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7" r:id="rId11"/>
    <p:sldId id="268" r:id="rId12"/>
    <p:sldId id="269" r:id="rId13"/>
    <p:sldId id="260" r:id="rId14"/>
    <p:sldId id="273" r:id="rId15"/>
    <p:sldId id="271" r:id="rId16"/>
    <p:sldId id="272" r:id="rId17"/>
    <p:sldId id="270" r:id="rId18"/>
    <p:sldId id="261" r:id="rId19"/>
    <p:sldId id="274" r:id="rId20"/>
    <p:sldId id="275" r:id="rId21"/>
    <p:sldId id="276" r:id="rId22"/>
    <p:sldId id="277" r:id="rId23"/>
    <p:sldId id="278" r:id="rId24"/>
    <p:sldId id="33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E0"/>
    <a:srgbClr val="2E4EA3"/>
    <a:srgbClr val="FF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226B54-0185-4146-A5E7-CF7241FAAA5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107FEC6B-A648-48A2-B783-A9E10AC0348A}">
      <dgm:prSet phldrT="[文本]"/>
      <dgm:spPr/>
      <dgm:t>
        <a:bodyPr/>
        <a:lstStyle/>
        <a:p>
          <a:r>
            <a:rPr lang="en-US" altLang="zh-CN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DFD2F83F-2E2A-45C0-91A8-1A5526F19515}" type="parTrans" cxnId="{769E212E-9232-4D0B-B777-9103B9698E06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1A700F01-22C3-4B8C-A92D-9692B2A29133}" type="sibTrans" cxnId="{769E212E-9232-4D0B-B777-9103B9698E06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25CB7291-92F6-4DBF-81F8-6B67A365DAE1}">
      <dgm:prSet phldrT="[文本]"/>
      <dgm:spPr/>
      <dgm:t>
        <a:bodyPr/>
        <a:lstStyle/>
        <a:p>
          <a:r>
            <a:rPr lang="en-US" altLang="zh-CN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94F69F84-1CE5-4A6B-9B4F-E22AF37DA2A3}" type="parTrans" cxnId="{F8F992F0-6E6D-499C-A7E8-2997BBC6E6F2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C7EF8F7E-F737-4582-805E-5FFFC3ED69A6}" type="sibTrans" cxnId="{F8F992F0-6E6D-499C-A7E8-2997BBC6E6F2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BF9D8BA6-7B26-4DD1-B401-605629907B17}">
      <dgm:prSet phldrT="[文本]"/>
      <dgm:spPr/>
      <dgm:t>
        <a:bodyPr/>
        <a:lstStyle/>
        <a:p>
          <a:r>
            <a:rPr lang="en-US" altLang="zh-CN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46158F55-4937-4872-93A1-95FFBF96FE49}" type="parTrans" cxnId="{83077C1D-D93E-40CD-83E0-B2FB42270F58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A8651368-0D82-4EF4-B496-4BB6EF4FADA5}" type="sibTrans" cxnId="{83077C1D-D93E-40CD-83E0-B2FB42270F58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81B22DEF-756B-4C71-8B01-AB9F751EF805}">
      <dgm:prSet phldrT="[文本]"/>
      <dgm:spPr/>
      <dgm:t>
        <a:bodyPr/>
        <a:lstStyle/>
        <a:p>
          <a:r>
            <a:rPr lang="en-US" altLang="zh-CN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54B0DA31-FB5C-4A1E-9F72-E58D302589DE}" type="parTrans" cxnId="{03E9B28F-99EE-45DF-ABBE-FE42B74E0C50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E01E03D0-CE59-49E1-B8C6-3275E9172955}" type="sibTrans" cxnId="{03E9B28F-99EE-45DF-ABBE-FE42B74E0C50}">
      <dgm:prSet/>
      <dgm:spPr/>
      <dgm:t>
        <a:bodyPr/>
        <a:lstStyle/>
        <a:p>
          <a:endParaRPr lang="zh-CN" altLang="en-US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439DAB01-BE1D-4413-8250-E09B378E212E}" type="pres">
      <dgm:prSet presAssocID="{E5226B54-0185-4146-A5E7-CF7241FAAA5A}" presName="Name0" presStyleCnt="0">
        <dgm:presLayoutVars>
          <dgm:chMax/>
          <dgm:chPref/>
          <dgm:dir/>
        </dgm:presLayoutVars>
      </dgm:prSet>
      <dgm:spPr/>
    </dgm:pt>
    <dgm:pt modelId="{E83D432E-0590-411E-AD05-C236D11C5D1C}" type="pres">
      <dgm:prSet presAssocID="{107FEC6B-A648-48A2-B783-A9E10AC0348A}" presName="composite" presStyleCnt="0">
        <dgm:presLayoutVars>
          <dgm:chMax val="1"/>
          <dgm:chPref val="1"/>
        </dgm:presLayoutVars>
      </dgm:prSet>
      <dgm:spPr/>
    </dgm:pt>
    <dgm:pt modelId="{40B37E08-9A2C-45F3-8A27-144F487BD378}" type="pres">
      <dgm:prSet presAssocID="{107FEC6B-A648-48A2-B783-A9E10AC0348A}" presName="Accent" presStyleLbl="trAlignAcc1" presStyleIdx="0" presStyleCnt="4">
        <dgm:presLayoutVars>
          <dgm:chMax val="0"/>
          <dgm:chPref val="0"/>
        </dgm:presLayoutVars>
      </dgm:prSet>
      <dgm:spPr/>
    </dgm:pt>
    <dgm:pt modelId="{FE443141-CD74-4BAF-84F6-D834A5D5FA64}" type="pres">
      <dgm:prSet presAssocID="{107FEC6B-A648-48A2-B783-A9E10AC0348A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06A7CE7F-FFBD-4F17-B4FE-5E9BB271C0B6}" type="pres">
      <dgm:prSet presAssocID="{107FEC6B-A648-48A2-B783-A9E10AC0348A}" presName="ChildComposite" presStyleCnt="0"/>
      <dgm:spPr/>
    </dgm:pt>
    <dgm:pt modelId="{5E6FDD12-237E-4D44-A499-E682E9E47F8F}" type="pres">
      <dgm:prSet presAssocID="{107FEC6B-A648-48A2-B783-A9E10AC0348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3F5CB38-0B28-45A9-9180-C1D81CDE09EC}" type="pres">
      <dgm:prSet presAssocID="{107FEC6B-A648-48A2-B783-A9E10AC0348A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5C83D545-ACC9-459E-BCC2-7C4D75772D70}" type="pres">
      <dgm:prSet presAssocID="{1A700F01-22C3-4B8C-A92D-9692B2A29133}" presName="sibTrans" presStyleCnt="0"/>
      <dgm:spPr/>
    </dgm:pt>
    <dgm:pt modelId="{2558C857-6478-4DB6-A738-DECAB756DDCD}" type="pres">
      <dgm:prSet presAssocID="{25CB7291-92F6-4DBF-81F8-6B67A365DAE1}" presName="composite" presStyleCnt="0">
        <dgm:presLayoutVars>
          <dgm:chMax val="1"/>
          <dgm:chPref val="1"/>
        </dgm:presLayoutVars>
      </dgm:prSet>
      <dgm:spPr/>
    </dgm:pt>
    <dgm:pt modelId="{6E833FD3-1219-405A-BFC6-80B7B39C5E58}" type="pres">
      <dgm:prSet presAssocID="{25CB7291-92F6-4DBF-81F8-6B67A365DAE1}" presName="Accent" presStyleLbl="trAlignAcc1" presStyleIdx="1" presStyleCnt="4">
        <dgm:presLayoutVars>
          <dgm:chMax val="0"/>
          <dgm:chPref val="0"/>
        </dgm:presLayoutVars>
      </dgm:prSet>
      <dgm:spPr/>
    </dgm:pt>
    <dgm:pt modelId="{5669CCE6-990F-4B4A-A167-1958873A1696}" type="pres">
      <dgm:prSet presAssocID="{25CB7291-92F6-4DBF-81F8-6B67A365DAE1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83DC1674-53BF-4BC5-BE91-448E9CE3132F}" type="pres">
      <dgm:prSet presAssocID="{25CB7291-92F6-4DBF-81F8-6B67A365DAE1}" presName="ChildComposite" presStyleCnt="0"/>
      <dgm:spPr/>
    </dgm:pt>
    <dgm:pt modelId="{F5242C16-E7D4-4D9E-BF71-3ACBC13F7925}" type="pres">
      <dgm:prSet presAssocID="{25CB7291-92F6-4DBF-81F8-6B67A365DAE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A416610-F989-4176-BAF7-A479AD3FC24C}" type="pres">
      <dgm:prSet presAssocID="{25CB7291-92F6-4DBF-81F8-6B67A365DAE1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884CF33E-EA8A-4BB9-BE9B-22B875E95B70}" type="pres">
      <dgm:prSet presAssocID="{C7EF8F7E-F737-4582-805E-5FFFC3ED69A6}" presName="sibTrans" presStyleCnt="0"/>
      <dgm:spPr/>
    </dgm:pt>
    <dgm:pt modelId="{15731D92-ABDA-4CDC-A4DF-D59AC911D9A9}" type="pres">
      <dgm:prSet presAssocID="{BF9D8BA6-7B26-4DD1-B401-605629907B17}" presName="composite" presStyleCnt="0">
        <dgm:presLayoutVars>
          <dgm:chMax val="1"/>
          <dgm:chPref val="1"/>
        </dgm:presLayoutVars>
      </dgm:prSet>
      <dgm:spPr/>
    </dgm:pt>
    <dgm:pt modelId="{FBC1B025-1C38-4F66-96FA-029DD1ABCED1}" type="pres">
      <dgm:prSet presAssocID="{BF9D8BA6-7B26-4DD1-B401-605629907B17}" presName="Accent" presStyleLbl="trAlignAcc1" presStyleIdx="2" presStyleCnt="4">
        <dgm:presLayoutVars>
          <dgm:chMax val="0"/>
          <dgm:chPref val="0"/>
        </dgm:presLayoutVars>
      </dgm:prSet>
      <dgm:spPr/>
    </dgm:pt>
    <dgm:pt modelId="{5011CB96-9830-404F-B17A-C52D785F6203}" type="pres">
      <dgm:prSet presAssocID="{BF9D8BA6-7B26-4DD1-B401-605629907B17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A64E2E42-B80C-49C4-8FEE-82C2F14DC9F1}" type="pres">
      <dgm:prSet presAssocID="{BF9D8BA6-7B26-4DD1-B401-605629907B17}" presName="ChildComposite" presStyleCnt="0"/>
      <dgm:spPr/>
    </dgm:pt>
    <dgm:pt modelId="{C538C4EF-71F9-4AA0-A44C-28ED1A4E602B}" type="pres">
      <dgm:prSet presAssocID="{BF9D8BA6-7B26-4DD1-B401-605629907B1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F99574A-99AA-4241-B08B-AF06B3B0D38E}" type="pres">
      <dgm:prSet presAssocID="{BF9D8BA6-7B26-4DD1-B401-605629907B17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561E431B-9AEE-49A1-8E4D-C84A42367169}" type="pres">
      <dgm:prSet presAssocID="{A8651368-0D82-4EF4-B496-4BB6EF4FADA5}" presName="sibTrans" presStyleCnt="0"/>
      <dgm:spPr/>
    </dgm:pt>
    <dgm:pt modelId="{18C40B28-C4F8-43DD-BACF-87DAAC695923}" type="pres">
      <dgm:prSet presAssocID="{81B22DEF-756B-4C71-8B01-AB9F751EF805}" presName="composite" presStyleCnt="0">
        <dgm:presLayoutVars>
          <dgm:chMax val="1"/>
          <dgm:chPref val="1"/>
        </dgm:presLayoutVars>
      </dgm:prSet>
      <dgm:spPr/>
    </dgm:pt>
    <dgm:pt modelId="{251841F5-D50E-4457-99F2-006C18FFB3D4}" type="pres">
      <dgm:prSet presAssocID="{81B22DEF-756B-4C71-8B01-AB9F751EF805}" presName="Accent" presStyleLbl="trAlignAcc1" presStyleIdx="3" presStyleCnt="4">
        <dgm:presLayoutVars>
          <dgm:chMax val="0"/>
          <dgm:chPref val="0"/>
        </dgm:presLayoutVars>
      </dgm:prSet>
      <dgm:spPr/>
    </dgm:pt>
    <dgm:pt modelId="{A5139BF4-6DA6-4DFC-AB90-07521C36CE35}" type="pres">
      <dgm:prSet presAssocID="{81B22DEF-756B-4C71-8B01-AB9F751EF805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4B44E7F-7703-4476-9B61-338768FAFE12}" type="pres">
      <dgm:prSet presAssocID="{81B22DEF-756B-4C71-8B01-AB9F751EF805}" presName="ChildComposite" presStyleCnt="0"/>
      <dgm:spPr/>
    </dgm:pt>
    <dgm:pt modelId="{49F3F0EE-D028-4935-8F3E-A1A5AFC86E29}" type="pres">
      <dgm:prSet presAssocID="{81B22DEF-756B-4C71-8B01-AB9F751EF80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00AD349-D771-486C-8A30-3604C16D0190}" type="pres">
      <dgm:prSet presAssocID="{81B22DEF-756B-4C71-8B01-AB9F751EF805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83077C1D-D93E-40CD-83E0-B2FB42270F58}" srcId="{E5226B54-0185-4146-A5E7-CF7241FAAA5A}" destId="{BF9D8BA6-7B26-4DD1-B401-605629907B17}" srcOrd="2" destOrd="0" parTransId="{46158F55-4937-4872-93A1-95FFBF96FE49}" sibTransId="{A8651368-0D82-4EF4-B496-4BB6EF4FADA5}"/>
    <dgm:cxn modelId="{769E212E-9232-4D0B-B777-9103B9698E06}" srcId="{E5226B54-0185-4146-A5E7-CF7241FAAA5A}" destId="{107FEC6B-A648-48A2-B783-A9E10AC0348A}" srcOrd="0" destOrd="0" parTransId="{DFD2F83F-2E2A-45C0-91A8-1A5526F19515}" sibTransId="{1A700F01-22C3-4B8C-A92D-9692B2A29133}"/>
    <dgm:cxn modelId="{5F22F959-C462-4B65-9F42-A1B458B2C3E4}" type="presOf" srcId="{25CB7291-92F6-4DBF-81F8-6B67A365DAE1}" destId="{6A416610-F989-4176-BAF7-A479AD3FC24C}" srcOrd="0" destOrd="0" presId="urn:microsoft.com/office/officeart/2008/layout/CaptionedPictures"/>
    <dgm:cxn modelId="{03E9B28F-99EE-45DF-ABBE-FE42B74E0C50}" srcId="{E5226B54-0185-4146-A5E7-CF7241FAAA5A}" destId="{81B22DEF-756B-4C71-8B01-AB9F751EF805}" srcOrd="3" destOrd="0" parTransId="{54B0DA31-FB5C-4A1E-9F72-E58D302589DE}" sibTransId="{E01E03D0-CE59-49E1-B8C6-3275E9172955}"/>
    <dgm:cxn modelId="{98DD059E-FAD3-4E2B-8427-BED75042D665}" type="presOf" srcId="{BF9D8BA6-7B26-4DD1-B401-605629907B17}" destId="{3F99574A-99AA-4241-B08B-AF06B3B0D38E}" srcOrd="0" destOrd="0" presId="urn:microsoft.com/office/officeart/2008/layout/CaptionedPictures"/>
    <dgm:cxn modelId="{C6D302A7-38B3-46D8-B797-161573AEDDF1}" type="presOf" srcId="{107FEC6B-A648-48A2-B783-A9E10AC0348A}" destId="{B3F5CB38-0B28-45A9-9180-C1D81CDE09EC}" srcOrd="0" destOrd="0" presId="urn:microsoft.com/office/officeart/2008/layout/CaptionedPictures"/>
    <dgm:cxn modelId="{55EDA5AB-4E88-46C1-8EC1-86D10FF020B7}" type="presOf" srcId="{E5226B54-0185-4146-A5E7-CF7241FAAA5A}" destId="{439DAB01-BE1D-4413-8250-E09B378E212E}" srcOrd="0" destOrd="0" presId="urn:microsoft.com/office/officeart/2008/layout/CaptionedPictures"/>
    <dgm:cxn modelId="{1D7DB7C8-86A9-47B6-97D0-540E23607FC3}" type="presOf" srcId="{81B22DEF-756B-4C71-8B01-AB9F751EF805}" destId="{B00AD349-D771-486C-8A30-3604C16D0190}" srcOrd="0" destOrd="0" presId="urn:microsoft.com/office/officeart/2008/layout/CaptionedPictures"/>
    <dgm:cxn modelId="{F8F992F0-6E6D-499C-A7E8-2997BBC6E6F2}" srcId="{E5226B54-0185-4146-A5E7-CF7241FAAA5A}" destId="{25CB7291-92F6-4DBF-81F8-6B67A365DAE1}" srcOrd="1" destOrd="0" parTransId="{94F69F84-1CE5-4A6B-9B4F-E22AF37DA2A3}" sibTransId="{C7EF8F7E-F737-4582-805E-5FFFC3ED69A6}"/>
    <dgm:cxn modelId="{4C8682CC-77D1-49E4-B65B-4A8F15BE9E88}" type="presParOf" srcId="{439DAB01-BE1D-4413-8250-E09B378E212E}" destId="{E83D432E-0590-411E-AD05-C236D11C5D1C}" srcOrd="0" destOrd="0" presId="urn:microsoft.com/office/officeart/2008/layout/CaptionedPictures"/>
    <dgm:cxn modelId="{C81C40D6-05EA-4D3D-90EE-A9037156B73B}" type="presParOf" srcId="{E83D432E-0590-411E-AD05-C236D11C5D1C}" destId="{40B37E08-9A2C-45F3-8A27-144F487BD378}" srcOrd="0" destOrd="0" presId="urn:microsoft.com/office/officeart/2008/layout/CaptionedPictures"/>
    <dgm:cxn modelId="{DFEDE700-A501-4AD7-AAA0-50DD1F7C2E6B}" type="presParOf" srcId="{E83D432E-0590-411E-AD05-C236D11C5D1C}" destId="{FE443141-CD74-4BAF-84F6-D834A5D5FA64}" srcOrd="1" destOrd="0" presId="urn:microsoft.com/office/officeart/2008/layout/CaptionedPictures"/>
    <dgm:cxn modelId="{47122F55-CE26-4C61-9E75-71E6802834C2}" type="presParOf" srcId="{E83D432E-0590-411E-AD05-C236D11C5D1C}" destId="{06A7CE7F-FFBD-4F17-B4FE-5E9BB271C0B6}" srcOrd="2" destOrd="0" presId="urn:microsoft.com/office/officeart/2008/layout/CaptionedPictures"/>
    <dgm:cxn modelId="{F7ED8941-1D9E-49BD-AA9E-6DBC7D20D7B0}" type="presParOf" srcId="{06A7CE7F-FFBD-4F17-B4FE-5E9BB271C0B6}" destId="{5E6FDD12-237E-4D44-A499-E682E9E47F8F}" srcOrd="0" destOrd="0" presId="urn:microsoft.com/office/officeart/2008/layout/CaptionedPictures"/>
    <dgm:cxn modelId="{519B6E24-EBB8-4132-AE9E-0F87B7FB6A48}" type="presParOf" srcId="{06A7CE7F-FFBD-4F17-B4FE-5E9BB271C0B6}" destId="{B3F5CB38-0B28-45A9-9180-C1D81CDE09EC}" srcOrd="1" destOrd="0" presId="urn:microsoft.com/office/officeart/2008/layout/CaptionedPictures"/>
    <dgm:cxn modelId="{E6871E31-A579-4ABB-AC03-BC0BFA4015CD}" type="presParOf" srcId="{439DAB01-BE1D-4413-8250-E09B378E212E}" destId="{5C83D545-ACC9-459E-BCC2-7C4D75772D70}" srcOrd="1" destOrd="0" presId="urn:microsoft.com/office/officeart/2008/layout/CaptionedPictures"/>
    <dgm:cxn modelId="{AD5D5BDB-DF1E-4E04-B092-A1C4D37DB11B}" type="presParOf" srcId="{439DAB01-BE1D-4413-8250-E09B378E212E}" destId="{2558C857-6478-4DB6-A738-DECAB756DDCD}" srcOrd="2" destOrd="0" presId="urn:microsoft.com/office/officeart/2008/layout/CaptionedPictures"/>
    <dgm:cxn modelId="{C45619E2-9055-4346-A4C9-9B29A77A01B4}" type="presParOf" srcId="{2558C857-6478-4DB6-A738-DECAB756DDCD}" destId="{6E833FD3-1219-405A-BFC6-80B7B39C5E58}" srcOrd="0" destOrd="0" presId="urn:microsoft.com/office/officeart/2008/layout/CaptionedPictures"/>
    <dgm:cxn modelId="{47057B6A-3E4A-49BD-81C8-B703097C3EE3}" type="presParOf" srcId="{2558C857-6478-4DB6-A738-DECAB756DDCD}" destId="{5669CCE6-990F-4B4A-A167-1958873A1696}" srcOrd="1" destOrd="0" presId="urn:microsoft.com/office/officeart/2008/layout/CaptionedPictures"/>
    <dgm:cxn modelId="{0110E625-7AA5-4BF2-8292-678A71AEF040}" type="presParOf" srcId="{2558C857-6478-4DB6-A738-DECAB756DDCD}" destId="{83DC1674-53BF-4BC5-BE91-448E9CE3132F}" srcOrd="2" destOrd="0" presId="urn:microsoft.com/office/officeart/2008/layout/CaptionedPictures"/>
    <dgm:cxn modelId="{E684D192-4218-4CA7-87C7-1AC35E48108D}" type="presParOf" srcId="{83DC1674-53BF-4BC5-BE91-448E9CE3132F}" destId="{F5242C16-E7D4-4D9E-BF71-3ACBC13F7925}" srcOrd="0" destOrd="0" presId="urn:microsoft.com/office/officeart/2008/layout/CaptionedPictures"/>
    <dgm:cxn modelId="{C79AE35C-D063-4F7D-A2CB-F5148008D036}" type="presParOf" srcId="{83DC1674-53BF-4BC5-BE91-448E9CE3132F}" destId="{6A416610-F989-4176-BAF7-A479AD3FC24C}" srcOrd="1" destOrd="0" presId="urn:microsoft.com/office/officeart/2008/layout/CaptionedPictures"/>
    <dgm:cxn modelId="{933F3FC1-DDD9-4051-BFB2-1E37B422D9BF}" type="presParOf" srcId="{439DAB01-BE1D-4413-8250-E09B378E212E}" destId="{884CF33E-EA8A-4BB9-BE9B-22B875E95B70}" srcOrd="3" destOrd="0" presId="urn:microsoft.com/office/officeart/2008/layout/CaptionedPictures"/>
    <dgm:cxn modelId="{390D0BDE-B1D3-45F5-89E2-8337AFE998A8}" type="presParOf" srcId="{439DAB01-BE1D-4413-8250-E09B378E212E}" destId="{15731D92-ABDA-4CDC-A4DF-D59AC911D9A9}" srcOrd="4" destOrd="0" presId="urn:microsoft.com/office/officeart/2008/layout/CaptionedPictures"/>
    <dgm:cxn modelId="{8351397E-7535-4B7B-B292-9D085E1166BD}" type="presParOf" srcId="{15731D92-ABDA-4CDC-A4DF-D59AC911D9A9}" destId="{FBC1B025-1C38-4F66-96FA-029DD1ABCED1}" srcOrd="0" destOrd="0" presId="urn:microsoft.com/office/officeart/2008/layout/CaptionedPictures"/>
    <dgm:cxn modelId="{1D265FC6-A5BB-4535-8A21-43263BDF651A}" type="presParOf" srcId="{15731D92-ABDA-4CDC-A4DF-D59AC911D9A9}" destId="{5011CB96-9830-404F-B17A-C52D785F6203}" srcOrd="1" destOrd="0" presId="urn:microsoft.com/office/officeart/2008/layout/CaptionedPictures"/>
    <dgm:cxn modelId="{407BF800-BD74-4770-949A-58FE6DE9A706}" type="presParOf" srcId="{15731D92-ABDA-4CDC-A4DF-D59AC911D9A9}" destId="{A64E2E42-B80C-49C4-8FEE-82C2F14DC9F1}" srcOrd="2" destOrd="0" presId="urn:microsoft.com/office/officeart/2008/layout/CaptionedPictures"/>
    <dgm:cxn modelId="{BF6D3B46-796B-4A27-9291-F3911407662C}" type="presParOf" srcId="{A64E2E42-B80C-49C4-8FEE-82C2F14DC9F1}" destId="{C538C4EF-71F9-4AA0-A44C-28ED1A4E602B}" srcOrd="0" destOrd="0" presId="urn:microsoft.com/office/officeart/2008/layout/CaptionedPictures"/>
    <dgm:cxn modelId="{FD04EF4C-AA79-415B-B186-5DC2630DE9F8}" type="presParOf" srcId="{A64E2E42-B80C-49C4-8FEE-82C2F14DC9F1}" destId="{3F99574A-99AA-4241-B08B-AF06B3B0D38E}" srcOrd="1" destOrd="0" presId="urn:microsoft.com/office/officeart/2008/layout/CaptionedPictures"/>
    <dgm:cxn modelId="{30D6D3AE-F680-41DA-8994-C890F932D72E}" type="presParOf" srcId="{439DAB01-BE1D-4413-8250-E09B378E212E}" destId="{561E431B-9AEE-49A1-8E4D-C84A42367169}" srcOrd="5" destOrd="0" presId="urn:microsoft.com/office/officeart/2008/layout/CaptionedPictures"/>
    <dgm:cxn modelId="{D13DDCB7-919D-4BE8-A393-24AC63382642}" type="presParOf" srcId="{439DAB01-BE1D-4413-8250-E09B378E212E}" destId="{18C40B28-C4F8-43DD-BACF-87DAAC695923}" srcOrd="6" destOrd="0" presId="urn:microsoft.com/office/officeart/2008/layout/CaptionedPictures"/>
    <dgm:cxn modelId="{5B18DED1-E447-42AF-BF31-B0CC93DC1526}" type="presParOf" srcId="{18C40B28-C4F8-43DD-BACF-87DAAC695923}" destId="{251841F5-D50E-4457-99F2-006C18FFB3D4}" srcOrd="0" destOrd="0" presId="urn:microsoft.com/office/officeart/2008/layout/CaptionedPictures"/>
    <dgm:cxn modelId="{CEA2B497-6C54-4557-9F9B-96DAE7E9ED05}" type="presParOf" srcId="{18C40B28-C4F8-43DD-BACF-87DAAC695923}" destId="{A5139BF4-6DA6-4DFC-AB90-07521C36CE35}" srcOrd="1" destOrd="0" presId="urn:microsoft.com/office/officeart/2008/layout/CaptionedPictures"/>
    <dgm:cxn modelId="{3A9941A5-560A-44D3-AEB6-F9F13158E891}" type="presParOf" srcId="{18C40B28-C4F8-43DD-BACF-87DAAC695923}" destId="{34B44E7F-7703-4476-9B61-338768FAFE12}" srcOrd="2" destOrd="0" presId="urn:microsoft.com/office/officeart/2008/layout/CaptionedPictures"/>
    <dgm:cxn modelId="{AEF12846-9F4E-482C-A483-B1EC1733FDC3}" type="presParOf" srcId="{34B44E7F-7703-4476-9B61-338768FAFE12}" destId="{49F3F0EE-D028-4935-8F3E-A1A5AFC86E29}" srcOrd="0" destOrd="0" presId="urn:microsoft.com/office/officeart/2008/layout/CaptionedPictures"/>
    <dgm:cxn modelId="{B573E9AB-DF24-41FF-9EC8-90F431909717}" type="presParOf" srcId="{34B44E7F-7703-4476-9B61-338768FAFE12}" destId="{B00AD349-D771-486C-8A30-3604C16D019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88B30E-81F4-471C-9EEA-29A164CE9C5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B04A994B-18CF-4CBC-947F-79914E29810C}">
      <dgm:prSet phldrT="[文本]" custT="1"/>
      <dgm:spPr/>
      <dgm:t>
        <a:bodyPr/>
        <a:lstStyle/>
        <a:p>
          <a:r>
            <a:rPr lang="en-US" altLang="zh-CN" sz="4000" dirty="0">
              <a:solidFill>
                <a:schemeClr val="bg1"/>
              </a:solidFill>
              <a:latin typeface="Bradley Hand ITC" panose="03070402050302030203" pitchFamily="66" charset="0"/>
            </a:rPr>
            <a:t>title</a:t>
          </a:r>
          <a:endParaRPr lang="zh-CN" altLang="en-US" sz="4000" dirty="0">
            <a:solidFill>
              <a:schemeClr val="bg1"/>
            </a:solidFill>
            <a:latin typeface="Bradley Hand ITC" panose="03070402050302030203" pitchFamily="66" charset="0"/>
          </a:endParaRPr>
        </a:p>
      </dgm:t>
    </dgm:pt>
    <dgm:pt modelId="{7B5AE2CA-DCB2-4D97-8456-FE5D0CF5FD18}" type="parTrans" cxnId="{DC72659E-AAD3-425D-8571-AE040E807F44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CAE55520-6D02-4A3E-A83F-E1563613EC95}" type="sibTrans" cxnId="{DC72659E-AAD3-425D-8571-AE040E807F4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85F4A282-A91B-4B3C-9134-2B37A5F9022D}">
      <dgm:prSet phldrT="[文本]" custT="1"/>
      <dgm:spPr/>
      <dgm:t>
        <a:bodyPr/>
        <a:lstStyle/>
        <a:p>
          <a:r>
            <a:rPr lang="en-US" altLang="zh-CN" sz="14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66E6BA09-8D57-4D22-A685-59487529E893}" type="parTrans" cxnId="{E894EF5D-3321-4694-968E-9F60227B8C47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BD488632-454C-4FF6-84F0-39546CF18A21}" type="sibTrans" cxnId="{E894EF5D-3321-4694-968E-9F60227B8C47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75A7F27D-165F-4FF7-8900-95DEDA6F6F89}">
      <dgm:prSet phldrT="[文本]" custT="1"/>
      <dgm:spPr/>
      <dgm:t>
        <a:bodyPr/>
        <a:lstStyle/>
        <a:p>
          <a:r>
            <a:rPr lang="en-US" altLang="zh-CN" sz="14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C1A5D1E9-1CAA-4B35-83DC-F4A603E5DA39}" type="parTrans" cxnId="{2F39D1A9-2591-4FC7-BFA8-DCDE8DD1B3AB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E6574031-C97D-4574-A834-96F2BFCEBAD7}" type="sibTrans" cxnId="{2F39D1A9-2591-4FC7-BFA8-DCDE8DD1B3AB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24C988F1-964C-4B4A-B58B-82E89A2D591F}">
      <dgm:prSet phldrT="[文本]" custT="1"/>
      <dgm:spPr/>
      <dgm:t>
        <a:bodyPr/>
        <a:lstStyle/>
        <a:p>
          <a:r>
            <a:rPr lang="en-US" altLang="zh-CN" sz="14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BE75D3CF-1E66-44B4-9C31-AA88D9FDE801}" type="parTrans" cxnId="{278A1D65-A5AE-4C2D-9F50-AA02162EBE42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933DE24F-A27B-4E05-BA26-11A435D98BBC}" type="sibTrans" cxnId="{278A1D65-A5AE-4C2D-9F50-AA02162EBE42}">
      <dgm:prSet/>
      <dgm:spPr/>
      <dgm:t>
        <a:bodyPr/>
        <a:lstStyle/>
        <a:p>
          <a:endParaRPr lang="zh-CN" altLang="en-US" sz="360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63B47558-1E08-48DA-9239-67AF64AB7009}" type="pres">
      <dgm:prSet presAssocID="{EC88B30E-81F4-471C-9EEA-29A164CE9C54}" presName="Name0" presStyleCnt="0">
        <dgm:presLayoutVars>
          <dgm:dir/>
        </dgm:presLayoutVars>
      </dgm:prSet>
      <dgm:spPr/>
    </dgm:pt>
    <dgm:pt modelId="{AD3B3E01-906A-4D94-A0AC-ACB2B1037B30}" type="pres">
      <dgm:prSet presAssocID="{CAE55520-6D02-4A3E-A83F-E1563613EC95}" presName="picture_1" presStyleLbl="bgImgPlace1" presStyleIdx="0" presStyleCnt="1"/>
      <dgm:spPr/>
    </dgm:pt>
    <dgm:pt modelId="{42A307C0-113C-4EAD-B42B-CB69FF37C114}" type="pres">
      <dgm:prSet presAssocID="{B04A994B-18CF-4CBC-947F-79914E29810C}" presName="text_1" presStyleLbl="node1" presStyleIdx="0" presStyleCnt="0">
        <dgm:presLayoutVars>
          <dgm:bulletEnabled val="1"/>
        </dgm:presLayoutVars>
      </dgm:prSet>
      <dgm:spPr/>
    </dgm:pt>
    <dgm:pt modelId="{C1E9E25C-672F-4F72-B762-BCEEE612C3E1}" type="pres">
      <dgm:prSet presAssocID="{EC88B30E-81F4-471C-9EEA-29A164CE9C54}" presName="linV" presStyleCnt="0"/>
      <dgm:spPr/>
    </dgm:pt>
    <dgm:pt modelId="{0C1E6A60-F5AA-4EC5-9F86-589C72B7C2C8}" type="pres">
      <dgm:prSet presAssocID="{85F4A282-A91B-4B3C-9134-2B37A5F9022D}" presName="pair" presStyleCnt="0"/>
      <dgm:spPr/>
    </dgm:pt>
    <dgm:pt modelId="{8221D5B6-93B1-4CDC-84A9-DA3875BB2E26}" type="pres">
      <dgm:prSet presAssocID="{85F4A282-A91B-4B3C-9134-2B37A5F9022D}" presName="spaceH" presStyleLbl="node1" presStyleIdx="0" presStyleCnt="0"/>
      <dgm:spPr/>
    </dgm:pt>
    <dgm:pt modelId="{D438FBF8-CE22-417B-8600-5A96B70181E7}" type="pres">
      <dgm:prSet presAssocID="{85F4A282-A91B-4B3C-9134-2B37A5F9022D}" presName="desPictures" presStyleLbl="alignImgPlace1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2CADACF-1F0C-4189-9198-726A4F46599C}" type="pres">
      <dgm:prSet presAssocID="{85F4A282-A91B-4B3C-9134-2B37A5F9022D}" presName="desTextWrapper" presStyleCnt="0"/>
      <dgm:spPr/>
    </dgm:pt>
    <dgm:pt modelId="{0B2D4F94-BA34-4BF7-9301-DF9B3798BCDE}" type="pres">
      <dgm:prSet presAssocID="{85F4A282-A91B-4B3C-9134-2B37A5F9022D}" presName="desText" presStyleLbl="revTx" presStyleIdx="0" presStyleCnt="3" custScaleX="552424">
        <dgm:presLayoutVars>
          <dgm:bulletEnabled val="1"/>
        </dgm:presLayoutVars>
      </dgm:prSet>
      <dgm:spPr/>
    </dgm:pt>
    <dgm:pt modelId="{8D8A7498-44CA-44B5-8BA4-8FD7FCE3CBDF}" type="pres">
      <dgm:prSet presAssocID="{BD488632-454C-4FF6-84F0-39546CF18A21}" presName="spaceV" presStyleCnt="0"/>
      <dgm:spPr/>
    </dgm:pt>
    <dgm:pt modelId="{FFFF8AF0-3D7B-4EDE-BA33-38D1630238FB}" type="pres">
      <dgm:prSet presAssocID="{75A7F27D-165F-4FF7-8900-95DEDA6F6F89}" presName="pair" presStyleCnt="0"/>
      <dgm:spPr/>
    </dgm:pt>
    <dgm:pt modelId="{AEE857DE-9BDF-4D56-BACC-E409960AC0F7}" type="pres">
      <dgm:prSet presAssocID="{75A7F27D-165F-4FF7-8900-95DEDA6F6F89}" presName="spaceH" presStyleLbl="node1" presStyleIdx="0" presStyleCnt="0"/>
      <dgm:spPr/>
    </dgm:pt>
    <dgm:pt modelId="{AA362C82-2379-4FF1-B77C-4568D4B5BA86}" type="pres">
      <dgm:prSet presAssocID="{75A7F27D-165F-4FF7-8900-95DEDA6F6F89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EF0BE8B-1E33-4F22-B90C-150F84CDC558}" type="pres">
      <dgm:prSet presAssocID="{75A7F27D-165F-4FF7-8900-95DEDA6F6F89}" presName="desTextWrapper" presStyleCnt="0"/>
      <dgm:spPr/>
    </dgm:pt>
    <dgm:pt modelId="{E1E027B1-7C3F-40A8-95E7-CD09CA14D757}" type="pres">
      <dgm:prSet presAssocID="{75A7F27D-165F-4FF7-8900-95DEDA6F6F89}" presName="desText" presStyleLbl="revTx" presStyleIdx="1" presStyleCnt="3" custScaleX="552424">
        <dgm:presLayoutVars>
          <dgm:bulletEnabled val="1"/>
        </dgm:presLayoutVars>
      </dgm:prSet>
      <dgm:spPr/>
    </dgm:pt>
    <dgm:pt modelId="{FA82DC73-EEE8-4DAF-A3BF-D487CC888E90}" type="pres">
      <dgm:prSet presAssocID="{E6574031-C97D-4574-A834-96F2BFCEBAD7}" presName="spaceV" presStyleCnt="0"/>
      <dgm:spPr/>
    </dgm:pt>
    <dgm:pt modelId="{66E29CB9-085B-4670-B24A-A6D37805EFE0}" type="pres">
      <dgm:prSet presAssocID="{24C988F1-964C-4B4A-B58B-82E89A2D591F}" presName="pair" presStyleCnt="0"/>
      <dgm:spPr/>
    </dgm:pt>
    <dgm:pt modelId="{077D4F35-0242-40B7-B4D7-97546CF7FC54}" type="pres">
      <dgm:prSet presAssocID="{24C988F1-964C-4B4A-B58B-82E89A2D591F}" presName="spaceH" presStyleLbl="node1" presStyleIdx="0" presStyleCnt="0"/>
      <dgm:spPr/>
    </dgm:pt>
    <dgm:pt modelId="{C2B3ADA2-E0EA-4982-B798-CCDBC7B58D30}" type="pres">
      <dgm:prSet presAssocID="{24C988F1-964C-4B4A-B58B-82E89A2D591F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47E126E4-C3EA-444D-9298-D5DD91388BE8}" type="pres">
      <dgm:prSet presAssocID="{24C988F1-964C-4B4A-B58B-82E89A2D591F}" presName="desTextWrapper" presStyleCnt="0"/>
      <dgm:spPr/>
    </dgm:pt>
    <dgm:pt modelId="{37D2B50C-C21D-4852-99B7-60F04BB036AB}" type="pres">
      <dgm:prSet presAssocID="{24C988F1-964C-4B4A-B58B-82E89A2D591F}" presName="desText" presStyleLbl="revTx" presStyleIdx="2" presStyleCnt="3" custScaleX="552424">
        <dgm:presLayoutVars>
          <dgm:bulletEnabled val="1"/>
        </dgm:presLayoutVars>
      </dgm:prSet>
      <dgm:spPr/>
    </dgm:pt>
    <dgm:pt modelId="{E18DDFB6-CE80-43F6-A4F8-51115F8A96F5}" type="pres">
      <dgm:prSet presAssocID="{EC88B30E-81F4-471C-9EEA-29A164CE9C54}" presName="maxNode" presStyleCnt="0"/>
      <dgm:spPr/>
    </dgm:pt>
    <dgm:pt modelId="{49F833E8-A9F1-4772-9A30-D4241FCBA18B}" type="pres">
      <dgm:prSet presAssocID="{EC88B30E-81F4-471C-9EEA-29A164CE9C54}" presName="Name33" presStyleCnt="0"/>
      <dgm:spPr/>
    </dgm:pt>
  </dgm:ptLst>
  <dgm:cxnLst>
    <dgm:cxn modelId="{03EA2A08-9F55-427B-9D1F-0F87FD1A1431}" type="presOf" srcId="{85F4A282-A91B-4B3C-9134-2B37A5F9022D}" destId="{0B2D4F94-BA34-4BF7-9301-DF9B3798BCDE}" srcOrd="0" destOrd="0" presId="urn:microsoft.com/office/officeart/2008/layout/AccentedPicture"/>
    <dgm:cxn modelId="{B128030A-9883-4D34-8CEC-91E39AD4943E}" type="presOf" srcId="{75A7F27D-165F-4FF7-8900-95DEDA6F6F89}" destId="{E1E027B1-7C3F-40A8-95E7-CD09CA14D757}" srcOrd="0" destOrd="0" presId="urn:microsoft.com/office/officeart/2008/layout/AccentedPicture"/>
    <dgm:cxn modelId="{158BAC0F-0B98-41B5-8A5C-ACB3793B4248}" type="presOf" srcId="{B04A994B-18CF-4CBC-947F-79914E29810C}" destId="{42A307C0-113C-4EAD-B42B-CB69FF37C114}" srcOrd="0" destOrd="0" presId="urn:microsoft.com/office/officeart/2008/layout/AccentedPicture"/>
    <dgm:cxn modelId="{E894EF5D-3321-4694-968E-9F60227B8C47}" srcId="{EC88B30E-81F4-471C-9EEA-29A164CE9C54}" destId="{85F4A282-A91B-4B3C-9134-2B37A5F9022D}" srcOrd="1" destOrd="0" parTransId="{66E6BA09-8D57-4D22-A685-59487529E893}" sibTransId="{BD488632-454C-4FF6-84F0-39546CF18A21}"/>
    <dgm:cxn modelId="{278A1D65-A5AE-4C2D-9F50-AA02162EBE42}" srcId="{EC88B30E-81F4-471C-9EEA-29A164CE9C54}" destId="{24C988F1-964C-4B4A-B58B-82E89A2D591F}" srcOrd="3" destOrd="0" parTransId="{BE75D3CF-1E66-44B4-9C31-AA88D9FDE801}" sibTransId="{933DE24F-A27B-4E05-BA26-11A435D98BBC}"/>
    <dgm:cxn modelId="{CE09BC94-6608-4B4D-BFDF-501027ABDB11}" type="presOf" srcId="{EC88B30E-81F4-471C-9EEA-29A164CE9C54}" destId="{63B47558-1E08-48DA-9239-67AF64AB7009}" srcOrd="0" destOrd="0" presId="urn:microsoft.com/office/officeart/2008/layout/AccentedPicture"/>
    <dgm:cxn modelId="{DC72659E-AAD3-425D-8571-AE040E807F44}" srcId="{EC88B30E-81F4-471C-9EEA-29A164CE9C54}" destId="{B04A994B-18CF-4CBC-947F-79914E29810C}" srcOrd="0" destOrd="0" parTransId="{7B5AE2CA-DCB2-4D97-8456-FE5D0CF5FD18}" sibTransId="{CAE55520-6D02-4A3E-A83F-E1563613EC95}"/>
    <dgm:cxn modelId="{2F39D1A9-2591-4FC7-BFA8-DCDE8DD1B3AB}" srcId="{EC88B30E-81F4-471C-9EEA-29A164CE9C54}" destId="{75A7F27D-165F-4FF7-8900-95DEDA6F6F89}" srcOrd="2" destOrd="0" parTransId="{C1A5D1E9-1CAA-4B35-83DC-F4A603E5DA39}" sibTransId="{E6574031-C97D-4574-A834-96F2BFCEBAD7}"/>
    <dgm:cxn modelId="{5A89A1C8-BA61-4E38-8D34-D3191974EF20}" type="presOf" srcId="{24C988F1-964C-4B4A-B58B-82E89A2D591F}" destId="{37D2B50C-C21D-4852-99B7-60F04BB036AB}" srcOrd="0" destOrd="0" presId="urn:microsoft.com/office/officeart/2008/layout/AccentedPicture"/>
    <dgm:cxn modelId="{934BF7CA-132A-4055-836F-BF662EEA2E3A}" type="presOf" srcId="{CAE55520-6D02-4A3E-A83F-E1563613EC95}" destId="{AD3B3E01-906A-4D94-A0AC-ACB2B1037B30}" srcOrd="0" destOrd="0" presId="urn:microsoft.com/office/officeart/2008/layout/AccentedPicture"/>
    <dgm:cxn modelId="{60F1462B-F7D5-41D8-BD23-739D0484399E}" type="presParOf" srcId="{63B47558-1E08-48DA-9239-67AF64AB7009}" destId="{AD3B3E01-906A-4D94-A0AC-ACB2B1037B30}" srcOrd="0" destOrd="0" presId="urn:microsoft.com/office/officeart/2008/layout/AccentedPicture"/>
    <dgm:cxn modelId="{784F0E75-8D38-42C3-86B3-A52176056323}" type="presParOf" srcId="{63B47558-1E08-48DA-9239-67AF64AB7009}" destId="{42A307C0-113C-4EAD-B42B-CB69FF37C114}" srcOrd="1" destOrd="0" presId="urn:microsoft.com/office/officeart/2008/layout/AccentedPicture"/>
    <dgm:cxn modelId="{6DF8D801-723E-463D-B28B-BF077689A30E}" type="presParOf" srcId="{63B47558-1E08-48DA-9239-67AF64AB7009}" destId="{C1E9E25C-672F-4F72-B762-BCEEE612C3E1}" srcOrd="2" destOrd="0" presId="urn:microsoft.com/office/officeart/2008/layout/AccentedPicture"/>
    <dgm:cxn modelId="{929EB0AE-082F-4082-81C9-EF9B341B81AE}" type="presParOf" srcId="{C1E9E25C-672F-4F72-B762-BCEEE612C3E1}" destId="{0C1E6A60-F5AA-4EC5-9F86-589C72B7C2C8}" srcOrd="0" destOrd="0" presId="urn:microsoft.com/office/officeart/2008/layout/AccentedPicture"/>
    <dgm:cxn modelId="{894F6028-AE12-4DF9-8A4B-4BB7579F47DD}" type="presParOf" srcId="{0C1E6A60-F5AA-4EC5-9F86-589C72B7C2C8}" destId="{8221D5B6-93B1-4CDC-84A9-DA3875BB2E26}" srcOrd="0" destOrd="0" presId="urn:microsoft.com/office/officeart/2008/layout/AccentedPicture"/>
    <dgm:cxn modelId="{4ECCBE2C-CDC7-4965-8830-B8C36D8231F0}" type="presParOf" srcId="{0C1E6A60-F5AA-4EC5-9F86-589C72B7C2C8}" destId="{D438FBF8-CE22-417B-8600-5A96B70181E7}" srcOrd="1" destOrd="0" presId="urn:microsoft.com/office/officeart/2008/layout/AccentedPicture"/>
    <dgm:cxn modelId="{18225CB8-DB48-4A6F-9875-35E86A470079}" type="presParOf" srcId="{0C1E6A60-F5AA-4EC5-9F86-589C72B7C2C8}" destId="{52CADACF-1F0C-4189-9198-726A4F46599C}" srcOrd="2" destOrd="0" presId="urn:microsoft.com/office/officeart/2008/layout/AccentedPicture"/>
    <dgm:cxn modelId="{9AAF62CD-AC20-45A7-9FA2-43B79B440DE8}" type="presParOf" srcId="{52CADACF-1F0C-4189-9198-726A4F46599C}" destId="{0B2D4F94-BA34-4BF7-9301-DF9B3798BCDE}" srcOrd="0" destOrd="0" presId="urn:microsoft.com/office/officeart/2008/layout/AccentedPicture"/>
    <dgm:cxn modelId="{EF4059CF-E22C-4CEF-B5DB-67EC3CAB2D03}" type="presParOf" srcId="{C1E9E25C-672F-4F72-B762-BCEEE612C3E1}" destId="{8D8A7498-44CA-44B5-8BA4-8FD7FCE3CBDF}" srcOrd="1" destOrd="0" presId="urn:microsoft.com/office/officeart/2008/layout/AccentedPicture"/>
    <dgm:cxn modelId="{D73A9DAE-6D90-4650-BA83-441E7C6DC745}" type="presParOf" srcId="{C1E9E25C-672F-4F72-B762-BCEEE612C3E1}" destId="{FFFF8AF0-3D7B-4EDE-BA33-38D1630238FB}" srcOrd="2" destOrd="0" presId="urn:microsoft.com/office/officeart/2008/layout/AccentedPicture"/>
    <dgm:cxn modelId="{610FBDEA-1AD8-4E92-856A-FAA037843FC5}" type="presParOf" srcId="{FFFF8AF0-3D7B-4EDE-BA33-38D1630238FB}" destId="{AEE857DE-9BDF-4D56-BACC-E409960AC0F7}" srcOrd="0" destOrd="0" presId="urn:microsoft.com/office/officeart/2008/layout/AccentedPicture"/>
    <dgm:cxn modelId="{98791CAA-B151-4008-AE3D-B2B6A1EA8A5E}" type="presParOf" srcId="{FFFF8AF0-3D7B-4EDE-BA33-38D1630238FB}" destId="{AA362C82-2379-4FF1-B77C-4568D4B5BA86}" srcOrd="1" destOrd="0" presId="urn:microsoft.com/office/officeart/2008/layout/AccentedPicture"/>
    <dgm:cxn modelId="{A11A3E54-5102-4CF1-BEBB-2F0D1C286788}" type="presParOf" srcId="{FFFF8AF0-3D7B-4EDE-BA33-38D1630238FB}" destId="{AEF0BE8B-1E33-4F22-B90C-150F84CDC558}" srcOrd="2" destOrd="0" presId="urn:microsoft.com/office/officeart/2008/layout/AccentedPicture"/>
    <dgm:cxn modelId="{BA83CA11-0C5C-4668-BC19-F7C05585B2DD}" type="presParOf" srcId="{AEF0BE8B-1E33-4F22-B90C-150F84CDC558}" destId="{E1E027B1-7C3F-40A8-95E7-CD09CA14D757}" srcOrd="0" destOrd="0" presId="urn:microsoft.com/office/officeart/2008/layout/AccentedPicture"/>
    <dgm:cxn modelId="{AF21A065-258C-4A69-A17A-3434C1B4092A}" type="presParOf" srcId="{C1E9E25C-672F-4F72-B762-BCEEE612C3E1}" destId="{FA82DC73-EEE8-4DAF-A3BF-D487CC888E90}" srcOrd="3" destOrd="0" presId="urn:microsoft.com/office/officeart/2008/layout/AccentedPicture"/>
    <dgm:cxn modelId="{276EC0D5-5AAC-40D7-9C24-17F1F3069DFC}" type="presParOf" srcId="{C1E9E25C-672F-4F72-B762-BCEEE612C3E1}" destId="{66E29CB9-085B-4670-B24A-A6D37805EFE0}" srcOrd="4" destOrd="0" presId="urn:microsoft.com/office/officeart/2008/layout/AccentedPicture"/>
    <dgm:cxn modelId="{AF7561FE-3F3C-437F-BBC0-1D1B4E84507D}" type="presParOf" srcId="{66E29CB9-085B-4670-B24A-A6D37805EFE0}" destId="{077D4F35-0242-40B7-B4D7-97546CF7FC54}" srcOrd="0" destOrd="0" presId="urn:microsoft.com/office/officeart/2008/layout/AccentedPicture"/>
    <dgm:cxn modelId="{D5967D3F-657B-4A43-98E9-6230E5F9F691}" type="presParOf" srcId="{66E29CB9-085B-4670-B24A-A6D37805EFE0}" destId="{C2B3ADA2-E0EA-4982-B798-CCDBC7B58D30}" srcOrd="1" destOrd="0" presId="urn:microsoft.com/office/officeart/2008/layout/AccentedPicture"/>
    <dgm:cxn modelId="{58C4D787-031A-4269-B3A9-A33A0E0A516C}" type="presParOf" srcId="{66E29CB9-085B-4670-B24A-A6D37805EFE0}" destId="{47E126E4-C3EA-444D-9298-D5DD91388BE8}" srcOrd="2" destOrd="0" presId="urn:microsoft.com/office/officeart/2008/layout/AccentedPicture"/>
    <dgm:cxn modelId="{DE4D04BA-0D0E-4EBC-A29C-62113D64620E}" type="presParOf" srcId="{47E126E4-C3EA-444D-9298-D5DD91388BE8}" destId="{37D2B50C-C21D-4852-99B7-60F04BB036AB}" srcOrd="0" destOrd="0" presId="urn:microsoft.com/office/officeart/2008/layout/AccentedPicture"/>
    <dgm:cxn modelId="{CBB83723-DFF1-4816-A880-6C34D29C5B5B}" type="presParOf" srcId="{63B47558-1E08-48DA-9239-67AF64AB7009}" destId="{E18DDFB6-CE80-43F6-A4F8-51115F8A96F5}" srcOrd="3" destOrd="0" presId="urn:microsoft.com/office/officeart/2008/layout/AccentedPicture"/>
    <dgm:cxn modelId="{7F12431A-D44C-4AA9-ABC2-05D1F1DE489F}" type="presParOf" srcId="{E18DDFB6-CE80-43F6-A4F8-51115F8A96F5}" destId="{49F833E8-A9F1-4772-9A30-D4241FCBA18B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8646C2-2A2F-42C5-B600-29CC828AFC9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9278B4D-18A5-42C2-9204-05ED7813956F}">
      <dgm:prSet phldrT="[文本]" custT="1"/>
      <dgm:spPr/>
      <dgm:t>
        <a:bodyPr/>
        <a:lstStyle/>
        <a:p>
          <a:r>
            <a:rPr lang="en-US" altLang="zh-CN" sz="6000" dirty="0">
              <a:latin typeface="Bradley Hand ITC" panose="03070402050302030203" pitchFamily="66" charset="0"/>
            </a:rPr>
            <a:t>text</a:t>
          </a:r>
          <a:endParaRPr lang="zh-CN" altLang="en-US" sz="6000" dirty="0">
            <a:latin typeface="Bradley Hand ITC" panose="03070402050302030203" pitchFamily="66" charset="0"/>
          </a:endParaRPr>
        </a:p>
      </dgm:t>
    </dgm:pt>
    <dgm:pt modelId="{2BE7D60B-F5EC-4858-BD0D-D4F0C1875471}" type="parTrans" cxnId="{CB94DAC4-523D-4CC1-85CA-16F928A4B014}">
      <dgm:prSet/>
      <dgm:spPr/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7B379D3F-470C-49AC-B65D-3CD23D7637B9}" type="sibTrans" cxnId="{CB94DAC4-523D-4CC1-85CA-16F928A4B01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C367278F-563D-4071-91A8-E49501B1852B}">
      <dgm:prSet phldrT="[文本]" custT="1"/>
      <dgm:spPr/>
      <dgm:t>
        <a:bodyPr/>
        <a:lstStyle/>
        <a:p>
          <a:r>
            <a:rPr lang="en-US" altLang="zh-CN" sz="3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AD997205-6056-4BCD-9838-CE98CCD2391B}" type="parTrans" cxnId="{4F2051B1-91B0-4993-84D1-82AB5EC494BB}">
      <dgm:prSet/>
      <dgm:spPr/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9131E060-99AF-4140-945F-7ADE0C18E86A}" type="sibTrans" cxnId="{4F2051B1-91B0-4993-84D1-82AB5EC494BB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024B16A6-127C-47C0-A102-F55FA908E826}">
      <dgm:prSet phldrT="[文本]" custT="1"/>
      <dgm:spPr/>
      <dgm:t>
        <a:bodyPr/>
        <a:lstStyle/>
        <a:p>
          <a:r>
            <a:rPr lang="en-US" altLang="zh-CN" sz="3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F2E179E3-354D-420F-859F-01A2ACA69D69}" type="parTrans" cxnId="{12FC6250-240B-4049-A0C8-7C48DFE7E9CF}">
      <dgm:prSet/>
      <dgm:spPr/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D91A133A-1A57-4C84-B86A-78D74B8BC925}" type="sibTrans" cxnId="{12FC6250-240B-4049-A0C8-7C48DFE7E9C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4000" r="-84000"/>
          </a:stretch>
        </a:blipFill>
      </dgm:spPr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C9529FEE-6C8D-430C-BC00-BDCE6409E7D8}">
      <dgm:prSet phldrT="[文本]" custT="1"/>
      <dgm:spPr/>
      <dgm:t>
        <a:bodyPr/>
        <a:lstStyle/>
        <a:p>
          <a:r>
            <a:rPr lang="en-US" altLang="zh-CN" sz="3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dirty="0">
            <a:solidFill>
              <a:srgbClr val="0096E0"/>
            </a:solidFill>
            <a:latin typeface="Bradley Hand ITC" panose="03070402050302030203" pitchFamily="66" charset="0"/>
          </a:endParaRPr>
        </a:p>
      </dgm:t>
    </dgm:pt>
    <dgm:pt modelId="{9690B5C0-D825-47FE-8F1A-A39EB8B8BAD5}" type="parTrans" cxnId="{6FE37EFF-C8D7-4300-BFD4-AACFC6453E08}">
      <dgm:prSet/>
      <dgm:spPr/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24522BBE-A4F7-436A-BA85-2CC65112CB23}" type="sibTrans" cxnId="{6FE37EFF-C8D7-4300-BFD4-AACFC6453E08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zh-CN" altLang="en-US" sz="900">
            <a:latin typeface="Bradley Hand ITC" panose="03070402050302030203" pitchFamily="66" charset="0"/>
          </a:endParaRPr>
        </a:p>
      </dgm:t>
    </dgm:pt>
    <dgm:pt modelId="{576EB7F5-5A2B-4AFF-9E1F-7E92BBEBA82D}" type="pres">
      <dgm:prSet presAssocID="{3D8646C2-2A2F-42C5-B600-29CC828AFC96}" presName="Name0" presStyleCnt="0">
        <dgm:presLayoutVars>
          <dgm:chMax val="7"/>
          <dgm:chPref val="7"/>
          <dgm:dir/>
        </dgm:presLayoutVars>
      </dgm:prSet>
      <dgm:spPr/>
    </dgm:pt>
    <dgm:pt modelId="{3A75B1F0-1A90-4847-93F2-3089D8059947}" type="pres">
      <dgm:prSet presAssocID="{3D8646C2-2A2F-42C5-B600-29CC828AFC96}" presName="Name1" presStyleCnt="0"/>
      <dgm:spPr/>
    </dgm:pt>
    <dgm:pt modelId="{F743A674-CB62-4251-85F3-5AE7D2074B9B}" type="pres">
      <dgm:prSet presAssocID="{7B379D3F-470C-49AC-B65D-3CD23D7637B9}" presName="picture_1" presStyleCnt="0"/>
      <dgm:spPr/>
    </dgm:pt>
    <dgm:pt modelId="{D5F5BE62-6451-4B7C-BE18-4FB9F78E9FA6}" type="pres">
      <dgm:prSet presAssocID="{7B379D3F-470C-49AC-B65D-3CD23D7637B9}" presName="pictureRepeatNode" presStyleLbl="alignImgPlace1" presStyleIdx="0" presStyleCnt="4"/>
      <dgm:spPr/>
    </dgm:pt>
    <dgm:pt modelId="{7787DC9E-12F9-424E-9372-588495EFF680}" type="pres">
      <dgm:prSet presAssocID="{99278B4D-18A5-42C2-9204-05ED7813956F}" presName="text_1" presStyleLbl="node1" presStyleIdx="0" presStyleCnt="0">
        <dgm:presLayoutVars>
          <dgm:bulletEnabled val="1"/>
        </dgm:presLayoutVars>
      </dgm:prSet>
      <dgm:spPr/>
    </dgm:pt>
    <dgm:pt modelId="{DB0855CD-8A1A-4A6B-B3AF-6E5014726850}" type="pres">
      <dgm:prSet presAssocID="{9131E060-99AF-4140-945F-7ADE0C18E86A}" presName="picture_2" presStyleCnt="0"/>
      <dgm:spPr/>
    </dgm:pt>
    <dgm:pt modelId="{F99C90F9-D7A0-4067-92A7-7B3777749133}" type="pres">
      <dgm:prSet presAssocID="{9131E060-99AF-4140-945F-7ADE0C18E86A}" presName="pictureRepeatNode" presStyleLbl="alignImgPlace1" presStyleIdx="1" presStyleCnt="4"/>
      <dgm:spPr/>
    </dgm:pt>
    <dgm:pt modelId="{E177E2DC-A100-4FC7-B6E9-C258CB803C0A}" type="pres">
      <dgm:prSet presAssocID="{C367278F-563D-4071-91A8-E49501B1852B}" presName="line_2" presStyleLbl="parChTrans1D1" presStyleIdx="0" presStyleCnt="3"/>
      <dgm:spPr/>
    </dgm:pt>
    <dgm:pt modelId="{18D1A038-38BF-40B3-BCB2-EC2D2712F547}" type="pres">
      <dgm:prSet presAssocID="{C367278F-563D-4071-91A8-E49501B1852B}" presName="textparent_2" presStyleLbl="node1" presStyleIdx="0" presStyleCnt="0"/>
      <dgm:spPr/>
    </dgm:pt>
    <dgm:pt modelId="{DA9096B4-9739-4249-88FB-984B916CFCF4}" type="pres">
      <dgm:prSet presAssocID="{C367278F-563D-4071-91A8-E49501B1852B}" presName="text_2" presStyleLbl="revTx" presStyleIdx="0" presStyleCnt="3">
        <dgm:presLayoutVars>
          <dgm:bulletEnabled val="1"/>
        </dgm:presLayoutVars>
      </dgm:prSet>
      <dgm:spPr/>
    </dgm:pt>
    <dgm:pt modelId="{79F9B66A-9027-496C-9375-78456A903B40}" type="pres">
      <dgm:prSet presAssocID="{D91A133A-1A57-4C84-B86A-78D74B8BC925}" presName="picture_3" presStyleCnt="0"/>
      <dgm:spPr/>
    </dgm:pt>
    <dgm:pt modelId="{C68D7BF7-F276-450D-8A55-818FF8A3D5BE}" type="pres">
      <dgm:prSet presAssocID="{D91A133A-1A57-4C84-B86A-78D74B8BC925}" presName="pictureRepeatNode" presStyleLbl="alignImgPlace1" presStyleIdx="2" presStyleCnt="4"/>
      <dgm:spPr/>
    </dgm:pt>
    <dgm:pt modelId="{C1423D3C-42A8-4F82-98A4-63E55212CF69}" type="pres">
      <dgm:prSet presAssocID="{024B16A6-127C-47C0-A102-F55FA908E826}" presName="line_3" presStyleLbl="parChTrans1D1" presStyleIdx="1" presStyleCnt="3"/>
      <dgm:spPr/>
    </dgm:pt>
    <dgm:pt modelId="{F2F4E0DF-79D7-4BF1-BF1F-83C70B164094}" type="pres">
      <dgm:prSet presAssocID="{024B16A6-127C-47C0-A102-F55FA908E826}" presName="textparent_3" presStyleLbl="node1" presStyleIdx="0" presStyleCnt="0"/>
      <dgm:spPr/>
    </dgm:pt>
    <dgm:pt modelId="{D356D1A3-8014-41E8-A3F7-4E56FEA4DDC6}" type="pres">
      <dgm:prSet presAssocID="{024B16A6-127C-47C0-A102-F55FA908E826}" presName="text_3" presStyleLbl="revTx" presStyleIdx="1" presStyleCnt="3">
        <dgm:presLayoutVars>
          <dgm:bulletEnabled val="1"/>
        </dgm:presLayoutVars>
      </dgm:prSet>
      <dgm:spPr/>
    </dgm:pt>
    <dgm:pt modelId="{EA96291C-32BD-4F0C-8AA8-835C935E13E0}" type="pres">
      <dgm:prSet presAssocID="{24522BBE-A4F7-436A-BA85-2CC65112CB23}" presName="picture_4" presStyleCnt="0"/>
      <dgm:spPr/>
    </dgm:pt>
    <dgm:pt modelId="{CAEB85C2-513F-4AB8-9166-1E4170005CB8}" type="pres">
      <dgm:prSet presAssocID="{24522BBE-A4F7-436A-BA85-2CC65112CB23}" presName="pictureRepeatNode" presStyleLbl="alignImgPlace1" presStyleIdx="3" presStyleCnt="4"/>
      <dgm:spPr/>
    </dgm:pt>
    <dgm:pt modelId="{36001DEB-BD51-4769-9C3A-99B1B285C8C4}" type="pres">
      <dgm:prSet presAssocID="{C9529FEE-6C8D-430C-BC00-BDCE6409E7D8}" presName="line_4" presStyleLbl="parChTrans1D1" presStyleIdx="2" presStyleCnt="3"/>
      <dgm:spPr/>
    </dgm:pt>
    <dgm:pt modelId="{A2E3B3B0-F5BB-46B7-9C5D-4F42958B01E4}" type="pres">
      <dgm:prSet presAssocID="{C9529FEE-6C8D-430C-BC00-BDCE6409E7D8}" presName="textparent_4" presStyleLbl="node1" presStyleIdx="0" presStyleCnt="0"/>
      <dgm:spPr/>
    </dgm:pt>
    <dgm:pt modelId="{F3024F13-A15D-4FCA-ADCE-A8533C7FCAA2}" type="pres">
      <dgm:prSet presAssocID="{C9529FEE-6C8D-430C-BC00-BDCE6409E7D8}" presName="text_4" presStyleLbl="revTx" presStyleIdx="2" presStyleCnt="3">
        <dgm:presLayoutVars>
          <dgm:bulletEnabled val="1"/>
        </dgm:presLayoutVars>
      </dgm:prSet>
      <dgm:spPr/>
    </dgm:pt>
  </dgm:ptLst>
  <dgm:cxnLst>
    <dgm:cxn modelId="{3752A224-B586-4834-816F-79705170F1D7}" type="presOf" srcId="{7B379D3F-470C-49AC-B65D-3CD23D7637B9}" destId="{D5F5BE62-6451-4B7C-BE18-4FB9F78E9FA6}" srcOrd="0" destOrd="0" presId="urn:microsoft.com/office/officeart/2008/layout/CircularPictureCallout"/>
    <dgm:cxn modelId="{F3712331-D582-43D9-A88A-44DEEEB6D6B2}" type="presOf" srcId="{24522BBE-A4F7-436A-BA85-2CC65112CB23}" destId="{CAEB85C2-513F-4AB8-9166-1E4170005CB8}" srcOrd="0" destOrd="0" presId="urn:microsoft.com/office/officeart/2008/layout/CircularPictureCallout"/>
    <dgm:cxn modelId="{19A2BE3B-13AE-4EFD-8B69-48908173F376}" type="presOf" srcId="{C9529FEE-6C8D-430C-BC00-BDCE6409E7D8}" destId="{F3024F13-A15D-4FCA-ADCE-A8533C7FCAA2}" srcOrd="0" destOrd="0" presId="urn:microsoft.com/office/officeart/2008/layout/CircularPictureCallout"/>
    <dgm:cxn modelId="{63238E4C-2490-4A3A-B6A2-B7145A8986B3}" type="presOf" srcId="{9131E060-99AF-4140-945F-7ADE0C18E86A}" destId="{F99C90F9-D7A0-4067-92A7-7B3777749133}" srcOrd="0" destOrd="0" presId="urn:microsoft.com/office/officeart/2008/layout/CircularPictureCallout"/>
    <dgm:cxn modelId="{12FC6250-240B-4049-A0C8-7C48DFE7E9CF}" srcId="{3D8646C2-2A2F-42C5-B600-29CC828AFC96}" destId="{024B16A6-127C-47C0-A102-F55FA908E826}" srcOrd="2" destOrd="0" parTransId="{F2E179E3-354D-420F-859F-01A2ACA69D69}" sibTransId="{D91A133A-1A57-4C84-B86A-78D74B8BC925}"/>
    <dgm:cxn modelId="{4F935E88-7FE5-468E-B92D-4FE914E9812A}" type="presOf" srcId="{99278B4D-18A5-42C2-9204-05ED7813956F}" destId="{7787DC9E-12F9-424E-9372-588495EFF680}" srcOrd="0" destOrd="0" presId="urn:microsoft.com/office/officeart/2008/layout/CircularPictureCallout"/>
    <dgm:cxn modelId="{1D07D188-60B9-45C0-9B1F-C827611E8FDB}" type="presOf" srcId="{D91A133A-1A57-4C84-B86A-78D74B8BC925}" destId="{C68D7BF7-F276-450D-8A55-818FF8A3D5BE}" srcOrd="0" destOrd="0" presId="urn:microsoft.com/office/officeart/2008/layout/CircularPictureCallout"/>
    <dgm:cxn modelId="{40CA1B95-81D9-46CB-8BD5-A12F2E45934A}" type="presOf" srcId="{3D8646C2-2A2F-42C5-B600-29CC828AFC96}" destId="{576EB7F5-5A2B-4AFF-9E1F-7E92BBEBA82D}" srcOrd="0" destOrd="0" presId="urn:microsoft.com/office/officeart/2008/layout/CircularPictureCallout"/>
    <dgm:cxn modelId="{FE38FD99-7443-4F79-A255-FF96A4C729D7}" type="presOf" srcId="{024B16A6-127C-47C0-A102-F55FA908E826}" destId="{D356D1A3-8014-41E8-A3F7-4E56FEA4DDC6}" srcOrd="0" destOrd="0" presId="urn:microsoft.com/office/officeart/2008/layout/CircularPictureCallout"/>
    <dgm:cxn modelId="{4F2051B1-91B0-4993-84D1-82AB5EC494BB}" srcId="{3D8646C2-2A2F-42C5-B600-29CC828AFC96}" destId="{C367278F-563D-4071-91A8-E49501B1852B}" srcOrd="1" destOrd="0" parTransId="{AD997205-6056-4BCD-9838-CE98CCD2391B}" sibTransId="{9131E060-99AF-4140-945F-7ADE0C18E86A}"/>
    <dgm:cxn modelId="{EB2D52B3-F6F7-4436-816D-4CEEC510E676}" type="presOf" srcId="{C367278F-563D-4071-91A8-E49501B1852B}" destId="{DA9096B4-9739-4249-88FB-984B916CFCF4}" srcOrd="0" destOrd="0" presId="urn:microsoft.com/office/officeart/2008/layout/CircularPictureCallout"/>
    <dgm:cxn modelId="{CB94DAC4-523D-4CC1-85CA-16F928A4B014}" srcId="{3D8646C2-2A2F-42C5-B600-29CC828AFC96}" destId="{99278B4D-18A5-42C2-9204-05ED7813956F}" srcOrd="0" destOrd="0" parTransId="{2BE7D60B-F5EC-4858-BD0D-D4F0C1875471}" sibTransId="{7B379D3F-470C-49AC-B65D-3CD23D7637B9}"/>
    <dgm:cxn modelId="{6FE37EFF-C8D7-4300-BFD4-AACFC6453E08}" srcId="{3D8646C2-2A2F-42C5-B600-29CC828AFC96}" destId="{C9529FEE-6C8D-430C-BC00-BDCE6409E7D8}" srcOrd="3" destOrd="0" parTransId="{9690B5C0-D825-47FE-8F1A-A39EB8B8BAD5}" sibTransId="{24522BBE-A4F7-436A-BA85-2CC65112CB23}"/>
    <dgm:cxn modelId="{A51678CE-1037-4075-8DF3-9E27A70741E7}" type="presParOf" srcId="{576EB7F5-5A2B-4AFF-9E1F-7E92BBEBA82D}" destId="{3A75B1F0-1A90-4847-93F2-3089D8059947}" srcOrd="0" destOrd="0" presId="urn:microsoft.com/office/officeart/2008/layout/CircularPictureCallout"/>
    <dgm:cxn modelId="{085D123B-23CD-4702-810B-849B7398F754}" type="presParOf" srcId="{3A75B1F0-1A90-4847-93F2-3089D8059947}" destId="{F743A674-CB62-4251-85F3-5AE7D2074B9B}" srcOrd="0" destOrd="0" presId="urn:microsoft.com/office/officeart/2008/layout/CircularPictureCallout"/>
    <dgm:cxn modelId="{030E3413-861A-4B78-98A6-4BD2855938DF}" type="presParOf" srcId="{F743A674-CB62-4251-85F3-5AE7D2074B9B}" destId="{D5F5BE62-6451-4B7C-BE18-4FB9F78E9FA6}" srcOrd="0" destOrd="0" presId="urn:microsoft.com/office/officeart/2008/layout/CircularPictureCallout"/>
    <dgm:cxn modelId="{DFE368FF-2DCF-49A5-96B7-068D3D4C8DCD}" type="presParOf" srcId="{3A75B1F0-1A90-4847-93F2-3089D8059947}" destId="{7787DC9E-12F9-424E-9372-588495EFF680}" srcOrd="1" destOrd="0" presId="urn:microsoft.com/office/officeart/2008/layout/CircularPictureCallout"/>
    <dgm:cxn modelId="{4FB40818-484E-499E-883F-EF9FA1808550}" type="presParOf" srcId="{3A75B1F0-1A90-4847-93F2-3089D8059947}" destId="{DB0855CD-8A1A-4A6B-B3AF-6E5014726850}" srcOrd="2" destOrd="0" presId="urn:microsoft.com/office/officeart/2008/layout/CircularPictureCallout"/>
    <dgm:cxn modelId="{B7DC5007-4F1D-4772-A03B-D3FA74288394}" type="presParOf" srcId="{DB0855CD-8A1A-4A6B-B3AF-6E5014726850}" destId="{F99C90F9-D7A0-4067-92A7-7B3777749133}" srcOrd="0" destOrd="0" presId="urn:microsoft.com/office/officeart/2008/layout/CircularPictureCallout"/>
    <dgm:cxn modelId="{26CDA232-F005-4943-9B79-044122E1CA82}" type="presParOf" srcId="{3A75B1F0-1A90-4847-93F2-3089D8059947}" destId="{E177E2DC-A100-4FC7-B6E9-C258CB803C0A}" srcOrd="3" destOrd="0" presId="urn:microsoft.com/office/officeart/2008/layout/CircularPictureCallout"/>
    <dgm:cxn modelId="{F4F95C23-C41D-4062-B0CF-F1ECC5AD949F}" type="presParOf" srcId="{3A75B1F0-1A90-4847-93F2-3089D8059947}" destId="{18D1A038-38BF-40B3-BCB2-EC2D2712F547}" srcOrd="4" destOrd="0" presId="urn:microsoft.com/office/officeart/2008/layout/CircularPictureCallout"/>
    <dgm:cxn modelId="{09060617-29D3-450D-B0A9-01A2FBB6AC6D}" type="presParOf" srcId="{18D1A038-38BF-40B3-BCB2-EC2D2712F547}" destId="{DA9096B4-9739-4249-88FB-984B916CFCF4}" srcOrd="0" destOrd="0" presId="urn:microsoft.com/office/officeart/2008/layout/CircularPictureCallout"/>
    <dgm:cxn modelId="{339EAC52-28E1-4EA6-9B40-5408201A138A}" type="presParOf" srcId="{3A75B1F0-1A90-4847-93F2-3089D8059947}" destId="{79F9B66A-9027-496C-9375-78456A903B40}" srcOrd="5" destOrd="0" presId="urn:microsoft.com/office/officeart/2008/layout/CircularPictureCallout"/>
    <dgm:cxn modelId="{9C324358-D285-4E55-B498-EF6465616E68}" type="presParOf" srcId="{79F9B66A-9027-496C-9375-78456A903B40}" destId="{C68D7BF7-F276-450D-8A55-818FF8A3D5BE}" srcOrd="0" destOrd="0" presId="urn:microsoft.com/office/officeart/2008/layout/CircularPictureCallout"/>
    <dgm:cxn modelId="{0E4390F3-536E-40F3-839D-10DFCD34D239}" type="presParOf" srcId="{3A75B1F0-1A90-4847-93F2-3089D8059947}" destId="{C1423D3C-42A8-4F82-98A4-63E55212CF69}" srcOrd="6" destOrd="0" presId="urn:microsoft.com/office/officeart/2008/layout/CircularPictureCallout"/>
    <dgm:cxn modelId="{9BB3CC24-FCF0-4854-8D2F-03E0E47BAD81}" type="presParOf" srcId="{3A75B1F0-1A90-4847-93F2-3089D8059947}" destId="{F2F4E0DF-79D7-4BF1-BF1F-83C70B164094}" srcOrd="7" destOrd="0" presId="urn:microsoft.com/office/officeart/2008/layout/CircularPictureCallout"/>
    <dgm:cxn modelId="{D31F2E26-5D4E-48AF-ADF4-CD2B334B2739}" type="presParOf" srcId="{F2F4E0DF-79D7-4BF1-BF1F-83C70B164094}" destId="{D356D1A3-8014-41E8-A3F7-4E56FEA4DDC6}" srcOrd="0" destOrd="0" presId="urn:microsoft.com/office/officeart/2008/layout/CircularPictureCallout"/>
    <dgm:cxn modelId="{44E562D3-17CF-4436-9E46-12A9F389231E}" type="presParOf" srcId="{3A75B1F0-1A90-4847-93F2-3089D8059947}" destId="{EA96291C-32BD-4F0C-8AA8-835C935E13E0}" srcOrd="8" destOrd="0" presId="urn:microsoft.com/office/officeart/2008/layout/CircularPictureCallout"/>
    <dgm:cxn modelId="{A0FAB212-E3F5-4BFF-99A2-10B3B9E63F22}" type="presParOf" srcId="{EA96291C-32BD-4F0C-8AA8-835C935E13E0}" destId="{CAEB85C2-513F-4AB8-9166-1E4170005CB8}" srcOrd="0" destOrd="0" presId="urn:microsoft.com/office/officeart/2008/layout/CircularPictureCallout"/>
    <dgm:cxn modelId="{B23C12FD-76A4-4594-BC23-0AE0BEEB4C27}" type="presParOf" srcId="{3A75B1F0-1A90-4847-93F2-3089D8059947}" destId="{36001DEB-BD51-4769-9C3A-99B1B285C8C4}" srcOrd="9" destOrd="0" presId="urn:microsoft.com/office/officeart/2008/layout/CircularPictureCallout"/>
    <dgm:cxn modelId="{45CB4A3B-5E9E-449E-8B47-A0386E01BD6A}" type="presParOf" srcId="{3A75B1F0-1A90-4847-93F2-3089D8059947}" destId="{A2E3B3B0-F5BB-46B7-9C5D-4F42958B01E4}" srcOrd="10" destOrd="0" presId="urn:microsoft.com/office/officeart/2008/layout/CircularPictureCallout"/>
    <dgm:cxn modelId="{3F3919C3-88FD-4A00-86A9-4F099F07C1E5}" type="presParOf" srcId="{A2E3B3B0-F5BB-46B7-9C5D-4F42958B01E4}" destId="{F3024F13-A15D-4FCA-ADCE-A8533C7FCAA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37E08-9A2C-45F3-8A27-144F487BD378}">
      <dsp:nvSpPr>
        <dsp:cNvPr id="0" name=""/>
        <dsp:cNvSpPr/>
      </dsp:nvSpPr>
      <dsp:spPr>
        <a:xfrm>
          <a:off x="4594" y="1296637"/>
          <a:ext cx="2140637" cy="25183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43141-CD74-4BAF-84F6-D834A5D5FA64}">
      <dsp:nvSpPr>
        <dsp:cNvPr id="0" name=""/>
        <dsp:cNvSpPr/>
      </dsp:nvSpPr>
      <dsp:spPr>
        <a:xfrm>
          <a:off x="111626" y="1397373"/>
          <a:ext cx="1926574" cy="16369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5CB38-0B28-45A9-9180-C1D81CDE09EC}">
      <dsp:nvSpPr>
        <dsp:cNvPr id="0" name=""/>
        <dsp:cNvSpPr/>
      </dsp:nvSpPr>
      <dsp:spPr>
        <a:xfrm>
          <a:off x="111626" y="3034332"/>
          <a:ext cx="1926574" cy="679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0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111626" y="3034332"/>
        <a:ext cx="1926574" cy="679967"/>
      </dsp:txXfrm>
    </dsp:sp>
    <dsp:sp modelId="{6E833FD3-1219-405A-BFC6-80B7B39C5E58}">
      <dsp:nvSpPr>
        <dsp:cNvPr id="0" name=""/>
        <dsp:cNvSpPr/>
      </dsp:nvSpPr>
      <dsp:spPr>
        <a:xfrm>
          <a:off x="2640785" y="1296637"/>
          <a:ext cx="2140637" cy="25183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9CCE6-990F-4B4A-A167-1958873A1696}">
      <dsp:nvSpPr>
        <dsp:cNvPr id="0" name=""/>
        <dsp:cNvSpPr/>
      </dsp:nvSpPr>
      <dsp:spPr>
        <a:xfrm>
          <a:off x="2747817" y="1397373"/>
          <a:ext cx="1926574" cy="16369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16610-F989-4176-BAF7-A479AD3FC24C}">
      <dsp:nvSpPr>
        <dsp:cNvPr id="0" name=""/>
        <dsp:cNvSpPr/>
      </dsp:nvSpPr>
      <dsp:spPr>
        <a:xfrm>
          <a:off x="2747817" y="3034332"/>
          <a:ext cx="1926574" cy="679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0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2747817" y="3034332"/>
        <a:ext cx="1926574" cy="679967"/>
      </dsp:txXfrm>
    </dsp:sp>
    <dsp:sp modelId="{FBC1B025-1C38-4F66-96FA-029DD1ABCED1}">
      <dsp:nvSpPr>
        <dsp:cNvPr id="0" name=""/>
        <dsp:cNvSpPr/>
      </dsp:nvSpPr>
      <dsp:spPr>
        <a:xfrm>
          <a:off x="5276976" y="1296637"/>
          <a:ext cx="2140637" cy="25183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1CB96-9830-404F-B17A-C52D785F6203}">
      <dsp:nvSpPr>
        <dsp:cNvPr id="0" name=""/>
        <dsp:cNvSpPr/>
      </dsp:nvSpPr>
      <dsp:spPr>
        <a:xfrm>
          <a:off x="5384008" y="1397373"/>
          <a:ext cx="1926574" cy="16369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9574A-99AA-4241-B08B-AF06B3B0D38E}">
      <dsp:nvSpPr>
        <dsp:cNvPr id="0" name=""/>
        <dsp:cNvSpPr/>
      </dsp:nvSpPr>
      <dsp:spPr>
        <a:xfrm>
          <a:off x="5384008" y="3034332"/>
          <a:ext cx="1926574" cy="679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0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5384008" y="3034332"/>
        <a:ext cx="1926574" cy="679967"/>
      </dsp:txXfrm>
    </dsp:sp>
    <dsp:sp modelId="{251841F5-D50E-4457-99F2-006C18FFB3D4}">
      <dsp:nvSpPr>
        <dsp:cNvPr id="0" name=""/>
        <dsp:cNvSpPr/>
      </dsp:nvSpPr>
      <dsp:spPr>
        <a:xfrm>
          <a:off x="7913167" y="1296637"/>
          <a:ext cx="2140637" cy="25183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39BF4-6DA6-4DFC-AB90-07521C36CE35}">
      <dsp:nvSpPr>
        <dsp:cNvPr id="0" name=""/>
        <dsp:cNvSpPr/>
      </dsp:nvSpPr>
      <dsp:spPr>
        <a:xfrm>
          <a:off x="8020199" y="1397373"/>
          <a:ext cx="1926574" cy="163695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AD349-D771-486C-8A30-3604C16D0190}">
      <dsp:nvSpPr>
        <dsp:cNvPr id="0" name=""/>
        <dsp:cNvSpPr/>
      </dsp:nvSpPr>
      <dsp:spPr>
        <a:xfrm>
          <a:off x="8020199" y="3034332"/>
          <a:ext cx="1926574" cy="679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0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8020199" y="3034332"/>
        <a:ext cx="1926574" cy="679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B3E01-906A-4D94-A0AC-ACB2B1037B30}">
      <dsp:nvSpPr>
        <dsp:cNvPr id="0" name=""/>
        <dsp:cNvSpPr/>
      </dsp:nvSpPr>
      <dsp:spPr>
        <a:xfrm>
          <a:off x="847392" y="1103606"/>
          <a:ext cx="3315469" cy="422891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307C0-113C-4EAD-B42B-CB69FF37C114}">
      <dsp:nvSpPr>
        <dsp:cNvPr id="0" name=""/>
        <dsp:cNvSpPr/>
      </dsp:nvSpPr>
      <dsp:spPr>
        <a:xfrm>
          <a:off x="980011" y="2626015"/>
          <a:ext cx="2552911" cy="25373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kern="1200" dirty="0">
              <a:solidFill>
                <a:schemeClr val="bg1"/>
              </a:solidFill>
              <a:latin typeface="Bradley Hand ITC" panose="03070402050302030203" pitchFamily="66" charset="0"/>
            </a:rPr>
            <a:t>title</a:t>
          </a:r>
          <a:endParaRPr lang="zh-CN" altLang="en-US" sz="4000" kern="1200" dirty="0">
            <a:solidFill>
              <a:schemeClr val="bg1"/>
            </a:solidFill>
            <a:latin typeface="Bradley Hand ITC" panose="03070402050302030203" pitchFamily="66" charset="0"/>
          </a:endParaRPr>
        </a:p>
      </dsp:txBody>
      <dsp:txXfrm>
        <a:off x="980011" y="2626015"/>
        <a:ext cx="2552911" cy="2537349"/>
      </dsp:txXfrm>
    </dsp:sp>
    <dsp:sp modelId="{D438FBF8-CE22-417B-8600-5A96B70181E7}">
      <dsp:nvSpPr>
        <dsp:cNvPr id="0" name=""/>
        <dsp:cNvSpPr/>
      </dsp:nvSpPr>
      <dsp:spPr>
        <a:xfrm>
          <a:off x="3591958" y="892160"/>
          <a:ext cx="1141807" cy="11418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D4F94-BA34-4BF7-9301-DF9B3798BCDE}">
      <dsp:nvSpPr>
        <dsp:cNvPr id="0" name=""/>
        <dsp:cNvSpPr/>
      </dsp:nvSpPr>
      <dsp:spPr>
        <a:xfrm>
          <a:off x="4733765" y="892160"/>
          <a:ext cx="57396" cy="114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4733765" y="892160"/>
        <a:ext cx="57396" cy="1141807"/>
      </dsp:txXfrm>
    </dsp:sp>
    <dsp:sp modelId="{AA362C82-2379-4FF1-B77C-4568D4B5BA86}">
      <dsp:nvSpPr>
        <dsp:cNvPr id="0" name=""/>
        <dsp:cNvSpPr/>
      </dsp:nvSpPr>
      <dsp:spPr>
        <a:xfrm>
          <a:off x="3591958" y="2239492"/>
          <a:ext cx="1141807" cy="11418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027B1-7C3F-40A8-95E7-CD09CA14D757}">
      <dsp:nvSpPr>
        <dsp:cNvPr id="0" name=""/>
        <dsp:cNvSpPr/>
      </dsp:nvSpPr>
      <dsp:spPr>
        <a:xfrm>
          <a:off x="4733765" y="2239492"/>
          <a:ext cx="57396" cy="114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4733765" y="2239492"/>
        <a:ext cx="57396" cy="1141807"/>
      </dsp:txXfrm>
    </dsp:sp>
    <dsp:sp modelId="{C2B3ADA2-E0EA-4982-B798-CCDBC7B58D30}">
      <dsp:nvSpPr>
        <dsp:cNvPr id="0" name=""/>
        <dsp:cNvSpPr/>
      </dsp:nvSpPr>
      <dsp:spPr>
        <a:xfrm>
          <a:off x="3591958" y="3586825"/>
          <a:ext cx="1141807" cy="114180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2B50C-C21D-4852-99B7-60F04BB036AB}">
      <dsp:nvSpPr>
        <dsp:cNvPr id="0" name=""/>
        <dsp:cNvSpPr/>
      </dsp:nvSpPr>
      <dsp:spPr>
        <a:xfrm>
          <a:off x="4733765" y="3586825"/>
          <a:ext cx="57396" cy="1141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14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4733765" y="3586825"/>
        <a:ext cx="57396" cy="1141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01DEB-BD51-4769-9C3A-99B1B285C8C4}">
      <dsp:nvSpPr>
        <dsp:cNvPr id="0" name=""/>
        <dsp:cNvSpPr/>
      </dsp:nvSpPr>
      <dsp:spPr>
        <a:xfrm>
          <a:off x="2260797" y="2996751"/>
          <a:ext cx="35396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23D3C-42A8-4F82-98A4-63E55212CF69}">
      <dsp:nvSpPr>
        <dsp:cNvPr id="0" name=""/>
        <dsp:cNvSpPr/>
      </dsp:nvSpPr>
      <dsp:spPr>
        <a:xfrm>
          <a:off x="2260797" y="1762794"/>
          <a:ext cx="303200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7E2DC-A100-4FC7-B6E9-C258CB803C0A}">
      <dsp:nvSpPr>
        <dsp:cNvPr id="0" name=""/>
        <dsp:cNvSpPr/>
      </dsp:nvSpPr>
      <dsp:spPr>
        <a:xfrm>
          <a:off x="2260797" y="528838"/>
          <a:ext cx="35396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5BE62-6451-4B7C-BE18-4FB9F78E9FA6}">
      <dsp:nvSpPr>
        <dsp:cNvPr id="0" name=""/>
        <dsp:cNvSpPr/>
      </dsp:nvSpPr>
      <dsp:spPr>
        <a:xfrm>
          <a:off x="498002" y="0"/>
          <a:ext cx="3525590" cy="35255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7DC9E-12F9-424E-9372-588495EFF680}">
      <dsp:nvSpPr>
        <dsp:cNvPr id="0" name=""/>
        <dsp:cNvSpPr/>
      </dsp:nvSpPr>
      <dsp:spPr>
        <a:xfrm>
          <a:off x="1132608" y="1872088"/>
          <a:ext cx="2256377" cy="116344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000" kern="1200" dirty="0">
              <a:latin typeface="Bradley Hand ITC" panose="03070402050302030203" pitchFamily="66" charset="0"/>
            </a:rPr>
            <a:t>text</a:t>
          </a:r>
          <a:endParaRPr lang="zh-CN" altLang="en-US" sz="6000" kern="1200" dirty="0">
            <a:latin typeface="Bradley Hand ITC" panose="03070402050302030203" pitchFamily="66" charset="0"/>
          </a:endParaRPr>
        </a:p>
      </dsp:txBody>
      <dsp:txXfrm>
        <a:off x="1132608" y="1872088"/>
        <a:ext cx="2256377" cy="1163444"/>
      </dsp:txXfrm>
    </dsp:sp>
    <dsp:sp modelId="{F99C90F9-D7A0-4067-92A7-7B3777749133}">
      <dsp:nvSpPr>
        <dsp:cNvPr id="0" name=""/>
        <dsp:cNvSpPr/>
      </dsp:nvSpPr>
      <dsp:spPr>
        <a:xfrm>
          <a:off x="5271651" y="0"/>
          <a:ext cx="1057677" cy="10576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096B4-9739-4249-88FB-984B916CFCF4}">
      <dsp:nvSpPr>
        <dsp:cNvPr id="0" name=""/>
        <dsp:cNvSpPr/>
      </dsp:nvSpPr>
      <dsp:spPr>
        <a:xfrm>
          <a:off x="6329328" y="0"/>
          <a:ext cx="867863" cy="1057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6329328" y="0"/>
        <a:ext cx="867863" cy="1057677"/>
      </dsp:txXfrm>
    </dsp:sp>
    <dsp:sp modelId="{C68D7BF7-F276-450D-8A55-818FF8A3D5BE}">
      <dsp:nvSpPr>
        <dsp:cNvPr id="0" name=""/>
        <dsp:cNvSpPr/>
      </dsp:nvSpPr>
      <dsp:spPr>
        <a:xfrm>
          <a:off x="4763966" y="1233956"/>
          <a:ext cx="1057677" cy="10576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4000" r="-8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6D1A3-8014-41E8-A3F7-4E56FEA4DDC6}">
      <dsp:nvSpPr>
        <dsp:cNvPr id="0" name=""/>
        <dsp:cNvSpPr/>
      </dsp:nvSpPr>
      <dsp:spPr>
        <a:xfrm>
          <a:off x="5821643" y="1233956"/>
          <a:ext cx="904154" cy="1057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5821643" y="1233956"/>
        <a:ext cx="904154" cy="1057677"/>
      </dsp:txXfrm>
    </dsp:sp>
    <dsp:sp modelId="{CAEB85C2-513F-4AB8-9166-1E4170005CB8}">
      <dsp:nvSpPr>
        <dsp:cNvPr id="0" name=""/>
        <dsp:cNvSpPr/>
      </dsp:nvSpPr>
      <dsp:spPr>
        <a:xfrm>
          <a:off x="5271651" y="2467913"/>
          <a:ext cx="1057677" cy="105767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24F13-A15D-4FCA-ADCE-A8533C7FCAA2}">
      <dsp:nvSpPr>
        <dsp:cNvPr id="0" name=""/>
        <dsp:cNvSpPr/>
      </dsp:nvSpPr>
      <dsp:spPr>
        <a:xfrm>
          <a:off x="6329328" y="2467913"/>
          <a:ext cx="867863" cy="1057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solidFill>
                <a:srgbClr val="0096E0"/>
              </a:solidFill>
              <a:latin typeface="Bradley Hand ITC" panose="03070402050302030203" pitchFamily="66" charset="0"/>
            </a:rPr>
            <a:t>text</a:t>
          </a:r>
          <a:endParaRPr lang="zh-CN" altLang="en-US" sz="3200" kern="1200" dirty="0">
            <a:solidFill>
              <a:srgbClr val="0096E0"/>
            </a:solidFill>
            <a:latin typeface="Bradley Hand ITC" panose="03070402050302030203" pitchFamily="66" charset="0"/>
          </a:endParaRPr>
        </a:p>
      </dsp:txBody>
      <dsp:txXfrm>
        <a:off x="6329328" y="2467913"/>
        <a:ext cx="867863" cy="1057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668E-09A1-4E4B-AA97-F6F502DE92EE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81161-148D-435A-808E-65A518AC8F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Template from</a:t>
            </a:r>
            <a:r>
              <a:rPr lang="zh-CN" altLang="en-US" dirty="0"/>
              <a:t>:</a:t>
            </a:r>
            <a:r>
              <a:rPr lang="en-US" altLang="zh-CN" dirty="0"/>
              <a:t>https://www.freeppt7.com</a:t>
            </a: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24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95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0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0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0828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1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5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0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3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17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9D0E-7788-48EC-B6ED-A17C6D599FF4}" type="datetimeFigureOut">
              <a:rPr lang="zh-CN" altLang="en-US" smtClean="0"/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077EA-BF01-4898-8F3B-DA784E5F8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6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288760" y="676873"/>
            <a:ext cx="3229113" cy="5068455"/>
            <a:chOff x="7301409" y="229699"/>
            <a:chExt cx="3893457" cy="6111217"/>
          </a:xfrm>
        </p:grpSpPr>
        <p:sp>
          <p:nvSpPr>
            <p:cNvPr id="5" name="Freeform 242"/>
            <p:cNvSpPr>
              <a:spLocks/>
            </p:cNvSpPr>
            <p:nvPr/>
          </p:nvSpPr>
          <p:spPr bwMode="auto">
            <a:xfrm>
              <a:off x="8674805" y="3674913"/>
              <a:ext cx="271030" cy="1224849"/>
            </a:xfrm>
            <a:custGeom>
              <a:avLst/>
              <a:gdLst>
                <a:gd name="T0" fmla="*/ 104 w 104"/>
                <a:gd name="T1" fmla="*/ 23 h 470"/>
                <a:gd name="T2" fmla="*/ 102 w 104"/>
                <a:gd name="T3" fmla="*/ 42 h 470"/>
                <a:gd name="T4" fmla="*/ 104 w 104"/>
                <a:gd name="T5" fmla="*/ 49 h 470"/>
                <a:gd name="T6" fmla="*/ 102 w 104"/>
                <a:gd name="T7" fmla="*/ 50 h 470"/>
                <a:gd name="T8" fmla="*/ 100 w 104"/>
                <a:gd name="T9" fmla="*/ 57 h 470"/>
                <a:gd name="T10" fmla="*/ 102 w 104"/>
                <a:gd name="T11" fmla="*/ 66 h 470"/>
                <a:gd name="T12" fmla="*/ 98 w 104"/>
                <a:gd name="T13" fmla="*/ 72 h 470"/>
                <a:gd name="T14" fmla="*/ 95 w 104"/>
                <a:gd name="T15" fmla="*/ 91 h 470"/>
                <a:gd name="T16" fmla="*/ 93 w 104"/>
                <a:gd name="T17" fmla="*/ 88 h 470"/>
                <a:gd name="T18" fmla="*/ 89 w 104"/>
                <a:gd name="T19" fmla="*/ 109 h 470"/>
                <a:gd name="T20" fmla="*/ 89 w 104"/>
                <a:gd name="T21" fmla="*/ 115 h 470"/>
                <a:gd name="T22" fmla="*/ 87 w 104"/>
                <a:gd name="T23" fmla="*/ 118 h 470"/>
                <a:gd name="T24" fmla="*/ 87 w 104"/>
                <a:gd name="T25" fmla="*/ 125 h 470"/>
                <a:gd name="T26" fmla="*/ 83 w 104"/>
                <a:gd name="T27" fmla="*/ 138 h 470"/>
                <a:gd name="T28" fmla="*/ 82 w 104"/>
                <a:gd name="T29" fmla="*/ 151 h 470"/>
                <a:gd name="T30" fmla="*/ 83 w 104"/>
                <a:gd name="T31" fmla="*/ 159 h 470"/>
                <a:gd name="T32" fmla="*/ 78 w 104"/>
                <a:gd name="T33" fmla="*/ 180 h 470"/>
                <a:gd name="T34" fmla="*/ 76 w 104"/>
                <a:gd name="T35" fmla="*/ 187 h 470"/>
                <a:gd name="T36" fmla="*/ 73 w 104"/>
                <a:gd name="T37" fmla="*/ 198 h 470"/>
                <a:gd name="T38" fmla="*/ 70 w 104"/>
                <a:gd name="T39" fmla="*/ 208 h 470"/>
                <a:gd name="T40" fmla="*/ 69 w 104"/>
                <a:gd name="T41" fmla="*/ 212 h 470"/>
                <a:gd name="T42" fmla="*/ 69 w 104"/>
                <a:gd name="T43" fmla="*/ 218 h 470"/>
                <a:gd name="T44" fmla="*/ 69 w 104"/>
                <a:gd name="T45" fmla="*/ 224 h 470"/>
                <a:gd name="T46" fmla="*/ 68 w 104"/>
                <a:gd name="T47" fmla="*/ 231 h 470"/>
                <a:gd name="T48" fmla="*/ 64 w 104"/>
                <a:gd name="T49" fmla="*/ 245 h 470"/>
                <a:gd name="T50" fmla="*/ 64 w 104"/>
                <a:gd name="T51" fmla="*/ 252 h 470"/>
                <a:gd name="T52" fmla="*/ 61 w 104"/>
                <a:gd name="T53" fmla="*/ 261 h 470"/>
                <a:gd name="T54" fmla="*/ 59 w 104"/>
                <a:gd name="T55" fmla="*/ 269 h 470"/>
                <a:gd name="T56" fmla="*/ 56 w 104"/>
                <a:gd name="T57" fmla="*/ 274 h 470"/>
                <a:gd name="T58" fmla="*/ 55 w 104"/>
                <a:gd name="T59" fmla="*/ 295 h 470"/>
                <a:gd name="T60" fmla="*/ 51 w 104"/>
                <a:gd name="T61" fmla="*/ 301 h 470"/>
                <a:gd name="T62" fmla="*/ 48 w 104"/>
                <a:gd name="T63" fmla="*/ 311 h 470"/>
                <a:gd name="T64" fmla="*/ 44 w 104"/>
                <a:gd name="T65" fmla="*/ 321 h 470"/>
                <a:gd name="T66" fmla="*/ 39 w 104"/>
                <a:gd name="T67" fmla="*/ 335 h 470"/>
                <a:gd name="T68" fmla="*/ 35 w 104"/>
                <a:gd name="T69" fmla="*/ 335 h 470"/>
                <a:gd name="T70" fmla="*/ 38 w 104"/>
                <a:gd name="T71" fmla="*/ 345 h 470"/>
                <a:gd name="T72" fmla="*/ 36 w 104"/>
                <a:gd name="T73" fmla="*/ 359 h 470"/>
                <a:gd name="T74" fmla="*/ 34 w 104"/>
                <a:gd name="T75" fmla="*/ 372 h 470"/>
                <a:gd name="T76" fmla="*/ 34 w 104"/>
                <a:gd name="T77" fmla="*/ 383 h 470"/>
                <a:gd name="T78" fmla="*/ 31 w 104"/>
                <a:gd name="T79" fmla="*/ 415 h 470"/>
                <a:gd name="T80" fmla="*/ 27 w 104"/>
                <a:gd name="T81" fmla="*/ 428 h 470"/>
                <a:gd name="T82" fmla="*/ 23 w 104"/>
                <a:gd name="T83" fmla="*/ 435 h 470"/>
                <a:gd name="T84" fmla="*/ 13 w 104"/>
                <a:gd name="T85" fmla="*/ 465 h 470"/>
                <a:gd name="T86" fmla="*/ 0 w 104"/>
                <a:gd name="T87" fmla="*/ 465 h 470"/>
                <a:gd name="T88" fmla="*/ 1 w 104"/>
                <a:gd name="T89" fmla="*/ 440 h 470"/>
                <a:gd name="T90" fmla="*/ 4 w 104"/>
                <a:gd name="T91" fmla="*/ 418 h 470"/>
                <a:gd name="T92" fmla="*/ 17 w 104"/>
                <a:gd name="T93" fmla="*/ 341 h 470"/>
                <a:gd name="T94" fmla="*/ 25 w 104"/>
                <a:gd name="T95" fmla="*/ 300 h 470"/>
                <a:gd name="T96" fmla="*/ 26 w 104"/>
                <a:gd name="T97" fmla="*/ 294 h 470"/>
                <a:gd name="T98" fmla="*/ 39 w 104"/>
                <a:gd name="T99" fmla="*/ 231 h 470"/>
                <a:gd name="T100" fmla="*/ 46 w 104"/>
                <a:gd name="T101" fmla="*/ 218 h 470"/>
                <a:gd name="T102" fmla="*/ 47 w 104"/>
                <a:gd name="T103" fmla="*/ 208 h 470"/>
                <a:gd name="T104" fmla="*/ 49 w 104"/>
                <a:gd name="T105" fmla="*/ 202 h 470"/>
                <a:gd name="T106" fmla="*/ 47 w 104"/>
                <a:gd name="T107" fmla="*/ 193 h 470"/>
                <a:gd name="T108" fmla="*/ 53 w 104"/>
                <a:gd name="T109" fmla="*/ 167 h 470"/>
                <a:gd name="T110" fmla="*/ 56 w 104"/>
                <a:gd name="T111" fmla="*/ 142 h 470"/>
                <a:gd name="T112" fmla="*/ 59 w 104"/>
                <a:gd name="T113" fmla="*/ 134 h 470"/>
                <a:gd name="T114" fmla="*/ 63 w 104"/>
                <a:gd name="T115" fmla="*/ 118 h 470"/>
                <a:gd name="T116" fmla="*/ 78 w 104"/>
                <a:gd name="T117" fmla="*/ 51 h 470"/>
                <a:gd name="T118" fmla="*/ 89 w 104"/>
                <a:gd name="T119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" h="470">
                  <a:moveTo>
                    <a:pt x="95" y="0"/>
                  </a:moveTo>
                  <a:lnTo>
                    <a:pt x="98" y="0"/>
                  </a:lnTo>
                  <a:lnTo>
                    <a:pt x="99" y="2"/>
                  </a:lnTo>
                  <a:lnTo>
                    <a:pt x="100" y="4"/>
                  </a:lnTo>
                  <a:lnTo>
                    <a:pt x="102" y="8"/>
                  </a:lnTo>
                  <a:lnTo>
                    <a:pt x="103" y="15"/>
                  </a:lnTo>
                  <a:lnTo>
                    <a:pt x="104" y="23"/>
                  </a:lnTo>
                  <a:lnTo>
                    <a:pt x="103" y="26"/>
                  </a:lnTo>
                  <a:lnTo>
                    <a:pt x="102" y="29"/>
                  </a:lnTo>
                  <a:lnTo>
                    <a:pt x="100" y="34"/>
                  </a:lnTo>
                  <a:lnTo>
                    <a:pt x="103" y="34"/>
                  </a:lnTo>
                  <a:lnTo>
                    <a:pt x="102" y="37"/>
                  </a:lnTo>
                  <a:lnTo>
                    <a:pt x="102" y="40"/>
                  </a:lnTo>
                  <a:lnTo>
                    <a:pt x="102" y="42"/>
                  </a:lnTo>
                  <a:lnTo>
                    <a:pt x="102" y="43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4" y="45"/>
                  </a:lnTo>
                  <a:lnTo>
                    <a:pt x="104" y="47"/>
                  </a:lnTo>
                  <a:lnTo>
                    <a:pt x="104" y="49"/>
                  </a:lnTo>
                  <a:lnTo>
                    <a:pt x="104" y="50"/>
                  </a:lnTo>
                  <a:lnTo>
                    <a:pt x="103" y="51"/>
                  </a:lnTo>
                  <a:lnTo>
                    <a:pt x="103" y="54"/>
                  </a:lnTo>
                  <a:lnTo>
                    <a:pt x="103" y="53"/>
                  </a:lnTo>
                  <a:lnTo>
                    <a:pt x="103" y="51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51"/>
                  </a:lnTo>
                  <a:lnTo>
                    <a:pt x="102" y="53"/>
                  </a:lnTo>
                  <a:lnTo>
                    <a:pt x="102" y="54"/>
                  </a:lnTo>
                  <a:lnTo>
                    <a:pt x="103" y="55"/>
                  </a:lnTo>
                  <a:lnTo>
                    <a:pt x="100" y="55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99" y="58"/>
                  </a:lnTo>
                  <a:lnTo>
                    <a:pt x="99" y="59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102" y="61"/>
                  </a:lnTo>
                  <a:lnTo>
                    <a:pt x="102" y="63"/>
                  </a:lnTo>
                  <a:lnTo>
                    <a:pt x="102" y="66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8" y="70"/>
                  </a:lnTo>
                  <a:lnTo>
                    <a:pt x="97" y="70"/>
                  </a:lnTo>
                  <a:lnTo>
                    <a:pt x="97" y="72"/>
                  </a:lnTo>
                  <a:lnTo>
                    <a:pt x="98" y="72"/>
                  </a:lnTo>
                  <a:lnTo>
                    <a:pt x="98" y="74"/>
                  </a:lnTo>
                  <a:lnTo>
                    <a:pt x="98" y="75"/>
                  </a:lnTo>
                  <a:lnTo>
                    <a:pt x="97" y="78"/>
                  </a:lnTo>
                  <a:lnTo>
                    <a:pt x="97" y="81"/>
                  </a:lnTo>
                  <a:lnTo>
                    <a:pt x="97" y="85"/>
                  </a:lnTo>
                  <a:lnTo>
                    <a:pt x="97" y="88"/>
                  </a:lnTo>
                  <a:lnTo>
                    <a:pt x="95" y="91"/>
                  </a:lnTo>
                  <a:lnTo>
                    <a:pt x="95" y="89"/>
                  </a:lnTo>
                  <a:lnTo>
                    <a:pt x="95" y="88"/>
                  </a:lnTo>
                  <a:lnTo>
                    <a:pt x="95" y="88"/>
                  </a:lnTo>
                  <a:lnTo>
                    <a:pt x="94" y="87"/>
                  </a:lnTo>
                  <a:lnTo>
                    <a:pt x="94" y="92"/>
                  </a:lnTo>
                  <a:lnTo>
                    <a:pt x="94" y="89"/>
                  </a:lnTo>
                  <a:lnTo>
                    <a:pt x="93" y="88"/>
                  </a:lnTo>
                  <a:lnTo>
                    <a:pt x="91" y="88"/>
                  </a:lnTo>
                  <a:lnTo>
                    <a:pt x="91" y="93"/>
                  </a:lnTo>
                  <a:lnTo>
                    <a:pt x="91" y="97"/>
                  </a:lnTo>
                  <a:lnTo>
                    <a:pt x="91" y="102"/>
                  </a:lnTo>
                  <a:lnTo>
                    <a:pt x="91" y="108"/>
                  </a:lnTo>
                  <a:lnTo>
                    <a:pt x="90" y="108"/>
                  </a:lnTo>
                  <a:lnTo>
                    <a:pt x="89" y="109"/>
                  </a:lnTo>
                  <a:lnTo>
                    <a:pt x="89" y="110"/>
                  </a:lnTo>
                  <a:lnTo>
                    <a:pt x="89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89" y="113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7" y="117"/>
                  </a:lnTo>
                  <a:lnTo>
                    <a:pt x="87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85" y="119"/>
                  </a:lnTo>
                  <a:lnTo>
                    <a:pt x="86" y="122"/>
                  </a:lnTo>
                  <a:lnTo>
                    <a:pt x="86" y="122"/>
                  </a:lnTo>
                  <a:lnTo>
                    <a:pt x="87" y="123"/>
                  </a:lnTo>
                  <a:lnTo>
                    <a:pt x="87" y="125"/>
                  </a:lnTo>
                  <a:lnTo>
                    <a:pt x="87" y="127"/>
                  </a:lnTo>
                  <a:lnTo>
                    <a:pt x="86" y="130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3" y="138"/>
                  </a:lnTo>
                  <a:lnTo>
                    <a:pt x="82" y="139"/>
                  </a:lnTo>
                  <a:lnTo>
                    <a:pt x="82" y="140"/>
                  </a:lnTo>
                  <a:lnTo>
                    <a:pt x="83" y="143"/>
                  </a:lnTo>
                  <a:lnTo>
                    <a:pt x="85" y="144"/>
                  </a:lnTo>
                  <a:lnTo>
                    <a:pt x="85" y="147"/>
                  </a:lnTo>
                  <a:lnTo>
                    <a:pt x="83" y="148"/>
                  </a:lnTo>
                  <a:lnTo>
                    <a:pt x="82" y="151"/>
                  </a:lnTo>
                  <a:lnTo>
                    <a:pt x="81" y="153"/>
                  </a:lnTo>
                  <a:lnTo>
                    <a:pt x="81" y="156"/>
                  </a:lnTo>
                  <a:lnTo>
                    <a:pt x="82" y="156"/>
                  </a:lnTo>
                  <a:lnTo>
                    <a:pt x="82" y="157"/>
                  </a:lnTo>
                  <a:lnTo>
                    <a:pt x="82" y="159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2" y="163"/>
                  </a:lnTo>
                  <a:lnTo>
                    <a:pt x="82" y="167"/>
                  </a:lnTo>
                  <a:lnTo>
                    <a:pt x="82" y="170"/>
                  </a:lnTo>
                  <a:lnTo>
                    <a:pt x="81" y="174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8" y="182"/>
                  </a:lnTo>
                  <a:lnTo>
                    <a:pt x="78" y="185"/>
                  </a:lnTo>
                  <a:lnTo>
                    <a:pt x="80" y="186"/>
                  </a:lnTo>
                  <a:lnTo>
                    <a:pt x="78" y="186"/>
                  </a:lnTo>
                  <a:lnTo>
                    <a:pt x="77" y="187"/>
                  </a:lnTo>
                  <a:lnTo>
                    <a:pt x="76" y="187"/>
                  </a:lnTo>
                  <a:lnTo>
                    <a:pt x="76" y="187"/>
                  </a:lnTo>
                  <a:lnTo>
                    <a:pt x="76" y="189"/>
                  </a:lnTo>
                  <a:lnTo>
                    <a:pt x="76" y="191"/>
                  </a:lnTo>
                  <a:lnTo>
                    <a:pt x="76" y="193"/>
                  </a:lnTo>
                  <a:lnTo>
                    <a:pt x="74" y="195"/>
                  </a:lnTo>
                  <a:lnTo>
                    <a:pt x="74" y="195"/>
                  </a:lnTo>
                  <a:lnTo>
                    <a:pt x="73" y="197"/>
                  </a:lnTo>
                  <a:lnTo>
                    <a:pt x="73" y="198"/>
                  </a:lnTo>
                  <a:lnTo>
                    <a:pt x="73" y="201"/>
                  </a:lnTo>
                  <a:lnTo>
                    <a:pt x="72" y="202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2" y="207"/>
                  </a:lnTo>
                  <a:lnTo>
                    <a:pt x="70" y="208"/>
                  </a:lnTo>
                  <a:lnTo>
                    <a:pt x="70" y="208"/>
                  </a:lnTo>
                  <a:lnTo>
                    <a:pt x="69" y="208"/>
                  </a:lnTo>
                  <a:lnTo>
                    <a:pt x="69" y="210"/>
                  </a:lnTo>
                  <a:lnTo>
                    <a:pt x="69" y="211"/>
                  </a:lnTo>
                  <a:lnTo>
                    <a:pt x="68" y="210"/>
                  </a:lnTo>
                  <a:lnTo>
                    <a:pt x="68" y="211"/>
                  </a:lnTo>
                  <a:lnTo>
                    <a:pt x="68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70" y="212"/>
                  </a:lnTo>
                  <a:lnTo>
                    <a:pt x="70" y="214"/>
                  </a:lnTo>
                  <a:lnTo>
                    <a:pt x="72" y="215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69" y="218"/>
                  </a:lnTo>
                  <a:lnTo>
                    <a:pt x="69" y="218"/>
                  </a:lnTo>
                  <a:lnTo>
                    <a:pt x="69" y="220"/>
                  </a:lnTo>
                  <a:lnTo>
                    <a:pt x="72" y="222"/>
                  </a:lnTo>
                  <a:lnTo>
                    <a:pt x="72" y="223"/>
                  </a:lnTo>
                  <a:lnTo>
                    <a:pt x="72" y="224"/>
                  </a:lnTo>
                  <a:lnTo>
                    <a:pt x="70" y="224"/>
                  </a:lnTo>
                  <a:lnTo>
                    <a:pt x="69" y="224"/>
                  </a:lnTo>
                  <a:lnTo>
                    <a:pt x="69" y="225"/>
                  </a:lnTo>
                  <a:lnTo>
                    <a:pt x="68" y="227"/>
                  </a:lnTo>
                  <a:lnTo>
                    <a:pt x="68" y="228"/>
                  </a:lnTo>
                  <a:lnTo>
                    <a:pt x="66" y="228"/>
                  </a:lnTo>
                  <a:lnTo>
                    <a:pt x="66" y="229"/>
                  </a:lnTo>
                  <a:lnTo>
                    <a:pt x="66" y="231"/>
                  </a:lnTo>
                  <a:lnTo>
                    <a:pt x="68" y="231"/>
                  </a:lnTo>
                  <a:lnTo>
                    <a:pt x="66" y="236"/>
                  </a:lnTo>
                  <a:lnTo>
                    <a:pt x="64" y="240"/>
                  </a:lnTo>
                  <a:lnTo>
                    <a:pt x="63" y="244"/>
                  </a:lnTo>
                  <a:lnTo>
                    <a:pt x="63" y="245"/>
                  </a:lnTo>
                  <a:lnTo>
                    <a:pt x="63" y="245"/>
                  </a:lnTo>
                  <a:lnTo>
                    <a:pt x="64" y="245"/>
                  </a:lnTo>
                  <a:lnTo>
                    <a:pt x="64" y="245"/>
                  </a:lnTo>
                  <a:lnTo>
                    <a:pt x="65" y="245"/>
                  </a:lnTo>
                  <a:lnTo>
                    <a:pt x="65" y="248"/>
                  </a:lnTo>
                  <a:lnTo>
                    <a:pt x="65" y="249"/>
                  </a:lnTo>
                  <a:lnTo>
                    <a:pt x="64" y="249"/>
                  </a:lnTo>
                  <a:lnTo>
                    <a:pt x="63" y="250"/>
                  </a:lnTo>
                  <a:lnTo>
                    <a:pt x="63" y="252"/>
                  </a:lnTo>
                  <a:lnTo>
                    <a:pt x="64" y="252"/>
                  </a:lnTo>
                  <a:lnTo>
                    <a:pt x="61" y="257"/>
                  </a:lnTo>
                  <a:lnTo>
                    <a:pt x="61" y="257"/>
                  </a:lnTo>
                  <a:lnTo>
                    <a:pt x="60" y="261"/>
                  </a:lnTo>
                  <a:lnTo>
                    <a:pt x="60" y="261"/>
                  </a:lnTo>
                  <a:lnTo>
                    <a:pt x="61" y="259"/>
                  </a:lnTo>
                  <a:lnTo>
                    <a:pt x="61" y="258"/>
                  </a:lnTo>
                  <a:lnTo>
                    <a:pt x="61" y="261"/>
                  </a:lnTo>
                  <a:lnTo>
                    <a:pt x="61" y="263"/>
                  </a:lnTo>
                  <a:lnTo>
                    <a:pt x="63" y="266"/>
                  </a:lnTo>
                  <a:lnTo>
                    <a:pt x="61" y="269"/>
                  </a:lnTo>
                  <a:lnTo>
                    <a:pt x="60" y="271"/>
                  </a:lnTo>
                  <a:lnTo>
                    <a:pt x="59" y="270"/>
                  </a:lnTo>
                  <a:lnTo>
                    <a:pt x="59" y="270"/>
                  </a:lnTo>
                  <a:lnTo>
                    <a:pt x="59" y="269"/>
                  </a:lnTo>
                  <a:lnTo>
                    <a:pt x="59" y="267"/>
                  </a:lnTo>
                  <a:lnTo>
                    <a:pt x="57" y="267"/>
                  </a:lnTo>
                  <a:lnTo>
                    <a:pt x="57" y="269"/>
                  </a:lnTo>
                  <a:lnTo>
                    <a:pt x="57" y="270"/>
                  </a:lnTo>
                  <a:lnTo>
                    <a:pt x="56" y="271"/>
                  </a:lnTo>
                  <a:lnTo>
                    <a:pt x="56" y="273"/>
                  </a:lnTo>
                  <a:lnTo>
                    <a:pt x="56" y="274"/>
                  </a:lnTo>
                  <a:lnTo>
                    <a:pt x="56" y="275"/>
                  </a:lnTo>
                  <a:lnTo>
                    <a:pt x="56" y="278"/>
                  </a:lnTo>
                  <a:lnTo>
                    <a:pt x="57" y="279"/>
                  </a:lnTo>
                  <a:lnTo>
                    <a:pt x="56" y="283"/>
                  </a:lnTo>
                  <a:lnTo>
                    <a:pt x="55" y="287"/>
                  </a:lnTo>
                  <a:lnTo>
                    <a:pt x="55" y="291"/>
                  </a:lnTo>
                  <a:lnTo>
                    <a:pt x="55" y="295"/>
                  </a:lnTo>
                  <a:lnTo>
                    <a:pt x="53" y="299"/>
                  </a:lnTo>
                  <a:lnTo>
                    <a:pt x="52" y="297"/>
                  </a:lnTo>
                  <a:lnTo>
                    <a:pt x="52" y="299"/>
                  </a:lnTo>
                  <a:lnTo>
                    <a:pt x="51" y="300"/>
                  </a:lnTo>
                  <a:lnTo>
                    <a:pt x="51" y="300"/>
                  </a:lnTo>
                  <a:lnTo>
                    <a:pt x="49" y="301"/>
                  </a:lnTo>
                  <a:lnTo>
                    <a:pt x="51" y="301"/>
                  </a:lnTo>
                  <a:lnTo>
                    <a:pt x="51" y="303"/>
                  </a:lnTo>
                  <a:lnTo>
                    <a:pt x="51" y="303"/>
                  </a:lnTo>
                  <a:lnTo>
                    <a:pt x="51" y="304"/>
                  </a:lnTo>
                  <a:lnTo>
                    <a:pt x="48" y="305"/>
                  </a:lnTo>
                  <a:lnTo>
                    <a:pt x="49" y="308"/>
                  </a:lnTo>
                  <a:lnTo>
                    <a:pt x="49" y="309"/>
                  </a:lnTo>
                  <a:lnTo>
                    <a:pt x="48" y="311"/>
                  </a:lnTo>
                  <a:lnTo>
                    <a:pt x="47" y="311"/>
                  </a:lnTo>
                  <a:lnTo>
                    <a:pt x="47" y="312"/>
                  </a:lnTo>
                  <a:lnTo>
                    <a:pt x="46" y="312"/>
                  </a:lnTo>
                  <a:lnTo>
                    <a:pt x="46" y="314"/>
                  </a:lnTo>
                  <a:lnTo>
                    <a:pt x="46" y="317"/>
                  </a:lnTo>
                  <a:lnTo>
                    <a:pt x="46" y="318"/>
                  </a:lnTo>
                  <a:lnTo>
                    <a:pt x="44" y="321"/>
                  </a:lnTo>
                  <a:lnTo>
                    <a:pt x="43" y="324"/>
                  </a:lnTo>
                  <a:lnTo>
                    <a:pt x="44" y="328"/>
                  </a:lnTo>
                  <a:lnTo>
                    <a:pt x="42" y="328"/>
                  </a:lnTo>
                  <a:lnTo>
                    <a:pt x="42" y="330"/>
                  </a:lnTo>
                  <a:lnTo>
                    <a:pt x="40" y="331"/>
                  </a:lnTo>
                  <a:lnTo>
                    <a:pt x="40" y="334"/>
                  </a:lnTo>
                  <a:lnTo>
                    <a:pt x="39" y="335"/>
                  </a:lnTo>
                  <a:lnTo>
                    <a:pt x="39" y="335"/>
                  </a:lnTo>
                  <a:lnTo>
                    <a:pt x="38" y="335"/>
                  </a:lnTo>
                  <a:lnTo>
                    <a:pt x="38" y="335"/>
                  </a:lnTo>
                  <a:lnTo>
                    <a:pt x="36" y="334"/>
                  </a:lnTo>
                  <a:lnTo>
                    <a:pt x="36" y="335"/>
                  </a:lnTo>
                  <a:lnTo>
                    <a:pt x="36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4" y="338"/>
                  </a:lnTo>
                  <a:lnTo>
                    <a:pt x="35" y="341"/>
                  </a:lnTo>
                  <a:lnTo>
                    <a:pt x="36" y="343"/>
                  </a:lnTo>
                  <a:lnTo>
                    <a:pt x="38" y="345"/>
                  </a:lnTo>
                  <a:lnTo>
                    <a:pt x="39" y="347"/>
                  </a:lnTo>
                  <a:lnTo>
                    <a:pt x="39" y="350"/>
                  </a:lnTo>
                  <a:lnTo>
                    <a:pt x="39" y="352"/>
                  </a:lnTo>
                  <a:lnTo>
                    <a:pt x="38" y="354"/>
                  </a:lnTo>
                  <a:lnTo>
                    <a:pt x="38" y="356"/>
                  </a:lnTo>
                  <a:lnTo>
                    <a:pt x="36" y="358"/>
                  </a:lnTo>
                  <a:lnTo>
                    <a:pt x="36" y="359"/>
                  </a:lnTo>
                  <a:lnTo>
                    <a:pt x="38" y="359"/>
                  </a:lnTo>
                  <a:lnTo>
                    <a:pt x="38" y="356"/>
                  </a:lnTo>
                  <a:lnTo>
                    <a:pt x="38" y="363"/>
                  </a:lnTo>
                  <a:lnTo>
                    <a:pt x="35" y="363"/>
                  </a:lnTo>
                  <a:lnTo>
                    <a:pt x="35" y="366"/>
                  </a:lnTo>
                  <a:lnTo>
                    <a:pt x="35" y="369"/>
                  </a:lnTo>
                  <a:lnTo>
                    <a:pt x="34" y="372"/>
                  </a:lnTo>
                  <a:lnTo>
                    <a:pt x="35" y="375"/>
                  </a:lnTo>
                  <a:lnTo>
                    <a:pt x="34" y="376"/>
                  </a:lnTo>
                  <a:lnTo>
                    <a:pt x="34" y="377"/>
                  </a:lnTo>
                  <a:lnTo>
                    <a:pt x="34" y="379"/>
                  </a:lnTo>
                  <a:lnTo>
                    <a:pt x="34" y="381"/>
                  </a:lnTo>
                  <a:lnTo>
                    <a:pt x="35" y="383"/>
                  </a:lnTo>
                  <a:lnTo>
                    <a:pt x="34" y="383"/>
                  </a:lnTo>
                  <a:lnTo>
                    <a:pt x="35" y="389"/>
                  </a:lnTo>
                  <a:lnTo>
                    <a:pt x="34" y="398"/>
                  </a:lnTo>
                  <a:lnTo>
                    <a:pt x="32" y="407"/>
                  </a:lnTo>
                  <a:lnTo>
                    <a:pt x="31" y="407"/>
                  </a:lnTo>
                  <a:lnTo>
                    <a:pt x="31" y="410"/>
                  </a:lnTo>
                  <a:lnTo>
                    <a:pt x="31" y="413"/>
                  </a:lnTo>
                  <a:lnTo>
                    <a:pt x="31" y="415"/>
                  </a:lnTo>
                  <a:lnTo>
                    <a:pt x="30" y="414"/>
                  </a:lnTo>
                  <a:lnTo>
                    <a:pt x="30" y="414"/>
                  </a:lnTo>
                  <a:lnTo>
                    <a:pt x="30" y="417"/>
                  </a:lnTo>
                  <a:lnTo>
                    <a:pt x="28" y="419"/>
                  </a:lnTo>
                  <a:lnTo>
                    <a:pt x="27" y="422"/>
                  </a:lnTo>
                  <a:lnTo>
                    <a:pt x="27" y="424"/>
                  </a:lnTo>
                  <a:lnTo>
                    <a:pt x="27" y="428"/>
                  </a:lnTo>
                  <a:lnTo>
                    <a:pt x="27" y="427"/>
                  </a:lnTo>
                  <a:lnTo>
                    <a:pt x="26" y="428"/>
                  </a:lnTo>
                  <a:lnTo>
                    <a:pt x="26" y="430"/>
                  </a:lnTo>
                  <a:lnTo>
                    <a:pt x="26" y="432"/>
                  </a:lnTo>
                  <a:lnTo>
                    <a:pt x="26" y="434"/>
                  </a:lnTo>
                  <a:lnTo>
                    <a:pt x="26" y="435"/>
                  </a:lnTo>
                  <a:lnTo>
                    <a:pt x="23" y="435"/>
                  </a:lnTo>
                  <a:lnTo>
                    <a:pt x="25" y="440"/>
                  </a:lnTo>
                  <a:lnTo>
                    <a:pt x="25" y="444"/>
                  </a:lnTo>
                  <a:lnTo>
                    <a:pt x="25" y="448"/>
                  </a:lnTo>
                  <a:lnTo>
                    <a:pt x="22" y="453"/>
                  </a:lnTo>
                  <a:lnTo>
                    <a:pt x="22" y="453"/>
                  </a:lnTo>
                  <a:lnTo>
                    <a:pt x="17" y="460"/>
                  </a:lnTo>
                  <a:lnTo>
                    <a:pt x="13" y="465"/>
                  </a:lnTo>
                  <a:lnTo>
                    <a:pt x="10" y="468"/>
                  </a:lnTo>
                  <a:lnTo>
                    <a:pt x="8" y="470"/>
                  </a:lnTo>
                  <a:lnTo>
                    <a:pt x="5" y="470"/>
                  </a:lnTo>
                  <a:lnTo>
                    <a:pt x="4" y="470"/>
                  </a:lnTo>
                  <a:lnTo>
                    <a:pt x="2" y="469"/>
                  </a:lnTo>
                  <a:lnTo>
                    <a:pt x="1" y="468"/>
                  </a:lnTo>
                  <a:lnTo>
                    <a:pt x="0" y="465"/>
                  </a:lnTo>
                  <a:lnTo>
                    <a:pt x="0" y="461"/>
                  </a:lnTo>
                  <a:lnTo>
                    <a:pt x="0" y="458"/>
                  </a:lnTo>
                  <a:lnTo>
                    <a:pt x="0" y="455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1" y="443"/>
                  </a:lnTo>
                  <a:lnTo>
                    <a:pt x="1" y="440"/>
                  </a:lnTo>
                  <a:lnTo>
                    <a:pt x="1" y="438"/>
                  </a:lnTo>
                  <a:lnTo>
                    <a:pt x="2" y="435"/>
                  </a:lnTo>
                  <a:lnTo>
                    <a:pt x="2" y="434"/>
                  </a:lnTo>
                  <a:lnTo>
                    <a:pt x="2" y="434"/>
                  </a:lnTo>
                  <a:lnTo>
                    <a:pt x="5" y="419"/>
                  </a:lnTo>
                  <a:lnTo>
                    <a:pt x="5" y="418"/>
                  </a:lnTo>
                  <a:lnTo>
                    <a:pt x="4" y="418"/>
                  </a:lnTo>
                  <a:lnTo>
                    <a:pt x="5" y="417"/>
                  </a:lnTo>
                  <a:lnTo>
                    <a:pt x="5" y="405"/>
                  </a:lnTo>
                  <a:lnTo>
                    <a:pt x="9" y="393"/>
                  </a:lnTo>
                  <a:lnTo>
                    <a:pt x="14" y="380"/>
                  </a:lnTo>
                  <a:lnTo>
                    <a:pt x="15" y="368"/>
                  </a:lnTo>
                  <a:lnTo>
                    <a:pt x="15" y="355"/>
                  </a:lnTo>
                  <a:lnTo>
                    <a:pt x="17" y="341"/>
                  </a:lnTo>
                  <a:lnTo>
                    <a:pt x="21" y="329"/>
                  </a:lnTo>
                  <a:lnTo>
                    <a:pt x="22" y="317"/>
                  </a:lnTo>
                  <a:lnTo>
                    <a:pt x="23" y="305"/>
                  </a:lnTo>
                  <a:lnTo>
                    <a:pt x="26" y="304"/>
                  </a:lnTo>
                  <a:lnTo>
                    <a:pt x="25" y="303"/>
                  </a:lnTo>
                  <a:lnTo>
                    <a:pt x="25" y="301"/>
                  </a:lnTo>
                  <a:lnTo>
                    <a:pt x="25" y="300"/>
                  </a:lnTo>
                  <a:lnTo>
                    <a:pt x="26" y="300"/>
                  </a:lnTo>
                  <a:lnTo>
                    <a:pt x="26" y="300"/>
                  </a:lnTo>
                  <a:lnTo>
                    <a:pt x="27" y="300"/>
                  </a:lnTo>
                  <a:lnTo>
                    <a:pt x="26" y="297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6" y="294"/>
                  </a:lnTo>
                  <a:lnTo>
                    <a:pt x="25" y="292"/>
                  </a:lnTo>
                  <a:lnTo>
                    <a:pt x="25" y="291"/>
                  </a:lnTo>
                  <a:lnTo>
                    <a:pt x="26" y="291"/>
                  </a:lnTo>
                  <a:lnTo>
                    <a:pt x="27" y="291"/>
                  </a:lnTo>
                  <a:lnTo>
                    <a:pt x="34" y="271"/>
                  </a:lnTo>
                  <a:lnTo>
                    <a:pt x="35" y="252"/>
                  </a:lnTo>
                  <a:lnTo>
                    <a:pt x="39" y="231"/>
                  </a:lnTo>
                  <a:lnTo>
                    <a:pt x="42" y="228"/>
                  </a:lnTo>
                  <a:lnTo>
                    <a:pt x="44" y="225"/>
                  </a:lnTo>
                  <a:lnTo>
                    <a:pt x="46" y="223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46" y="218"/>
                  </a:lnTo>
                  <a:lnTo>
                    <a:pt x="46" y="218"/>
                  </a:lnTo>
                  <a:lnTo>
                    <a:pt x="47" y="218"/>
                  </a:lnTo>
                  <a:lnTo>
                    <a:pt x="48" y="216"/>
                  </a:lnTo>
                  <a:lnTo>
                    <a:pt x="49" y="215"/>
                  </a:lnTo>
                  <a:lnTo>
                    <a:pt x="46" y="216"/>
                  </a:lnTo>
                  <a:lnTo>
                    <a:pt x="47" y="208"/>
                  </a:lnTo>
                  <a:lnTo>
                    <a:pt x="47" y="210"/>
                  </a:lnTo>
                  <a:lnTo>
                    <a:pt x="47" y="208"/>
                  </a:lnTo>
                  <a:lnTo>
                    <a:pt x="47" y="207"/>
                  </a:lnTo>
                  <a:lnTo>
                    <a:pt x="47" y="206"/>
                  </a:lnTo>
                  <a:lnTo>
                    <a:pt x="46" y="205"/>
                  </a:lnTo>
                  <a:lnTo>
                    <a:pt x="47" y="205"/>
                  </a:lnTo>
                  <a:lnTo>
                    <a:pt x="48" y="205"/>
                  </a:lnTo>
                  <a:lnTo>
                    <a:pt x="48" y="205"/>
                  </a:lnTo>
                  <a:lnTo>
                    <a:pt x="49" y="202"/>
                  </a:lnTo>
                  <a:lnTo>
                    <a:pt x="47" y="202"/>
                  </a:lnTo>
                  <a:lnTo>
                    <a:pt x="47" y="201"/>
                  </a:lnTo>
                  <a:lnTo>
                    <a:pt x="46" y="198"/>
                  </a:lnTo>
                  <a:lnTo>
                    <a:pt x="46" y="195"/>
                  </a:lnTo>
                  <a:lnTo>
                    <a:pt x="47" y="193"/>
                  </a:lnTo>
                  <a:lnTo>
                    <a:pt x="47" y="193"/>
                  </a:lnTo>
                  <a:lnTo>
                    <a:pt x="47" y="193"/>
                  </a:lnTo>
                  <a:lnTo>
                    <a:pt x="48" y="193"/>
                  </a:lnTo>
                  <a:lnTo>
                    <a:pt x="48" y="186"/>
                  </a:lnTo>
                  <a:lnTo>
                    <a:pt x="49" y="181"/>
                  </a:lnTo>
                  <a:lnTo>
                    <a:pt x="52" y="176"/>
                  </a:lnTo>
                  <a:lnTo>
                    <a:pt x="51" y="170"/>
                  </a:lnTo>
                  <a:lnTo>
                    <a:pt x="52" y="170"/>
                  </a:lnTo>
                  <a:lnTo>
                    <a:pt x="53" y="167"/>
                  </a:lnTo>
                  <a:lnTo>
                    <a:pt x="55" y="164"/>
                  </a:lnTo>
                  <a:lnTo>
                    <a:pt x="55" y="160"/>
                  </a:lnTo>
                  <a:lnTo>
                    <a:pt x="55" y="157"/>
                  </a:lnTo>
                  <a:lnTo>
                    <a:pt x="56" y="153"/>
                  </a:lnTo>
                  <a:lnTo>
                    <a:pt x="55" y="153"/>
                  </a:lnTo>
                  <a:lnTo>
                    <a:pt x="56" y="147"/>
                  </a:lnTo>
                  <a:lnTo>
                    <a:pt x="56" y="142"/>
                  </a:lnTo>
                  <a:lnTo>
                    <a:pt x="57" y="142"/>
                  </a:lnTo>
                  <a:lnTo>
                    <a:pt x="57" y="139"/>
                  </a:lnTo>
                  <a:lnTo>
                    <a:pt x="57" y="139"/>
                  </a:lnTo>
                  <a:lnTo>
                    <a:pt x="57" y="138"/>
                  </a:lnTo>
                  <a:lnTo>
                    <a:pt x="59" y="135"/>
                  </a:lnTo>
                  <a:lnTo>
                    <a:pt x="59" y="133"/>
                  </a:lnTo>
                  <a:lnTo>
                    <a:pt x="59" y="134"/>
                  </a:lnTo>
                  <a:lnTo>
                    <a:pt x="59" y="131"/>
                  </a:lnTo>
                  <a:lnTo>
                    <a:pt x="60" y="130"/>
                  </a:lnTo>
                  <a:lnTo>
                    <a:pt x="59" y="129"/>
                  </a:lnTo>
                  <a:lnTo>
                    <a:pt x="61" y="127"/>
                  </a:lnTo>
                  <a:lnTo>
                    <a:pt x="61" y="125"/>
                  </a:lnTo>
                  <a:lnTo>
                    <a:pt x="61" y="121"/>
                  </a:lnTo>
                  <a:lnTo>
                    <a:pt x="63" y="118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4" y="100"/>
                  </a:lnTo>
                  <a:lnTo>
                    <a:pt x="66" y="88"/>
                  </a:lnTo>
                  <a:lnTo>
                    <a:pt x="70" y="74"/>
                  </a:lnTo>
                  <a:lnTo>
                    <a:pt x="74" y="64"/>
                  </a:lnTo>
                  <a:lnTo>
                    <a:pt x="78" y="51"/>
                  </a:lnTo>
                  <a:lnTo>
                    <a:pt x="81" y="40"/>
                  </a:lnTo>
                  <a:lnTo>
                    <a:pt x="81" y="29"/>
                  </a:lnTo>
                  <a:lnTo>
                    <a:pt x="82" y="20"/>
                  </a:lnTo>
                  <a:lnTo>
                    <a:pt x="86" y="9"/>
                  </a:lnTo>
                  <a:lnTo>
                    <a:pt x="87" y="9"/>
                  </a:lnTo>
                  <a:lnTo>
                    <a:pt x="87" y="8"/>
                  </a:lnTo>
                  <a:lnTo>
                    <a:pt x="89" y="7"/>
                  </a:lnTo>
                  <a:lnTo>
                    <a:pt x="90" y="4"/>
                  </a:lnTo>
                  <a:lnTo>
                    <a:pt x="91" y="3"/>
                  </a:lnTo>
                  <a:lnTo>
                    <a:pt x="93" y="2"/>
                  </a:lnTo>
                  <a:lnTo>
                    <a:pt x="94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43"/>
            <p:cNvSpPr>
              <a:spLocks/>
            </p:cNvSpPr>
            <p:nvPr/>
          </p:nvSpPr>
          <p:spPr bwMode="auto">
            <a:xfrm>
              <a:off x="8283895" y="4342065"/>
              <a:ext cx="357031" cy="1357759"/>
            </a:xfrm>
            <a:custGeom>
              <a:avLst/>
              <a:gdLst>
                <a:gd name="T0" fmla="*/ 137 w 137"/>
                <a:gd name="T1" fmla="*/ 18 h 521"/>
                <a:gd name="T2" fmla="*/ 131 w 137"/>
                <a:gd name="T3" fmla="*/ 44 h 521"/>
                <a:gd name="T4" fmla="*/ 133 w 137"/>
                <a:gd name="T5" fmla="*/ 52 h 521"/>
                <a:gd name="T6" fmla="*/ 130 w 137"/>
                <a:gd name="T7" fmla="*/ 57 h 521"/>
                <a:gd name="T8" fmla="*/ 129 w 137"/>
                <a:gd name="T9" fmla="*/ 61 h 521"/>
                <a:gd name="T10" fmla="*/ 127 w 137"/>
                <a:gd name="T11" fmla="*/ 68 h 521"/>
                <a:gd name="T12" fmla="*/ 122 w 137"/>
                <a:gd name="T13" fmla="*/ 77 h 521"/>
                <a:gd name="T14" fmla="*/ 121 w 137"/>
                <a:gd name="T15" fmla="*/ 89 h 521"/>
                <a:gd name="T16" fmla="*/ 118 w 137"/>
                <a:gd name="T17" fmla="*/ 96 h 521"/>
                <a:gd name="T18" fmla="*/ 113 w 137"/>
                <a:gd name="T19" fmla="*/ 119 h 521"/>
                <a:gd name="T20" fmla="*/ 109 w 137"/>
                <a:gd name="T21" fmla="*/ 124 h 521"/>
                <a:gd name="T22" fmla="*/ 108 w 137"/>
                <a:gd name="T23" fmla="*/ 128 h 521"/>
                <a:gd name="T24" fmla="*/ 106 w 137"/>
                <a:gd name="T25" fmla="*/ 134 h 521"/>
                <a:gd name="T26" fmla="*/ 105 w 137"/>
                <a:gd name="T27" fmla="*/ 150 h 521"/>
                <a:gd name="T28" fmla="*/ 104 w 137"/>
                <a:gd name="T29" fmla="*/ 161 h 521"/>
                <a:gd name="T30" fmla="*/ 101 w 137"/>
                <a:gd name="T31" fmla="*/ 174 h 521"/>
                <a:gd name="T32" fmla="*/ 96 w 137"/>
                <a:gd name="T33" fmla="*/ 197 h 521"/>
                <a:gd name="T34" fmla="*/ 92 w 137"/>
                <a:gd name="T35" fmla="*/ 206 h 521"/>
                <a:gd name="T36" fmla="*/ 89 w 137"/>
                <a:gd name="T37" fmla="*/ 218 h 521"/>
                <a:gd name="T38" fmla="*/ 86 w 137"/>
                <a:gd name="T39" fmla="*/ 230 h 521"/>
                <a:gd name="T40" fmla="*/ 84 w 137"/>
                <a:gd name="T41" fmla="*/ 235 h 521"/>
                <a:gd name="T42" fmla="*/ 86 w 137"/>
                <a:gd name="T43" fmla="*/ 239 h 521"/>
                <a:gd name="T44" fmla="*/ 86 w 137"/>
                <a:gd name="T45" fmla="*/ 247 h 521"/>
                <a:gd name="T46" fmla="*/ 82 w 137"/>
                <a:gd name="T47" fmla="*/ 254 h 521"/>
                <a:gd name="T48" fmla="*/ 78 w 137"/>
                <a:gd name="T49" fmla="*/ 271 h 521"/>
                <a:gd name="T50" fmla="*/ 76 w 137"/>
                <a:gd name="T51" fmla="*/ 278 h 521"/>
                <a:gd name="T52" fmla="*/ 75 w 137"/>
                <a:gd name="T53" fmla="*/ 286 h 521"/>
                <a:gd name="T54" fmla="*/ 72 w 137"/>
                <a:gd name="T55" fmla="*/ 298 h 521"/>
                <a:gd name="T56" fmla="*/ 70 w 137"/>
                <a:gd name="T57" fmla="*/ 299 h 521"/>
                <a:gd name="T58" fmla="*/ 67 w 137"/>
                <a:gd name="T59" fmla="*/ 323 h 521"/>
                <a:gd name="T60" fmla="*/ 62 w 137"/>
                <a:gd name="T61" fmla="*/ 333 h 521"/>
                <a:gd name="T62" fmla="*/ 59 w 137"/>
                <a:gd name="T63" fmla="*/ 343 h 521"/>
                <a:gd name="T64" fmla="*/ 54 w 137"/>
                <a:gd name="T65" fmla="*/ 356 h 521"/>
                <a:gd name="T66" fmla="*/ 49 w 137"/>
                <a:gd name="T67" fmla="*/ 369 h 521"/>
                <a:gd name="T68" fmla="*/ 45 w 137"/>
                <a:gd name="T69" fmla="*/ 371 h 521"/>
                <a:gd name="T70" fmla="*/ 45 w 137"/>
                <a:gd name="T71" fmla="*/ 379 h 521"/>
                <a:gd name="T72" fmla="*/ 44 w 137"/>
                <a:gd name="T73" fmla="*/ 395 h 521"/>
                <a:gd name="T74" fmla="*/ 41 w 137"/>
                <a:gd name="T75" fmla="*/ 407 h 521"/>
                <a:gd name="T76" fmla="*/ 38 w 137"/>
                <a:gd name="T77" fmla="*/ 420 h 521"/>
                <a:gd name="T78" fmla="*/ 36 w 137"/>
                <a:gd name="T79" fmla="*/ 450 h 521"/>
                <a:gd name="T80" fmla="*/ 33 w 137"/>
                <a:gd name="T81" fmla="*/ 460 h 521"/>
                <a:gd name="T82" fmla="*/ 28 w 137"/>
                <a:gd name="T83" fmla="*/ 475 h 521"/>
                <a:gd name="T84" fmla="*/ 25 w 137"/>
                <a:gd name="T85" fmla="*/ 496 h 521"/>
                <a:gd name="T86" fmla="*/ 0 w 137"/>
                <a:gd name="T87" fmla="*/ 513 h 521"/>
                <a:gd name="T88" fmla="*/ 7 w 137"/>
                <a:gd name="T89" fmla="*/ 463 h 521"/>
                <a:gd name="T90" fmla="*/ 21 w 137"/>
                <a:gd name="T91" fmla="*/ 407 h 521"/>
                <a:gd name="T92" fmla="*/ 32 w 137"/>
                <a:gd name="T93" fmla="*/ 350 h 521"/>
                <a:gd name="T94" fmla="*/ 38 w 137"/>
                <a:gd name="T95" fmla="*/ 332 h 521"/>
                <a:gd name="T96" fmla="*/ 37 w 137"/>
                <a:gd name="T97" fmla="*/ 322 h 521"/>
                <a:gd name="T98" fmla="*/ 57 w 137"/>
                <a:gd name="T99" fmla="*/ 251 h 521"/>
                <a:gd name="T100" fmla="*/ 63 w 137"/>
                <a:gd name="T101" fmla="*/ 239 h 521"/>
                <a:gd name="T102" fmla="*/ 63 w 137"/>
                <a:gd name="T103" fmla="*/ 229 h 521"/>
                <a:gd name="T104" fmla="*/ 63 w 137"/>
                <a:gd name="T105" fmla="*/ 222 h 521"/>
                <a:gd name="T106" fmla="*/ 65 w 137"/>
                <a:gd name="T107" fmla="*/ 213 h 521"/>
                <a:gd name="T108" fmla="*/ 72 w 137"/>
                <a:gd name="T109" fmla="*/ 182 h 521"/>
                <a:gd name="T110" fmla="*/ 75 w 137"/>
                <a:gd name="T111" fmla="*/ 155 h 521"/>
                <a:gd name="T112" fmla="*/ 78 w 137"/>
                <a:gd name="T113" fmla="*/ 146 h 521"/>
                <a:gd name="T114" fmla="*/ 83 w 137"/>
                <a:gd name="T115" fmla="*/ 129 h 521"/>
                <a:gd name="T116" fmla="*/ 101 w 137"/>
                <a:gd name="T117" fmla="*/ 66 h 521"/>
                <a:gd name="T118" fmla="*/ 122 w 137"/>
                <a:gd name="T119" fmla="*/ 9 h 521"/>
                <a:gd name="T120" fmla="*/ 131 w 137"/>
                <a:gd name="T1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" h="521">
                  <a:moveTo>
                    <a:pt x="131" y="0"/>
                  </a:moveTo>
                  <a:lnTo>
                    <a:pt x="133" y="1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7" y="7"/>
                  </a:lnTo>
                  <a:lnTo>
                    <a:pt x="137" y="13"/>
                  </a:lnTo>
                  <a:lnTo>
                    <a:pt x="137" y="18"/>
                  </a:lnTo>
                  <a:lnTo>
                    <a:pt x="137" y="26"/>
                  </a:lnTo>
                  <a:lnTo>
                    <a:pt x="134" y="30"/>
                  </a:lnTo>
                  <a:lnTo>
                    <a:pt x="133" y="34"/>
                  </a:lnTo>
                  <a:lnTo>
                    <a:pt x="131" y="39"/>
                  </a:lnTo>
                  <a:lnTo>
                    <a:pt x="133" y="39"/>
                  </a:lnTo>
                  <a:lnTo>
                    <a:pt x="131" y="41"/>
                  </a:lnTo>
                  <a:lnTo>
                    <a:pt x="131" y="44"/>
                  </a:lnTo>
                  <a:lnTo>
                    <a:pt x="130" y="48"/>
                  </a:lnTo>
                  <a:lnTo>
                    <a:pt x="131" y="48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4" y="48"/>
                  </a:lnTo>
                  <a:lnTo>
                    <a:pt x="134" y="51"/>
                  </a:lnTo>
                  <a:lnTo>
                    <a:pt x="133" y="52"/>
                  </a:lnTo>
                  <a:lnTo>
                    <a:pt x="133" y="53"/>
                  </a:lnTo>
                  <a:lnTo>
                    <a:pt x="133" y="55"/>
                  </a:lnTo>
                  <a:lnTo>
                    <a:pt x="131" y="56"/>
                  </a:lnTo>
                  <a:lnTo>
                    <a:pt x="131" y="57"/>
                  </a:lnTo>
                  <a:lnTo>
                    <a:pt x="130" y="60"/>
                  </a:lnTo>
                  <a:lnTo>
                    <a:pt x="130" y="58"/>
                  </a:lnTo>
                  <a:lnTo>
                    <a:pt x="130" y="57"/>
                  </a:lnTo>
                  <a:lnTo>
                    <a:pt x="130" y="56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9" y="58"/>
                  </a:lnTo>
                  <a:lnTo>
                    <a:pt x="129" y="60"/>
                  </a:lnTo>
                  <a:lnTo>
                    <a:pt x="130" y="61"/>
                  </a:lnTo>
                  <a:lnTo>
                    <a:pt x="129" y="61"/>
                  </a:lnTo>
                  <a:lnTo>
                    <a:pt x="127" y="62"/>
                  </a:lnTo>
                  <a:lnTo>
                    <a:pt x="127" y="64"/>
                  </a:lnTo>
                  <a:lnTo>
                    <a:pt x="126" y="65"/>
                  </a:lnTo>
                  <a:lnTo>
                    <a:pt x="126" y="65"/>
                  </a:lnTo>
                  <a:lnTo>
                    <a:pt x="127" y="65"/>
                  </a:lnTo>
                  <a:lnTo>
                    <a:pt x="127" y="65"/>
                  </a:lnTo>
                  <a:lnTo>
                    <a:pt x="127" y="68"/>
                  </a:lnTo>
                  <a:lnTo>
                    <a:pt x="127" y="70"/>
                  </a:lnTo>
                  <a:lnTo>
                    <a:pt x="127" y="73"/>
                  </a:lnTo>
                  <a:lnTo>
                    <a:pt x="126" y="75"/>
                  </a:lnTo>
                  <a:lnTo>
                    <a:pt x="125" y="77"/>
                  </a:lnTo>
                  <a:lnTo>
                    <a:pt x="124" y="78"/>
                  </a:lnTo>
                  <a:lnTo>
                    <a:pt x="124" y="77"/>
                  </a:lnTo>
                  <a:lnTo>
                    <a:pt x="122" y="77"/>
                  </a:lnTo>
                  <a:lnTo>
                    <a:pt x="122" y="78"/>
                  </a:lnTo>
                  <a:lnTo>
                    <a:pt x="122" y="79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4" y="82"/>
                  </a:lnTo>
                  <a:lnTo>
                    <a:pt x="122" y="86"/>
                  </a:lnTo>
                  <a:lnTo>
                    <a:pt x="121" y="89"/>
                  </a:lnTo>
                  <a:lnTo>
                    <a:pt x="121" y="91"/>
                  </a:lnTo>
                  <a:lnTo>
                    <a:pt x="121" y="95"/>
                  </a:lnTo>
                  <a:lnTo>
                    <a:pt x="120" y="98"/>
                  </a:lnTo>
                  <a:lnTo>
                    <a:pt x="118" y="100"/>
                  </a:lnTo>
                  <a:lnTo>
                    <a:pt x="118" y="99"/>
                  </a:lnTo>
                  <a:lnTo>
                    <a:pt x="118" y="98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7" y="100"/>
                  </a:lnTo>
                  <a:lnTo>
                    <a:pt x="117" y="99"/>
                  </a:lnTo>
                  <a:lnTo>
                    <a:pt x="116" y="98"/>
                  </a:lnTo>
                  <a:lnTo>
                    <a:pt x="116" y="96"/>
                  </a:lnTo>
                  <a:lnTo>
                    <a:pt x="114" y="107"/>
                  </a:lnTo>
                  <a:lnTo>
                    <a:pt x="113" y="119"/>
                  </a:lnTo>
                  <a:lnTo>
                    <a:pt x="112" y="119"/>
                  </a:lnTo>
                  <a:lnTo>
                    <a:pt x="110" y="120"/>
                  </a:lnTo>
                  <a:lnTo>
                    <a:pt x="110" y="121"/>
                  </a:lnTo>
                  <a:lnTo>
                    <a:pt x="109" y="124"/>
                  </a:lnTo>
                  <a:lnTo>
                    <a:pt x="108" y="125"/>
                  </a:lnTo>
                  <a:lnTo>
                    <a:pt x="109" y="125"/>
                  </a:lnTo>
                  <a:lnTo>
                    <a:pt x="109" y="124"/>
                  </a:lnTo>
                  <a:lnTo>
                    <a:pt x="110" y="125"/>
                  </a:lnTo>
                  <a:lnTo>
                    <a:pt x="110" y="127"/>
                  </a:lnTo>
                  <a:lnTo>
                    <a:pt x="109" y="127"/>
                  </a:lnTo>
                  <a:lnTo>
                    <a:pt x="110" y="128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8" y="128"/>
                  </a:lnTo>
                  <a:lnTo>
                    <a:pt x="108" y="129"/>
                  </a:lnTo>
                  <a:lnTo>
                    <a:pt x="108" y="130"/>
                  </a:lnTo>
                  <a:lnTo>
                    <a:pt x="108" y="130"/>
                  </a:lnTo>
                  <a:lnTo>
                    <a:pt x="106" y="129"/>
                  </a:lnTo>
                  <a:lnTo>
                    <a:pt x="106" y="132"/>
                  </a:lnTo>
                  <a:lnTo>
                    <a:pt x="106" y="133"/>
                  </a:lnTo>
                  <a:lnTo>
                    <a:pt x="106" y="134"/>
                  </a:lnTo>
                  <a:lnTo>
                    <a:pt x="108" y="136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06" y="144"/>
                  </a:lnTo>
                  <a:lnTo>
                    <a:pt x="106" y="146"/>
                  </a:lnTo>
                  <a:lnTo>
                    <a:pt x="105" y="150"/>
                  </a:lnTo>
                  <a:lnTo>
                    <a:pt x="105" y="150"/>
                  </a:lnTo>
                  <a:lnTo>
                    <a:pt x="104" y="150"/>
                  </a:lnTo>
                  <a:lnTo>
                    <a:pt x="103" y="151"/>
                  </a:lnTo>
                  <a:lnTo>
                    <a:pt x="103" y="153"/>
                  </a:lnTo>
                  <a:lnTo>
                    <a:pt x="101" y="155"/>
                  </a:lnTo>
                  <a:lnTo>
                    <a:pt x="104" y="157"/>
                  </a:lnTo>
                  <a:lnTo>
                    <a:pt x="104" y="159"/>
                  </a:lnTo>
                  <a:lnTo>
                    <a:pt x="104" y="161"/>
                  </a:lnTo>
                  <a:lnTo>
                    <a:pt x="103" y="163"/>
                  </a:lnTo>
                  <a:lnTo>
                    <a:pt x="101" y="166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1" y="172"/>
                  </a:lnTo>
                  <a:lnTo>
                    <a:pt x="101" y="172"/>
                  </a:lnTo>
                  <a:lnTo>
                    <a:pt x="101" y="174"/>
                  </a:lnTo>
                  <a:lnTo>
                    <a:pt x="101" y="175"/>
                  </a:lnTo>
                  <a:lnTo>
                    <a:pt x="103" y="175"/>
                  </a:lnTo>
                  <a:lnTo>
                    <a:pt x="100" y="182"/>
                  </a:lnTo>
                  <a:lnTo>
                    <a:pt x="100" y="189"/>
                  </a:lnTo>
                  <a:lnTo>
                    <a:pt x="97" y="196"/>
                  </a:lnTo>
                  <a:lnTo>
                    <a:pt x="97" y="196"/>
                  </a:lnTo>
                  <a:lnTo>
                    <a:pt x="96" y="197"/>
                  </a:lnTo>
                  <a:lnTo>
                    <a:pt x="96" y="201"/>
                  </a:lnTo>
                  <a:lnTo>
                    <a:pt x="96" y="204"/>
                  </a:lnTo>
                  <a:lnTo>
                    <a:pt x="96" y="205"/>
                  </a:lnTo>
                  <a:lnTo>
                    <a:pt x="95" y="205"/>
                  </a:lnTo>
                  <a:lnTo>
                    <a:pt x="95" y="206"/>
                  </a:lnTo>
                  <a:lnTo>
                    <a:pt x="93" y="206"/>
                  </a:lnTo>
                  <a:lnTo>
                    <a:pt x="92" y="206"/>
                  </a:lnTo>
                  <a:lnTo>
                    <a:pt x="93" y="208"/>
                  </a:lnTo>
                  <a:lnTo>
                    <a:pt x="92" y="210"/>
                  </a:lnTo>
                  <a:lnTo>
                    <a:pt x="92" y="213"/>
                  </a:lnTo>
                  <a:lnTo>
                    <a:pt x="92" y="214"/>
                  </a:lnTo>
                  <a:lnTo>
                    <a:pt x="91" y="216"/>
                  </a:lnTo>
                  <a:lnTo>
                    <a:pt x="91" y="217"/>
                  </a:lnTo>
                  <a:lnTo>
                    <a:pt x="89" y="218"/>
                  </a:lnTo>
                  <a:lnTo>
                    <a:pt x="89" y="221"/>
                  </a:lnTo>
                  <a:lnTo>
                    <a:pt x="88" y="222"/>
                  </a:lnTo>
                  <a:lnTo>
                    <a:pt x="87" y="225"/>
                  </a:lnTo>
                  <a:lnTo>
                    <a:pt x="89" y="230"/>
                  </a:lnTo>
                  <a:lnTo>
                    <a:pt x="87" y="227"/>
                  </a:lnTo>
                  <a:lnTo>
                    <a:pt x="87" y="230"/>
                  </a:lnTo>
                  <a:lnTo>
                    <a:pt x="86" y="230"/>
                  </a:lnTo>
                  <a:lnTo>
                    <a:pt x="86" y="229"/>
                  </a:lnTo>
                  <a:lnTo>
                    <a:pt x="84" y="230"/>
                  </a:lnTo>
                  <a:lnTo>
                    <a:pt x="86" y="233"/>
                  </a:lnTo>
                  <a:lnTo>
                    <a:pt x="84" y="231"/>
                  </a:lnTo>
                  <a:lnTo>
                    <a:pt x="83" y="233"/>
                  </a:lnTo>
                  <a:lnTo>
                    <a:pt x="84" y="234"/>
                  </a:lnTo>
                  <a:lnTo>
                    <a:pt x="84" y="235"/>
                  </a:lnTo>
                  <a:lnTo>
                    <a:pt x="86" y="235"/>
                  </a:lnTo>
                  <a:lnTo>
                    <a:pt x="86" y="234"/>
                  </a:lnTo>
                  <a:lnTo>
                    <a:pt x="87" y="237"/>
                  </a:lnTo>
                  <a:lnTo>
                    <a:pt x="87" y="238"/>
                  </a:lnTo>
                  <a:lnTo>
                    <a:pt x="87" y="238"/>
                  </a:lnTo>
                  <a:lnTo>
                    <a:pt x="86" y="239"/>
                  </a:lnTo>
                  <a:lnTo>
                    <a:pt x="86" y="239"/>
                  </a:lnTo>
                  <a:lnTo>
                    <a:pt x="84" y="240"/>
                  </a:lnTo>
                  <a:lnTo>
                    <a:pt x="86" y="243"/>
                  </a:lnTo>
                  <a:lnTo>
                    <a:pt x="88" y="244"/>
                  </a:lnTo>
                  <a:lnTo>
                    <a:pt x="87" y="244"/>
                  </a:lnTo>
                  <a:lnTo>
                    <a:pt x="87" y="246"/>
                  </a:lnTo>
                  <a:lnTo>
                    <a:pt x="87" y="247"/>
                  </a:lnTo>
                  <a:lnTo>
                    <a:pt x="86" y="247"/>
                  </a:lnTo>
                  <a:lnTo>
                    <a:pt x="84" y="248"/>
                  </a:lnTo>
                  <a:lnTo>
                    <a:pt x="84" y="248"/>
                  </a:lnTo>
                  <a:lnTo>
                    <a:pt x="83" y="250"/>
                  </a:lnTo>
                  <a:lnTo>
                    <a:pt x="84" y="251"/>
                  </a:lnTo>
                  <a:lnTo>
                    <a:pt x="82" y="251"/>
                  </a:lnTo>
                  <a:lnTo>
                    <a:pt x="82" y="252"/>
                  </a:lnTo>
                  <a:lnTo>
                    <a:pt x="82" y="254"/>
                  </a:lnTo>
                  <a:lnTo>
                    <a:pt x="83" y="255"/>
                  </a:lnTo>
                  <a:lnTo>
                    <a:pt x="82" y="260"/>
                  </a:lnTo>
                  <a:lnTo>
                    <a:pt x="79" y="265"/>
                  </a:lnTo>
                  <a:lnTo>
                    <a:pt x="76" y="269"/>
                  </a:lnTo>
                  <a:lnTo>
                    <a:pt x="76" y="271"/>
                  </a:lnTo>
                  <a:lnTo>
                    <a:pt x="78" y="271"/>
                  </a:lnTo>
                  <a:lnTo>
                    <a:pt x="78" y="271"/>
                  </a:lnTo>
                  <a:lnTo>
                    <a:pt x="79" y="271"/>
                  </a:lnTo>
                  <a:lnTo>
                    <a:pt x="79" y="271"/>
                  </a:lnTo>
                  <a:lnTo>
                    <a:pt x="80" y="273"/>
                  </a:lnTo>
                  <a:lnTo>
                    <a:pt x="79" y="274"/>
                  </a:lnTo>
                  <a:lnTo>
                    <a:pt x="79" y="276"/>
                  </a:lnTo>
                  <a:lnTo>
                    <a:pt x="78" y="277"/>
                  </a:lnTo>
                  <a:lnTo>
                    <a:pt x="76" y="278"/>
                  </a:lnTo>
                  <a:lnTo>
                    <a:pt x="78" y="278"/>
                  </a:lnTo>
                  <a:lnTo>
                    <a:pt x="76" y="284"/>
                  </a:lnTo>
                  <a:lnTo>
                    <a:pt x="75" y="282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5" y="286"/>
                  </a:lnTo>
                  <a:lnTo>
                    <a:pt x="75" y="286"/>
                  </a:lnTo>
                  <a:lnTo>
                    <a:pt x="75" y="289"/>
                  </a:lnTo>
                  <a:lnTo>
                    <a:pt x="75" y="291"/>
                  </a:lnTo>
                  <a:lnTo>
                    <a:pt x="75" y="294"/>
                  </a:lnTo>
                  <a:lnTo>
                    <a:pt x="75" y="297"/>
                  </a:lnTo>
                  <a:lnTo>
                    <a:pt x="74" y="299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72" y="295"/>
                  </a:lnTo>
                  <a:lnTo>
                    <a:pt x="71" y="295"/>
                  </a:lnTo>
                  <a:lnTo>
                    <a:pt x="71" y="297"/>
                  </a:lnTo>
                  <a:lnTo>
                    <a:pt x="70" y="298"/>
                  </a:lnTo>
                  <a:lnTo>
                    <a:pt x="70" y="299"/>
                  </a:lnTo>
                  <a:lnTo>
                    <a:pt x="69" y="301"/>
                  </a:lnTo>
                  <a:lnTo>
                    <a:pt x="70" y="302"/>
                  </a:lnTo>
                  <a:lnTo>
                    <a:pt x="70" y="305"/>
                  </a:lnTo>
                  <a:lnTo>
                    <a:pt x="70" y="307"/>
                  </a:lnTo>
                  <a:lnTo>
                    <a:pt x="70" y="309"/>
                  </a:lnTo>
                  <a:lnTo>
                    <a:pt x="67" y="316"/>
                  </a:lnTo>
                  <a:lnTo>
                    <a:pt x="67" y="323"/>
                  </a:lnTo>
                  <a:lnTo>
                    <a:pt x="65" y="329"/>
                  </a:lnTo>
                  <a:lnTo>
                    <a:pt x="65" y="329"/>
                  </a:lnTo>
                  <a:lnTo>
                    <a:pt x="63" y="329"/>
                  </a:lnTo>
                  <a:lnTo>
                    <a:pt x="63" y="331"/>
                  </a:lnTo>
                  <a:lnTo>
                    <a:pt x="62" y="331"/>
                  </a:lnTo>
                  <a:lnTo>
                    <a:pt x="62" y="332"/>
                  </a:lnTo>
                  <a:lnTo>
                    <a:pt x="62" y="333"/>
                  </a:lnTo>
                  <a:lnTo>
                    <a:pt x="62" y="335"/>
                  </a:lnTo>
                  <a:lnTo>
                    <a:pt x="63" y="335"/>
                  </a:lnTo>
                  <a:lnTo>
                    <a:pt x="63" y="336"/>
                  </a:lnTo>
                  <a:lnTo>
                    <a:pt x="61" y="339"/>
                  </a:lnTo>
                  <a:lnTo>
                    <a:pt x="61" y="340"/>
                  </a:lnTo>
                  <a:lnTo>
                    <a:pt x="61" y="341"/>
                  </a:lnTo>
                  <a:lnTo>
                    <a:pt x="59" y="343"/>
                  </a:lnTo>
                  <a:lnTo>
                    <a:pt x="58" y="344"/>
                  </a:lnTo>
                  <a:lnTo>
                    <a:pt x="57" y="344"/>
                  </a:lnTo>
                  <a:lnTo>
                    <a:pt x="57" y="345"/>
                  </a:lnTo>
                  <a:lnTo>
                    <a:pt x="57" y="348"/>
                  </a:lnTo>
                  <a:lnTo>
                    <a:pt x="57" y="350"/>
                  </a:lnTo>
                  <a:lnTo>
                    <a:pt x="55" y="353"/>
                  </a:lnTo>
                  <a:lnTo>
                    <a:pt x="54" y="356"/>
                  </a:lnTo>
                  <a:lnTo>
                    <a:pt x="53" y="358"/>
                  </a:lnTo>
                  <a:lnTo>
                    <a:pt x="54" y="362"/>
                  </a:lnTo>
                  <a:lnTo>
                    <a:pt x="52" y="362"/>
                  </a:lnTo>
                  <a:lnTo>
                    <a:pt x="52" y="363"/>
                  </a:lnTo>
                  <a:lnTo>
                    <a:pt x="52" y="366"/>
                  </a:lnTo>
                  <a:lnTo>
                    <a:pt x="50" y="367"/>
                  </a:lnTo>
                  <a:lnTo>
                    <a:pt x="49" y="369"/>
                  </a:lnTo>
                  <a:lnTo>
                    <a:pt x="49" y="371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48" y="370"/>
                  </a:lnTo>
                  <a:lnTo>
                    <a:pt x="46" y="370"/>
                  </a:lnTo>
                  <a:lnTo>
                    <a:pt x="46" y="371"/>
                  </a:lnTo>
                  <a:lnTo>
                    <a:pt x="45" y="371"/>
                  </a:lnTo>
                  <a:lnTo>
                    <a:pt x="45" y="371"/>
                  </a:lnTo>
                  <a:lnTo>
                    <a:pt x="44" y="370"/>
                  </a:lnTo>
                  <a:lnTo>
                    <a:pt x="44" y="370"/>
                  </a:lnTo>
                  <a:lnTo>
                    <a:pt x="44" y="371"/>
                  </a:lnTo>
                  <a:lnTo>
                    <a:pt x="44" y="373"/>
                  </a:lnTo>
                  <a:lnTo>
                    <a:pt x="44" y="377"/>
                  </a:lnTo>
                  <a:lnTo>
                    <a:pt x="45" y="379"/>
                  </a:lnTo>
                  <a:lnTo>
                    <a:pt x="46" y="382"/>
                  </a:lnTo>
                  <a:lnTo>
                    <a:pt x="48" y="384"/>
                  </a:lnTo>
                  <a:lnTo>
                    <a:pt x="46" y="387"/>
                  </a:lnTo>
                  <a:lnTo>
                    <a:pt x="46" y="390"/>
                  </a:lnTo>
                  <a:lnTo>
                    <a:pt x="46" y="392"/>
                  </a:lnTo>
                  <a:lnTo>
                    <a:pt x="45" y="394"/>
                  </a:lnTo>
                  <a:lnTo>
                    <a:pt x="44" y="395"/>
                  </a:lnTo>
                  <a:lnTo>
                    <a:pt x="44" y="396"/>
                  </a:lnTo>
                  <a:lnTo>
                    <a:pt x="44" y="398"/>
                  </a:lnTo>
                  <a:lnTo>
                    <a:pt x="45" y="395"/>
                  </a:lnTo>
                  <a:lnTo>
                    <a:pt x="44" y="401"/>
                  </a:lnTo>
                  <a:lnTo>
                    <a:pt x="42" y="401"/>
                  </a:lnTo>
                  <a:lnTo>
                    <a:pt x="42" y="404"/>
                  </a:lnTo>
                  <a:lnTo>
                    <a:pt x="41" y="407"/>
                  </a:lnTo>
                  <a:lnTo>
                    <a:pt x="41" y="409"/>
                  </a:lnTo>
                  <a:lnTo>
                    <a:pt x="40" y="412"/>
                  </a:lnTo>
                  <a:lnTo>
                    <a:pt x="41" y="415"/>
                  </a:lnTo>
                  <a:lnTo>
                    <a:pt x="40" y="415"/>
                  </a:lnTo>
                  <a:lnTo>
                    <a:pt x="40" y="417"/>
                  </a:lnTo>
                  <a:lnTo>
                    <a:pt x="40" y="418"/>
                  </a:lnTo>
                  <a:lnTo>
                    <a:pt x="38" y="420"/>
                  </a:lnTo>
                  <a:lnTo>
                    <a:pt x="38" y="421"/>
                  </a:lnTo>
                  <a:lnTo>
                    <a:pt x="40" y="422"/>
                  </a:lnTo>
                  <a:lnTo>
                    <a:pt x="38" y="422"/>
                  </a:lnTo>
                  <a:lnTo>
                    <a:pt x="40" y="430"/>
                  </a:lnTo>
                  <a:lnTo>
                    <a:pt x="38" y="441"/>
                  </a:lnTo>
                  <a:lnTo>
                    <a:pt x="36" y="450"/>
                  </a:lnTo>
                  <a:lnTo>
                    <a:pt x="36" y="450"/>
                  </a:lnTo>
                  <a:lnTo>
                    <a:pt x="34" y="451"/>
                  </a:lnTo>
                  <a:lnTo>
                    <a:pt x="34" y="454"/>
                  </a:lnTo>
                  <a:lnTo>
                    <a:pt x="33" y="456"/>
                  </a:lnTo>
                  <a:lnTo>
                    <a:pt x="33" y="458"/>
                  </a:lnTo>
                  <a:lnTo>
                    <a:pt x="33" y="458"/>
                  </a:lnTo>
                  <a:lnTo>
                    <a:pt x="32" y="456"/>
                  </a:lnTo>
                  <a:lnTo>
                    <a:pt x="33" y="460"/>
                  </a:lnTo>
                  <a:lnTo>
                    <a:pt x="32" y="463"/>
                  </a:lnTo>
                  <a:lnTo>
                    <a:pt x="31" y="466"/>
                  </a:lnTo>
                  <a:lnTo>
                    <a:pt x="29" y="470"/>
                  </a:lnTo>
                  <a:lnTo>
                    <a:pt x="29" y="472"/>
                  </a:lnTo>
                  <a:lnTo>
                    <a:pt x="29" y="472"/>
                  </a:lnTo>
                  <a:lnTo>
                    <a:pt x="29" y="473"/>
                  </a:lnTo>
                  <a:lnTo>
                    <a:pt x="28" y="475"/>
                  </a:lnTo>
                  <a:lnTo>
                    <a:pt x="28" y="477"/>
                  </a:lnTo>
                  <a:lnTo>
                    <a:pt x="28" y="479"/>
                  </a:lnTo>
                  <a:lnTo>
                    <a:pt x="28" y="480"/>
                  </a:lnTo>
                  <a:lnTo>
                    <a:pt x="25" y="481"/>
                  </a:lnTo>
                  <a:lnTo>
                    <a:pt x="27" y="487"/>
                  </a:lnTo>
                  <a:lnTo>
                    <a:pt x="27" y="490"/>
                  </a:lnTo>
                  <a:lnTo>
                    <a:pt x="25" y="496"/>
                  </a:lnTo>
                  <a:lnTo>
                    <a:pt x="23" y="501"/>
                  </a:lnTo>
                  <a:lnTo>
                    <a:pt x="23" y="501"/>
                  </a:lnTo>
                  <a:lnTo>
                    <a:pt x="15" y="513"/>
                  </a:lnTo>
                  <a:lnTo>
                    <a:pt x="8" y="518"/>
                  </a:lnTo>
                  <a:lnTo>
                    <a:pt x="4" y="521"/>
                  </a:lnTo>
                  <a:lnTo>
                    <a:pt x="2" y="518"/>
                  </a:lnTo>
                  <a:lnTo>
                    <a:pt x="0" y="513"/>
                  </a:lnTo>
                  <a:lnTo>
                    <a:pt x="0" y="506"/>
                  </a:lnTo>
                  <a:lnTo>
                    <a:pt x="0" y="498"/>
                  </a:lnTo>
                  <a:lnTo>
                    <a:pt x="2" y="492"/>
                  </a:lnTo>
                  <a:lnTo>
                    <a:pt x="3" y="485"/>
                  </a:lnTo>
                  <a:lnTo>
                    <a:pt x="3" y="480"/>
                  </a:lnTo>
                  <a:lnTo>
                    <a:pt x="4" y="479"/>
                  </a:lnTo>
                  <a:lnTo>
                    <a:pt x="7" y="463"/>
                  </a:lnTo>
                  <a:lnTo>
                    <a:pt x="7" y="462"/>
                  </a:lnTo>
                  <a:lnTo>
                    <a:pt x="7" y="462"/>
                  </a:lnTo>
                  <a:lnTo>
                    <a:pt x="7" y="460"/>
                  </a:lnTo>
                  <a:lnTo>
                    <a:pt x="8" y="447"/>
                  </a:lnTo>
                  <a:lnTo>
                    <a:pt x="14" y="433"/>
                  </a:lnTo>
                  <a:lnTo>
                    <a:pt x="19" y="420"/>
                  </a:lnTo>
                  <a:lnTo>
                    <a:pt x="21" y="407"/>
                  </a:lnTo>
                  <a:lnTo>
                    <a:pt x="21" y="396"/>
                  </a:lnTo>
                  <a:lnTo>
                    <a:pt x="24" y="383"/>
                  </a:lnTo>
                  <a:lnTo>
                    <a:pt x="25" y="378"/>
                  </a:lnTo>
                  <a:lnTo>
                    <a:pt x="27" y="373"/>
                  </a:lnTo>
                  <a:lnTo>
                    <a:pt x="28" y="367"/>
                  </a:lnTo>
                  <a:lnTo>
                    <a:pt x="31" y="363"/>
                  </a:lnTo>
                  <a:lnTo>
                    <a:pt x="32" y="350"/>
                  </a:lnTo>
                  <a:lnTo>
                    <a:pt x="34" y="337"/>
                  </a:lnTo>
                  <a:lnTo>
                    <a:pt x="37" y="336"/>
                  </a:lnTo>
                  <a:lnTo>
                    <a:pt x="37" y="335"/>
                  </a:lnTo>
                  <a:lnTo>
                    <a:pt x="37" y="333"/>
                  </a:lnTo>
                  <a:lnTo>
                    <a:pt x="37" y="332"/>
                  </a:lnTo>
                  <a:lnTo>
                    <a:pt x="37" y="332"/>
                  </a:lnTo>
                  <a:lnTo>
                    <a:pt x="38" y="332"/>
                  </a:lnTo>
                  <a:lnTo>
                    <a:pt x="38" y="331"/>
                  </a:lnTo>
                  <a:lnTo>
                    <a:pt x="38" y="328"/>
                  </a:lnTo>
                  <a:lnTo>
                    <a:pt x="38" y="328"/>
                  </a:lnTo>
                  <a:lnTo>
                    <a:pt x="38" y="327"/>
                  </a:lnTo>
                  <a:lnTo>
                    <a:pt x="38" y="324"/>
                  </a:lnTo>
                  <a:lnTo>
                    <a:pt x="37" y="323"/>
                  </a:lnTo>
                  <a:lnTo>
                    <a:pt x="37" y="322"/>
                  </a:lnTo>
                  <a:lnTo>
                    <a:pt x="38" y="322"/>
                  </a:lnTo>
                  <a:lnTo>
                    <a:pt x="40" y="322"/>
                  </a:lnTo>
                  <a:lnTo>
                    <a:pt x="45" y="306"/>
                  </a:lnTo>
                  <a:lnTo>
                    <a:pt x="48" y="289"/>
                  </a:lnTo>
                  <a:lnTo>
                    <a:pt x="50" y="272"/>
                  </a:lnTo>
                  <a:lnTo>
                    <a:pt x="54" y="255"/>
                  </a:lnTo>
                  <a:lnTo>
                    <a:pt x="57" y="251"/>
                  </a:lnTo>
                  <a:lnTo>
                    <a:pt x="59" y="248"/>
                  </a:lnTo>
                  <a:lnTo>
                    <a:pt x="62" y="246"/>
                  </a:lnTo>
                  <a:lnTo>
                    <a:pt x="63" y="242"/>
                  </a:lnTo>
                  <a:lnTo>
                    <a:pt x="61" y="242"/>
                  </a:lnTo>
                  <a:lnTo>
                    <a:pt x="61" y="240"/>
                  </a:lnTo>
                  <a:lnTo>
                    <a:pt x="62" y="239"/>
                  </a:lnTo>
                  <a:lnTo>
                    <a:pt x="63" y="239"/>
                  </a:lnTo>
                  <a:lnTo>
                    <a:pt x="63" y="239"/>
                  </a:lnTo>
                  <a:lnTo>
                    <a:pt x="65" y="238"/>
                  </a:lnTo>
                  <a:lnTo>
                    <a:pt x="62" y="238"/>
                  </a:lnTo>
                  <a:lnTo>
                    <a:pt x="62" y="231"/>
                  </a:lnTo>
                  <a:lnTo>
                    <a:pt x="63" y="233"/>
                  </a:lnTo>
                  <a:lnTo>
                    <a:pt x="63" y="230"/>
                  </a:lnTo>
                  <a:lnTo>
                    <a:pt x="63" y="229"/>
                  </a:lnTo>
                  <a:lnTo>
                    <a:pt x="63" y="227"/>
                  </a:lnTo>
                  <a:lnTo>
                    <a:pt x="62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5" y="225"/>
                  </a:lnTo>
                  <a:lnTo>
                    <a:pt x="65" y="223"/>
                  </a:lnTo>
                  <a:lnTo>
                    <a:pt x="63" y="222"/>
                  </a:lnTo>
                  <a:lnTo>
                    <a:pt x="62" y="221"/>
                  </a:lnTo>
                  <a:lnTo>
                    <a:pt x="62" y="218"/>
                  </a:lnTo>
                  <a:lnTo>
                    <a:pt x="62" y="216"/>
                  </a:lnTo>
                  <a:lnTo>
                    <a:pt x="63" y="213"/>
                  </a:lnTo>
                  <a:lnTo>
                    <a:pt x="63" y="213"/>
                  </a:lnTo>
                  <a:lnTo>
                    <a:pt x="65" y="212"/>
                  </a:lnTo>
                  <a:lnTo>
                    <a:pt x="65" y="213"/>
                  </a:lnTo>
                  <a:lnTo>
                    <a:pt x="65" y="205"/>
                  </a:lnTo>
                  <a:lnTo>
                    <a:pt x="67" y="200"/>
                  </a:lnTo>
                  <a:lnTo>
                    <a:pt x="69" y="195"/>
                  </a:lnTo>
                  <a:lnTo>
                    <a:pt x="69" y="187"/>
                  </a:lnTo>
                  <a:lnTo>
                    <a:pt x="70" y="187"/>
                  </a:lnTo>
                  <a:lnTo>
                    <a:pt x="71" y="184"/>
                  </a:lnTo>
                  <a:lnTo>
                    <a:pt x="72" y="182"/>
                  </a:lnTo>
                  <a:lnTo>
                    <a:pt x="72" y="178"/>
                  </a:lnTo>
                  <a:lnTo>
                    <a:pt x="72" y="175"/>
                  </a:lnTo>
                  <a:lnTo>
                    <a:pt x="74" y="172"/>
                  </a:lnTo>
                  <a:lnTo>
                    <a:pt x="75" y="168"/>
                  </a:lnTo>
                  <a:lnTo>
                    <a:pt x="72" y="168"/>
                  </a:lnTo>
                  <a:lnTo>
                    <a:pt x="75" y="162"/>
                  </a:lnTo>
                  <a:lnTo>
                    <a:pt x="75" y="155"/>
                  </a:lnTo>
                  <a:lnTo>
                    <a:pt x="76" y="155"/>
                  </a:lnTo>
                  <a:lnTo>
                    <a:pt x="76" y="153"/>
                  </a:lnTo>
                  <a:lnTo>
                    <a:pt x="78" y="153"/>
                  </a:lnTo>
                  <a:lnTo>
                    <a:pt x="78" y="151"/>
                  </a:lnTo>
                  <a:lnTo>
                    <a:pt x="78" y="149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9" y="141"/>
                  </a:lnTo>
                  <a:lnTo>
                    <a:pt x="82" y="140"/>
                  </a:lnTo>
                  <a:lnTo>
                    <a:pt x="82" y="136"/>
                  </a:lnTo>
                  <a:lnTo>
                    <a:pt x="82" y="133"/>
                  </a:lnTo>
                  <a:lnTo>
                    <a:pt x="83" y="129"/>
                  </a:lnTo>
                  <a:lnTo>
                    <a:pt x="84" y="125"/>
                  </a:lnTo>
                  <a:lnTo>
                    <a:pt x="83" y="123"/>
                  </a:lnTo>
                  <a:lnTo>
                    <a:pt x="87" y="110"/>
                  </a:lnTo>
                  <a:lnTo>
                    <a:pt x="91" y="95"/>
                  </a:lnTo>
                  <a:lnTo>
                    <a:pt x="93" y="83"/>
                  </a:lnTo>
                  <a:lnTo>
                    <a:pt x="97" y="75"/>
                  </a:lnTo>
                  <a:lnTo>
                    <a:pt x="101" y="66"/>
                  </a:lnTo>
                  <a:lnTo>
                    <a:pt x="106" y="56"/>
                  </a:lnTo>
                  <a:lnTo>
                    <a:pt x="109" y="43"/>
                  </a:lnTo>
                  <a:lnTo>
                    <a:pt x="112" y="31"/>
                  </a:lnTo>
                  <a:lnTo>
                    <a:pt x="114" y="21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2" y="7"/>
                  </a:lnTo>
                  <a:lnTo>
                    <a:pt x="124" y="6"/>
                  </a:lnTo>
                  <a:lnTo>
                    <a:pt x="125" y="3"/>
                  </a:lnTo>
                  <a:lnTo>
                    <a:pt x="126" y="2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44"/>
            <p:cNvSpPr>
              <a:spLocks/>
            </p:cNvSpPr>
            <p:nvPr/>
          </p:nvSpPr>
          <p:spPr bwMode="auto">
            <a:xfrm>
              <a:off x="8711289" y="4415035"/>
              <a:ext cx="320546" cy="1167516"/>
            </a:xfrm>
            <a:custGeom>
              <a:avLst/>
              <a:gdLst>
                <a:gd name="T0" fmla="*/ 123 w 123"/>
                <a:gd name="T1" fmla="*/ 23 h 448"/>
                <a:gd name="T2" fmla="*/ 119 w 123"/>
                <a:gd name="T3" fmla="*/ 42 h 448"/>
                <a:gd name="T4" fmla="*/ 122 w 123"/>
                <a:gd name="T5" fmla="*/ 47 h 448"/>
                <a:gd name="T6" fmla="*/ 119 w 123"/>
                <a:gd name="T7" fmla="*/ 49 h 448"/>
                <a:gd name="T8" fmla="*/ 118 w 123"/>
                <a:gd name="T9" fmla="*/ 55 h 448"/>
                <a:gd name="T10" fmla="*/ 118 w 123"/>
                <a:gd name="T11" fmla="*/ 65 h 448"/>
                <a:gd name="T12" fmla="*/ 114 w 123"/>
                <a:gd name="T13" fmla="*/ 71 h 448"/>
                <a:gd name="T14" fmla="*/ 113 w 123"/>
                <a:gd name="T15" fmla="*/ 87 h 448"/>
                <a:gd name="T16" fmla="*/ 110 w 123"/>
                <a:gd name="T17" fmla="*/ 87 h 448"/>
                <a:gd name="T18" fmla="*/ 105 w 123"/>
                <a:gd name="T19" fmla="*/ 105 h 448"/>
                <a:gd name="T20" fmla="*/ 105 w 123"/>
                <a:gd name="T21" fmla="*/ 112 h 448"/>
                <a:gd name="T22" fmla="*/ 102 w 123"/>
                <a:gd name="T23" fmla="*/ 114 h 448"/>
                <a:gd name="T24" fmla="*/ 102 w 123"/>
                <a:gd name="T25" fmla="*/ 121 h 448"/>
                <a:gd name="T26" fmla="*/ 98 w 123"/>
                <a:gd name="T27" fmla="*/ 133 h 448"/>
                <a:gd name="T28" fmla="*/ 96 w 123"/>
                <a:gd name="T29" fmla="*/ 146 h 448"/>
                <a:gd name="T30" fmla="*/ 98 w 123"/>
                <a:gd name="T31" fmla="*/ 154 h 448"/>
                <a:gd name="T32" fmla="*/ 92 w 123"/>
                <a:gd name="T33" fmla="*/ 173 h 448"/>
                <a:gd name="T34" fmla="*/ 88 w 123"/>
                <a:gd name="T35" fmla="*/ 180 h 448"/>
                <a:gd name="T36" fmla="*/ 85 w 123"/>
                <a:gd name="T37" fmla="*/ 190 h 448"/>
                <a:gd name="T38" fmla="*/ 81 w 123"/>
                <a:gd name="T39" fmla="*/ 199 h 448"/>
                <a:gd name="T40" fmla="*/ 80 w 123"/>
                <a:gd name="T41" fmla="*/ 205 h 448"/>
                <a:gd name="T42" fmla="*/ 80 w 123"/>
                <a:gd name="T43" fmla="*/ 209 h 448"/>
                <a:gd name="T44" fmla="*/ 80 w 123"/>
                <a:gd name="T45" fmla="*/ 215 h 448"/>
                <a:gd name="T46" fmla="*/ 79 w 123"/>
                <a:gd name="T47" fmla="*/ 222 h 448"/>
                <a:gd name="T48" fmla="*/ 73 w 123"/>
                <a:gd name="T49" fmla="*/ 235 h 448"/>
                <a:gd name="T50" fmla="*/ 73 w 123"/>
                <a:gd name="T51" fmla="*/ 241 h 448"/>
                <a:gd name="T52" fmla="*/ 71 w 123"/>
                <a:gd name="T53" fmla="*/ 250 h 448"/>
                <a:gd name="T54" fmla="*/ 68 w 123"/>
                <a:gd name="T55" fmla="*/ 257 h 448"/>
                <a:gd name="T56" fmla="*/ 66 w 123"/>
                <a:gd name="T57" fmla="*/ 262 h 448"/>
                <a:gd name="T58" fmla="*/ 62 w 123"/>
                <a:gd name="T59" fmla="*/ 282 h 448"/>
                <a:gd name="T60" fmla="*/ 58 w 123"/>
                <a:gd name="T61" fmla="*/ 288 h 448"/>
                <a:gd name="T62" fmla="*/ 54 w 123"/>
                <a:gd name="T63" fmla="*/ 296 h 448"/>
                <a:gd name="T64" fmla="*/ 50 w 123"/>
                <a:gd name="T65" fmla="*/ 309 h 448"/>
                <a:gd name="T66" fmla="*/ 45 w 123"/>
                <a:gd name="T67" fmla="*/ 320 h 448"/>
                <a:gd name="T68" fmla="*/ 41 w 123"/>
                <a:gd name="T69" fmla="*/ 318 h 448"/>
                <a:gd name="T70" fmla="*/ 43 w 123"/>
                <a:gd name="T71" fmla="*/ 332 h 448"/>
                <a:gd name="T72" fmla="*/ 42 w 123"/>
                <a:gd name="T73" fmla="*/ 342 h 448"/>
                <a:gd name="T74" fmla="*/ 38 w 123"/>
                <a:gd name="T75" fmla="*/ 358 h 448"/>
                <a:gd name="T76" fmla="*/ 38 w 123"/>
                <a:gd name="T77" fmla="*/ 371 h 448"/>
                <a:gd name="T78" fmla="*/ 32 w 123"/>
                <a:gd name="T79" fmla="*/ 394 h 448"/>
                <a:gd name="T80" fmla="*/ 28 w 123"/>
                <a:gd name="T81" fmla="*/ 407 h 448"/>
                <a:gd name="T82" fmla="*/ 26 w 123"/>
                <a:gd name="T83" fmla="*/ 419 h 448"/>
                <a:gd name="T84" fmla="*/ 9 w 123"/>
                <a:gd name="T85" fmla="*/ 445 h 448"/>
                <a:gd name="T86" fmla="*/ 0 w 123"/>
                <a:gd name="T87" fmla="*/ 438 h 448"/>
                <a:gd name="T88" fmla="*/ 3 w 123"/>
                <a:gd name="T89" fmla="*/ 415 h 448"/>
                <a:gd name="T90" fmla="*/ 7 w 123"/>
                <a:gd name="T91" fmla="*/ 396 h 448"/>
                <a:gd name="T92" fmla="*/ 26 w 123"/>
                <a:gd name="T93" fmla="*/ 312 h 448"/>
                <a:gd name="T94" fmla="*/ 33 w 123"/>
                <a:gd name="T95" fmla="*/ 286 h 448"/>
                <a:gd name="T96" fmla="*/ 33 w 123"/>
                <a:gd name="T97" fmla="*/ 278 h 448"/>
                <a:gd name="T98" fmla="*/ 52 w 123"/>
                <a:gd name="T99" fmla="*/ 216 h 448"/>
                <a:gd name="T100" fmla="*/ 59 w 123"/>
                <a:gd name="T101" fmla="*/ 207 h 448"/>
                <a:gd name="T102" fmla="*/ 59 w 123"/>
                <a:gd name="T103" fmla="*/ 195 h 448"/>
                <a:gd name="T104" fmla="*/ 58 w 123"/>
                <a:gd name="T105" fmla="*/ 188 h 448"/>
                <a:gd name="T106" fmla="*/ 63 w 123"/>
                <a:gd name="T107" fmla="*/ 172 h 448"/>
                <a:gd name="T108" fmla="*/ 68 w 123"/>
                <a:gd name="T109" fmla="*/ 150 h 448"/>
                <a:gd name="T110" fmla="*/ 72 w 123"/>
                <a:gd name="T111" fmla="*/ 133 h 448"/>
                <a:gd name="T112" fmla="*/ 75 w 123"/>
                <a:gd name="T113" fmla="*/ 122 h 448"/>
                <a:gd name="T114" fmla="*/ 80 w 123"/>
                <a:gd name="T115" fmla="*/ 95 h 448"/>
                <a:gd name="T116" fmla="*/ 105 w 123"/>
                <a:gd name="T117" fmla="*/ 10 h 448"/>
                <a:gd name="T118" fmla="*/ 113 w 123"/>
                <a:gd name="T11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448">
                  <a:moveTo>
                    <a:pt x="114" y="0"/>
                  </a:moveTo>
                  <a:lnTo>
                    <a:pt x="117" y="2"/>
                  </a:lnTo>
                  <a:lnTo>
                    <a:pt x="118" y="3"/>
                  </a:lnTo>
                  <a:lnTo>
                    <a:pt x="119" y="6"/>
                  </a:lnTo>
                  <a:lnTo>
                    <a:pt x="121" y="10"/>
                  </a:lnTo>
                  <a:lnTo>
                    <a:pt x="122" y="15"/>
                  </a:lnTo>
                  <a:lnTo>
                    <a:pt x="123" y="23"/>
                  </a:lnTo>
                  <a:lnTo>
                    <a:pt x="121" y="27"/>
                  </a:lnTo>
                  <a:lnTo>
                    <a:pt x="119" y="29"/>
                  </a:lnTo>
                  <a:lnTo>
                    <a:pt x="119" y="34"/>
                  </a:lnTo>
                  <a:lnTo>
                    <a:pt x="121" y="34"/>
                  </a:lnTo>
                  <a:lnTo>
                    <a:pt x="119" y="37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2"/>
                  </a:lnTo>
                  <a:lnTo>
                    <a:pt x="121" y="42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23" y="44"/>
                  </a:lnTo>
                  <a:lnTo>
                    <a:pt x="122" y="46"/>
                  </a:lnTo>
                  <a:lnTo>
                    <a:pt x="122" y="47"/>
                  </a:lnTo>
                  <a:lnTo>
                    <a:pt x="122" y="49"/>
                  </a:lnTo>
                  <a:lnTo>
                    <a:pt x="122" y="50"/>
                  </a:lnTo>
                  <a:lnTo>
                    <a:pt x="121" y="53"/>
                  </a:lnTo>
                  <a:lnTo>
                    <a:pt x="121" y="51"/>
                  </a:lnTo>
                  <a:lnTo>
                    <a:pt x="121" y="50"/>
                  </a:lnTo>
                  <a:lnTo>
                    <a:pt x="119" y="50"/>
                  </a:lnTo>
                  <a:lnTo>
                    <a:pt x="119" y="49"/>
                  </a:lnTo>
                  <a:lnTo>
                    <a:pt x="119" y="50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21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7" y="57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8" y="57"/>
                  </a:lnTo>
                  <a:lnTo>
                    <a:pt x="118" y="59"/>
                  </a:lnTo>
                  <a:lnTo>
                    <a:pt x="119" y="62"/>
                  </a:lnTo>
                  <a:lnTo>
                    <a:pt x="118" y="65"/>
                  </a:lnTo>
                  <a:lnTo>
                    <a:pt x="118" y="67"/>
                  </a:lnTo>
                  <a:lnTo>
                    <a:pt x="117" y="68"/>
                  </a:lnTo>
                  <a:lnTo>
                    <a:pt x="115" y="68"/>
                  </a:lnTo>
                  <a:lnTo>
                    <a:pt x="114" y="68"/>
                  </a:lnTo>
                  <a:lnTo>
                    <a:pt x="113" y="68"/>
                  </a:lnTo>
                  <a:lnTo>
                    <a:pt x="114" y="70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5" y="72"/>
                  </a:lnTo>
                  <a:lnTo>
                    <a:pt x="114" y="75"/>
                  </a:lnTo>
                  <a:lnTo>
                    <a:pt x="113" y="78"/>
                  </a:lnTo>
                  <a:lnTo>
                    <a:pt x="113" y="82"/>
                  </a:lnTo>
                  <a:lnTo>
                    <a:pt x="113" y="84"/>
                  </a:lnTo>
                  <a:lnTo>
                    <a:pt x="113" y="87"/>
                  </a:lnTo>
                  <a:lnTo>
                    <a:pt x="111" y="88"/>
                  </a:lnTo>
                  <a:lnTo>
                    <a:pt x="111" y="87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10" y="84"/>
                  </a:lnTo>
                  <a:lnTo>
                    <a:pt x="110" y="88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7" y="85"/>
                  </a:lnTo>
                  <a:lnTo>
                    <a:pt x="107" y="91"/>
                  </a:lnTo>
                  <a:lnTo>
                    <a:pt x="107" y="97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5" y="105"/>
                  </a:lnTo>
                  <a:lnTo>
                    <a:pt x="105" y="106"/>
                  </a:lnTo>
                  <a:lnTo>
                    <a:pt x="104" y="109"/>
                  </a:lnTo>
                  <a:lnTo>
                    <a:pt x="102" y="110"/>
                  </a:lnTo>
                  <a:lnTo>
                    <a:pt x="104" y="110"/>
                  </a:lnTo>
                  <a:lnTo>
                    <a:pt x="104" y="109"/>
                  </a:lnTo>
                  <a:lnTo>
                    <a:pt x="105" y="109"/>
                  </a:lnTo>
                  <a:lnTo>
                    <a:pt x="105" y="112"/>
                  </a:lnTo>
                  <a:lnTo>
                    <a:pt x="104" y="112"/>
                  </a:lnTo>
                  <a:lnTo>
                    <a:pt x="105" y="113"/>
                  </a:lnTo>
                  <a:lnTo>
                    <a:pt x="104" y="113"/>
                  </a:lnTo>
                  <a:lnTo>
                    <a:pt x="104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1" y="114"/>
                  </a:lnTo>
                  <a:lnTo>
                    <a:pt x="101" y="116"/>
                  </a:lnTo>
                  <a:lnTo>
                    <a:pt x="101" y="117"/>
                  </a:lnTo>
                  <a:lnTo>
                    <a:pt x="102" y="118"/>
                  </a:lnTo>
                  <a:lnTo>
                    <a:pt x="102" y="119"/>
                  </a:lnTo>
                  <a:lnTo>
                    <a:pt x="102" y="121"/>
                  </a:lnTo>
                  <a:lnTo>
                    <a:pt x="102" y="123"/>
                  </a:lnTo>
                  <a:lnTo>
                    <a:pt x="101" y="126"/>
                  </a:lnTo>
                  <a:lnTo>
                    <a:pt x="101" y="129"/>
                  </a:lnTo>
                  <a:lnTo>
                    <a:pt x="100" y="133"/>
                  </a:lnTo>
                  <a:lnTo>
                    <a:pt x="100" y="131"/>
                  </a:lnTo>
                  <a:lnTo>
                    <a:pt x="100" y="133"/>
                  </a:lnTo>
                  <a:lnTo>
                    <a:pt x="98" y="133"/>
                  </a:lnTo>
                  <a:lnTo>
                    <a:pt x="97" y="134"/>
                  </a:lnTo>
                  <a:lnTo>
                    <a:pt x="97" y="135"/>
                  </a:lnTo>
                  <a:lnTo>
                    <a:pt x="98" y="138"/>
                  </a:lnTo>
                  <a:lnTo>
                    <a:pt x="100" y="139"/>
                  </a:lnTo>
                  <a:lnTo>
                    <a:pt x="98" y="140"/>
                  </a:lnTo>
                  <a:lnTo>
                    <a:pt x="97" y="143"/>
                  </a:lnTo>
                  <a:lnTo>
                    <a:pt x="96" y="146"/>
                  </a:lnTo>
                  <a:lnTo>
                    <a:pt x="96" y="147"/>
                  </a:lnTo>
                  <a:lnTo>
                    <a:pt x="96" y="151"/>
                  </a:lnTo>
                  <a:lnTo>
                    <a:pt x="96" y="151"/>
                  </a:lnTo>
                  <a:lnTo>
                    <a:pt x="97" y="151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98" y="154"/>
                  </a:lnTo>
                  <a:lnTo>
                    <a:pt x="96" y="157"/>
                  </a:lnTo>
                  <a:lnTo>
                    <a:pt x="96" y="160"/>
                  </a:lnTo>
                  <a:lnTo>
                    <a:pt x="96" y="164"/>
                  </a:lnTo>
                  <a:lnTo>
                    <a:pt x="94" y="168"/>
                  </a:lnTo>
                  <a:lnTo>
                    <a:pt x="93" y="172"/>
                  </a:lnTo>
                  <a:lnTo>
                    <a:pt x="93" y="171"/>
                  </a:lnTo>
                  <a:lnTo>
                    <a:pt x="92" y="173"/>
                  </a:lnTo>
                  <a:lnTo>
                    <a:pt x="90" y="176"/>
                  </a:lnTo>
                  <a:lnTo>
                    <a:pt x="92" y="177"/>
                  </a:lnTo>
                  <a:lnTo>
                    <a:pt x="92" y="180"/>
                  </a:lnTo>
                  <a:lnTo>
                    <a:pt x="90" y="180"/>
                  </a:lnTo>
                  <a:lnTo>
                    <a:pt x="89" y="180"/>
                  </a:lnTo>
                  <a:lnTo>
                    <a:pt x="89" y="180"/>
                  </a:lnTo>
                  <a:lnTo>
                    <a:pt x="88" y="180"/>
                  </a:lnTo>
                  <a:lnTo>
                    <a:pt x="88" y="181"/>
                  </a:lnTo>
                  <a:lnTo>
                    <a:pt x="88" y="184"/>
                  </a:lnTo>
                  <a:lnTo>
                    <a:pt x="88" y="185"/>
                  </a:lnTo>
                  <a:lnTo>
                    <a:pt x="88" y="188"/>
                  </a:lnTo>
                  <a:lnTo>
                    <a:pt x="86" y="188"/>
                  </a:lnTo>
                  <a:lnTo>
                    <a:pt x="85" y="189"/>
                  </a:lnTo>
                  <a:lnTo>
                    <a:pt x="85" y="190"/>
                  </a:lnTo>
                  <a:lnTo>
                    <a:pt x="85" y="191"/>
                  </a:lnTo>
                  <a:lnTo>
                    <a:pt x="84" y="194"/>
                  </a:lnTo>
                  <a:lnTo>
                    <a:pt x="83" y="195"/>
                  </a:lnTo>
                  <a:lnTo>
                    <a:pt x="85" y="201"/>
                  </a:lnTo>
                  <a:lnTo>
                    <a:pt x="83" y="198"/>
                  </a:lnTo>
                  <a:lnTo>
                    <a:pt x="83" y="199"/>
                  </a:lnTo>
                  <a:lnTo>
                    <a:pt x="81" y="199"/>
                  </a:lnTo>
                  <a:lnTo>
                    <a:pt x="81" y="199"/>
                  </a:lnTo>
                  <a:lnTo>
                    <a:pt x="80" y="201"/>
                  </a:lnTo>
                  <a:lnTo>
                    <a:pt x="80" y="202"/>
                  </a:lnTo>
                  <a:lnTo>
                    <a:pt x="79" y="201"/>
                  </a:lnTo>
                  <a:lnTo>
                    <a:pt x="79" y="202"/>
                  </a:lnTo>
                  <a:lnTo>
                    <a:pt x="80" y="203"/>
                  </a:lnTo>
                  <a:lnTo>
                    <a:pt x="80" y="205"/>
                  </a:lnTo>
                  <a:lnTo>
                    <a:pt x="81" y="205"/>
                  </a:lnTo>
                  <a:lnTo>
                    <a:pt x="81" y="203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81" y="207"/>
                  </a:lnTo>
                  <a:lnTo>
                    <a:pt x="81" y="207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1" y="211"/>
                  </a:lnTo>
                  <a:lnTo>
                    <a:pt x="83" y="212"/>
                  </a:lnTo>
                  <a:lnTo>
                    <a:pt x="83" y="214"/>
                  </a:lnTo>
                  <a:lnTo>
                    <a:pt x="83" y="215"/>
                  </a:lnTo>
                  <a:lnTo>
                    <a:pt x="81" y="215"/>
                  </a:lnTo>
                  <a:lnTo>
                    <a:pt x="80" y="215"/>
                  </a:lnTo>
                  <a:lnTo>
                    <a:pt x="80" y="216"/>
                  </a:lnTo>
                  <a:lnTo>
                    <a:pt x="79" y="216"/>
                  </a:lnTo>
                  <a:lnTo>
                    <a:pt x="79" y="219"/>
                  </a:lnTo>
                  <a:lnTo>
                    <a:pt x="77" y="218"/>
                  </a:lnTo>
                  <a:lnTo>
                    <a:pt x="77" y="219"/>
                  </a:lnTo>
                  <a:lnTo>
                    <a:pt x="77" y="220"/>
                  </a:lnTo>
                  <a:lnTo>
                    <a:pt x="79" y="222"/>
                  </a:lnTo>
                  <a:lnTo>
                    <a:pt x="77" y="226"/>
                  </a:lnTo>
                  <a:lnTo>
                    <a:pt x="75" y="229"/>
                  </a:lnTo>
                  <a:lnTo>
                    <a:pt x="72" y="233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3" y="235"/>
                  </a:lnTo>
                  <a:lnTo>
                    <a:pt x="73" y="235"/>
                  </a:lnTo>
                  <a:lnTo>
                    <a:pt x="75" y="235"/>
                  </a:lnTo>
                  <a:lnTo>
                    <a:pt x="75" y="237"/>
                  </a:lnTo>
                  <a:lnTo>
                    <a:pt x="75" y="239"/>
                  </a:lnTo>
                  <a:lnTo>
                    <a:pt x="73" y="239"/>
                  </a:lnTo>
                  <a:lnTo>
                    <a:pt x="72" y="240"/>
                  </a:lnTo>
                  <a:lnTo>
                    <a:pt x="72" y="241"/>
                  </a:lnTo>
                  <a:lnTo>
                    <a:pt x="73" y="241"/>
                  </a:lnTo>
                  <a:lnTo>
                    <a:pt x="71" y="246"/>
                  </a:lnTo>
                  <a:lnTo>
                    <a:pt x="69" y="245"/>
                  </a:lnTo>
                  <a:lnTo>
                    <a:pt x="68" y="249"/>
                  </a:lnTo>
                  <a:lnTo>
                    <a:pt x="69" y="249"/>
                  </a:lnTo>
                  <a:lnTo>
                    <a:pt x="69" y="249"/>
                  </a:lnTo>
                  <a:lnTo>
                    <a:pt x="71" y="248"/>
                  </a:lnTo>
                  <a:lnTo>
                    <a:pt x="71" y="250"/>
                  </a:lnTo>
                  <a:lnTo>
                    <a:pt x="71" y="253"/>
                  </a:lnTo>
                  <a:lnTo>
                    <a:pt x="71" y="254"/>
                  </a:lnTo>
                  <a:lnTo>
                    <a:pt x="71" y="257"/>
                  </a:lnTo>
                  <a:lnTo>
                    <a:pt x="69" y="260"/>
                  </a:lnTo>
                  <a:lnTo>
                    <a:pt x="67" y="258"/>
                  </a:lnTo>
                  <a:lnTo>
                    <a:pt x="68" y="258"/>
                  </a:lnTo>
                  <a:lnTo>
                    <a:pt x="68" y="257"/>
                  </a:lnTo>
                  <a:lnTo>
                    <a:pt x="67" y="256"/>
                  </a:lnTo>
                  <a:lnTo>
                    <a:pt x="67" y="256"/>
                  </a:lnTo>
                  <a:lnTo>
                    <a:pt x="66" y="257"/>
                  </a:lnTo>
                  <a:lnTo>
                    <a:pt x="66" y="258"/>
                  </a:lnTo>
                  <a:lnTo>
                    <a:pt x="66" y="260"/>
                  </a:lnTo>
                  <a:lnTo>
                    <a:pt x="64" y="260"/>
                  </a:lnTo>
                  <a:lnTo>
                    <a:pt x="66" y="262"/>
                  </a:lnTo>
                  <a:lnTo>
                    <a:pt x="66" y="263"/>
                  </a:lnTo>
                  <a:lnTo>
                    <a:pt x="66" y="265"/>
                  </a:lnTo>
                  <a:lnTo>
                    <a:pt x="66" y="267"/>
                  </a:lnTo>
                  <a:lnTo>
                    <a:pt x="63" y="271"/>
                  </a:lnTo>
                  <a:lnTo>
                    <a:pt x="63" y="275"/>
                  </a:lnTo>
                  <a:lnTo>
                    <a:pt x="63" y="278"/>
                  </a:lnTo>
                  <a:lnTo>
                    <a:pt x="62" y="282"/>
                  </a:lnTo>
                  <a:lnTo>
                    <a:pt x="60" y="286"/>
                  </a:lnTo>
                  <a:lnTo>
                    <a:pt x="60" y="284"/>
                  </a:lnTo>
                  <a:lnTo>
                    <a:pt x="59" y="286"/>
                  </a:lnTo>
                  <a:lnTo>
                    <a:pt x="59" y="286"/>
                  </a:lnTo>
                  <a:lnTo>
                    <a:pt x="58" y="286"/>
                  </a:lnTo>
                  <a:lnTo>
                    <a:pt x="58" y="287"/>
                  </a:lnTo>
                  <a:lnTo>
                    <a:pt x="58" y="288"/>
                  </a:lnTo>
                  <a:lnTo>
                    <a:pt x="59" y="290"/>
                  </a:lnTo>
                  <a:lnTo>
                    <a:pt x="59" y="291"/>
                  </a:lnTo>
                  <a:lnTo>
                    <a:pt x="55" y="292"/>
                  </a:lnTo>
                  <a:lnTo>
                    <a:pt x="56" y="294"/>
                  </a:lnTo>
                  <a:lnTo>
                    <a:pt x="56" y="295"/>
                  </a:lnTo>
                  <a:lnTo>
                    <a:pt x="55" y="296"/>
                  </a:lnTo>
                  <a:lnTo>
                    <a:pt x="54" y="296"/>
                  </a:lnTo>
                  <a:lnTo>
                    <a:pt x="52" y="298"/>
                  </a:lnTo>
                  <a:lnTo>
                    <a:pt x="52" y="298"/>
                  </a:lnTo>
                  <a:lnTo>
                    <a:pt x="52" y="300"/>
                  </a:lnTo>
                  <a:lnTo>
                    <a:pt x="52" y="303"/>
                  </a:lnTo>
                  <a:lnTo>
                    <a:pt x="51" y="304"/>
                  </a:lnTo>
                  <a:lnTo>
                    <a:pt x="50" y="307"/>
                  </a:lnTo>
                  <a:lnTo>
                    <a:pt x="50" y="309"/>
                  </a:lnTo>
                  <a:lnTo>
                    <a:pt x="50" y="312"/>
                  </a:lnTo>
                  <a:lnTo>
                    <a:pt x="49" y="312"/>
                  </a:lnTo>
                  <a:lnTo>
                    <a:pt x="47" y="315"/>
                  </a:lnTo>
                  <a:lnTo>
                    <a:pt x="47" y="316"/>
                  </a:lnTo>
                  <a:lnTo>
                    <a:pt x="46" y="318"/>
                  </a:lnTo>
                  <a:lnTo>
                    <a:pt x="45" y="320"/>
                  </a:lnTo>
                  <a:lnTo>
                    <a:pt x="45" y="320"/>
                  </a:lnTo>
                  <a:lnTo>
                    <a:pt x="43" y="320"/>
                  </a:lnTo>
                  <a:lnTo>
                    <a:pt x="43" y="320"/>
                  </a:lnTo>
                  <a:lnTo>
                    <a:pt x="42" y="318"/>
                  </a:lnTo>
                  <a:lnTo>
                    <a:pt x="42" y="320"/>
                  </a:lnTo>
                  <a:lnTo>
                    <a:pt x="42" y="320"/>
                  </a:lnTo>
                  <a:lnTo>
                    <a:pt x="41" y="320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20"/>
                  </a:lnTo>
                  <a:lnTo>
                    <a:pt x="39" y="321"/>
                  </a:lnTo>
                  <a:lnTo>
                    <a:pt x="41" y="324"/>
                  </a:lnTo>
                  <a:lnTo>
                    <a:pt x="42" y="326"/>
                  </a:lnTo>
                  <a:lnTo>
                    <a:pt x="43" y="329"/>
                  </a:lnTo>
                  <a:lnTo>
                    <a:pt x="43" y="332"/>
                  </a:lnTo>
                  <a:lnTo>
                    <a:pt x="43" y="334"/>
                  </a:lnTo>
                  <a:lnTo>
                    <a:pt x="43" y="335"/>
                  </a:lnTo>
                  <a:lnTo>
                    <a:pt x="43" y="338"/>
                  </a:lnTo>
                  <a:lnTo>
                    <a:pt x="42" y="339"/>
                  </a:lnTo>
                  <a:lnTo>
                    <a:pt x="41" y="341"/>
                  </a:lnTo>
                  <a:lnTo>
                    <a:pt x="41" y="342"/>
                  </a:lnTo>
                  <a:lnTo>
                    <a:pt x="42" y="342"/>
                  </a:lnTo>
                  <a:lnTo>
                    <a:pt x="42" y="341"/>
                  </a:lnTo>
                  <a:lnTo>
                    <a:pt x="42" y="346"/>
                  </a:lnTo>
                  <a:lnTo>
                    <a:pt x="39" y="346"/>
                  </a:lnTo>
                  <a:lnTo>
                    <a:pt x="39" y="349"/>
                  </a:lnTo>
                  <a:lnTo>
                    <a:pt x="39" y="351"/>
                  </a:lnTo>
                  <a:lnTo>
                    <a:pt x="38" y="355"/>
                  </a:lnTo>
                  <a:lnTo>
                    <a:pt x="38" y="358"/>
                  </a:lnTo>
                  <a:lnTo>
                    <a:pt x="38" y="358"/>
                  </a:lnTo>
                  <a:lnTo>
                    <a:pt x="38" y="360"/>
                  </a:lnTo>
                  <a:lnTo>
                    <a:pt x="38" y="362"/>
                  </a:lnTo>
                  <a:lnTo>
                    <a:pt x="37" y="363"/>
                  </a:lnTo>
                  <a:lnTo>
                    <a:pt x="38" y="364"/>
                  </a:lnTo>
                  <a:lnTo>
                    <a:pt x="37" y="364"/>
                  </a:lnTo>
                  <a:lnTo>
                    <a:pt x="38" y="371"/>
                  </a:lnTo>
                  <a:lnTo>
                    <a:pt x="37" y="380"/>
                  </a:lnTo>
                  <a:lnTo>
                    <a:pt x="35" y="388"/>
                  </a:lnTo>
                  <a:lnTo>
                    <a:pt x="34" y="389"/>
                  </a:lnTo>
                  <a:lnTo>
                    <a:pt x="33" y="390"/>
                  </a:lnTo>
                  <a:lnTo>
                    <a:pt x="33" y="393"/>
                  </a:lnTo>
                  <a:lnTo>
                    <a:pt x="33" y="396"/>
                  </a:lnTo>
                  <a:lnTo>
                    <a:pt x="32" y="394"/>
                  </a:lnTo>
                  <a:lnTo>
                    <a:pt x="32" y="394"/>
                  </a:lnTo>
                  <a:lnTo>
                    <a:pt x="32" y="397"/>
                  </a:lnTo>
                  <a:lnTo>
                    <a:pt x="30" y="400"/>
                  </a:lnTo>
                  <a:lnTo>
                    <a:pt x="29" y="402"/>
                  </a:lnTo>
                  <a:lnTo>
                    <a:pt x="28" y="405"/>
                  </a:lnTo>
                  <a:lnTo>
                    <a:pt x="29" y="407"/>
                  </a:lnTo>
                  <a:lnTo>
                    <a:pt x="28" y="407"/>
                  </a:lnTo>
                  <a:lnTo>
                    <a:pt x="28" y="409"/>
                  </a:lnTo>
                  <a:lnTo>
                    <a:pt x="28" y="410"/>
                  </a:lnTo>
                  <a:lnTo>
                    <a:pt x="28" y="411"/>
                  </a:lnTo>
                  <a:lnTo>
                    <a:pt x="28" y="413"/>
                  </a:lnTo>
                  <a:lnTo>
                    <a:pt x="26" y="414"/>
                  </a:lnTo>
                  <a:lnTo>
                    <a:pt x="25" y="415"/>
                  </a:lnTo>
                  <a:lnTo>
                    <a:pt x="26" y="419"/>
                  </a:lnTo>
                  <a:lnTo>
                    <a:pt x="25" y="423"/>
                  </a:lnTo>
                  <a:lnTo>
                    <a:pt x="24" y="427"/>
                  </a:lnTo>
                  <a:lnTo>
                    <a:pt x="22" y="432"/>
                  </a:lnTo>
                  <a:lnTo>
                    <a:pt x="22" y="431"/>
                  </a:lnTo>
                  <a:lnTo>
                    <a:pt x="17" y="438"/>
                  </a:lnTo>
                  <a:lnTo>
                    <a:pt x="13" y="442"/>
                  </a:lnTo>
                  <a:lnTo>
                    <a:pt x="9" y="445"/>
                  </a:lnTo>
                  <a:lnTo>
                    <a:pt x="7" y="447"/>
                  </a:lnTo>
                  <a:lnTo>
                    <a:pt x="4" y="448"/>
                  </a:lnTo>
                  <a:lnTo>
                    <a:pt x="3" y="447"/>
                  </a:lnTo>
                  <a:lnTo>
                    <a:pt x="1" y="445"/>
                  </a:lnTo>
                  <a:lnTo>
                    <a:pt x="0" y="444"/>
                  </a:lnTo>
                  <a:lnTo>
                    <a:pt x="0" y="442"/>
                  </a:lnTo>
                  <a:lnTo>
                    <a:pt x="0" y="438"/>
                  </a:lnTo>
                  <a:lnTo>
                    <a:pt x="0" y="435"/>
                  </a:lnTo>
                  <a:lnTo>
                    <a:pt x="0" y="431"/>
                  </a:lnTo>
                  <a:lnTo>
                    <a:pt x="0" y="427"/>
                  </a:lnTo>
                  <a:lnTo>
                    <a:pt x="0" y="425"/>
                  </a:lnTo>
                  <a:lnTo>
                    <a:pt x="1" y="421"/>
                  </a:lnTo>
                  <a:lnTo>
                    <a:pt x="1" y="418"/>
                  </a:lnTo>
                  <a:lnTo>
                    <a:pt x="3" y="415"/>
                  </a:lnTo>
                  <a:lnTo>
                    <a:pt x="3" y="413"/>
                  </a:lnTo>
                  <a:lnTo>
                    <a:pt x="3" y="411"/>
                  </a:lnTo>
                  <a:lnTo>
                    <a:pt x="3" y="411"/>
                  </a:lnTo>
                  <a:lnTo>
                    <a:pt x="7" y="397"/>
                  </a:lnTo>
                  <a:lnTo>
                    <a:pt x="7" y="397"/>
                  </a:lnTo>
                  <a:lnTo>
                    <a:pt x="5" y="396"/>
                  </a:lnTo>
                  <a:lnTo>
                    <a:pt x="7" y="396"/>
                  </a:lnTo>
                  <a:lnTo>
                    <a:pt x="8" y="384"/>
                  </a:lnTo>
                  <a:lnTo>
                    <a:pt x="12" y="372"/>
                  </a:lnTo>
                  <a:lnTo>
                    <a:pt x="17" y="362"/>
                  </a:lnTo>
                  <a:lnTo>
                    <a:pt x="18" y="350"/>
                  </a:lnTo>
                  <a:lnTo>
                    <a:pt x="20" y="337"/>
                  </a:lnTo>
                  <a:lnTo>
                    <a:pt x="22" y="324"/>
                  </a:lnTo>
                  <a:lnTo>
                    <a:pt x="26" y="312"/>
                  </a:lnTo>
                  <a:lnTo>
                    <a:pt x="29" y="301"/>
                  </a:lnTo>
                  <a:lnTo>
                    <a:pt x="30" y="290"/>
                  </a:lnTo>
                  <a:lnTo>
                    <a:pt x="33" y="288"/>
                  </a:lnTo>
                  <a:lnTo>
                    <a:pt x="33" y="287"/>
                  </a:lnTo>
                  <a:lnTo>
                    <a:pt x="33" y="287"/>
                  </a:lnTo>
                  <a:lnTo>
                    <a:pt x="33" y="284"/>
                  </a:lnTo>
                  <a:lnTo>
                    <a:pt x="33" y="286"/>
                  </a:lnTo>
                  <a:lnTo>
                    <a:pt x="34" y="286"/>
                  </a:lnTo>
                  <a:lnTo>
                    <a:pt x="34" y="284"/>
                  </a:lnTo>
                  <a:lnTo>
                    <a:pt x="34" y="282"/>
                  </a:lnTo>
                  <a:lnTo>
                    <a:pt x="34" y="282"/>
                  </a:lnTo>
                  <a:lnTo>
                    <a:pt x="34" y="281"/>
                  </a:lnTo>
                  <a:lnTo>
                    <a:pt x="34" y="279"/>
                  </a:lnTo>
                  <a:lnTo>
                    <a:pt x="33" y="278"/>
                  </a:lnTo>
                  <a:lnTo>
                    <a:pt x="33" y="277"/>
                  </a:lnTo>
                  <a:lnTo>
                    <a:pt x="34" y="277"/>
                  </a:lnTo>
                  <a:lnTo>
                    <a:pt x="35" y="277"/>
                  </a:lnTo>
                  <a:lnTo>
                    <a:pt x="42" y="258"/>
                  </a:lnTo>
                  <a:lnTo>
                    <a:pt x="46" y="239"/>
                  </a:lnTo>
                  <a:lnTo>
                    <a:pt x="50" y="219"/>
                  </a:lnTo>
                  <a:lnTo>
                    <a:pt x="52" y="216"/>
                  </a:lnTo>
                  <a:lnTo>
                    <a:pt x="55" y="214"/>
                  </a:lnTo>
                  <a:lnTo>
                    <a:pt x="58" y="212"/>
                  </a:lnTo>
                  <a:lnTo>
                    <a:pt x="59" y="209"/>
                  </a:lnTo>
                  <a:lnTo>
                    <a:pt x="56" y="209"/>
                  </a:lnTo>
                  <a:lnTo>
                    <a:pt x="56" y="207"/>
                  </a:lnTo>
                  <a:lnTo>
                    <a:pt x="58" y="207"/>
                  </a:lnTo>
                  <a:lnTo>
                    <a:pt x="59" y="207"/>
                  </a:lnTo>
                  <a:lnTo>
                    <a:pt x="59" y="206"/>
                  </a:lnTo>
                  <a:lnTo>
                    <a:pt x="60" y="205"/>
                  </a:lnTo>
                  <a:lnTo>
                    <a:pt x="58" y="206"/>
                  </a:lnTo>
                  <a:lnTo>
                    <a:pt x="59" y="199"/>
                  </a:lnTo>
                  <a:lnTo>
                    <a:pt x="59" y="201"/>
                  </a:lnTo>
                  <a:lnTo>
                    <a:pt x="59" y="198"/>
                  </a:lnTo>
                  <a:lnTo>
                    <a:pt x="59" y="195"/>
                  </a:lnTo>
                  <a:lnTo>
                    <a:pt x="58" y="195"/>
                  </a:lnTo>
                  <a:lnTo>
                    <a:pt x="59" y="195"/>
                  </a:lnTo>
                  <a:lnTo>
                    <a:pt x="60" y="194"/>
                  </a:lnTo>
                  <a:lnTo>
                    <a:pt x="60" y="193"/>
                  </a:lnTo>
                  <a:lnTo>
                    <a:pt x="59" y="191"/>
                  </a:lnTo>
                  <a:lnTo>
                    <a:pt x="59" y="190"/>
                  </a:lnTo>
                  <a:lnTo>
                    <a:pt x="58" y="188"/>
                  </a:lnTo>
                  <a:lnTo>
                    <a:pt x="59" y="186"/>
                  </a:lnTo>
                  <a:lnTo>
                    <a:pt x="59" y="184"/>
                  </a:lnTo>
                  <a:lnTo>
                    <a:pt x="59" y="184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60" y="177"/>
                  </a:lnTo>
                  <a:lnTo>
                    <a:pt x="63" y="172"/>
                  </a:lnTo>
                  <a:lnTo>
                    <a:pt x="64" y="168"/>
                  </a:lnTo>
                  <a:lnTo>
                    <a:pt x="64" y="161"/>
                  </a:lnTo>
                  <a:lnTo>
                    <a:pt x="66" y="161"/>
                  </a:lnTo>
                  <a:lnTo>
                    <a:pt x="67" y="159"/>
                  </a:lnTo>
                  <a:lnTo>
                    <a:pt x="68" y="156"/>
                  </a:lnTo>
                  <a:lnTo>
                    <a:pt x="68" y="152"/>
                  </a:lnTo>
                  <a:lnTo>
                    <a:pt x="68" y="150"/>
                  </a:lnTo>
                  <a:lnTo>
                    <a:pt x="71" y="146"/>
                  </a:lnTo>
                  <a:lnTo>
                    <a:pt x="68" y="146"/>
                  </a:lnTo>
                  <a:lnTo>
                    <a:pt x="71" y="140"/>
                  </a:lnTo>
                  <a:lnTo>
                    <a:pt x="71" y="134"/>
                  </a:lnTo>
                  <a:lnTo>
                    <a:pt x="71" y="135"/>
                  </a:lnTo>
                  <a:lnTo>
                    <a:pt x="72" y="133"/>
                  </a:lnTo>
                  <a:lnTo>
                    <a:pt x="72" y="133"/>
                  </a:lnTo>
                  <a:lnTo>
                    <a:pt x="72" y="131"/>
                  </a:lnTo>
                  <a:lnTo>
                    <a:pt x="73" y="129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75" y="126"/>
                  </a:lnTo>
                  <a:lnTo>
                    <a:pt x="75" y="123"/>
                  </a:lnTo>
                  <a:lnTo>
                    <a:pt x="75" y="122"/>
                  </a:lnTo>
                  <a:lnTo>
                    <a:pt x="76" y="121"/>
                  </a:lnTo>
                  <a:lnTo>
                    <a:pt x="76" y="118"/>
                  </a:lnTo>
                  <a:lnTo>
                    <a:pt x="77" y="116"/>
                  </a:lnTo>
                  <a:lnTo>
                    <a:pt x="77" y="112"/>
                  </a:lnTo>
                  <a:lnTo>
                    <a:pt x="79" y="109"/>
                  </a:lnTo>
                  <a:lnTo>
                    <a:pt x="77" y="106"/>
                  </a:lnTo>
                  <a:lnTo>
                    <a:pt x="80" y="95"/>
                  </a:lnTo>
                  <a:lnTo>
                    <a:pt x="84" y="84"/>
                  </a:lnTo>
                  <a:lnTo>
                    <a:pt x="86" y="71"/>
                  </a:lnTo>
                  <a:lnTo>
                    <a:pt x="92" y="62"/>
                  </a:lnTo>
                  <a:lnTo>
                    <a:pt x="97" y="50"/>
                  </a:lnTo>
                  <a:lnTo>
                    <a:pt x="98" y="34"/>
                  </a:lnTo>
                  <a:lnTo>
                    <a:pt x="100" y="21"/>
                  </a:lnTo>
                  <a:lnTo>
                    <a:pt x="105" y="10"/>
                  </a:lnTo>
                  <a:lnTo>
                    <a:pt x="106" y="10"/>
                  </a:lnTo>
                  <a:lnTo>
                    <a:pt x="106" y="8"/>
                  </a:lnTo>
                  <a:lnTo>
                    <a:pt x="107" y="7"/>
                  </a:lnTo>
                  <a:lnTo>
                    <a:pt x="109" y="6"/>
                  </a:lnTo>
                  <a:lnTo>
                    <a:pt x="110" y="3"/>
                  </a:lnTo>
                  <a:lnTo>
                    <a:pt x="111" y="2"/>
                  </a:lnTo>
                  <a:lnTo>
                    <a:pt x="113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45"/>
            <p:cNvSpPr>
              <a:spLocks/>
            </p:cNvSpPr>
            <p:nvPr/>
          </p:nvSpPr>
          <p:spPr bwMode="auto">
            <a:xfrm>
              <a:off x="7301409" y="3758307"/>
              <a:ext cx="2538305" cy="2509639"/>
            </a:xfrm>
            <a:custGeom>
              <a:avLst/>
              <a:gdLst>
                <a:gd name="T0" fmla="*/ 782 w 974"/>
                <a:gd name="T1" fmla="*/ 83 h 963"/>
                <a:gd name="T2" fmla="*/ 765 w 974"/>
                <a:gd name="T3" fmla="*/ 173 h 963"/>
                <a:gd name="T4" fmla="*/ 751 w 974"/>
                <a:gd name="T5" fmla="*/ 263 h 963"/>
                <a:gd name="T6" fmla="*/ 734 w 974"/>
                <a:gd name="T7" fmla="*/ 330 h 963"/>
                <a:gd name="T8" fmla="*/ 703 w 974"/>
                <a:gd name="T9" fmla="*/ 424 h 963"/>
                <a:gd name="T10" fmla="*/ 727 w 974"/>
                <a:gd name="T11" fmla="*/ 445 h 963"/>
                <a:gd name="T12" fmla="*/ 785 w 974"/>
                <a:gd name="T13" fmla="*/ 443 h 963"/>
                <a:gd name="T14" fmla="*/ 841 w 974"/>
                <a:gd name="T15" fmla="*/ 458 h 963"/>
                <a:gd name="T16" fmla="*/ 884 w 974"/>
                <a:gd name="T17" fmla="*/ 498 h 963"/>
                <a:gd name="T18" fmla="*/ 901 w 974"/>
                <a:gd name="T19" fmla="*/ 555 h 963"/>
                <a:gd name="T20" fmla="*/ 943 w 974"/>
                <a:gd name="T21" fmla="*/ 658 h 963"/>
                <a:gd name="T22" fmla="*/ 974 w 974"/>
                <a:gd name="T23" fmla="*/ 735 h 963"/>
                <a:gd name="T24" fmla="*/ 926 w 974"/>
                <a:gd name="T25" fmla="*/ 860 h 963"/>
                <a:gd name="T26" fmla="*/ 802 w 974"/>
                <a:gd name="T27" fmla="*/ 911 h 963"/>
                <a:gd name="T28" fmla="*/ 607 w 974"/>
                <a:gd name="T29" fmla="*/ 942 h 963"/>
                <a:gd name="T30" fmla="*/ 442 w 974"/>
                <a:gd name="T31" fmla="*/ 936 h 963"/>
                <a:gd name="T32" fmla="*/ 227 w 974"/>
                <a:gd name="T33" fmla="*/ 910 h 963"/>
                <a:gd name="T34" fmla="*/ 28 w 974"/>
                <a:gd name="T35" fmla="*/ 773 h 963"/>
                <a:gd name="T36" fmla="*/ 31 w 974"/>
                <a:gd name="T37" fmla="*/ 623 h 963"/>
                <a:gd name="T38" fmla="*/ 155 w 974"/>
                <a:gd name="T39" fmla="*/ 441 h 963"/>
                <a:gd name="T40" fmla="*/ 299 w 974"/>
                <a:gd name="T41" fmla="*/ 398 h 963"/>
                <a:gd name="T42" fmla="*/ 415 w 974"/>
                <a:gd name="T43" fmla="*/ 290 h 963"/>
                <a:gd name="T44" fmla="*/ 443 w 974"/>
                <a:gd name="T45" fmla="*/ 159 h 963"/>
                <a:gd name="T46" fmla="*/ 485 w 974"/>
                <a:gd name="T47" fmla="*/ 77 h 963"/>
                <a:gd name="T48" fmla="*/ 468 w 974"/>
                <a:gd name="T49" fmla="*/ 154 h 963"/>
                <a:gd name="T50" fmla="*/ 444 w 974"/>
                <a:gd name="T51" fmla="*/ 264 h 963"/>
                <a:gd name="T52" fmla="*/ 434 w 974"/>
                <a:gd name="T53" fmla="*/ 332 h 963"/>
                <a:gd name="T54" fmla="*/ 406 w 974"/>
                <a:gd name="T55" fmla="*/ 423 h 963"/>
                <a:gd name="T56" fmla="*/ 389 w 974"/>
                <a:gd name="T57" fmla="*/ 544 h 963"/>
                <a:gd name="T58" fmla="*/ 360 w 974"/>
                <a:gd name="T59" fmla="*/ 464 h 963"/>
                <a:gd name="T60" fmla="*/ 309 w 974"/>
                <a:gd name="T61" fmla="*/ 425 h 963"/>
                <a:gd name="T62" fmla="*/ 243 w 974"/>
                <a:gd name="T63" fmla="*/ 430 h 963"/>
                <a:gd name="T64" fmla="*/ 193 w 974"/>
                <a:gd name="T65" fmla="*/ 446 h 963"/>
                <a:gd name="T66" fmla="*/ 134 w 974"/>
                <a:gd name="T67" fmla="*/ 488 h 963"/>
                <a:gd name="T68" fmla="*/ 175 w 974"/>
                <a:gd name="T69" fmla="*/ 560 h 963"/>
                <a:gd name="T70" fmla="*/ 172 w 974"/>
                <a:gd name="T71" fmla="*/ 586 h 963"/>
                <a:gd name="T72" fmla="*/ 100 w 974"/>
                <a:gd name="T73" fmla="*/ 598 h 963"/>
                <a:gd name="T74" fmla="*/ 42 w 974"/>
                <a:gd name="T75" fmla="*/ 654 h 963"/>
                <a:gd name="T76" fmla="*/ 25 w 974"/>
                <a:gd name="T77" fmla="*/ 711 h 963"/>
                <a:gd name="T78" fmla="*/ 62 w 974"/>
                <a:gd name="T79" fmla="*/ 776 h 963"/>
                <a:gd name="T80" fmla="*/ 180 w 974"/>
                <a:gd name="T81" fmla="*/ 777 h 963"/>
                <a:gd name="T82" fmla="*/ 305 w 974"/>
                <a:gd name="T83" fmla="*/ 692 h 963"/>
                <a:gd name="T84" fmla="*/ 252 w 974"/>
                <a:gd name="T85" fmla="*/ 709 h 963"/>
                <a:gd name="T86" fmla="*/ 207 w 974"/>
                <a:gd name="T87" fmla="*/ 788 h 963"/>
                <a:gd name="T88" fmla="*/ 203 w 974"/>
                <a:gd name="T89" fmla="*/ 845 h 963"/>
                <a:gd name="T90" fmla="*/ 250 w 974"/>
                <a:gd name="T91" fmla="*/ 894 h 963"/>
                <a:gd name="T92" fmla="*/ 328 w 974"/>
                <a:gd name="T93" fmla="*/ 906 h 963"/>
                <a:gd name="T94" fmla="*/ 411 w 974"/>
                <a:gd name="T95" fmla="*/ 832 h 963"/>
                <a:gd name="T96" fmla="*/ 422 w 974"/>
                <a:gd name="T97" fmla="*/ 883 h 963"/>
                <a:gd name="T98" fmla="*/ 493 w 974"/>
                <a:gd name="T99" fmla="*/ 927 h 963"/>
                <a:gd name="T100" fmla="*/ 545 w 974"/>
                <a:gd name="T101" fmla="*/ 934 h 963"/>
                <a:gd name="T102" fmla="*/ 607 w 974"/>
                <a:gd name="T103" fmla="*/ 915 h 963"/>
                <a:gd name="T104" fmla="*/ 656 w 974"/>
                <a:gd name="T105" fmla="*/ 838 h 963"/>
                <a:gd name="T106" fmla="*/ 824 w 974"/>
                <a:gd name="T107" fmla="*/ 887 h 963"/>
                <a:gd name="T108" fmla="*/ 935 w 974"/>
                <a:gd name="T109" fmla="*/ 701 h 963"/>
                <a:gd name="T110" fmla="*/ 698 w 974"/>
                <a:gd name="T111" fmla="*/ 687 h 963"/>
                <a:gd name="T112" fmla="*/ 744 w 974"/>
                <a:gd name="T113" fmla="*/ 595 h 963"/>
                <a:gd name="T114" fmla="*/ 849 w 974"/>
                <a:gd name="T115" fmla="*/ 594 h 963"/>
                <a:gd name="T116" fmla="*/ 845 w 974"/>
                <a:gd name="T117" fmla="*/ 496 h 963"/>
                <a:gd name="T118" fmla="*/ 771 w 974"/>
                <a:gd name="T119" fmla="*/ 471 h 963"/>
                <a:gd name="T120" fmla="*/ 665 w 974"/>
                <a:gd name="T121" fmla="*/ 492 h 963"/>
                <a:gd name="T122" fmla="*/ 728 w 974"/>
                <a:gd name="T123" fmla="*/ 241 h 963"/>
                <a:gd name="T124" fmla="*/ 773 w 974"/>
                <a:gd name="T125" fmla="*/ 2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4" h="963">
                  <a:moveTo>
                    <a:pt x="775" y="0"/>
                  </a:moveTo>
                  <a:lnTo>
                    <a:pt x="778" y="1"/>
                  </a:lnTo>
                  <a:lnTo>
                    <a:pt x="781" y="2"/>
                  </a:lnTo>
                  <a:lnTo>
                    <a:pt x="783" y="5"/>
                  </a:lnTo>
                  <a:lnTo>
                    <a:pt x="786" y="9"/>
                  </a:lnTo>
                  <a:lnTo>
                    <a:pt x="787" y="14"/>
                  </a:lnTo>
                  <a:lnTo>
                    <a:pt x="790" y="21"/>
                  </a:lnTo>
                  <a:lnTo>
                    <a:pt x="787" y="26"/>
                  </a:lnTo>
                  <a:lnTo>
                    <a:pt x="787" y="30"/>
                  </a:lnTo>
                  <a:lnTo>
                    <a:pt x="787" y="36"/>
                  </a:lnTo>
                  <a:lnTo>
                    <a:pt x="789" y="35"/>
                  </a:lnTo>
                  <a:lnTo>
                    <a:pt x="787" y="39"/>
                  </a:lnTo>
                  <a:lnTo>
                    <a:pt x="787" y="43"/>
                  </a:lnTo>
                  <a:lnTo>
                    <a:pt x="787" y="46"/>
                  </a:lnTo>
                  <a:lnTo>
                    <a:pt x="789" y="47"/>
                  </a:lnTo>
                  <a:lnTo>
                    <a:pt x="789" y="47"/>
                  </a:lnTo>
                  <a:lnTo>
                    <a:pt x="790" y="46"/>
                  </a:lnTo>
                  <a:lnTo>
                    <a:pt x="790" y="47"/>
                  </a:lnTo>
                  <a:lnTo>
                    <a:pt x="791" y="48"/>
                  </a:lnTo>
                  <a:lnTo>
                    <a:pt x="790" y="51"/>
                  </a:lnTo>
                  <a:lnTo>
                    <a:pt x="790" y="52"/>
                  </a:lnTo>
                  <a:lnTo>
                    <a:pt x="790" y="53"/>
                  </a:lnTo>
                  <a:lnTo>
                    <a:pt x="789" y="55"/>
                  </a:lnTo>
                  <a:lnTo>
                    <a:pt x="789" y="56"/>
                  </a:lnTo>
                  <a:lnTo>
                    <a:pt x="789" y="59"/>
                  </a:lnTo>
                  <a:lnTo>
                    <a:pt x="787" y="57"/>
                  </a:lnTo>
                  <a:lnTo>
                    <a:pt x="787" y="57"/>
                  </a:lnTo>
                  <a:lnTo>
                    <a:pt x="787" y="56"/>
                  </a:lnTo>
                  <a:lnTo>
                    <a:pt x="787" y="55"/>
                  </a:lnTo>
                  <a:lnTo>
                    <a:pt x="786" y="55"/>
                  </a:lnTo>
                  <a:lnTo>
                    <a:pt x="787" y="56"/>
                  </a:lnTo>
                  <a:lnTo>
                    <a:pt x="787" y="57"/>
                  </a:lnTo>
                  <a:lnTo>
                    <a:pt x="787" y="60"/>
                  </a:lnTo>
                  <a:lnTo>
                    <a:pt x="787" y="61"/>
                  </a:lnTo>
                  <a:lnTo>
                    <a:pt x="786" y="60"/>
                  </a:lnTo>
                  <a:lnTo>
                    <a:pt x="786" y="61"/>
                  </a:lnTo>
                  <a:lnTo>
                    <a:pt x="785" y="63"/>
                  </a:lnTo>
                  <a:lnTo>
                    <a:pt x="785" y="64"/>
                  </a:lnTo>
                  <a:lnTo>
                    <a:pt x="785" y="65"/>
                  </a:lnTo>
                  <a:lnTo>
                    <a:pt x="785" y="65"/>
                  </a:lnTo>
                  <a:lnTo>
                    <a:pt x="786" y="64"/>
                  </a:lnTo>
                  <a:lnTo>
                    <a:pt x="786" y="68"/>
                  </a:lnTo>
                  <a:lnTo>
                    <a:pt x="786" y="70"/>
                  </a:lnTo>
                  <a:lnTo>
                    <a:pt x="786" y="74"/>
                  </a:lnTo>
                  <a:lnTo>
                    <a:pt x="785" y="76"/>
                  </a:lnTo>
                  <a:lnTo>
                    <a:pt x="783" y="78"/>
                  </a:lnTo>
                  <a:lnTo>
                    <a:pt x="782" y="78"/>
                  </a:lnTo>
                  <a:lnTo>
                    <a:pt x="782" y="78"/>
                  </a:lnTo>
                  <a:lnTo>
                    <a:pt x="781" y="78"/>
                  </a:lnTo>
                  <a:lnTo>
                    <a:pt x="781" y="81"/>
                  </a:lnTo>
                  <a:lnTo>
                    <a:pt x="782" y="82"/>
                  </a:lnTo>
                  <a:lnTo>
                    <a:pt x="781" y="82"/>
                  </a:lnTo>
                  <a:lnTo>
                    <a:pt x="782" y="83"/>
                  </a:lnTo>
                  <a:lnTo>
                    <a:pt x="781" y="87"/>
                  </a:lnTo>
                  <a:lnTo>
                    <a:pt x="779" y="91"/>
                  </a:lnTo>
                  <a:lnTo>
                    <a:pt x="779" y="97"/>
                  </a:lnTo>
                  <a:lnTo>
                    <a:pt x="779" y="101"/>
                  </a:lnTo>
                  <a:lnTo>
                    <a:pt x="778" y="103"/>
                  </a:lnTo>
                  <a:lnTo>
                    <a:pt x="778" y="102"/>
                  </a:lnTo>
                  <a:lnTo>
                    <a:pt x="778" y="101"/>
                  </a:lnTo>
                  <a:lnTo>
                    <a:pt x="778" y="99"/>
                  </a:lnTo>
                  <a:lnTo>
                    <a:pt x="778" y="99"/>
                  </a:lnTo>
                  <a:lnTo>
                    <a:pt x="777" y="103"/>
                  </a:lnTo>
                  <a:lnTo>
                    <a:pt x="777" y="102"/>
                  </a:lnTo>
                  <a:lnTo>
                    <a:pt x="775" y="101"/>
                  </a:lnTo>
                  <a:lnTo>
                    <a:pt x="774" y="101"/>
                  </a:lnTo>
                  <a:lnTo>
                    <a:pt x="774" y="111"/>
                  </a:lnTo>
                  <a:lnTo>
                    <a:pt x="774" y="123"/>
                  </a:lnTo>
                  <a:lnTo>
                    <a:pt x="773" y="124"/>
                  </a:lnTo>
                  <a:lnTo>
                    <a:pt x="771" y="125"/>
                  </a:lnTo>
                  <a:lnTo>
                    <a:pt x="771" y="127"/>
                  </a:lnTo>
                  <a:lnTo>
                    <a:pt x="770" y="129"/>
                  </a:lnTo>
                  <a:lnTo>
                    <a:pt x="770" y="131"/>
                  </a:lnTo>
                  <a:lnTo>
                    <a:pt x="770" y="131"/>
                  </a:lnTo>
                  <a:lnTo>
                    <a:pt x="770" y="131"/>
                  </a:lnTo>
                  <a:lnTo>
                    <a:pt x="771" y="131"/>
                  </a:lnTo>
                  <a:lnTo>
                    <a:pt x="771" y="129"/>
                  </a:lnTo>
                  <a:lnTo>
                    <a:pt x="771" y="131"/>
                  </a:lnTo>
                  <a:lnTo>
                    <a:pt x="771" y="132"/>
                  </a:lnTo>
                  <a:lnTo>
                    <a:pt x="771" y="132"/>
                  </a:lnTo>
                  <a:lnTo>
                    <a:pt x="771" y="133"/>
                  </a:lnTo>
                  <a:lnTo>
                    <a:pt x="770" y="135"/>
                  </a:lnTo>
                  <a:lnTo>
                    <a:pt x="770" y="135"/>
                  </a:lnTo>
                  <a:lnTo>
                    <a:pt x="770" y="135"/>
                  </a:lnTo>
                  <a:lnTo>
                    <a:pt x="770" y="136"/>
                  </a:lnTo>
                  <a:lnTo>
                    <a:pt x="769" y="136"/>
                  </a:lnTo>
                  <a:lnTo>
                    <a:pt x="769" y="137"/>
                  </a:lnTo>
                  <a:lnTo>
                    <a:pt x="769" y="136"/>
                  </a:lnTo>
                  <a:lnTo>
                    <a:pt x="768" y="138"/>
                  </a:lnTo>
                  <a:lnTo>
                    <a:pt x="768" y="140"/>
                  </a:lnTo>
                  <a:lnTo>
                    <a:pt x="769" y="141"/>
                  </a:lnTo>
                  <a:lnTo>
                    <a:pt x="770" y="142"/>
                  </a:lnTo>
                  <a:lnTo>
                    <a:pt x="770" y="144"/>
                  </a:lnTo>
                  <a:lnTo>
                    <a:pt x="769" y="148"/>
                  </a:lnTo>
                  <a:lnTo>
                    <a:pt x="769" y="150"/>
                  </a:lnTo>
                  <a:lnTo>
                    <a:pt x="768" y="154"/>
                  </a:lnTo>
                  <a:lnTo>
                    <a:pt x="768" y="158"/>
                  </a:lnTo>
                  <a:lnTo>
                    <a:pt x="768" y="157"/>
                  </a:lnTo>
                  <a:lnTo>
                    <a:pt x="766" y="158"/>
                  </a:lnTo>
                  <a:lnTo>
                    <a:pt x="765" y="159"/>
                  </a:lnTo>
                  <a:lnTo>
                    <a:pt x="765" y="161"/>
                  </a:lnTo>
                  <a:lnTo>
                    <a:pt x="764" y="163"/>
                  </a:lnTo>
                  <a:lnTo>
                    <a:pt x="766" y="165"/>
                  </a:lnTo>
                  <a:lnTo>
                    <a:pt x="766" y="167"/>
                  </a:lnTo>
                  <a:lnTo>
                    <a:pt x="766" y="170"/>
                  </a:lnTo>
                  <a:lnTo>
                    <a:pt x="765" y="173"/>
                  </a:lnTo>
                  <a:lnTo>
                    <a:pt x="764" y="175"/>
                  </a:lnTo>
                  <a:lnTo>
                    <a:pt x="764" y="178"/>
                  </a:lnTo>
                  <a:lnTo>
                    <a:pt x="762" y="182"/>
                  </a:lnTo>
                  <a:lnTo>
                    <a:pt x="764" y="182"/>
                  </a:lnTo>
                  <a:lnTo>
                    <a:pt x="765" y="183"/>
                  </a:lnTo>
                  <a:lnTo>
                    <a:pt x="765" y="184"/>
                  </a:lnTo>
                  <a:lnTo>
                    <a:pt x="765" y="184"/>
                  </a:lnTo>
                  <a:lnTo>
                    <a:pt x="766" y="186"/>
                  </a:lnTo>
                  <a:lnTo>
                    <a:pt x="764" y="192"/>
                  </a:lnTo>
                  <a:lnTo>
                    <a:pt x="764" y="200"/>
                  </a:lnTo>
                  <a:lnTo>
                    <a:pt x="761" y="208"/>
                  </a:lnTo>
                  <a:lnTo>
                    <a:pt x="761" y="208"/>
                  </a:lnTo>
                  <a:lnTo>
                    <a:pt x="760" y="209"/>
                  </a:lnTo>
                  <a:lnTo>
                    <a:pt x="760" y="213"/>
                  </a:lnTo>
                  <a:lnTo>
                    <a:pt x="760" y="216"/>
                  </a:lnTo>
                  <a:lnTo>
                    <a:pt x="760" y="218"/>
                  </a:lnTo>
                  <a:lnTo>
                    <a:pt x="760" y="218"/>
                  </a:lnTo>
                  <a:lnTo>
                    <a:pt x="758" y="218"/>
                  </a:lnTo>
                  <a:lnTo>
                    <a:pt x="757" y="220"/>
                  </a:lnTo>
                  <a:lnTo>
                    <a:pt x="756" y="220"/>
                  </a:lnTo>
                  <a:lnTo>
                    <a:pt x="757" y="221"/>
                  </a:lnTo>
                  <a:lnTo>
                    <a:pt x="757" y="224"/>
                  </a:lnTo>
                  <a:lnTo>
                    <a:pt x="756" y="226"/>
                  </a:lnTo>
                  <a:lnTo>
                    <a:pt x="756" y="227"/>
                  </a:lnTo>
                  <a:lnTo>
                    <a:pt x="756" y="229"/>
                  </a:lnTo>
                  <a:lnTo>
                    <a:pt x="754" y="230"/>
                  </a:lnTo>
                  <a:lnTo>
                    <a:pt x="753" y="231"/>
                  </a:lnTo>
                  <a:lnTo>
                    <a:pt x="753" y="234"/>
                  </a:lnTo>
                  <a:lnTo>
                    <a:pt x="752" y="237"/>
                  </a:lnTo>
                  <a:lnTo>
                    <a:pt x="752" y="239"/>
                  </a:lnTo>
                  <a:lnTo>
                    <a:pt x="753" y="245"/>
                  </a:lnTo>
                  <a:lnTo>
                    <a:pt x="752" y="242"/>
                  </a:lnTo>
                  <a:lnTo>
                    <a:pt x="751" y="245"/>
                  </a:lnTo>
                  <a:lnTo>
                    <a:pt x="751" y="245"/>
                  </a:lnTo>
                  <a:lnTo>
                    <a:pt x="749" y="245"/>
                  </a:lnTo>
                  <a:lnTo>
                    <a:pt x="749" y="246"/>
                  </a:lnTo>
                  <a:lnTo>
                    <a:pt x="749" y="247"/>
                  </a:lnTo>
                  <a:lnTo>
                    <a:pt x="748" y="246"/>
                  </a:lnTo>
                  <a:lnTo>
                    <a:pt x="748" y="248"/>
                  </a:lnTo>
                  <a:lnTo>
                    <a:pt x="748" y="250"/>
                  </a:lnTo>
                  <a:lnTo>
                    <a:pt x="749" y="250"/>
                  </a:lnTo>
                  <a:lnTo>
                    <a:pt x="749" y="250"/>
                  </a:lnTo>
                  <a:lnTo>
                    <a:pt x="751" y="248"/>
                  </a:lnTo>
                  <a:lnTo>
                    <a:pt x="751" y="251"/>
                  </a:lnTo>
                  <a:lnTo>
                    <a:pt x="751" y="252"/>
                  </a:lnTo>
                  <a:lnTo>
                    <a:pt x="751" y="254"/>
                  </a:lnTo>
                  <a:lnTo>
                    <a:pt x="749" y="254"/>
                  </a:lnTo>
                  <a:lnTo>
                    <a:pt x="749" y="255"/>
                  </a:lnTo>
                  <a:lnTo>
                    <a:pt x="749" y="256"/>
                  </a:lnTo>
                  <a:lnTo>
                    <a:pt x="749" y="259"/>
                  </a:lnTo>
                  <a:lnTo>
                    <a:pt x="751" y="260"/>
                  </a:lnTo>
                  <a:lnTo>
                    <a:pt x="751" y="262"/>
                  </a:lnTo>
                  <a:lnTo>
                    <a:pt x="751" y="263"/>
                  </a:lnTo>
                  <a:lnTo>
                    <a:pt x="749" y="264"/>
                  </a:lnTo>
                  <a:lnTo>
                    <a:pt x="749" y="264"/>
                  </a:lnTo>
                  <a:lnTo>
                    <a:pt x="748" y="264"/>
                  </a:lnTo>
                  <a:lnTo>
                    <a:pt x="748" y="265"/>
                  </a:lnTo>
                  <a:lnTo>
                    <a:pt x="748" y="268"/>
                  </a:lnTo>
                  <a:lnTo>
                    <a:pt x="745" y="268"/>
                  </a:lnTo>
                  <a:lnTo>
                    <a:pt x="745" y="269"/>
                  </a:lnTo>
                  <a:lnTo>
                    <a:pt x="745" y="271"/>
                  </a:lnTo>
                  <a:lnTo>
                    <a:pt x="747" y="271"/>
                  </a:lnTo>
                  <a:lnTo>
                    <a:pt x="748" y="271"/>
                  </a:lnTo>
                  <a:lnTo>
                    <a:pt x="745" y="277"/>
                  </a:lnTo>
                  <a:lnTo>
                    <a:pt x="743" y="282"/>
                  </a:lnTo>
                  <a:lnTo>
                    <a:pt x="740" y="288"/>
                  </a:lnTo>
                  <a:lnTo>
                    <a:pt x="740" y="289"/>
                  </a:lnTo>
                  <a:lnTo>
                    <a:pt x="741" y="289"/>
                  </a:lnTo>
                  <a:lnTo>
                    <a:pt x="741" y="288"/>
                  </a:lnTo>
                  <a:lnTo>
                    <a:pt x="741" y="289"/>
                  </a:lnTo>
                  <a:lnTo>
                    <a:pt x="741" y="289"/>
                  </a:lnTo>
                  <a:lnTo>
                    <a:pt x="741" y="289"/>
                  </a:lnTo>
                  <a:lnTo>
                    <a:pt x="743" y="288"/>
                  </a:lnTo>
                  <a:lnTo>
                    <a:pt x="743" y="289"/>
                  </a:lnTo>
                  <a:lnTo>
                    <a:pt x="743" y="288"/>
                  </a:lnTo>
                  <a:lnTo>
                    <a:pt x="743" y="290"/>
                  </a:lnTo>
                  <a:lnTo>
                    <a:pt x="743" y="292"/>
                  </a:lnTo>
                  <a:lnTo>
                    <a:pt x="741" y="294"/>
                  </a:lnTo>
                  <a:lnTo>
                    <a:pt x="740" y="296"/>
                  </a:lnTo>
                  <a:lnTo>
                    <a:pt x="740" y="297"/>
                  </a:lnTo>
                  <a:lnTo>
                    <a:pt x="741" y="296"/>
                  </a:lnTo>
                  <a:lnTo>
                    <a:pt x="739" y="303"/>
                  </a:lnTo>
                  <a:lnTo>
                    <a:pt x="737" y="302"/>
                  </a:lnTo>
                  <a:lnTo>
                    <a:pt x="736" y="306"/>
                  </a:lnTo>
                  <a:lnTo>
                    <a:pt x="737" y="307"/>
                  </a:lnTo>
                  <a:lnTo>
                    <a:pt x="737" y="307"/>
                  </a:lnTo>
                  <a:lnTo>
                    <a:pt x="739" y="306"/>
                  </a:lnTo>
                  <a:lnTo>
                    <a:pt x="739" y="305"/>
                  </a:lnTo>
                  <a:lnTo>
                    <a:pt x="739" y="307"/>
                  </a:lnTo>
                  <a:lnTo>
                    <a:pt x="739" y="311"/>
                  </a:lnTo>
                  <a:lnTo>
                    <a:pt x="739" y="314"/>
                  </a:lnTo>
                  <a:lnTo>
                    <a:pt x="739" y="317"/>
                  </a:lnTo>
                  <a:lnTo>
                    <a:pt x="736" y="319"/>
                  </a:lnTo>
                  <a:lnTo>
                    <a:pt x="735" y="319"/>
                  </a:lnTo>
                  <a:lnTo>
                    <a:pt x="736" y="318"/>
                  </a:lnTo>
                  <a:lnTo>
                    <a:pt x="736" y="318"/>
                  </a:lnTo>
                  <a:lnTo>
                    <a:pt x="735" y="315"/>
                  </a:lnTo>
                  <a:lnTo>
                    <a:pt x="735" y="317"/>
                  </a:lnTo>
                  <a:lnTo>
                    <a:pt x="734" y="317"/>
                  </a:lnTo>
                  <a:lnTo>
                    <a:pt x="734" y="319"/>
                  </a:lnTo>
                  <a:lnTo>
                    <a:pt x="732" y="320"/>
                  </a:lnTo>
                  <a:lnTo>
                    <a:pt x="732" y="320"/>
                  </a:lnTo>
                  <a:lnTo>
                    <a:pt x="732" y="323"/>
                  </a:lnTo>
                  <a:lnTo>
                    <a:pt x="732" y="326"/>
                  </a:lnTo>
                  <a:lnTo>
                    <a:pt x="732" y="327"/>
                  </a:lnTo>
                  <a:lnTo>
                    <a:pt x="734" y="330"/>
                  </a:lnTo>
                  <a:lnTo>
                    <a:pt x="730" y="337"/>
                  </a:lnTo>
                  <a:lnTo>
                    <a:pt x="730" y="345"/>
                  </a:lnTo>
                  <a:lnTo>
                    <a:pt x="727" y="353"/>
                  </a:lnTo>
                  <a:lnTo>
                    <a:pt x="726" y="352"/>
                  </a:lnTo>
                  <a:lnTo>
                    <a:pt x="726" y="353"/>
                  </a:lnTo>
                  <a:lnTo>
                    <a:pt x="724" y="353"/>
                  </a:lnTo>
                  <a:lnTo>
                    <a:pt x="724" y="354"/>
                  </a:lnTo>
                  <a:lnTo>
                    <a:pt x="723" y="356"/>
                  </a:lnTo>
                  <a:lnTo>
                    <a:pt x="723" y="356"/>
                  </a:lnTo>
                  <a:lnTo>
                    <a:pt x="724" y="357"/>
                  </a:lnTo>
                  <a:lnTo>
                    <a:pt x="724" y="358"/>
                  </a:lnTo>
                  <a:lnTo>
                    <a:pt x="724" y="360"/>
                  </a:lnTo>
                  <a:lnTo>
                    <a:pt x="722" y="361"/>
                  </a:lnTo>
                  <a:lnTo>
                    <a:pt x="722" y="364"/>
                  </a:lnTo>
                  <a:lnTo>
                    <a:pt x="722" y="365"/>
                  </a:lnTo>
                  <a:lnTo>
                    <a:pt x="720" y="366"/>
                  </a:lnTo>
                  <a:lnTo>
                    <a:pt x="719" y="366"/>
                  </a:lnTo>
                  <a:lnTo>
                    <a:pt x="718" y="368"/>
                  </a:lnTo>
                  <a:lnTo>
                    <a:pt x="718" y="369"/>
                  </a:lnTo>
                  <a:lnTo>
                    <a:pt x="717" y="371"/>
                  </a:lnTo>
                  <a:lnTo>
                    <a:pt x="718" y="374"/>
                  </a:lnTo>
                  <a:lnTo>
                    <a:pt x="717" y="377"/>
                  </a:lnTo>
                  <a:lnTo>
                    <a:pt x="715" y="379"/>
                  </a:lnTo>
                  <a:lnTo>
                    <a:pt x="714" y="383"/>
                  </a:lnTo>
                  <a:lnTo>
                    <a:pt x="714" y="386"/>
                  </a:lnTo>
                  <a:lnTo>
                    <a:pt x="713" y="386"/>
                  </a:lnTo>
                  <a:lnTo>
                    <a:pt x="711" y="389"/>
                  </a:lnTo>
                  <a:lnTo>
                    <a:pt x="711" y="391"/>
                  </a:lnTo>
                  <a:lnTo>
                    <a:pt x="710" y="392"/>
                  </a:lnTo>
                  <a:lnTo>
                    <a:pt x="709" y="395"/>
                  </a:lnTo>
                  <a:lnTo>
                    <a:pt x="709" y="396"/>
                  </a:lnTo>
                  <a:lnTo>
                    <a:pt x="707" y="396"/>
                  </a:lnTo>
                  <a:lnTo>
                    <a:pt x="707" y="396"/>
                  </a:lnTo>
                  <a:lnTo>
                    <a:pt x="707" y="395"/>
                  </a:lnTo>
                  <a:lnTo>
                    <a:pt x="706" y="395"/>
                  </a:lnTo>
                  <a:lnTo>
                    <a:pt x="706" y="396"/>
                  </a:lnTo>
                  <a:lnTo>
                    <a:pt x="705" y="396"/>
                  </a:lnTo>
                  <a:lnTo>
                    <a:pt x="705" y="396"/>
                  </a:lnTo>
                  <a:lnTo>
                    <a:pt x="703" y="395"/>
                  </a:lnTo>
                  <a:lnTo>
                    <a:pt x="703" y="395"/>
                  </a:lnTo>
                  <a:lnTo>
                    <a:pt x="703" y="396"/>
                  </a:lnTo>
                  <a:lnTo>
                    <a:pt x="703" y="399"/>
                  </a:lnTo>
                  <a:lnTo>
                    <a:pt x="703" y="402"/>
                  </a:lnTo>
                  <a:lnTo>
                    <a:pt x="705" y="404"/>
                  </a:lnTo>
                  <a:lnTo>
                    <a:pt x="706" y="408"/>
                  </a:lnTo>
                  <a:lnTo>
                    <a:pt x="706" y="411"/>
                  </a:lnTo>
                  <a:lnTo>
                    <a:pt x="706" y="413"/>
                  </a:lnTo>
                  <a:lnTo>
                    <a:pt x="706" y="416"/>
                  </a:lnTo>
                  <a:lnTo>
                    <a:pt x="705" y="419"/>
                  </a:lnTo>
                  <a:lnTo>
                    <a:pt x="703" y="420"/>
                  </a:lnTo>
                  <a:lnTo>
                    <a:pt x="702" y="421"/>
                  </a:lnTo>
                  <a:lnTo>
                    <a:pt x="702" y="423"/>
                  </a:lnTo>
                  <a:lnTo>
                    <a:pt x="703" y="424"/>
                  </a:lnTo>
                  <a:lnTo>
                    <a:pt x="705" y="421"/>
                  </a:lnTo>
                  <a:lnTo>
                    <a:pt x="703" y="429"/>
                  </a:lnTo>
                  <a:lnTo>
                    <a:pt x="701" y="429"/>
                  </a:lnTo>
                  <a:lnTo>
                    <a:pt x="701" y="432"/>
                  </a:lnTo>
                  <a:lnTo>
                    <a:pt x="701" y="434"/>
                  </a:lnTo>
                  <a:lnTo>
                    <a:pt x="699" y="437"/>
                  </a:lnTo>
                  <a:lnTo>
                    <a:pt x="699" y="440"/>
                  </a:lnTo>
                  <a:lnTo>
                    <a:pt x="699" y="443"/>
                  </a:lnTo>
                  <a:lnTo>
                    <a:pt x="698" y="443"/>
                  </a:lnTo>
                  <a:lnTo>
                    <a:pt x="698" y="445"/>
                  </a:lnTo>
                  <a:lnTo>
                    <a:pt x="698" y="447"/>
                  </a:lnTo>
                  <a:lnTo>
                    <a:pt x="698" y="449"/>
                  </a:lnTo>
                  <a:lnTo>
                    <a:pt x="698" y="450"/>
                  </a:lnTo>
                  <a:lnTo>
                    <a:pt x="698" y="451"/>
                  </a:lnTo>
                  <a:lnTo>
                    <a:pt x="698" y="451"/>
                  </a:lnTo>
                  <a:lnTo>
                    <a:pt x="698" y="454"/>
                  </a:lnTo>
                  <a:lnTo>
                    <a:pt x="698" y="458"/>
                  </a:lnTo>
                  <a:lnTo>
                    <a:pt x="701" y="458"/>
                  </a:lnTo>
                  <a:lnTo>
                    <a:pt x="703" y="455"/>
                  </a:lnTo>
                  <a:lnTo>
                    <a:pt x="702" y="454"/>
                  </a:lnTo>
                  <a:lnTo>
                    <a:pt x="703" y="454"/>
                  </a:lnTo>
                  <a:lnTo>
                    <a:pt x="706" y="453"/>
                  </a:lnTo>
                  <a:lnTo>
                    <a:pt x="707" y="453"/>
                  </a:lnTo>
                  <a:lnTo>
                    <a:pt x="707" y="451"/>
                  </a:lnTo>
                  <a:lnTo>
                    <a:pt x="707" y="450"/>
                  </a:lnTo>
                  <a:lnTo>
                    <a:pt x="707" y="450"/>
                  </a:lnTo>
                  <a:lnTo>
                    <a:pt x="707" y="449"/>
                  </a:lnTo>
                  <a:lnTo>
                    <a:pt x="707" y="449"/>
                  </a:lnTo>
                  <a:lnTo>
                    <a:pt x="710" y="447"/>
                  </a:lnTo>
                  <a:lnTo>
                    <a:pt x="710" y="447"/>
                  </a:lnTo>
                  <a:lnTo>
                    <a:pt x="711" y="447"/>
                  </a:lnTo>
                  <a:lnTo>
                    <a:pt x="713" y="447"/>
                  </a:lnTo>
                  <a:lnTo>
                    <a:pt x="714" y="446"/>
                  </a:lnTo>
                  <a:lnTo>
                    <a:pt x="714" y="447"/>
                  </a:lnTo>
                  <a:lnTo>
                    <a:pt x="713" y="447"/>
                  </a:lnTo>
                  <a:lnTo>
                    <a:pt x="713" y="449"/>
                  </a:lnTo>
                  <a:lnTo>
                    <a:pt x="713" y="450"/>
                  </a:lnTo>
                  <a:lnTo>
                    <a:pt x="714" y="449"/>
                  </a:lnTo>
                  <a:lnTo>
                    <a:pt x="715" y="447"/>
                  </a:lnTo>
                  <a:lnTo>
                    <a:pt x="715" y="446"/>
                  </a:lnTo>
                  <a:lnTo>
                    <a:pt x="715" y="447"/>
                  </a:lnTo>
                  <a:lnTo>
                    <a:pt x="717" y="447"/>
                  </a:lnTo>
                  <a:lnTo>
                    <a:pt x="718" y="449"/>
                  </a:lnTo>
                  <a:lnTo>
                    <a:pt x="718" y="449"/>
                  </a:lnTo>
                  <a:lnTo>
                    <a:pt x="719" y="447"/>
                  </a:lnTo>
                  <a:lnTo>
                    <a:pt x="719" y="447"/>
                  </a:lnTo>
                  <a:lnTo>
                    <a:pt x="718" y="446"/>
                  </a:lnTo>
                  <a:lnTo>
                    <a:pt x="719" y="446"/>
                  </a:lnTo>
                  <a:lnTo>
                    <a:pt x="722" y="445"/>
                  </a:lnTo>
                  <a:lnTo>
                    <a:pt x="723" y="443"/>
                  </a:lnTo>
                  <a:lnTo>
                    <a:pt x="724" y="445"/>
                  </a:lnTo>
                  <a:lnTo>
                    <a:pt x="726" y="445"/>
                  </a:lnTo>
                  <a:lnTo>
                    <a:pt x="727" y="445"/>
                  </a:lnTo>
                  <a:lnTo>
                    <a:pt x="727" y="446"/>
                  </a:lnTo>
                  <a:lnTo>
                    <a:pt x="727" y="447"/>
                  </a:lnTo>
                  <a:lnTo>
                    <a:pt x="728" y="446"/>
                  </a:lnTo>
                  <a:lnTo>
                    <a:pt x="728" y="445"/>
                  </a:lnTo>
                  <a:lnTo>
                    <a:pt x="730" y="446"/>
                  </a:lnTo>
                  <a:lnTo>
                    <a:pt x="730" y="443"/>
                  </a:lnTo>
                  <a:lnTo>
                    <a:pt x="732" y="445"/>
                  </a:lnTo>
                  <a:lnTo>
                    <a:pt x="735" y="443"/>
                  </a:lnTo>
                  <a:lnTo>
                    <a:pt x="737" y="443"/>
                  </a:lnTo>
                  <a:lnTo>
                    <a:pt x="740" y="442"/>
                  </a:lnTo>
                  <a:lnTo>
                    <a:pt x="741" y="443"/>
                  </a:lnTo>
                  <a:lnTo>
                    <a:pt x="741" y="443"/>
                  </a:lnTo>
                  <a:lnTo>
                    <a:pt x="740" y="443"/>
                  </a:lnTo>
                  <a:lnTo>
                    <a:pt x="740" y="443"/>
                  </a:lnTo>
                  <a:lnTo>
                    <a:pt x="739" y="445"/>
                  </a:lnTo>
                  <a:lnTo>
                    <a:pt x="743" y="443"/>
                  </a:lnTo>
                  <a:lnTo>
                    <a:pt x="741" y="445"/>
                  </a:lnTo>
                  <a:lnTo>
                    <a:pt x="740" y="447"/>
                  </a:lnTo>
                  <a:lnTo>
                    <a:pt x="745" y="446"/>
                  </a:lnTo>
                  <a:lnTo>
                    <a:pt x="749" y="443"/>
                  </a:lnTo>
                  <a:lnTo>
                    <a:pt x="754" y="443"/>
                  </a:lnTo>
                  <a:lnTo>
                    <a:pt x="754" y="443"/>
                  </a:lnTo>
                  <a:lnTo>
                    <a:pt x="756" y="445"/>
                  </a:lnTo>
                  <a:lnTo>
                    <a:pt x="757" y="445"/>
                  </a:lnTo>
                  <a:lnTo>
                    <a:pt x="758" y="445"/>
                  </a:lnTo>
                  <a:lnTo>
                    <a:pt x="760" y="445"/>
                  </a:lnTo>
                  <a:lnTo>
                    <a:pt x="760" y="445"/>
                  </a:lnTo>
                  <a:lnTo>
                    <a:pt x="758" y="445"/>
                  </a:lnTo>
                  <a:lnTo>
                    <a:pt x="758" y="443"/>
                  </a:lnTo>
                  <a:lnTo>
                    <a:pt x="760" y="443"/>
                  </a:lnTo>
                  <a:lnTo>
                    <a:pt x="760" y="443"/>
                  </a:lnTo>
                  <a:lnTo>
                    <a:pt x="761" y="443"/>
                  </a:lnTo>
                  <a:lnTo>
                    <a:pt x="761" y="443"/>
                  </a:lnTo>
                  <a:lnTo>
                    <a:pt x="762" y="445"/>
                  </a:lnTo>
                  <a:lnTo>
                    <a:pt x="761" y="445"/>
                  </a:lnTo>
                  <a:lnTo>
                    <a:pt x="762" y="445"/>
                  </a:lnTo>
                  <a:lnTo>
                    <a:pt x="762" y="445"/>
                  </a:lnTo>
                  <a:lnTo>
                    <a:pt x="762" y="446"/>
                  </a:lnTo>
                  <a:lnTo>
                    <a:pt x="764" y="446"/>
                  </a:lnTo>
                  <a:lnTo>
                    <a:pt x="765" y="445"/>
                  </a:lnTo>
                  <a:lnTo>
                    <a:pt x="766" y="443"/>
                  </a:lnTo>
                  <a:lnTo>
                    <a:pt x="768" y="442"/>
                  </a:lnTo>
                  <a:lnTo>
                    <a:pt x="770" y="443"/>
                  </a:lnTo>
                  <a:lnTo>
                    <a:pt x="773" y="443"/>
                  </a:lnTo>
                  <a:lnTo>
                    <a:pt x="777" y="443"/>
                  </a:lnTo>
                  <a:lnTo>
                    <a:pt x="775" y="443"/>
                  </a:lnTo>
                  <a:lnTo>
                    <a:pt x="777" y="445"/>
                  </a:lnTo>
                  <a:lnTo>
                    <a:pt x="777" y="445"/>
                  </a:lnTo>
                  <a:lnTo>
                    <a:pt x="778" y="446"/>
                  </a:lnTo>
                  <a:lnTo>
                    <a:pt x="779" y="446"/>
                  </a:lnTo>
                  <a:lnTo>
                    <a:pt x="781" y="443"/>
                  </a:lnTo>
                  <a:lnTo>
                    <a:pt x="782" y="443"/>
                  </a:lnTo>
                  <a:lnTo>
                    <a:pt x="785" y="443"/>
                  </a:lnTo>
                  <a:lnTo>
                    <a:pt x="786" y="445"/>
                  </a:lnTo>
                  <a:lnTo>
                    <a:pt x="789" y="446"/>
                  </a:lnTo>
                  <a:lnTo>
                    <a:pt x="791" y="446"/>
                  </a:lnTo>
                  <a:lnTo>
                    <a:pt x="791" y="445"/>
                  </a:lnTo>
                  <a:lnTo>
                    <a:pt x="791" y="443"/>
                  </a:lnTo>
                  <a:lnTo>
                    <a:pt x="792" y="443"/>
                  </a:lnTo>
                  <a:lnTo>
                    <a:pt x="792" y="442"/>
                  </a:lnTo>
                  <a:lnTo>
                    <a:pt x="795" y="443"/>
                  </a:lnTo>
                  <a:lnTo>
                    <a:pt x="799" y="445"/>
                  </a:lnTo>
                  <a:lnTo>
                    <a:pt x="802" y="445"/>
                  </a:lnTo>
                  <a:lnTo>
                    <a:pt x="804" y="445"/>
                  </a:lnTo>
                  <a:lnTo>
                    <a:pt x="807" y="446"/>
                  </a:lnTo>
                  <a:lnTo>
                    <a:pt x="807" y="446"/>
                  </a:lnTo>
                  <a:lnTo>
                    <a:pt x="808" y="447"/>
                  </a:lnTo>
                  <a:lnTo>
                    <a:pt x="809" y="447"/>
                  </a:lnTo>
                  <a:lnTo>
                    <a:pt x="812" y="447"/>
                  </a:lnTo>
                  <a:lnTo>
                    <a:pt x="813" y="446"/>
                  </a:lnTo>
                  <a:lnTo>
                    <a:pt x="813" y="447"/>
                  </a:lnTo>
                  <a:lnTo>
                    <a:pt x="813" y="449"/>
                  </a:lnTo>
                  <a:lnTo>
                    <a:pt x="813" y="450"/>
                  </a:lnTo>
                  <a:lnTo>
                    <a:pt x="813" y="451"/>
                  </a:lnTo>
                  <a:lnTo>
                    <a:pt x="815" y="450"/>
                  </a:lnTo>
                  <a:lnTo>
                    <a:pt x="816" y="450"/>
                  </a:lnTo>
                  <a:lnTo>
                    <a:pt x="817" y="450"/>
                  </a:lnTo>
                  <a:lnTo>
                    <a:pt x="819" y="451"/>
                  </a:lnTo>
                  <a:lnTo>
                    <a:pt x="820" y="451"/>
                  </a:lnTo>
                  <a:lnTo>
                    <a:pt x="820" y="453"/>
                  </a:lnTo>
                  <a:lnTo>
                    <a:pt x="821" y="453"/>
                  </a:lnTo>
                  <a:lnTo>
                    <a:pt x="823" y="454"/>
                  </a:lnTo>
                  <a:lnTo>
                    <a:pt x="824" y="454"/>
                  </a:lnTo>
                  <a:lnTo>
                    <a:pt x="825" y="455"/>
                  </a:lnTo>
                  <a:lnTo>
                    <a:pt x="829" y="454"/>
                  </a:lnTo>
                  <a:lnTo>
                    <a:pt x="828" y="455"/>
                  </a:lnTo>
                  <a:lnTo>
                    <a:pt x="829" y="457"/>
                  </a:lnTo>
                  <a:lnTo>
                    <a:pt x="829" y="457"/>
                  </a:lnTo>
                  <a:lnTo>
                    <a:pt x="828" y="458"/>
                  </a:lnTo>
                  <a:lnTo>
                    <a:pt x="829" y="458"/>
                  </a:lnTo>
                  <a:lnTo>
                    <a:pt x="830" y="458"/>
                  </a:lnTo>
                  <a:lnTo>
                    <a:pt x="829" y="459"/>
                  </a:lnTo>
                  <a:lnTo>
                    <a:pt x="830" y="459"/>
                  </a:lnTo>
                  <a:lnTo>
                    <a:pt x="832" y="459"/>
                  </a:lnTo>
                  <a:lnTo>
                    <a:pt x="832" y="458"/>
                  </a:lnTo>
                  <a:lnTo>
                    <a:pt x="832" y="457"/>
                  </a:lnTo>
                  <a:lnTo>
                    <a:pt x="833" y="457"/>
                  </a:lnTo>
                  <a:lnTo>
                    <a:pt x="834" y="457"/>
                  </a:lnTo>
                  <a:lnTo>
                    <a:pt x="834" y="458"/>
                  </a:lnTo>
                  <a:lnTo>
                    <a:pt x="834" y="458"/>
                  </a:lnTo>
                  <a:lnTo>
                    <a:pt x="834" y="459"/>
                  </a:lnTo>
                  <a:lnTo>
                    <a:pt x="836" y="459"/>
                  </a:lnTo>
                  <a:lnTo>
                    <a:pt x="837" y="459"/>
                  </a:lnTo>
                  <a:lnTo>
                    <a:pt x="838" y="457"/>
                  </a:lnTo>
                  <a:lnTo>
                    <a:pt x="841" y="458"/>
                  </a:lnTo>
                  <a:lnTo>
                    <a:pt x="841" y="458"/>
                  </a:lnTo>
                  <a:lnTo>
                    <a:pt x="841" y="459"/>
                  </a:lnTo>
                  <a:lnTo>
                    <a:pt x="841" y="461"/>
                  </a:lnTo>
                  <a:lnTo>
                    <a:pt x="841" y="461"/>
                  </a:lnTo>
                  <a:lnTo>
                    <a:pt x="843" y="462"/>
                  </a:lnTo>
                  <a:lnTo>
                    <a:pt x="842" y="463"/>
                  </a:lnTo>
                  <a:lnTo>
                    <a:pt x="843" y="463"/>
                  </a:lnTo>
                  <a:lnTo>
                    <a:pt x="843" y="463"/>
                  </a:lnTo>
                  <a:lnTo>
                    <a:pt x="845" y="462"/>
                  </a:lnTo>
                  <a:lnTo>
                    <a:pt x="847" y="464"/>
                  </a:lnTo>
                  <a:lnTo>
                    <a:pt x="850" y="467"/>
                  </a:lnTo>
                  <a:lnTo>
                    <a:pt x="853" y="471"/>
                  </a:lnTo>
                  <a:lnTo>
                    <a:pt x="854" y="471"/>
                  </a:lnTo>
                  <a:lnTo>
                    <a:pt x="854" y="471"/>
                  </a:lnTo>
                  <a:lnTo>
                    <a:pt x="854" y="470"/>
                  </a:lnTo>
                  <a:lnTo>
                    <a:pt x="854" y="468"/>
                  </a:lnTo>
                  <a:lnTo>
                    <a:pt x="854" y="468"/>
                  </a:lnTo>
                  <a:lnTo>
                    <a:pt x="857" y="468"/>
                  </a:lnTo>
                  <a:lnTo>
                    <a:pt x="857" y="470"/>
                  </a:lnTo>
                  <a:lnTo>
                    <a:pt x="858" y="470"/>
                  </a:lnTo>
                  <a:lnTo>
                    <a:pt x="858" y="471"/>
                  </a:lnTo>
                  <a:lnTo>
                    <a:pt x="858" y="472"/>
                  </a:lnTo>
                  <a:lnTo>
                    <a:pt x="859" y="471"/>
                  </a:lnTo>
                  <a:lnTo>
                    <a:pt x="862" y="475"/>
                  </a:lnTo>
                  <a:lnTo>
                    <a:pt x="861" y="475"/>
                  </a:lnTo>
                  <a:lnTo>
                    <a:pt x="863" y="478"/>
                  </a:lnTo>
                  <a:lnTo>
                    <a:pt x="863" y="478"/>
                  </a:lnTo>
                  <a:lnTo>
                    <a:pt x="863" y="476"/>
                  </a:lnTo>
                  <a:lnTo>
                    <a:pt x="863" y="475"/>
                  </a:lnTo>
                  <a:lnTo>
                    <a:pt x="864" y="476"/>
                  </a:lnTo>
                  <a:lnTo>
                    <a:pt x="866" y="476"/>
                  </a:lnTo>
                  <a:lnTo>
                    <a:pt x="867" y="478"/>
                  </a:lnTo>
                  <a:lnTo>
                    <a:pt x="870" y="478"/>
                  </a:lnTo>
                  <a:lnTo>
                    <a:pt x="870" y="479"/>
                  </a:lnTo>
                  <a:lnTo>
                    <a:pt x="871" y="480"/>
                  </a:lnTo>
                  <a:lnTo>
                    <a:pt x="870" y="481"/>
                  </a:lnTo>
                  <a:lnTo>
                    <a:pt x="870" y="481"/>
                  </a:lnTo>
                  <a:lnTo>
                    <a:pt x="870" y="481"/>
                  </a:lnTo>
                  <a:lnTo>
                    <a:pt x="867" y="481"/>
                  </a:lnTo>
                  <a:lnTo>
                    <a:pt x="867" y="481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70" y="484"/>
                  </a:lnTo>
                  <a:lnTo>
                    <a:pt x="870" y="484"/>
                  </a:lnTo>
                  <a:lnTo>
                    <a:pt x="871" y="485"/>
                  </a:lnTo>
                  <a:lnTo>
                    <a:pt x="872" y="485"/>
                  </a:lnTo>
                  <a:lnTo>
                    <a:pt x="874" y="487"/>
                  </a:lnTo>
                  <a:lnTo>
                    <a:pt x="875" y="487"/>
                  </a:lnTo>
                  <a:lnTo>
                    <a:pt x="876" y="489"/>
                  </a:lnTo>
                  <a:lnTo>
                    <a:pt x="878" y="492"/>
                  </a:lnTo>
                  <a:lnTo>
                    <a:pt x="880" y="493"/>
                  </a:lnTo>
                  <a:lnTo>
                    <a:pt x="881" y="495"/>
                  </a:lnTo>
                  <a:lnTo>
                    <a:pt x="884" y="496"/>
                  </a:lnTo>
                  <a:lnTo>
                    <a:pt x="884" y="498"/>
                  </a:lnTo>
                  <a:lnTo>
                    <a:pt x="884" y="498"/>
                  </a:lnTo>
                  <a:lnTo>
                    <a:pt x="884" y="500"/>
                  </a:lnTo>
                  <a:lnTo>
                    <a:pt x="884" y="500"/>
                  </a:lnTo>
                  <a:lnTo>
                    <a:pt x="883" y="501"/>
                  </a:lnTo>
                  <a:lnTo>
                    <a:pt x="884" y="502"/>
                  </a:lnTo>
                  <a:lnTo>
                    <a:pt x="885" y="502"/>
                  </a:lnTo>
                  <a:lnTo>
                    <a:pt x="885" y="502"/>
                  </a:lnTo>
                  <a:lnTo>
                    <a:pt x="887" y="502"/>
                  </a:lnTo>
                  <a:lnTo>
                    <a:pt x="885" y="505"/>
                  </a:lnTo>
                  <a:lnTo>
                    <a:pt x="887" y="506"/>
                  </a:lnTo>
                  <a:lnTo>
                    <a:pt x="888" y="508"/>
                  </a:lnTo>
                  <a:lnTo>
                    <a:pt x="888" y="509"/>
                  </a:lnTo>
                  <a:lnTo>
                    <a:pt x="887" y="510"/>
                  </a:lnTo>
                  <a:lnTo>
                    <a:pt x="887" y="510"/>
                  </a:lnTo>
                  <a:lnTo>
                    <a:pt x="888" y="512"/>
                  </a:lnTo>
                  <a:lnTo>
                    <a:pt x="889" y="513"/>
                  </a:lnTo>
                  <a:lnTo>
                    <a:pt x="889" y="514"/>
                  </a:lnTo>
                  <a:lnTo>
                    <a:pt x="891" y="515"/>
                  </a:lnTo>
                  <a:lnTo>
                    <a:pt x="891" y="518"/>
                  </a:lnTo>
                  <a:lnTo>
                    <a:pt x="891" y="519"/>
                  </a:lnTo>
                  <a:lnTo>
                    <a:pt x="893" y="521"/>
                  </a:lnTo>
                  <a:lnTo>
                    <a:pt x="892" y="522"/>
                  </a:lnTo>
                  <a:lnTo>
                    <a:pt x="892" y="523"/>
                  </a:lnTo>
                  <a:lnTo>
                    <a:pt x="892" y="525"/>
                  </a:lnTo>
                  <a:lnTo>
                    <a:pt x="892" y="526"/>
                  </a:lnTo>
                  <a:lnTo>
                    <a:pt x="893" y="529"/>
                  </a:lnTo>
                  <a:lnTo>
                    <a:pt x="892" y="529"/>
                  </a:lnTo>
                  <a:lnTo>
                    <a:pt x="892" y="529"/>
                  </a:lnTo>
                  <a:lnTo>
                    <a:pt x="892" y="529"/>
                  </a:lnTo>
                  <a:lnTo>
                    <a:pt x="891" y="529"/>
                  </a:lnTo>
                  <a:lnTo>
                    <a:pt x="891" y="530"/>
                  </a:lnTo>
                  <a:lnTo>
                    <a:pt x="891" y="530"/>
                  </a:lnTo>
                  <a:lnTo>
                    <a:pt x="889" y="530"/>
                  </a:lnTo>
                  <a:lnTo>
                    <a:pt x="888" y="530"/>
                  </a:lnTo>
                  <a:lnTo>
                    <a:pt x="889" y="530"/>
                  </a:lnTo>
                  <a:lnTo>
                    <a:pt x="889" y="531"/>
                  </a:lnTo>
                  <a:lnTo>
                    <a:pt x="891" y="533"/>
                  </a:lnTo>
                  <a:lnTo>
                    <a:pt x="893" y="534"/>
                  </a:lnTo>
                  <a:lnTo>
                    <a:pt x="896" y="535"/>
                  </a:lnTo>
                  <a:lnTo>
                    <a:pt x="897" y="536"/>
                  </a:lnTo>
                  <a:lnTo>
                    <a:pt x="898" y="538"/>
                  </a:lnTo>
                  <a:lnTo>
                    <a:pt x="900" y="539"/>
                  </a:lnTo>
                  <a:lnTo>
                    <a:pt x="900" y="540"/>
                  </a:lnTo>
                  <a:lnTo>
                    <a:pt x="898" y="542"/>
                  </a:lnTo>
                  <a:lnTo>
                    <a:pt x="898" y="543"/>
                  </a:lnTo>
                  <a:lnTo>
                    <a:pt x="898" y="544"/>
                  </a:lnTo>
                  <a:lnTo>
                    <a:pt x="900" y="544"/>
                  </a:lnTo>
                  <a:lnTo>
                    <a:pt x="900" y="543"/>
                  </a:lnTo>
                  <a:lnTo>
                    <a:pt x="901" y="547"/>
                  </a:lnTo>
                  <a:lnTo>
                    <a:pt x="900" y="547"/>
                  </a:lnTo>
                  <a:lnTo>
                    <a:pt x="900" y="550"/>
                  </a:lnTo>
                  <a:lnTo>
                    <a:pt x="901" y="552"/>
                  </a:lnTo>
                  <a:lnTo>
                    <a:pt x="901" y="555"/>
                  </a:lnTo>
                  <a:lnTo>
                    <a:pt x="902" y="556"/>
                  </a:lnTo>
                  <a:lnTo>
                    <a:pt x="902" y="556"/>
                  </a:lnTo>
                  <a:lnTo>
                    <a:pt x="902" y="557"/>
                  </a:lnTo>
                  <a:lnTo>
                    <a:pt x="902" y="559"/>
                  </a:lnTo>
                  <a:lnTo>
                    <a:pt x="902" y="560"/>
                  </a:lnTo>
                  <a:lnTo>
                    <a:pt x="904" y="561"/>
                  </a:lnTo>
                  <a:lnTo>
                    <a:pt x="904" y="561"/>
                  </a:lnTo>
                  <a:lnTo>
                    <a:pt x="905" y="564"/>
                  </a:lnTo>
                  <a:lnTo>
                    <a:pt x="906" y="568"/>
                  </a:lnTo>
                  <a:lnTo>
                    <a:pt x="906" y="572"/>
                  </a:lnTo>
                  <a:lnTo>
                    <a:pt x="906" y="576"/>
                  </a:lnTo>
                  <a:lnTo>
                    <a:pt x="906" y="580"/>
                  </a:lnTo>
                  <a:lnTo>
                    <a:pt x="905" y="581"/>
                  </a:lnTo>
                  <a:lnTo>
                    <a:pt x="905" y="582"/>
                  </a:lnTo>
                  <a:lnTo>
                    <a:pt x="905" y="584"/>
                  </a:lnTo>
                  <a:lnTo>
                    <a:pt x="905" y="586"/>
                  </a:lnTo>
                  <a:lnTo>
                    <a:pt x="905" y="585"/>
                  </a:lnTo>
                  <a:lnTo>
                    <a:pt x="904" y="585"/>
                  </a:lnTo>
                  <a:lnTo>
                    <a:pt x="905" y="587"/>
                  </a:lnTo>
                  <a:lnTo>
                    <a:pt x="904" y="589"/>
                  </a:lnTo>
                  <a:lnTo>
                    <a:pt x="902" y="591"/>
                  </a:lnTo>
                  <a:lnTo>
                    <a:pt x="902" y="593"/>
                  </a:lnTo>
                  <a:lnTo>
                    <a:pt x="904" y="595"/>
                  </a:lnTo>
                  <a:lnTo>
                    <a:pt x="902" y="595"/>
                  </a:lnTo>
                  <a:lnTo>
                    <a:pt x="902" y="597"/>
                  </a:lnTo>
                  <a:lnTo>
                    <a:pt x="902" y="598"/>
                  </a:lnTo>
                  <a:lnTo>
                    <a:pt x="902" y="599"/>
                  </a:lnTo>
                  <a:lnTo>
                    <a:pt x="902" y="599"/>
                  </a:lnTo>
                  <a:lnTo>
                    <a:pt x="901" y="601"/>
                  </a:lnTo>
                  <a:lnTo>
                    <a:pt x="900" y="601"/>
                  </a:lnTo>
                  <a:lnTo>
                    <a:pt x="901" y="605"/>
                  </a:lnTo>
                  <a:lnTo>
                    <a:pt x="901" y="607"/>
                  </a:lnTo>
                  <a:lnTo>
                    <a:pt x="901" y="611"/>
                  </a:lnTo>
                  <a:lnTo>
                    <a:pt x="898" y="615"/>
                  </a:lnTo>
                  <a:lnTo>
                    <a:pt x="898" y="614"/>
                  </a:lnTo>
                  <a:lnTo>
                    <a:pt x="895" y="618"/>
                  </a:lnTo>
                  <a:lnTo>
                    <a:pt x="897" y="620"/>
                  </a:lnTo>
                  <a:lnTo>
                    <a:pt x="901" y="622"/>
                  </a:lnTo>
                  <a:lnTo>
                    <a:pt x="902" y="622"/>
                  </a:lnTo>
                  <a:lnTo>
                    <a:pt x="902" y="622"/>
                  </a:lnTo>
                  <a:lnTo>
                    <a:pt x="904" y="622"/>
                  </a:lnTo>
                  <a:lnTo>
                    <a:pt x="905" y="622"/>
                  </a:lnTo>
                  <a:lnTo>
                    <a:pt x="906" y="623"/>
                  </a:lnTo>
                  <a:lnTo>
                    <a:pt x="906" y="622"/>
                  </a:lnTo>
                  <a:lnTo>
                    <a:pt x="915" y="629"/>
                  </a:lnTo>
                  <a:lnTo>
                    <a:pt x="925" y="637"/>
                  </a:lnTo>
                  <a:lnTo>
                    <a:pt x="933" y="646"/>
                  </a:lnTo>
                  <a:lnTo>
                    <a:pt x="933" y="646"/>
                  </a:lnTo>
                  <a:lnTo>
                    <a:pt x="934" y="649"/>
                  </a:lnTo>
                  <a:lnTo>
                    <a:pt x="935" y="652"/>
                  </a:lnTo>
                  <a:lnTo>
                    <a:pt x="938" y="654"/>
                  </a:lnTo>
                  <a:lnTo>
                    <a:pt x="940" y="656"/>
                  </a:lnTo>
                  <a:lnTo>
                    <a:pt x="943" y="658"/>
                  </a:lnTo>
                  <a:lnTo>
                    <a:pt x="943" y="658"/>
                  </a:lnTo>
                  <a:lnTo>
                    <a:pt x="943" y="659"/>
                  </a:lnTo>
                  <a:lnTo>
                    <a:pt x="943" y="661"/>
                  </a:lnTo>
                  <a:lnTo>
                    <a:pt x="943" y="662"/>
                  </a:lnTo>
                  <a:lnTo>
                    <a:pt x="942" y="662"/>
                  </a:lnTo>
                  <a:lnTo>
                    <a:pt x="944" y="663"/>
                  </a:lnTo>
                  <a:lnTo>
                    <a:pt x="946" y="666"/>
                  </a:lnTo>
                  <a:lnTo>
                    <a:pt x="948" y="669"/>
                  </a:lnTo>
                  <a:lnTo>
                    <a:pt x="950" y="671"/>
                  </a:lnTo>
                  <a:lnTo>
                    <a:pt x="951" y="673"/>
                  </a:lnTo>
                  <a:lnTo>
                    <a:pt x="951" y="674"/>
                  </a:lnTo>
                  <a:lnTo>
                    <a:pt x="951" y="675"/>
                  </a:lnTo>
                  <a:lnTo>
                    <a:pt x="952" y="679"/>
                  </a:lnTo>
                  <a:lnTo>
                    <a:pt x="955" y="682"/>
                  </a:lnTo>
                  <a:lnTo>
                    <a:pt x="956" y="686"/>
                  </a:lnTo>
                  <a:lnTo>
                    <a:pt x="957" y="690"/>
                  </a:lnTo>
                  <a:lnTo>
                    <a:pt x="963" y="695"/>
                  </a:lnTo>
                  <a:lnTo>
                    <a:pt x="960" y="694"/>
                  </a:lnTo>
                  <a:lnTo>
                    <a:pt x="961" y="695"/>
                  </a:lnTo>
                  <a:lnTo>
                    <a:pt x="961" y="696"/>
                  </a:lnTo>
                  <a:lnTo>
                    <a:pt x="960" y="697"/>
                  </a:lnTo>
                  <a:lnTo>
                    <a:pt x="960" y="696"/>
                  </a:lnTo>
                  <a:lnTo>
                    <a:pt x="960" y="697"/>
                  </a:lnTo>
                  <a:lnTo>
                    <a:pt x="961" y="699"/>
                  </a:lnTo>
                  <a:lnTo>
                    <a:pt x="963" y="701"/>
                  </a:lnTo>
                  <a:lnTo>
                    <a:pt x="960" y="700"/>
                  </a:lnTo>
                  <a:lnTo>
                    <a:pt x="961" y="703"/>
                  </a:lnTo>
                  <a:lnTo>
                    <a:pt x="963" y="704"/>
                  </a:lnTo>
                  <a:lnTo>
                    <a:pt x="964" y="704"/>
                  </a:lnTo>
                  <a:lnTo>
                    <a:pt x="964" y="704"/>
                  </a:lnTo>
                  <a:lnTo>
                    <a:pt x="964" y="703"/>
                  </a:lnTo>
                  <a:lnTo>
                    <a:pt x="967" y="705"/>
                  </a:lnTo>
                  <a:lnTo>
                    <a:pt x="968" y="707"/>
                  </a:lnTo>
                  <a:lnTo>
                    <a:pt x="968" y="708"/>
                  </a:lnTo>
                  <a:lnTo>
                    <a:pt x="968" y="709"/>
                  </a:lnTo>
                  <a:lnTo>
                    <a:pt x="968" y="711"/>
                  </a:lnTo>
                  <a:lnTo>
                    <a:pt x="968" y="712"/>
                  </a:lnTo>
                  <a:lnTo>
                    <a:pt x="968" y="713"/>
                  </a:lnTo>
                  <a:lnTo>
                    <a:pt x="969" y="716"/>
                  </a:lnTo>
                  <a:lnTo>
                    <a:pt x="972" y="717"/>
                  </a:lnTo>
                  <a:lnTo>
                    <a:pt x="973" y="720"/>
                  </a:lnTo>
                  <a:lnTo>
                    <a:pt x="973" y="722"/>
                  </a:lnTo>
                  <a:lnTo>
                    <a:pt x="973" y="722"/>
                  </a:lnTo>
                  <a:lnTo>
                    <a:pt x="973" y="724"/>
                  </a:lnTo>
                  <a:lnTo>
                    <a:pt x="972" y="725"/>
                  </a:lnTo>
                  <a:lnTo>
                    <a:pt x="972" y="726"/>
                  </a:lnTo>
                  <a:lnTo>
                    <a:pt x="972" y="728"/>
                  </a:lnTo>
                  <a:lnTo>
                    <a:pt x="973" y="730"/>
                  </a:lnTo>
                  <a:lnTo>
                    <a:pt x="972" y="731"/>
                  </a:lnTo>
                  <a:lnTo>
                    <a:pt x="972" y="733"/>
                  </a:lnTo>
                  <a:lnTo>
                    <a:pt x="973" y="734"/>
                  </a:lnTo>
                  <a:lnTo>
                    <a:pt x="973" y="735"/>
                  </a:lnTo>
                  <a:lnTo>
                    <a:pt x="974" y="735"/>
                  </a:lnTo>
                  <a:lnTo>
                    <a:pt x="974" y="750"/>
                  </a:lnTo>
                  <a:lnTo>
                    <a:pt x="972" y="763"/>
                  </a:lnTo>
                  <a:lnTo>
                    <a:pt x="972" y="766"/>
                  </a:lnTo>
                  <a:lnTo>
                    <a:pt x="972" y="766"/>
                  </a:lnTo>
                  <a:lnTo>
                    <a:pt x="973" y="764"/>
                  </a:lnTo>
                  <a:lnTo>
                    <a:pt x="973" y="764"/>
                  </a:lnTo>
                  <a:lnTo>
                    <a:pt x="974" y="763"/>
                  </a:lnTo>
                  <a:lnTo>
                    <a:pt x="974" y="764"/>
                  </a:lnTo>
                  <a:lnTo>
                    <a:pt x="974" y="767"/>
                  </a:lnTo>
                  <a:lnTo>
                    <a:pt x="974" y="769"/>
                  </a:lnTo>
                  <a:lnTo>
                    <a:pt x="974" y="772"/>
                  </a:lnTo>
                  <a:lnTo>
                    <a:pt x="973" y="775"/>
                  </a:lnTo>
                  <a:lnTo>
                    <a:pt x="972" y="777"/>
                  </a:lnTo>
                  <a:lnTo>
                    <a:pt x="973" y="776"/>
                  </a:lnTo>
                  <a:lnTo>
                    <a:pt x="970" y="786"/>
                  </a:lnTo>
                  <a:lnTo>
                    <a:pt x="969" y="785"/>
                  </a:lnTo>
                  <a:lnTo>
                    <a:pt x="967" y="793"/>
                  </a:lnTo>
                  <a:lnTo>
                    <a:pt x="968" y="793"/>
                  </a:lnTo>
                  <a:lnTo>
                    <a:pt x="968" y="793"/>
                  </a:lnTo>
                  <a:lnTo>
                    <a:pt x="969" y="792"/>
                  </a:lnTo>
                  <a:lnTo>
                    <a:pt x="969" y="789"/>
                  </a:lnTo>
                  <a:lnTo>
                    <a:pt x="968" y="797"/>
                  </a:lnTo>
                  <a:lnTo>
                    <a:pt x="967" y="805"/>
                  </a:lnTo>
                  <a:lnTo>
                    <a:pt x="963" y="811"/>
                  </a:lnTo>
                  <a:lnTo>
                    <a:pt x="961" y="810"/>
                  </a:lnTo>
                  <a:lnTo>
                    <a:pt x="963" y="810"/>
                  </a:lnTo>
                  <a:lnTo>
                    <a:pt x="963" y="809"/>
                  </a:lnTo>
                  <a:lnTo>
                    <a:pt x="963" y="806"/>
                  </a:lnTo>
                  <a:lnTo>
                    <a:pt x="963" y="806"/>
                  </a:lnTo>
                  <a:lnTo>
                    <a:pt x="961" y="806"/>
                  </a:lnTo>
                  <a:lnTo>
                    <a:pt x="961" y="807"/>
                  </a:lnTo>
                  <a:lnTo>
                    <a:pt x="960" y="810"/>
                  </a:lnTo>
                  <a:lnTo>
                    <a:pt x="959" y="811"/>
                  </a:lnTo>
                  <a:lnTo>
                    <a:pt x="959" y="813"/>
                  </a:lnTo>
                  <a:lnTo>
                    <a:pt x="957" y="813"/>
                  </a:lnTo>
                  <a:lnTo>
                    <a:pt x="957" y="815"/>
                  </a:lnTo>
                  <a:lnTo>
                    <a:pt x="956" y="818"/>
                  </a:lnTo>
                  <a:lnTo>
                    <a:pt x="955" y="821"/>
                  </a:lnTo>
                  <a:lnTo>
                    <a:pt x="955" y="823"/>
                  </a:lnTo>
                  <a:lnTo>
                    <a:pt x="955" y="826"/>
                  </a:lnTo>
                  <a:lnTo>
                    <a:pt x="946" y="836"/>
                  </a:lnTo>
                  <a:lnTo>
                    <a:pt x="940" y="847"/>
                  </a:lnTo>
                  <a:lnTo>
                    <a:pt x="933" y="855"/>
                  </a:lnTo>
                  <a:lnTo>
                    <a:pt x="933" y="853"/>
                  </a:lnTo>
                  <a:lnTo>
                    <a:pt x="933" y="853"/>
                  </a:lnTo>
                  <a:lnTo>
                    <a:pt x="931" y="855"/>
                  </a:lnTo>
                  <a:lnTo>
                    <a:pt x="930" y="855"/>
                  </a:lnTo>
                  <a:lnTo>
                    <a:pt x="930" y="855"/>
                  </a:lnTo>
                  <a:lnTo>
                    <a:pt x="929" y="855"/>
                  </a:lnTo>
                  <a:lnTo>
                    <a:pt x="927" y="856"/>
                  </a:lnTo>
                  <a:lnTo>
                    <a:pt x="927" y="857"/>
                  </a:lnTo>
                  <a:lnTo>
                    <a:pt x="926" y="858"/>
                  </a:lnTo>
                  <a:lnTo>
                    <a:pt x="926" y="860"/>
                  </a:lnTo>
                  <a:lnTo>
                    <a:pt x="925" y="861"/>
                  </a:lnTo>
                  <a:lnTo>
                    <a:pt x="921" y="862"/>
                  </a:lnTo>
                  <a:lnTo>
                    <a:pt x="918" y="866"/>
                  </a:lnTo>
                  <a:lnTo>
                    <a:pt x="917" y="868"/>
                  </a:lnTo>
                  <a:lnTo>
                    <a:pt x="915" y="868"/>
                  </a:lnTo>
                  <a:lnTo>
                    <a:pt x="914" y="869"/>
                  </a:lnTo>
                  <a:lnTo>
                    <a:pt x="912" y="869"/>
                  </a:lnTo>
                  <a:lnTo>
                    <a:pt x="910" y="870"/>
                  </a:lnTo>
                  <a:lnTo>
                    <a:pt x="908" y="873"/>
                  </a:lnTo>
                  <a:lnTo>
                    <a:pt x="905" y="875"/>
                  </a:lnTo>
                  <a:lnTo>
                    <a:pt x="902" y="877"/>
                  </a:lnTo>
                  <a:lnTo>
                    <a:pt x="900" y="879"/>
                  </a:lnTo>
                  <a:lnTo>
                    <a:pt x="896" y="881"/>
                  </a:lnTo>
                  <a:lnTo>
                    <a:pt x="892" y="883"/>
                  </a:lnTo>
                  <a:lnTo>
                    <a:pt x="889" y="886"/>
                  </a:lnTo>
                  <a:lnTo>
                    <a:pt x="888" y="885"/>
                  </a:lnTo>
                  <a:lnTo>
                    <a:pt x="884" y="887"/>
                  </a:lnTo>
                  <a:lnTo>
                    <a:pt x="880" y="889"/>
                  </a:lnTo>
                  <a:lnTo>
                    <a:pt x="878" y="890"/>
                  </a:lnTo>
                  <a:lnTo>
                    <a:pt x="874" y="893"/>
                  </a:lnTo>
                  <a:lnTo>
                    <a:pt x="872" y="891"/>
                  </a:lnTo>
                  <a:lnTo>
                    <a:pt x="874" y="891"/>
                  </a:lnTo>
                  <a:lnTo>
                    <a:pt x="874" y="890"/>
                  </a:lnTo>
                  <a:lnTo>
                    <a:pt x="874" y="889"/>
                  </a:lnTo>
                  <a:lnTo>
                    <a:pt x="872" y="890"/>
                  </a:lnTo>
                  <a:lnTo>
                    <a:pt x="871" y="890"/>
                  </a:lnTo>
                  <a:lnTo>
                    <a:pt x="871" y="890"/>
                  </a:lnTo>
                  <a:lnTo>
                    <a:pt x="871" y="889"/>
                  </a:lnTo>
                  <a:lnTo>
                    <a:pt x="871" y="887"/>
                  </a:lnTo>
                  <a:lnTo>
                    <a:pt x="871" y="887"/>
                  </a:lnTo>
                  <a:lnTo>
                    <a:pt x="871" y="889"/>
                  </a:lnTo>
                  <a:lnTo>
                    <a:pt x="867" y="890"/>
                  </a:lnTo>
                  <a:lnTo>
                    <a:pt x="863" y="893"/>
                  </a:lnTo>
                  <a:lnTo>
                    <a:pt x="861" y="895"/>
                  </a:lnTo>
                  <a:lnTo>
                    <a:pt x="858" y="899"/>
                  </a:lnTo>
                  <a:lnTo>
                    <a:pt x="855" y="902"/>
                  </a:lnTo>
                  <a:lnTo>
                    <a:pt x="851" y="903"/>
                  </a:lnTo>
                  <a:lnTo>
                    <a:pt x="847" y="904"/>
                  </a:lnTo>
                  <a:lnTo>
                    <a:pt x="845" y="906"/>
                  </a:lnTo>
                  <a:lnTo>
                    <a:pt x="842" y="906"/>
                  </a:lnTo>
                  <a:lnTo>
                    <a:pt x="840" y="906"/>
                  </a:lnTo>
                  <a:lnTo>
                    <a:pt x="837" y="906"/>
                  </a:lnTo>
                  <a:lnTo>
                    <a:pt x="836" y="906"/>
                  </a:lnTo>
                  <a:lnTo>
                    <a:pt x="834" y="907"/>
                  </a:lnTo>
                  <a:lnTo>
                    <a:pt x="838" y="907"/>
                  </a:lnTo>
                  <a:lnTo>
                    <a:pt x="828" y="910"/>
                  </a:lnTo>
                  <a:lnTo>
                    <a:pt x="826" y="908"/>
                  </a:lnTo>
                  <a:lnTo>
                    <a:pt x="821" y="908"/>
                  </a:lnTo>
                  <a:lnTo>
                    <a:pt x="813" y="910"/>
                  </a:lnTo>
                  <a:lnTo>
                    <a:pt x="806" y="911"/>
                  </a:lnTo>
                  <a:lnTo>
                    <a:pt x="806" y="911"/>
                  </a:lnTo>
                  <a:lnTo>
                    <a:pt x="806" y="911"/>
                  </a:lnTo>
                  <a:lnTo>
                    <a:pt x="802" y="911"/>
                  </a:lnTo>
                  <a:lnTo>
                    <a:pt x="800" y="911"/>
                  </a:lnTo>
                  <a:lnTo>
                    <a:pt x="798" y="911"/>
                  </a:lnTo>
                  <a:lnTo>
                    <a:pt x="795" y="911"/>
                  </a:lnTo>
                  <a:lnTo>
                    <a:pt x="792" y="912"/>
                  </a:lnTo>
                  <a:lnTo>
                    <a:pt x="794" y="911"/>
                  </a:lnTo>
                  <a:lnTo>
                    <a:pt x="785" y="912"/>
                  </a:lnTo>
                  <a:lnTo>
                    <a:pt x="773" y="912"/>
                  </a:lnTo>
                  <a:lnTo>
                    <a:pt x="761" y="910"/>
                  </a:lnTo>
                  <a:lnTo>
                    <a:pt x="749" y="907"/>
                  </a:lnTo>
                  <a:lnTo>
                    <a:pt x="748" y="906"/>
                  </a:lnTo>
                  <a:lnTo>
                    <a:pt x="747" y="904"/>
                  </a:lnTo>
                  <a:lnTo>
                    <a:pt x="743" y="904"/>
                  </a:lnTo>
                  <a:lnTo>
                    <a:pt x="739" y="903"/>
                  </a:lnTo>
                  <a:lnTo>
                    <a:pt x="736" y="902"/>
                  </a:lnTo>
                  <a:lnTo>
                    <a:pt x="737" y="902"/>
                  </a:lnTo>
                  <a:lnTo>
                    <a:pt x="737" y="902"/>
                  </a:lnTo>
                  <a:lnTo>
                    <a:pt x="737" y="902"/>
                  </a:lnTo>
                  <a:lnTo>
                    <a:pt x="730" y="899"/>
                  </a:lnTo>
                  <a:lnTo>
                    <a:pt x="722" y="894"/>
                  </a:lnTo>
                  <a:lnTo>
                    <a:pt x="714" y="891"/>
                  </a:lnTo>
                  <a:lnTo>
                    <a:pt x="714" y="891"/>
                  </a:lnTo>
                  <a:lnTo>
                    <a:pt x="713" y="890"/>
                  </a:lnTo>
                  <a:lnTo>
                    <a:pt x="710" y="889"/>
                  </a:lnTo>
                  <a:lnTo>
                    <a:pt x="707" y="887"/>
                  </a:lnTo>
                  <a:lnTo>
                    <a:pt x="705" y="886"/>
                  </a:lnTo>
                  <a:lnTo>
                    <a:pt x="702" y="883"/>
                  </a:lnTo>
                  <a:lnTo>
                    <a:pt x="702" y="882"/>
                  </a:lnTo>
                  <a:lnTo>
                    <a:pt x="693" y="878"/>
                  </a:lnTo>
                  <a:lnTo>
                    <a:pt x="684" y="872"/>
                  </a:lnTo>
                  <a:lnTo>
                    <a:pt x="676" y="861"/>
                  </a:lnTo>
                  <a:lnTo>
                    <a:pt x="677" y="861"/>
                  </a:lnTo>
                  <a:lnTo>
                    <a:pt x="676" y="858"/>
                  </a:lnTo>
                  <a:lnTo>
                    <a:pt x="673" y="862"/>
                  </a:lnTo>
                  <a:lnTo>
                    <a:pt x="667" y="874"/>
                  </a:lnTo>
                  <a:lnTo>
                    <a:pt x="662" y="885"/>
                  </a:lnTo>
                  <a:lnTo>
                    <a:pt x="655" y="898"/>
                  </a:lnTo>
                  <a:lnTo>
                    <a:pt x="646" y="911"/>
                  </a:lnTo>
                  <a:lnTo>
                    <a:pt x="635" y="920"/>
                  </a:lnTo>
                  <a:lnTo>
                    <a:pt x="631" y="923"/>
                  </a:lnTo>
                  <a:lnTo>
                    <a:pt x="627" y="927"/>
                  </a:lnTo>
                  <a:lnTo>
                    <a:pt x="625" y="930"/>
                  </a:lnTo>
                  <a:lnTo>
                    <a:pt x="621" y="933"/>
                  </a:lnTo>
                  <a:lnTo>
                    <a:pt x="617" y="937"/>
                  </a:lnTo>
                  <a:lnTo>
                    <a:pt x="613" y="936"/>
                  </a:lnTo>
                  <a:lnTo>
                    <a:pt x="613" y="937"/>
                  </a:lnTo>
                  <a:lnTo>
                    <a:pt x="613" y="938"/>
                  </a:lnTo>
                  <a:lnTo>
                    <a:pt x="612" y="940"/>
                  </a:lnTo>
                  <a:lnTo>
                    <a:pt x="612" y="938"/>
                  </a:lnTo>
                  <a:lnTo>
                    <a:pt x="610" y="938"/>
                  </a:lnTo>
                  <a:lnTo>
                    <a:pt x="609" y="938"/>
                  </a:lnTo>
                  <a:lnTo>
                    <a:pt x="608" y="941"/>
                  </a:lnTo>
                  <a:lnTo>
                    <a:pt x="608" y="941"/>
                  </a:lnTo>
                  <a:lnTo>
                    <a:pt x="607" y="942"/>
                  </a:lnTo>
                  <a:lnTo>
                    <a:pt x="605" y="944"/>
                  </a:lnTo>
                  <a:lnTo>
                    <a:pt x="605" y="945"/>
                  </a:lnTo>
                  <a:lnTo>
                    <a:pt x="604" y="946"/>
                  </a:lnTo>
                  <a:lnTo>
                    <a:pt x="604" y="945"/>
                  </a:lnTo>
                  <a:lnTo>
                    <a:pt x="601" y="944"/>
                  </a:lnTo>
                  <a:lnTo>
                    <a:pt x="587" y="950"/>
                  </a:lnTo>
                  <a:lnTo>
                    <a:pt x="571" y="955"/>
                  </a:lnTo>
                  <a:lnTo>
                    <a:pt x="555" y="962"/>
                  </a:lnTo>
                  <a:lnTo>
                    <a:pt x="538" y="963"/>
                  </a:lnTo>
                  <a:lnTo>
                    <a:pt x="535" y="962"/>
                  </a:lnTo>
                  <a:lnTo>
                    <a:pt x="531" y="959"/>
                  </a:lnTo>
                  <a:lnTo>
                    <a:pt x="528" y="958"/>
                  </a:lnTo>
                  <a:lnTo>
                    <a:pt x="524" y="957"/>
                  </a:lnTo>
                  <a:lnTo>
                    <a:pt x="524" y="959"/>
                  </a:lnTo>
                  <a:lnTo>
                    <a:pt x="523" y="959"/>
                  </a:lnTo>
                  <a:lnTo>
                    <a:pt x="523" y="958"/>
                  </a:lnTo>
                  <a:lnTo>
                    <a:pt x="523" y="958"/>
                  </a:lnTo>
                  <a:lnTo>
                    <a:pt x="521" y="957"/>
                  </a:lnTo>
                  <a:lnTo>
                    <a:pt x="520" y="955"/>
                  </a:lnTo>
                  <a:lnTo>
                    <a:pt x="521" y="959"/>
                  </a:lnTo>
                  <a:lnTo>
                    <a:pt x="514" y="958"/>
                  </a:lnTo>
                  <a:lnTo>
                    <a:pt x="515" y="958"/>
                  </a:lnTo>
                  <a:lnTo>
                    <a:pt x="514" y="958"/>
                  </a:lnTo>
                  <a:lnTo>
                    <a:pt x="511" y="958"/>
                  </a:lnTo>
                  <a:lnTo>
                    <a:pt x="510" y="958"/>
                  </a:lnTo>
                  <a:lnTo>
                    <a:pt x="510" y="959"/>
                  </a:lnTo>
                  <a:lnTo>
                    <a:pt x="510" y="958"/>
                  </a:lnTo>
                  <a:lnTo>
                    <a:pt x="510" y="958"/>
                  </a:lnTo>
                  <a:lnTo>
                    <a:pt x="508" y="957"/>
                  </a:lnTo>
                  <a:lnTo>
                    <a:pt x="507" y="957"/>
                  </a:lnTo>
                  <a:lnTo>
                    <a:pt x="506" y="958"/>
                  </a:lnTo>
                  <a:lnTo>
                    <a:pt x="504" y="959"/>
                  </a:lnTo>
                  <a:lnTo>
                    <a:pt x="502" y="959"/>
                  </a:lnTo>
                  <a:lnTo>
                    <a:pt x="499" y="959"/>
                  </a:lnTo>
                  <a:lnTo>
                    <a:pt x="497" y="959"/>
                  </a:lnTo>
                  <a:lnTo>
                    <a:pt x="497" y="958"/>
                  </a:lnTo>
                  <a:lnTo>
                    <a:pt x="497" y="958"/>
                  </a:lnTo>
                  <a:lnTo>
                    <a:pt x="497" y="957"/>
                  </a:lnTo>
                  <a:lnTo>
                    <a:pt x="490" y="957"/>
                  </a:lnTo>
                  <a:lnTo>
                    <a:pt x="485" y="954"/>
                  </a:lnTo>
                  <a:lnTo>
                    <a:pt x="480" y="951"/>
                  </a:lnTo>
                  <a:lnTo>
                    <a:pt x="473" y="950"/>
                  </a:lnTo>
                  <a:lnTo>
                    <a:pt x="473" y="950"/>
                  </a:lnTo>
                  <a:lnTo>
                    <a:pt x="469" y="947"/>
                  </a:lnTo>
                  <a:lnTo>
                    <a:pt x="466" y="946"/>
                  </a:lnTo>
                  <a:lnTo>
                    <a:pt x="463" y="946"/>
                  </a:lnTo>
                  <a:lnTo>
                    <a:pt x="460" y="944"/>
                  </a:lnTo>
                  <a:lnTo>
                    <a:pt x="456" y="941"/>
                  </a:lnTo>
                  <a:lnTo>
                    <a:pt x="456" y="944"/>
                  </a:lnTo>
                  <a:lnTo>
                    <a:pt x="451" y="940"/>
                  </a:lnTo>
                  <a:lnTo>
                    <a:pt x="444" y="937"/>
                  </a:lnTo>
                  <a:lnTo>
                    <a:pt x="444" y="937"/>
                  </a:lnTo>
                  <a:lnTo>
                    <a:pt x="442" y="936"/>
                  </a:lnTo>
                  <a:lnTo>
                    <a:pt x="443" y="936"/>
                  </a:lnTo>
                  <a:lnTo>
                    <a:pt x="440" y="934"/>
                  </a:lnTo>
                  <a:lnTo>
                    <a:pt x="439" y="933"/>
                  </a:lnTo>
                  <a:lnTo>
                    <a:pt x="436" y="932"/>
                  </a:lnTo>
                  <a:lnTo>
                    <a:pt x="436" y="932"/>
                  </a:lnTo>
                  <a:lnTo>
                    <a:pt x="435" y="930"/>
                  </a:lnTo>
                  <a:lnTo>
                    <a:pt x="434" y="929"/>
                  </a:lnTo>
                  <a:lnTo>
                    <a:pt x="432" y="929"/>
                  </a:lnTo>
                  <a:lnTo>
                    <a:pt x="431" y="927"/>
                  </a:lnTo>
                  <a:lnTo>
                    <a:pt x="429" y="925"/>
                  </a:lnTo>
                  <a:lnTo>
                    <a:pt x="426" y="923"/>
                  </a:lnTo>
                  <a:lnTo>
                    <a:pt x="423" y="920"/>
                  </a:lnTo>
                  <a:lnTo>
                    <a:pt x="421" y="919"/>
                  </a:lnTo>
                  <a:lnTo>
                    <a:pt x="418" y="917"/>
                  </a:lnTo>
                  <a:lnTo>
                    <a:pt x="408" y="907"/>
                  </a:lnTo>
                  <a:lnTo>
                    <a:pt x="400" y="895"/>
                  </a:lnTo>
                  <a:lnTo>
                    <a:pt x="397" y="890"/>
                  </a:lnTo>
                  <a:lnTo>
                    <a:pt x="394" y="893"/>
                  </a:lnTo>
                  <a:lnTo>
                    <a:pt x="393" y="894"/>
                  </a:lnTo>
                  <a:lnTo>
                    <a:pt x="393" y="895"/>
                  </a:lnTo>
                  <a:lnTo>
                    <a:pt x="392" y="895"/>
                  </a:lnTo>
                  <a:lnTo>
                    <a:pt x="385" y="903"/>
                  </a:lnTo>
                  <a:lnTo>
                    <a:pt x="379" y="908"/>
                  </a:lnTo>
                  <a:lnTo>
                    <a:pt x="379" y="910"/>
                  </a:lnTo>
                  <a:lnTo>
                    <a:pt x="377" y="911"/>
                  </a:lnTo>
                  <a:lnTo>
                    <a:pt x="377" y="911"/>
                  </a:lnTo>
                  <a:lnTo>
                    <a:pt x="368" y="917"/>
                  </a:lnTo>
                  <a:lnTo>
                    <a:pt x="359" y="921"/>
                  </a:lnTo>
                  <a:lnTo>
                    <a:pt x="349" y="924"/>
                  </a:lnTo>
                  <a:lnTo>
                    <a:pt x="333" y="925"/>
                  </a:lnTo>
                  <a:lnTo>
                    <a:pt x="319" y="928"/>
                  </a:lnTo>
                  <a:lnTo>
                    <a:pt x="307" y="929"/>
                  </a:lnTo>
                  <a:lnTo>
                    <a:pt x="294" y="930"/>
                  </a:lnTo>
                  <a:lnTo>
                    <a:pt x="281" y="929"/>
                  </a:lnTo>
                  <a:lnTo>
                    <a:pt x="271" y="925"/>
                  </a:lnTo>
                  <a:lnTo>
                    <a:pt x="257" y="923"/>
                  </a:lnTo>
                  <a:lnTo>
                    <a:pt x="244" y="919"/>
                  </a:lnTo>
                  <a:lnTo>
                    <a:pt x="243" y="916"/>
                  </a:lnTo>
                  <a:lnTo>
                    <a:pt x="240" y="916"/>
                  </a:lnTo>
                  <a:lnTo>
                    <a:pt x="239" y="916"/>
                  </a:lnTo>
                  <a:lnTo>
                    <a:pt x="237" y="916"/>
                  </a:lnTo>
                  <a:lnTo>
                    <a:pt x="239" y="915"/>
                  </a:lnTo>
                  <a:lnTo>
                    <a:pt x="237" y="915"/>
                  </a:lnTo>
                  <a:lnTo>
                    <a:pt x="237" y="913"/>
                  </a:lnTo>
                  <a:lnTo>
                    <a:pt x="235" y="913"/>
                  </a:lnTo>
                  <a:lnTo>
                    <a:pt x="235" y="913"/>
                  </a:lnTo>
                  <a:lnTo>
                    <a:pt x="233" y="913"/>
                  </a:lnTo>
                  <a:lnTo>
                    <a:pt x="232" y="913"/>
                  </a:lnTo>
                  <a:lnTo>
                    <a:pt x="230" y="913"/>
                  </a:lnTo>
                  <a:lnTo>
                    <a:pt x="228" y="913"/>
                  </a:lnTo>
                  <a:lnTo>
                    <a:pt x="227" y="913"/>
                  </a:lnTo>
                  <a:lnTo>
                    <a:pt x="227" y="912"/>
                  </a:lnTo>
                  <a:lnTo>
                    <a:pt x="227" y="910"/>
                  </a:lnTo>
                  <a:lnTo>
                    <a:pt x="213" y="900"/>
                  </a:lnTo>
                  <a:lnTo>
                    <a:pt x="197" y="889"/>
                  </a:lnTo>
                  <a:lnTo>
                    <a:pt x="192" y="883"/>
                  </a:lnTo>
                  <a:lnTo>
                    <a:pt x="188" y="877"/>
                  </a:lnTo>
                  <a:lnTo>
                    <a:pt x="184" y="872"/>
                  </a:lnTo>
                  <a:lnTo>
                    <a:pt x="180" y="862"/>
                  </a:lnTo>
                  <a:lnTo>
                    <a:pt x="177" y="853"/>
                  </a:lnTo>
                  <a:lnTo>
                    <a:pt x="177" y="848"/>
                  </a:lnTo>
                  <a:lnTo>
                    <a:pt x="178" y="844"/>
                  </a:lnTo>
                  <a:lnTo>
                    <a:pt x="180" y="840"/>
                  </a:lnTo>
                  <a:lnTo>
                    <a:pt x="180" y="836"/>
                  </a:lnTo>
                  <a:lnTo>
                    <a:pt x="177" y="836"/>
                  </a:lnTo>
                  <a:lnTo>
                    <a:pt x="177" y="835"/>
                  </a:lnTo>
                  <a:lnTo>
                    <a:pt x="177" y="835"/>
                  </a:lnTo>
                  <a:lnTo>
                    <a:pt x="178" y="834"/>
                  </a:lnTo>
                  <a:lnTo>
                    <a:pt x="178" y="834"/>
                  </a:lnTo>
                  <a:lnTo>
                    <a:pt x="180" y="832"/>
                  </a:lnTo>
                  <a:lnTo>
                    <a:pt x="180" y="831"/>
                  </a:lnTo>
                  <a:lnTo>
                    <a:pt x="177" y="834"/>
                  </a:lnTo>
                  <a:lnTo>
                    <a:pt x="176" y="824"/>
                  </a:lnTo>
                  <a:lnTo>
                    <a:pt x="177" y="826"/>
                  </a:lnTo>
                  <a:lnTo>
                    <a:pt x="177" y="824"/>
                  </a:lnTo>
                  <a:lnTo>
                    <a:pt x="176" y="822"/>
                  </a:lnTo>
                  <a:lnTo>
                    <a:pt x="176" y="821"/>
                  </a:lnTo>
                  <a:lnTo>
                    <a:pt x="175" y="821"/>
                  </a:lnTo>
                  <a:lnTo>
                    <a:pt x="176" y="819"/>
                  </a:lnTo>
                  <a:lnTo>
                    <a:pt x="176" y="819"/>
                  </a:lnTo>
                  <a:lnTo>
                    <a:pt x="177" y="818"/>
                  </a:lnTo>
                  <a:lnTo>
                    <a:pt x="177" y="817"/>
                  </a:lnTo>
                  <a:lnTo>
                    <a:pt x="176" y="815"/>
                  </a:lnTo>
                  <a:lnTo>
                    <a:pt x="175" y="814"/>
                  </a:lnTo>
                  <a:lnTo>
                    <a:pt x="173" y="811"/>
                  </a:lnTo>
                  <a:lnTo>
                    <a:pt x="167" y="814"/>
                  </a:lnTo>
                  <a:lnTo>
                    <a:pt x="163" y="815"/>
                  </a:lnTo>
                  <a:lnTo>
                    <a:pt x="159" y="815"/>
                  </a:lnTo>
                  <a:lnTo>
                    <a:pt x="156" y="817"/>
                  </a:lnTo>
                  <a:lnTo>
                    <a:pt x="155" y="817"/>
                  </a:lnTo>
                  <a:lnTo>
                    <a:pt x="146" y="818"/>
                  </a:lnTo>
                  <a:lnTo>
                    <a:pt x="138" y="818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5" y="819"/>
                  </a:lnTo>
                  <a:lnTo>
                    <a:pt x="120" y="819"/>
                  </a:lnTo>
                  <a:lnTo>
                    <a:pt x="105" y="815"/>
                  </a:lnTo>
                  <a:lnTo>
                    <a:pt x="91" y="810"/>
                  </a:lnTo>
                  <a:lnTo>
                    <a:pt x="76" y="806"/>
                  </a:lnTo>
                  <a:lnTo>
                    <a:pt x="66" y="802"/>
                  </a:lnTo>
                  <a:lnTo>
                    <a:pt x="53" y="797"/>
                  </a:lnTo>
                  <a:lnTo>
                    <a:pt x="48" y="793"/>
                  </a:lnTo>
                  <a:lnTo>
                    <a:pt x="42" y="789"/>
                  </a:lnTo>
                  <a:lnTo>
                    <a:pt x="38" y="785"/>
                  </a:lnTo>
                  <a:lnTo>
                    <a:pt x="34" y="781"/>
                  </a:lnTo>
                  <a:lnTo>
                    <a:pt x="28" y="773"/>
                  </a:lnTo>
                  <a:lnTo>
                    <a:pt x="20" y="767"/>
                  </a:lnTo>
                  <a:lnTo>
                    <a:pt x="15" y="759"/>
                  </a:lnTo>
                  <a:lnTo>
                    <a:pt x="15" y="756"/>
                  </a:lnTo>
                  <a:lnTo>
                    <a:pt x="14" y="755"/>
                  </a:lnTo>
                  <a:lnTo>
                    <a:pt x="14" y="754"/>
                  </a:lnTo>
                  <a:lnTo>
                    <a:pt x="12" y="752"/>
                  </a:lnTo>
                  <a:lnTo>
                    <a:pt x="12" y="752"/>
                  </a:lnTo>
                  <a:lnTo>
                    <a:pt x="14" y="752"/>
                  </a:lnTo>
                  <a:lnTo>
                    <a:pt x="14" y="751"/>
                  </a:lnTo>
                  <a:lnTo>
                    <a:pt x="14" y="751"/>
                  </a:lnTo>
                  <a:lnTo>
                    <a:pt x="11" y="749"/>
                  </a:lnTo>
                  <a:lnTo>
                    <a:pt x="11" y="749"/>
                  </a:lnTo>
                  <a:lnTo>
                    <a:pt x="10" y="747"/>
                  </a:lnTo>
                  <a:lnTo>
                    <a:pt x="8" y="746"/>
                  </a:lnTo>
                  <a:lnTo>
                    <a:pt x="7" y="745"/>
                  </a:lnTo>
                  <a:lnTo>
                    <a:pt x="6" y="743"/>
                  </a:lnTo>
                  <a:lnTo>
                    <a:pt x="6" y="742"/>
                  </a:lnTo>
                  <a:lnTo>
                    <a:pt x="7" y="741"/>
                  </a:lnTo>
                  <a:lnTo>
                    <a:pt x="3" y="722"/>
                  </a:lnTo>
                  <a:lnTo>
                    <a:pt x="0" y="704"/>
                  </a:lnTo>
                  <a:lnTo>
                    <a:pt x="2" y="684"/>
                  </a:lnTo>
                  <a:lnTo>
                    <a:pt x="6" y="665"/>
                  </a:lnTo>
                  <a:lnTo>
                    <a:pt x="8" y="662"/>
                  </a:lnTo>
                  <a:lnTo>
                    <a:pt x="12" y="659"/>
                  </a:lnTo>
                  <a:lnTo>
                    <a:pt x="15" y="657"/>
                  </a:lnTo>
                  <a:lnTo>
                    <a:pt x="17" y="653"/>
                  </a:lnTo>
                  <a:lnTo>
                    <a:pt x="15" y="652"/>
                  </a:lnTo>
                  <a:lnTo>
                    <a:pt x="16" y="650"/>
                  </a:lnTo>
                  <a:lnTo>
                    <a:pt x="17" y="650"/>
                  </a:lnTo>
                  <a:lnTo>
                    <a:pt x="17" y="650"/>
                  </a:lnTo>
                  <a:lnTo>
                    <a:pt x="19" y="650"/>
                  </a:lnTo>
                  <a:lnTo>
                    <a:pt x="20" y="649"/>
                  </a:lnTo>
                  <a:lnTo>
                    <a:pt x="17" y="649"/>
                  </a:lnTo>
                  <a:lnTo>
                    <a:pt x="20" y="641"/>
                  </a:lnTo>
                  <a:lnTo>
                    <a:pt x="20" y="642"/>
                  </a:lnTo>
                  <a:lnTo>
                    <a:pt x="21" y="641"/>
                  </a:lnTo>
                  <a:lnTo>
                    <a:pt x="21" y="640"/>
                  </a:lnTo>
                  <a:lnTo>
                    <a:pt x="23" y="639"/>
                  </a:lnTo>
                  <a:lnTo>
                    <a:pt x="23" y="639"/>
                  </a:lnTo>
                  <a:lnTo>
                    <a:pt x="23" y="637"/>
                  </a:lnTo>
                  <a:lnTo>
                    <a:pt x="21" y="636"/>
                  </a:lnTo>
                  <a:lnTo>
                    <a:pt x="23" y="636"/>
                  </a:lnTo>
                  <a:lnTo>
                    <a:pt x="24" y="636"/>
                  </a:lnTo>
                  <a:lnTo>
                    <a:pt x="25" y="636"/>
                  </a:lnTo>
                  <a:lnTo>
                    <a:pt x="27" y="635"/>
                  </a:lnTo>
                  <a:lnTo>
                    <a:pt x="25" y="633"/>
                  </a:lnTo>
                  <a:lnTo>
                    <a:pt x="25" y="631"/>
                  </a:lnTo>
                  <a:lnTo>
                    <a:pt x="25" y="628"/>
                  </a:lnTo>
                  <a:lnTo>
                    <a:pt x="27" y="625"/>
                  </a:lnTo>
                  <a:lnTo>
                    <a:pt x="29" y="623"/>
                  </a:lnTo>
                  <a:lnTo>
                    <a:pt x="29" y="623"/>
                  </a:lnTo>
                  <a:lnTo>
                    <a:pt x="29" y="623"/>
                  </a:lnTo>
                  <a:lnTo>
                    <a:pt x="31" y="623"/>
                  </a:lnTo>
                  <a:lnTo>
                    <a:pt x="31" y="624"/>
                  </a:lnTo>
                  <a:lnTo>
                    <a:pt x="34" y="618"/>
                  </a:lnTo>
                  <a:lnTo>
                    <a:pt x="40" y="612"/>
                  </a:lnTo>
                  <a:lnTo>
                    <a:pt x="45" y="608"/>
                  </a:lnTo>
                  <a:lnTo>
                    <a:pt x="49" y="603"/>
                  </a:lnTo>
                  <a:lnTo>
                    <a:pt x="49" y="603"/>
                  </a:lnTo>
                  <a:lnTo>
                    <a:pt x="53" y="601"/>
                  </a:lnTo>
                  <a:lnTo>
                    <a:pt x="55" y="598"/>
                  </a:lnTo>
                  <a:lnTo>
                    <a:pt x="58" y="595"/>
                  </a:lnTo>
                  <a:lnTo>
                    <a:pt x="62" y="593"/>
                  </a:lnTo>
                  <a:lnTo>
                    <a:pt x="66" y="590"/>
                  </a:lnTo>
                  <a:lnTo>
                    <a:pt x="65" y="589"/>
                  </a:lnTo>
                  <a:lnTo>
                    <a:pt x="71" y="585"/>
                  </a:lnTo>
                  <a:lnTo>
                    <a:pt x="76" y="581"/>
                  </a:lnTo>
                  <a:lnTo>
                    <a:pt x="76" y="581"/>
                  </a:lnTo>
                  <a:lnTo>
                    <a:pt x="79" y="580"/>
                  </a:lnTo>
                  <a:lnTo>
                    <a:pt x="79" y="580"/>
                  </a:lnTo>
                  <a:lnTo>
                    <a:pt x="80" y="578"/>
                  </a:lnTo>
                  <a:lnTo>
                    <a:pt x="83" y="577"/>
                  </a:lnTo>
                  <a:lnTo>
                    <a:pt x="86" y="576"/>
                  </a:lnTo>
                  <a:lnTo>
                    <a:pt x="86" y="576"/>
                  </a:lnTo>
                  <a:lnTo>
                    <a:pt x="87" y="576"/>
                  </a:lnTo>
                  <a:lnTo>
                    <a:pt x="84" y="569"/>
                  </a:lnTo>
                  <a:lnTo>
                    <a:pt x="83" y="563"/>
                  </a:lnTo>
                  <a:lnTo>
                    <a:pt x="83" y="557"/>
                  </a:lnTo>
                  <a:lnTo>
                    <a:pt x="83" y="555"/>
                  </a:lnTo>
                  <a:lnTo>
                    <a:pt x="83" y="552"/>
                  </a:lnTo>
                  <a:lnTo>
                    <a:pt x="83" y="551"/>
                  </a:lnTo>
                  <a:lnTo>
                    <a:pt x="84" y="543"/>
                  </a:lnTo>
                  <a:lnTo>
                    <a:pt x="86" y="536"/>
                  </a:lnTo>
                  <a:lnTo>
                    <a:pt x="86" y="535"/>
                  </a:lnTo>
                  <a:lnTo>
                    <a:pt x="84" y="535"/>
                  </a:lnTo>
                  <a:lnTo>
                    <a:pt x="86" y="534"/>
                  </a:lnTo>
                  <a:lnTo>
                    <a:pt x="87" y="522"/>
                  </a:lnTo>
                  <a:lnTo>
                    <a:pt x="95" y="510"/>
                  </a:lnTo>
                  <a:lnTo>
                    <a:pt x="99" y="505"/>
                  </a:lnTo>
                  <a:lnTo>
                    <a:pt x="101" y="500"/>
                  </a:lnTo>
                  <a:lnTo>
                    <a:pt x="105" y="495"/>
                  </a:lnTo>
                  <a:lnTo>
                    <a:pt x="108" y="489"/>
                  </a:lnTo>
                  <a:lnTo>
                    <a:pt x="113" y="478"/>
                  </a:lnTo>
                  <a:lnTo>
                    <a:pt x="122" y="466"/>
                  </a:lnTo>
                  <a:lnTo>
                    <a:pt x="133" y="458"/>
                  </a:lnTo>
                  <a:lnTo>
                    <a:pt x="137" y="455"/>
                  </a:lnTo>
                  <a:lnTo>
                    <a:pt x="139" y="451"/>
                  </a:lnTo>
                  <a:lnTo>
                    <a:pt x="142" y="449"/>
                  </a:lnTo>
                  <a:lnTo>
                    <a:pt x="146" y="445"/>
                  </a:lnTo>
                  <a:lnTo>
                    <a:pt x="150" y="442"/>
                  </a:lnTo>
                  <a:lnTo>
                    <a:pt x="152" y="443"/>
                  </a:lnTo>
                  <a:lnTo>
                    <a:pt x="152" y="442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4" y="441"/>
                  </a:lnTo>
                  <a:lnTo>
                    <a:pt x="155" y="441"/>
                  </a:lnTo>
                  <a:lnTo>
                    <a:pt x="156" y="441"/>
                  </a:lnTo>
                  <a:lnTo>
                    <a:pt x="156" y="438"/>
                  </a:lnTo>
                  <a:lnTo>
                    <a:pt x="158" y="438"/>
                  </a:lnTo>
                  <a:lnTo>
                    <a:pt x="159" y="437"/>
                  </a:lnTo>
                  <a:lnTo>
                    <a:pt x="159" y="436"/>
                  </a:lnTo>
                  <a:lnTo>
                    <a:pt x="159" y="434"/>
                  </a:lnTo>
                  <a:lnTo>
                    <a:pt x="160" y="433"/>
                  </a:lnTo>
                  <a:lnTo>
                    <a:pt x="160" y="434"/>
                  </a:lnTo>
                  <a:lnTo>
                    <a:pt x="163" y="436"/>
                  </a:lnTo>
                  <a:lnTo>
                    <a:pt x="180" y="426"/>
                  </a:lnTo>
                  <a:lnTo>
                    <a:pt x="197" y="416"/>
                  </a:lnTo>
                  <a:lnTo>
                    <a:pt x="215" y="408"/>
                  </a:lnTo>
                  <a:lnTo>
                    <a:pt x="219" y="409"/>
                  </a:lnTo>
                  <a:lnTo>
                    <a:pt x="223" y="409"/>
                  </a:lnTo>
                  <a:lnTo>
                    <a:pt x="226" y="411"/>
                  </a:lnTo>
                  <a:lnTo>
                    <a:pt x="230" y="411"/>
                  </a:lnTo>
                  <a:lnTo>
                    <a:pt x="228" y="408"/>
                  </a:lnTo>
                  <a:lnTo>
                    <a:pt x="230" y="408"/>
                  </a:lnTo>
                  <a:lnTo>
                    <a:pt x="231" y="408"/>
                  </a:lnTo>
                  <a:lnTo>
                    <a:pt x="231" y="409"/>
                  </a:lnTo>
                  <a:lnTo>
                    <a:pt x="232" y="409"/>
                  </a:lnTo>
                  <a:lnTo>
                    <a:pt x="233" y="411"/>
                  </a:lnTo>
                  <a:lnTo>
                    <a:pt x="232" y="407"/>
                  </a:lnTo>
                  <a:lnTo>
                    <a:pt x="237" y="406"/>
                  </a:lnTo>
                  <a:lnTo>
                    <a:pt x="237" y="407"/>
                  </a:lnTo>
                  <a:lnTo>
                    <a:pt x="239" y="406"/>
                  </a:lnTo>
                  <a:lnTo>
                    <a:pt x="241" y="404"/>
                  </a:lnTo>
                  <a:lnTo>
                    <a:pt x="241" y="403"/>
                  </a:lnTo>
                  <a:lnTo>
                    <a:pt x="241" y="404"/>
                  </a:lnTo>
                  <a:lnTo>
                    <a:pt x="243" y="404"/>
                  </a:lnTo>
                  <a:lnTo>
                    <a:pt x="243" y="406"/>
                  </a:lnTo>
                  <a:lnTo>
                    <a:pt x="245" y="404"/>
                  </a:lnTo>
                  <a:lnTo>
                    <a:pt x="245" y="403"/>
                  </a:lnTo>
                  <a:lnTo>
                    <a:pt x="247" y="402"/>
                  </a:lnTo>
                  <a:lnTo>
                    <a:pt x="248" y="400"/>
                  </a:lnTo>
                  <a:lnTo>
                    <a:pt x="250" y="399"/>
                  </a:lnTo>
                  <a:lnTo>
                    <a:pt x="252" y="399"/>
                  </a:lnTo>
                  <a:lnTo>
                    <a:pt x="253" y="399"/>
                  </a:lnTo>
                  <a:lnTo>
                    <a:pt x="253" y="399"/>
                  </a:lnTo>
                  <a:lnTo>
                    <a:pt x="253" y="400"/>
                  </a:lnTo>
                  <a:lnTo>
                    <a:pt x="258" y="398"/>
                  </a:lnTo>
                  <a:lnTo>
                    <a:pt x="265" y="398"/>
                  </a:lnTo>
                  <a:lnTo>
                    <a:pt x="270" y="399"/>
                  </a:lnTo>
                  <a:lnTo>
                    <a:pt x="275" y="396"/>
                  </a:lnTo>
                  <a:lnTo>
                    <a:pt x="275" y="396"/>
                  </a:lnTo>
                  <a:lnTo>
                    <a:pt x="279" y="398"/>
                  </a:lnTo>
                  <a:lnTo>
                    <a:pt x="282" y="398"/>
                  </a:lnTo>
                  <a:lnTo>
                    <a:pt x="285" y="398"/>
                  </a:lnTo>
                  <a:lnTo>
                    <a:pt x="287" y="398"/>
                  </a:lnTo>
                  <a:lnTo>
                    <a:pt x="290" y="398"/>
                  </a:lnTo>
                  <a:lnTo>
                    <a:pt x="294" y="398"/>
                  </a:lnTo>
                  <a:lnTo>
                    <a:pt x="294" y="396"/>
                  </a:lnTo>
                  <a:lnTo>
                    <a:pt x="299" y="398"/>
                  </a:lnTo>
                  <a:lnTo>
                    <a:pt x="305" y="398"/>
                  </a:lnTo>
                  <a:lnTo>
                    <a:pt x="305" y="398"/>
                  </a:lnTo>
                  <a:lnTo>
                    <a:pt x="308" y="398"/>
                  </a:lnTo>
                  <a:lnTo>
                    <a:pt x="308" y="399"/>
                  </a:lnTo>
                  <a:lnTo>
                    <a:pt x="309" y="399"/>
                  </a:lnTo>
                  <a:lnTo>
                    <a:pt x="312" y="399"/>
                  </a:lnTo>
                  <a:lnTo>
                    <a:pt x="315" y="399"/>
                  </a:lnTo>
                  <a:lnTo>
                    <a:pt x="315" y="399"/>
                  </a:lnTo>
                  <a:lnTo>
                    <a:pt x="316" y="400"/>
                  </a:lnTo>
                  <a:lnTo>
                    <a:pt x="317" y="400"/>
                  </a:lnTo>
                  <a:lnTo>
                    <a:pt x="320" y="400"/>
                  </a:lnTo>
                  <a:lnTo>
                    <a:pt x="321" y="402"/>
                  </a:lnTo>
                  <a:lnTo>
                    <a:pt x="325" y="403"/>
                  </a:lnTo>
                  <a:lnTo>
                    <a:pt x="329" y="404"/>
                  </a:lnTo>
                  <a:lnTo>
                    <a:pt x="333" y="406"/>
                  </a:lnTo>
                  <a:lnTo>
                    <a:pt x="337" y="406"/>
                  </a:lnTo>
                  <a:lnTo>
                    <a:pt x="349" y="412"/>
                  </a:lnTo>
                  <a:lnTo>
                    <a:pt x="360" y="421"/>
                  </a:lnTo>
                  <a:lnTo>
                    <a:pt x="364" y="425"/>
                  </a:lnTo>
                  <a:lnTo>
                    <a:pt x="368" y="429"/>
                  </a:lnTo>
                  <a:lnTo>
                    <a:pt x="371" y="433"/>
                  </a:lnTo>
                  <a:lnTo>
                    <a:pt x="374" y="437"/>
                  </a:lnTo>
                  <a:lnTo>
                    <a:pt x="376" y="441"/>
                  </a:lnTo>
                  <a:lnTo>
                    <a:pt x="377" y="445"/>
                  </a:lnTo>
                  <a:lnTo>
                    <a:pt x="380" y="450"/>
                  </a:lnTo>
                  <a:lnTo>
                    <a:pt x="381" y="455"/>
                  </a:lnTo>
                  <a:lnTo>
                    <a:pt x="383" y="458"/>
                  </a:lnTo>
                  <a:lnTo>
                    <a:pt x="384" y="442"/>
                  </a:lnTo>
                  <a:lnTo>
                    <a:pt x="387" y="428"/>
                  </a:lnTo>
                  <a:lnTo>
                    <a:pt x="391" y="415"/>
                  </a:lnTo>
                  <a:lnTo>
                    <a:pt x="392" y="400"/>
                  </a:lnTo>
                  <a:lnTo>
                    <a:pt x="394" y="386"/>
                  </a:lnTo>
                  <a:lnTo>
                    <a:pt x="396" y="383"/>
                  </a:lnTo>
                  <a:lnTo>
                    <a:pt x="396" y="382"/>
                  </a:lnTo>
                  <a:lnTo>
                    <a:pt x="396" y="381"/>
                  </a:lnTo>
                  <a:lnTo>
                    <a:pt x="396" y="379"/>
                  </a:lnTo>
                  <a:lnTo>
                    <a:pt x="396" y="379"/>
                  </a:lnTo>
                  <a:lnTo>
                    <a:pt x="397" y="379"/>
                  </a:lnTo>
                  <a:lnTo>
                    <a:pt x="397" y="378"/>
                  </a:lnTo>
                  <a:lnTo>
                    <a:pt x="397" y="375"/>
                  </a:lnTo>
                  <a:lnTo>
                    <a:pt x="397" y="375"/>
                  </a:lnTo>
                  <a:lnTo>
                    <a:pt x="397" y="374"/>
                  </a:lnTo>
                  <a:lnTo>
                    <a:pt x="397" y="373"/>
                  </a:lnTo>
                  <a:lnTo>
                    <a:pt x="396" y="371"/>
                  </a:lnTo>
                  <a:lnTo>
                    <a:pt x="396" y="369"/>
                  </a:lnTo>
                  <a:lnTo>
                    <a:pt x="396" y="369"/>
                  </a:lnTo>
                  <a:lnTo>
                    <a:pt x="397" y="368"/>
                  </a:lnTo>
                  <a:lnTo>
                    <a:pt x="398" y="368"/>
                  </a:lnTo>
                  <a:lnTo>
                    <a:pt x="404" y="351"/>
                  </a:lnTo>
                  <a:lnTo>
                    <a:pt x="406" y="331"/>
                  </a:lnTo>
                  <a:lnTo>
                    <a:pt x="409" y="313"/>
                  </a:lnTo>
                  <a:lnTo>
                    <a:pt x="413" y="293"/>
                  </a:lnTo>
                  <a:lnTo>
                    <a:pt x="415" y="290"/>
                  </a:lnTo>
                  <a:lnTo>
                    <a:pt x="418" y="286"/>
                  </a:lnTo>
                  <a:lnTo>
                    <a:pt x="419" y="284"/>
                  </a:lnTo>
                  <a:lnTo>
                    <a:pt x="422" y="279"/>
                  </a:lnTo>
                  <a:lnTo>
                    <a:pt x="419" y="279"/>
                  </a:lnTo>
                  <a:lnTo>
                    <a:pt x="419" y="277"/>
                  </a:lnTo>
                  <a:lnTo>
                    <a:pt x="421" y="276"/>
                  </a:lnTo>
                  <a:lnTo>
                    <a:pt x="421" y="276"/>
                  </a:lnTo>
                  <a:lnTo>
                    <a:pt x="422" y="276"/>
                  </a:lnTo>
                  <a:lnTo>
                    <a:pt x="423" y="275"/>
                  </a:lnTo>
                  <a:lnTo>
                    <a:pt x="419" y="275"/>
                  </a:lnTo>
                  <a:lnTo>
                    <a:pt x="421" y="267"/>
                  </a:lnTo>
                  <a:lnTo>
                    <a:pt x="422" y="268"/>
                  </a:lnTo>
                  <a:lnTo>
                    <a:pt x="422" y="265"/>
                  </a:lnTo>
                  <a:lnTo>
                    <a:pt x="422" y="264"/>
                  </a:lnTo>
                  <a:lnTo>
                    <a:pt x="422" y="262"/>
                  </a:lnTo>
                  <a:lnTo>
                    <a:pt x="421" y="262"/>
                  </a:lnTo>
                  <a:lnTo>
                    <a:pt x="422" y="262"/>
                  </a:lnTo>
                  <a:lnTo>
                    <a:pt x="422" y="262"/>
                  </a:lnTo>
                  <a:lnTo>
                    <a:pt x="423" y="260"/>
                  </a:lnTo>
                  <a:lnTo>
                    <a:pt x="423" y="259"/>
                  </a:lnTo>
                  <a:lnTo>
                    <a:pt x="422" y="258"/>
                  </a:lnTo>
                  <a:lnTo>
                    <a:pt x="421" y="255"/>
                  </a:lnTo>
                  <a:lnTo>
                    <a:pt x="421" y="252"/>
                  </a:lnTo>
                  <a:lnTo>
                    <a:pt x="421" y="250"/>
                  </a:lnTo>
                  <a:lnTo>
                    <a:pt x="422" y="247"/>
                  </a:lnTo>
                  <a:lnTo>
                    <a:pt x="422" y="247"/>
                  </a:lnTo>
                  <a:lnTo>
                    <a:pt x="422" y="246"/>
                  </a:lnTo>
                  <a:lnTo>
                    <a:pt x="423" y="246"/>
                  </a:lnTo>
                  <a:lnTo>
                    <a:pt x="423" y="247"/>
                  </a:lnTo>
                  <a:lnTo>
                    <a:pt x="423" y="239"/>
                  </a:lnTo>
                  <a:lnTo>
                    <a:pt x="426" y="233"/>
                  </a:lnTo>
                  <a:lnTo>
                    <a:pt x="429" y="226"/>
                  </a:lnTo>
                  <a:lnTo>
                    <a:pt x="429" y="218"/>
                  </a:lnTo>
                  <a:lnTo>
                    <a:pt x="429" y="218"/>
                  </a:lnTo>
                  <a:lnTo>
                    <a:pt x="432" y="212"/>
                  </a:lnTo>
                  <a:lnTo>
                    <a:pt x="432" y="205"/>
                  </a:lnTo>
                  <a:lnTo>
                    <a:pt x="435" y="197"/>
                  </a:lnTo>
                  <a:lnTo>
                    <a:pt x="434" y="197"/>
                  </a:lnTo>
                  <a:lnTo>
                    <a:pt x="436" y="191"/>
                  </a:lnTo>
                  <a:lnTo>
                    <a:pt x="436" y="183"/>
                  </a:lnTo>
                  <a:lnTo>
                    <a:pt x="436" y="184"/>
                  </a:lnTo>
                  <a:lnTo>
                    <a:pt x="438" y="180"/>
                  </a:lnTo>
                  <a:lnTo>
                    <a:pt x="438" y="180"/>
                  </a:lnTo>
                  <a:lnTo>
                    <a:pt x="438" y="179"/>
                  </a:lnTo>
                  <a:lnTo>
                    <a:pt x="439" y="176"/>
                  </a:lnTo>
                  <a:lnTo>
                    <a:pt x="439" y="174"/>
                  </a:lnTo>
                  <a:lnTo>
                    <a:pt x="439" y="174"/>
                  </a:lnTo>
                  <a:lnTo>
                    <a:pt x="440" y="173"/>
                  </a:lnTo>
                  <a:lnTo>
                    <a:pt x="440" y="170"/>
                  </a:lnTo>
                  <a:lnTo>
                    <a:pt x="440" y="169"/>
                  </a:lnTo>
                  <a:lnTo>
                    <a:pt x="442" y="166"/>
                  </a:lnTo>
                  <a:lnTo>
                    <a:pt x="442" y="162"/>
                  </a:lnTo>
                  <a:lnTo>
                    <a:pt x="443" y="159"/>
                  </a:lnTo>
                  <a:lnTo>
                    <a:pt x="444" y="155"/>
                  </a:lnTo>
                  <a:lnTo>
                    <a:pt x="444" y="152"/>
                  </a:lnTo>
                  <a:lnTo>
                    <a:pt x="444" y="148"/>
                  </a:lnTo>
                  <a:lnTo>
                    <a:pt x="447" y="133"/>
                  </a:lnTo>
                  <a:lnTo>
                    <a:pt x="449" y="119"/>
                  </a:lnTo>
                  <a:lnTo>
                    <a:pt x="452" y="106"/>
                  </a:lnTo>
                  <a:lnTo>
                    <a:pt x="455" y="95"/>
                  </a:lnTo>
                  <a:lnTo>
                    <a:pt x="459" y="86"/>
                  </a:lnTo>
                  <a:lnTo>
                    <a:pt x="463" y="73"/>
                  </a:lnTo>
                  <a:lnTo>
                    <a:pt x="464" y="57"/>
                  </a:lnTo>
                  <a:lnTo>
                    <a:pt x="465" y="46"/>
                  </a:lnTo>
                  <a:lnTo>
                    <a:pt x="468" y="34"/>
                  </a:lnTo>
                  <a:lnTo>
                    <a:pt x="472" y="21"/>
                  </a:lnTo>
                  <a:lnTo>
                    <a:pt x="473" y="21"/>
                  </a:lnTo>
                  <a:lnTo>
                    <a:pt x="473" y="18"/>
                  </a:lnTo>
                  <a:lnTo>
                    <a:pt x="474" y="15"/>
                  </a:lnTo>
                  <a:lnTo>
                    <a:pt x="477" y="13"/>
                  </a:lnTo>
                  <a:lnTo>
                    <a:pt x="478" y="10"/>
                  </a:lnTo>
                  <a:lnTo>
                    <a:pt x="481" y="9"/>
                  </a:lnTo>
                  <a:lnTo>
                    <a:pt x="483" y="9"/>
                  </a:lnTo>
                  <a:lnTo>
                    <a:pt x="486" y="11"/>
                  </a:lnTo>
                  <a:lnTo>
                    <a:pt x="489" y="21"/>
                  </a:lnTo>
                  <a:lnTo>
                    <a:pt x="490" y="36"/>
                  </a:lnTo>
                  <a:lnTo>
                    <a:pt x="487" y="39"/>
                  </a:lnTo>
                  <a:lnTo>
                    <a:pt x="486" y="43"/>
                  </a:lnTo>
                  <a:lnTo>
                    <a:pt x="486" y="46"/>
                  </a:lnTo>
                  <a:lnTo>
                    <a:pt x="485" y="51"/>
                  </a:lnTo>
                  <a:lnTo>
                    <a:pt x="487" y="49"/>
                  </a:lnTo>
                  <a:lnTo>
                    <a:pt x="486" y="53"/>
                  </a:lnTo>
                  <a:lnTo>
                    <a:pt x="486" y="57"/>
                  </a:lnTo>
                  <a:lnTo>
                    <a:pt x="486" y="61"/>
                  </a:lnTo>
                  <a:lnTo>
                    <a:pt x="486" y="61"/>
                  </a:lnTo>
                  <a:lnTo>
                    <a:pt x="487" y="61"/>
                  </a:lnTo>
                  <a:lnTo>
                    <a:pt x="487" y="61"/>
                  </a:lnTo>
                  <a:lnTo>
                    <a:pt x="489" y="61"/>
                  </a:lnTo>
                  <a:lnTo>
                    <a:pt x="489" y="63"/>
                  </a:lnTo>
                  <a:lnTo>
                    <a:pt x="489" y="65"/>
                  </a:lnTo>
                  <a:lnTo>
                    <a:pt x="489" y="66"/>
                  </a:lnTo>
                  <a:lnTo>
                    <a:pt x="487" y="68"/>
                  </a:lnTo>
                  <a:lnTo>
                    <a:pt x="487" y="69"/>
                  </a:lnTo>
                  <a:lnTo>
                    <a:pt x="487" y="70"/>
                  </a:lnTo>
                  <a:lnTo>
                    <a:pt x="487" y="73"/>
                  </a:lnTo>
                  <a:lnTo>
                    <a:pt x="486" y="73"/>
                  </a:lnTo>
                  <a:lnTo>
                    <a:pt x="486" y="72"/>
                  </a:lnTo>
                  <a:lnTo>
                    <a:pt x="486" y="70"/>
                  </a:lnTo>
                  <a:lnTo>
                    <a:pt x="486" y="70"/>
                  </a:lnTo>
                  <a:lnTo>
                    <a:pt x="485" y="70"/>
                  </a:lnTo>
                  <a:lnTo>
                    <a:pt x="486" y="70"/>
                  </a:lnTo>
                  <a:lnTo>
                    <a:pt x="486" y="73"/>
                  </a:lnTo>
                  <a:lnTo>
                    <a:pt x="486" y="74"/>
                  </a:lnTo>
                  <a:lnTo>
                    <a:pt x="486" y="76"/>
                  </a:lnTo>
                  <a:lnTo>
                    <a:pt x="485" y="76"/>
                  </a:lnTo>
                  <a:lnTo>
                    <a:pt x="485" y="77"/>
                  </a:lnTo>
                  <a:lnTo>
                    <a:pt x="483" y="78"/>
                  </a:lnTo>
                  <a:lnTo>
                    <a:pt x="483" y="80"/>
                  </a:lnTo>
                  <a:lnTo>
                    <a:pt x="483" y="81"/>
                  </a:lnTo>
                  <a:lnTo>
                    <a:pt x="485" y="81"/>
                  </a:lnTo>
                  <a:lnTo>
                    <a:pt x="485" y="80"/>
                  </a:lnTo>
                  <a:lnTo>
                    <a:pt x="485" y="82"/>
                  </a:lnTo>
                  <a:lnTo>
                    <a:pt x="485" y="86"/>
                  </a:lnTo>
                  <a:lnTo>
                    <a:pt x="485" y="89"/>
                  </a:lnTo>
                  <a:lnTo>
                    <a:pt x="483" y="91"/>
                  </a:lnTo>
                  <a:lnTo>
                    <a:pt x="483" y="94"/>
                  </a:lnTo>
                  <a:lnTo>
                    <a:pt x="482" y="94"/>
                  </a:lnTo>
                  <a:lnTo>
                    <a:pt x="481" y="94"/>
                  </a:lnTo>
                  <a:lnTo>
                    <a:pt x="480" y="94"/>
                  </a:lnTo>
                  <a:lnTo>
                    <a:pt x="480" y="95"/>
                  </a:lnTo>
                  <a:lnTo>
                    <a:pt x="481" y="97"/>
                  </a:lnTo>
                  <a:lnTo>
                    <a:pt x="481" y="98"/>
                  </a:lnTo>
                  <a:lnTo>
                    <a:pt x="481" y="98"/>
                  </a:lnTo>
                  <a:lnTo>
                    <a:pt x="482" y="101"/>
                  </a:lnTo>
                  <a:lnTo>
                    <a:pt x="480" y="104"/>
                  </a:lnTo>
                  <a:lnTo>
                    <a:pt x="480" y="108"/>
                  </a:lnTo>
                  <a:lnTo>
                    <a:pt x="480" y="112"/>
                  </a:lnTo>
                  <a:lnTo>
                    <a:pt x="480" y="116"/>
                  </a:lnTo>
                  <a:lnTo>
                    <a:pt x="477" y="120"/>
                  </a:lnTo>
                  <a:lnTo>
                    <a:pt x="478" y="119"/>
                  </a:lnTo>
                  <a:lnTo>
                    <a:pt x="478" y="118"/>
                  </a:lnTo>
                  <a:lnTo>
                    <a:pt x="478" y="116"/>
                  </a:lnTo>
                  <a:lnTo>
                    <a:pt x="477" y="115"/>
                  </a:lnTo>
                  <a:lnTo>
                    <a:pt x="477" y="120"/>
                  </a:lnTo>
                  <a:lnTo>
                    <a:pt x="477" y="119"/>
                  </a:lnTo>
                  <a:lnTo>
                    <a:pt x="476" y="118"/>
                  </a:lnTo>
                  <a:lnTo>
                    <a:pt x="474" y="118"/>
                  </a:lnTo>
                  <a:lnTo>
                    <a:pt x="474" y="128"/>
                  </a:lnTo>
                  <a:lnTo>
                    <a:pt x="473" y="141"/>
                  </a:lnTo>
                  <a:lnTo>
                    <a:pt x="472" y="141"/>
                  </a:lnTo>
                  <a:lnTo>
                    <a:pt x="472" y="142"/>
                  </a:lnTo>
                  <a:lnTo>
                    <a:pt x="470" y="145"/>
                  </a:lnTo>
                  <a:lnTo>
                    <a:pt x="470" y="148"/>
                  </a:lnTo>
                  <a:lnTo>
                    <a:pt x="469" y="149"/>
                  </a:lnTo>
                  <a:lnTo>
                    <a:pt x="470" y="149"/>
                  </a:lnTo>
                  <a:lnTo>
                    <a:pt x="470" y="149"/>
                  </a:lnTo>
                  <a:lnTo>
                    <a:pt x="470" y="148"/>
                  </a:lnTo>
                  <a:lnTo>
                    <a:pt x="470" y="148"/>
                  </a:lnTo>
                  <a:lnTo>
                    <a:pt x="470" y="149"/>
                  </a:lnTo>
                  <a:lnTo>
                    <a:pt x="470" y="150"/>
                  </a:lnTo>
                  <a:lnTo>
                    <a:pt x="470" y="150"/>
                  </a:lnTo>
                  <a:lnTo>
                    <a:pt x="472" y="152"/>
                  </a:lnTo>
                  <a:lnTo>
                    <a:pt x="470" y="153"/>
                  </a:lnTo>
                  <a:lnTo>
                    <a:pt x="469" y="153"/>
                  </a:lnTo>
                  <a:lnTo>
                    <a:pt x="469" y="152"/>
                  </a:lnTo>
                  <a:lnTo>
                    <a:pt x="469" y="153"/>
                  </a:lnTo>
                  <a:lnTo>
                    <a:pt x="469" y="154"/>
                  </a:lnTo>
                  <a:lnTo>
                    <a:pt x="468" y="154"/>
                  </a:lnTo>
                  <a:lnTo>
                    <a:pt x="468" y="154"/>
                  </a:lnTo>
                  <a:lnTo>
                    <a:pt x="468" y="157"/>
                  </a:lnTo>
                  <a:lnTo>
                    <a:pt x="468" y="158"/>
                  </a:lnTo>
                  <a:lnTo>
                    <a:pt x="468" y="159"/>
                  </a:lnTo>
                  <a:lnTo>
                    <a:pt x="469" y="161"/>
                  </a:lnTo>
                  <a:lnTo>
                    <a:pt x="469" y="162"/>
                  </a:lnTo>
                  <a:lnTo>
                    <a:pt x="469" y="166"/>
                  </a:lnTo>
                  <a:lnTo>
                    <a:pt x="468" y="169"/>
                  </a:lnTo>
                  <a:lnTo>
                    <a:pt x="468" y="173"/>
                  </a:lnTo>
                  <a:lnTo>
                    <a:pt x="466" y="178"/>
                  </a:lnTo>
                  <a:lnTo>
                    <a:pt x="466" y="176"/>
                  </a:lnTo>
                  <a:lnTo>
                    <a:pt x="465" y="178"/>
                  </a:lnTo>
                  <a:lnTo>
                    <a:pt x="464" y="179"/>
                  </a:lnTo>
                  <a:lnTo>
                    <a:pt x="464" y="180"/>
                  </a:lnTo>
                  <a:lnTo>
                    <a:pt x="463" y="182"/>
                  </a:lnTo>
                  <a:lnTo>
                    <a:pt x="464" y="184"/>
                  </a:lnTo>
                  <a:lnTo>
                    <a:pt x="465" y="187"/>
                  </a:lnTo>
                  <a:lnTo>
                    <a:pt x="464" y="190"/>
                  </a:lnTo>
                  <a:lnTo>
                    <a:pt x="464" y="192"/>
                  </a:lnTo>
                  <a:lnTo>
                    <a:pt x="461" y="195"/>
                  </a:lnTo>
                  <a:lnTo>
                    <a:pt x="461" y="197"/>
                  </a:lnTo>
                  <a:lnTo>
                    <a:pt x="460" y="201"/>
                  </a:lnTo>
                  <a:lnTo>
                    <a:pt x="461" y="201"/>
                  </a:lnTo>
                  <a:lnTo>
                    <a:pt x="461" y="203"/>
                  </a:lnTo>
                  <a:lnTo>
                    <a:pt x="461" y="204"/>
                  </a:lnTo>
                  <a:lnTo>
                    <a:pt x="463" y="204"/>
                  </a:lnTo>
                  <a:lnTo>
                    <a:pt x="463" y="205"/>
                  </a:lnTo>
                  <a:lnTo>
                    <a:pt x="460" y="213"/>
                  </a:lnTo>
                  <a:lnTo>
                    <a:pt x="459" y="220"/>
                  </a:lnTo>
                  <a:lnTo>
                    <a:pt x="457" y="227"/>
                  </a:lnTo>
                  <a:lnTo>
                    <a:pt x="457" y="227"/>
                  </a:lnTo>
                  <a:lnTo>
                    <a:pt x="455" y="230"/>
                  </a:lnTo>
                  <a:lnTo>
                    <a:pt x="455" y="233"/>
                  </a:lnTo>
                  <a:lnTo>
                    <a:pt x="455" y="235"/>
                  </a:lnTo>
                  <a:lnTo>
                    <a:pt x="456" y="238"/>
                  </a:lnTo>
                  <a:lnTo>
                    <a:pt x="455" y="238"/>
                  </a:lnTo>
                  <a:lnTo>
                    <a:pt x="453" y="238"/>
                  </a:lnTo>
                  <a:lnTo>
                    <a:pt x="452" y="239"/>
                  </a:lnTo>
                  <a:lnTo>
                    <a:pt x="451" y="239"/>
                  </a:lnTo>
                  <a:lnTo>
                    <a:pt x="452" y="241"/>
                  </a:lnTo>
                  <a:lnTo>
                    <a:pt x="452" y="243"/>
                  </a:lnTo>
                  <a:lnTo>
                    <a:pt x="451" y="246"/>
                  </a:lnTo>
                  <a:lnTo>
                    <a:pt x="451" y="248"/>
                  </a:lnTo>
                  <a:lnTo>
                    <a:pt x="451" y="248"/>
                  </a:lnTo>
                  <a:lnTo>
                    <a:pt x="449" y="250"/>
                  </a:lnTo>
                  <a:lnTo>
                    <a:pt x="448" y="252"/>
                  </a:lnTo>
                  <a:lnTo>
                    <a:pt x="448" y="255"/>
                  </a:lnTo>
                  <a:lnTo>
                    <a:pt x="447" y="258"/>
                  </a:lnTo>
                  <a:lnTo>
                    <a:pt x="446" y="259"/>
                  </a:lnTo>
                  <a:lnTo>
                    <a:pt x="448" y="264"/>
                  </a:lnTo>
                  <a:lnTo>
                    <a:pt x="446" y="263"/>
                  </a:lnTo>
                  <a:lnTo>
                    <a:pt x="446" y="264"/>
                  </a:lnTo>
                  <a:lnTo>
                    <a:pt x="444" y="265"/>
                  </a:lnTo>
                  <a:lnTo>
                    <a:pt x="444" y="264"/>
                  </a:lnTo>
                  <a:lnTo>
                    <a:pt x="443" y="265"/>
                  </a:lnTo>
                  <a:lnTo>
                    <a:pt x="444" y="268"/>
                  </a:lnTo>
                  <a:lnTo>
                    <a:pt x="442" y="267"/>
                  </a:lnTo>
                  <a:lnTo>
                    <a:pt x="442" y="268"/>
                  </a:lnTo>
                  <a:lnTo>
                    <a:pt x="443" y="269"/>
                  </a:lnTo>
                  <a:lnTo>
                    <a:pt x="443" y="271"/>
                  </a:lnTo>
                  <a:lnTo>
                    <a:pt x="444" y="271"/>
                  </a:lnTo>
                  <a:lnTo>
                    <a:pt x="444" y="269"/>
                  </a:lnTo>
                  <a:lnTo>
                    <a:pt x="446" y="272"/>
                  </a:lnTo>
                  <a:lnTo>
                    <a:pt x="446" y="273"/>
                  </a:lnTo>
                  <a:lnTo>
                    <a:pt x="446" y="273"/>
                  </a:lnTo>
                  <a:lnTo>
                    <a:pt x="444" y="275"/>
                  </a:lnTo>
                  <a:lnTo>
                    <a:pt x="443" y="276"/>
                  </a:lnTo>
                  <a:lnTo>
                    <a:pt x="443" y="277"/>
                  </a:lnTo>
                  <a:lnTo>
                    <a:pt x="444" y="279"/>
                  </a:lnTo>
                  <a:lnTo>
                    <a:pt x="447" y="281"/>
                  </a:lnTo>
                  <a:lnTo>
                    <a:pt x="446" y="280"/>
                  </a:lnTo>
                  <a:lnTo>
                    <a:pt x="446" y="282"/>
                  </a:lnTo>
                  <a:lnTo>
                    <a:pt x="446" y="284"/>
                  </a:lnTo>
                  <a:lnTo>
                    <a:pt x="444" y="284"/>
                  </a:lnTo>
                  <a:lnTo>
                    <a:pt x="443" y="285"/>
                  </a:lnTo>
                  <a:lnTo>
                    <a:pt x="443" y="285"/>
                  </a:lnTo>
                  <a:lnTo>
                    <a:pt x="442" y="286"/>
                  </a:lnTo>
                  <a:lnTo>
                    <a:pt x="442" y="289"/>
                  </a:lnTo>
                  <a:lnTo>
                    <a:pt x="440" y="289"/>
                  </a:lnTo>
                  <a:lnTo>
                    <a:pt x="440" y="290"/>
                  </a:lnTo>
                  <a:lnTo>
                    <a:pt x="440" y="290"/>
                  </a:lnTo>
                  <a:lnTo>
                    <a:pt x="442" y="292"/>
                  </a:lnTo>
                  <a:lnTo>
                    <a:pt x="442" y="292"/>
                  </a:lnTo>
                  <a:lnTo>
                    <a:pt x="440" y="298"/>
                  </a:lnTo>
                  <a:lnTo>
                    <a:pt x="438" y="303"/>
                  </a:lnTo>
                  <a:lnTo>
                    <a:pt x="435" y="309"/>
                  </a:lnTo>
                  <a:lnTo>
                    <a:pt x="435" y="310"/>
                  </a:lnTo>
                  <a:lnTo>
                    <a:pt x="435" y="310"/>
                  </a:lnTo>
                  <a:lnTo>
                    <a:pt x="436" y="310"/>
                  </a:lnTo>
                  <a:lnTo>
                    <a:pt x="436" y="310"/>
                  </a:lnTo>
                  <a:lnTo>
                    <a:pt x="438" y="310"/>
                  </a:lnTo>
                  <a:lnTo>
                    <a:pt x="438" y="310"/>
                  </a:lnTo>
                  <a:lnTo>
                    <a:pt x="438" y="313"/>
                  </a:lnTo>
                  <a:lnTo>
                    <a:pt x="438" y="314"/>
                  </a:lnTo>
                  <a:lnTo>
                    <a:pt x="436" y="315"/>
                  </a:lnTo>
                  <a:lnTo>
                    <a:pt x="435" y="317"/>
                  </a:lnTo>
                  <a:lnTo>
                    <a:pt x="435" y="318"/>
                  </a:lnTo>
                  <a:lnTo>
                    <a:pt x="436" y="318"/>
                  </a:lnTo>
                  <a:lnTo>
                    <a:pt x="434" y="324"/>
                  </a:lnTo>
                  <a:lnTo>
                    <a:pt x="432" y="323"/>
                  </a:lnTo>
                  <a:lnTo>
                    <a:pt x="432" y="328"/>
                  </a:lnTo>
                  <a:lnTo>
                    <a:pt x="432" y="330"/>
                  </a:lnTo>
                  <a:lnTo>
                    <a:pt x="432" y="328"/>
                  </a:lnTo>
                  <a:lnTo>
                    <a:pt x="434" y="327"/>
                  </a:lnTo>
                  <a:lnTo>
                    <a:pt x="434" y="327"/>
                  </a:lnTo>
                  <a:lnTo>
                    <a:pt x="434" y="330"/>
                  </a:lnTo>
                  <a:lnTo>
                    <a:pt x="434" y="332"/>
                  </a:lnTo>
                  <a:lnTo>
                    <a:pt x="434" y="336"/>
                  </a:lnTo>
                  <a:lnTo>
                    <a:pt x="434" y="339"/>
                  </a:lnTo>
                  <a:lnTo>
                    <a:pt x="432" y="341"/>
                  </a:lnTo>
                  <a:lnTo>
                    <a:pt x="431" y="340"/>
                  </a:lnTo>
                  <a:lnTo>
                    <a:pt x="431" y="340"/>
                  </a:lnTo>
                  <a:lnTo>
                    <a:pt x="431" y="340"/>
                  </a:lnTo>
                  <a:lnTo>
                    <a:pt x="431" y="337"/>
                  </a:lnTo>
                  <a:lnTo>
                    <a:pt x="430" y="337"/>
                  </a:lnTo>
                  <a:lnTo>
                    <a:pt x="430" y="339"/>
                  </a:lnTo>
                  <a:lnTo>
                    <a:pt x="429" y="340"/>
                  </a:lnTo>
                  <a:lnTo>
                    <a:pt x="429" y="341"/>
                  </a:lnTo>
                  <a:lnTo>
                    <a:pt x="429" y="343"/>
                  </a:lnTo>
                  <a:lnTo>
                    <a:pt x="427" y="343"/>
                  </a:lnTo>
                  <a:lnTo>
                    <a:pt x="429" y="345"/>
                  </a:lnTo>
                  <a:lnTo>
                    <a:pt x="429" y="348"/>
                  </a:lnTo>
                  <a:lnTo>
                    <a:pt x="429" y="349"/>
                  </a:lnTo>
                  <a:lnTo>
                    <a:pt x="429" y="352"/>
                  </a:lnTo>
                  <a:lnTo>
                    <a:pt x="426" y="361"/>
                  </a:lnTo>
                  <a:lnTo>
                    <a:pt x="426" y="369"/>
                  </a:lnTo>
                  <a:lnTo>
                    <a:pt x="425" y="375"/>
                  </a:lnTo>
                  <a:lnTo>
                    <a:pt x="423" y="375"/>
                  </a:lnTo>
                  <a:lnTo>
                    <a:pt x="423" y="375"/>
                  </a:lnTo>
                  <a:lnTo>
                    <a:pt x="422" y="377"/>
                  </a:lnTo>
                  <a:lnTo>
                    <a:pt x="421" y="377"/>
                  </a:lnTo>
                  <a:lnTo>
                    <a:pt x="421" y="379"/>
                  </a:lnTo>
                  <a:lnTo>
                    <a:pt x="421" y="379"/>
                  </a:lnTo>
                  <a:lnTo>
                    <a:pt x="422" y="381"/>
                  </a:lnTo>
                  <a:lnTo>
                    <a:pt x="422" y="382"/>
                  </a:lnTo>
                  <a:lnTo>
                    <a:pt x="422" y="383"/>
                  </a:lnTo>
                  <a:lnTo>
                    <a:pt x="419" y="385"/>
                  </a:lnTo>
                  <a:lnTo>
                    <a:pt x="419" y="387"/>
                  </a:lnTo>
                  <a:lnTo>
                    <a:pt x="419" y="389"/>
                  </a:lnTo>
                  <a:lnTo>
                    <a:pt x="418" y="390"/>
                  </a:lnTo>
                  <a:lnTo>
                    <a:pt x="418" y="391"/>
                  </a:lnTo>
                  <a:lnTo>
                    <a:pt x="417" y="391"/>
                  </a:lnTo>
                  <a:lnTo>
                    <a:pt x="415" y="394"/>
                  </a:lnTo>
                  <a:lnTo>
                    <a:pt x="415" y="395"/>
                  </a:lnTo>
                  <a:lnTo>
                    <a:pt x="415" y="398"/>
                  </a:lnTo>
                  <a:lnTo>
                    <a:pt x="415" y="402"/>
                  </a:lnTo>
                  <a:lnTo>
                    <a:pt x="414" y="404"/>
                  </a:lnTo>
                  <a:lnTo>
                    <a:pt x="413" y="408"/>
                  </a:lnTo>
                  <a:lnTo>
                    <a:pt x="413" y="411"/>
                  </a:lnTo>
                  <a:lnTo>
                    <a:pt x="411" y="411"/>
                  </a:lnTo>
                  <a:lnTo>
                    <a:pt x="411" y="413"/>
                  </a:lnTo>
                  <a:lnTo>
                    <a:pt x="410" y="416"/>
                  </a:lnTo>
                  <a:lnTo>
                    <a:pt x="410" y="417"/>
                  </a:lnTo>
                  <a:lnTo>
                    <a:pt x="409" y="420"/>
                  </a:lnTo>
                  <a:lnTo>
                    <a:pt x="409" y="423"/>
                  </a:lnTo>
                  <a:lnTo>
                    <a:pt x="408" y="423"/>
                  </a:lnTo>
                  <a:lnTo>
                    <a:pt x="408" y="421"/>
                  </a:lnTo>
                  <a:lnTo>
                    <a:pt x="408" y="421"/>
                  </a:lnTo>
                  <a:lnTo>
                    <a:pt x="406" y="421"/>
                  </a:lnTo>
                  <a:lnTo>
                    <a:pt x="406" y="423"/>
                  </a:lnTo>
                  <a:lnTo>
                    <a:pt x="405" y="423"/>
                  </a:lnTo>
                  <a:lnTo>
                    <a:pt x="405" y="421"/>
                  </a:lnTo>
                  <a:lnTo>
                    <a:pt x="404" y="421"/>
                  </a:lnTo>
                  <a:lnTo>
                    <a:pt x="404" y="421"/>
                  </a:lnTo>
                  <a:lnTo>
                    <a:pt x="404" y="423"/>
                  </a:lnTo>
                  <a:lnTo>
                    <a:pt x="404" y="425"/>
                  </a:lnTo>
                  <a:lnTo>
                    <a:pt x="404" y="428"/>
                  </a:lnTo>
                  <a:lnTo>
                    <a:pt x="405" y="430"/>
                  </a:lnTo>
                  <a:lnTo>
                    <a:pt x="406" y="433"/>
                  </a:lnTo>
                  <a:lnTo>
                    <a:pt x="408" y="437"/>
                  </a:lnTo>
                  <a:lnTo>
                    <a:pt x="408" y="440"/>
                  </a:lnTo>
                  <a:lnTo>
                    <a:pt x="408" y="442"/>
                  </a:lnTo>
                  <a:lnTo>
                    <a:pt x="406" y="445"/>
                  </a:lnTo>
                  <a:lnTo>
                    <a:pt x="406" y="446"/>
                  </a:lnTo>
                  <a:lnTo>
                    <a:pt x="405" y="449"/>
                  </a:lnTo>
                  <a:lnTo>
                    <a:pt x="405" y="450"/>
                  </a:lnTo>
                  <a:lnTo>
                    <a:pt x="405" y="451"/>
                  </a:lnTo>
                  <a:lnTo>
                    <a:pt x="406" y="447"/>
                  </a:lnTo>
                  <a:lnTo>
                    <a:pt x="405" y="455"/>
                  </a:lnTo>
                  <a:lnTo>
                    <a:pt x="404" y="455"/>
                  </a:lnTo>
                  <a:lnTo>
                    <a:pt x="404" y="458"/>
                  </a:lnTo>
                  <a:lnTo>
                    <a:pt x="402" y="461"/>
                  </a:lnTo>
                  <a:lnTo>
                    <a:pt x="402" y="464"/>
                  </a:lnTo>
                  <a:lnTo>
                    <a:pt x="402" y="467"/>
                  </a:lnTo>
                  <a:lnTo>
                    <a:pt x="402" y="471"/>
                  </a:lnTo>
                  <a:lnTo>
                    <a:pt x="402" y="471"/>
                  </a:lnTo>
                  <a:lnTo>
                    <a:pt x="402" y="474"/>
                  </a:lnTo>
                  <a:lnTo>
                    <a:pt x="401" y="475"/>
                  </a:lnTo>
                  <a:lnTo>
                    <a:pt x="401" y="476"/>
                  </a:lnTo>
                  <a:lnTo>
                    <a:pt x="401" y="478"/>
                  </a:lnTo>
                  <a:lnTo>
                    <a:pt x="402" y="480"/>
                  </a:lnTo>
                  <a:lnTo>
                    <a:pt x="401" y="479"/>
                  </a:lnTo>
                  <a:lnTo>
                    <a:pt x="402" y="488"/>
                  </a:lnTo>
                  <a:lnTo>
                    <a:pt x="401" y="498"/>
                  </a:lnTo>
                  <a:lnTo>
                    <a:pt x="398" y="510"/>
                  </a:lnTo>
                  <a:lnTo>
                    <a:pt x="397" y="510"/>
                  </a:lnTo>
                  <a:lnTo>
                    <a:pt x="397" y="512"/>
                  </a:lnTo>
                  <a:lnTo>
                    <a:pt x="396" y="514"/>
                  </a:lnTo>
                  <a:lnTo>
                    <a:pt x="396" y="517"/>
                  </a:lnTo>
                  <a:lnTo>
                    <a:pt x="396" y="519"/>
                  </a:lnTo>
                  <a:lnTo>
                    <a:pt x="396" y="518"/>
                  </a:lnTo>
                  <a:lnTo>
                    <a:pt x="394" y="518"/>
                  </a:lnTo>
                  <a:lnTo>
                    <a:pt x="394" y="521"/>
                  </a:lnTo>
                  <a:lnTo>
                    <a:pt x="394" y="525"/>
                  </a:lnTo>
                  <a:lnTo>
                    <a:pt x="392" y="529"/>
                  </a:lnTo>
                  <a:lnTo>
                    <a:pt x="392" y="531"/>
                  </a:lnTo>
                  <a:lnTo>
                    <a:pt x="392" y="535"/>
                  </a:lnTo>
                  <a:lnTo>
                    <a:pt x="392" y="535"/>
                  </a:lnTo>
                  <a:lnTo>
                    <a:pt x="391" y="536"/>
                  </a:lnTo>
                  <a:lnTo>
                    <a:pt x="391" y="539"/>
                  </a:lnTo>
                  <a:lnTo>
                    <a:pt x="391" y="540"/>
                  </a:lnTo>
                  <a:lnTo>
                    <a:pt x="391" y="543"/>
                  </a:lnTo>
                  <a:lnTo>
                    <a:pt x="389" y="544"/>
                  </a:lnTo>
                  <a:lnTo>
                    <a:pt x="388" y="544"/>
                  </a:lnTo>
                  <a:lnTo>
                    <a:pt x="388" y="555"/>
                  </a:lnTo>
                  <a:lnTo>
                    <a:pt x="384" y="568"/>
                  </a:lnTo>
                  <a:lnTo>
                    <a:pt x="384" y="567"/>
                  </a:lnTo>
                  <a:lnTo>
                    <a:pt x="375" y="580"/>
                  </a:lnTo>
                  <a:lnTo>
                    <a:pt x="370" y="586"/>
                  </a:lnTo>
                  <a:lnTo>
                    <a:pt x="364" y="587"/>
                  </a:lnTo>
                  <a:lnTo>
                    <a:pt x="363" y="585"/>
                  </a:lnTo>
                  <a:lnTo>
                    <a:pt x="362" y="580"/>
                  </a:lnTo>
                  <a:lnTo>
                    <a:pt x="362" y="573"/>
                  </a:lnTo>
                  <a:lnTo>
                    <a:pt x="362" y="564"/>
                  </a:lnTo>
                  <a:lnTo>
                    <a:pt x="363" y="556"/>
                  </a:lnTo>
                  <a:lnTo>
                    <a:pt x="364" y="550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70" y="525"/>
                  </a:lnTo>
                  <a:lnTo>
                    <a:pt x="370" y="525"/>
                  </a:lnTo>
                  <a:lnTo>
                    <a:pt x="370" y="523"/>
                  </a:lnTo>
                  <a:lnTo>
                    <a:pt x="370" y="522"/>
                  </a:lnTo>
                  <a:lnTo>
                    <a:pt x="371" y="508"/>
                  </a:lnTo>
                  <a:lnTo>
                    <a:pt x="375" y="495"/>
                  </a:lnTo>
                  <a:lnTo>
                    <a:pt x="375" y="493"/>
                  </a:lnTo>
                  <a:lnTo>
                    <a:pt x="375" y="489"/>
                  </a:lnTo>
                  <a:lnTo>
                    <a:pt x="375" y="485"/>
                  </a:lnTo>
                  <a:lnTo>
                    <a:pt x="372" y="481"/>
                  </a:lnTo>
                  <a:lnTo>
                    <a:pt x="371" y="483"/>
                  </a:lnTo>
                  <a:lnTo>
                    <a:pt x="371" y="480"/>
                  </a:lnTo>
                  <a:lnTo>
                    <a:pt x="370" y="478"/>
                  </a:lnTo>
                  <a:lnTo>
                    <a:pt x="368" y="476"/>
                  </a:lnTo>
                  <a:lnTo>
                    <a:pt x="367" y="476"/>
                  </a:lnTo>
                  <a:lnTo>
                    <a:pt x="367" y="476"/>
                  </a:lnTo>
                  <a:lnTo>
                    <a:pt x="366" y="476"/>
                  </a:lnTo>
                  <a:lnTo>
                    <a:pt x="366" y="476"/>
                  </a:lnTo>
                  <a:lnTo>
                    <a:pt x="364" y="476"/>
                  </a:lnTo>
                  <a:lnTo>
                    <a:pt x="363" y="474"/>
                  </a:lnTo>
                  <a:lnTo>
                    <a:pt x="363" y="472"/>
                  </a:lnTo>
                  <a:lnTo>
                    <a:pt x="363" y="472"/>
                  </a:lnTo>
                  <a:lnTo>
                    <a:pt x="362" y="471"/>
                  </a:lnTo>
                  <a:lnTo>
                    <a:pt x="362" y="468"/>
                  </a:lnTo>
                  <a:lnTo>
                    <a:pt x="362" y="470"/>
                  </a:lnTo>
                  <a:lnTo>
                    <a:pt x="363" y="470"/>
                  </a:lnTo>
                  <a:lnTo>
                    <a:pt x="364" y="471"/>
                  </a:lnTo>
                  <a:lnTo>
                    <a:pt x="364" y="470"/>
                  </a:lnTo>
                  <a:lnTo>
                    <a:pt x="363" y="470"/>
                  </a:lnTo>
                  <a:lnTo>
                    <a:pt x="362" y="468"/>
                  </a:lnTo>
                  <a:lnTo>
                    <a:pt x="360" y="467"/>
                  </a:lnTo>
                  <a:lnTo>
                    <a:pt x="362" y="467"/>
                  </a:lnTo>
                  <a:lnTo>
                    <a:pt x="362" y="466"/>
                  </a:lnTo>
                  <a:lnTo>
                    <a:pt x="362" y="464"/>
                  </a:lnTo>
                  <a:lnTo>
                    <a:pt x="362" y="463"/>
                  </a:lnTo>
                  <a:lnTo>
                    <a:pt x="360" y="463"/>
                  </a:lnTo>
                  <a:lnTo>
                    <a:pt x="360" y="463"/>
                  </a:lnTo>
                  <a:lnTo>
                    <a:pt x="360" y="464"/>
                  </a:lnTo>
                  <a:lnTo>
                    <a:pt x="359" y="463"/>
                  </a:lnTo>
                  <a:lnTo>
                    <a:pt x="357" y="462"/>
                  </a:lnTo>
                  <a:lnTo>
                    <a:pt x="355" y="461"/>
                  </a:lnTo>
                  <a:lnTo>
                    <a:pt x="355" y="458"/>
                  </a:lnTo>
                  <a:lnTo>
                    <a:pt x="354" y="457"/>
                  </a:lnTo>
                  <a:lnTo>
                    <a:pt x="355" y="457"/>
                  </a:lnTo>
                  <a:lnTo>
                    <a:pt x="355" y="455"/>
                  </a:lnTo>
                  <a:lnTo>
                    <a:pt x="357" y="454"/>
                  </a:lnTo>
                  <a:lnTo>
                    <a:pt x="355" y="454"/>
                  </a:lnTo>
                  <a:lnTo>
                    <a:pt x="354" y="454"/>
                  </a:lnTo>
                  <a:lnTo>
                    <a:pt x="354" y="454"/>
                  </a:lnTo>
                  <a:lnTo>
                    <a:pt x="353" y="454"/>
                  </a:lnTo>
                  <a:lnTo>
                    <a:pt x="351" y="451"/>
                  </a:lnTo>
                  <a:lnTo>
                    <a:pt x="350" y="449"/>
                  </a:lnTo>
                  <a:lnTo>
                    <a:pt x="347" y="447"/>
                  </a:lnTo>
                  <a:lnTo>
                    <a:pt x="346" y="446"/>
                  </a:lnTo>
                  <a:lnTo>
                    <a:pt x="343" y="445"/>
                  </a:lnTo>
                  <a:lnTo>
                    <a:pt x="343" y="443"/>
                  </a:lnTo>
                  <a:lnTo>
                    <a:pt x="345" y="443"/>
                  </a:lnTo>
                  <a:lnTo>
                    <a:pt x="345" y="445"/>
                  </a:lnTo>
                  <a:lnTo>
                    <a:pt x="346" y="445"/>
                  </a:lnTo>
                  <a:lnTo>
                    <a:pt x="343" y="442"/>
                  </a:lnTo>
                  <a:lnTo>
                    <a:pt x="345" y="442"/>
                  </a:lnTo>
                  <a:lnTo>
                    <a:pt x="346" y="442"/>
                  </a:lnTo>
                  <a:lnTo>
                    <a:pt x="347" y="442"/>
                  </a:lnTo>
                  <a:lnTo>
                    <a:pt x="342" y="440"/>
                  </a:lnTo>
                  <a:lnTo>
                    <a:pt x="338" y="437"/>
                  </a:lnTo>
                  <a:lnTo>
                    <a:pt x="333" y="434"/>
                  </a:lnTo>
                  <a:lnTo>
                    <a:pt x="333" y="433"/>
                  </a:lnTo>
                  <a:lnTo>
                    <a:pt x="332" y="432"/>
                  </a:lnTo>
                  <a:lnTo>
                    <a:pt x="329" y="432"/>
                  </a:lnTo>
                  <a:lnTo>
                    <a:pt x="328" y="429"/>
                  </a:lnTo>
                  <a:lnTo>
                    <a:pt x="328" y="430"/>
                  </a:lnTo>
                  <a:lnTo>
                    <a:pt x="329" y="432"/>
                  </a:lnTo>
                  <a:lnTo>
                    <a:pt x="329" y="432"/>
                  </a:lnTo>
                  <a:lnTo>
                    <a:pt x="326" y="432"/>
                  </a:lnTo>
                  <a:lnTo>
                    <a:pt x="328" y="430"/>
                  </a:lnTo>
                  <a:lnTo>
                    <a:pt x="326" y="432"/>
                  </a:lnTo>
                  <a:lnTo>
                    <a:pt x="325" y="430"/>
                  </a:lnTo>
                  <a:lnTo>
                    <a:pt x="325" y="429"/>
                  </a:lnTo>
                  <a:lnTo>
                    <a:pt x="326" y="429"/>
                  </a:lnTo>
                  <a:lnTo>
                    <a:pt x="325" y="429"/>
                  </a:lnTo>
                  <a:lnTo>
                    <a:pt x="325" y="429"/>
                  </a:lnTo>
                  <a:lnTo>
                    <a:pt x="325" y="428"/>
                  </a:lnTo>
                  <a:lnTo>
                    <a:pt x="324" y="426"/>
                  </a:lnTo>
                  <a:lnTo>
                    <a:pt x="322" y="428"/>
                  </a:lnTo>
                  <a:lnTo>
                    <a:pt x="320" y="428"/>
                  </a:lnTo>
                  <a:lnTo>
                    <a:pt x="319" y="429"/>
                  </a:lnTo>
                  <a:lnTo>
                    <a:pt x="316" y="428"/>
                  </a:lnTo>
                  <a:lnTo>
                    <a:pt x="313" y="426"/>
                  </a:lnTo>
                  <a:lnTo>
                    <a:pt x="309" y="426"/>
                  </a:lnTo>
                  <a:lnTo>
                    <a:pt x="311" y="425"/>
                  </a:lnTo>
                  <a:lnTo>
                    <a:pt x="309" y="425"/>
                  </a:lnTo>
                  <a:lnTo>
                    <a:pt x="309" y="424"/>
                  </a:lnTo>
                  <a:lnTo>
                    <a:pt x="308" y="423"/>
                  </a:lnTo>
                  <a:lnTo>
                    <a:pt x="307" y="423"/>
                  </a:lnTo>
                  <a:lnTo>
                    <a:pt x="305" y="425"/>
                  </a:lnTo>
                  <a:lnTo>
                    <a:pt x="303" y="425"/>
                  </a:lnTo>
                  <a:lnTo>
                    <a:pt x="302" y="425"/>
                  </a:lnTo>
                  <a:lnTo>
                    <a:pt x="300" y="424"/>
                  </a:lnTo>
                  <a:lnTo>
                    <a:pt x="298" y="424"/>
                  </a:lnTo>
                  <a:lnTo>
                    <a:pt x="296" y="423"/>
                  </a:lnTo>
                  <a:lnTo>
                    <a:pt x="294" y="423"/>
                  </a:lnTo>
                  <a:lnTo>
                    <a:pt x="294" y="424"/>
                  </a:lnTo>
                  <a:lnTo>
                    <a:pt x="292" y="425"/>
                  </a:lnTo>
                  <a:lnTo>
                    <a:pt x="292" y="425"/>
                  </a:lnTo>
                  <a:lnTo>
                    <a:pt x="291" y="425"/>
                  </a:lnTo>
                  <a:lnTo>
                    <a:pt x="291" y="426"/>
                  </a:lnTo>
                  <a:lnTo>
                    <a:pt x="288" y="425"/>
                  </a:lnTo>
                  <a:lnTo>
                    <a:pt x="285" y="425"/>
                  </a:lnTo>
                  <a:lnTo>
                    <a:pt x="282" y="426"/>
                  </a:lnTo>
                  <a:lnTo>
                    <a:pt x="279" y="426"/>
                  </a:lnTo>
                  <a:lnTo>
                    <a:pt x="275" y="426"/>
                  </a:lnTo>
                  <a:lnTo>
                    <a:pt x="275" y="426"/>
                  </a:lnTo>
                  <a:lnTo>
                    <a:pt x="274" y="425"/>
                  </a:lnTo>
                  <a:lnTo>
                    <a:pt x="271" y="425"/>
                  </a:lnTo>
                  <a:lnTo>
                    <a:pt x="270" y="426"/>
                  </a:lnTo>
                  <a:lnTo>
                    <a:pt x="267" y="428"/>
                  </a:lnTo>
                  <a:lnTo>
                    <a:pt x="267" y="426"/>
                  </a:lnTo>
                  <a:lnTo>
                    <a:pt x="267" y="425"/>
                  </a:lnTo>
                  <a:lnTo>
                    <a:pt x="266" y="425"/>
                  </a:lnTo>
                  <a:lnTo>
                    <a:pt x="266" y="424"/>
                  </a:lnTo>
                  <a:lnTo>
                    <a:pt x="266" y="425"/>
                  </a:lnTo>
                  <a:lnTo>
                    <a:pt x="264" y="425"/>
                  </a:lnTo>
                  <a:lnTo>
                    <a:pt x="262" y="426"/>
                  </a:lnTo>
                  <a:lnTo>
                    <a:pt x="261" y="426"/>
                  </a:lnTo>
                  <a:lnTo>
                    <a:pt x="260" y="426"/>
                  </a:lnTo>
                  <a:lnTo>
                    <a:pt x="258" y="425"/>
                  </a:lnTo>
                  <a:lnTo>
                    <a:pt x="257" y="425"/>
                  </a:lnTo>
                  <a:lnTo>
                    <a:pt x="256" y="425"/>
                  </a:lnTo>
                  <a:lnTo>
                    <a:pt x="253" y="426"/>
                  </a:lnTo>
                  <a:lnTo>
                    <a:pt x="252" y="425"/>
                  </a:lnTo>
                  <a:lnTo>
                    <a:pt x="249" y="429"/>
                  </a:lnTo>
                  <a:lnTo>
                    <a:pt x="249" y="426"/>
                  </a:lnTo>
                  <a:lnTo>
                    <a:pt x="248" y="426"/>
                  </a:lnTo>
                  <a:lnTo>
                    <a:pt x="248" y="426"/>
                  </a:lnTo>
                  <a:lnTo>
                    <a:pt x="248" y="425"/>
                  </a:lnTo>
                  <a:lnTo>
                    <a:pt x="247" y="425"/>
                  </a:lnTo>
                  <a:lnTo>
                    <a:pt x="245" y="426"/>
                  </a:lnTo>
                  <a:lnTo>
                    <a:pt x="245" y="425"/>
                  </a:lnTo>
                  <a:lnTo>
                    <a:pt x="244" y="425"/>
                  </a:lnTo>
                  <a:lnTo>
                    <a:pt x="244" y="426"/>
                  </a:lnTo>
                  <a:lnTo>
                    <a:pt x="244" y="428"/>
                  </a:lnTo>
                  <a:lnTo>
                    <a:pt x="245" y="428"/>
                  </a:lnTo>
                  <a:lnTo>
                    <a:pt x="244" y="429"/>
                  </a:lnTo>
                  <a:lnTo>
                    <a:pt x="243" y="430"/>
                  </a:lnTo>
                  <a:lnTo>
                    <a:pt x="243" y="430"/>
                  </a:lnTo>
                  <a:lnTo>
                    <a:pt x="241" y="429"/>
                  </a:lnTo>
                  <a:lnTo>
                    <a:pt x="241" y="429"/>
                  </a:lnTo>
                  <a:lnTo>
                    <a:pt x="240" y="429"/>
                  </a:lnTo>
                  <a:lnTo>
                    <a:pt x="239" y="430"/>
                  </a:lnTo>
                  <a:lnTo>
                    <a:pt x="239" y="434"/>
                  </a:lnTo>
                  <a:lnTo>
                    <a:pt x="239" y="433"/>
                  </a:lnTo>
                  <a:lnTo>
                    <a:pt x="237" y="433"/>
                  </a:lnTo>
                  <a:lnTo>
                    <a:pt x="236" y="433"/>
                  </a:lnTo>
                  <a:lnTo>
                    <a:pt x="235" y="433"/>
                  </a:lnTo>
                  <a:lnTo>
                    <a:pt x="235" y="432"/>
                  </a:lnTo>
                  <a:lnTo>
                    <a:pt x="233" y="432"/>
                  </a:lnTo>
                  <a:lnTo>
                    <a:pt x="232" y="433"/>
                  </a:lnTo>
                  <a:lnTo>
                    <a:pt x="231" y="432"/>
                  </a:lnTo>
                  <a:lnTo>
                    <a:pt x="231" y="432"/>
                  </a:lnTo>
                  <a:lnTo>
                    <a:pt x="230" y="433"/>
                  </a:lnTo>
                  <a:lnTo>
                    <a:pt x="230" y="434"/>
                  </a:lnTo>
                  <a:lnTo>
                    <a:pt x="226" y="434"/>
                  </a:lnTo>
                  <a:lnTo>
                    <a:pt x="220" y="434"/>
                  </a:lnTo>
                  <a:lnTo>
                    <a:pt x="216" y="434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6" y="437"/>
                  </a:lnTo>
                  <a:lnTo>
                    <a:pt x="218" y="437"/>
                  </a:lnTo>
                  <a:lnTo>
                    <a:pt x="218" y="438"/>
                  </a:lnTo>
                  <a:lnTo>
                    <a:pt x="216" y="440"/>
                  </a:lnTo>
                  <a:lnTo>
                    <a:pt x="215" y="440"/>
                  </a:lnTo>
                  <a:lnTo>
                    <a:pt x="213" y="440"/>
                  </a:lnTo>
                  <a:lnTo>
                    <a:pt x="211" y="438"/>
                  </a:lnTo>
                  <a:lnTo>
                    <a:pt x="213" y="440"/>
                  </a:lnTo>
                  <a:lnTo>
                    <a:pt x="207" y="441"/>
                  </a:lnTo>
                  <a:lnTo>
                    <a:pt x="207" y="440"/>
                  </a:lnTo>
                  <a:lnTo>
                    <a:pt x="203" y="441"/>
                  </a:lnTo>
                  <a:lnTo>
                    <a:pt x="203" y="442"/>
                  </a:lnTo>
                  <a:lnTo>
                    <a:pt x="205" y="442"/>
                  </a:lnTo>
                  <a:lnTo>
                    <a:pt x="205" y="442"/>
                  </a:lnTo>
                  <a:lnTo>
                    <a:pt x="206" y="442"/>
                  </a:lnTo>
                  <a:lnTo>
                    <a:pt x="205" y="443"/>
                  </a:lnTo>
                  <a:lnTo>
                    <a:pt x="202" y="445"/>
                  </a:lnTo>
                  <a:lnTo>
                    <a:pt x="201" y="446"/>
                  </a:lnTo>
                  <a:lnTo>
                    <a:pt x="199" y="447"/>
                  </a:lnTo>
                  <a:lnTo>
                    <a:pt x="197" y="447"/>
                  </a:lnTo>
                  <a:lnTo>
                    <a:pt x="197" y="446"/>
                  </a:lnTo>
                  <a:lnTo>
                    <a:pt x="197" y="446"/>
                  </a:lnTo>
                  <a:lnTo>
                    <a:pt x="197" y="446"/>
                  </a:lnTo>
                  <a:lnTo>
                    <a:pt x="198" y="445"/>
                  </a:lnTo>
                  <a:lnTo>
                    <a:pt x="198" y="443"/>
                  </a:lnTo>
                  <a:lnTo>
                    <a:pt x="197" y="443"/>
                  </a:lnTo>
                  <a:lnTo>
                    <a:pt x="195" y="443"/>
                  </a:lnTo>
                  <a:lnTo>
                    <a:pt x="195" y="445"/>
                  </a:lnTo>
                  <a:lnTo>
                    <a:pt x="194" y="445"/>
                  </a:lnTo>
                  <a:lnTo>
                    <a:pt x="193" y="445"/>
                  </a:lnTo>
                  <a:lnTo>
                    <a:pt x="193" y="446"/>
                  </a:lnTo>
                  <a:lnTo>
                    <a:pt x="192" y="447"/>
                  </a:lnTo>
                  <a:lnTo>
                    <a:pt x="190" y="449"/>
                  </a:lnTo>
                  <a:lnTo>
                    <a:pt x="190" y="450"/>
                  </a:lnTo>
                  <a:lnTo>
                    <a:pt x="186" y="451"/>
                  </a:lnTo>
                  <a:lnTo>
                    <a:pt x="184" y="453"/>
                  </a:lnTo>
                  <a:lnTo>
                    <a:pt x="181" y="454"/>
                  </a:lnTo>
                  <a:lnTo>
                    <a:pt x="180" y="455"/>
                  </a:lnTo>
                  <a:lnTo>
                    <a:pt x="177" y="458"/>
                  </a:lnTo>
                  <a:lnTo>
                    <a:pt x="175" y="458"/>
                  </a:lnTo>
                  <a:lnTo>
                    <a:pt x="175" y="458"/>
                  </a:lnTo>
                  <a:lnTo>
                    <a:pt x="173" y="458"/>
                  </a:lnTo>
                  <a:lnTo>
                    <a:pt x="173" y="458"/>
                  </a:lnTo>
                  <a:lnTo>
                    <a:pt x="172" y="458"/>
                  </a:lnTo>
                  <a:lnTo>
                    <a:pt x="171" y="458"/>
                  </a:lnTo>
                  <a:lnTo>
                    <a:pt x="171" y="459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67" y="461"/>
                  </a:lnTo>
                  <a:lnTo>
                    <a:pt x="167" y="462"/>
                  </a:lnTo>
                  <a:lnTo>
                    <a:pt x="165" y="462"/>
                  </a:lnTo>
                  <a:lnTo>
                    <a:pt x="164" y="462"/>
                  </a:lnTo>
                  <a:lnTo>
                    <a:pt x="163" y="462"/>
                  </a:lnTo>
                  <a:lnTo>
                    <a:pt x="161" y="462"/>
                  </a:lnTo>
                  <a:lnTo>
                    <a:pt x="160" y="463"/>
                  </a:lnTo>
                  <a:lnTo>
                    <a:pt x="159" y="464"/>
                  </a:lnTo>
                  <a:lnTo>
                    <a:pt x="158" y="466"/>
                  </a:lnTo>
                  <a:lnTo>
                    <a:pt x="156" y="467"/>
                  </a:lnTo>
                  <a:lnTo>
                    <a:pt x="154" y="468"/>
                  </a:lnTo>
                  <a:lnTo>
                    <a:pt x="152" y="470"/>
                  </a:lnTo>
                  <a:lnTo>
                    <a:pt x="151" y="471"/>
                  </a:lnTo>
                  <a:lnTo>
                    <a:pt x="150" y="470"/>
                  </a:lnTo>
                  <a:lnTo>
                    <a:pt x="148" y="472"/>
                  </a:lnTo>
                  <a:lnTo>
                    <a:pt x="147" y="472"/>
                  </a:lnTo>
                  <a:lnTo>
                    <a:pt x="146" y="474"/>
                  </a:lnTo>
                  <a:lnTo>
                    <a:pt x="143" y="475"/>
                  </a:lnTo>
                  <a:lnTo>
                    <a:pt x="143" y="475"/>
                  </a:lnTo>
                  <a:lnTo>
                    <a:pt x="143" y="474"/>
                  </a:lnTo>
                  <a:lnTo>
                    <a:pt x="143" y="474"/>
                  </a:lnTo>
                  <a:lnTo>
                    <a:pt x="142" y="472"/>
                  </a:lnTo>
                  <a:lnTo>
                    <a:pt x="142" y="474"/>
                  </a:lnTo>
                  <a:lnTo>
                    <a:pt x="141" y="472"/>
                  </a:lnTo>
                  <a:lnTo>
                    <a:pt x="141" y="472"/>
                  </a:lnTo>
                  <a:lnTo>
                    <a:pt x="141" y="471"/>
                  </a:lnTo>
                  <a:lnTo>
                    <a:pt x="141" y="472"/>
                  </a:lnTo>
                  <a:lnTo>
                    <a:pt x="139" y="474"/>
                  </a:lnTo>
                  <a:lnTo>
                    <a:pt x="138" y="475"/>
                  </a:lnTo>
                  <a:lnTo>
                    <a:pt x="138" y="478"/>
                  </a:lnTo>
                  <a:lnTo>
                    <a:pt x="138" y="479"/>
                  </a:lnTo>
                  <a:lnTo>
                    <a:pt x="138" y="481"/>
                  </a:lnTo>
                  <a:lnTo>
                    <a:pt x="138" y="484"/>
                  </a:lnTo>
                  <a:lnTo>
                    <a:pt x="137" y="485"/>
                  </a:lnTo>
                  <a:lnTo>
                    <a:pt x="135" y="487"/>
                  </a:lnTo>
                  <a:lnTo>
                    <a:pt x="134" y="488"/>
                  </a:lnTo>
                  <a:lnTo>
                    <a:pt x="133" y="489"/>
                  </a:lnTo>
                  <a:lnTo>
                    <a:pt x="131" y="489"/>
                  </a:lnTo>
                  <a:lnTo>
                    <a:pt x="130" y="491"/>
                  </a:lnTo>
                  <a:lnTo>
                    <a:pt x="131" y="492"/>
                  </a:lnTo>
                  <a:lnTo>
                    <a:pt x="133" y="491"/>
                  </a:lnTo>
                  <a:lnTo>
                    <a:pt x="130" y="495"/>
                  </a:lnTo>
                  <a:lnTo>
                    <a:pt x="129" y="495"/>
                  </a:lnTo>
                  <a:lnTo>
                    <a:pt x="127" y="496"/>
                  </a:lnTo>
                  <a:lnTo>
                    <a:pt x="125" y="498"/>
                  </a:lnTo>
                  <a:lnTo>
                    <a:pt x="123" y="501"/>
                  </a:lnTo>
                  <a:lnTo>
                    <a:pt x="123" y="504"/>
                  </a:lnTo>
                  <a:lnTo>
                    <a:pt x="122" y="504"/>
                  </a:lnTo>
                  <a:lnTo>
                    <a:pt x="122" y="505"/>
                  </a:lnTo>
                  <a:lnTo>
                    <a:pt x="121" y="506"/>
                  </a:lnTo>
                  <a:lnTo>
                    <a:pt x="121" y="508"/>
                  </a:lnTo>
                  <a:lnTo>
                    <a:pt x="121" y="509"/>
                  </a:lnTo>
                  <a:lnTo>
                    <a:pt x="121" y="509"/>
                  </a:lnTo>
                  <a:lnTo>
                    <a:pt x="120" y="512"/>
                  </a:lnTo>
                  <a:lnTo>
                    <a:pt x="120" y="515"/>
                  </a:lnTo>
                  <a:lnTo>
                    <a:pt x="117" y="521"/>
                  </a:lnTo>
                  <a:lnTo>
                    <a:pt x="116" y="525"/>
                  </a:lnTo>
                  <a:lnTo>
                    <a:pt x="114" y="529"/>
                  </a:lnTo>
                  <a:lnTo>
                    <a:pt x="113" y="529"/>
                  </a:lnTo>
                  <a:lnTo>
                    <a:pt x="112" y="530"/>
                  </a:lnTo>
                  <a:lnTo>
                    <a:pt x="112" y="533"/>
                  </a:lnTo>
                  <a:lnTo>
                    <a:pt x="112" y="534"/>
                  </a:lnTo>
                  <a:lnTo>
                    <a:pt x="110" y="534"/>
                  </a:lnTo>
                  <a:lnTo>
                    <a:pt x="110" y="533"/>
                  </a:lnTo>
                  <a:lnTo>
                    <a:pt x="110" y="535"/>
                  </a:lnTo>
                  <a:lnTo>
                    <a:pt x="109" y="538"/>
                  </a:lnTo>
                  <a:lnTo>
                    <a:pt x="108" y="540"/>
                  </a:lnTo>
                  <a:lnTo>
                    <a:pt x="108" y="542"/>
                  </a:lnTo>
                  <a:lnTo>
                    <a:pt x="108" y="544"/>
                  </a:lnTo>
                  <a:lnTo>
                    <a:pt x="108" y="544"/>
                  </a:lnTo>
                  <a:lnTo>
                    <a:pt x="106" y="546"/>
                  </a:lnTo>
                  <a:lnTo>
                    <a:pt x="106" y="547"/>
                  </a:lnTo>
                  <a:lnTo>
                    <a:pt x="108" y="548"/>
                  </a:lnTo>
                  <a:lnTo>
                    <a:pt x="108" y="550"/>
                  </a:lnTo>
                  <a:lnTo>
                    <a:pt x="106" y="551"/>
                  </a:lnTo>
                  <a:lnTo>
                    <a:pt x="105" y="551"/>
                  </a:lnTo>
                  <a:lnTo>
                    <a:pt x="106" y="555"/>
                  </a:lnTo>
                  <a:lnTo>
                    <a:pt x="108" y="557"/>
                  </a:lnTo>
                  <a:lnTo>
                    <a:pt x="108" y="561"/>
                  </a:lnTo>
                  <a:lnTo>
                    <a:pt x="106" y="567"/>
                  </a:lnTo>
                  <a:lnTo>
                    <a:pt x="106" y="567"/>
                  </a:lnTo>
                  <a:lnTo>
                    <a:pt x="106" y="567"/>
                  </a:lnTo>
                  <a:lnTo>
                    <a:pt x="108" y="565"/>
                  </a:lnTo>
                  <a:lnTo>
                    <a:pt x="109" y="564"/>
                  </a:lnTo>
                  <a:lnTo>
                    <a:pt x="125" y="560"/>
                  </a:lnTo>
                  <a:lnTo>
                    <a:pt x="141" y="557"/>
                  </a:lnTo>
                  <a:lnTo>
                    <a:pt x="154" y="556"/>
                  </a:lnTo>
                  <a:lnTo>
                    <a:pt x="164" y="557"/>
                  </a:lnTo>
                  <a:lnTo>
                    <a:pt x="175" y="560"/>
                  </a:lnTo>
                  <a:lnTo>
                    <a:pt x="188" y="564"/>
                  </a:lnTo>
                  <a:lnTo>
                    <a:pt x="202" y="568"/>
                  </a:lnTo>
                  <a:lnTo>
                    <a:pt x="215" y="570"/>
                  </a:lnTo>
                  <a:lnTo>
                    <a:pt x="226" y="576"/>
                  </a:lnTo>
                  <a:lnTo>
                    <a:pt x="236" y="584"/>
                  </a:lnTo>
                  <a:lnTo>
                    <a:pt x="237" y="585"/>
                  </a:lnTo>
                  <a:lnTo>
                    <a:pt x="239" y="586"/>
                  </a:lnTo>
                  <a:lnTo>
                    <a:pt x="240" y="589"/>
                  </a:lnTo>
                  <a:lnTo>
                    <a:pt x="243" y="590"/>
                  </a:lnTo>
                  <a:lnTo>
                    <a:pt x="244" y="593"/>
                  </a:lnTo>
                  <a:lnTo>
                    <a:pt x="244" y="595"/>
                  </a:lnTo>
                  <a:lnTo>
                    <a:pt x="244" y="598"/>
                  </a:lnTo>
                  <a:lnTo>
                    <a:pt x="244" y="599"/>
                  </a:lnTo>
                  <a:lnTo>
                    <a:pt x="241" y="599"/>
                  </a:lnTo>
                  <a:lnTo>
                    <a:pt x="239" y="601"/>
                  </a:lnTo>
                  <a:lnTo>
                    <a:pt x="231" y="599"/>
                  </a:lnTo>
                  <a:lnTo>
                    <a:pt x="216" y="597"/>
                  </a:lnTo>
                  <a:lnTo>
                    <a:pt x="214" y="593"/>
                  </a:lnTo>
                  <a:lnTo>
                    <a:pt x="210" y="590"/>
                  </a:lnTo>
                  <a:lnTo>
                    <a:pt x="206" y="589"/>
                  </a:lnTo>
                  <a:lnTo>
                    <a:pt x="206" y="591"/>
                  </a:lnTo>
                  <a:lnTo>
                    <a:pt x="203" y="589"/>
                  </a:lnTo>
                  <a:lnTo>
                    <a:pt x="199" y="589"/>
                  </a:lnTo>
                  <a:lnTo>
                    <a:pt x="197" y="587"/>
                  </a:lnTo>
                  <a:lnTo>
                    <a:pt x="195" y="589"/>
                  </a:lnTo>
                  <a:lnTo>
                    <a:pt x="195" y="590"/>
                  </a:lnTo>
                  <a:lnTo>
                    <a:pt x="195" y="590"/>
                  </a:lnTo>
                  <a:lnTo>
                    <a:pt x="195" y="591"/>
                  </a:lnTo>
                  <a:lnTo>
                    <a:pt x="194" y="591"/>
                  </a:lnTo>
                  <a:lnTo>
                    <a:pt x="192" y="590"/>
                  </a:lnTo>
                  <a:lnTo>
                    <a:pt x="190" y="590"/>
                  </a:lnTo>
                  <a:lnTo>
                    <a:pt x="190" y="590"/>
                  </a:lnTo>
                  <a:lnTo>
                    <a:pt x="189" y="590"/>
                  </a:lnTo>
                  <a:lnTo>
                    <a:pt x="188" y="589"/>
                  </a:lnTo>
                  <a:lnTo>
                    <a:pt x="185" y="589"/>
                  </a:lnTo>
                  <a:lnTo>
                    <a:pt x="186" y="587"/>
                  </a:lnTo>
                  <a:lnTo>
                    <a:pt x="188" y="587"/>
                  </a:lnTo>
                  <a:lnTo>
                    <a:pt x="189" y="587"/>
                  </a:lnTo>
                  <a:lnTo>
                    <a:pt x="189" y="587"/>
                  </a:lnTo>
                  <a:lnTo>
                    <a:pt x="188" y="587"/>
                  </a:lnTo>
                  <a:lnTo>
                    <a:pt x="186" y="587"/>
                  </a:lnTo>
                  <a:lnTo>
                    <a:pt x="185" y="587"/>
                  </a:lnTo>
                  <a:lnTo>
                    <a:pt x="184" y="587"/>
                  </a:lnTo>
                  <a:lnTo>
                    <a:pt x="184" y="586"/>
                  </a:lnTo>
                  <a:lnTo>
                    <a:pt x="182" y="586"/>
                  </a:lnTo>
                  <a:lnTo>
                    <a:pt x="181" y="585"/>
                  </a:lnTo>
                  <a:lnTo>
                    <a:pt x="180" y="585"/>
                  </a:lnTo>
                  <a:lnTo>
                    <a:pt x="180" y="585"/>
                  </a:lnTo>
                  <a:lnTo>
                    <a:pt x="180" y="586"/>
                  </a:lnTo>
                  <a:lnTo>
                    <a:pt x="181" y="586"/>
                  </a:lnTo>
                  <a:lnTo>
                    <a:pt x="177" y="586"/>
                  </a:lnTo>
                  <a:lnTo>
                    <a:pt x="175" y="586"/>
                  </a:lnTo>
                  <a:lnTo>
                    <a:pt x="172" y="586"/>
                  </a:lnTo>
                  <a:lnTo>
                    <a:pt x="171" y="586"/>
                  </a:lnTo>
                  <a:lnTo>
                    <a:pt x="168" y="585"/>
                  </a:lnTo>
                  <a:lnTo>
                    <a:pt x="168" y="585"/>
                  </a:lnTo>
                  <a:lnTo>
                    <a:pt x="168" y="584"/>
                  </a:lnTo>
                  <a:lnTo>
                    <a:pt x="168" y="582"/>
                  </a:lnTo>
                  <a:lnTo>
                    <a:pt x="165" y="582"/>
                  </a:lnTo>
                  <a:lnTo>
                    <a:pt x="165" y="584"/>
                  </a:lnTo>
                  <a:lnTo>
                    <a:pt x="164" y="584"/>
                  </a:lnTo>
                  <a:lnTo>
                    <a:pt x="163" y="585"/>
                  </a:lnTo>
                  <a:lnTo>
                    <a:pt x="159" y="584"/>
                  </a:lnTo>
                  <a:lnTo>
                    <a:pt x="156" y="584"/>
                  </a:lnTo>
                  <a:lnTo>
                    <a:pt x="152" y="585"/>
                  </a:lnTo>
                  <a:lnTo>
                    <a:pt x="150" y="585"/>
                  </a:lnTo>
                  <a:lnTo>
                    <a:pt x="146" y="585"/>
                  </a:lnTo>
                  <a:lnTo>
                    <a:pt x="147" y="585"/>
                  </a:lnTo>
                  <a:lnTo>
                    <a:pt x="148" y="585"/>
                  </a:lnTo>
                  <a:lnTo>
                    <a:pt x="150" y="584"/>
                  </a:lnTo>
                  <a:lnTo>
                    <a:pt x="150" y="584"/>
                  </a:lnTo>
                  <a:lnTo>
                    <a:pt x="146" y="584"/>
                  </a:lnTo>
                  <a:lnTo>
                    <a:pt x="147" y="584"/>
                  </a:lnTo>
                  <a:lnTo>
                    <a:pt x="148" y="582"/>
                  </a:lnTo>
                  <a:lnTo>
                    <a:pt x="148" y="581"/>
                  </a:lnTo>
                  <a:lnTo>
                    <a:pt x="142" y="582"/>
                  </a:lnTo>
                  <a:lnTo>
                    <a:pt x="135" y="585"/>
                  </a:lnTo>
                  <a:lnTo>
                    <a:pt x="129" y="587"/>
                  </a:lnTo>
                  <a:lnTo>
                    <a:pt x="127" y="586"/>
                  </a:lnTo>
                  <a:lnTo>
                    <a:pt x="126" y="586"/>
                  </a:lnTo>
                  <a:lnTo>
                    <a:pt x="125" y="586"/>
                  </a:lnTo>
                  <a:lnTo>
                    <a:pt x="122" y="587"/>
                  </a:lnTo>
                  <a:lnTo>
                    <a:pt x="121" y="587"/>
                  </a:lnTo>
                  <a:lnTo>
                    <a:pt x="121" y="587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21" y="589"/>
                  </a:lnTo>
                  <a:lnTo>
                    <a:pt x="121" y="589"/>
                  </a:lnTo>
                  <a:lnTo>
                    <a:pt x="120" y="590"/>
                  </a:lnTo>
                  <a:lnTo>
                    <a:pt x="118" y="590"/>
                  </a:lnTo>
                  <a:lnTo>
                    <a:pt x="118" y="589"/>
                  </a:lnTo>
                  <a:lnTo>
                    <a:pt x="118" y="589"/>
                  </a:lnTo>
                  <a:lnTo>
                    <a:pt x="117" y="589"/>
                  </a:lnTo>
                  <a:lnTo>
                    <a:pt x="117" y="589"/>
                  </a:lnTo>
                  <a:lnTo>
                    <a:pt x="116" y="589"/>
                  </a:lnTo>
                  <a:lnTo>
                    <a:pt x="117" y="587"/>
                  </a:lnTo>
                  <a:lnTo>
                    <a:pt x="114" y="589"/>
                  </a:lnTo>
                  <a:lnTo>
                    <a:pt x="113" y="590"/>
                  </a:lnTo>
                  <a:lnTo>
                    <a:pt x="113" y="591"/>
                  </a:lnTo>
                  <a:lnTo>
                    <a:pt x="112" y="593"/>
                  </a:lnTo>
                  <a:lnTo>
                    <a:pt x="112" y="594"/>
                  </a:lnTo>
                  <a:lnTo>
                    <a:pt x="108" y="594"/>
                  </a:lnTo>
                  <a:lnTo>
                    <a:pt x="106" y="595"/>
                  </a:lnTo>
                  <a:lnTo>
                    <a:pt x="104" y="597"/>
                  </a:lnTo>
                  <a:lnTo>
                    <a:pt x="100" y="599"/>
                  </a:lnTo>
                  <a:lnTo>
                    <a:pt x="100" y="598"/>
                  </a:lnTo>
                  <a:lnTo>
                    <a:pt x="99" y="598"/>
                  </a:lnTo>
                  <a:lnTo>
                    <a:pt x="97" y="598"/>
                  </a:lnTo>
                  <a:lnTo>
                    <a:pt x="96" y="598"/>
                  </a:lnTo>
                  <a:lnTo>
                    <a:pt x="95" y="599"/>
                  </a:lnTo>
                  <a:lnTo>
                    <a:pt x="95" y="601"/>
                  </a:lnTo>
                  <a:lnTo>
                    <a:pt x="93" y="603"/>
                  </a:lnTo>
                  <a:lnTo>
                    <a:pt x="92" y="605"/>
                  </a:lnTo>
                  <a:lnTo>
                    <a:pt x="91" y="605"/>
                  </a:lnTo>
                  <a:lnTo>
                    <a:pt x="88" y="606"/>
                  </a:lnTo>
                  <a:lnTo>
                    <a:pt x="87" y="606"/>
                  </a:lnTo>
                  <a:lnTo>
                    <a:pt x="84" y="607"/>
                  </a:lnTo>
                  <a:lnTo>
                    <a:pt x="82" y="610"/>
                  </a:lnTo>
                  <a:lnTo>
                    <a:pt x="83" y="610"/>
                  </a:lnTo>
                  <a:lnTo>
                    <a:pt x="83" y="611"/>
                  </a:lnTo>
                  <a:lnTo>
                    <a:pt x="82" y="612"/>
                  </a:lnTo>
                  <a:lnTo>
                    <a:pt x="82" y="614"/>
                  </a:lnTo>
                  <a:lnTo>
                    <a:pt x="79" y="615"/>
                  </a:lnTo>
                  <a:lnTo>
                    <a:pt x="75" y="618"/>
                  </a:lnTo>
                  <a:lnTo>
                    <a:pt x="74" y="620"/>
                  </a:lnTo>
                  <a:lnTo>
                    <a:pt x="70" y="624"/>
                  </a:lnTo>
                  <a:lnTo>
                    <a:pt x="67" y="625"/>
                  </a:lnTo>
                  <a:lnTo>
                    <a:pt x="67" y="625"/>
                  </a:lnTo>
                  <a:lnTo>
                    <a:pt x="65" y="627"/>
                  </a:lnTo>
                  <a:lnTo>
                    <a:pt x="63" y="628"/>
                  </a:lnTo>
                  <a:lnTo>
                    <a:pt x="62" y="631"/>
                  </a:lnTo>
                  <a:lnTo>
                    <a:pt x="62" y="633"/>
                  </a:lnTo>
                  <a:lnTo>
                    <a:pt x="61" y="632"/>
                  </a:lnTo>
                  <a:lnTo>
                    <a:pt x="59" y="632"/>
                  </a:lnTo>
                  <a:lnTo>
                    <a:pt x="59" y="632"/>
                  </a:lnTo>
                  <a:lnTo>
                    <a:pt x="58" y="632"/>
                  </a:lnTo>
                  <a:lnTo>
                    <a:pt x="58" y="631"/>
                  </a:lnTo>
                  <a:lnTo>
                    <a:pt x="58" y="633"/>
                  </a:lnTo>
                  <a:lnTo>
                    <a:pt x="57" y="635"/>
                  </a:lnTo>
                  <a:lnTo>
                    <a:pt x="55" y="636"/>
                  </a:lnTo>
                  <a:lnTo>
                    <a:pt x="54" y="637"/>
                  </a:lnTo>
                  <a:lnTo>
                    <a:pt x="53" y="639"/>
                  </a:lnTo>
                  <a:lnTo>
                    <a:pt x="51" y="639"/>
                  </a:lnTo>
                  <a:lnTo>
                    <a:pt x="50" y="641"/>
                  </a:lnTo>
                  <a:lnTo>
                    <a:pt x="48" y="642"/>
                  </a:lnTo>
                  <a:lnTo>
                    <a:pt x="45" y="645"/>
                  </a:lnTo>
                  <a:lnTo>
                    <a:pt x="45" y="649"/>
                  </a:lnTo>
                  <a:lnTo>
                    <a:pt x="45" y="648"/>
                  </a:lnTo>
                  <a:lnTo>
                    <a:pt x="44" y="649"/>
                  </a:lnTo>
                  <a:lnTo>
                    <a:pt x="42" y="648"/>
                  </a:lnTo>
                  <a:lnTo>
                    <a:pt x="42" y="648"/>
                  </a:lnTo>
                  <a:lnTo>
                    <a:pt x="41" y="649"/>
                  </a:lnTo>
                  <a:lnTo>
                    <a:pt x="41" y="650"/>
                  </a:lnTo>
                  <a:lnTo>
                    <a:pt x="40" y="649"/>
                  </a:lnTo>
                  <a:lnTo>
                    <a:pt x="40" y="650"/>
                  </a:lnTo>
                  <a:lnTo>
                    <a:pt x="40" y="652"/>
                  </a:lnTo>
                  <a:lnTo>
                    <a:pt x="41" y="653"/>
                  </a:lnTo>
                  <a:lnTo>
                    <a:pt x="41" y="652"/>
                  </a:lnTo>
                  <a:lnTo>
                    <a:pt x="42" y="654"/>
                  </a:lnTo>
                  <a:lnTo>
                    <a:pt x="41" y="654"/>
                  </a:lnTo>
                  <a:lnTo>
                    <a:pt x="41" y="656"/>
                  </a:lnTo>
                  <a:lnTo>
                    <a:pt x="40" y="656"/>
                  </a:lnTo>
                  <a:lnTo>
                    <a:pt x="40" y="656"/>
                  </a:lnTo>
                  <a:lnTo>
                    <a:pt x="38" y="657"/>
                  </a:lnTo>
                  <a:lnTo>
                    <a:pt x="38" y="658"/>
                  </a:lnTo>
                  <a:lnTo>
                    <a:pt x="41" y="662"/>
                  </a:lnTo>
                  <a:lnTo>
                    <a:pt x="40" y="661"/>
                  </a:lnTo>
                  <a:lnTo>
                    <a:pt x="40" y="662"/>
                  </a:lnTo>
                  <a:lnTo>
                    <a:pt x="38" y="663"/>
                  </a:lnTo>
                  <a:lnTo>
                    <a:pt x="37" y="663"/>
                  </a:lnTo>
                  <a:lnTo>
                    <a:pt x="37" y="663"/>
                  </a:lnTo>
                  <a:lnTo>
                    <a:pt x="36" y="665"/>
                  </a:lnTo>
                  <a:lnTo>
                    <a:pt x="36" y="666"/>
                  </a:lnTo>
                  <a:lnTo>
                    <a:pt x="34" y="666"/>
                  </a:lnTo>
                  <a:lnTo>
                    <a:pt x="33" y="667"/>
                  </a:lnTo>
                  <a:lnTo>
                    <a:pt x="34" y="669"/>
                  </a:lnTo>
                  <a:lnTo>
                    <a:pt x="34" y="669"/>
                  </a:lnTo>
                  <a:lnTo>
                    <a:pt x="32" y="673"/>
                  </a:lnTo>
                  <a:lnTo>
                    <a:pt x="29" y="678"/>
                  </a:lnTo>
                  <a:lnTo>
                    <a:pt x="27" y="682"/>
                  </a:lnTo>
                  <a:lnTo>
                    <a:pt x="27" y="683"/>
                  </a:lnTo>
                  <a:lnTo>
                    <a:pt x="28" y="683"/>
                  </a:lnTo>
                  <a:lnTo>
                    <a:pt x="28" y="682"/>
                  </a:lnTo>
                  <a:lnTo>
                    <a:pt x="29" y="682"/>
                  </a:lnTo>
                  <a:lnTo>
                    <a:pt x="29" y="683"/>
                  </a:lnTo>
                  <a:lnTo>
                    <a:pt x="31" y="684"/>
                  </a:lnTo>
                  <a:lnTo>
                    <a:pt x="29" y="686"/>
                  </a:lnTo>
                  <a:lnTo>
                    <a:pt x="29" y="687"/>
                  </a:lnTo>
                  <a:lnTo>
                    <a:pt x="28" y="688"/>
                  </a:lnTo>
                  <a:lnTo>
                    <a:pt x="27" y="690"/>
                  </a:lnTo>
                  <a:lnTo>
                    <a:pt x="29" y="688"/>
                  </a:lnTo>
                  <a:lnTo>
                    <a:pt x="27" y="695"/>
                  </a:lnTo>
                  <a:lnTo>
                    <a:pt x="25" y="694"/>
                  </a:lnTo>
                  <a:lnTo>
                    <a:pt x="25" y="697"/>
                  </a:lnTo>
                  <a:lnTo>
                    <a:pt x="27" y="697"/>
                  </a:lnTo>
                  <a:lnTo>
                    <a:pt x="27" y="696"/>
                  </a:lnTo>
                  <a:lnTo>
                    <a:pt x="27" y="696"/>
                  </a:lnTo>
                  <a:lnTo>
                    <a:pt x="27" y="697"/>
                  </a:lnTo>
                  <a:lnTo>
                    <a:pt x="28" y="700"/>
                  </a:lnTo>
                  <a:lnTo>
                    <a:pt x="29" y="703"/>
                  </a:lnTo>
                  <a:lnTo>
                    <a:pt x="29" y="705"/>
                  </a:lnTo>
                  <a:lnTo>
                    <a:pt x="28" y="707"/>
                  </a:lnTo>
                  <a:lnTo>
                    <a:pt x="27" y="707"/>
                  </a:lnTo>
                  <a:lnTo>
                    <a:pt x="27" y="707"/>
                  </a:lnTo>
                  <a:lnTo>
                    <a:pt x="27" y="705"/>
                  </a:lnTo>
                  <a:lnTo>
                    <a:pt x="25" y="705"/>
                  </a:lnTo>
                  <a:lnTo>
                    <a:pt x="25" y="705"/>
                  </a:lnTo>
                  <a:lnTo>
                    <a:pt x="25" y="705"/>
                  </a:lnTo>
                  <a:lnTo>
                    <a:pt x="24" y="708"/>
                  </a:lnTo>
                  <a:lnTo>
                    <a:pt x="24" y="709"/>
                  </a:lnTo>
                  <a:lnTo>
                    <a:pt x="24" y="709"/>
                  </a:lnTo>
                  <a:lnTo>
                    <a:pt x="25" y="711"/>
                  </a:lnTo>
                  <a:lnTo>
                    <a:pt x="25" y="712"/>
                  </a:lnTo>
                  <a:lnTo>
                    <a:pt x="27" y="713"/>
                  </a:lnTo>
                  <a:lnTo>
                    <a:pt x="27" y="714"/>
                  </a:lnTo>
                  <a:lnTo>
                    <a:pt x="28" y="716"/>
                  </a:lnTo>
                  <a:lnTo>
                    <a:pt x="28" y="720"/>
                  </a:lnTo>
                  <a:lnTo>
                    <a:pt x="28" y="722"/>
                  </a:lnTo>
                  <a:lnTo>
                    <a:pt x="29" y="725"/>
                  </a:lnTo>
                  <a:lnTo>
                    <a:pt x="31" y="728"/>
                  </a:lnTo>
                  <a:lnTo>
                    <a:pt x="32" y="730"/>
                  </a:lnTo>
                  <a:lnTo>
                    <a:pt x="33" y="733"/>
                  </a:lnTo>
                  <a:lnTo>
                    <a:pt x="32" y="733"/>
                  </a:lnTo>
                  <a:lnTo>
                    <a:pt x="32" y="734"/>
                  </a:lnTo>
                  <a:lnTo>
                    <a:pt x="32" y="734"/>
                  </a:lnTo>
                  <a:lnTo>
                    <a:pt x="32" y="735"/>
                  </a:lnTo>
                  <a:lnTo>
                    <a:pt x="32" y="735"/>
                  </a:lnTo>
                  <a:lnTo>
                    <a:pt x="32" y="737"/>
                  </a:lnTo>
                  <a:lnTo>
                    <a:pt x="32" y="738"/>
                  </a:lnTo>
                  <a:lnTo>
                    <a:pt x="33" y="738"/>
                  </a:lnTo>
                  <a:lnTo>
                    <a:pt x="34" y="738"/>
                  </a:lnTo>
                  <a:lnTo>
                    <a:pt x="34" y="739"/>
                  </a:lnTo>
                  <a:lnTo>
                    <a:pt x="33" y="742"/>
                  </a:lnTo>
                  <a:lnTo>
                    <a:pt x="36" y="743"/>
                  </a:lnTo>
                  <a:lnTo>
                    <a:pt x="36" y="745"/>
                  </a:lnTo>
                  <a:lnTo>
                    <a:pt x="36" y="746"/>
                  </a:lnTo>
                  <a:lnTo>
                    <a:pt x="36" y="747"/>
                  </a:lnTo>
                  <a:lnTo>
                    <a:pt x="36" y="749"/>
                  </a:lnTo>
                  <a:lnTo>
                    <a:pt x="37" y="750"/>
                  </a:lnTo>
                  <a:lnTo>
                    <a:pt x="38" y="751"/>
                  </a:lnTo>
                  <a:lnTo>
                    <a:pt x="40" y="752"/>
                  </a:lnTo>
                  <a:lnTo>
                    <a:pt x="41" y="755"/>
                  </a:lnTo>
                  <a:lnTo>
                    <a:pt x="42" y="758"/>
                  </a:lnTo>
                  <a:lnTo>
                    <a:pt x="44" y="759"/>
                  </a:lnTo>
                  <a:lnTo>
                    <a:pt x="46" y="760"/>
                  </a:lnTo>
                  <a:lnTo>
                    <a:pt x="45" y="762"/>
                  </a:lnTo>
                  <a:lnTo>
                    <a:pt x="48" y="763"/>
                  </a:lnTo>
                  <a:lnTo>
                    <a:pt x="48" y="766"/>
                  </a:lnTo>
                  <a:lnTo>
                    <a:pt x="49" y="767"/>
                  </a:lnTo>
                  <a:lnTo>
                    <a:pt x="51" y="768"/>
                  </a:lnTo>
                  <a:lnTo>
                    <a:pt x="50" y="769"/>
                  </a:lnTo>
                  <a:lnTo>
                    <a:pt x="50" y="769"/>
                  </a:lnTo>
                  <a:lnTo>
                    <a:pt x="49" y="769"/>
                  </a:lnTo>
                  <a:lnTo>
                    <a:pt x="49" y="771"/>
                  </a:lnTo>
                  <a:lnTo>
                    <a:pt x="50" y="771"/>
                  </a:lnTo>
                  <a:lnTo>
                    <a:pt x="49" y="772"/>
                  </a:lnTo>
                  <a:lnTo>
                    <a:pt x="48" y="772"/>
                  </a:lnTo>
                  <a:lnTo>
                    <a:pt x="48" y="772"/>
                  </a:lnTo>
                  <a:lnTo>
                    <a:pt x="49" y="772"/>
                  </a:lnTo>
                  <a:lnTo>
                    <a:pt x="50" y="775"/>
                  </a:lnTo>
                  <a:lnTo>
                    <a:pt x="51" y="775"/>
                  </a:lnTo>
                  <a:lnTo>
                    <a:pt x="54" y="775"/>
                  </a:lnTo>
                  <a:lnTo>
                    <a:pt x="57" y="775"/>
                  </a:lnTo>
                  <a:lnTo>
                    <a:pt x="59" y="775"/>
                  </a:lnTo>
                  <a:lnTo>
                    <a:pt x="62" y="776"/>
                  </a:lnTo>
                  <a:lnTo>
                    <a:pt x="63" y="776"/>
                  </a:lnTo>
                  <a:lnTo>
                    <a:pt x="66" y="777"/>
                  </a:lnTo>
                  <a:lnTo>
                    <a:pt x="67" y="779"/>
                  </a:lnTo>
                  <a:lnTo>
                    <a:pt x="69" y="780"/>
                  </a:lnTo>
                  <a:lnTo>
                    <a:pt x="70" y="781"/>
                  </a:lnTo>
                  <a:lnTo>
                    <a:pt x="71" y="783"/>
                  </a:lnTo>
                  <a:lnTo>
                    <a:pt x="72" y="781"/>
                  </a:lnTo>
                  <a:lnTo>
                    <a:pt x="70" y="780"/>
                  </a:lnTo>
                  <a:lnTo>
                    <a:pt x="76" y="783"/>
                  </a:lnTo>
                  <a:lnTo>
                    <a:pt x="75" y="784"/>
                  </a:lnTo>
                  <a:lnTo>
                    <a:pt x="78" y="785"/>
                  </a:lnTo>
                  <a:lnTo>
                    <a:pt x="82" y="786"/>
                  </a:lnTo>
                  <a:lnTo>
                    <a:pt x="84" y="788"/>
                  </a:lnTo>
                  <a:lnTo>
                    <a:pt x="88" y="788"/>
                  </a:lnTo>
                  <a:lnTo>
                    <a:pt x="88" y="789"/>
                  </a:lnTo>
                  <a:lnTo>
                    <a:pt x="89" y="789"/>
                  </a:lnTo>
                  <a:lnTo>
                    <a:pt x="91" y="789"/>
                  </a:lnTo>
                  <a:lnTo>
                    <a:pt x="92" y="790"/>
                  </a:lnTo>
                  <a:lnTo>
                    <a:pt x="93" y="790"/>
                  </a:lnTo>
                  <a:lnTo>
                    <a:pt x="95" y="789"/>
                  </a:lnTo>
                  <a:lnTo>
                    <a:pt x="95" y="790"/>
                  </a:lnTo>
                  <a:lnTo>
                    <a:pt x="103" y="790"/>
                  </a:lnTo>
                  <a:lnTo>
                    <a:pt x="110" y="792"/>
                  </a:lnTo>
                  <a:lnTo>
                    <a:pt x="120" y="792"/>
                  </a:lnTo>
                  <a:lnTo>
                    <a:pt x="121" y="793"/>
                  </a:lnTo>
                  <a:lnTo>
                    <a:pt x="122" y="793"/>
                  </a:lnTo>
                  <a:lnTo>
                    <a:pt x="123" y="794"/>
                  </a:lnTo>
                  <a:lnTo>
                    <a:pt x="126" y="793"/>
                  </a:lnTo>
                  <a:lnTo>
                    <a:pt x="127" y="793"/>
                  </a:lnTo>
                  <a:lnTo>
                    <a:pt x="127" y="794"/>
                  </a:lnTo>
                  <a:lnTo>
                    <a:pt x="127" y="794"/>
                  </a:lnTo>
                  <a:lnTo>
                    <a:pt x="126" y="794"/>
                  </a:lnTo>
                  <a:lnTo>
                    <a:pt x="130" y="794"/>
                  </a:lnTo>
                  <a:lnTo>
                    <a:pt x="133" y="794"/>
                  </a:lnTo>
                  <a:lnTo>
                    <a:pt x="135" y="796"/>
                  </a:lnTo>
                  <a:lnTo>
                    <a:pt x="138" y="796"/>
                  </a:lnTo>
                  <a:lnTo>
                    <a:pt x="142" y="794"/>
                  </a:lnTo>
                  <a:lnTo>
                    <a:pt x="142" y="794"/>
                  </a:lnTo>
                  <a:lnTo>
                    <a:pt x="143" y="794"/>
                  </a:lnTo>
                  <a:lnTo>
                    <a:pt x="144" y="794"/>
                  </a:lnTo>
                  <a:lnTo>
                    <a:pt x="146" y="794"/>
                  </a:lnTo>
                  <a:lnTo>
                    <a:pt x="147" y="793"/>
                  </a:lnTo>
                  <a:lnTo>
                    <a:pt x="150" y="794"/>
                  </a:lnTo>
                  <a:lnTo>
                    <a:pt x="150" y="796"/>
                  </a:lnTo>
                  <a:lnTo>
                    <a:pt x="155" y="792"/>
                  </a:lnTo>
                  <a:lnTo>
                    <a:pt x="161" y="790"/>
                  </a:lnTo>
                  <a:lnTo>
                    <a:pt x="168" y="789"/>
                  </a:lnTo>
                  <a:lnTo>
                    <a:pt x="168" y="790"/>
                  </a:lnTo>
                  <a:lnTo>
                    <a:pt x="177" y="790"/>
                  </a:lnTo>
                  <a:lnTo>
                    <a:pt x="178" y="788"/>
                  </a:lnTo>
                  <a:lnTo>
                    <a:pt x="178" y="784"/>
                  </a:lnTo>
                  <a:lnTo>
                    <a:pt x="180" y="781"/>
                  </a:lnTo>
                  <a:lnTo>
                    <a:pt x="180" y="777"/>
                  </a:lnTo>
                  <a:lnTo>
                    <a:pt x="180" y="777"/>
                  </a:lnTo>
                  <a:lnTo>
                    <a:pt x="181" y="775"/>
                  </a:lnTo>
                  <a:lnTo>
                    <a:pt x="182" y="771"/>
                  </a:lnTo>
                  <a:lnTo>
                    <a:pt x="184" y="768"/>
                  </a:lnTo>
                  <a:lnTo>
                    <a:pt x="184" y="764"/>
                  </a:lnTo>
                  <a:lnTo>
                    <a:pt x="185" y="762"/>
                  </a:lnTo>
                  <a:lnTo>
                    <a:pt x="188" y="758"/>
                  </a:lnTo>
                  <a:lnTo>
                    <a:pt x="186" y="758"/>
                  </a:lnTo>
                  <a:lnTo>
                    <a:pt x="189" y="751"/>
                  </a:lnTo>
                  <a:lnTo>
                    <a:pt x="192" y="745"/>
                  </a:lnTo>
                  <a:lnTo>
                    <a:pt x="192" y="745"/>
                  </a:lnTo>
                  <a:lnTo>
                    <a:pt x="193" y="742"/>
                  </a:lnTo>
                  <a:lnTo>
                    <a:pt x="193" y="742"/>
                  </a:lnTo>
                  <a:lnTo>
                    <a:pt x="194" y="741"/>
                  </a:lnTo>
                  <a:lnTo>
                    <a:pt x="195" y="738"/>
                  </a:lnTo>
                  <a:lnTo>
                    <a:pt x="197" y="735"/>
                  </a:lnTo>
                  <a:lnTo>
                    <a:pt x="197" y="735"/>
                  </a:lnTo>
                  <a:lnTo>
                    <a:pt x="198" y="734"/>
                  </a:lnTo>
                  <a:lnTo>
                    <a:pt x="199" y="733"/>
                  </a:lnTo>
                  <a:lnTo>
                    <a:pt x="199" y="730"/>
                  </a:lnTo>
                  <a:lnTo>
                    <a:pt x="202" y="729"/>
                  </a:lnTo>
                  <a:lnTo>
                    <a:pt x="203" y="726"/>
                  </a:lnTo>
                  <a:lnTo>
                    <a:pt x="205" y="722"/>
                  </a:lnTo>
                  <a:lnTo>
                    <a:pt x="207" y="720"/>
                  </a:lnTo>
                  <a:lnTo>
                    <a:pt x="210" y="717"/>
                  </a:lnTo>
                  <a:lnTo>
                    <a:pt x="211" y="713"/>
                  </a:lnTo>
                  <a:lnTo>
                    <a:pt x="220" y="701"/>
                  </a:lnTo>
                  <a:lnTo>
                    <a:pt x="233" y="691"/>
                  </a:lnTo>
                  <a:lnTo>
                    <a:pt x="244" y="683"/>
                  </a:lnTo>
                  <a:lnTo>
                    <a:pt x="254" y="679"/>
                  </a:lnTo>
                  <a:lnTo>
                    <a:pt x="265" y="675"/>
                  </a:lnTo>
                  <a:lnTo>
                    <a:pt x="279" y="674"/>
                  </a:lnTo>
                  <a:lnTo>
                    <a:pt x="295" y="670"/>
                  </a:lnTo>
                  <a:lnTo>
                    <a:pt x="309" y="670"/>
                  </a:lnTo>
                  <a:lnTo>
                    <a:pt x="322" y="673"/>
                  </a:lnTo>
                  <a:lnTo>
                    <a:pt x="336" y="680"/>
                  </a:lnTo>
                  <a:lnTo>
                    <a:pt x="336" y="680"/>
                  </a:lnTo>
                  <a:lnTo>
                    <a:pt x="338" y="682"/>
                  </a:lnTo>
                  <a:lnTo>
                    <a:pt x="339" y="684"/>
                  </a:lnTo>
                  <a:lnTo>
                    <a:pt x="342" y="687"/>
                  </a:lnTo>
                  <a:lnTo>
                    <a:pt x="343" y="690"/>
                  </a:lnTo>
                  <a:lnTo>
                    <a:pt x="345" y="692"/>
                  </a:lnTo>
                  <a:lnTo>
                    <a:pt x="345" y="694"/>
                  </a:lnTo>
                  <a:lnTo>
                    <a:pt x="345" y="695"/>
                  </a:lnTo>
                  <a:lnTo>
                    <a:pt x="342" y="696"/>
                  </a:lnTo>
                  <a:lnTo>
                    <a:pt x="339" y="696"/>
                  </a:lnTo>
                  <a:lnTo>
                    <a:pt x="332" y="696"/>
                  </a:lnTo>
                  <a:lnTo>
                    <a:pt x="317" y="695"/>
                  </a:lnTo>
                  <a:lnTo>
                    <a:pt x="315" y="692"/>
                  </a:lnTo>
                  <a:lnTo>
                    <a:pt x="312" y="691"/>
                  </a:lnTo>
                  <a:lnTo>
                    <a:pt x="309" y="691"/>
                  </a:lnTo>
                  <a:lnTo>
                    <a:pt x="305" y="691"/>
                  </a:lnTo>
                  <a:lnTo>
                    <a:pt x="305" y="692"/>
                  </a:lnTo>
                  <a:lnTo>
                    <a:pt x="303" y="692"/>
                  </a:lnTo>
                  <a:lnTo>
                    <a:pt x="300" y="692"/>
                  </a:lnTo>
                  <a:lnTo>
                    <a:pt x="296" y="692"/>
                  </a:lnTo>
                  <a:lnTo>
                    <a:pt x="296" y="694"/>
                  </a:lnTo>
                  <a:lnTo>
                    <a:pt x="296" y="694"/>
                  </a:lnTo>
                  <a:lnTo>
                    <a:pt x="298" y="695"/>
                  </a:lnTo>
                  <a:lnTo>
                    <a:pt x="296" y="695"/>
                  </a:lnTo>
                  <a:lnTo>
                    <a:pt x="296" y="696"/>
                  </a:lnTo>
                  <a:lnTo>
                    <a:pt x="294" y="696"/>
                  </a:lnTo>
                  <a:lnTo>
                    <a:pt x="292" y="696"/>
                  </a:lnTo>
                  <a:lnTo>
                    <a:pt x="291" y="696"/>
                  </a:lnTo>
                  <a:lnTo>
                    <a:pt x="290" y="696"/>
                  </a:lnTo>
                  <a:lnTo>
                    <a:pt x="287" y="696"/>
                  </a:lnTo>
                  <a:lnTo>
                    <a:pt x="287" y="696"/>
                  </a:lnTo>
                  <a:lnTo>
                    <a:pt x="288" y="695"/>
                  </a:lnTo>
                  <a:lnTo>
                    <a:pt x="290" y="695"/>
                  </a:lnTo>
                  <a:lnTo>
                    <a:pt x="290" y="694"/>
                  </a:lnTo>
                  <a:lnTo>
                    <a:pt x="288" y="695"/>
                  </a:lnTo>
                  <a:lnTo>
                    <a:pt x="287" y="695"/>
                  </a:lnTo>
                  <a:lnTo>
                    <a:pt x="286" y="696"/>
                  </a:lnTo>
                  <a:lnTo>
                    <a:pt x="286" y="696"/>
                  </a:lnTo>
                  <a:lnTo>
                    <a:pt x="285" y="695"/>
                  </a:lnTo>
                  <a:lnTo>
                    <a:pt x="283" y="695"/>
                  </a:lnTo>
                  <a:lnTo>
                    <a:pt x="283" y="695"/>
                  </a:lnTo>
                  <a:lnTo>
                    <a:pt x="281" y="695"/>
                  </a:lnTo>
                  <a:lnTo>
                    <a:pt x="281" y="696"/>
                  </a:lnTo>
                  <a:lnTo>
                    <a:pt x="281" y="696"/>
                  </a:lnTo>
                  <a:lnTo>
                    <a:pt x="282" y="696"/>
                  </a:lnTo>
                  <a:lnTo>
                    <a:pt x="279" y="697"/>
                  </a:lnTo>
                  <a:lnTo>
                    <a:pt x="278" y="699"/>
                  </a:lnTo>
                  <a:lnTo>
                    <a:pt x="275" y="700"/>
                  </a:lnTo>
                  <a:lnTo>
                    <a:pt x="273" y="700"/>
                  </a:lnTo>
                  <a:lnTo>
                    <a:pt x="271" y="700"/>
                  </a:lnTo>
                  <a:lnTo>
                    <a:pt x="270" y="700"/>
                  </a:lnTo>
                  <a:lnTo>
                    <a:pt x="270" y="699"/>
                  </a:lnTo>
                  <a:lnTo>
                    <a:pt x="269" y="699"/>
                  </a:lnTo>
                  <a:lnTo>
                    <a:pt x="269" y="699"/>
                  </a:lnTo>
                  <a:lnTo>
                    <a:pt x="267" y="700"/>
                  </a:lnTo>
                  <a:lnTo>
                    <a:pt x="267" y="701"/>
                  </a:lnTo>
                  <a:lnTo>
                    <a:pt x="267" y="701"/>
                  </a:lnTo>
                  <a:lnTo>
                    <a:pt x="266" y="703"/>
                  </a:lnTo>
                  <a:lnTo>
                    <a:pt x="264" y="703"/>
                  </a:lnTo>
                  <a:lnTo>
                    <a:pt x="261" y="705"/>
                  </a:lnTo>
                  <a:lnTo>
                    <a:pt x="260" y="707"/>
                  </a:lnTo>
                  <a:lnTo>
                    <a:pt x="257" y="709"/>
                  </a:lnTo>
                  <a:lnTo>
                    <a:pt x="254" y="711"/>
                  </a:lnTo>
                  <a:lnTo>
                    <a:pt x="252" y="712"/>
                  </a:lnTo>
                  <a:lnTo>
                    <a:pt x="253" y="711"/>
                  </a:lnTo>
                  <a:lnTo>
                    <a:pt x="254" y="709"/>
                  </a:lnTo>
                  <a:lnTo>
                    <a:pt x="254" y="709"/>
                  </a:lnTo>
                  <a:lnTo>
                    <a:pt x="254" y="708"/>
                  </a:lnTo>
                  <a:lnTo>
                    <a:pt x="252" y="711"/>
                  </a:lnTo>
                  <a:lnTo>
                    <a:pt x="252" y="709"/>
                  </a:lnTo>
                  <a:lnTo>
                    <a:pt x="253" y="708"/>
                  </a:lnTo>
                  <a:lnTo>
                    <a:pt x="252" y="707"/>
                  </a:lnTo>
                  <a:lnTo>
                    <a:pt x="248" y="712"/>
                  </a:lnTo>
                  <a:lnTo>
                    <a:pt x="244" y="717"/>
                  </a:lnTo>
                  <a:lnTo>
                    <a:pt x="240" y="722"/>
                  </a:lnTo>
                  <a:lnTo>
                    <a:pt x="237" y="722"/>
                  </a:lnTo>
                  <a:lnTo>
                    <a:pt x="236" y="724"/>
                  </a:lnTo>
                  <a:lnTo>
                    <a:pt x="235" y="725"/>
                  </a:lnTo>
                  <a:lnTo>
                    <a:pt x="232" y="726"/>
                  </a:lnTo>
                  <a:lnTo>
                    <a:pt x="233" y="726"/>
                  </a:lnTo>
                  <a:lnTo>
                    <a:pt x="233" y="726"/>
                  </a:lnTo>
                  <a:lnTo>
                    <a:pt x="235" y="726"/>
                  </a:lnTo>
                  <a:lnTo>
                    <a:pt x="235" y="726"/>
                  </a:lnTo>
                  <a:lnTo>
                    <a:pt x="233" y="728"/>
                  </a:lnTo>
                  <a:lnTo>
                    <a:pt x="233" y="728"/>
                  </a:lnTo>
                  <a:lnTo>
                    <a:pt x="233" y="729"/>
                  </a:lnTo>
                  <a:lnTo>
                    <a:pt x="232" y="730"/>
                  </a:lnTo>
                  <a:lnTo>
                    <a:pt x="231" y="730"/>
                  </a:lnTo>
                  <a:lnTo>
                    <a:pt x="231" y="729"/>
                  </a:lnTo>
                  <a:lnTo>
                    <a:pt x="231" y="730"/>
                  </a:lnTo>
                  <a:lnTo>
                    <a:pt x="230" y="730"/>
                  </a:lnTo>
                  <a:lnTo>
                    <a:pt x="230" y="730"/>
                  </a:lnTo>
                  <a:lnTo>
                    <a:pt x="230" y="730"/>
                  </a:lnTo>
                  <a:lnTo>
                    <a:pt x="228" y="731"/>
                  </a:lnTo>
                  <a:lnTo>
                    <a:pt x="228" y="733"/>
                  </a:lnTo>
                  <a:lnTo>
                    <a:pt x="228" y="735"/>
                  </a:lnTo>
                  <a:lnTo>
                    <a:pt x="228" y="737"/>
                  </a:lnTo>
                  <a:lnTo>
                    <a:pt x="226" y="739"/>
                  </a:lnTo>
                  <a:lnTo>
                    <a:pt x="224" y="742"/>
                  </a:lnTo>
                  <a:lnTo>
                    <a:pt x="223" y="745"/>
                  </a:lnTo>
                  <a:lnTo>
                    <a:pt x="222" y="747"/>
                  </a:lnTo>
                  <a:lnTo>
                    <a:pt x="222" y="747"/>
                  </a:lnTo>
                  <a:lnTo>
                    <a:pt x="220" y="747"/>
                  </a:lnTo>
                  <a:lnTo>
                    <a:pt x="219" y="747"/>
                  </a:lnTo>
                  <a:lnTo>
                    <a:pt x="218" y="749"/>
                  </a:lnTo>
                  <a:lnTo>
                    <a:pt x="216" y="750"/>
                  </a:lnTo>
                  <a:lnTo>
                    <a:pt x="218" y="752"/>
                  </a:lnTo>
                  <a:lnTo>
                    <a:pt x="218" y="755"/>
                  </a:lnTo>
                  <a:lnTo>
                    <a:pt x="216" y="756"/>
                  </a:lnTo>
                  <a:lnTo>
                    <a:pt x="215" y="758"/>
                  </a:lnTo>
                  <a:lnTo>
                    <a:pt x="214" y="760"/>
                  </a:lnTo>
                  <a:lnTo>
                    <a:pt x="213" y="763"/>
                  </a:lnTo>
                  <a:lnTo>
                    <a:pt x="211" y="766"/>
                  </a:lnTo>
                  <a:lnTo>
                    <a:pt x="213" y="766"/>
                  </a:lnTo>
                  <a:lnTo>
                    <a:pt x="213" y="767"/>
                  </a:lnTo>
                  <a:lnTo>
                    <a:pt x="213" y="768"/>
                  </a:lnTo>
                  <a:lnTo>
                    <a:pt x="213" y="768"/>
                  </a:lnTo>
                  <a:lnTo>
                    <a:pt x="214" y="769"/>
                  </a:lnTo>
                  <a:lnTo>
                    <a:pt x="211" y="772"/>
                  </a:lnTo>
                  <a:lnTo>
                    <a:pt x="210" y="776"/>
                  </a:lnTo>
                  <a:lnTo>
                    <a:pt x="210" y="780"/>
                  </a:lnTo>
                  <a:lnTo>
                    <a:pt x="209" y="784"/>
                  </a:lnTo>
                  <a:lnTo>
                    <a:pt x="207" y="788"/>
                  </a:lnTo>
                  <a:lnTo>
                    <a:pt x="207" y="788"/>
                  </a:lnTo>
                  <a:lnTo>
                    <a:pt x="206" y="789"/>
                  </a:lnTo>
                  <a:lnTo>
                    <a:pt x="205" y="792"/>
                  </a:lnTo>
                  <a:lnTo>
                    <a:pt x="205" y="794"/>
                  </a:lnTo>
                  <a:lnTo>
                    <a:pt x="206" y="796"/>
                  </a:lnTo>
                  <a:lnTo>
                    <a:pt x="205" y="796"/>
                  </a:lnTo>
                  <a:lnTo>
                    <a:pt x="203" y="797"/>
                  </a:lnTo>
                  <a:lnTo>
                    <a:pt x="203" y="797"/>
                  </a:lnTo>
                  <a:lnTo>
                    <a:pt x="202" y="797"/>
                  </a:lnTo>
                  <a:lnTo>
                    <a:pt x="203" y="798"/>
                  </a:lnTo>
                  <a:lnTo>
                    <a:pt x="203" y="801"/>
                  </a:lnTo>
                  <a:lnTo>
                    <a:pt x="202" y="802"/>
                  </a:lnTo>
                  <a:lnTo>
                    <a:pt x="202" y="805"/>
                  </a:lnTo>
                  <a:lnTo>
                    <a:pt x="202" y="805"/>
                  </a:lnTo>
                  <a:lnTo>
                    <a:pt x="201" y="806"/>
                  </a:lnTo>
                  <a:lnTo>
                    <a:pt x="201" y="807"/>
                  </a:lnTo>
                  <a:lnTo>
                    <a:pt x="201" y="810"/>
                  </a:lnTo>
                  <a:lnTo>
                    <a:pt x="199" y="813"/>
                  </a:lnTo>
                  <a:lnTo>
                    <a:pt x="199" y="814"/>
                  </a:lnTo>
                  <a:lnTo>
                    <a:pt x="202" y="818"/>
                  </a:lnTo>
                  <a:lnTo>
                    <a:pt x="199" y="817"/>
                  </a:lnTo>
                  <a:lnTo>
                    <a:pt x="199" y="818"/>
                  </a:lnTo>
                  <a:lnTo>
                    <a:pt x="198" y="819"/>
                  </a:lnTo>
                  <a:lnTo>
                    <a:pt x="198" y="818"/>
                  </a:lnTo>
                  <a:lnTo>
                    <a:pt x="198" y="819"/>
                  </a:lnTo>
                  <a:lnTo>
                    <a:pt x="198" y="822"/>
                  </a:lnTo>
                  <a:lnTo>
                    <a:pt x="197" y="821"/>
                  </a:lnTo>
                  <a:lnTo>
                    <a:pt x="197" y="822"/>
                  </a:lnTo>
                  <a:lnTo>
                    <a:pt x="198" y="823"/>
                  </a:lnTo>
                  <a:lnTo>
                    <a:pt x="198" y="823"/>
                  </a:lnTo>
                  <a:lnTo>
                    <a:pt x="199" y="823"/>
                  </a:lnTo>
                  <a:lnTo>
                    <a:pt x="199" y="822"/>
                  </a:lnTo>
                  <a:lnTo>
                    <a:pt x="201" y="824"/>
                  </a:lnTo>
                  <a:lnTo>
                    <a:pt x="201" y="826"/>
                  </a:lnTo>
                  <a:lnTo>
                    <a:pt x="201" y="826"/>
                  </a:lnTo>
                  <a:lnTo>
                    <a:pt x="201" y="827"/>
                  </a:lnTo>
                  <a:lnTo>
                    <a:pt x="199" y="827"/>
                  </a:lnTo>
                  <a:lnTo>
                    <a:pt x="199" y="828"/>
                  </a:lnTo>
                  <a:lnTo>
                    <a:pt x="201" y="830"/>
                  </a:lnTo>
                  <a:lnTo>
                    <a:pt x="205" y="831"/>
                  </a:lnTo>
                  <a:lnTo>
                    <a:pt x="203" y="831"/>
                  </a:lnTo>
                  <a:lnTo>
                    <a:pt x="203" y="832"/>
                  </a:lnTo>
                  <a:lnTo>
                    <a:pt x="203" y="834"/>
                  </a:lnTo>
                  <a:lnTo>
                    <a:pt x="203" y="834"/>
                  </a:lnTo>
                  <a:lnTo>
                    <a:pt x="202" y="835"/>
                  </a:lnTo>
                  <a:lnTo>
                    <a:pt x="202" y="835"/>
                  </a:lnTo>
                  <a:lnTo>
                    <a:pt x="202" y="836"/>
                  </a:lnTo>
                  <a:lnTo>
                    <a:pt x="202" y="838"/>
                  </a:lnTo>
                  <a:lnTo>
                    <a:pt x="201" y="838"/>
                  </a:lnTo>
                  <a:lnTo>
                    <a:pt x="201" y="839"/>
                  </a:lnTo>
                  <a:lnTo>
                    <a:pt x="202" y="840"/>
                  </a:lnTo>
                  <a:lnTo>
                    <a:pt x="203" y="840"/>
                  </a:lnTo>
                  <a:lnTo>
                    <a:pt x="203" y="845"/>
                  </a:lnTo>
                  <a:lnTo>
                    <a:pt x="203" y="851"/>
                  </a:lnTo>
                  <a:lnTo>
                    <a:pt x="203" y="855"/>
                  </a:lnTo>
                  <a:lnTo>
                    <a:pt x="205" y="856"/>
                  </a:lnTo>
                  <a:lnTo>
                    <a:pt x="205" y="855"/>
                  </a:lnTo>
                  <a:lnTo>
                    <a:pt x="206" y="855"/>
                  </a:lnTo>
                  <a:lnTo>
                    <a:pt x="206" y="853"/>
                  </a:lnTo>
                  <a:lnTo>
                    <a:pt x="206" y="853"/>
                  </a:lnTo>
                  <a:lnTo>
                    <a:pt x="209" y="856"/>
                  </a:lnTo>
                  <a:lnTo>
                    <a:pt x="209" y="857"/>
                  </a:lnTo>
                  <a:lnTo>
                    <a:pt x="209" y="858"/>
                  </a:lnTo>
                  <a:lnTo>
                    <a:pt x="209" y="861"/>
                  </a:lnTo>
                  <a:lnTo>
                    <a:pt x="210" y="860"/>
                  </a:lnTo>
                  <a:lnTo>
                    <a:pt x="211" y="865"/>
                  </a:lnTo>
                  <a:lnTo>
                    <a:pt x="210" y="865"/>
                  </a:lnTo>
                  <a:lnTo>
                    <a:pt x="210" y="866"/>
                  </a:lnTo>
                  <a:lnTo>
                    <a:pt x="211" y="868"/>
                  </a:lnTo>
                  <a:lnTo>
                    <a:pt x="211" y="868"/>
                  </a:lnTo>
                  <a:lnTo>
                    <a:pt x="211" y="866"/>
                  </a:lnTo>
                  <a:lnTo>
                    <a:pt x="211" y="865"/>
                  </a:lnTo>
                  <a:lnTo>
                    <a:pt x="213" y="866"/>
                  </a:lnTo>
                  <a:lnTo>
                    <a:pt x="215" y="868"/>
                  </a:lnTo>
                  <a:lnTo>
                    <a:pt x="216" y="868"/>
                  </a:lnTo>
                  <a:lnTo>
                    <a:pt x="218" y="869"/>
                  </a:lnTo>
                  <a:lnTo>
                    <a:pt x="219" y="872"/>
                  </a:lnTo>
                  <a:lnTo>
                    <a:pt x="218" y="873"/>
                  </a:lnTo>
                  <a:lnTo>
                    <a:pt x="218" y="872"/>
                  </a:lnTo>
                  <a:lnTo>
                    <a:pt x="218" y="872"/>
                  </a:lnTo>
                  <a:lnTo>
                    <a:pt x="215" y="872"/>
                  </a:lnTo>
                  <a:lnTo>
                    <a:pt x="215" y="873"/>
                  </a:lnTo>
                  <a:lnTo>
                    <a:pt x="216" y="873"/>
                  </a:lnTo>
                  <a:lnTo>
                    <a:pt x="216" y="874"/>
                  </a:lnTo>
                  <a:lnTo>
                    <a:pt x="218" y="875"/>
                  </a:lnTo>
                  <a:lnTo>
                    <a:pt x="218" y="875"/>
                  </a:lnTo>
                  <a:lnTo>
                    <a:pt x="219" y="875"/>
                  </a:lnTo>
                  <a:lnTo>
                    <a:pt x="220" y="877"/>
                  </a:lnTo>
                  <a:lnTo>
                    <a:pt x="223" y="878"/>
                  </a:lnTo>
                  <a:lnTo>
                    <a:pt x="224" y="877"/>
                  </a:lnTo>
                  <a:lnTo>
                    <a:pt x="227" y="881"/>
                  </a:lnTo>
                  <a:lnTo>
                    <a:pt x="230" y="882"/>
                  </a:lnTo>
                  <a:lnTo>
                    <a:pt x="233" y="883"/>
                  </a:lnTo>
                  <a:lnTo>
                    <a:pt x="236" y="885"/>
                  </a:lnTo>
                  <a:lnTo>
                    <a:pt x="239" y="886"/>
                  </a:lnTo>
                  <a:lnTo>
                    <a:pt x="241" y="887"/>
                  </a:lnTo>
                  <a:lnTo>
                    <a:pt x="241" y="889"/>
                  </a:lnTo>
                  <a:lnTo>
                    <a:pt x="241" y="889"/>
                  </a:lnTo>
                  <a:lnTo>
                    <a:pt x="241" y="890"/>
                  </a:lnTo>
                  <a:lnTo>
                    <a:pt x="241" y="891"/>
                  </a:lnTo>
                  <a:lnTo>
                    <a:pt x="243" y="891"/>
                  </a:lnTo>
                  <a:lnTo>
                    <a:pt x="244" y="891"/>
                  </a:lnTo>
                  <a:lnTo>
                    <a:pt x="245" y="890"/>
                  </a:lnTo>
                  <a:lnTo>
                    <a:pt x="247" y="891"/>
                  </a:lnTo>
                  <a:lnTo>
                    <a:pt x="248" y="894"/>
                  </a:lnTo>
                  <a:lnTo>
                    <a:pt x="250" y="894"/>
                  </a:lnTo>
                  <a:lnTo>
                    <a:pt x="252" y="894"/>
                  </a:lnTo>
                  <a:lnTo>
                    <a:pt x="252" y="895"/>
                  </a:lnTo>
                  <a:lnTo>
                    <a:pt x="253" y="896"/>
                  </a:lnTo>
                  <a:lnTo>
                    <a:pt x="253" y="898"/>
                  </a:lnTo>
                  <a:lnTo>
                    <a:pt x="254" y="898"/>
                  </a:lnTo>
                  <a:lnTo>
                    <a:pt x="256" y="899"/>
                  </a:lnTo>
                  <a:lnTo>
                    <a:pt x="258" y="899"/>
                  </a:lnTo>
                  <a:lnTo>
                    <a:pt x="260" y="899"/>
                  </a:lnTo>
                  <a:lnTo>
                    <a:pt x="262" y="900"/>
                  </a:lnTo>
                  <a:lnTo>
                    <a:pt x="265" y="902"/>
                  </a:lnTo>
                  <a:lnTo>
                    <a:pt x="266" y="902"/>
                  </a:lnTo>
                  <a:lnTo>
                    <a:pt x="270" y="902"/>
                  </a:lnTo>
                  <a:lnTo>
                    <a:pt x="269" y="903"/>
                  </a:lnTo>
                  <a:lnTo>
                    <a:pt x="271" y="904"/>
                  </a:lnTo>
                  <a:lnTo>
                    <a:pt x="274" y="906"/>
                  </a:lnTo>
                  <a:lnTo>
                    <a:pt x="277" y="906"/>
                  </a:lnTo>
                  <a:lnTo>
                    <a:pt x="278" y="907"/>
                  </a:lnTo>
                  <a:lnTo>
                    <a:pt x="279" y="907"/>
                  </a:lnTo>
                  <a:lnTo>
                    <a:pt x="278" y="908"/>
                  </a:lnTo>
                  <a:lnTo>
                    <a:pt x="278" y="908"/>
                  </a:lnTo>
                  <a:lnTo>
                    <a:pt x="277" y="910"/>
                  </a:lnTo>
                  <a:lnTo>
                    <a:pt x="278" y="910"/>
                  </a:lnTo>
                  <a:lnTo>
                    <a:pt x="278" y="910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81" y="912"/>
                  </a:lnTo>
                  <a:lnTo>
                    <a:pt x="283" y="911"/>
                  </a:lnTo>
                  <a:lnTo>
                    <a:pt x="286" y="910"/>
                  </a:lnTo>
                  <a:lnTo>
                    <a:pt x="288" y="908"/>
                  </a:lnTo>
                  <a:lnTo>
                    <a:pt x="291" y="907"/>
                  </a:lnTo>
                  <a:lnTo>
                    <a:pt x="294" y="907"/>
                  </a:lnTo>
                  <a:lnTo>
                    <a:pt x="296" y="907"/>
                  </a:lnTo>
                  <a:lnTo>
                    <a:pt x="298" y="907"/>
                  </a:lnTo>
                  <a:lnTo>
                    <a:pt x="300" y="908"/>
                  </a:lnTo>
                  <a:lnTo>
                    <a:pt x="302" y="908"/>
                  </a:lnTo>
                  <a:lnTo>
                    <a:pt x="303" y="908"/>
                  </a:lnTo>
                  <a:lnTo>
                    <a:pt x="304" y="908"/>
                  </a:lnTo>
                  <a:lnTo>
                    <a:pt x="302" y="907"/>
                  </a:lnTo>
                  <a:lnTo>
                    <a:pt x="308" y="907"/>
                  </a:lnTo>
                  <a:lnTo>
                    <a:pt x="308" y="908"/>
                  </a:lnTo>
                  <a:lnTo>
                    <a:pt x="309" y="908"/>
                  </a:lnTo>
                  <a:lnTo>
                    <a:pt x="312" y="908"/>
                  </a:lnTo>
                  <a:lnTo>
                    <a:pt x="316" y="908"/>
                  </a:lnTo>
                  <a:lnTo>
                    <a:pt x="319" y="908"/>
                  </a:lnTo>
                  <a:lnTo>
                    <a:pt x="320" y="907"/>
                  </a:lnTo>
                  <a:lnTo>
                    <a:pt x="321" y="907"/>
                  </a:lnTo>
                  <a:lnTo>
                    <a:pt x="322" y="907"/>
                  </a:lnTo>
                  <a:lnTo>
                    <a:pt x="325" y="907"/>
                  </a:lnTo>
                  <a:lnTo>
                    <a:pt x="326" y="906"/>
                  </a:lnTo>
                  <a:lnTo>
                    <a:pt x="328" y="904"/>
                  </a:lnTo>
                  <a:lnTo>
                    <a:pt x="328" y="906"/>
                  </a:lnTo>
                  <a:lnTo>
                    <a:pt x="334" y="902"/>
                  </a:lnTo>
                  <a:lnTo>
                    <a:pt x="342" y="899"/>
                  </a:lnTo>
                  <a:lnTo>
                    <a:pt x="350" y="896"/>
                  </a:lnTo>
                  <a:lnTo>
                    <a:pt x="351" y="896"/>
                  </a:lnTo>
                  <a:lnTo>
                    <a:pt x="353" y="896"/>
                  </a:lnTo>
                  <a:lnTo>
                    <a:pt x="355" y="895"/>
                  </a:lnTo>
                  <a:lnTo>
                    <a:pt x="357" y="894"/>
                  </a:lnTo>
                  <a:lnTo>
                    <a:pt x="357" y="894"/>
                  </a:lnTo>
                  <a:lnTo>
                    <a:pt x="357" y="895"/>
                  </a:lnTo>
                  <a:lnTo>
                    <a:pt x="358" y="894"/>
                  </a:lnTo>
                  <a:lnTo>
                    <a:pt x="360" y="893"/>
                  </a:lnTo>
                  <a:lnTo>
                    <a:pt x="363" y="891"/>
                  </a:lnTo>
                  <a:lnTo>
                    <a:pt x="364" y="890"/>
                  </a:lnTo>
                  <a:lnTo>
                    <a:pt x="367" y="889"/>
                  </a:lnTo>
                  <a:lnTo>
                    <a:pt x="368" y="887"/>
                  </a:lnTo>
                  <a:lnTo>
                    <a:pt x="368" y="887"/>
                  </a:lnTo>
                  <a:lnTo>
                    <a:pt x="370" y="886"/>
                  </a:lnTo>
                  <a:lnTo>
                    <a:pt x="370" y="885"/>
                  </a:lnTo>
                  <a:lnTo>
                    <a:pt x="371" y="883"/>
                  </a:lnTo>
                  <a:lnTo>
                    <a:pt x="372" y="882"/>
                  </a:lnTo>
                  <a:lnTo>
                    <a:pt x="375" y="882"/>
                  </a:lnTo>
                  <a:lnTo>
                    <a:pt x="376" y="878"/>
                  </a:lnTo>
                  <a:lnTo>
                    <a:pt x="377" y="875"/>
                  </a:lnTo>
                  <a:lnTo>
                    <a:pt x="380" y="872"/>
                  </a:lnTo>
                  <a:lnTo>
                    <a:pt x="383" y="868"/>
                  </a:lnTo>
                  <a:lnTo>
                    <a:pt x="384" y="868"/>
                  </a:lnTo>
                  <a:lnTo>
                    <a:pt x="387" y="865"/>
                  </a:lnTo>
                  <a:lnTo>
                    <a:pt x="391" y="861"/>
                  </a:lnTo>
                  <a:lnTo>
                    <a:pt x="391" y="856"/>
                  </a:lnTo>
                  <a:lnTo>
                    <a:pt x="391" y="851"/>
                  </a:lnTo>
                  <a:lnTo>
                    <a:pt x="389" y="836"/>
                  </a:lnTo>
                  <a:lnTo>
                    <a:pt x="391" y="823"/>
                  </a:lnTo>
                  <a:lnTo>
                    <a:pt x="393" y="813"/>
                  </a:lnTo>
                  <a:lnTo>
                    <a:pt x="401" y="801"/>
                  </a:lnTo>
                  <a:lnTo>
                    <a:pt x="401" y="801"/>
                  </a:lnTo>
                  <a:lnTo>
                    <a:pt x="402" y="800"/>
                  </a:lnTo>
                  <a:lnTo>
                    <a:pt x="405" y="798"/>
                  </a:lnTo>
                  <a:lnTo>
                    <a:pt x="406" y="796"/>
                  </a:lnTo>
                  <a:lnTo>
                    <a:pt x="409" y="794"/>
                  </a:lnTo>
                  <a:lnTo>
                    <a:pt x="411" y="794"/>
                  </a:lnTo>
                  <a:lnTo>
                    <a:pt x="413" y="794"/>
                  </a:lnTo>
                  <a:lnTo>
                    <a:pt x="414" y="794"/>
                  </a:lnTo>
                  <a:lnTo>
                    <a:pt x="415" y="796"/>
                  </a:lnTo>
                  <a:lnTo>
                    <a:pt x="415" y="798"/>
                  </a:lnTo>
                  <a:lnTo>
                    <a:pt x="417" y="802"/>
                  </a:lnTo>
                  <a:lnTo>
                    <a:pt x="415" y="806"/>
                  </a:lnTo>
                  <a:lnTo>
                    <a:pt x="415" y="813"/>
                  </a:lnTo>
                  <a:lnTo>
                    <a:pt x="415" y="819"/>
                  </a:lnTo>
                  <a:lnTo>
                    <a:pt x="413" y="822"/>
                  </a:lnTo>
                  <a:lnTo>
                    <a:pt x="410" y="824"/>
                  </a:lnTo>
                  <a:lnTo>
                    <a:pt x="410" y="830"/>
                  </a:lnTo>
                  <a:lnTo>
                    <a:pt x="413" y="830"/>
                  </a:lnTo>
                  <a:lnTo>
                    <a:pt x="411" y="832"/>
                  </a:lnTo>
                  <a:lnTo>
                    <a:pt x="411" y="835"/>
                  </a:lnTo>
                  <a:lnTo>
                    <a:pt x="411" y="838"/>
                  </a:lnTo>
                  <a:lnTo>
                    <a:pt x="411" y="838"/>
                  </a:lnTo>
                  <a:lnTo>
                    <a:pt x="413" y="838"/>
                  </a:lnTo>
                  <a:lnTo>
                    <a:pt x="414" y="838"/>
                  </a:lnTo>
                  <a:lnTo>
                    <a:pt x="414" y="839"/>
                  </a:lnTo>
                  <a:lnTo>
                    <a:pt x="414" y="841"/>
                  </a:lnTo>
                  <a:lnTo>
                    <a:pt x="414" y="843"/>
                  </a:lnTo>
                  <a:lnTo>
                    <a:pt x="414" y="843"/>
                  </a:lnTo>
                  <a:lnTo>
                    <a:pt x="414" y="844"/>
                  </a:lnTo>
                  <a:lnTo>
                    <a:pt x="414" y="847"/>
                  </a:lnTo>
                  <a:lnTo>
                    <a:pt x="413" y="847"/>
                  </a:lnTo>
                  <a:lnTo>
                    <a:pt x="413" y="845"/>
                  </a:lnTo>
                  <a:lnTo>
                    <a:pt x="413" y="844"/>
                  </a:lnTo>
                  <a:lnTo>
                    <a:pt x="411" y="844"/>
                  </a:lnTo>
                  <a:lnTo>
                    <a:pt x="411" y="845"/>
                  </a:lnTo>
                  <a:lnTo>
                    <a:pt x="413" y="847"/>
                  </a:lnTo>
                  <a:lnTo>
                    <a:pt x="413" y="848"/>
                  </a:lnTo>
                  <a:lnTo>
                    <a:pt x="414" y="848"/>
                  </a:lnTo>
                  <a:lnTo>
                    <a:pt x="413" y="848"/>
                  </a:lnTo>
                  <a:lnTo>
                    <a:pt x="413" y="849"/>
                  </a:lnTo>
                  <a:lnTo>
                    <a:pt x="411" y="851"/>
                  </a:lnTo>
                  <a:lnTo>
                    <a:pt x="411" y="852"/>
                  </a:lnTo>
                  <a:lnTo>
                    <a:pt x="413" y="852"/>
                  </a:lnTo>
                  <a:lnTo>
                    <a:pt x="413" y="852"/>
                  </a:lnTo>
                  <a:lnTo>
                    <a:pt x="413" y="851"/>
                  </a:lnTo>
                  <a:lnTo>
                    <a:pt x="414" y="853"/>
                  </a:lnTo>
                  <a:lnTo>
                    <a:pt x="415" y="856"/>
                  </a:lnTo>
                  <a:lnTo>
                    <a:pt x="415" y="857"/>
                  </a:lnTo>
                  <a:lnTo>
                    <a:pt x="415" y="860"/>
                  </a:lnTo>
                  <a:lnTo>
                    <a:pt x="415" y="861"/>
                  </a:lnTo>
                  <a:lnTo>
                    <a:pt x="415" y="861"/>
                  </a:lnTo>
                  <a:lnTo>
                    <a:pt x="414" y="862"/>
                  </a:lnTo>
                  <a:lnTo>
                    <a:pt x="413" y="862"/>
                  </a:lnTo>
                  <a:lnTo>
                    <a:pt x="414" y="864"/>
                  </a:lnTo>
                  <a:lnTo>
                    <a:pt x="415" y="864"/>
                  </a:lnTo>
                  <a:lnTo>
                    <a:pt x="415" y="865"/>
                  </a:lnTo>
                  <a:lnTo>
                    <a:pt x="417" y="865"/>
                  </a:lnTo>
                  <a:lnTo>
                    <a:pt x="417" y="868"/>
                  </a:lnTo>
                  <a:lnTo>
                    <a:pt x="418" y="870"/>
                  </a:lnTo>
                  <a:lnTo>
                    <a:pt x="419" y="872"/>
                  </a:lnTo>
                  <a:lnTo>
                    <a:pt x="421" y="874"/>
                  </a:lnTo>
                  <a:lnTo>
                    <a:pt x="422" y="875"/>
                  </a:lnTo>
                  <a:lnTo>
                    <a:pt x="422" y="878"/>
                  </a:lnTo>
                  <a:lnTo>
                    <a:pt x="422" y="878"/>
                  </a:lnTo>
                  <a:lnTo>
                    <a:pt x="421" y="877"/>
                  </a:lnTo>
                  <a:lnTo>
                    <a:pt x="421" y="875"/>
                  </a:lnTo>
                  <a:lnTo>
                    <a:pt x="419" y="875"/>
                  </a:lnTo>
                  <a:lnTo>
                    <a:pt x="422" y="879"/>
                  </a:lnTo>
                  <a:lnTo>
                    <a:pt x="421" y="878"/>
                  </a:lnTo>
                  <a:lnTo>
                    <a:pt x="419" y="878"/>
                  </a:lnTo>
                  <a:lnTo>
                    <a:pt x="418" y="878"/>
                  </a:lnTo>
                  <a:lnTo>
                    <a:pt x="422" y="883"/>
                  </a:lnTo>
                  <a:lnTo>
                    <a:pt x="426" y="886"/>
                  </a:lnTo>
                  <a:lnTo>
                    <a:pt x="431" y="891"/>
                  </a:lnTo>
                  <a:lnTo>
                    <a:pt x="430" y="893"/>
                  </a:lnTo>
                  <a:lnTo>
                    <a:pt x="431" y="894"/>
                  </a:lnTo>
                  <a:lnTo>
                    <a:pt x="432" y="895"/>
                  </a:lnTo>
                  <a:lnTo>
                    <a:pt x="434" y="898"/>
                  </a:lnTo>
                  <a:lnTo>
                    <a:pt x="434" y="896"/>
                  </a:lnTo>
                  <a:lnTo>
                    <a:pt x="434" y="896"/>
                  </a:lnTo>
                  <a:lnTo>
                    <a:pt x="434" y="895"/>
                  </a:lnTo>
                  <a:lnTo>
                    <a:pt x="435" y="896"/>
                  </a:lnTo>
                  <a:lnTo>
                    <a:pt x="435" y="896"/>
                  </a:lnTo>
                  <a:lnTo>
                    <a:pt x="436" y="896"/>
                  </a:lnTo>
                  <a:lnTo>
                    <a:pt x="436" y="898"/>
                  </a:lnTo>
                  <a:lnTo>
                    <a:pt x="436" y="899"/>
                  </a:lnTo>
                  <a:lnTo>
                    <a:pt x="435" y="899"/>
                  </a:lnTo>
                  <a:lnTo>
                    <a:pt x="436" y="899"/>
                  </a:lnTo>
                  <a:lnTo>
                    <a:pt x="436" y="900"/>
                  </a:lnTo>
                  <a:lnTo>
                    <a:pt x="435" y="900"/>
                  </a:lnTo>
                  <a:lnTo>
                    <a:pt x="438" y="902"/>
                  </a:lnTo>
                  <a:lnTo>
                    <a:pt x="439" y="902"/>
                  </a:lnTo>
                  <a:lnTo>
                    <a:pt x="440" y="902"/>
                  </a:lnTo>
                  <a:lnTo>
                    <a:pt x="443" y="902"/>
                  </a:lnTo>
                  <a:lnTo>
                    <a:pt x="444" y="904"/>
                  </a:lnTo>
                  <a:lnTo>
                    <a:pt x="446" y="906"/>
                  </a:lnTo>
                  <a:lnTo>
                    <a:pt x="448" y="907"/>
                  </a:lnTo>
                  <a:lnTo>
                    <a:pt x="451" y="908"/>
                  </a:lnTo>
                  <a:lnTo>
                    <a:pt x="451" y="908"/>
                  </a:lnTo>
                  <a:lnTo>
                    <a:pt x="451" y="910"/>
                  </a:lnTo>
                  <a:lnTo>
                    <a:pt x="451" y="911"/>
                  </a:lnTo>
                  <a:lnTo>
                    <a:pt x="452" y="912"/>
                  </a:lnTo>
                  <a:lnTo>
                    <a:pt x="453" y="913"/>
                  </a:lnTo>
                  <a:lnTo>
                    <a:pt x="455" y="912"/>
                  </a:lnTo>
                  <a:lnTo>
                    <a:pt x="457" y="912"/>
                  </a:lnTo>
                  <a:lnTo>
                    <a:pt x="459" y="913"/>
                  </a:lnTo>
                  <a:lnTo>
                    <a:pt x="460" y="915"/>
                  </a:lnTo>
                  <a:lnTo>
                    <a:pt x="461" y="916"/>
                  </a:lnTo>
                  <a:lnTo>
                    <a:pt x="464" y="917"/>
                  </a:lnTo>
                  <a:lnTo>
                    <a:pt x="466" y="919"/>
                  </a:lnTo>
                  <a:lnTo>
                    <a:pt x="466" y="917"/>
                  </a:lnTo>
                  <a:lnTo>
                    <a:pt x="468" y="917"/>
                  </a:lnTo>
                  <a:lnTo>
                    <a:pt x="469" y="917"/>
                  </a:lnTo>
                  <a:lnTo>
                    <a:pt x="469" y="917"/>
                  </a:lnTo>
                  <a:lnTo>
                    <a:pt x="473" y="919"/>
                  </a:lnTo>
                  <a:lnTo>
                    <a:pt x="476" y="920"/>
                  </a:lnTo>
                  <a:lnTo>
                    <a:pt x="478" y="921"/>
                  </a:lnTo>
                  <a:lnTo>
                    <a:pt x="482" y="923"/>
                  </a:lnTo>
                  <a:lnTo>
                    <a:pt x="486" y="924"/>
                  </a:lnTo>
                  <a:lnTo>
                    <a:pt x="485" y="924"/>
                  </a:lnTo>
                  <a:lnTo>
                    <a:pt x="486" y="925"/>
                  </a:lnTo>
                  <a:lnTo>
                    <a:pt x="489" y="927"/>
                  </a:lnTo>
                  <a:lnTo>
                    <a:pt x="491" y="927"/>
                  </a:lnTo>
                  <a:lnTo>
                    <a:pt x="493" y="925"/>
                  </a:lnTo>
                  <a:lnTo>
                    <a:pt x="493" y="927"/>
                  </a:lnTo>
                  <a:lnTo>
                    <a:pt x="493" y="928"/>
                  </a:lnTo>
                  <a:lnTo>
                    <a:pt x="494" y="929"/>
                  </a:lnTo>
                  <a:lnTo>
                    <a:pt x="493" y="929"/>
                  </a:lnTo>
                  <a:lnTo>
                    <a:pt x="494" y="929"/>
                  </a:lnTo>
                  <a:lnTo>
                    <a:pt x="497" y="929"/>
                  </a:lnTo>
                  <a:lnTo>
                    <a:pt x="498" y="929"/>
                  </a:lnTo>
                  <a:lnTo>
                    <a:pt x="499" y="930"/>
                  </a:lnTo>
                  <a:lnTo>
                    <a:pt x="501" y="930"/>
                  </a:lnTo>
                  <a:lnTo>
                    <a:pt x="502" y="932"/>
                  </a:lnTo>
                  <a:lnTo>
                    <a:pt x="503" y="932"/>
                  </a:lnTo>
                  <a:lnTo>
                    <a:pt x="504" y="933"/>
                  </a:lnTo>
                  <a:lnTo>
                    <a:pt x="507" y="933"/>
                  </a:lnTo>
                  <a:lnTo>
                    <a:pt x="508" y="934"/>
                  </a:lnTo>
                  <a:lnTo>
                    <a:pt x="512" y="932"/>
                  </a:lnTo>
                  <a:lnTo>
                    <a:pt x="511" y="934"/>
                  </a:lnTo>
                  <a:lnTo>
                    <a:pt x="512" y="934"/>
                  </a:lnTo>
                  <a:lnTo>
                    <a:pt x="512" y="936"/>
                  </a:lnTo>
                  <a:lnTo>
                    <a:pt x="512" y="936"/>
                  </a:lnTo>
                  <a:lnTo>
                    <a:pt x="512" y="936"/>
                  </a:lnTo>
                  <a:lnTo>
                    <a:pt x="515" y="936"/>
                  </a:lnTo>
                  <a:lnTo>
                    <a:pt x="514" y="937"/>
                  </a:lnTo>
                  <a:lnTo>
                    <a:pt x="515" y="937"/>
                  </a:lnTo>
                  <a:lnTo>
                    <a:pt x="516" y="937"/>
                  </a:lnTo>
                  <a:lnTo>
                    <a:pt x="516" y="936"/>
                  </a:lnTo>
                  <a:lnTo>
                    <a:pt x="516" y="936"/>
                  </a:lnTo>
                  <a:lnTo>
                    <a:pt x="516" y="934"/>
                  </a:lnTo>
                  <a:lnTo>
                    <a:pt x="518" y="933"/>
                  </a:lnTo>
                  <a:lnTo>
                    <a:pt x="519" y="933"/>
                  </a:lnTo>
                  <a:lnTo>
                    <a:pt x="519" y="934"/>
                  </a:lnTo>
                  <a:lnTo>
                    <a:pt x="520" y="934"/>
                  </a:lnTo>
                  <a:lnTo>
                    <a:pt x="520" y="936"/>
                  </a:lnTo>
                  <a:lnTo>
                    <a:pt x="521" y="936"/>
                  </a:lnTo>
                  <a:lnTo>
                    <a:pt x="523" y="934"/>
                  </a:lnTo>
                  <a:lnTo>
                    <a:pt x="524" y="932"/>
                  </a:lnTo>
                  <a:lnTo>
                    <a:pt x="524" y="933"/>
                  </a:lnTo>
                  <a:lnTo>
                    <a:pt x="525" y="932"/>
                  </a:lnTo>
                  <a:lnTo>
                    <a:pt x="527" y="933"/>
                  </a:lnTo>
                  <a:lnTo>
                    <a:pt x="527" y="933"/>
                  </a:lnTo>
                  <a:lnTo>
                    <a:pt x="527" y="934"/>
                  </a:lnTo>
                  <a:lnTo>
                    <a:pt x="528" y="934"/>
                  </a:lnTo>
                  <a:lnTo>
                    <a:pt x="528" y="936"/>
                  </a:lnTo>
                  <a:lnTo>
                    <a:pt x="531" y="934"/>
                  </a:lnTo>
                  <a:lnTo>
                    <a:pt x="531" y="937"/>
                  </a:lnTo>
                  <a:lnTo>
                    <a:pt x="532" y="936"/>
                  </a:lnTo>
                  <a:lnTo>
                    <a:pt x="532" y="936"/>
                  </a:lnTo>
                  <a:lnTo>
                    <a:pt x="532" y="934"/>
                  </a:lnTo>
                  <a:lnTo>
                    <a:pt x="537" y="936"/>
                  </a:lnTo>
                  <a:lnTo>
                    <a:pt x="541" y="937"/>
                  </a:lnTo>
                  <a:lnTo>
                    <a:pt x="545" y="937"/>
                  </a:lnTo>
                  <a:lnTo>
                    <a:pt x="546" y="937"/>
                  </a:lnTo>
                  <a:lnTo>
                    <a:pt x="546" y="936"/>
                  </a:lnTo>
                  <a:lnTo>
                    <a:pt x="545" y="936"/>
                  </a:lnTo>
                  <a:lnTo>
                    <a:pt x="545" y="934"/>
                  </a:lnTo>
                  <a:lnTo>
                    <a:pt x="546" y="933"/>
                  </a:lnTo>
                  <a:lnTo>
                    <a:pt x="549" y="933"/>
                  </a:lnTo>
                  <a:lnTo>
                    <a:pt x="550" y="934"/>
                  </a:lnTo>
                  <a:lnTo>
                    <a:pt x="552" y="936"/>
                  </a:lnTo>
                  <a:lnTo>
                    <a:pt x="550" y="933"/>
                  </a:lnTo>
                  <a:lnTo>
                    <a:pt x="555" y="933"/>
                  </a:lnTo>
                  <a:lnTo>
                    <a:pt x="555" y="934"/>
                  </a:lnTo>
                  <a:lnTo>
                    <a:pt x="559" y="934"/>
                  </a:lnTo>
                  <a:lnTo>
                    <a:pt x="559" y="933"/>
                  </a:lnTo>
                  <a:lnTo>
                    <a:pt x="559" y="933"/>
                  </a:lnTo>
                  <a:lnTo>
                    <a:pt x="558" y="933"/>
                  </a:lnTo>
                  <a:lnTo>
                    <a:pt x="557" y="933"/>
                  </a:lnTo>
                  <a:lnTo>
                    <a:pt x="559" y="932"/>
                  </a:lnTo>
                  <a:lnTo>
                    <a:pt x="561" y="930"/>
                  </a:lnTo>
                  <a:lnTo>
                    <a:pt x="563" y="929"/>
                  </a:lnTo>
                  <a:lnTo>
                    <a:pt x="565" y="929"/>
                  </a:lnTo>
                  <a:lnTo>
                    <a:pt x="567" y="929"/>
                  </a:lnTo>
                  <a:lnTo>
                    <a:pt x="567" y="930"/>
                  </a:lnTo>
                  <a:lnTo>
                    <a:pt x="567" y="930"/>
                  </a:lnTo>
                  <a:lnTo>
                    <a:pt x="566" y="930"/>
                  </a:lnTo>
                  <a:lnTo>
                    <a:pt x="566" y="932"/>
                  </a:lnTo>
                  <a:lnTo>
                    <a:pt x="566" y="932"/>
                  </a:lnTo>
                  <a:lnTo>
                    <a:pt x="566" y="933"/>
                  </a:lnTo>
                  <a:lnTo>
                    <a:pt x="567" y="932"/>
                  </a:lnTo>
                  <a:lnTo>
                    <a:pt x="569" y="932"/>
                  </a:lnTo>
                  <a:lnTo>
                    <a:pt x="570" y="932"/>
                  </a:lnTo>
                  <a:lnTo>
                    <a:pt x="570" y="932"/>
                  </a:lnTo>
                  <a:lnTo>
                    <a:pt x="571" y="930"/>
                  </a:lnTo>
                  <a:lnTo>
                    <a:pt x="573" y="930"/>
                  </a:lnTo>
                  <a:lnTo>
                    <a:pt x="574" y="929"/>
                  </a:lnTo>
                  <a:lnTo>
                    <a:pt x="574" y="929"/>
                  </a:lnTo>
                  <a:lnTo>
                    <a:pt x="575" y="927"/>
                  </a:lnTo>
                  <a:lnTo>
                    <a:pt x="579" y="927"/>
                  </a:lnTo>
                  <a:lnTo>
                    <a:pt x="582" y="925"/>
                  </a:lnTo>
                  <a:lnTo>
                    <a:pt x="584" y="924"/>
                  </a:lnTo>
                  <a:lnTo>
                    <a:pt x="586" y="923"/>
                  </a:lnTo>
                  <a:lnTo>
                    <a:pt x="588" y="920"/>
                  </a:lnTo>
                  <a:lnTo>
                    <a:pt x="591" y="920"/>
                  </a:lnTo>
                  <a:lnTo>
                    <a:pt x="591" y="920"/>
                  </a:lnTo>
                  <a:lnTo>
                    <a:pt x="592" y="920"/>
                  </a:lnTo>
                  <a:lnTo>
                    <a:pt x="593" y="920"/>
                  </a:lnTo>
                  <a:lnTo>
                    <a:pt x="593" y="921"/>
                  </a:lnTo>
                  <a:lnTo>
                    <a:pt x="595" y="920"/>
                  </a:lnTo>
                  <a:lnTo>
                    <a:pt x="595" y="920"/>
                  </a:lnTo>
                  <a:lnTo>
                    <a:pt x="595" y="919"/>
                  </a:lnTo>
                  <a:lnTo>
                    <a:pt x="596" y="917"/>
                  </a:lnTo>
                  <a:lnTo>
                    <a:pt x="599" y="919"/>
                  </a:lnTo>
                  <a:lnTo>
                    <a:pt x="600" y="916"/>
                  </a:lnTo>
                  <a:lnTo>
                    <a:pt x="601" y="916"/>
                  </a:lnTo>
                  <a:lnTo>
                    <a:pt x="603" y="916"/>
                  </a:lnTo>
                  <a:lnTo>
                    <a:pt x="604" y="916"/>
                  </a:lnTo>
                  <a:lnTo>
                    <a:pt x="605" y="916"/>
                  </a:lnTo>
                  <a:lnTo>
                    <a:pt x="607" y="915"/>
                  </a:lnTo>
                  <a:lnTo>
                    <a:pt x="608" y="913"/>
                  </a:lnTo>
                  <a:lnTo>
                    <a:pt x="609" y="912"/>
                  </a:lnTo>
                  <a:lnTo>
                    <a:pt x="610" y="912"/>
                  </a:lnTo>
                  <a:lnTo>
                    <a:pt x="613" y="911"/>
                  </a:lnTo>
                  <a:lnTo>
                    <a:pt x="614" y="910"/>
                  </a:lnTo>
                  <a:lnTo>
                    <a:pt x="616" y="907"/>
                  </a:lnTo>
                  <a:lnTo>
                    <a:pt x="617" y="908"/>
                  </a:lnTo>
                  <a:lnTo>
                    <a:pt x="618" y="907"/>
                  </a:lnTo>
                  <a:lnTo>
                    <a:pt x="621" y="906"/>
                  </a:lnTo>
                  <a:lnTo>
                    <a:pt x="622" y="904"/>
                  </a:lnTo>
                  <a:lnTo>
                    <a:pt x="624" y="903"/>
                  </a:lnTo>
                  <a:lnTo>
                    <a:pt x="625" y="903"/>
                  </a:lnTo>
                  <a:lnTo>
                    <a:pt x="625" y="904"/>
                  </a:lnTo>
                  <a:lnTo>
                    <a:pt x="625" y="904"/>
                  </a:lnTo>
                  <a:lnTo>
                    <a:pt x="625" y="906"/>
                  </a:lnTo>
                  <a:lnTo>
                    <a:pt x="626" y="904"/>
                  </a:lnTo>
                  <a:lnTo>
                    <a:pt x="626" y="906"/>
                  </a:lnTo>
                  <a:lnTo>
                    <a:pt x="627" y="906"/>
                  </a:lnTo>
                  <a:lnTo>
                    <a:pt x="627" y="907"/>
                  </a:lnTo>
                  <a:lnTo>
                    <a:pt x="627" y="906"/>
                  </a:lnTo>
                  <a:lnTo>
                    <a:pt x="629" y="904"/>
                  </a:lnTo>
                  <a:lnTo>
                    <a:pt x="630" y="903"/>
                  </a:lnTo>
                  <a:lnTo>
                    <a:pt x="630" y="900"/>
                  </a:lnTo>
                  <a:lnTo>
                    <a:pt x="630" y="898"/>
                  </a:lnTo>
                  <a:lnTo>
                    <a:pt x="630" y="895"/>
                  </a:lnTo>
                  <a:lnTo>
                    <a:pt x="630" y="894"/>
                  </a:lnTo>
                  <a:lnTo>
                    <a:pt x="631" y="893"/>
                  </a:lnTo>
                  <a:lnTo>
                    <a:pt x="633" y="890"/>
                  </a:lnTo>
                  <a:lnTo>
                    <a:pt x="634" y="889"/>
                  </a:lnTo>
                  <a:lnTo>
                    <a:pt x="635" y="887"/>
                  </a:lnTo>
                  <a:lnTo>
                    <a:pt x="637" y="887"/>
                  </a:lnTo>
                  <a:lnTo>
                    <a:pt x="638" y="886"/>
                  </a:lnTo>
                  <a:lnTo>
                    <a:pt x="637" y="885"/>
                  </a:lnTo>
                  <a:lnTo>
                    <a:pt x="635" y="887"/>
                  </a:lnTo>
                  <a:lnTo>
                    <a:pt x="638" y="882"/>
                  </a:lnTo>
                  <a:lnTo>
                    <a:pt x="639" y="882"/>
                  </a:lnTo>
                  <a:lnTo>
                    <a:pt x="641" y="881"/>
                  </a:lnTo>
                  <a:lnTo>
                    <a:pt x="643" y="878"/>
                  </a:lnTo>
                  <a:lnTo>
                    <a:pt x="645" y="875"/>
                  </a:lnTo>
                  <a:lnTo>
                    <a:pt x="645" y="872"/>
                  </a:lnTo>
                  <a:lnTo>
                    <a:pt x="646" y="872"/>
                  </a:lnTo>
                  <a:lnTo>
                    <a:pt x="646" y="870"/>
                  </a:lnTo>
                  <a:lnTo>
                    <a:pt x="647" y="869"/>
                  </a:lnTo>
                  <a:lnTo>
                    <a:pt x="647" y="868"/>
                  </a:lnTo>
                  <a:lnTo>
                    <a:pt x="647" y="865"/>
                  </a:lnTo>
                  <a:lnTo>
                    <a:pt x="647" y="866"/>
                  </a:lnTo>
                  <a:lnTo>
                    <a:pt x="648" y="860"/>
                  </a:lnTo>
                  <a:lnTo>
                    <a:pt x="651" y="852"/>
                  </a:lnTo>
                  <a:lnTo>
                    <a:pt x="652" y="844"/>
                  </a:lnTo>
                  <a:lnTo>
                    <a:pt x="654" y="844"/>
                  </a:lnTo>
                  <a:lnTo>
                    <a:pt x="655" y="843"/>
                  </a:lnTo>
                  <a:lnTo>
                    <a:pt x="655" y="840"/>
                  </a:lnTo>
                  <a:lnTo>
                    <a:pt x="656" y="838"/>
                  </a:lnTo>
                  <a:lnTo>
                    <a:pt x="656" y="839"/>
                  </a:lnTo>
                  <a:lnTo>
                    <a:pt x="656" y="839"/>
                  </a:lnTo>
                  <a:lnTo>
                    <a:pt x="656" y="836"/>
                  </a:lnTo>
                  <a:lnTo>
                    <a:pt x="658" y="834"/>
                  </a:lnTo>
                  <a:lnTo>
                    <a:pt x="659" y="831"/>
                  </a:lnTo>
                  <a:lnTo>
                    <a:pt x="660" y="828"/>
                  </a:lnTo>
                  <a:lnTo>
                    <a:pt x="659" y="826"/>
                  </a:lnTo>
                  <a:lnTo>
                    <a:pt x="659" y="826"/>
                  </a:lnTo>
                  <a:lnTo>
                    <a:pt x="660" y="824"/>
                  </a:lnTo>
                  <a:lnTo>
                    <a:pt x="660" y="823"/>
                  </a:lnTo>
                  <a:lnTo>
                    <a:pt x="660" y="822"/>
                  </a:lnTo>
                  <a:lnTo>
                    <a:pt x="660" y="821"/>
                  </a:lnTo>
                  <a:lnTo>
                    <a:pt x="660" y="819"/>
                  </a:lnTo>
                  <a:lnTo>
                    <a:pt x="662" y="819"/>
                  </a:lnTo>
                  <a:lnTo>
                    <a:pt x="660" y="815"/>
                  </a:lnTo>
                  <a:lnTo>
                    <a:pt x="660" y="811"/>
                  </a:lnTo>
                  <a:lnTo>
                    <a:pt x="660" y="806"/>
                  </a:lnTo>
                  <a:lnTo>
                    <a:pt x="662" y="801"/>
                  </a:lnTo>
                  <a:lnTo>
                    <a:pt x="662" y="802"/>
                  </a:lnTo>
                  <a:lnTo>
                    <a:pt x="664" y="794"/>
                  </a:lnTo>
                  <a:lnTo>
                    <a:pt x="667" y="789"/>
                  </a:lnTo>
                  <a:lnTo>
                    <a:pt x="669" y="785"/>
                  </a:lnTo>
                  <a:lnTo>
                    <a:pt x="671" y="783"/>
                  </a:lnTo>
                  <a:lnTo>
                    <a:pt x="673" y="781"/>
                  </a:lnTo>
                  <a:lnTo>
                    <a:pt x="676" y="781"/>
                  </a:lnTo>
                  <a:lnTo>
                    <a:pt x="677" y="783"/>
                  </a:lnTo>
                  <a:lnTo>
                    <a:pt x="680" y="785"/>
                  </a:lnTo>
                  <a:lnTo>
                    <a:pt x="681" y="789"/>
                  </a:lnTo>
                  <a:lnTo>
                    <a:pt x="684" y="798"/>
                  </a:lnTo>
                  <a:lnTo>
                    <a:pt x="684" y="809"/>
                  </a:lnTo>
                  <a:lnTo>
                    <a:pt x="684" y="817"/>
                  </a:lnTo>
                  <a:lnTo>
                    <a:pt x="684" y="819"/>
                  </a:lnTo>
                  <a:lnTo>
                    <a:pt x="682" y="831"/>
                  </a:lnTo>
                  <a:lnTo>
                    <a:pt x="684" y="834"/>
                  </a:lnTo>
                  <a:lnTo>
                    <a:pt x="686" y="839"/>
                  </a:lnTo>
                  <a:lnTo>
                    <a:pt x="690" y="844"/>
                  </a:lnTo>
                  <a:lnTo>
                    <a:pt x="696" y="849"/>
                  </a:lnTo>
                  <a:lnTo>
                    <a:pt x="701" y="853"/>
                  </a:lnTo>
                  <a:lnTo>
                    <a:pt x="705" y="856"/>
                  </a:lnTo>
                  <a:lnTo>
                    <a:pt x="707" y="858"/>
                  </a:lnTo>
                  <a:lnTo>
                    <a:pt x="710" y="861"/>
                  </a:lnTo>
                  <a:lnTo>
                    <a:pt x="713" y="862"/>
                  </a:lnTo>
                  <a:lnTo>
                    <a:pt x="713" y="862"/>
                  </a:lnTo>
                  <a:lnTo>
                    <a:pt x="722" y="868"/>
                  </a:lnTo>
                  <a:lnTo>
                    <a:pt x="732" y="873"/>
                  </a:lnTo>
                  <a:lnTo>
                    <a:pt x="732" y="873"/>
                  </a:lnTo>
                  <a:lnTo>
                    <a:pt x="734" y="873"/>
                  </a:lnTo>
                  <a:lnTo>
                    <a:pt x="735" y="874"/>
                  </a:lnTo>
                  <a:lnTo>
                    <a:pt x="753" y="879"/>
                  </a:lnTo>
                  <a:lnTo>
                    <a:pt x="771" y="886"/>
                  </a:lnTo>
                  <a:lnTo>
                    <a:pt x="791" y="891"/>
                  </a:lnTo>
                  <a:lnTo>
                    <a:pt x="809" y="890"/>
                  </a:lnTo>
                  <a:lnTo>
                    <a:pt x="824" y="887"/>
                  </a:lnTo>
                  <a:lnTo>
                    <a:pt x="841" y="882"/>
                  </a:lnTo>
                  <a:lnTo>
                    <a:pt x="857" y="877"/>
                  </a:lnTo>
                  <a:lnTo>
                    <a:pt x="870" y="872"/>
                  </a:lnTo>
                  <a:lnTo>
                    <a:pt x="880" y="865"/>
                  </a:lnTo>
                  <a:lnTo>
                    <a:pt x="889" y="857"/>
                  </a:lnTo>
                  <a:lnTo>
                    <a:pt x="898" y="851"/>
                  </a:lnTo>
                  <a:lnTo>
                    <a:pt x="901" y="849"/>
                  </a:lnTo>
                  <a:lnTo>
                    <a:pt x="902" y="848"/>
                  </a:lnTo>
                  <a:lnTo>
                    <a:pt x="902" y="847"/>
                  </a:lnTo>
                  <a:lnTo>
                    <a:pt x="904" y="845"/>
                  </a:lnTo>
                  <a:lnTo>
                    <a:pt x="905" y="844"/>
                  </a:lnTo>
                  <a:lnTo>
                    <a:pt x="905" y="845"/>
                  </a:lnTo>
                  <a:lnTo>
                    <a:pt x="905" y="845"/>
                  </a:lnTo>
                  <a:lnTo>
                    <a:pt x="906" y="845"/>
                  </a:lnTo>
                  <a:lnTo>
                    <a:pt x="906" y="844"/>
                  </a:lnTo>
                  <a:lnTo>
                    <a:pt x="908" y="841"/>
                  </a:lnTo>
                  <a:lnTo>
                    <a:pt x="909" y="841"/>
                  </a:lnTo>
                  <a:lnTo>
                    <a:pt x="910" y="839"/>
                  </a:lnTo>
                  <a:lnTo>
                    <a:pt x="910" y="838"/>
                  </a:lnTo>
                  <a:lnTo>
                    <a:pt x="912" y="835"/>
                  </a:lnTo>
                  <a:lnTo>
                    <a:pt x="912" y="834"/>
                  </a:lnTo>
                  <a:lnTo>
                    <a:pt x="913" y="834"/>
                  </a:lnTo>
                  <a:lnTo>
                    <a:pt x="915" y="834"/>
                  </a:lnTo>
                  <a:lnTo>
                    <a:pt x="930" y="817"/>
                  </a:lnTo>
                  <a:lnTo>
                    <a:pt x="940" y="794"/>
                  </a:lnTo>
                  <a:lnTo>
                    <a:pt x="946" y="771"/>
                  </a:lnTo>
                  <a:lnTo>
                    <a:pt x="947" y="749"/>
                  </a:lnTo>
                  <a:lnTo>
                    <a:pt x="948" y="745"/>
                  </a:lnTo>
                  <a:lnTo>
                    <a:pt x="948" y="741"/>
                  </a:lnTo>
                  <a:lnTo>
                    <a:pt x="950" y="737"/>
                  </a:lnTo>
                  <a:lnTo>
                    <a:pt x="951" y="731"/>
                  </a:lnTo>
                  <a:lnTo>
                    <a:pt x="951" y="728"/>
                  </a:lnTo>
                  <a:lnTo>
                    <a:pt x="948" y="729"/>
                  </a:lnTo>
                  <a:lnTo>
                    <a:pt x="947" y="726"/>
                  </a:lnTo>
                  <a:lnTo>
                    <a:pt x="947" y="725"/>
                  </a:lnTo>
                  <a:lnTo>
                    <a:pt x="948" y="725"/>
                  </a:lnTo>
                  <a:lnTo>
                    <a:pt x="948" y="724"/>
                  </a:lnTo>
                  <a:lnTo>
                    <a:pt x="950" y="722"/>
                  </a:lnTo>
                  <a:lnTo>
                    <a:pt x="950" y="721"/>
                  </a:lnTo>
                  <a:lnTo>
                    <a:pt x="947" y="724"/>
                  </a:lnTo>
                  <a:lnTo>
                    <a:pt x="943" y="713"/>
                  </a:lnTo>
                  <a:lnTo>
                    <a:pt x="944" y="714"/>
                  </a:lnTo>
                  <a:lnTo>
                    <a:pt x="943" y="712"/>
                  </a:lnTo>
                  <a:lnTo>
                    <a:pt x="942" y="711"/>
                  </a:lnTo>
                  <a:lnTo>
                    <a:pt x="940" y="709"/>
                  </a:lnTo>
                  <a:lnTo>
                    <a:pt x="939" y="708"/>
                  </a:lnTo>
                  <a:lnTo>
                    <a:pt x="940" y="708"/>
                  </a:lnTo>
                  <a:lnTo>
                    <a:pt x="940" y="708"/>
                  </a:lnTo>
                  <a:lnTo>
                    <a:pt x="940" y="707"/>
                  </a:lnTo>
                  <a:lnTo>
                    <a:pt x="940" y="705"/>
                  </a:lnTo>
                  <a:lnTo>
                    <a:pt x="940" y="703"/>
                  </a:lnTo>
                  <a:lnTo>
                    <a:pt x="938" y="703"/>
                  </a:lnTo>
                  <a:lnTo>
                    <a:pt x="935" y="701"/>
                  </a:lnTo>
                  <a:lnTo>
                    <a:pt x="934" y="699"/>
                  </a:lnTo>
                  <a:lnTo>
                    <a:pt x="931" y="696"/>
                  </a:lnTo>
                  <a:lnTo>
                    <a:pt x="930" y="694"/>
                  </a:lnTo>
                  <a:lnTo>
                    <a:pt x="930" y="692"/>
                  </a:lnTo>
                  <a:lnTo>
                    <a:pt x="930" y="692"/>
                  </a:lnTo>
                  <a:lnTo>
                    <a:pt x="930" y="691"/>
                  </a:lnTo>
                  <a:lnTo>
                    <a:pt x="930" y="692"/>
                  </a:lnTo>
                  <a:lnTo>
                    <a:pt x="925" y="684"/>
                  </a:lnTo>
                  <a:lnTo>
                    <a:pt x="921" y="677"/>
                  </a:lnTo>
                  <a:lnTo>
                    <a:pt x="915" y="670"/>
                  </a:lnTo>
                  <a:lnTo>
                    <a:pt x="908" y="663"/>
                  </a:lnTo>
                  <a:lnTo>
                    <a:pt x="909" y="663"/>
                  </a:lnTo>
                  <a:lnTo>
                    <a:pt x="906" y="659"/>
                  </a:lnTo>
                  <a:lnTo>
                    <a:pt x="902" y="656"/>
                  </a:lnTo>
                  <a:lnTo>
                    <a:pt x="900" y="653"/>
                  </a:lnTo>
                  <a:lnTo>
                    <a:pt x="896" y="650"/>
                  </a:lnTo>
                  <a:lnTo>
                    <a:pt x="893" y="648"/>
                  </a:lnTo>
                  <a:lnTo>
                    <a:pt x="889" y="644"/>
                  </a:lnTo>
                  <a:lnTo>
                    <a:pt x="888" y="645"/>
                  </a:lnTo>
                  <a:lnTo>
                    <a:pt x="884" y="641"/>
                  </a:lnTo>
                  <a:lnTo>
                    <a:pt x="879" y="639"/>
                  </a:lnTo>
                  <a:lnTo>
                    <a:pt x="872" y="636"/>
                  </a:lnTo>
                  <a:lnTo>
                    <a:pt x="874" y="636"/>
                  </a:lnTo>
                  <a:lnTo>
                    <a:pt x="870" y="633"/>
                  </a:lnTo>
                  <a:lnTo>
                    <a:pt x="871" y="633"/>
                  </a:lnTo>
                  <a:lnTo>
                    <a:pt x="868" y="632"/>
                  </a:lnTo>
                  <a:lnTo>
                    <a:pt x="866" y="631"/>
                  </a:lnTo>
                  <a:lnTo>
                    <a:pt x="862" y="629"/>
                  </a:lnTo>
                  <a:lnTo>
                    <a:pt x="862" y="629"/>
                  </a:lnTo>
                  <a:lnTo>
                    <a:pt x="861" y="627"/>
                  </a:lnTo>
                  <a:lnTo>
                    <a:pt x="858" y="627"/>
                  </a:lnTo>
                  <a:lnTo>
                    <a:pt x="855" y="625"/>
                  </a:lnTo>
                  <a:lnTo>
                    <a:pt x="854" y="623"/>
                  </a:lnTo>
                  <a:lnTo>
                    <a:pt x="846" y="622"/>
                  </a:lnTo>
                  <a:lnTo>
                    <a:pt x="838" y="618"/>
                  </a:lnTo>
                  <a:lnTo>
                    <a:pt x="832" y="618"/>
                  </a:lnTo>
                  <a:lnTo>
                    <a:pt x="813" y="614"/>
                  </a:lnTo>
                  <a:lnTo>
                    <a:pt x="795" y="612"/>
                  </a:lnTo>
                  <a:lnTo>
                    <a:pt x="779" y="614"/>
                  </a:lnTo>
                  <a:lnTo>
                    <a:pt x="768" y="616"/>
                  </a:lnTo>
                  <a:lnTo>
                    <a:pt x="761" y="618"/>
                  </a:lnTo>
                  <a:lnTo>
                    <a:pt x="752" y="620"/>
                  </a:lnTo>
                  <a:lnTo>
                    <a:pt x="743" y="625"/>
                  </a:lnTo>
                  <a:lnTo>
                    <a:pt x="730" y="637"/>
                  </a:lnTo>
                  <a:lnTo>
                    <a:pt x="722" y="649"/>
                  </a:lnTo>
                  <a:lnTo>
                    <a:pt x="715" y="662"/>
                  </a:lnTo>
                  <a:lnTo>
                    <a:pt x="706" y="675"/>
                  </a:lnTo>
                  <a:lnTo>
                    <a:pt x="706" y="675"/>
                  </a:lnTo>
                  <a:lnTo>
                    <a:pt x="705" y="678"/>
                  </a:lnTo>
                  <a:lnTo>
                    <a:pt x="703" y="679"/>
                  </a:lnTo>
                  <a:lnTo>
                    <a:pt x="702" y="682"/>
                  </a:lnTo>
                  <a:lnTo>
                    <a:pt x="699" y="684"/>
                  </a:lnTo>
                  <a:lnTo>
                    <a:pt x="698" y="687"/>
                  </a:lnTo>
                  <a:lnTo>
                    <a:pt x="696" y="688"/>
                  </a:lnTo>
                  <a:lnTo>
                    <a:pt x="694" y="690"/>
                  </a:lnTo>
                  <a:lnTo>
                    <a:pt x="692" y="690"/>
                  </a:lnTo>
                  <a:lnTo>
                    <a:pt x="692" y="688"/>
                  </a:lnTo>
                  <a:lnTo>
                    <a:pt x="690" y="686"/>
                  </a:lnTo>
                  <a:lnTo>
                    <a:pt x="689" y="679"/>
                  </a:lnTo>
                  <a:lnTo>
                    <a:pt x="690" y="669"/>
                  </a:lnTo>
                  <a:lnTo>
                    <a:pt x="693" y="653"/>
                  </a:lnTo>
                  <a:lnTo>
                    <a:pt x="697" y="650"/>
                  </a:lnTo>
                  <a:lnTo>
                    <a:pt x="699" y="646"/>
                  </a:lnTo>
                  <a:lnTo>
                    <a:pt x="702" y="642"/>
                  </a:lnTo>
                  <a:lnTo>
                    <a:pt x="706" y="636"/>
                  </a:lnTo>
                  <a:lnTo>
                    <a:pt x="703" y="637"/>
                  </a:lnTo>
                  <a:lnTo>
                    <a:pt x="707" y="633"/>
                  </a:lnTo>
                  <a:lnTo>
                    <a:pt x="710" y="628"/>
                  </a:lnTo>
                  <a:lnTo>
                    <a:pt x="713" y="624"/>
                  </a:lnTo>
                  <a:lnTo>
                    <a:pt x="713" y="623"/>
                  </a:lnTo>
                  <a:lnTo>
                    <a:pt x="713" y="623"/>
                  </a:lnTo>
                  <a:lnTo>
                    <a:pt x="711" y="623"/>
                  </a:lnTo>
                  <a:lnTo>
                    <a:pt x="711" y="623"/>
                  </a:lnTo>
                  <a:lnTo>
                    <a:pt x="710" y="623"/>
                  </a:lnTo>
                  <a:lnTo>
                    <a:pt x="710" y="623"/>
                  </a:lnTo>
                  <a:lnTo>
                    <a:pt x="711" y="620"/>
                  </a:lnTo>
                  <a:lnTo>
                    <a:pt x="714" y="618"/>
                  </a:lnTo>
                  <a:lnTo>
                    <a:pt x="715" y="616"/>
                  </a:lnTo>
                  <a:lnTo>
                    <a:pt x="717" y="615"/>
                  </a:lnTo>
                  <a:lnTo>
                    <a:pt x="717" y="615"/>
                  </a:lnTo>
                  <a:lnTo>
                    <a:pt x="718" y="614"/>
                  </a:lnTo>
                  <a:lnTo>
                    <a:pt x="719" y="612"/>
                  </a:lnTo>
                  <a:lnTo>
                    <a:pt x="720" y="611"/>
                  </a:lnTo>
                  <a:lnTo>
                    <a:pt x="723" y="610"/>
                  </a:lnTo>
                  <a:lnTo>
                    <a:pt x="723" y="610"/>
                  </a:lnTo>
                  <a:lnTo>
                    <a:pt x="722" y="611"/>
                  </a:lnTo>
                  <a:lnTo>
                    <a:pt x="720" y="612"/>
                  </a:lnTo>
                  <a:lnTo>
                    <a:pt x="720" y="614"/>
                  </a:lnTo>
                  <a:lnTo>
                    <a:pt x="722" y="615"/>
                  </a:lnTo>
                  <a:lnTo>
                    <a:pt x="722" y="614"/>
                  </a:lnTo>
                  <a:lnTo>
                    <a:pt x="723" y="612"/>
                  </a:lnTo>
                  <a:lnTo>
                    <a:pt x="724" y="610"/>
                  </a:lnTo>
                  <a:lnTo>
                    <a:pt x="726" y="608"/>
                  </a:lnTo>
                  <a:lnTo>
                    <a:pt x="726" y="607"/>
                  </a:lnTo>
                  <a:lnTo>
                    <a:pt x="727" y="608"/>
                  </a:lnTo>
                  <a:lnTo>
                    <a:pt x="728" y="607"/>
                  </a:lnTo>
                  <a:lnTo>
                    <a:pt x="731" y="607"/>
                  </a:lnTo>
                  <a:lnTo>
                    <a:pt x="734" y="606"/>
                  </a:lnTo>
                  <a:lnTo>
                    <a:pt x="734" y="605"/>
                  </a:lnTo>
                  <a:lnTo>
                    <a:pt x="734" y="605"/>
                  </a:lnTo>
                  <a:lnTo>
                    <a:pt x="734" y="605"/>
                  </a:lnTo>
                  <a:lnTo>
                    <a:pt x="731" y="605"/>
                  </a:lnTo>
                  <a:lnTo>
                    <a:pt x="735" y="602"/>
                  </a:lnTo>
                  <a:lnTo>
                    <a:pt x="737" y="599"/>
                  </a:lnTo>
                  <a:lnTo>
                    <a:pt x="740" y="597"/>
                  </a:lnTo>
                  <a:lnTo>
                    <a:pt x="744" y="595"/>
                  </a:lnTo>
                  <a:lnTo>
                    <a:pt x="747" y="594"/>
                  </a:lnTo>
                  <a:lnTo>
                    <a:pt x="749" y="594"/>
                  </a:lnTo>
                  <a:lnTo>
                    <a:pt x="751" y="594"/>
                  </a:lnTo>
                  <a:lnTo>
                    <a:pt x="752" y="594"/>
                  </a:lnTo>
                  <a:lnTo>
                    <a:pt x="752" y="595"/>
                  </a:lnTo>
                  <a:lnTo>
                    <a:pt x="753" y="595"/>
                  </a:lnTo>
                  <a:lnTo>
                    <a:pt x="754" y="595"/>
                  </a:lnTo>
                  <a:lnTo>
                    <a:pt x="756" y="594"/>
                  </a:lnTo>
                  <a:lnTo>
                    <a:pt x="756" y="593"/>
                  </a:lnTo>
                  <a:lnTo>
                    <a:pt x="757" y="593"/>
                  </a:lnTo>
                  <a:lnTo>
                    <a:pt x="758" y="590"/>
                  </a:lnTo>
                  <a:lnTo>
                    <a:pt x="769" y="589"/>
                  </a:lnTo>
                  <a:lnTo>
                    <a:pt x="779" y="585"/>
                  </a:lnTo>
                  <a:lnTo>
                    <a:pt x="790" y="585"/>
                  </a:lnTo>
                  <a:lnTo>
                    <a:pt x="787" y="585"/>
                  </a:lnTo>
                  <a:lnTo>
                    <a:pt x="785" y="585"/>
                  </a:lnTo>
                  <a:lnTo>
                    <a:pt x="783" y="586"/>
                  </a:lnTo>
                  <a:lnTo>
                    <a:pt x="782" y="587"/>
                  </a:lnTo>
                  <a:lnTo>
                    <a:pt x="790" y="586"/>
                  </a:lnTo>
                  <a:lnTo>
                    <a:pt x="789" y="586"/>
                  </a:lnTo>
                  <a:lnTo>
                    <a:pt x="786" y="587"/>
                  </a:lnTo>
                  <a:lnTo>
                    <a:pt x="786" y="587"/>
                  </a:lnTo>
                  <a:lnTo>
                    <a:pt x="786" y="589"/>
                  </a:lnTo>
                  <a:lnTo>
                    <a:pt x="796" y="587"/>
                  </a:lnTo>
                  <a:lnTo>
                    <a:pt x="807" y="586"/>
                  </a:lnTo>
                  <a:lnTo>
                    <a:pt x="820" y="586"/>
                  </a:lnTo>
                  <a:lnTo>
                    <a:pt x="820" y="587"/>
                  </a:lnTo>
                  <a:lnTo>
                    <a:pt x="823" y="589"/>
                  </a:lnTo>
                  <a:lnTo>
                    <a:pt x="824" y="589"/>
                  </a:lnTo>
                  <a:lnTo>
                    <a:pt x="828" y="590"/>
                  </a:lnTo>
                  <a:lnTo>
                    <a:pt x="830" y="590"/>
                  </a:lnTo>
                  <a:lnTo>
                    <a:pt x="832" y="591"/>
                  </a:lnTo>
                  <a:lnTo>
                    <a:pt x="832" y="591"/>
                  </a:lnTo>
                  <a:lnTo>
                    <a:pt x="832" y="590"/>
                  </a:lnTo>
                  <a:lnTo>
                    <a:pt x="830" y="590"/>
                  </a:lnTo>
                  <a:lnTo>
                    <a:pt x="830" y="590"/>
                  </a:lnTo>
                  <a:lnTo>
                    <a:pt x="832" y="590"/>
                  </a:lnTo>
                  <a:lnTo>
                    <a:pt x="833" y="590"/>
                  </a:lnTo>
                  <a:lnTo>
                    <a:pt x="833" y="590"/>
                  </a:lnTo>
                  <a:lnTo>
                    <a:pt x="834" y="590"/>
                  </a:lnTo>
                  <a:lnTo>
                    <a:pt x="836" y="590"/>
                  </a:lnTo>
                  <a:lnTo>
                    <a:pt x="837" y="591"/>
                  </a:lnTo>
                  <a:lnTo>
                    <a:pt x="838" y="591"/>
                  </a:lnTo>
                  <a:lnTo>
                    <a:pt x="837" y="591"/>
                  </a:lnTo>
                  <a:lnTo>
                    <a:pt x="837" y="591"/>
                  </a:lnTo>
                  <a:lnTo>
                    <a:pt x="838" y="593"/>
                  </a:lnTo>
                  <a:lnTo>
                    <a:pt x="840" y="593"/>
                  </a:lnTo>
                  <a:lnTo>
                    <a:pt x="841" y="594"/>
                  </a:lnTo>
                  <a:lnTo>
                    <a:pt x="840" y="594"/>
                  </a:lnTo>
                  <a:lnTo>
                    <a:pt x="842" y="595"/>
                  </a:lnTo>
                  <a:lnTo>
                    <a:pt x="845" y="595"/>
                  </a:lnTo>
                  <a:lnTo>
                    <a:pt x="847" y="595"/>
                  </a:lnTo>
                  <a:lnTo>
                    <a:pt x="849" y="594"/>
                  </a:lnTo>
                  <a:lnTo>
                    <a:pt x="851" y="594"/>
                  </a:lnTo>
                  <a:lnTo>
                    <a:pt x="855" y="597"/>
                  </a:lnTo>
                  <a:lnTo>
                    <a:pt x="859" y="598"/>
                  </a:lnTo>
                  <a:lnTo>
                    <a:pt x="862" y="599"/>
                  </a:lnTo>
                  <a:lnTo>
                    <a:pt x="866" y="601"/>
                  </a:lnTo>
                  <a:lnTo>
                    <a:pt x="871" y="603"/>
                  </a:lnTo>
                  <a:lnTo>
                    <a:pt x="870" y="602"/>
                  </a:lnTo>
                  <a:lnTo>
                    <a:pt x="871" y="605"/>
                  </a:lnTo>
                  <a:lnTo>
                    <a:pt x="872" y="606"/>
                  </a:lnTo>
                  <a:lnTo>
                    <a:pt x="874" y="607"/>
                  </a:lnTo>
                  <a:lnTo>
                    <a:pt x="878" y="608"/>
                  </a:lnTo>
                  <a:lnTo>
                    <a:pt x="878" y="605"/>
                  </a:lnTo>
                  <a:lnTo>
                    <a:pt x="878" y="602"/>
                  </a:lnTo>
                  <a:lnTo>
                    <a:pt x="879" y="599"/>
                  </a:lnTo>
                  <a:lnTo>
                    <a:pt x="879" y="598"/>
                  </a:lnTo>
                  <a:lnTo>
                    <a:pt x="880" y="589"/>
                  </a:lnTo>
                  <a:lnTo>
                    <a:pt x="880" y="589"/>
                  </a:lnTo>
                  <a:lnTo>
                    <a:pt x="879" y="589"/>
                  </a:lnTo>
                  <a:lnTo>
                    <a:pt x="879" y="587"/>
                  </a:lnTo>
                  <a:lnTo>
                    <a:pt x="879" y="584"/>
                  </a:lnTo>
                  <a:lnTo>
                    <a:pt x="879" y="580"/>
                  </a:lnTo>
                  <a:lnTo>
                    <a:pt x="880" y="576"/>
                  </a:lnTo>
                  <a:lnTo>
                    <a:pt x="881" y="572"/>
                  </a:lnTo>
                  <a:lnTo>
                    <a:pt x="883" y="568"/>
                  </a:lnTo>
                  <a:lnTo>
                    <a:pt x="883" y="564"/>
                  </a:lnTo>
                  <a:lnTo>
                    <a:pt x="883" y="560"/>
                  </a:lnTo>
                  <a:lnTo>
                    <a:pt x="881" y="556"/>
                  </a:lnTo>
                  <a:lnTo>
                    <a:pt x="878" y="550"/>
                  </a:lnTo>
                  <a:lnTo>
                    <a:pt x="875" y="540"/>
                  </a:lnTo>
                  <a:lnTo>
                    <a:pt x="874" y="533"/>
                  </a:lnTo>
                  <a:lnTo>
                    <a:pt x="872" y="530"/>
                  </a:lnTo>
                  <a:lnTo>
                    <a:pt x="870" y="527"/>
                  </a:lnTo>
                  <a:lnTo>
                    <a:pt x="868" y="525"/>
                  </a:lnTo>
                  <a:lnTo>
                    <a:pt x="866" y="521"/>
                  </a:lnTo>
                  <a:lnTo>
                    <a:pt x="867" y="519"/>
                  </a:lnTo>
                  <a:lnTo>
                    <a:pt x="866" y="519"/>
                  </a:lnTo>
                  <a:lnTo>
                    <a:pt x="864" y="518"/>
                  </a:lnTo>
                  <a:lnTo>
                    <a:pt x="866" y="518"/>
                  </a:lnTo>
                  <a:lnTo>
                    <a:pt x="866" y="517"/>
                  </a:lnTo>
                  <a:lnTo>
                    <a:pt x="866" y="517"/>
                  </a:lnTo>
                  <a:lnTo>
                    <a:pt x="864" y="517"/>
                  </a:lnTo>
                  <a:lnTo>
                    <a:pt x="864" y="515"/>
                  </a:lnTo>
                  <a:lnTo>
                    <a:pt x="864" y="515"/>
                  </a:lnTo>
                  <a:lnTo>
                    <a:pt x="863" y="515"/>
                  </a:lnTo>
                  <a:lnTo>
                    <a:pt x="862" y="515"/>
                  </a:lnTo>
                  <a:lnTo>
                    <a:pt x="861" y="515"/>
                  </a:lnTo>
                  <a:lnTo>
                    <a:pt x="861" y="514"/>
                  </a:lnTo>
                  <a:lnTo>
                    <a:pt x="862" y="513"/>
                  </a:lnTo>
                  <a:lnTo>
                    <a:pt x="861" y="509"/>
                  </a:lnTo>
                  <a:lnTo>
                    <a:pt x="858" y="505"/>
                  </a:lnTo>
                  <a:lnTo>
                    <a:pt x="854" y="501"/>
                  </a:lnTo>
                  <a:lnTo>
                    <a:pt x="850" y="498"/>
                  </a:lnTo>
                  <a:lnTo>
                    <a:pt x="845" y="496"/>
                  </a:lnTo>
                  <a:lnTo>
                    <a:pt x="840" y="492"/>
                  </a:lnTo>
                  <a:lnTo>
                    <a:pt x="834" y="489"/>
                  </a:lnTo>
                  <a:lnTo>
                    <a:pt x="833" y="487"/>
                  </a:lnTo>
                  <a:lnTo>
                    <a:pt x="832" y="484"/>
                  </a:lnTo>
                  <a:lnTo>
                    <a:pt x="832" y="481"/>
                  </a:lnTo>
                  <a:lnTo>
                    <a:pt x="830" y="479"/>
                  </a:lnTo>
                  <a:lnTo>
                    <a:pt x="829" y="481"/>
                  </a:lnTo>
                  <a:lnTo>
                    <a:pt x="828" y="481"/>
                  </a:lnTo>
                  <a:lnTo>
                    <a:pt x="828" y="480"/>
                  </a:lnTo>
                  <a:lnTo>
                    <a:pt x="828" y="479"/>
                  </a:lnTo>
                  <a:lnTo>
                    <a:pt x="828" y="478"/>
                  </a:lnTo>
                  <a:lnTo>
                    <a:pt x="826" y="480"/>
                  </a:lnTo>
                  <a:lnTo>
                    <a:pt x="823" y="479"/>
                  </a:lnTo>
                  <a:lnTo>
                    <a:pt x="824" y="479"/>
                  </a:lnTo>
                  <a:lnTo>
                    <a:pt x="823" y="479"/>
                  </a:lnTo>
                  <a:lnTo>
                    <a:pt x="821" y="479"/>
                  </a:lnTo>
                  <a:lnTo>
                    <a:pt x="820" y="480"/>
                  </a:lnTo>
                  <a:lnTo>
                    <a:pt x="820" y="479"/>
                  </a:lnTo>
                  <a:lnTo>
                    <a:pt x="820" y="478"/>
                  </a:lnTo>
                  <a:lnTo>
                    <a:pt x="819" y="476"/>
                  </a:lnTo>
                  <a:lnTo>
                    <a:pt x="817" y="479"/>
                  </a:lnTo>
                  <a:lnTo>
                    <a:pt x="816" y="479"/>
                  </a:lnTo>
                  <a:lnTo>
                    <a:pt x="813" y="479"/>
                  </a:lnTo>
                  <a:lnTo>
                    <a:pt x="812" y="479"/>
                  </a:lnTo>
                  <a:lnTo>
                    <a:pt x="812" y="479"/>
                  </a:lnTo>
                  <a:lnTo>
                    <a:pt x="812" y="478"/>
                  </a:lnTo>
                  <a:lnTo>
                    <a:pt x="812" y="478"/>
                  </a:lnTo>
                  <a:lnTo>
                    <a:pt x="809" y="478"/>
                  </a:lnTo>
                  <a:lnTo>
                    <a:pt x="808" y="478"/>
                  </a:lnTo>
                  <a:lnTo>
                    <a:pt x="806" y="476"/>
                  </a:lnTo>
                  <a:lnTo>
                    <a:pt x="804" y="475"/>
                  </a:lnTo>
                  <a:lnTo>
                    <a:pt x="803" y="474"/>
                  </a:lnTo>
                  <a:lnTo>
                    <a:pt x="800" y="474"/>
                  </a:lnTo>
                  <a:lnTo>
                    <a:pt x="798" y="474"/>
                  </a:lnTo>
                  <a:lnTo>
                    <a:pt x="798" y="474"/>
                  </a:lnTo>
                  <a:lnTo>
                    <a:pt x="796" y="472"/>
                  </a:lnTo>
                  <a:lnTo>
                    <a:pt x="794" y="472"/>
                  </a:lnTo>
                  <a:lnTo>
                    <a:pt x="791" y="472"/>
                  </a:lnTo>
                  <a:lnTo>
                    <a:pt x="790" y="471"/>
                  </a:lnTo>
                  <a:lnTo>
                    <a:pt x="787" y="470"/>
                  </a:lnTo>
                  <a:lnTo>
                    <a:pt x="787" y="472"/>
                  </a:lnTo>
                  <a:lnTo>
                    <a:pt x="783" y="471"/>
                  </a:lnTo>
                  <a:lnTo>
                    <a:pt x="779" y="471"/>
                  </a:lnTo>
                  <a:lnTo>
                    <a:pt x="779" y="471"/>
                  </a:lnTo>
                  <a:lnTo>
                    <a:pt x="778" y="471"/>
                  </a:lnTo>
                  <a:lnTo>
                    <a:pt x="778" y="470"/>
                  </a:lnTo>
                  <a:lnTo>
                    <a:pt x="777" y="471"/>
                  </a:lnTo>
                  <a:lnTo>
                    <a:pt x="775" y="471"/>
                  </a:lnTo>
                  <a:lnTo>
                    <a:pt x="774" y="471"/>
                  </a:lnTo>
                  <a:lnTo>
                    <a:pt x="774" y="471"/>
                  </a:lnTo>
                  <a:lnTo>
                    <a:pt x="773" y="470"/>
                  </a:lnTo>
                  <a:lnTo>
                    <a:pt x="773" y="470"/>
                  </a:lnTo>
                  <a:lnTo>
                    <a:pt x="771" y="471"/>
                  </a:lnTo>
                  <a:lnTo>
                    <a:pt x="770" y="468"/>
                  </a:lnTo>
                  <a:lnTo>
                    <a:pt x="769" y="470"/>
                  </a:lnTo>
                  <a:lnTo>
                    <a:pt x="766" y="470"/>
                  </a:lnTo>
                  <a:lnTo>
                    <a:pt x="764" y="470"/>
                  </a:lnTo>
                  <a:lnTo>
                    <a:pt x="762" y="470"/>
                  </a:lnTo>
                  <a:lnTo>
                    <a:pt x="761" y="470"/>
                  </a:lnTo>
                  <a:lnTo>
                    <a:pt x="753" y="471"/>
                  </a:lnTo>
                  <a:lnTo>
                    <a:pt x="745" y="471"/>
                  </a:lnTo>
                  <a:lnTo>
                    <a:pt x="736" y="471"/>
                  </a:lnTo>
                  <a:lnTo>
                    <a:pt x="730" y="470"/>
                  </a:lnTo>
                  <a:lnTo>
                    <a:pt x="720" y="470"/>
                  </a:lnTo>
                  <a:lnTo>
                    <a:pt x="711" y="474"/>
                  </a:lnTo>
                  <a:lnTo>
                    <a:pt x="705" y="478"/>
                  </a:lnTo>
                  <a:lnTo>
                    <a:pt x="697" y="479"/>
                  </a:lnTo>
                  <a:lnTo>
                    <a:pt x="697" y="479"/>
                  </a:lnTo>
                  <a:lnTo>
                    <a:pt x="694" y="479"/>
                  </a:lnTo>
                  <a:lnTo>
                    <a:pt x="694" y="480"/>
                  </a:lnTo>
                  <a:lnTo>
                    <a:pt x="693" y="481"/>
                  </a:lnTo>
                  <a:lnTo>
                    <a:pt x="693" y="483"/>
                  </a:lnTo>
                  <a:lnTo>
                    <a:pt x="692" y="484"/>
                  </a:lnTo>
                  <a:lnTo>
                    <a:pt x="692" y="487"/>
                  </a:lnTo>
                  <a:lnTo>
                    <a:pt x="692" y="489"/>
                  </a:lnTo>
                  <a:lnTo>
                    <a:pt x="692" y="488"/>
                  </a:lnTo>
                  <a:lnTo>
                    <a:pt x="690" y="488"/>
                  </a:lnTo>
                  <a:lnTo>
                    <a:pt x="690" y="491"/>
                  </a:lnTo>
                  <a:lnTo>
                    <a:pt x="689" y="495"/>
                  </a:lnTo>
                  <a:lnTo>
                    <a:pt x="688" y="498"/>
                  </a:lnTo>
                  <a:lnTo>
                    <a:pt x="688" y="501"/>
                  </a:lnTo>
                  <a:lnTo>
                    <a:pt x="688" y="505"/>
                  </a:lnTo>
                  <a:lnTo>
                    <a:pt x="688" y="505"/>
                  </a:lnTo>
                  <a:lnTo>
                    <a:pt x="686" y="506"/>
                  </a:lnTo>
                  <a:lnTo>
                    <a:pt x="686" y="508"/>
                  </a:lnTo>
                  <a:lnTo>
                    <a:pt x="686" y="510"/>
                  </a:lnTo>
                  <a:lnTo>
                    <a:pt x="686" y="512"/>
                  </a:lnTo>
                  <a:lnTo>
                    <a:pt x="685" y="513"/>
                  </a:lnTo>
                  <a:lnTo>
                    <a:pt x="684" y="514"/>
                  </a:lnTo>
                  <a:lnTo>
                    <a:pt x="685" y="523"/>
                  </a:lnTo>
                  <a:lnTo>
                    <a:pt x="682" y="535"/>
                  </a:lnTo>
                  <a:lnTo>
                    <a:pt x="682" y="535"/>
                  </a:lnTo>
                  <a:lnTo>
                    <a:pt x="676" y="547"/>
                  </a:lnTo>
                  <a:lnTo>
                    <a:pt x="671" y="555"/>
                  </a:lnTo>
                  <a:lnTo>
                    <a:pt x="667" y="557"/>
                  </a:lnTo>
                  <a:lnTo>
                    <a:pt x="664" y="556"/>
                  </a:lnTo>
                  <a:lnTo>
                    <a:pt x="662" y="552"/>
                  </a:lnTo>
                  <a:lnTo>
                    <a:pt x="660" y="547"/>
                  </a:lnTo>
                  <a:lnTo>
                    <a:pt x="660" y="535"/>
                  </a:lnTo>
                  <a:lnTo>
                    <a:pt x="660" y="525"/>
                  </a:lnTo>
                  <a:lnTo>
                    <a:pt x="662" y="515"/>
                  </a:lnTo>
                  <a:lnTo>
                    <a:pt x="662" y="512"/>
                  </a:lnTo>
                  <a:lnTo>
                    <a:pt x="665" y="495"/>
                  </a:lnTo>
                  <a:lnTo>
                    <a:pt x="665" y="495"/>
                  </a:lnTo>
                  <a:lnTo>
                    <a:pt x="665" y="493"/>
                  </a:lnTo>
                  <a:lnTo>
                    <a:pt x="665" y="492"/>
                  </a:lnTo>
                  <a:lnTo>
                    <a:pt x="667" y="478"/>
                  </a:lnTo>
                  <a:lnTo>
                    <a:pt x="672" y="463"/>
                  </a:lnTo>
                  <a:lnTo>
                    <a:pt x="677" y="449"/>
                  </a:lnTo>
                  <a:lnTo>
                    <a:pt x="680" y="434"/>
                  </a:lnTo>
                  <a:lnTo>
                    <a:pt x="681" y="423"/>
                  </a:lnTo>
                  <a:lnTo>
                    <a:pt x="682" y="411"/>
                  </a:lnTo>
                  <a:lnTo>
                    <a:pt x="686" y="398"/>
                  </a:lnTo>
                  <a:lnTo>
                    <a:pt x="690" y="387"/>
                  </a:lnTo>
                  <a:lnTo>
                    <a:pt x="693" y="374"/>
                  </a:lnTo>
                  <a:lnTo>
                    <a:pt x="696" y="360"/>
                  </a:lnTo>
                  <a:lnTo>
                    <a:pt x="698" y="358"/>
                  </a:lnTo>
                  <a:lnTo>
                    <a:pt x="698" y="357"/>
                  </a:lnTo>
                  <a:lnTo>
                    <a:pt x="698" y="356"/>
                  </a:lnTo>
                  <a:lnTo>
                    <a:pt x="698" y="354"/>
                  </a:lnTo>
                  <a:lnTo>
                    <a:pt x="699" y="354"/>
                  </a:lnTo>
                  <a:lnTo>
                    <a:pt x="699" y="354"/>
                  </a:lnTo>
                  <a:lnTo>
                    <a:pt x="701" y="353"/>
                  </a:lnTo>
                  <a:lnTo>
                    <a:pt x="699" y="351"/>
                  </a:lnTo>
                  <a:lnTo>
                    <a:pt x="701" y="351"/>
                  </a:lnTo>
                  <a:lnTo>
                    <a:pt x="701" y="349"/>
                  </a:lnTo>
                  <a:lnTo>
                    <a:pt x="699" y="348"/>
                  </a:lnTo>
                  <a:lnTo>
                    <a:pt x="699" y="347"/>
                  </a:lnTo>
                  <a:lnTo>
                    <a:pt x="699" y="344"/>
                  </a:lnTo>
                  <a:lnTo>
                    <a:pt x="699" y="344"/>
                  </a:lnTo>
                  <a:lnTo>
                    <a:pt x="699" y="343"/>
                  </a:lnTo>
                  <a:lnTo>
                    <a:pt x="702" y="343"/>
                  </a:lnTo>
                  <a:lnTo>
                    <a:pt x="707" y="327"/>
                  </a:lnTo>
                  <a:lnTo>
                    <a:pt x="711" y="309"/>
                  </a:lnTo>
                  <a:lnTo>
                    <a:pt x="714" y="290"/>
                  </a:lnTo>
                  <a:lnTo>
                    <a:pt x="714" y="288"/>
                  </a:lnTo>
                  <a:lnTo>
                    <a:pt x="715" y="284"/>
                  </a:lnTo>
                  <a:lnTo>
                    <a:pt x="715" y="281"/>
                  </a:lnTo>
                  <a:lnTo>
                    <a:pt x="718" y="272"/>
                  </a:lnTo>
                  <a:lnTo>
                    <a:pt x="720" y="268"/>
                  </a:lnTo>
                  <a:lnTo>
                    <a:pt x="723" y="265"/>
                  </a:lnTo>
                  <a:lnTo>
                    <a:pt x="726" y="263"/>
                  </a:lnTo>
                  <a:lnTo>
                    <a:pt x="727" y="259"/>
                  </a:lnTo>
                  <a:lnTo>
                    <a:pt x="724" y="258"/>
                  </a:lnTo>
                  <a:lnTo>
                    <a:pt x="724" y="256"/>
                  </a:lnTo>
                  <a:lnTo>
                    <a:pt x="726" y="256"/>
                  </a:lnTo>
                  <a:lnTo>
                    <a:pt x="727" y="255"/>
                  </a:lnTo>
                  <a:lnTo>
                    <a:pt x="728" y="255"/>
                  </a:lnTo>
                  <a:lnTo>
                    <a:pt x="728" y="254"/>
                  </a:lnTo>
                  <a:lnTo>
                    <a:pt x="726" y="254"/>
                  </a:lnTo>
                  <a:lnTo>
                    <a:pt x="727" y="246"/>
                  </a:lnTo>
                  <a:lnTo>
                    <a:pt x="727" y="247"/>
                  </a:lnTo>
                  <a:lnTo>
                    <a:pt x="727" y="246"/>
                  </a:lnTo>
                  <a:lnTo>
                    <a:pt x="727" y="243"/>
                  </a:lnTo>
                  <a:lnTo>
                    <a:pt x="727" y="242"/>
                  </a:lnTo>
                  <a:lnTo>
                    <a:pt x="726" y="241"/>
                  </a:lnTo>
                  <a:lnTo>
                    <a:pt x="727" y="241"/>
                  </a:lnTo>
                  <a:lnTo>
                    <a:pt x="728" y="241"/>
                  </a:lnTo>
                  <a:lnTo>
                    <a:pt x="728" y="241"/>
                  </a:lnTo>
                  <a:lnTo>
                    <a:pt x="730" y="238"/>
                  </a:lnTo>
                  <a:lnTo>
                    <a:pt x="727" y="238"/>
                  </a:lnTo>
                  <a:lnTo>
                    <a:pt x="727" y="235"/>
                  </a:lnTo>
                  <a:lnTo>
                    <a:pt x="727" y="233"/>
                  </a:lnTo>
                  <a:lnTo>
                    <a:pt x="727" y="230"/>
                  </a:lnTo>
                  <a:lnTo>
                    <a:pt x="727" y="227"/>
                  </a:lnTo>
                  <a:lnTo>
                    <a:pt x="727" y="227"/>
                  </a:lnTo>
                  <a:lnTo>
                    <a:pt x="728" y="226"/>
                  </a:lnTo>
                  <a:lnTo>
                    <a:pt x="728" y="227"/>
                  </a:lnTo>
                  <a:lnTo>
                    <a:pt x="728" y="220"/>
                  </a:lnTo>
                  <a:lnTo>
                    <a:pt x="731" y="213"/>
                  </a:lnTo>
                  <a:lnTo>
                    <a:pt x="732" y="207"/>
                  </a:lnTo>
                  <a:lnTo>
                    <a:pt x="732" y="200"/>
                  </a:lnTo>
                  <a:lnTo>
                    <a:pt x="734" y="200"/>
                  </a:lnTo>
                  <a:lnTo>
                    <a:pt x="735" y="196"/>
                  </a:lnTo>
                  <a:lnTo>
                    <a:pt x="735" y="193"/>
                  </a:lnTo>
                  <a:lnTo>
                    <a:pt x="736" y="190"/>
                  </a:lnTo>
                  <a:lnTo>
                    <a:pt x="736" y="187"/>
                  </a:lnTo>
                  <a:lnTo>
                    <a:pt x="736" y="183"/>
                  </a:lnTo>
                  <a:lnTo>
                    <a:pt x="737" y="179"/>
                  </a:lnTo>
                  <a:lnTo>
                    <a:pt x="736" y="179"/>
                  </a:lnTo>
                  <a:lnTo>
                    <a:pt x="737" y="173"/>
                  </a:lnTo>
                  <a:lnTo>
                    <a:pt x="737" y="166"/>
                  </a:lnTo>
                  <a:lnTo>
                    <a:pt x="739" y="166"/>
                  </a:lnTo>
                  <a:lnTo>
                    <a:pt x="739" y="163"/>
                  </a:lnTo>
                  <a:lnTo>
                    <a:pt x="740" y="163"/>
                  </a:lnTo>
                  <a:lnTo>
                    <a:pt x="740" y="161"/>
                  </a:lnTo>
                  <a:lnTo>
                    <a:pt x="740" y="158"/>
                  </a:lnTo>
                  <a:lnTo>
                    <a:pt x="740" y="155"/>
                  </a:lnTo>
                  <a:lnTo>
                    <a:pt x="740" y="155"/>
                  </a:lnTo>
                  <a:lnTo>
                    <a:pt x="741" y="154"/>
                  </a:lnTo>
                  <a:lnTo>
                    <a:pt x="741" y="152"/>
                  </a:lnTo>
                  <a:lnTo>
                    <a:pt x="741" y="150"/>
                  </a:lnTo>
                  <a:lnTo>
                    <a:pt x="743" y="149"/>
                  </a:lnTo>
                  <a:lnTo>
                    <a:pt x="743" y="145"/>
                  </a:lnTo>
                  <a:lnTo>
                    <a:pt x="744" y="141"/>
                  </a:lnTo>
                  <a:lnTo>
                    <a:pt x="744" y="137"/>
                  </a:lnTo>
                  <a:lnTo>
                    <a:pt x="745" y="133"/>
                  </a:lnTo>
                  <a:lnTo>
                    <a:pt x="744" y="131"/>
                  </a:lnTo>
                  <a:lnTo>
                    <a:pt x="747" y="116"/>
                  </a:lnTo>
                  <a:lnTo>
                    <a:pt x="749" y="101"/>
                  </a:lnTo>
                  <a:lnTo>
                    <a:pt x="752" y="89"/>
                  </a:lnTo>
                  <a:lnTo>
                    <a:pt x="756" y="78"/>
                  </a:lnTo>
                  <a:lnTo>
                    <a:pt x="760" y="69"/>
                  </a:lnTo>
                  <a:lnTo>
                    <a:pt x="764" y="57"/>
                  </a:lnTo>
                  <a:lnTo>
                    <a:pt x="766" y="43"/>
                  </a:lnTo>
                  <a:lnTo>
                    <a:pt x="766" y="31"/>
                  </a:lnTo>
                  <a:lnTo>
                    <a:pt x="768" y="22"/>
                  </a:lnTo>
                  <a:lnTo>
                    <a:pt x="769" y="11"/>
                  </a:lnTo>
                  <a:lnTo>
                    <a:pt x="769" y="10"/>
                  </a:lnTo>
                  <a:lnTo>
                    <a:pt x="770" y="8"/>
                  </a:lnTo>
                  <a:lnTo>
                    <a:pt x="770" y="5"/>
                  </a:lnTo>
                  <a:lnTo>
                    <a:pt x="773" y="2"/>
                  </a:lnTo>
                  <a:lnTo>
                    <a:pt x="774" y="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46"/>
            <p:cNvSpPr>
              <a:spLocks noEditPoints="1"/>
            </p:cNvSpPr>
            <p:nvPr/>
          </p:nvSpPr>
          <p:spPr bwMode="auto">
            <a:xfrm>
              <a:off x="8745167" y="2457883"/>
              <a:ext cx="813091" cy="846971"/>
            </a:xfrm>
            <a:custGeom>
              <a:avLst/>
              <a:gdLst>
                <a:gd name="T0" fmla="*/ 139 w 312"/>
                <a:gd name="T1" fmla="*/ 268 h 325"/>
                <a:gd name="T2" fmla="*/ 134 w 312"/>
                <a:gd name="T3" fmla="*/ 230 h 325"/>
                <a:gd name="T4" fmla="*/ 134 w 312"/>
                <a:gd name="T5" fmla="*/ 233 h 325"/>
                <a:gd name="T6" fmla="*/ 132 w 312"/>
                <a:gd name="T7" fmla="*/ 225 h 325"/>
                <a:gd name="T8" fmla="*/ 64 w 312"/>
                <a:gd name="T9" fmla="*/ 209 h 325"/>
                <a:gd name="T10" fmla="*/ 221 w 312"/>
                <a:gd name="T11" fmla="*/ 203 h 325"/>
                <a:gd name="T12" fmla="*/ 62 w 312"/>
                <a:gd name="T13" fmla="*/ 200 h 325"/>
                <a:gd name="T14" fmla="*/ 64 w 312"/>
                <a:gd name="T15" fmla="*/ 200 h 325"/>
                <a:gd name="T16" fmla="*/ 67 w 312"/>
                <a:gd name="T17" fmla="*/ 198 h 325"/>
                <a:gd name="T18" fmla="*/ 211 w 312"/>
                <a:gd name="T19" fmla="*/ 165 h 325"/>
                <a:gd name="T20" fmla="*/ 216 w 312"/>
                <a:gd name="T21" fmla="*/ 171 h 325"/>
                <a:gd name="T22" fmla="*/ 147 w 312"/>
                <a:gd name="T23" fmla="*/ 152 h 325"/>
                <a:gd name="T24" fmla="*/ 58 w 312"/>
                <a:gd name="T25" fmla="*/ 118 h 325"/>
                <a:gd name="T26" fmla="*/ 279 w 312"/>
                <a:gd name="T27" fmla="*/ 140 h 325"/>
                <a:gd name="T28" fmla="*/ 246 w 312"/>
                <a:gd name="T29" fmla="*/ 127 h 325"/>
                <a:gd name="T30" fmla="*/ 25 w 312"/>
                <a:gd name="T31" fmla="*/ 118 h 325"/>
                <a:gd name="T32" fmla="*/ 155 w 312"/>
                <a:gd name="T33" fmla="*/ 98 h 325"/>
                <a:gd name="T34" fmla="*/ 123 w 312"/>
                <a:gd name="T35" fmla="*/ 111 h 325"/>
                <a:gd name="T36" fmla="*/ 143 w 312"/>
                <a:gd name="T37" fmla="*/ 111 h 325"/>
                <a:gd name="T38" fmla="*/ 143 w 312"/>
                <a:gd name="T39" fmla="*/ 94 h 325"/>
                <a:gd name="T40" fmla="*/ 241 w 312"/>
                <a:gd name="T41" fmla="*/ 82 h 325"/>
                <a:gd name="T42" fmla="*/ 101 w 312"/>
                <a:gd name="T43" fmla="*/ 81 h 325"/>
                <a:gd name="T44" fmla="*/ 104 w 312"/>
                <a:gd name="T45" fmla="*/ 92 h 325"/>
                <a:gd name="T46" fmla="*/ 113 w 312"/>
                <a:gd name="T47" fmla="*/ 72 h 325"/>
                <a:gd name="T48" fmla="*/ 88 w 312"/>
                <a:gd name="T49" fmla="*/ 63 h 325"/>
                <a:gd name="T50" fmla="*/ 130 w 312"/>
                <a:gd name="T51" fmla="*/ 56 h 325"/>
                <a:gd name="T52" fmla="*/ 81 w 312"/>
                <a:gd name="T53" fmla="*/ 41 h 325"/>
                <a:gd name="T54" fmla="*/ 43 w 312"/>
                <a:gd name="T55" fmla="*/ 48 h 325"/>
                <a:gd name="T56" fmla="*/ 49 w 312"/>
                <a:gd name="T57" fmla="*/ 69 h 325"/>
                <a:gd name="T58" fmla="*/ 51 w 312"/>
                <a:gd name="T59" fmla="*/ 85 h 325"/>
                <a:gd name="T60" fmla="*/ 58 w 312"/>
                <a:gd name="T61" fmla="*/ 120 h 325"/>
                <a:gd name="T62" fmla="*/ 56 w 312"/>
                <a:gd name="T63" fmla="*/ 97 h 325"/>
                <a:gd name="T64" fmla="*/ 49 w 312"/>
                <a:gd name="T65" fmla="*/ 58 h 325"/>
                <a:gd name="T66" fmla="*/ 22 w 312"/>
                <a:gd name="T67" fmla="*/ 22 h 325"/>
                <a:gd name="T68" fmla="*/ 34 w 312"/>
                <a:gd name="T69" fmla="*/ 25 h 325"/>
                <a:gd name="T70" fmla="*/ 50 w 312"/>
                <a:gd name="T71" fmla="*/ 31 h 325"/>
                <a:gd name="T72" fmla="*/ 59 w 312"/>
                <a:gd name="T73" fmla="*/ 44 h 325"/>
                <a:gd name="T74" fmla="*/ 71 w 312"/>
                <a:gd name="T75" fmla="*/ 39 h 325"/>
                <a:gd name="T76" fmla="*/ 98 w 312"/>
                <a:gd name="T77" fmla="*/ 44 h 325"/>
                <a:gd name="T78" fmla="*/ 110 w 312"/>
                <a:gd name="T79" fmla="*/ 46 h 325"/>
                <a:gd name="T80" fmla="*/ 132 w 312"/>
                <a:gd name="T81" fmla="*/ 61 h 325"/>
                <a:gd name="T82" fmla="*/ 147 w 312"/>
                <a:gd name="T83" fmla="*/ 63 h 325"/>
                <a:gd name="T84" fmla="*/ 149 w 312"/>
                <a:gd name="T85" fmla="*/ 76 h 325"/>
                <a:gd name="T86" fmla="*/ 153 w 312"/>
                <a:gd name="T87" fmla="*/ 92 h 325"/>
                <a:gd name="T88" fmla="*/ 165 w 312"/>
                <a:gd name="T89" fmla="*/ 81 h 325"/>
                <a:gd name="T90" fmla="*/ 198 w 312"/>
                <a:gd name="T91" fmla="*/ 168 h 325"/>
                <a:gd name="T92" fmla="*/ 202 w 312"/>
                <a:gd name="T93" fmla="*/ 137 h 325"/>
                <a:gd name="T94" fmla="*/ 212 w 312"/>
                <a:gd name="T95" fmla="*/ 119 h 325"/>
                <a:gd name="T96" fmla="*/ 229 w 312"/>
                <a:gd name="T97" fmla="*/ 110 h 325"/>
                <a:gd name="T98" fmla="*/ 242 w 312"/>
                <a:gd name="T99" fmla="*/ 82 h 325"/>
                <a:gd name="T100" fmla="*/ 255 w 312"/>
                <a:gd name="T101" fmla="*/ 75 h 325"/>
                <a:gd name="T102" fmla="*/ 265 w 312"/>
                <a:gd name="T103" fmla="*/ 78 h 325"/>
                <a:gd name="T104" fmla="*/ 258 w 312"/>
                <a:gd name="T105" fmla="*/ 89 h 325"/>
                <a:gd name="T106" fmla="*/ 266 w 312"/>
                <a:gd name="T107" fmla="*/ 89 h 325"/>
                <a:gd name="T108" fmla="*/ 280 w 312"/>
                <a:gd name="T109" fmla="*/ 89 h 325"/>
                <a:gd name="T110" fmla="*/ 296 w 312"/>
                <a:gd name="T111" fmla="*/ 73 h 325"/>
                <a:gd name="T112" fmla="*/ 289 w 312"/>
                <a:gd name="T113" fmla="*/ 194 h 325"/>
                <a:gd name="T114" fmla="*/ 223 w 312"/>
                <a:gd name="T115" fmla="*/ 221 h 325"/>
                <a:gd name="T116" fmla="*/ 180 w 312"/>
                <a:gd name="T117" fmla="*/ 220 h 325"/>
                <a:gd name="T118" fmla="*/ 114 w 312"/>
                <a:gd name="T119" fmla="*/ 253 h 325"/>
                <a:gd name="T120" fmla="*/ 75 w 312"/>
                <a:gd name="T121" fmla="*/ 228 h 325"/>
                <a:gd name="T122" fmla="*/ 39 w 312"/>
                <a:gd name="T123" fmla="*/ 154 h 325"/>
                <a:gd name="T124" fmla="*/ 1 w 312"/>
                <a:gd name="T125" fmla="*/ 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2" h="325">
                  <a:moveTo>
                    <a:pt x="136" y="277"/>
                  </a:moveTo>
                  <a:lnTo>
                    <a:pt x="136" y="279"/>
                  </a:lnTo>
                  <a:lnTo>
                    <a:pt x="136" y="279"/>
                  </a:lnTo>
                  <a:lnTo>
                    <a:pt x="138" y="277"/>
                  </a:lnTo>
                  <a:lnTo>
                    <a:pt x="136" y="277"/>
                  </a:lnTo>
                  <a:close/>
                  <a:moveTo>
                    <a:pt x="131" y="277"/>
                  </a:moveTo>
                  <a:lnTo>
                    <a:pt x="132" y="287"/>
                  </a:lnTo>
                  <a:lnTo>
                    <a:pt x="134" y="283"/>
                  </a:lnTo>
                  <a:lnTo>
                    <a:pt x="135" y="277"/>
                  </a:lnTo>
                  <a:lnTo>
                    <a:pt x="131" y="277"/>
                  </a:lnTo>
                  <a:close/>
                  <a:moveTo>
                    <a:pt x="139" y="274"/>
                  </a:moveTo>
                  <a:lnTo>
                    <a:pt x="138" y="275"/>
                  </a:lnTo>
                  <a:lnTo>
                    <a:pt x="138" y="275"/>
                  </a:lnTo>
                  <a:lnTo>
                    <a:pt x="138" y="275"/>
                  </a:lnTo>
                  <a:lnTo>
                    <a:pt x="136" y="275"/>
                  </a:lnTo>
                  <a:lnTo>
                    <a:pt x="136" y="275"/>
                  </a:lnTo>
                  <a:lnTo>
                    <a:pt x="136" y="276"/>
                  </a:lnTo>
                  <a:lnTo>
                    <a:pt x="138" y="276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9" y="274"/>
                  </a:lnTo>
                  <a:close/>
                  <a:moveTo>
                    <a:pt x="144" y="259"/>
                  </a:moveTo>
                  <a:lnTo>
                    <a:pt x="143" y="259"/>
                  </a:lnTo>
                  <a:lnTo>
                    <a:pt x="143" y="259"/>
                  </a:lnTo>
                  <a:lnTo>
                    <a:pt x="143" y="260"/>
                  </a:lnTo>
                  <a:lnTo>
                    <a:pt x="143" y="262"/>
                  </a:lnTo>
                  <a:lnTo>
                    <a:pt x="142" y="263"/>
                  </a:lnTo>
                  <a:lnTo>
                    <a:pt x="142" y="263"/>
                  </a:lnTo>
                  <a:lnTo>
                    <a:pt x="140" y="264"/>
                  </a:lnTo>
                  <a:lnTo>
                    <a:pt x="140" y="266"/>
                  </a:lnTo>
                  <a:lnTo>
                    <a:pt x="140" y="268"/>
                  </a:lnTo>
                  <a:lnTo>
                    <a:pt x="140" y="267"/>
                  </a:lnTo>
                  <a:lnTo>
                    <a:pt x="139" y="268"/>
                  </a:lnTo>
                  <a:lnTo>
                    <a:pt x="139" y="267"/>
                  </a:lnTo>
                  <a:lnTo>
                    <a:pt x="139" y="268"/>
                  </a:lnTo>
                  <a:lnTo>
                    <a:pt x="139" y="268"/>
                  </a:lnTo>
                  <a:lnTo>
                    <a:pt x="138" y="268"/>
                  </a:lnTo>
                  <a:lnTo>
                    <a:pt x="138" y="268"/>
                  </a:lnTo>
                  <a:lnTo>
                    <a:pt x="139" y="270"/>
                  </a:lnTo>
                  <a:lnTo>
                    <a:pt x="139" y="270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2"/>
                  </a:lnTo>
                  <a:lnTo>
                    <a:pt x="139" y="272"/>
                  </a:lnTo>
                  <a:lnTo>
                    <a:pt x="140" y="271"/>
                  </a:lnTo>
                  <a:lnTo>
                    <a:pt x="140" y="270"/>
                  </a:lnTo>
                  <a:lnTo>
                    <a:pt x="142" y="268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59"/>
                  </a:lnTo>
                  <a:close/>
                  <a:moveTo>
                    <a:pt x="144" y="258"/>
                  </a:moveTo>
                  <a:lnTo>
                    <a:pt x="144" y="259"/>
                  </a:lnTo>
                  <a:lnTo>
                    <a:pt x="144" y="258"/>
                  </a:lnTo>
                  <a:lnTo>
                    <a:pt x="144" y="258"/>
                  </a:lnTo>
                  <a:close/>
                  <a:moveTo>
                    <a:pt x="131" y="250"/>
                  </a:moveTo>
                  <a:lnTo>
                    <a:pt x="131" y="257"/>
                  </a:lnTo>
                  <a:lnTo>
                    <a:pt x="132" y="255"/>
                  </a:lnTo>
                  <a:lnTo>
                    <a:pt x="134" y="254"/>
                  </a:lnTo>
                  <a:lnTo>
                    <a:pt x="134" y="251"/>
                  </a:lnTo>
                  <a:lnTo>
                    <a:pt x="131" y="250"/>
                  </a:lnTo>
                  <a:close/>
                  <a:moveTo>
                    <a:pt x="53" y="250"/>
                  </a:moveTo>
                  <a:lnTo>
                    <a:pt x="53" y="250"/>
                  </a:lnTo>
                  <a:lnTo>
                    <a:pt x="51" y="250"/>
                  </a:lnTo>
                  <a:lnTo>
                    <a:pt x="51" y="250"/>
                  </a:lnTo>
                  <a:lnTo>
                    <a:pt x="53" y="250"/>
                  </a:lnTo>
                  <a:lnTo>
                    <a:pt x="53" y="250"/>
                  </a:lnTo>
                  <a:close/>
                  <a:moveTo>
                    <a:pt x="151" y="243"/>
                  </a:moveTo>
                  <a:lnTo>
                    <a:pt x="151" y="243"/>
                  </a:lnTo>
                  <a:lnTo>
                    <a:pt x="151" y="243"/>
                  </a:lnTo>
                  <a:lnTo>
                    <a:pt x="151" y="243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4" y="232"/>
                  </a:lnTo>
                  <a:lnTo>
                    <a:pt x="132" y="230"/>
                  </a:lnTo>
                  <a:lnTo>
                    <a:pt x="134" y="233"/>
                  </a:lnTo>
                  <a:lnTo>
                    <a:pt x="135" y="236"/>
                  </a:lnTo>
                  <a:lnTo>
                    <a:pt x="136" y="240"/>
                  </a:lnTo>
                  <a:lnTo>
                    <a:pt x="135" y="241"/>
                  </a:lnTo>
                  <a:lnTo>
                    <a:pt x="136" y="243"/>
                  </a:lnTo>
                  <a:lnTo>
                    <a:pt x="136" y="243"/>
                  </a:lnTo>
                  <a:lnTo>
                    <a:pt x="136" y="242"/>
                  </a:lnTo>
                  <a:lnTo>
                    <a:pt x="136" y="24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138" y="241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9" y="238"/>
                  </a:lnTo>
                  <a:lnTo>
                    <a:pt x="139" y="238"/>
                  </a:lnTo>
                  <a:lnTo>
                    <a:pt x="139" y="238"/>
                  </a:lnTo>
                  <a:lnTo>
                    <a:pt x="139" y="236"/>
                  </a:lnTo>
                  <a:lnTo>
                    <a:pt x="139" y="237"/>
                  </a:lnTo>
                  <a:lnTo>
                    <a:pt x="140" y="236"/>
                  </a:lnTo>
                  <a:lnTo>
                    <a:pt x="140" y="234"/>
                  </a:lnTo>
                  <a:lnTo>
                    <a:pt x="140" y="234"/>
                  </a:lnTo>
                  <a:lnTo>
                    <a:pt x="140" y="233"/>
                  </a:lnTo>
                  <a:lnTo>
                    <a:pt x="138" y="233"/>
                  </a:lnTo>
                  <a:lnTo>
                    <a:pt x="138" y="233"/>
                  </a:lnTo>
                  <a:lnTo>
                    <a:pt x="138" y="232"/>
                  </a:lnTo>
                  <a:lnTo>
                    <a:pt x="136" y="233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35" y="233"/>
                  </a:lnTo>
                  <a:lnTo>
                    <a:pt x="134" y="233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5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0"/>
                  </a:lnTo>
                  <a:close/>
                  <a:moveTo>
                    <a:pt x="122" y="229"/>
                  </a:moveTo>
                  <a:lnTo>
                    <a:pt x="122" y="230"/>
                  </a:lnTo>
                  <a:lnTo>
                    <a:pt x="123" y="230"/>
                  </a:lnTo>
                  <a:lnTo>
                    <a:pt x="123" y="230"/>
                  </a:lnTo>
                  <a:lnTo>
                    <a:pt x="122" y="229"/>
                  </a:lnTo>
                  <a:close/>
                  <a:moveTo>
                    <a:pt x="131" y="225"/>
                  </a:moveTo>
                  <a:lnTo>
                    <a:pt x="130" y="225"/>
                  </a:lnTo>
                  <a:lnTo>
                    <a:pt x="131" y="229"/>
                  </a:lnTo>
                  <a:lnTo>
                    <a:pt x="131" y="229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29"/>
                  </a:lnTo>
                  <a:lnTo>
                    <a:pt x="132" y="229"/>
                  </a:lnTo>
                  <a:lnTo>
                    <a:pt x="134" y="229"/>
                  </a:lnTo>
                  <a:lnTo>
                    <a:pt x="132" y="229"/>
                  </a:lnTo>
                  <a:lnTo>
                    <a:pt x="132" y="229"/>
                  </a:lnTo>
                  <a:lnTo>
                    <a:pt x="132" y="229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4" y="228"/>
                  </a:lnTo>
                  <a:lnTo>
                    <a:pt x="132" y="226"/>
                  </a:lnTo>
                  <a:lnTo>
                    <a:pt x="131" y="226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2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close/>
                  <a:moveTo>
                    <a:pt x="140" y="219"/>
                  </a:move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close/>
                  <a:moveTo>
                    <a:pt x="63" y="211"/>
                  </a:moveTo>
                  <a:lnTo>
                    <a:pt x="64" y="211"/>
                  </a:lnTo>
                  <a:lnTo>
                    <a:pt x="63" y="211"/>
                  </a:lnTo>
                  <a:lnTo>
                    <a:pt x="63" y="211"/>
                  </a:lnTo>
                  <a:close/>
                  <a:moveTo>
                    <a:pt x="64" y="209"/>
                  </a:move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3" y="209"/>
                  </a:lnTo>
                  <a:lnTo>
                    <a:pt x="63" y="211"/>
                  </a:lnTo>
                  <a:lnTo>
                    <a:pt x="63" y="211"/>
                  </a:lnTo>
                  <a:lnTo>
                    <a:pt x="63" y="211"/>
                  </a:lnTo>
                  <a:lnTo>
                    <a:pt x="62" y="211"/>
                  </a:lnTo>
                  <a:lnTo>
                    <a:pt x="59" y="211"/>
                  </a:lnTo>
                  <a:lnTo>
                    <a:pt x="60" y="213"/>
                  </a:lnTo>
                  <a:lnTo>
                    <a:pt x="60" y="216"/>
                  </a:lnTo>
                  <a:lnTo>
                    <a:pt x="62" y="219"/>
                  </a:lnTo>
                  <a:lnTo>
                    <a:pt x="64" y="211"/>
                  </a:lnTo>
                  <a:lnTo>
                    <a:pt x="64" y="211"/>
                  </a:lnTo>
                  <a:lnTo>
                    <a:pt x="64" y="209"/>
                  </a:lnTo>
                  <a:close/>
                  <a:moveTo>
                    <a:pt x="64" y="209"/>
                  </a:moveTo>
                  <a:lnTo>
                    <a:pt x="63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8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close/>
                  <a:moveTo>
                    <a:pt x="220" y="202"/>
                  </a:moveTo>
                  <a:lnTo>
                    <a:pt x="220" y="204"/>
                  </a:lnTo>
                  <a:lnTo>
                    <a:pt x="220" y="204"/>
                  </a:lnTo>
                  <a:lnTo>
                    <a:pt x="220" y="204"/>
                  </a:lnTo>
                  <a:lnTo>
                    <a:pt x="220" y="204"/>
                  </a:lnTo>
                  <a:lnTo>
                    <a:pt x="219" y="204"/>
                  </a:lnTo>
                  <a:lnTo>
                    <a:pt x="219" y="204"/>
                  </a:lnTo>
                  <a:lnTo>
                    <a:pt x="219" y="204"/>
                  </a:lnTo>
                  <a:lnTo>
                    <a:pt x="220" y="205"/>
                  </a:lnTo>
                  <a:lnTo>
                    <a:pt x="221" y="209"/>
                  </a:lnTo>
                  <a:lnTo>
                    <a:pt x="223" y="205"/>
                  </a:lnTo>
                  <a:lnTo>
                    <a:pt x="221" y="204"/>
                  </a:lnTo>
                  <a:lnTo>
                    <a:pt x="221" y="204"/>
                  </a:lnTo>
                  <a:lnTo>
                    <a:pt x="221" y="204"/>
                  </a:lnTo>
                  <a:lnTo>
                    <a:pt x="221" y="203"/>
                  </a:lnTo>
                  <a:lnTo>
                    <a:pt x="220" y="202"/>
                  </a:lnTo>
                  <a:lnTo>
                    <a:pt x="220" y="202"/>
                  </a:lnTo>
                  <a:close/>
                  <a:moveTo>
                    <a:pt x="139" y="202"/>
                  </a:moveTo>
                  <a:lnTo>
                    <a:pt x="139" y="207"/>
                  </a:lnTo>
                  <a:lnTo>
                    <a:pt x="139" y="208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09"/>
                  </a:lnTo>
                  <a:lnTo>
                    <a:pt x="139" y="211"/>
                  </a:lnTo>
                  <a:lnTo>
                    <a:pt x="139" y="211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3"/>
                  </a:lnTo>
                  <a:lnTo>
                    <a:pt x="139" y="213"/>
                  </a:lnTo>
                  <a:lnTo>
                    <a:pt x="139" y="213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0" y="215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9" y="217"/>
                  </a:lnTo>
                  <a:lnTo>
                    <a:pt x="140" y="217"/>
                  </a:lnTo>
                  <a:lnTo>
                    <a:pt x="139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7"/>
                  </a:lnTo>
                  <a:lnTo>
                    <a:pt x="140" y="219"/>
                  </a:lnTo>
                  <a:lnTo>
                    <a:pt x="140" y="211"/>
                  </a:lnTo>
                  <a:lnTo>
                    <a:pt x="139" y="202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62" y="202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close/>
                  <a:moveTo>
                    <a:pt x="64" y="198"/>
                  </a:moveTo>
                  <a:lnTo>
                    <a:pt x="66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64" y="198"/>
                  </a:moveTo>
                  <a:lnTo>
                    <a:pt x="67" y="198"/>
                  </a:lnTo>
                  <a:lnTo>
                    <a:pt x="67" y="198"/>
                  </a:lnTo>
                  <a:lnTo>
                    <a:pt x="66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64" y="198"/>
                  </a:move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9"/>
                  </a:lnTo>
                  <a:lnTo>
                    <a:pt x="64" y="199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64" y="203"/>
                  </a:lnTo>
                  <a:lnTo>
                    <a:pt x="64" y="204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4" y="205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3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7" y="203"/>
                  </a:lnTo>
                  <a:lnTo>
                    <a:pt x="66" y="203"/>
                  </a:lnTo>
                  <a:lnTo>
                    <a:pt x="66" y="203"/>
                  </a:lnTo>
                  <a:lnTo>
                    <a:pt x="67" y="200"/>
                  </a:lnTo>
                  <a:lnTo>
                    <a:pt x="67" y="199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4" y="198"/>
                  </a:lnTo>
                  <a:close/>
                  <a:moveTo>
                    <a:pt x="220" y="198"/>
                  </a:moveTo>
                  <a:lnTo>
                    <a:pt x="220" y="200"/>
                  </a:lnTo>
                  <a:lnTo>
                    <a:pt x="221" y="199"/>
                  </a:lnTo>
                  <a:lnTo>
                    <a:pt x="221" y="199"/>
                  </a:lnTo>
                  <a:lnTo>
                    <a:pt x="220" y="198"/>
                  </a:lnTo>
                  <a:lnTo>
                    <a:pt x="220" y="198"/>
                  </a:lnTo>
                  <a:close/>
                  <a:moveTo>
                    <a:pt x="225" y="191"/>
                  </a:moveTo>
                  <a:lnTo>
                    <a:pt x="224" y="191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5" y="192"/>
                  </a:lnTo>
                  <a:lnTo>
                    <a:pt x="227" y="192"/>
                  </a:lnTo>
                  <a:lnTo>
                    <a:pt x="227" y="191"/>
                  </a:lnTo>
                  <a:lnTo>
                    <a:pt x="225" y="191"/>
                  </a:lnTo>
                  <a:close/>
                  <a:moveTo>
                    <a:pt x="72" y="185"/>
                  </a:moveTo>
                  <a:lnTo>
                    <a:pt x="72" y="186"/>
                  </a:lnTo>
                  <a:lnTo>
                    <a:pt x="73" y="185"/>
                  </a:lnTo>
                  <a:lnTo>
                    <a:pt x="72" y="185"/>
                  </a:lnTo>
                  <a:close/>
                  <a:moveTo>
                    <a:pt x="198" y="181"/>
                  </a:moveTo>
                  <a:lnTo>
                    <a:pt x="198" y="181"/>
                  </a:lnTo>
                  <a:lnTo>
                    <a:pt x="198" y="181"/>
                  </a:lnTo>
                  <a:lnTo>
                    <a:pt x="198" y="181"/>
                  </a:lnTo>
                  <a:close/>
                  <a:moveTo>
                    <a:pt x="210" y="165"/>
                  </a:move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1" y="165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0" y="168"/>
                  </a:lnTo>
                  <a:lnTo>
                    <a:pt x="211" y="168"/>
                  </a:lnTo>
                  <a:lnTo>
                    <a:pt x="211" y="168"/>
                  </a:lnTo>
                  <a:lnTo>
                    <a:pt x="211" y="168"/>
                  </a:lnTo>
                  <a:lnTo>
                    <a:pt x="211" y="166"/>
                  </a:lnTo>
                  <a:lnTo>
                    <a:pt x="211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9"/>
                  </a:lnTo>
                  <a:lnTo>
                    <a:pt x="211" y="169"/>
                  </a:lnTo>
                  <a:lnTo>
                    <a:pt x="212" y="169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5" y="171"/>
                  </a:lnTo>
                  <a:lnTo>
                    <a:pt x="215" y="171"/>
                  </a:lnTo>
                  <a:lnTo>
                    <a:pt x="216" y="171"/>
                  </a:lnTo>
                  <a:lnTo>
                    <a:pt x="215" y="171"/>
                  </a:lnTo>
                  <a:lnTo>
                    <a:pt x="215" y="173"/>
                  </a:lnTo>
                  <a:lnTo>
                    <a:pt x="215" y="173"/>
                  </a:lnTo>
                  <a:lnTo>
                    <a:pt x="216" y="173"/>
                  </a:lnTo>
                  <a:lnTo>
                    <a:pt x="216" y="169"/>
                  </a:lnTo>
                  <a:lnTo>
                    <a:pt x="215" y="165"/>
                  </a:lnTo>
                  <a:lnTo>
                    <a:pt x="212" y="165"/>
                  </a:lnTo>
                  <a:lnTo>
                    <a:pt x="210" y="165"/>
                  </a:lnTo>
                  <a:close/>
                  <a:moveTo>
                    <a:pt x="122" y="161"/>
                  </a:moveTo>
                  <a:lnTo>
                    <a:pt x="121" y="170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79"/>
                  </a:lnTo>
                  <a:lnTo>
                    <a:pt x="122" y="178"/>
                  </a:lnTo>
                  <a:lnTo>
                    <a:pt x="123" y="175"/>
                  </a:lnTo>
                  <a:lnTo>
                    <a:pt x="122" y="161"/>
                  </a:lnTo>
                  <a:close/>
                  <a:moveTo>
                    <a:pt x="84" y="158"/>
                  </a:moveTo>
                  <a:lnTo>
                    <a:pt x="84" y="158"/>
                  </a:lnTo>
                  <a:lnTo>
                    <a:pt x="85" y="158"/>
                  </a:lnTo>
                  <a:lnTo>
                    <a:pt x="84" y="158"/>
                  </a:lnTo>
                  <a:close/>
                  <a:moveTo>
                    <a:pt x="159" y="157"/>
                  </a:moveTo>
                  <a:lnTo>
                    <a:pt x="157" y="164"/>
                  </a:lnTo>
                  <a:lnTo>
                    <a:pt x="159" y="162"/>
                  </a:lnTo>
                  <a:lnTo>
                    <a:pt x="159" y="157"/>
                  </a:lnTo>
                  <a:close/>
                  <a:moveTo>
                    <a:pt x="87" y="153"/>
                  </a:moveTo>
                  <a:lnTo>
                    <a:pt x="85" y="153"/>
                  </a:lnTo>
                  <a:lnTo>
                    <a:pt x="85" y="153"/>
                  </a:lnTo>
                  <a:lnTo>
                    <a:pt x="87" y="153"/>
                  </a:lnTo>
                  <a:close/>
                  <a:moveTo>
                    <a:pt x="144" y="139"/>
                  </a:moveTo>
                  <a:lnTo>
                    <a:pt x="144" y="143"/>
                  </a:lnTo>
                  <a:lnTo>
                    <a:pt x="145" y="148"/>
                  </a:lnTo>
                  <a:lnTo>
                    <a:pt x="145" y="150"/>
                  </a:lnTo>
                  <a:lnTo>
                    <a:pt x="145" y="152"/>
                  </a:lnTo>
                  <a:lnTo>
                    <a:pt x="145" y="141"/>
                  </a:lnTo>
                  <a:lnTo>
                    <a:pt x="147" y="158"/>
                  </a:lnTo>
                  <a:lnTo>
                    <a:pt x="147" y="156"/>
                  </a:lnTo>
                  <a:lnTo>
                    <a:pt x="147" y="154"/>
                  </a:lnTo>
                  <a:lnTo>
                    <a:pt x="147" y="152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7"/>
                  </a:lnTo>
                  <a:lnTo>
                    <a:pt x="149" y="143"/>
                  </a:lnTo>
                  <a:lnTo>
                    <a:pt x="149" y="139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4" y="139"/>
                  </a:lnTo>
                  <a:close/>
                  <a:moveTo>
                    <a:pt x="49" y="135"/>
                  </a:moveTo>
                  <a:lnTo>
                    <a:pt x="50" y="139"/>
                  </a:lnTo>
                  <a:lnTo>
                    <a:pt x="50" y="135"/>
                  </a:lnTo>
                  <a:lnTo>
                    <a:pt x="49" y="135"/>
                  </a:lnTo>
                  <a:close/>
                  <a:moveTo>
                    <a:pt x="206" y="133"/>
                  </a:move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close/>
                  <a:moveTo>
                    <a:pt x="206" y="132"/>
                  </a:moveTo>
                  <a:lnTo>
                    <a:pt x="206" y="133"/>
                  </a:lnTo>
                  <a:lnTo>
                    <a:pt x="206" y="132"/>
                  </a:lnTo>
                  <a:lnTo>
                    <a:pt x="206" y="132"/>
                  </a:lnTo>
                  <a:close/>
                  <a:moveTo>
                    <a:pt x="144" y="131"/>
                  </a:moveTo>
                  <a:lnTo>
                    <a:pt x="144" y="131"/>
                  </a:lnTo>
                  <a:lnTo>
                    <a:pt x="144" y="131"/>
                  </a:lnTo>
                  <a:lnTo>
                    <a:pt x="144" y="131"/>
                  </a:lnTo>
                  <a:close/>
                  <a:moveTo>
                    <a:pt x="16" y="128"/>
                  </a:moveTo>
                  <a:lnTo>
                    <a:pt x="16" y="130"/>
                  </a:lnTo>
                  <a:lnTo>
                    <a:pt x="17" y="128"/>
                  </a:lnTo>
                  <a:lnTo>
                    <a:pt x="16" y="128"/>
                  </a:lnTo>
                  <a:close/>
                  <a:moveTo>
                    <a:pt x="265" y="119"/>
                  </a:moveTo>
                  <a:lnTo>
                    <a:pt x="267" y="119"/>
                  </a:lnTo>
                  <a:lnTo>
                    <a:pt x="267" y="119"/>
                  </a:lnTo>
                  <a:lnTo>
                    <a:pt x="266" y="119"/>
                  </a:lnTo>
                  <a:lnTo>
                    <a:pt x="265" y="119"/>
                  </a:lnTo>
                  <a:lnTo>
                    <a:pt x="265" y="119"/>
                  </a:lnTo>
                  <a:close/>
                  <a:moveTo>
                    <a:pt x="59" y="118"/>
                  </a:moveTo>
                  <a:lnTo>
                    <a:pt x="58" y="118"/>
                  </a:lnTo>
                  <a:lnTo>
                    <a:pt x="58" y="118"/>
                  </a:lnTo>
                  <a:lnTo>
                    <a:pt x="59" y="118"/>
                  </a:lnTo>
                  <a:close/>
                  <a:moveTo>
                    <a:pt x="224" y="116"/>
                  </a:moveTo>
                  <a:lnTo>
                    <a:pt x="225" y="119"/>
                  </a:lnTo>
                  <a:lnTo>
                    <a:pt x="225" y="119"/>
                  </a:lnTo>
                  <a:lnTo>
                    <a:pt x="225" y="118"/>
                  </a:lnTo>
                  <a:lnTo>
                    <a:pt x="224" y="116"/>
                  </a:lnTo>
                  <a:close/>
                  <a:moveTo>
                    <a:pt x="85" y="116"/>
                  </a:moveTo>
                  <a:lnTo>
                    <a:pt x="84" y="158"/>
                  </a:lnTo>
                  <a:lnTo>
                    <a:pt x="85" y="158"/>
                  </a:lnTo>
                  <a:lnTo>
                    <a:pt x="87" y="156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87" y="154"/>
                  </a:lnTo>
                  <a:lnTo>
                    <a:pt x="87" y="153"/>
                  </a:lnTo>
                  <a:lnTo>
                    <a:pt x="87" y="143"/>
                  </a:lnTo>
                  <a:lnTo>
                    <a:pt x="85" y="116"/>
                  </a:lnTo>
                  <a:close/>
                  <a:moveTo>
                    <a:pt x="45" y="116"/>
                  </a:moveTo>
                  <a:lnTo>
                    <a:pt x="45" y="116"/>
                  </a:lnTo>
                  <a:lnTo>
                    <a:pt x="45" y="118"/>
                  </a:lnTo>
                  <a:lnTo>
                    <a:pt x="45" y="116"/>
                  </a:lnTo>
                  <a:close/>
                  <a:moveTo>
                    <a:pt x="263" y="115"/>
                  </a:moveTo>
                  <a:lnTo>
                    <a:pt x="262" y="119"/>
                  </a:lnTo>
                  <a:lnTo>
                    <a:pt x="265" y="119"/>
                  </a:lnTo>
                  <a:lnTo>
                    <a:pt x="265" y="119"/>
                  </a:lnTo>
                  <a:lnTo>
                    <a:pt x="265" y="119"/>
                  </a:lnTo>
                  <a:lnTo>
                    <a:pt x="266" y="120"/>
                  </a:lnTo>
                  <a:lnTo>
                    <a:pt x="269" y="127"/>
                  </a:lnTo>
                  <a:lnTo>
                    <a:pt x="271" y="135"/>
                  </a:lnTo>
                  <a:lnTo>
                    <a:pt x="278" y="156"/>
                  </a:lnTo>
                  <a:lnTo>
                    <a:pt x="278" y="153"/>
                  </a:lnTo>
                  <a:lnTo>
                    <a:pt x="279" y="152"/>
                  </a:lnTo>
                  <a:lnTo>
                    <a:pt x="278" y="149"/>
                  </a:lnTo>
                  <a:lnTo>
                    <a:pt x="278" y="149"/>
                  </a:lnTo>
                  <a:lnTo>
                    <a:pt x="279" y="147"/>
                  </a:lnTo>
                  <a:lnTo>
                    <a:pt x="279" y="147"/>
                  </a:lnTo>
                  <a:lnTo>
                    <a:pt x="279" y="144"/>
                  </a:lnTo>
                  <a:lnTo>
                    <a:pt x="279" y="143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79" y="139"/>
                  </a:lnTo>
                  <a:lnTo>
                    <a:pt x="276" y="137"/>
                  </a:lnTo>
                  <a:lnTo>
                    <a:pt x="274" y="136"/>
                  </a:lnTo>
                  <a:lnTo>
                    <a:pt x="271" y="131"/>
                  </a:lnTo>
                  <a:lnTo>
                    <a:pt x="270" y="126"/>
                  </a:lnTo>
                  <a:lnTo>
                    <a:pt x="269" y="120"/>
                  </a:lnTo>
                  <a:lnTo>
                    <a:pt x="269" y="116"/>
                  </a:lnTo>
                  <a:lnTo>
                    <a:pt x="265" y="116"/>
                  </a:lnTo>
                  <a:lnTo>
                    <a:pt x="263" y="115"/>
                  </a:lnTo>
                  <a:close/>
                  <a:moveTo>
                    <a:pt x="215" y="115"/>
                  </a:move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5" y="115"/>
                  </a:lnTo>
                  <a:close/>
                  <a:moveTo>
                    <a:pt x="153" y="115"/>
                  </a:moveTo>
                  <a:lnTo>
                    <a:pt x="153" y="115"/>
                  </a:lnTo>
                  <a:lnTo>
                    <a:pt x="153" y="116"/>
                  </a:lnTo>
                  <a:lnTo>
                    <a:pt x="153" y="116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51" y="116"/>
                  </a:lnTo>
                  <a:lnTo>
                    <a:pt x="151" y="116"/>
                  </a:lnTo>
                  <a:lnTo>
                    <a:pt x="151" y="116"/>
                  </a:lnTo>
                  <a:lnTo>
                    <a:pt x="152" y="118"/>
                  </a:lnTo>
                  <a:lnTo>
                    <a:pt x="153" y="118"/>
                  </a:lnTo>
                  <a:lnTo>
                    <a:pt x="153" y="115"/>
                  </a:lnTo>
                  <a:close/>
                  <a:moveTo>
                    <a:pt x="249" y="115"/>
                  </a:moveTo>
                  <a:lnTo>
                    <a:pt x="248" y="116"/>
                  </a:lnTo>
                  <a:lnTo>
                    <a:pt x="248" y="118"/>
                  </a:lnTo>
                  <a:lnTo>
                    <a:pt x="248" y="119"/>
                  </a:lnTo>
                  <a:lnTo>
                    <a:pt x="248" y="122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8" y="123"/>
                  </a:lnTo>
                  <a:lnTo>
                    <a:pt x="248" y="126"/>
                  </a:lnTo>
                  <a:lnTo>
                    <a:pt x="246" y="127"/>
                  </a:lnTo>
                  <a:lnTo>
                    <a:pt x="248" y="130"/>
                  </a:lnTo>
                  <a:lnTo>
                    <a:pt x="248" y="131"/>
                  </a:lnTo>
                  <a:lnTo>
                    <a:pt x="249" y="127"/>
                  </a:lnTo>
                  <a:lnTo>
                    <a:pt x="249" y="128"/>
                  </a:lnTo>
                  <a:lnTo>
                    <a:pt x="250" y="123"/>
                  </a:lnTo>
                  <a:lnTo>
                    <a:pt x="249" y="123"/>
                  </a:lnTo>
                  <a:lnTo>
                    <a:pt x="248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50" y="123"/>
                  </a:lnTo>
                  <a:lnTo>
                    <a:pt x="250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49" y="120"/>
                  </a:lnTo>
                  <a:lnTo>
                    <a:pt x="249" y="115"/>
                  </a:lnTo>
                  <a:close/>
                  <a:moveTo>
                    <a:pt x="153" y="114"/>
                  </a:moveTo>
                  <a:lnTo>
                    <a:pt x="153" y="114"/>
                  </a:lnTo>
                  <a:lnTo>
                    <a:pt x="153" y="115"/>
                  </a:lnTo>
                  <a:lnTo>
                    <a:pt x="153" y="114"/>
                  </a:lnTo>
                  <a:close/>
                  <a:moveTo>
                    <a:pt x="155" y="111"/>
                  </a:moveTo>
                  <a:lnTo>
                    <a:pt x="153" y="111"/>
                  </a:lnTo>
                  <a:lnTo>
                    <a:pt x="153" y="113"/>
                  </a:lnTo>
                  <a:lnTo>
                    <a:pt x="155" y="113"/>
                  </a:lnTo>
                  <a:lnTo>
                    <a:pt x="155" y="111"/>
                  </a:lnTo>
                  <a:close/>
                  <a:moveTo>
                    <a:pt x="26" y="111"/>
                  </a:moveTo>
                  <a:lnTo>
                    <a:pt x="26" y="111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9"/>
                  </a:lnTo>
                  <a:lnTo>
                    <a:pt x="24" y="118"/>
                  </a:lnTo>
                  <a:lnTo>
                    <a:pt x="24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6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2"/>
                  </a:lnTo>
                  <a:lnTo>
                    <a:pt x="28" y="119"/>
                  </a:lnTo>
                  <a:lnTo>
                    <a:pt x="28" y="116"/>
                  </a:lnTo>
                  <a:lnTo>
                    <a:pt x="26" y="111"/>
                  </a:lnTo>
                  <a:close/>
                  <a:moveTo>
                    <a:pt x="85" y="110"/>
                  </a:moveTo>
                  <a:lnTo>
                    <a:pt x="85" y="116"/>
                  </a:lnTo>
                  <a:lnTo>
                    <a:pt x="85" y="115"/>
                  </a:lnTo>
                  <a:lnTo>
                    <a:pt x="85" y="110"/>
                  </a:lnTo>
                  <a:close/>
                  <a:moveTo>
                    <a:pt x="155" y="103"/>
                  </a:moveTo>
                  <a:lnTo>
                    <a:pt x="155" y="103"/>
                  </a:lnTo>
                  <a:lnTo>
                    <a:pt x="153" y="105"/>
                  </a:lnTo>
                  <a:lnTo>
                    <a:pt x="155" y="105"/>
                  </a:lnTo>
                  <a:lnTo>
                    <a:pt x="155" y="105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close/>
                  <a:moveTo>
                    <a:pt x="156" y="96"/>
                  </a:moveTo>
                  <a:lnTo>
                    <a:pt x="155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3" y="96"/>
                  </a:lnTo>
                  <a:lnTo>
                    <a:pt x="155" y="97"/>
                  </a:lnTo>
                  <a:lnTo>
                    <a:pt x="155" y="97"/>
                  </a:lnTo>
                  <a:lnTo>
                    <a:pt x="155" y="98"/>
                  </a:lnTo>
                  <a:lnTo>
                    <a:pt x="153" y="99"/>
                  </a:lnTo>
                  <a:lnTo>
                    <a:pt x="155" y="99"/>
                  </a:lnTo>
                  <a:lnTo>
                    <a:pt x="155" y="99"/>
                  </a:lnTo>
                  <a:lnTo>
                    <a:pt x="156" y="99"/>
                  </a:lnTo>
                  <a:lnTo>
                    <a:pt x="155" y="99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6" y="102"/>
                  </a:lnTo>
                  <a:lnTo>
                    <a:pt x="156" y="101"/>
                  </a:lnTo>
                  <a:lnTo>
                    <a:pt x="156" y="96"/>
                  </a:lnTo>
                  <a:close/>
                  <a:moveTo>
                    <a:pt x="293" y="90"/>
                  </a:moveTo>
                  <a:lnTo>
                    <a:pt x="293" y="90"/>
                  </a:lnTo>
                  <a:lnTo>
                    <a:pt x="293" y="90"/>
                  </a:lnTo>
                  <a:lnTo>
                    <a:pt x="293" y="90"/>
                  </a:lnTo>
                  <a:close/>
                  <a:moveTo>
                    <a:pt x="258" y="89"/>
                  </a:moveTo>
                  <a:lnTo>
                    <a:pt x="259" y="89"/>
                  </a:lnTo>
                  <a:lnTo>
                    <a:pt x="259" y="89"/>
                  </a:lnTo>
                  <a:lnTo>
                    <a:pt x="258" y="89"/>
                  </a:lnTo>
                  <a:close/>
                  <a:moveTo>
                    <a:pt x="258" y="88"/>
                  </a:moveTo>
                  <a:lnTo>
                    <a:pt x="258" y="88"/>
                  </a:lnTo>
                  <a:lnTo>
                    <a:pt x="258" y="88"/>
                  </a:lnTo>
                  <a:lnTo>
                    <a:pt x="258" y="88"/>
                  </a:lnTo>
                  <a:close/>
                  <a:moveTo>
                    <a:pt x="257" y="88"/>
                  </a:moveTo>
                  <a:lnTo>
                    <a:pt x="258" y="88"/>
                  </a:lnTo>
                  <a:lnTo>
                    <a:pt x="258" y="88"/>
                  </a:lnTo>
                  <a:lnTo>
                    <a:pt x="257" y="88"/>
                  </a:lnTo>
                  <a:close/>
                  <a:moveTo>
                    <a:pt x="125" y="88"/>
                  </a:moveTo>
                  <a:lnTo>
                    <a:pt x="122" y="103"/>
                  </a:lnTo>
                  <a:lnTo>
                    <a:pt x="122" y="109"/>
                  </a:lnTo>
                  <a:lnTo>
                    <a:pt x="122" y="114"/>
                  </a:lnTo>
                  <a:lnTo>
                    <a:pt x="122" y="119"/>
                  </a:lnTo>
                  <a:lnTo>
                    <a:pt x="122" y="133"/>
                  </a:lnTo>
                  <a:lnTo>
                    <a:pt x="123" y="111"/>
                  </a:lnTo>
                  <a:lnTo>
                    <a:pt x="125" y="88"/>
                  </a:lnTo>
                  <a:close/>
                  <a:moveTo>
                    <a:pt x="293" y="84"/>
                  </a:moveTo>
                  <a:lnTo>
                    <a:pt x="293" y="86"/>
                  </a:lnTo>
                  <a:lnTo>
                    <a:pt x="293" y="88"/>
                  </a:lnTo>
                  <a:lnTo>
                    <a:pt x="293" y="88"/>
                  </a:lnTo>
                  <a:lnTo>
                    <a:pt x="295" y="88"/>
                  </a:lnTo>
                  <a:lnTo>
                    <a:pt x="295" y="89"/>
                  </a:lnTo>
                  <a:lnTo>
                    <a:pt x="293" y="90"/>
                  </a:lnTo>
                  <a:lnTo>
                    <a:pt x="296" y="89"/>
                  </a:lnTo>
                  <a:lnTo>
                    <a:pt x="296" y="90"/>
                  </a:lnTo>
                  <a:lnTo>
                    <a:pt x="297" y="93"/>
                  </a:lnTo>
                  <a:lnTo>
                    <a:pt x="297" y="96"/>
                  </a:lnTo>
                  <a:lnTo>
                    <a:pt x="297" y="99"/>
                  </a:lnTo>
                  <a:lnTo>
                    <a:pt x="297" y="102"/>
                  </a:lnTo>
                  <a:lnTo>
                    <a:pt x="300" y="93"/>
                  </a:lnTo>
                  <a:lnTo>
                    <a:pt x="303" y="85"/>
                  </a:lnTo>
                  <a:lnTo>
                    <a:pt x="301" y="85"/>
                  </a:lnTo>
                  <a:lnTo>
                    <a:pt x="301" y="85"/>
                  </a:lnTo>
                  <a:lnTo>
                    <a:pt x="297" y="85"/>
                  </a:lnTo>
                  <a:lnTo>
                    <a:pt x="295" y="85"/>
                  </a:lnTo>
                  <a:lnTo>
                    <a:pt x="293" y="84"/>
                  </a:lnTo>
                  <a:close/>
                  <a:moveTo>
                    <a:pt x="303" y="84"/>
                  </a:moveTo>
                  <a:lnTo>
                    <a:pt x="303" y="84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1" y="85"/>
                  </a:lnTo>
                  <a:lnTo>
                    <a:pt x="303" y="85"/>
                  </a:lnTo>
                  <a:lnTo>
                    <a:pt x="303" y="84"/>
                  </a:lnTo>
                  <a:close/>
                  <a:moveTo>
                    <a:pt x="303" y="84"/>
                  </a:moveTo>
                  <a:lnTo>
                    <a:pt x="303" y="84"/>
                  </a:lnTo>
                  <a:lnTo>
                    <a:pt x="303" y="84"/>
                  </a:lnTo>
                  <a:lnTo>
                    <a:pt x="303" y="84"/>
                  </a:lnTo>
                  <a:close/>
                  <a:moveTo>
                    <a:pt x="140" y="84"/>
                  </a:moveTo>
                  <a:lnTo>
                    <a:pt x="140" y="88"/>
                  </a:lnTo>
                  <a:lnTo>
                    <a:pt x="143" y="111"/>
                  </a:lnTo>
                  <a:lnTo>
                    <a:pt x="144" y="119"/>
                  </a:lnTo>
                  <a:lnTo>
                    <a:pt x="144" y="127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45" y="123"/>
                  </a:lnTo>
                  <a:lnTo>
                    <a:pt x="145" y="120"/>
                  </a:lnTo>
                  <a:lnTo>
                    <a:pt x="144" y="119"/>
                  </a:lnTo>
                  <a:lnTo>
                    <a:pt x="144" y="118"/>
                  </a:lnTo>
                  <a:lnTo>
                    <a:pt x="144" y="115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44" y="113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3" y="110"/>
                  </a:lnTo>
                  <a:lnTo>
                    <a:pt x="143" y="110"/>
                  </a:lnTo>
                  <a:lnTo>
                    <a:pt x="144" y="110"/>
                  </a:lnTo>
                  <a:lnTo>
                    <a:pt x="144" y="107"/>
                  </a:lnTo>
                  <a:lnTo>
                    <a:pt x="144" y="105"/>
                  </a:lnTo>
                  <a:lnTo>
                    <a:pt x="143" y="102"/>
                  </a:lnTo>
                  <a:lnTo>
                    <a:pt x="143" y="99"/>
                  </a:lnTo>
                  <a:lnTo>
                    <a:pt x="144" y="98"/>
                  </a:lnTo>
                  <a:lnTo>
                    <a:pt x="145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4" y="96"/>
                  </a:lnTo>
                  <a:lnTo>
                    <a:pt x="145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3" y="94"/>
                  </a:lnTo>
                  <a:lnTo>
                    <a:pt x="143" y="94"/>
                  </a:lnTo>
                  <a:lnTo>
                    <a:pt x="143" y="94"/>
                  </a:lnTo>
                  <a:lnTo>
                    <a:pt x="144" y="94"/>
                  </a:lnTo>
                  <a:lnTo>
                    <a:pt x="143" y="94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2"/>
                  </a:lnTo>
                  <a:lnTo>
                    <a:pt x="142" y="90"/>
                  </a:lnTo>
                  <a:lnTo>
                    <a:pt x="142" y="89"/>
                  </a:lnTo>
                  <a:lnTo>
                    <a:pt x="142" y="89"/>
                  </a:lnTo>
                  <a:lnTo>
                    <a:pt x="142" y="89"/>
                  </a:lnTo>
                  <a:lnTo>
                    <a:pt x="142" y="88"/>
                  </a:lnTo>
                  <a:lnTo>
                    <a:pt x="142" y="86"/>
                  </a:lnTo>
                  <a:lnTo>
                    <a:pt x="142" y="85"/>
                  </a:lnTo>
                  <a:lnTo>
                    <a:pt x="140" y="85"/>
                  </a:lnTo>
                  <a:lnTo>
                    <a:pt x="140" y="84"/>
                  </a:lnTo>
                  <a:close/>
                  <a:moveTo>
                    <a:pt x="140" y="84"/>
                  </a:moveTo>
                  <a:lnTo>
                    <a:pt x="140" y="84"/>
                  </a:lnTo>
                  <a:lnTo>
                    <a:pt x="140" y="84"/>
                  </a:lnTo>
                  <a:lnTo>
                    <a:pt x="140" y="84"/>
                  </a:lnTo>
                  <a:close/>
                  <a:moveTo>
                    <a:pt x="140" y="82"/>
                  </a:moveTo>
                  <a:lnTo>
                    <a:pt x="140" y="82"/>
                  </a:lnTo>
                  <a:lnTo>
                    <a:pt x="140" y="82"/>
                  </a:lnTo>
                  <a:lnTo>
                    <a:pt x="140" y="82"/>
                  </a:lnTo>
                  <a:close/>
                  <a:moveTo>
                    <a:pt x="303" y="82"/>
                  </a:move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close/>
                  <a:moveTo>
                    <a:pt x="242" y="82"/>
                  </a:moveTo>
                  <a:lnTo>
                    <a:pt x="242" y="82"/>
                  </a:lnTo>
                  <a:lnTo>
                    <a:pt x="241" y="82"/>
                  </a:lnTo>
                  <a:lnTo>
                    <a:pt x="241" y="82"/>
                  </a:lnTo>
                  <a:lnTo>
                    <a:pt x="241" y="82"/>
                  </a:lnTo>
                  <a:lnTo>
                    <a:pt x="242" y="82"/>
                  </a:lnTo>
                  <a:close/>
                  <a:moveTo>
                    <a:pt x="297" y="80"/>
                  </a:moveTo>
                  <a:lnTo>
                    <a:pt x="296" y="80"/>
                  </a:lnTo>
                  <a:lnTo>
                    <a:pt x="296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close/>
                  <a:moveTo>
                    <a:pt x="293" y="78"/>
                  </a:moveTo>
                  <a:lnTo>
                    <a:pt x="293" y="80"/>
                  </a:lnTo>
                  <a:lnTo>
                    <a:pt x="293" y="80"/>
                  </a:lnTo>
                  <a:lnTo>
                    <a:pt x="295" y="80"/>
                  </a:lnTo>
                  <a:lnTo>
                    <a:pt x="293" y="80"/>
                  </a:lnTo>
                  <a:lnTo>
                    <a:pt x="293" y="78"/>
                  </a:lnTo>
                  <a:close/>
                  <a:moveTo>
                    <a:pt x="30" y="76"/>
                  </a:moveTo>
                  <a:lnTo>
                    <a:pt x="30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4" y="96"/>
                  </a:lnTo>
                  <a:lnTo>
                    <a:pt x="33" y="85"/>
                  </a:lnTo>
                  <a:lnTo>
                    <a:pt x="32" y="76"/>
                  </a:lnTo>
                  <a:lnTo>
                    <a:pt x="30" y="76"/>
                  </a:lnTo>
                  <a:close/>
                  <a:moveTo>
                    <a:pt x="295" y="76"/>
                  </a:moveTo>
                  <a:lnTo>
                    <a:pt x="295" y="76"/>
                  </a:lnTo>
                  <a:lnTo>
                    <a:pt x="295" y="76"/>
                  </a:lnTo>
                  <a:lnTo>
                    <a:pt x="295" y="76"/>
                  </a:lnTo>
                  <a:close/>
                  <a:moveTo>
                    <a:pt x="102" y="75"/>
                  </a:moveTo>
                  <a:lnTo>
                    <a:pt x="102" y="76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1" y="78"/>
                  </a:lnTo>
                  <a:lnTo>
                    <a:pt x="101" y="81"/>
                  </a:lnTo>
                  <a:lnTo>
                    <a:pt x="100" y="86"/>
                  </a:lnTo>
                  <a:lnTo>
                    <a:pt x="101" y="88"/>
                  </a:lnTo>
                  <a:lnTo>
                    <a:pt x="101" y="90"/>
                  </a:lnTo>
                  <a:lnTo>
                    <a:pt x="101" y="94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101" y="97"/>
                  </a:lnTo>
                  <a:lnTo>
                    <a:pt x="100" y="99"/>
                  </a:lnTo>
                  <a:lnTo>
                    <a:pt x="100" y="111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6"/>
                  </a:lnTo>
                  <a:lnTo>
                    <a:pt x="100" y="127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0" y="152"/>
                  </a:lnTo>
                  <a:lnTo>
                    <a:pt x="101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2"/>
                  </a:lnTo>
                  <a:lnTo>
                    <a:pt x="104" y="152"/>
                  </a:lnTo>
                  <a:lnTo>
                    <a:pt x="104" y="153"/>
                  </a:lnTo>
                  <a:lnTo>
                    <a:pt x="102" y="143"/>
                  </a:lnTo>
                  <a:lnTo>
                    <a:pt x="102" y="133"/>
                  </a:lnTo>
                  <a:lnTo>
                    <a:pt x="102" y="119"/>
                  </a:lnTo>
                  <a:lnTo>
                    <a:pt x="102" y="105"/>
                  </a:lnTo>
                  <a:lnTo>
                    <a:pt x="101" y="105"/>
                  </a:lnTo>
                  <a:lnTo>
                    <a:pt x="102" y="99"/>
                  </a:lnTo>
                  <a:lnTo>
                    <a:pt x="102" y="97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89"/>
                  </a:lnTo>
                  <a:lnTo>
                    <a:pt x="104" y="85"/>
                  </a:lnTo>
                  <a:lnTo>
                    <a:pt x="102" y="90"/>
                  </a:lnTo>
                  <a:lnTo>
                    <a:pt x="102" y="82"/>
                  </a:lnTo>
                  <a:lnTo>
                    <a:pt x="102" y="75"/>
                  </a:lnTo>
                  <a:close/>
                  <a:moveTo>
                    <a:pt x="269" y="75"/>
                  </a:moveTo>
                  <a:lnTo>
                    <a:pt x="269" y="75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0" y="75"/>
                  </a:lnTo>
                  <a:lnTo>
                    <a:pt x="269" y="75"/>
                  </a:lnTo>
                  <a:close/>
                  <a:moveTo>
                    <a:pt x="295" y="75"/>
                  </a:moveTo>
                  <a:lnTo>
                    <a:pt x="295" y="75"/>
                  </a:lnTo>
                  <a:lnTo>
                    <a:pt x="295" y="75"/>
                  </a:lnTo>
                  <a:lnTo>
                    <a:pt x="295" y="75"/>
                  </a:lnTo>
                  <a:close/>
                  <a:moveTo>
                    <a:pt x="295" y="73"/>
                  </a:move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5" y="73"/>
                  </a:lnTo>
                  <a:close/>
                  <a:moveTo>
                    <a:pt x="22" y="69"/>
                  </a:move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69"/>
                  </a:lnTo>
                  <a:close/>
                  <a:moveTo>
                    <a:pt x="72" y="68"/>
                  </a:moveTo>
                  <a:lnTo>
                    <a:pt x="73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2" y="68"/>
                  </a:lnTo>
                  <a:lnTo>
                    <a:pt x="72" y="68"/>
                  </a:lnTo>
                  <a:close/>
                  <a:moveTo>
                    <a:pt x="113" y="63"/>
                  </a:moveTo>
                  <a:lnTo>
                    <a:pt x="111" y="63"/>
                  </a:lnTo>
                  <a:lnTo>
                    <a:pt x="111" y="63"/>
                  </a:lnTo>
                  <a:lnTo>
                    <a:pt x="113" y="65"/>
                  </a:lnTo>
                  <a:lnTo>
                    <a:pt x="113" y="68"/>
                  </a:lnTo>
                  <a:lnTo>
                    <a:pt x="113" y="69"/>
                  </a:lnTo>
                  <a:lnTo>
                    <a:pt x="113" y="72"/>
                  </a:lnTo>
                  <a:lnTo>
                    <a:pt x="113" y="76"/>
                  </a:lnTo>
                  <a:lnTo>
                    <a:pt x="113" y="80"/>
                  </a:lnTo>
                  <a:lnTo>
                    <a:pt x="113" y="76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4" y="63"/>
                  </a:lnTo>
                  <a:lnTo>
                    <a:pt x="113" y="63"/>
                  </a:lnTo>
                  <a:lnTo>
                    <a:pt x="113" y="63"/>
                  </a:lnTo>
                  <a:close/>
                  <a:moveTo>
                    <a:pt x="131" y="58"/>
                  </a:moveTo>
                  <a:lnTo>
                    <a:pt x="131" y="58"/>
                  </a:lnTo>
                  <a:lnTo>
                    <a:pt x="131" y="59"/>
                  </a:lnTo>
                  <a:lnTo>
                    <a:pt x="131" y="58"/>
                  </a:lnTo>
                  <a:close/>
                  <a:moveTo>
                    <a:pt x="96" y="58"/>
                  </a:moveTo>
                  <a:lnTo>
                    <a:pt x="97" y="59"/>
                  </a:lnTo>
                  <a:lnTo>
                    <a:pt x="97" y="59"/>
                  </a:lnTo>
                  <a:lnTo>
                    <a:pt x="96" y="58"/>
                  </a:lnTo>
                  <a:close/>
                  <a:moveTo>
                    <a:pt x="130" y="56"/>
                  </a:move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8"/>
                  </a:lnTo>
                  <a:lnTo>
                    <a:pt x="130" y="58"/>
                  </a:lnTo>
                  <a:lnTo>
                    <a:pt x="131" y="58"/>
                  </a:lnTo>
                  <a:lnTo>
                    <a:pt x="131" y="58"/>
                  </a:lnTo>
                  <a:lnTo>
                    <a:pt x="131" y="58"/>
                  </a:lnTo>
                  <a:lnTo>
                    <a:pt x="130" y="56"/>
                  </a:lnTo>
                  <a:close/>
                  <a:moveTo>
                    <a:pt x="85" y="56"/>
                  </a:moveTo>
                  <a:lnTo>
                    <a:pt x="85" y="60"/>
                  </a:lnTo>
                  <a:lnTo>
                    <a:pt x="84" y="63"/>
                  </a:lnTo>
                  <a:lnTo>
                    <a:pt x="88" y="63"/>
                  </a:lnTo>
                  <a:lnTo>
                    <a:pt x="89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1" y="65"/>
                  </a:lnTo>
                  <a:lnTo>
                    <a:pt x="93" y="72"/>
                  </a:lnTo>
                  <a:lnTo>
                    <a:pt x="94" y="68"/>
                  </a:lnTo>
                  <a:lnTo>
                    <a:pt x="93" y="72"/>
                  </a:lnTo>
                  <a:lnTo>
                    <a:pt x="96" y="67"/>
                  </a:lnTo>
                  <a:lnTo>
                    <a:pt x="97" y="61"/>
                  </a:lnTo>
                  <a:lnTo>
                    <a:pt x="98" y="60"/>
                  </a:lnTo>
                  <a:lnTo>
                    <a:pt x="98" y="59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61"/>
                  </a:lnTo>
                  <a:lnTo>
                    <a:pt x="96" y="61"/>
                  </a:lnTo>
                  <a:lnTo>
                    <a:pt x="94" y="64"/>
                  </a:lnTo>
                  <a:lnTo>
                    <a:pt x="96" y="61"/>
                  </a:lnTo>
                  <a:lnTo>
                    <a:pt x="94" y="61"/>
                  </a:lnTo>
                  <a:lnTo>
                    <a:pt x="92" y="60"/>
                  </a:lnTo>
                  <a:lnTo>
                    <a:pt x="89" y="59"/>
                  </a:lnTo>
                  <a:lnTo>
                    <a:pt x="85" y="56"/>
                  </a:lnTo>
                  <a:close/>
                  <a:moveTo>
                    <a:pt x="130" y="55"/>
                  </a:moveTo>
                  <a:lnTo>
                    <a:pt x="130" y="55"/>
                  </a:lnTo>
                  <a:lnTo>
                    <a:pt x="127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30" y="55"/>
                  </a:lnTo>
                  <a:close/>
                  <a:moveTo>
                    <a:pt x="26" y="52"/>
                  </a:moveTo>
                  <a:lnTo>
                    <a:pt x="28" y="55"/>
                  </a:lnTo>
                  <a:lnTo>
                    <a:pt x="28" y="55"/>
                  </a:lnTo>
                  <a:lnTo>
                    <a:pt x="29" y="55"/>
                  </a:lnTo>
                  <a:lnTo>
                    <a:pt x="28" y="55"/>
                  </a:lnTo>
                  <a:lnTo>
                    <a:pt x="28" y="52"/>
                  </a:lnTo>
                  <a:lnTo>
                    <a:pt x="26" y="52"/>
                  </a:lnTo>
                  <a:close/>
                  <a:moveTo>
                    <a:pt x="68" y="51"/>
                  </a:moveTo>
                  <a:lnTo>
                    <a:pt x="68" y="63"/>
                  </a:lnTo>
                  <a:lnTo>
                    <a:pt x="70" y="75"/>
                  </a:lnTo>
                  <a:lnTo>
                    <a:pt x="72" y="75"/>
                  </a:lnTo>
                  <a:lnTo>
                    <a:pt x="75" y="75"/>
                  </a:lnTo>
                  <a:lnTo>
                    <a:pt x="75" y="71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67"/>
                  </a:lnTo>
                  <a:lnTo>
                    <a:pt x="73" y="65"/>
                  </a:lnTo>
                  <a:lnTo>
                    <a:pt x="73" y="64"/>
                  </a:lnTo>
                  <a:lnTo>
                    <a:pt x="72" y="59"/>
                  </a:lnTo>
                  <a:lnTo>
                    <a:pt x="70" y="55"/>
                  </a:lnTo>
                  <a:lnTo>
                    <a:pt x="68" y="51"/>
                  </a:lnTo>
                  <a:close/>
                  <a:moveTo>
                    <a:pt x="106" y="44"/>
                  </a:moveTo>
                  <a:lnTo>
                    <a:pt x="106" y="44"/>
                  </a:lnTo>
                  <a:lnTo>
                    <a:pt x="106" y="44"/>
                  </a:lnTo>
                  <a:lnTo>
                    <a:pt x="106" y="44"/>
                  </a:lnTo>
                  <a:close/>
                  <a:moveTo>
                    <a:pt x="83" y="41"/>
                  </a:moveTo>
                  <a:lnTo>
                    <a:pt x="83" y="41"/>
                  </a:lnTo>
                  <a:lnTo>
                    <a:pt x="83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3" y="41"/>
                  </a:lnTo>
                  <a:close/>
                  <a:moveTo>
                    <a:pt x="62" y="38"/>
                  </a:moveTo>
                  <a:lnTo>
                    <a:pt x="60" y="38"/>
                  </a:lnTo>
                  <a:lnTo>
                    <a:pt x="60" y="38"/>
                  </a:lnTo>
                  <a:lnTo>
                    <a:pt x="62" y="38"/>
                  </a:lnTo>
                  <a:close/>
                  <a:moveTo>
                    <a:pt x="41" y="35"/>
                  </a:moveTo>
                  <a:lnTo>
                    <a:pt x="41" y="35"/>
                  </a:lnTo>
                  <a:lnTo>
                    <a:pt x="41" y="35"/>
                  </a:lnTo>
                  <a:lnTo>
                    <a:pt x="39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8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4"/>
                  </a:lnTo>
                  <a:lnTo>
                    <a:pt x="42" y="46"/>
                  </a:lnTo>
                  <a:lnTo>
                    <a:pt x="43" y="46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3"/>
                  </a:lnTo>
                  <a:lnTo>
                    <a:pt x="50" y="63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51" y="73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1" y="75"/>
                  </a:lnTo>
                  <a:lnTo>
                    <a:pt x="51" y="76"/>
                  </a:lnTo>
                  <a:lnTo>
                    <a:pt x="50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3" y="78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3" y="80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1" y="81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3" y="84"/>
                  </a:lnTo>
                  <a:lnTo>
                    <a:pt x="53" y="85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8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1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101"/>
                  </a:lnTo>
                  <a:lnTo>
                    <a:pt x="56" y="106"/>
                  </a:lnTo>
                  <a:lnTo>
                    <a:pt x="56" y="113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8"/>
                  </a:lnTo>
                  <a:lnTo>
                    <a:pt x="56" y="119"/>
                  </a:lnTo>
                  <a:lnTo>
                    <a:pt x="58" y="120"/>
                  </a:lnTo>
                  <a:lnTo>
                    <a:pt x="58" y="122"/>
                  </a:lnTo>
                  <a:lnTo>
                    <a:pt x="59" y="127"/>
                  </a:lnTo>
                  <a:lnTo>
                    <a:pt x="63" y="147"/>
                  </a:lnTo>
                  <a:lnTo>
                    <a:pt x="64" y="140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2" y="131"/>
                  </a:lnTo>
                  <a:lnTo>
                    <a:pt x="62" y="128"/>
                  </a:lnTo>
                  <a:lnTo>
                    <a:pt x="63" y="126"/>
                  </a:lnTo>
                  <a:lnTo>
                    <a:pt x="63" y="123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18"/>
                  </a:lnTo>
                  <a:lnTo>
                    <a:pt x="58" y="113"/>
                  </a:lnTo>
                  <a:lnTo>
                    <a:pt x="58" y="114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9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3"/>
                  </a:lnTo>
                  <a:lnTo>
                    <a:pt x="58" y="101"/>
                  </a:lnTo>
                  <a:lnTo>
                    <a:pt x="58" y="99"/>
                  </a:lnTo>
                  <a:lnTo>
                    <a:pt x="56" y="97"/>
                  </a:lnTo>
                  <a:lnTo>
                    <a:pt x="56" y="89"/>
                  </a:lnTo>
                  <a:lnTo>
                    <a:pt x="55" y="86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5" y="82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6"/>
                  </a:lnTo>
                  <a:lnTo>
                    <a:pt x="54" y="75"/>
                  </a:lnTo>
                  <a:lnTo>
                    <a:pt x="54" y="72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69"/>
                  </a:lnTo>
                  <a:lnTo>
                    <a:pt x="53" y="68"/>
                  </a:lnTo>
                  <a:lnTo>
                    <a:pt x="53" y="67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9" y="59"/>
                  </a:lnTo>
                  <a:lnTo>
                    <a:pt x="49" y="58"/>
                  </a:lnTo>
                  <a:lnTo>
                    <a:pt x="47" y="55"/>
                  </a:lnTo>
                  <a:lnTo>
                    <a:pt x="46" y="51"/>
                  </a:lnTo>
                  <a:lnTo>
                    <a:pt x="46" y="48"/>
                  </a:lnTo>
                  <a:lnTo>
                    <a:pt x="46" y="47"/>
                  </a:lnTo>
                  <a:lnTo>
                    <a:pt x="46" y="44"/>
                  </a:lnTo>
                  <a:lnTo>
                    <a:pt x="45" y="42"/>
                  </a:lnTo>
                  <a:lnTo>
                    <a:pt x="43" y="39"/>
                  </a:lnTo>
                  <a:lnTo>
                    <a:pt x="42" y="37"/>
                  </a:lnTo>
                  <a:lnTo>
                    <a:pt x="41" y="35"/>
                  </a:lnTo>
                  <a:close/>
                  <a:moveTo>
                    <a:pt x="26" y="27"/>
                  </a:moveTo>
                  <a:lnTo>
                    <a:pt x="26" y="27"/>
                  </a:lnTo>
                  <a:lnTo>
                    <a:pt x="25" y="27"/>
                  </a:lnTo>
                  <a:lnTo>
                    <a:pt x="26" y="27"/>
                  </a:lnTo>
                  <a:close/>
                  <a:moveTo>
                    <a:pt x="45" y="26"/>
                  </a:moveTo>
                  <a:lnTo>
                    <a:pt x="45" y="26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3" y="26"/>
                  </a:lnTo>
                  <a:lnTo>
                    <a:pt x="45" y="26"/>
                  </a:lnTo>
                  <a:close/>
                  <a:moveTo>
                    <a:pt x="3" y="0"/>
                  </a:moveTo>
                  <a:lnTo>
                    <a:pt x="4" y="1"/>
                  </a:lnTo>
                  <a:lnTo>
                    <a:pt x="5" y="4"/>
                  </a:lnTo>
                  <a:lnTo>
                    <a:pt x="9" y="10"/>
                  </a:lnTo>
                  <a:lnTo>
                    <a:pt x="15" y="24"/>
                  </a:lnTo>
                  <a:lnTo>
                    <a:pt x="19" y="42"/>
                  </a:lnTo>
                  <a:lnTo>
                    <a:pt x="19" y="48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1" y="58"/>
                  </a:lnTo>
                  <a:lnTo>
                    <a:pt x="20" y="46"/>
                  </a:lnTo>
                  <a:lnTo>
                    <a:pt x="20" y="33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4" y="27"/>
                  </a:lnTo>
                  <a:lnTo>
                    <a:pt x="25" y="37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29" y="35"/>
                  </a:lnTo>
                  <a:lnTo>
                    <a:pt x="28" y="33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29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5" y="29"/>
                  </a:lnTo>
                  <a:lnTo>
                    <a:pt x="46" y="30"/>
                  </a:lnTo>
                  <a:lnTo>
                    <a:pt x="50" y="31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5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41"/>
                  </a:lnTo>
                  <a:lnTo>
                    <a:pt x="56" y="41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8" y="46"/>
                  </a:lnTo>
                  <a:lnTo>
                    <a:pt x="58" y="47"/>
                  </a:lnTo>
                  <a:lnTo>
                    <a:pt x="58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4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3" y="33"/>
                  </a:lnTo>
                  <a:lnTo>
                    <a:pt x="64" y="33"/>
                  </a:lnTo>
                  <a:lnTo>
                    <a:pt x="67" y="33"/>
                  </a:lnTo>
                  <a:lnTo>
                    <a:pt x="68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1" y="33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8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5" y="43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5" y="39"/>
                  </a:lnTo>
                  <a:lnTo>
                    <a:pt x="85" y="38"/>
                  </a:lnTo>
                  <a:lnTo>
                    <a:pt x="87" y="37"/>
                  </a:lnTo>
                  <a:lnTo>
                    <a:pt x="88" y="37"/>
                  </a:lnTo>
                  <a:lnTo>
                    <a:pt x="91" y="38"/>
                  </a:lnTo>
                  <a:lnTo>
                    <a:pt x="93" y="41"/>
                  </a:lnTo>
                  <a:lnTo>
                    <a:pt x="93" y="42"/>
                  </a:lnTo>
                  <a:lnTo>
                    <a:pt x="94" y="43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7" y="44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100" y="44"/>
                  </a:lnTo>
                  <a:lnTo>
                    <a:pt x="98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8"/>
                  </a:lnTo>
                  <a:lnTo>
                    <a:pt x="101" y="48"/>
                  </a:lnTo>
                  <a:lnTo>
                    <a:pt x="102" y="47"/>
                  </a:lnTo>
                  <a:lnTo>
                    <a:pt x="102" y="48"/>
                  </a:lnTo>
                  <a:lnTo>
                    <a:pt x="102" y="47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4" y="47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8" y="48"/>
                  </a:lnTo>
                  <a:lnTo>
                    <a:pt x="119" y="47"/>
                  </a:lnTo>
                  <a:lnTo>
                    <a:pt x="122" y="47"/>
                  </a:lnTo>
                  <a:lnTo>
                    <a:pt x="122" y="48"/>
                  </a:lnTo>
                  <a:lnTo>
                    <a:pt x="125" y="50"/>
                  </a:lnTo>
                  <a:lnTo>
                    <a:pt x="127" y="51"/>
                  </a:lnTo>
                  <a:lnTo>
                    <a:pt x="128" y="51"/>
                  </a:lnTo>
                  <a:lnTo>
                    <a:pt x="128" y="52"/>
                  </a:lnTo>
                  <a:lnTo>
                    <a:pt x="128" y="54"/>
                  </a:lnTo>
                  <a:lnTo>
                    <a:pt x="127" y="55"/>
                  </a:lnTo>
                  <a:lnTo>
                    <a:pt x="130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6"/>
                  </a:lnTo>
                  <a:lnTo>
                    <a:pt x="131" y="58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2" y="61"/>
                  </a:lnTo>
                  <a:lnTo>
                    <a:pt x="131" y="60"/>
                  </a:lnTo>
                  <a:lnTo>
                    <a:pt x="131" y="61"/>
                  </a:lnTo>
                  <a:lnTo>
                    <a:pt x="131" y="65"/>
                  </a:lnTo>
                  <a:lnTo>
                    <a:pt x="132" y="68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4" y="71"/>
                  </a:lnTo>
                  <a:lnTo>
                    <a:pt x="136" y="71"/>
                  </a:lnTo>
                  <a:lnTo>
                    <a:pt x="138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2"/>
                  </a:lnTo>
                  <a:lnTo>
                    <a:pt x="138" y="72"/>
                  </a:lnTo>
                  <a:lnTo>
                    <a:pt x="138" y="72"/>
                  </a:lnTo>
                  <a:lnTo>
                    <a:pt x="139" y="69"/>
                  </a:lnTo>
                  <a:lnTo>
                    <a:pt x="139" y="67"/>
                  </a:lnTo>
                  <a:lnTo>
                    <a:pt x="138" y="64"/>
                  </a:lnTo>
                  <a:lnTo>
                    <a:pt x="138" y="63"/>
                  </a:lnTo>
                  <a:lnTo>
                    <a:pt x="138" y="61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40" y="58"/>
                  </a:lnTo>
                  <a:lnTo>
                    <a:pt x="142" y="58"/>
                  </a:lnTo>
                  <a:lnTo>
                    <a:pt x="144" y="59"/>
                  </a:lnTo>
                  <a:lnTo>
                    <a:pt x="147" y="61"/>
                  </a:lnTo>
                  <a:lnTo>
                    <a:pt x="145" y="61"/>
                  </a:lnTo>
                  <a:lnTo>
                    <a:pt x="147" y="63"/>
                  </a:lnTo>
                  <a:lnTo>
                    <a:pt x="147" y="63"/>
                  </a:lnTo>
                  <a:lnTo>
                    <a:pt x="147" y="64"/>
                  </a:lnTo>
                  <a:lnTo>
                    <a:pt x="147" y="64"/>
                  </a:lnTo>
                  <a:lnTo>
                    <a:pt x="148" y="64"/>
                  </a:lnTo>
                  <a:lnTo>
                    <a:pt x="149" y="64"/>
                  </a:lnTo>
                  <a:lnTo>
                    <a:pt x="149" y="65"/>
                  </a:lnTo>
                  <a:lnTo>
                    <a:pt x="149" y="65"/>
                  </a:lnTo>
                  <a:lnTo>
                    <a:pt x="149" y="65"/>
                  </a:lnTo>
                  <a:lnTo>
                    <a:pt x="148" y="65"/>
                  </a:lnTo>
                  <a:lnTo>
                    <a:pt x="148" y="65"/>
                  </a:lnTo>
                  <a:lnTo>
                    <a:pt x="149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9" y="67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9" y="69"/>
                  </a:lnTo>
                  <a:lnTo>
                    <a:pt x="148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71"/>
                  </a:lnTo>
                  <a:lnTo>
                    <a:pt x="149" y="71"/>
                  </a:lnTo>
                  <a:lnTo>
                    <a:pt x="151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8" y="72"/>
                  </a:lnTo>
                  <a:lnTo>
                    <a:pt x="149" y="73"/>
                  </a:lnTo>
                  <a:lnTo>
                    <a:pt x="151" y="76"/>
                  </a:lnTo>
                  <a:lnTo>
                    <a:pt x="149" y="76"/>
                  </a:lnTo>
                  <a:lnTo>
                    <a:pt x="149" y="76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6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80"/>
                  </a:lnTo>
                  <a:lnTo>
                    <a:pt x="152" y="80"/>
                  </a:lnTo>
                  <a:lnTo>
                    <a:pt x="151" y="80"/>
                  </a:lnTo>
                  <a:lnTo>
                    <a:pt x="151" y="81"/>
                  </a:lnTo>
                  <a:lnTo>
                    <a:pt x="151" y="81"/>
                  </a:lnTo>
                  <a:lnTo>
                    <a:pt x="152" y="81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3" y="84"/>
                  </a:lnTo>
                  <a:lnTo>
                    <a:pt x="153" y="84"/>
                  </a:lnTo>
                  <a:lnTo>
                    <a:pt x="153" y="85"/>
                  </a:lnTo>
                  <a:lnTo>
                    <a:pt x="153" y="86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5" y="89"/>
                  </a:lnTo>
                  <a:lnTo>
                    <a:pt x="153" y="89"/>
                  </a:lnTo>
                  <a:lnTo>
                    <a:pt x="153" y="89"/>
                  </a:lnTo>
                  <a:lnTo>
                    <a:pt x="153" y="89"/>
                  </a:lnTo>
                  <a:lnTo>
                    <a:pt x="153" y="90"/>
                  </a:lnTo>
                  <a:lnTo>
                    <a:pt x="153" y="90"/>
                  </a:lnTo>
                  <a:lnTo>
                    <a:pt x="153" y="90"/>
                  </a:lnTo>
                  <a:lnTo>
                    <a:pt x="153" y="92"/>
                  </a:lnTo>
                  <a:lnTo>
                    <a:pt x="153" y="92"/>
                  </a:lnTo>
                  <a:lnTo>
                    <a:pt x="155" y="93"/>
                  </a:lnTo>
                  <a:lnTo>
                    <a:pt x="153" y="93"/>
                  </a:lnTo>
                  <a:lnTo>
                    <a:pt x="153" y="93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3" y="93"/>
                  </a:lnTo>
                  <a:lnTo>
                    <a:pt x="152" y="93"/>
                  </a:lnTo>
                  <a:lnTo>
                    <a:pt x="152" y="94"/>
                  </a:lnTo>
                  <a:lnTo>
                    <a:pt x="153" y="94"/>
                  </a:lnTo>
                  <a:lnTo>
                    <a:pt x="153" y="93"/>
                  </a:lnTo>
                  <a:lnTo>
                    <a:pt x="155" y="94"/>
                  </a:lnTo>
                  <a:lnTo>
                    <a:pt x="155" y="94"/>
                  </a:lnTo>
                  <a:lnTo>
                    <a:pt x="153" y="94"/>
                  </a:lnTo>
                  <a:lnTo>
                    <a:pt x="155" y="94"/>
                  </a:lnTo>
                  <a:lnTo>
                    <a:pt x="155" y="94"/>
                  </a:lnTo>
                  <a:lnTo>
                    <a:pt x="156" y="96"/>
                  </a:lnTo>
                  <a:lnTo>
                    <a:pt x="156" y="94"/>
                  </a:lnTo>
                  <a:lnTo>
                    <a:pt x="156" y="93"/>
                  </a:lnTo>
                  <a:lnTo>
                    <a:pt x="156" y="85"/>
                  </a:lnTo>
                  <a:lnTo>
                    <a:pt x="156" y="82"/>
                  </a:lnTo>
                  <a:lnTo>
                    <a:pt x="156" y="82"/>
                  </a:lnTo>
                  <a:lnTo>
                    <a:pt x="156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61" y="81"/>
                  </a:lnTo>
                  <a:lnTo>
                    <a:pt x="165" y="81"/>
                  </a:lnTo>
                  <a:lnTo>
                    <a:pt x="166" y="81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5"/>
                  </a:lnTo>
                  <a:lnTo>
                    <a:pt x="166" y="86"/>
                  </a:lnTo>
                  <a:lnTo>
                    <a:pt x="166" y="89"/>
                  </a:lnTo>
                  <a:lnTo>
                    <a:pt x="166" y="92"/>
                  </a:lnTo>
                  <a:lnTo>
                    <a:pt x="166" y="94"/>
                  </a:lnTo>
                  <a:lnTo>
                    <a:pt x="165" y="107"/>
                  </a:lnTo>
                  <a:lnTo>
                    <a:pt x="166" y="119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4"/>
                  </a:lnTo>
                  <a:lnTo>
                    <a:pt x="168" y="153"/>
                  </a:lnTo>
                  <a:lnTo>
                    <a:pt x="169" y="171"/>
                  </a:lnTo>
                  <a:lnTo>
                    <a:pt x="169" y="181"/>
                  </a:lnTo>
                  <a:lnTo>
                    <a:pt x="169" y="190"/>
                  </a:lnTo>
                  <a:lnTo>
                    <a:pt x="169" y="188"/>
                  </a:lnTo>
                  <a:lnTo>
                    <a:pt x="170" y="174"/>
                  </a:lnTo>
                  <a:lnTo>
                    <a:pt x="170" y="162"/>
                  </a:lnTo>
                  <a:lnTo>
                    <a:pt x="172" y="150"/>
                  </a:lnTo>
                  <a:lnTo>
                    <a:pt x="173" y="144"/>
                  </a:lnTo>
                  <a:lnTo>
                    <a:pt x="174" y="140"/>
                  </a:lnTo>
                  <a:lnTo>
                    <a:pt x="176" y="140"/>
                  </a:lnTo>
                  <a:lnTo>
                    <a:pt x="176" y="148"/>
                  </a:lnTo>
                  <a:lnTo>
                    <a:pt x="176" y="160"/>
                  </a:lnTo>
                  <a:lnTo>
                    <a:pt x="176" y="175"/>
                  </a:lnTo>
                  <a:lnTo>
                    <a:pt x="176" y="188"/>
                  </a:lnTo>
                  <a:lnTo>
                    <a:pt x="178" y="186"/>
                  </a:lnTo>
                  <a:lnTo>
                    <a:pt x="178" y="185"/>
                  </a:lnTo>
                  <a:lnTo>
                    <a:pt x="180" y="183"/>
                  </a:lnTo>
                  <a:lnTo>
                    <a:pt x="182" y="181"/>
                  </a:lnTo>
                  <a:lnTo>
                    <a:pt x="183" y="177"/>
                  </a:lnTo>
                  <a:lnTo>
                    <a:pt x="186" y="174"/>
                  </a:lnTo>
                  <a:lnTo>
                    <a:pt x="189" y="171"/>
                  </a:lnTo>
                  <a:lnTo>
                    <a:pt x="191" y="170"/>
                  </a:lnTo>
                  <a:lnTo>
                    <a:pt x="194" y="168"/>
                  </a:lnTo>
                  <a:lnTo>
                    <a:pt x="198" y="168"/>
                  </a:lnTo>
                  <a:lnTo>
                    <a:pt x="198" y="168"/>
                  </a:lnTo>
                  <a:lnTo>
                    <a:pt x="198" y="166"/>
                  </a:lnTo>
                  <a:lnTo>
                    <a:pt x="199" y="165"/>
                  </a:lnTo>
                  <a:lnTo>
                    <a:pt x="197" y="165"/>
                  </a:lnTo>
                  <a:lnTo>
                    <a:pt x="194" y="165"/>
                  </a:lnTo>
                  <a:lnTo>
                    <a:pt x="194" y="164"/>
                  </a:lnTo>
                  <a:lnTo>
                    <a:pt x="194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7" y="165"/>
                  </a:lnTo>
                  <a:lnTo>
                    <a:pt x="197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95" y="162"/>
                  </a:lnTo>
                  <a:lnTo>
                    <a:pt x="197" y="158"/>
                  </a:lnTo>
                  <a:lnTo>
                    <a:pt x="199" y="154"/>
                  </a:lnTo>
                  <a:lnTo>
                    <a:pt x="200" y="152"/>
                  </a:lnTo>
                  <a:lnTo>
                    <a:pt x="202" y="150"/>
                  </a:lnTo>
                  <a:lnTo>
                    <a:pt x="203" y="150"/>
                  </a:lnTo>
                  <a:lnTo>
                    <a:pt x="203" y="152"/>
                  </a:lnTo>
                  <a:lnTo>
                    <a:pt x="203" y="154"/>
                  </a:lnTo>
                  <a:lnTo>
                    <a:pt x="202" y="158"/>
                  </a:lnTo>
                  <a:lnTo>
                    <a:pt x="202" y="164"/>
                  </a:lnTo>
                  <a:lnTo>
                    <a:pt x="203" y="164"/>
                  </a:lnTo>
                  <a:lnTo>
                    <a:pt x="203" y="164"/>
                  </a:lnTo>
                  <a:lnTo>
                    <a:pt x="203" y="160"/>
                  </a:lnTo>
                  <a:lnTo>
                    <a:pt x="203" y="154"/>
                  </a:lnTo>
                  <a:lnTo>
                    <a:pt x="203" y="149"/>
                  </a:lnTo>
                  <a:lnTo>
                    <a:pt x="204" y="145"/>
                  </a:lnTo>
                  <a:lnTo>
                    <a:pt x="203" y="141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0" y="137"/>
                  </a:lnTo>
                  <a:lnTo>
                    <a:pt x="200" y="137"/>
                  </a:lnTo>
                  <a:lnTo>
                    <a:pt x="200" y="137"/>
                  </a:lnTo>
                  <a:lnTo>
                    <a:pt x="199" y="139"/>
                  </a:lnTo>
                  <a:lnTo>
                    <a:pt x="198" y="139"/>
                  </a:lnTo>
                  <a:lnTo>
                    <a:pt x="199" y="139"/>
                  </a:lnTo>
                  <a:lnTo>
                    <a:pt x="200" y="137"/>
                  </a:lnTo>
                  <a:lnTo>
                    <a:pt x="203" y="137"/>
                  </a:lnTo>
                  <a:lnTo>
                    <a:pt x="206" y="136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7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10" y="133"/>
                  </a:lnTo>
                  <a:lnTo>
                    <a:pt x="210" y="132"/>
                  </a:lnTo>
                  <a:lnTo>
                    <a:pt x="211" y="135"/>
                  </a:lnTo>
                  <a:lnTo>
                    <a:pt x="212" y="135"/>
                  </a:lnTo>
                  <a:lnTo>
                    <a:pt x="212" y="135"/>
                  </a:lnTo>
                  <a:lnTo>
                    <a:pt x="214" y="130"/>
                  </a:lnTo>
                  <a:lnTo>
                    <a:pt x="214" y="124"/>
                  </a:lnTo>
                  <a:lnTo>
                    <a:pt x="214" y="120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5" y="119"/>
                  </a:lnTo>
                  <a:lnTo>
                    <a:pt x="215" y="119"/>
                  </a:lnTo>
                  <a:lnTo>
                    <a:pt x="214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5" y="119"/>
                  </a:lnTo>
                  <a:lnTo>
                    <a:pt x="215" y="118"/>
                  </a:lnTo>
                  <a:lnTo>
                    <a:pt x="216" y="116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7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7" y="115"/>
                  </a:lnTo>
                  <a:lnTo>
                    <a:pt x="220" y="115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9"/>
                  </a:lnTo>
                  <a:lnTo>
                    <a:pt x="228" y="119"/>
                  </a:lnTo>
                  <a:lnTo>
                    <a:pt x="228" y="119"/>
                  </a:lnTo>
                  <a:lnTo>
                    <a:pt x="228" y="120"/>
                  </a:lnTo>
                  <a:lnTo>
                    <a:pt x="228" y="120"/>
                  </a:lnTo>
                  <a:lnTo>
                    <a:pt x="227" y="123"/>
                  </a:lnTo>
                  <a:lnTo>
                    <a:pt x="225" y="127"/>
                  </a:lnTo>
                  <a:lnTo>
                    <a:pt x="227" y="131"/>
                  </a:lnTo>
                  <a:lnTo>
                    <a:pt x="227" y="124"/>
                  </a:lnTo>
                  <a:lnTo>
                    <a:pt x="227" y="126"/>
                  </a:lnTo>
                  <a:lnTo>
                    <a:pt x="228" y="122"/>
                  </a:lnTo>
                  <a:lnTo>
                    <a:pt x="228" y="118"/>
                  </a:lnTo>
                  <a:lnTo>
                    <a:pt x="228" y="115"/>
                  </a:lnTo>
                  <a:lnTo>
                    <a:pt x="228" y="113"/>
                  </a:lnTo>
                  <a:lnTo>
                    <a:pt x="229" y="113"/>
                  </a:lnTo>
                  <a:lnTo>
                    <a:pt x="229" y="111"/>
                  </a:lnTo>
                  <a:lnTo>
                    <a:pt x="229" y="110"/>
                  </a:lnTo>
                  <a:lnTo>
                    <a:pt x="231" y="110"/>
                  </a:lnTo>
                  <a:lnTo>
                    <a:pt x="231" y="107"/>
                  </a:lnTo>
                  <a:lnTo>
                    <a:pt x="231" y="105"/>
                  </a:lnTo>
                  <a:lnTo>
                    <a:pt x="231" y="102"/>
                  </a:lnTo>
                  <a:lnTo>
                    <a:pt x="231" y="99"/>
                  </a:lnTo>
                  <a:lnTo>
                    <a:pt x="232" y="98"/>
                  </a:lnTo>
                  <a:lnTo>
                    <a:pt x="232" y="96"/>
                  </a:lnTo>
                  <a:lnTo>
                    <a:pt x="233" y="93"/>
                  </a:lnTo>
                  <a:lnTo>
                    <a:pt x="233" y="88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2" y="86"/>
                  </a:lnTo>
                  <a:lnTo>
                    <a:pt x="231" y="86"/>
                  </a:lnTo>
                  <a:lnTo>
                    <a:pt x="232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2" y="85"/>
                  </a:lnTo>
                  <a:lnTo>
                    <a:pt x="232" y="85"/>
                  </a:lnTo>
                  <a:lnTo>
                    <a:pt x="233" y="85"/>
                  </a:lnTo>
                  <a:lnTo>
                    <a:pt x="235" y="85"/>
                  </a:lnTo>
                  <a:lnTo>
                    <a:pt x="237" y="86"/>
                  </a:lnTo>
                  <a:lnTo>
                    <a:pt x="240" y="86"/>
                  </a:lnTo>
                  <a:lnTo>
                    <a:pt x="242" y="86"/>
                  </a:lnTo>
                  <a:lnTo>
                    <a:pt x="244" y="86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2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4" y="82"/>
                  </a:lnTo>
                  <a:lnTo>
                    <a:pt x="244" y="81"/>
                  </a:lnTo>
                  <a:lnTo>
                    <a:pt x="244" y="81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78"/>
                  </a:lnTo>
                  <a:lnTo>
                    <a:pt x="244" y="77"/>
                  </a:lnTo>
                  <a:lnTo>
                    <a:pt x="244" y="77"/>
                  </a:lnTo>
                  <a:lnTo>
                    <a:pt x="242" y="76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5" y="73"/>
                  </a:lnTo>
                  <a:lnTo>
                    <a:pt x="246" y="73"/>
                  </a:lnTo>
                  <a:lnTo>
                    <a:pt x="249" y="73"/>
                  </a:lnTo>
                  <a:lnTo>
                    <a:pt x="253" y="75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3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4" y="76"/>
                  </a:lnTo>
                  <a:lnTo>
                    <a:pt x="253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7" y="75"/>
                  </a:lnTo>
                  <a:lnTo>
                    <a:pt x="259" y="75"/>
                  </a:lnTo>
                  <a:lnTo>
                    <a:pt x="259" y="75"/>
                  </a:lnTo>
                  <a:lnTo>
                    <a:pt x="261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6"/>
                  </a:lnTo>
                  <a:lnTo>
                    <a:pt x="265" y="76"/>
                  </a:lnTo>
                  <a:lnTo>
                    <a:pt x="266" y="76"/>
                  </a:lnTo>
                  <a:lnTo>
                    <a:pt x="266" y="76"/>
                  </a:lnTo>
                  <a:lnTo>
                    <a:pt x="263" y="76"/>
                  </a:lnTo>
                  <a:lnTo>
                    <a:pt x="263" y="76"/>
                  </a:lnTo>
                  <a:lnTo>
                    <a:pt x="263" y="77"/>
                  </a:lnTo>
                  <a:lnTo>
                    <a:pt x="263" y="77"/>
                  </a:lnTo>
                  <a:lnTo>
                    <a:pt x="263" y="77"/>
                  </a:lnTo>
                  <a:lnTo>
                    <a:pt x="265" y="77"/>
                  </a:lnTo>
                  <a:lnTo>
                    <a:pt x="265" y="77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3" y="85"/>
                  </a:lnTo>
                  <a:lnTo>
                    <a:pt x="263" y="88"/>
                  </a:lnTo>
                  <a:lnTo>
                    <a:pt x="262" y="89"/>
                  </a:lnTo>
                  <a:lnTo>
                    <a:pt x="261" y="89"/>
                  </a:lnTo>
                  <a:lnTo>
                    <a:pt x="258" y="88"/>
                  </a:lnTo>
                  <a:lnTo>
                    <a:pt x="258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9" y="90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90"/>
                  </a:lnTo>
                  <a:lnTo>
                    <a:pt x="259" y="90"/>
                  </a:lnTo>
                  <a:lnTo>
                    <a:pt x="259" y="92"/>
                  </a:lnTo>
                  <a:lnTo>
                    <a:pt x="258" y="92"/>
                  </a:lnTo>
                  <a:lnTo>
                    <a:pt x="258" y="92"/>
                  </a:lnTo>
                  <a:lnTo>
                    <a:pt x="258" y="92"/>
                  </a:lnTo>
                  <a:lnTo>
                    <a:pt x="258" y="93"/>
                  </a:lnTo>
                  <a:lnTo>
                    <a:pt x="257" y="93"/>
                  </a:lnTo>
                  <a:lnTo>
                    <a:pt x="257" y="93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4" y="93"/>
                  </a:lnTo>
                  <a:lnTo>
                    <a:pt x="253" y="93"/>
                  </a:lnTo>
                  <a:lnTo>
                    <a:pt x="254" y="98"/>
                  </a:lnTo>
                  <a:lnTo>
                    <a:pt x="257" y="105"/>
                  </a:lnTo>
                  <a:lnTo>
                    <a:pt x="257" y="102"/>
                  </a:lnTo>
                  <a:lnTo>
                    <a:pt x="258" y="99"/>
                  </a:lnTo>
                  <a:lnTo>
                    <a:pt x="258" y="99"/>
                  </a:lnTo>
                  <a:lnTo>
                    <a:pt x="258" y="98"/>
                  </a:lnTo>
                  <a:lnTo>
                    <a:pt x="258" y="96"/>
                  </a:lnTo>
                  <a:lnTo>
                    <a:pt x="259" y="93"/>
                  </a:lnTo>
                  <a:lnTo>
                    <a:pt x="259" y="90"/>
                  </a:lnTo>
                  <a:lnTo>
                    <a:pt x="261" y="89"/>
                  </a:lnTo>
                  <a:lnTo>
                    <a:pt x="261" y="89"/>
                  </a:lnTo>
                  <a:lnTo>
                    <a:pt x="261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61" y="89"/>
                  </a:lnTo>
                  <a:lnTo>
                    <a:pt x="262" y="89"/>
                  </a:lnTo>
                  <a:lnTo>
                    <a:pt x="263" y="90"/>
                  </a:lnTo>
                  <a:lnTo>
                    <a:pt x="266" y="90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66" y="90"/>
                  </a:lnTo>
                  <a:lnTo>
                    <a:pt x="267" y="90"/>
                  </a:lnTo>
                  <a:lnTo>
                    <a:pt x="267" y="85"/>
                  </a:lnTo>
                  <a:lnTo>
                    <a:pt x="270" y="80"/>
                  </a:lnTo>
                  <a:lnTo>
                    <a:pt x="271" y="76"/>
                  </a:lnTo>
                  <a:lnTo>
                    <a:pt x="271" y="76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6" y="73"/>
                  </a:lnTo>
                  <a:lnTo>
                    <a:pt x="279" y="73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5"/>
                  </a:lnTo>
                  <a:lnTo>
                    <a:pt x="280" y="75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2" y="80"/>
                  </a:lnTo>
                  <a:lnTo>
                    <a:pt x="282" y="82"/>
                  </a:lnTo>
                  <a:lnTo>
                    <a:pt x="282" y="86"/>
                  </a:lnTo>
                  <a:lnTo>
                    <a:pt x="280" y="89"/>
                  </a:lnTo>
                  <a:lnTo>
                    <a:pt x="280" y="90"/>
                  </a:lnTo>
                  <a:lnTo>
                    <a:pt x="279" y="102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22"/>
                  </a:lnTo>
                  <a:lnTo>
                    <a:pt x="278" y="127"/>
                  </a:lnTo>
                  <a:lnTo>
                    <a:pt x="279" y="131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8"/>
                  </a:lnTo>
                  <a:lnTo>
                    <a:pt x="279" y="126"/>
                  </a:lnTo>
                  <a:lnTo>
                    <a:pt x="279" y="123"/>
                  </a:lnTo>
                  <a:lnTo>
                    <a:pt x="279" y="122"/>
                  </a:lnTo>
                  <a:lnTo>
                    <a:pt x="279" y="115"/>
                  </a:lnTo>
                  <a:lnTo>
                    <a:pt x="279" y="110"/>
                  </a:lnTo>
                  <a:lnTo>
                    <a:pt x="280" y="105"/>
                  </a:lnTo>
                  <a:lnTo>
                    <a:pt x="280" y="102"/>
                  </a:lnTo>
                  <a:lnTo>
                    <a:pt x="282" y="99"/>
                  </a:lnTo>
                  <a:lnTo>
                    <a:pt x="282" y="96"/>
                  </a:lnTo>
                  <a:lnTo>
                    <a:pt x="283" y="92"/>
                  </a:lnTo>
                  <a:lnTo>
                    <a:pt x="284" y="84"/>
                  </a:lnTo>
                  <a:lnTo>
                    <a:pt x="284" y="77"/>
                  </a:lnTo>
                  <a:lnTo>
                    <a:pt x="288" y="71"/>
                  </a:lnTo>
                  <a:lnTo>
                    <a:pt x="288" y="69"/>
                  </a:lnTo>
                  <a:lnTo>
                    <a:pt x="289" y="69"/>
                  </a:lnTo>
                  <a:lnTo>
                    <a:pt x="291" y="68"/>
                  </a:lnTo>
                  <a:lnTo>
                    <a:pt x="293" y="67"/>
                  </a:lnTo>
                  <a:lnTo>
                    <a:pt x="295" y="65"/>
                  </a:lnTo>
                  <a:lnTo>
                    <a:pt x="296" y="67"/>
                  </a:lnTo>
                  <a:lnTo>
                    <a:pt x="296" y="67"/>
                  </a:lnTo>
                  <a:lnTo>
                    <a:pt x="296" y="68"/>
                  </a:lnTo>
                  <a:lnTo>
                    <a:pt x="296" y="71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9" y="73"/>
                  </a:lnTo>
                  <a:lnTo>
                    <a:pt x="301" y="73"/>
                  </a:lnTo>
                  <a:lnTo>
                    <a:pt x="304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9" y="65"/>
                  </a:lnTo>
                  <a:lnTo>
                    <a:pt x="312" y="64"/>
                  </a:lnTo>
                  <a:lnTo>
                    <a:pt x="312" y="68"/>
                  </a:lnTo>
                  <a:lnTo>
                    <a:pt x="312" y="76"/>
                  </a:lnTo>
                  <a:lnTo>
                    <a:pt x="310" y="88"/>
                  </a:lnTo>
                  <a:lnTo>
                    <a:pt x="309" y="101"/>
                  </a:lnTo>
                  <a:lnTo>
                    <a:pt x="308" y="114"/>
                  </a:lnTo>
                  <a:lnTo>
                    <a:pt x="305" y="127"/>
                  </a:lnTo>
                  <a:lnTo>
                    <a:pt x="304" y="137"/>
                  </a:lnTo>
                  <a:lnTo>
                    <a:pt x="303" y="145"/>
                  </a:lnTo>
                  <a:lnTo>
                    <a:pt x="301" y="148"/>
                  </a:lnTo>
                  <a:lnTo>
                    <a:pt x="293" y="181"/>
                  </a:lnTo>
                  <a:lnTo>
                    <a:pt x="293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1" y="190"/>
                  </a:lnTo>
                  <a:lnTo>
                    <a:pt x="289" y="192"/>
                  </a:lnTo>
                  <a:lnTo>
                    <a:pt x="289" y="192"/>
                  </a:lnTo>
                  <a:lnTo>
                    <a:pt x="289" y="192"/>
                  </a:lnTo>
                  <a:lnTo>
                    <a:pt x="289" y="194"/>
                  </a:lnTo>
                  <a:lnTo>
                    <a:pt x="289" y="194"/>
                  </a:lnTo>
                  <a:lnTo>
                    <a:pt x="292" y="192"/>
                  </a:lnTo>
                  <a:lnTo>
                    <a:pt x="292" y="192"/>
                  </a:lnTo>
                  <a:lnTo>
                    <a:pt x="291" y="192"/>
                  </a:lnTo>
                  <a:lnTo>
                    <a:pt x="288" y="194"/>
                  </a:lnTo>
                  <a:lnTo>
                    <a:pt x="286" y="194"/>
                  </a:lnTo>
                  <a:lnTo>
                    <a:pt x="283" y="194"/>
                  </a:lnTo>
                  <a:lnTo>
                    <a:pt x="279" y="194"/>
                  </a:lnTo>
                  <a:lnTo>
                    <a:pt x="276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4" y="191"/>
                  </a:lnTo>
                  <a:lnTo>
                    <a:pt x="272" y="188"/>
                  </a:lnTo>
                  <a:lnTo>
                    <a:pt x="269" y="181"/>
                  </a:lnTo>
                  <a:lnTo>
                    <a:pt x="266" y="174"/>
                  </a:lnTo>
                  <a:lnTo>
                    <a:pt x="259" y="145"/>
                  </a:lnTo>
                  <a:lnTo>
                    <a:pt x="257" y="136"/>
                  </a:lnTo>
                  <a:lnTo>
                    <a:pt x="254" y="145"/>
                  </a:lnTo>
                  <a:lnTo>
                    <a:pt x="252" y="153"/>
                  </a:lnTo>
                  <a:lnTo>
                    <a:pt x="248" y="166"/>
                  </a:lnTo>
                  <a:lnTo>
                    <a:pt x="242" y="182"/>
                  </a:lnTo>
                  <a:lnTo>
                    <a:pt x="245" y="182"/>
                  </a:lnTo>
                  <a:lnTo>
                    <a:pt x="246" y="182"/>
                  </a:lnTo>
                  <a:lnTo>
                    <a:pt x="245" y="182"/>
                  </a:lnTo>
                  <a:lnTo>
                    <a:pt x="242" y="182"/>
                  </a:lnTo>
                  <a:lnTo>
                    <a:pt x="238" y="199"/>
                  </a:lnTo>
                  <a:lnTo>
                    <a:pt x="235" y="211"/>
                  </a:lnTo>
                  <a:lnTo>
                    <a:pt x="232" y="216"/>
                  </a:lnTo>
                  <a:lnTo>
                    <a:pt x="231" y="220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8" y="221"/>
                  </a:lnTo>
                  <a:lnTo>
                    <a:pt x="227" y="221"/>
                  </a:lnTo>
                  <a:lnTo>
                    <a:pt x="223" y="221"/>
                  </a:lnTo>
                  <a:lnTo>
                    <a:pt x="220" y="221"/>
                  </a:lnTo>
                  <a:lnTo>
                    <a:pt x="216" y="220"/>
                  </a:lnTo>
                  <a:lnTo>
                    <a:pt x="214" y="220"/>
                  </a:lnTo>
                  <a:lnTo>
                    <a:pt x="212" y="220"/>
                  </a:lnTo>
                  <a:lnTo>
                    <a:pt x="211" y="220"/>
                  </a:lnTo>
                  <a:lnTo>
                    <a:pt x="212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19"/>
                  </a:lnTo>
                  <a:lnTo>
                    <a:pt x="211" y="208"/>
                  </a:lnTo>
                  <a:lnTo>
                    <a:pt x="208" y="200"/>
                  </a:lnTo>
                  <a:lnTo>
                    <a:pt x="206" y="194"/>
                  </a:lnTo>
                  <a:lnTo>
                    <a:pt x="203" y="188"/>
                  </a:lnTo>
                  <a:lnTo>
                    <a:pt x="202" y="185"/>
                  </a:lnTo>
                  <a:lnTo>
                    <a:pt x="199" y="183"/>
                  </a:lnTo>
                  <a:lnTo>
                    <a:pt x="198" y="181"/>
                  </a:lnTo>
                  <a:lnTo>
                    <a:pt x="197" y="182"/>
                  </a:lnTo>
                  <a:lnTo>
                    <a:pt x="197" y="183"/>
                  </a:lnTo>
                  <a:lnTo>
                    <a:pt x="193" y="187"/>
                  </a:lnTo>
                  <a:lnTo>
                    <a:pt x="190" y="192"/>
                  </a:lnTo>
                  <a:lnTo>
                    <a:pt x="187" y="196"/>
                  </a:lnTo>
                  <a:lnTo>
                    <a:pt x="187" y="198"/>
                  </a:lnTo>
                  <a:lnTo>
                    <a:pt x="187" y="199"/>
                  </a:lnTo>
                  <a:lnTo>
                    <a:pt x="186" y="200"/>
                  </a:lnTo>
                  <a:lnTo>
                    <a:pt x="186" y="202"/>
                  </a:lnTo>
                  <a:lnTo>
                    <a:pt x="185" y="204"/>
                  </a:lnTo>
                  <a:lnTo>
                    <a:pt x="185" y="203"/>
                  </a:lnTo>
                  <a:lnTo>
                    <a:pt x="185" y="203"/>
                  </a:lnTo>
                  <a:lnTo>
                    <a:pt x="185" y="203"/>
                  </a:lnTo>
                  <a:lnTo>
                    <a:pt x="183" y="204"/>
                  </a:lnTo>
                  <a:lnTo>
                    <a:pt x="183" y="205"/>
                  </a:lnTo>
                  <a:lnTo>
                    <a:pt x="182" y="211"/>
                  </a:lnTo>
                  <a:lnTo>
                    <a:pt x="181" y="211"/>
                  </a:lnTo>
                  <a:lnTo>
                    <a:pt x="181" y="213"/>
                  </a:lnTo>
                  <a:lnTo>
                    <a:pt x="180" y="217"/>
                  </a:lnTo>
                  <a:lnTo>
                    <a:pt x="180" y="220"/>
                  </a:lnTo>
                  <a:lnTo>
                    <a:pt x="178" y="222"/>
                  </a:lnTo>
                  <a:lnTo>
                    <a:pt x="177" y="222"/>
                  </a:lnTo>
                  <a:lnTo>
                    <a:pt x="176" y="224"/>
                  </a:lnTo>
                  <a:lnTo>
                    <a:pt x="161" y="254"/>
                  </a:lnTo>
                  <a:lnTo>
                    <a:pt x="155" y="270"/>
                  </a:lnTo>
                  <a:lnTo>
                    <a:pt x="148" y="287"/>
                  </a:lnTo>
                  <a:lnTo>
                    <a:pt x="143" y="302"/>
                  </a:lnTo>
                  <a:lnTo>
                    <a:pt x="134" y="318"/>
                  </a:lnTo>
                  <a:lnTo>
                    <a:pt x="132" y="321"/>
                  </a:lnTo>
                  <a:lnTo>
                    <a:pt x="130" y="322"/>
                  </a:lnTo>
                  <a:lnTo>
                    <a:pt x="130" y="323"/>
                  </a:lnTo>
                  <a:lnTo>
                    <a:pt x="130" y="323"/>
                  </a:lnTo>
                  <a:lnTo>
                    <a:pt x="132" y="323"/>
                  </a:lnTo>
                  <a:lnTo>
                    <a:pt x="132" y="325"/>
                  </a:lnTo>
                  <a:lnTo>
                    <a:pt x="132" y="325"/>
                  </a:lnTo>
                  <a:lnTo>
                    <a:pt x="131" y="323"/>
                  </a:lnTo>
                  <a:lnTo>
                    <a:pt x="130" y="323"/>
                  </a:lnTo>
                  <a:lnTo>
                    <a:pt x="127" y="322"/>
                  </a:lnTo>
                  <a:lnTo>
                    <a:pt x="125" y="321"/>
                  </a:lnTo>
                  <a:lnTo>
                    <a:pt x="122" y="319"/>
                  </a:lnTo>
                  <a:lnTo>
                    <a:pt x="119" y="318"/>
                  </a:lnTo>
                  <a:lnTo>
                    <a:pt x="118" y="318"/>
                  </a:lnTo>
                  <a:lnTo>
                    <a:pt x="117" y="318"/>
                  </a:lnTo>
                  <a:lnTo>
                    <a:pt x="117" y="318"/>
                  </a:lnTo>
                  <a:lnTo>
                    <a:pt x="117" y="318"/>
                  </a:lnTo>
                  <a:lnTo>
                    <a:pt x="117" y="317"/>
                  </a:lnTo>
                  <a:lnTo>
                    <a:pt x="117" y="317"/>
                  </a:lnTo>
                  <a:lnTo>
                    <a:pt x="117" y="315"/>
                  </a:lnTo>
                  <a:lnTo>
                    <a:pt x="117" y="312"/>
                  </a:lnTo>
                  <a:lnTo>
                    <a:pt x="117" y="304"/>
                  </a:lnTo>
                  <a:lnTo>
                    <a:pt x="117" y="287"/>
                  </a:lnTo>
                  <a:lnTo>
                    <a:pt x="117" y="276"/>
                  </a:lnTo>
                  <a:lnTo>
                    <a:pt x="117" y="267"/>
                  </a:lnTo>
                  <a:lnTo>
                    <a:pt x="117" y="257"/>
                  </a:lnTo>
                  <a:lnTo>
                    <a:pt x="114" y="257"/>
                  </a:lnTo>
                  <a:lnTo>
                    <a:pt x="114" y="254"/>
                  </a:lnTo>
                  <a:lnTo>
                    <a:pt x="114" y="253"/>
                  </a:lnTo>
                  <a:lnTo>
                    <a:pt x="114" y="253"/>
                  </a:lnTo>
                  <a:lnTo>
                    <a:pt x="114" y="251"/>
                  </a:lnTo>
                  <a:lnTo>
                    <a:pt x="115" y="251"/>
                  </a:lnTo>
                  <a:lnTo>
                    <a:pt x="115" y="250"/>
                  </a:lnTo>
                  <a:lnTo>
                    <a:pt x="115" y="247"/>
                  </a:lnTo>
                  <a:lnTo>
                    <a:pt x="114" y="250"/>
                  </a:lnTo>
                  <a:lnTo>
                    <a:pt x="113" y="242"/>
                  </a:lnTo>
                  <a:lnTo>
                    <a:pt x="111" y="241"/>
                  </a:lnTo>
                  <a:lnTo>
                    <a:pt x="111" y="238"/>
                  </a:lnTo>
                  <a:lnTo>
                    <a:pt x="110" y="234"/>
                  </a:lnTo>
                  <a:lnTo>
                    <a:pt x="111" y="237"/>
                  </a:lnTo>
                  <a:lnTo>
                    <a:pt x="110" y="233"/>
                  </a:lnTo>
                  <a:lnTo>
                    <a:pt x="110" y="229"/>
                  </a:lnTo>
                  <a:lnTo>
                    <a:pt x="109" y="226"/>
                  </a:lnTo>
                  <a:lnTo>
                    <a:pt x="108" y="226"/>
                  </a:lnTo>
                  <a:lnTo>
                    <a:pt x="109" y="225"/>
                  </a:lnTo>
                  <a:lnTo>
                    <a:pt x="109" y="225"/>
                  </a:lnTo>
                  <a:lnTo>
                    <a:pt x="109" y="224"/>
                  </a:lnTo>
                  <a:lnTo>
                    <a:pt x="109" y="222"/>
                  </a:lnTo>
                  <a:lnTo>
                    <a:pt x="109" y="219"/>
                  </a:lnTo>
                  <a:lnTo>
                    <a:pt x="108" y="219"/>
                  </a:lnTo>
                  <a:lnTo>
                    <a:pt x="106" y="216"/>
                  </a:lnTo>
                  <a:lnTo>
                    <a:pt x="106" y="213"/>
                  </a:lnTo>
                  <a:lnTo>
                    <a:pt x="105" y="209"/>
                  </a:lnTo>
                  <a:lnTo>
                    <a:pt x="104" y="204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4" y="199"/>
                  </a:lnTo>
                  <a:lnTo>
                    <a:pt x="104" y="198"/>
                  </a:lnTo>
                  <a:lnTo>
                    <a:pt x="104" y="198"/>
                  </a:lnTo>
                  <a:lnTo>
                    <a:pt x="104" y="199"/>
                  </a:lnTo>
                  <a:lnTo>
                    <a:pt x="100" y="186"/>
                  </a:lnTo>
                  <a:lnTo>
                    <a:pt x="97" y="174"/>
                  </a:lnTo>
                  <a:lnTo>
                    <a:pt x="97" y="173"/>
                  </a:lnTo>
                  <a:lnTo>
                    <a:pt x="92" y="182"/>
                  </a:lnTo>
                  <a:lnTo>
                    <a:pt x="88" y="192"/>
                  </a:lnTo>
                  <a:lnTo>
                    <a:pt x="81" y="204"/>
                  </a:lnTo>
                  <a:lnTo>
                    <a:pt x="83" y="203"/>
                  </a:lnTo>
                  <a:lnTo>
                    <a:pt x="75" y="228"/>
                  </a:lnTo>
                  <a:lnTo>
                    <a:pt x="75" y="226"/>
                  </a:lnTo>
                  <a:lnTo>
                    <a:pt x="72" y="233"/>
                  </a:lnTo>
                  <a:lnTo>
                    <a:pt x="72" y="233"/>
                  </a:lnTo>
                  <a:lnTo>
                    <a:pt x="72" y="234"/>
                  </a:lnTo>
                  <a:lnTo>
                    <a:pt x="71" y="238"/>
                  </a:lnTo>
                  <a:lnTo>
                    <a:pt x="71" y="241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7"/>
                  </a:lnTo>
                  <a:lnTo>
                    <a:pt x="70" y="247"/>
                  </a:lnTo>
                  <a:lnTo>
                    <a:pt x="70" y="247"/>
                  </a:lnTo>
                  <a:lnTo>
                    <a:pt x="62" y="249"/>
                  </a:lnTo>
                  <a:lnTo>
                    <a:pt x="56" y="249"/>
                  </a:lnTo>
                  <a:lnTo>
                    <a:pt x="54" y="249"/>
                  </a:lnTo>
                  <a:lnTo>
                    <a:pt x="53" y="250"/>
                  </a:lnTo>
                  <a:lnTo>
                    <a:pt x="53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7"/>
                  </a:lnTo>
                  <a:lnTo>
                    <a:pt x="50" y="241"/>
                  </a:lnTo>
                  <a:lnTo>
                    <a:pt x="50" y="237"/>
                  </a:lnTo>
                  <a:lnTo>
                    <a:pt x="47" y="225"/>
                  </a:lnTo>
                  <a:lnTo>
                    <a:pt x="45" y="212"/>
                  </a:lnTo>
                  <a:lnTo>
                    <a:pt x="43" y="202"/>
                  </a:lnTo>
                  <a:lnTo>
                    <a:pt x="42" y="174"/>
                  </a:lnTo>
                  <a:lnTo>
                    <a:pt x="41" y="160"/>
                  </a:lnTo>
                  <a:lnTo>
                    <a:pt x="39" y="157"/>
                  </a:lnTo>
                  <a:lnTo>
                    <a:pt x="39" y="156"/>
                  </a:lnTo>
                  <a:lnTo>
                    <a:pt x="39" y="156"/>
                  </a:lnTo>
                  <a:lnTo>
                    <a:pt x="39" y="156"/>
                  </a:lnTo>
                  <a:lnTo>
                    <a:pt x="39" y="154"/>
                  </a:lnTo>
                  <a:lnTo>
                    <a:pt x="38" y="148"/>
                  </a:lnTo>
                  <a:lnTo>
                    <a:pt x="36" y="141"/>
                  </a:lnTo>
                  <a:lnTo>
                    <a:pt x="34" y="136"/>
                  </a:lnTo>
                  <a:lnTo>
                    <a:pt x="33" y="135"/>
                  </a:lnTo>
                  <a:lnTo>
                    <a:pt x="29" y="139"/>
                  </a:lnTo>
                  <a:lnTo>
                    <a:pt x="22" y="145"/>
                  </a:lnTo>
                  <a:lnTo>
                    <a:pt x="20" y="148"/>
                  </a:lnTo>
                  <a:lnTo>
                    <a:pt x="19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1" y="149"/>
                  </a:lnTo>
                  <a:lnTo>
                    <a:pt x="7" y="148"/>
                  </a:lnTo>
                  <a:lnTo>
                    <a:pt x="3" y="147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4"/>
                  </a:lnTo>
                  <a:lnTo>
                    <a:pt x="1" y="133"/>
                  </a:lnTo>
                  <a:lnTo>
                    <a:pt x="3" y="119"/>
                  </a:lnTo>
                  <a:lnTo>
                    <a:pt x="5" y="92"/>
                  </a:lnTo>
                  <a:lnTo>
                    <a:pt x="5" y="68"/>
                  </a:lnTo>
                  <a:lnTo>
                    <a:pt x="7" y="47"/>
                  </a:lnTo>
                  <a:lnTo>
                    <a:pt x="5" y="25"/>
                  </a:lnTo>
                  <a:lnTo>
                    <a:pt x="5" y="22"/>
                  </a:lnTo>
                  <a:lnTo>
                    <a:pt x="4" y="16"/>
                  </a:lnTo>
                  <a:lnTo>
                    <a:pt x="3" y="9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47"/>
            <p:cNvSpPr>
              <a:spLocks noEditPoints="1"/>
            </p:cNvSpPr>
            <p:nvPr/>
          </p:nvSpPr>
          <p:spPr bwMode="auto">
            <a:xfrm>
              <a:off x="9175169" y="964609"/>
              <a:ext cx="484728" cy="367456"/>
            </a:xfrm>
            <a:custGeom>
              <a:avLst/>
              <a:gdLst>
                <a:gd name="T0" fmla="*/ 54 w 186"/>
                <a:gd name="T1" fmla="*/ 111 h 141"/>
                <a:gd name="T2" fmla="*/ 29 w 186"/>
                <a:gd name="T3" fmla="*/ 106 h 141"/>
                <a:gd name="T4" fmla="*/ 28 w 186"/>
                <a:gd name="T5" fmla="*/ 103 h 141"/>
                <a:gd name="T6" fmla="*/ 64 w 186"/>
                <a:gd name="T7" fmla="*/ 95 h 141"/>
                <a:gd name="T8" fmla="*/ 131 w 186"/>
                <a:gd name="T9" fmla="*/ 110 h 141"/>
                <a:gd name="T10" fmla="*/ 164 w 186"/>
                <a:gd name="T11" fmla="*/ 89 h 141"/>
                <a:gd name="T12" fmla="*/ 134 w 186"/>
                <a:gd name="T13" fmla="*/ 78 h 141"/>
                <a:gd name="T14" fmla="*/ 165 w 186"/>
                <a:gd name="T15" fmla="*/ 77 h 141"/>
                <a:gd name="T16" fmla="*/ 28 w 186"/>
                <a:gd name="T17" fmla="*/ 65 h 141"/>
                <a:gd name="T18" fmla="*/ 33 w 186"/>
                <a:gd name="T19" fmla="*/ 56 h 141"/>
                <a:gd name="T20" fmla="*/ 96 w 186"/>
                <a:gd name="T21" fmla="*/ 49 h 141"/>
                <a:gd name="T22" fmla="*/ 50 w 186"/>
                <a:gd name="T23" fmla="*/ 43 h 141"/>
                <a:gd name="T24" fmla="*/ 115 w 186"/>
                <a:gd name="T25" fmla="*/ 31 h 141"/>
                <a:gd name="T26" fmla="*/ 107 w 186"/>
                <a:gd name="T27" fmla="*/ 1 h 141"/>
                <a:gd name="T28" fmla="*/ 115 w 186"/>
                <a:gd name="T29" fmla="*/ 6 h 141"/>
                <a:gd name="T30" fmla="*/ 122 w 186"/>
                <a:gd name="T31" fmla="*/ 11 h 141"/>
                <a:gd name="T32" fmla="*/ 130 w 186"/>
                <a:gd name="T33" fmla="*/ 18 h 141"/>
                <a:gd name="T34" fmla="*/ 126 w 186"/>
                <a:gd name="T35" fmla="*/ 28 h 141"/>
                <a:gd name="T36" fmla="*/ 107 w 186"/>
                <a:gd name="T37" fmla="*/ 34 h 141"/>
                <a:gd name="T38" fmla="*/ 135 w 186"/>
                <a:gd name="T39" fmla="*/ 43 h 141"/>
                <a:gd name="T40" fmla="*/ 155 w 186"/>
                <a:gd name="T41" fmla="*/ 51 h 141"/>
                <a:gd name="T42" fmla="*/ 156 w 186"/>
                <a:gd name="T43" fmla="*/ 55 h 141"/>
                <a:gd name="T44" fmla="*/ 155 w 186"/>
                <a:gd name="T45" fmla="*/ 69 h 141"/>
                <a:gd name="T46" fmla="*/ 162 w 186"/>
                <a:gd name="T47" fmla="*/ 82 h 141"/>
                <a:gd name="T48" fmla="*/ 165 w 186"/>
                <a:gd name="T49" fmla="*/ 86 h 141"/>
                <a:gd name="T50" fmla="*/ 169 w 186"/>
                <a:gd name="T51" fmla="*/ 96 h 141"/>
                <a:gd name="T52" fmla="*/ 173 w 186"/>
                <a:gd name="T53" fmla="*/ 108 h 141"/>
                <a:gd name="T54" fmla="*/ 185 w 186"/>
                <a:gd name="T55" fmla="*/ 121 h 141"/>
                <a:gd name="T56" fmla="*/ 145 w 186"/>
                <a:gd name="T57" fmla="*/ 129 h 141"/>
                <a:gd name="T58" fmla="*/ 119 w 186"/>
                <a:gd name="T59" fmla="*/ 129 h 141"/>
                <a:gd name="T60" fmla="*/ 98 w 186"/>
                <a:gd name="T61" fmla="*/ 141 h 141"/>
                <a:gd name="T62" fmla="*/ 106 w 186"/>
                <a:gd name="T63" fmla="*/ 115 h 141"/>
                <a:gd name="T64" fmla="*/ 76 w 186"/>
                <a:gd name="T65" fmla="*/ 129 h 141"/>
                <a:gd name="T66" fmla="*/ 71 w 186"/>
                <a:gd name="T67" fmla="*/ 117 h 141"/>
                <a:gd name="T68" fmla="*/ 51 w 186"/>
                <a:gd name="T69" fmla="*/ 120 h 141"/>
                <a:gd name="T70" fmla="*/ 32 w 186"/>
                <a:gd name="T71" fmla="*/ 121 h 141"/>
                <a:gd name="T72" fmla="*/ 24 w 186"/>
                <a:gd name="T73" fmla="*/ 116 h 141"/>
                <a:gd name="T74" fmla="*/ 17 w 186"/>
                <a:gd name="T75" fmla="*/ 108 h 141"/>
                <a:gd name="T76" fmla="*/ 11 w 186"/>
                <a:gd name="T77" fmla="*/ 106 h 141"/>
                <a:gd name="T78" fmla="*/ 0 w 186"/>
                <a:gd name="T79" fmla="*/ 99 h 141"/>
                <a:gd name="T80" fmla="*/ 9 w 186"/>
                <a:gd name="T81" fmla="*/ 91 h 141"/>
                <a:gd name="T82" fmla="*/ 15 w 186"/>
                <a:gd name="T83" fmla="*/ 94 h 141"/>
                <a:gd name="T84" fmla="*/ 20 w 186"/>
                <a:gd name="T85" fmla="*/ 96 h 141"/>
                <a:gd name="T86" fmla="*/ 24 w 186"/>
                <a:gd name="T87" fmla="*/ 100 h 141"/>
                <a:gd name="T88" fmla="*/ 13 w 186"/>
                <a:gd name="T89" fmla="*/ 81 h 141"/>
                <a:gd name="T90" fmla="*/ 28 w 186"/>
                <a:gd name="T91" fmla="*/ 87 h 141"/>
                <a:gd name="T92" fmla="*/ 18 w 186"/>
                <a:gd name="T93" fmla="*/ 70 h 141"/>
                <a:gd name="T94" fmla="*/ 26 w 186"/>
                <a:gd name="T95" fmla="*/ 64 h 141"/>
                <a:gd name="T96" fmla="*/ 28 w 186"/>
                <a:gd name="T97" fmla="*/ 64 h 141"/>
                <a:gd name="T98" fmla="*/ 30 w 186"/>
                <a:gd name="T99" fmla="*/ 53 h 141"/>
                <a:gd name="T100" fmla="*/ 32 w 186"/>
                <a:gd name="T101" fmla="*/ 55 h 141"/>
                <a:gd name="T102" fmla="*/ 52 w 186"/>
                <a:gd name="T103" fmla="*/ 65 h 141"/>
                <a:gd name="T104" fmla="*/ 54 w 186"/>
                <a:gd name="T105" fmla="*/ 45 h 141"/>
                <a:gd name="T106" fmla="*/ 63 w 186"/>
                <a:gd name="T107" fmla="*/ 32 h 141"/>
                <a:gd name="T108" fmla="*/ 75 w 186"/>
                <a:gd name="T109" fmla="*/ 39 h 141"/>
                <a:gd name="T110" fmla="*/ 67 w 186"/>
                <a:gd name="T111" fmla="*/ 26 h 141"/>
                <a:gd name="T112" fmla="*/ 88 w 186"/>
                <a:gd name="T113" fmla="*/ 34 h 141"/>
                <a:gd name="T114" fmla="*/ 79 w 186"/>
                <a:gd name="T115" fmla="*/ 13 h 141"/>
                <a:gd name="T116" fmla="*/ 113 w 186"/>
                <a:gd name="T117" fmla="*/ 27 h 141"/>
                <a:gd name="T118" fmla="*/ 106 w 186"/>
                <a:gd name="T119" fmla="*/ 22 h 141"/>
                <a:gd name="T120" fmla="*/ 101 w 186"/>
                <a:gd name="T121" fmla="*/ 14 h 141"/>
                <a:gd name="T122" fmla="*/ 97 w 186"/>
                <a:gd name="T123" fmla="*/ 10 h 141"/>
                <a:gd name="T124" fmla="*/ 105 w 186"/>
                <a:gd name="T125" fmla="*/ 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41">
                  <a:moveTo>
                    <a:pt x="127" y="137"/>
                  </a:moveTo>
                  <a:lnTo>
                    <a:pt x="127" y="138"/>
                  </a:lnTo>
                  <a:lnTo>
                    <a:pt x="127" y="138"/>
                  </a:lnTo>
                  <a:lnTo>
                    <a:pt x="127" y="137"/>
                  </a:lnTo>
                  <a:close/>
                  <a:moveTo>
                    <a:pt x="118" y="130"/>
                  </a:moveTo>
                  <a:lnTo>
                    <a:pt x="118" y="130"/>
                  </a:lnTo>
                  <a:lnTo>
                    <a:pt x="118" y="130"/>
                  </a:lnTo>
                  <a:lnTo>
                    <a:pt x="117" y="130"/>
                  </a:lnTo>
                  <a:lnTo>
                    <a:pt x="118" y="130"/>
                  </a:lnTo>
                  <a:close/>
                  <a:moveTo>
                    <a:pt x="32" y="121"/>
                  </a:move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close/>
                  <a:moveTo>
                    <a:pt x="55" y="110"/>
                  </a:moveTo>
                  <a:lnTo>
                    <a:pt x="54" y="110"/>
                  </a:lnTo>
                  <a:lnTo>
                    <a:pt x="54" y="110"/>
                  </a:lnTo>
                  <a:lnTo>
                    <a:pt x="55" y="110"/>
                  </a:lnTo>
                  <a:close/>
                  <a:moveTo>
                    <a:pt x="55" y="110"/>
                  </a:moveTo>
                  <a:lnTo>
                    <a:pt x="54" y="110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5" y="110"/>
                  </a:lnTo>
                  <a:lnTo>
                    <a:pt x="55" y="110"/>
                  </a:lnTo>
                  <a:lnTo>
                    <a:pt x="55" y="110"/>
                  </a:lnTo>
                  <a:close/>
                  <a:moveTo>
                    <a:pt x="105" y="110"/>
                  </a:moveTo>
                  <a:lnTo>
                    <a:pt x="104" y="110"/>
                  </a:lnTo>
                  <a:lnTo>
                    <a:pt x="105" y="110"/>
                  </a:lnTo>
                  <a:lnTo>
                    <a:pt x="105" y="110"/>
                  </a:lnTo>
                  <a:close/>
                  <a:moveTo>
                    <a:pt x="30" y="108"/>
                  </a:move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close/>
                  <a:moveTo>
                    <a:pt x="30" y="107"/>
                  </a:moveTo>
                  <a:lnTo>
                    <a:pt x="30" y="107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7"/>
                  </a:lnTo>
                  <a:lnTo>
                    <a:pt x="30" y="107"/>
                  </a:lnTo>
                  <a:close/>
                  <a:moveTo>
                    <a:pt x="29" y="106"/>
                  </a:moveTo>
                  <a:lnTo>
                    <a:pt x="29" y="106"/>
                  </a:lnTo>
                  <a:lnTo>
                    <a:pt x="29" y="107"/>
                  </a:lnTo>
                  <a:lnTo>
                    <a:pt x="29" y="106"/>
                  </a:lnTo>
                  <a:close/>
                  <a:moveTo>
                    <a:pt x="28" y="104"/>
                  </a:move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28" y="104"/>
                  </a:lnTo>
                  <a:close/>
                  <a:moveTo>
                    <a:pt x="28" y="103"/>
                  </a:moveTo>
                  <a:lnTo>
                    <a:pt x="28" y="104"/>
                  </a:lnTo>
                  <a:lnTo>
                    <a:pt x="26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3"/>
                  </a:lnTo>
                  <a:close/>
                  <a:moveTo>
                    <a:pt x="28" y="103"/>
                  </a:moveTo>
                  <a:lnTo>
                    <a:pt x="26" y="103"/>
                  </a:lnTo>
                  <a:lnTo>
                    <a:pt x="28" y="103"/>
                  </a:lnTo>
                  <a:lnTo>
                    <a:pt x="28" y="103"/>
                  </a:lnTo>
                  <a:close/>
                  <a:moveTo>
                    <a:pt x="162" y="103"/>
                  </a:moveTo>
                  <a:lnTo>
                    <a:pt x="162" y="103"/>
                  </a:lnTo>
                  <a:lnTo>
                    <a:pt x="164" y="103"/>
                  </a:lnTo>
                  <a:lnTo>
                    <a:pt x="162" y="103"/>
                  </a:lnTo>
                  <a:close/>
                  <a:moveTo>
                    <a:pt x="25" y="100"/>
                  </a:move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5" y="100"/>
                  </a:lnTo>
                  <a:close/>
                  <a:moveTo>
                    <a:pt x="60" y="93"/>
                  </a:moveTo>
                  <a:lnTo>
                    <a:pt x="62" y="95"/>
                  </a:lnTo>
                  <a:lnTo>
                    <a:pt x="64" y="99"/>
                  </a:lnTo>
                  <a:lnTo>
                    <a:pt x="66" y="98"/>
                  </a:lnTo>
                  <a:lnTo>
                    <a:pt x="64" y="95"/>
                  </a:lnTo>
                  <a:lnTo>
                    <a:pt x="60" y="93"/>
                  </a:lnTo>
                  <a:close/>
                  <a:moveTo>
                    <a:pt x="155" y="90"/>
                  </a:moveTo>
                  <a:lnTo>
                    <a:pt x="155" y="91"/>
                  </a:lnTo>
                  <a:lnTo>
                    <a:pt x="153" y="91"/>
                  </a:lnTo>
                  <a:lnTo>
                    <a:pt x="152" y="93"/>
                  </a:lnTo>
                  <a:lnTo>
                    <a:pt x="151" y="94"/>
                  </a:lnTo>
                  <a:lnTo>
                    <a:pt x="149" y="95"/>
                  </a:lnTo>
                  <a:lnTo>
                    <a:pt x="148" y="95"/>
                  </a:lnTo>
                  <a:lnTo>
                    <a:pt x="148" y="95"/>
                  </a:lnTo>
                  <a:lnTo>
                    <a:pt x="147" y="98"/>
                  </a:lnTo>
                  <a:lnTo>
                    <a:pt x="144" y="99"/>
                  </a:lnTo>
                  <a:lnTo>
                    <a:pt x="142" y="102"/>
                  </a:lnTo>
                  <a:lnTo>
                    <a:pt x="139" y="103"/>
                  </a:lnTo>
                  <a:lnTo>
                    <a:pt x="135" y="106"/>
                  </a:lnTo>
                  <a:lnTo>
                    <a:pt x="135" y="106"/>
                  </a:lnTo>
                  <a:lnTo>
                    <a:pt x="134" y="107"/>
                  </a:lnTo>
                  <a:lnTo>
                    <a:pt x="134" y="107"/>
                  </a:lnTo>
                  <a:lnTo>
                    <a:pt x="134" y="107"/>
                  </a:lnTo>
                  <a:lnTo>
                    <a:pt x="132" y="107"/>
                  </a:lnTo>
                  <a:lnTo>
                    <a:pt x="127" y="112"/>
                  </a:lnTo>
                  <a:lnTo>
                    <a:pt x="130" y="110"/>
                  </a:lnTo>
                  <a:lnTo>
                    <a:pt x="131" y="110"/>
                  </a:lnTo>
                  <a:lnTo>
                    <a:pt x="131" y="111"/>
                  </a:lnTo>
                  <a:lnTo>
                    <a:pt x="130" y="111"/>
                  </a:lnTo>
                  <a:lnTo>
                    <a:pt x="130" y="112"/>
                  </a:lnTo>
                  <a:lnTo>
                    <a:pt x="131" y="111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1" y="112"/>
                  </a:lnTo>
                  <a:lnTo>
                    <a:pt x="132" y="112"/>
                  </a:lnTo>
                  <a:lnTo>
                    <a:pt x="132" y="111"/>
                  </a:lnTo>
                  <a:lnTo>
                    <a:pt x="136" y="108"/>
                  </a:lnTo>
                  <a:lnTo>
                    <a:pt x="140" y="103"/>
                  </a:lnTo>
                  <a:lnTo>
                    <a:pt x="144" y="99"/>
                  </a:lnTo>
                  <a:lnTo>
                    <a:pt x="149" y="96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3" y="93"/>
                  </a:lnTo>
                  <a:lnTo>
                    <a:pt x="155" y="91"/>
                  </a:lnTo>
                  <a:lnTo>
                    <a:pt x="155" y="90"/>
                  </a:lnTo>
                  <a:close/>
                  <a:moveTo>
                    <a:pt x="164" y="89"/>
                  </a:moveTo>
                  <a:lnTo>
                    <a:pt x="162" y="89"/>
                  </a:lnTo>
                  <a:lnTo>
                    <a:pt x="162" y="89"/>
                  </a:lnTo>
                  <a:lnTo>
                    <a:pt x="164" y="89"/>
                  </a:lnTo>
                  <a:close/>
                  <a:moveTo>
                    <a:pt x="147" y="83"/>
                  </a:moveTo>
                  <a:lnTo>
                    <a:pt x="138" y="89"/>
                  </a:lnTo>
                  <a:lnTo>
                    <a:pt x="128" y="95"/>
                  </a:lnTo>
                  <a:lnTo>
                    <a:pt x="123" y="98"/>
                  </a:lnTo>
                  <a:lnTo>
                    <a:pt x="119" y="99"/>
                  </a:lnTo>
                  <a:lnTo>
                    <a:pt x="115" y="102"/>
                  </a:lnTo>
                  <a:lnTo>
                    <a:pt x="118" y="107"/>
                  </a:lnTo>
                  <a:lnTo>
                    <a:pt x="121" y="104"/>
                  </a:lnTo>
                  <a:lnTo>
                    <a:pt x="124" y="100"/>
                  </a:lnTo>
                  <a:lnTo>
                    <a:pt x="127" y="99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30" y="96"/>
                  </a:lnTo>
                  <a:lnTo>
                    <a:pt x="139" y="90"/>
                  </a:lnTo>
                  <a:lnTo>
                    <a:pt x="147" y="83"/>
                  </a:lnTo>
                  <a:close/>
                  <a:moveTo>
                    <a:pt x="135" y="77"/>
                  </a:moveTo>
                  <a:lnTo>
                    <a:pt x="135" y="77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5" y="77"/>
                  </a:lnTo>
                  <a:lnTo>
                    <a:pt x="135" y="77"/>
                  </a:lnTo>
                  <a:close/>
                  <a:moveTo>
                    <a:pt x="165" y="77"/>
                  </a:moveTo>
                  <a:lnTo>
                    <a:pt x="165" y="78"/>
                  </a:lnTo>
                  <a:lnTo>
                    <a:pt x="165" y="78"/>
                  </a:lnTo>
                  <a:lnTo>
                    <a:pt x="165" y="77"/>
                  </a:lnTo>
                  <a:close/>
                  <a:moveTo>
                    <a:pt x="165" y="77"/>
                  </a:move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close/>
                  <a:moveTo>
                    <a:pt x="164" y="77"/>
                  </a:move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8"/>
                  </a:lnTo>
                  <a:lnTo>
                    <a:pt x="164" y="79"/>
                  </a:lnTo>
                  <a:lnTo>
                    <a:pt x="164" y="79"/>
                  </a:lnTo>
                  <a:lnTo>
                    <a:pt x="164" y="79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4" y="77"/>
                  </a:lnTo>
                  <a:close/>
                  <a:moveTo>
                    <a:pt x="76" y="75"/>
                  </a:moveTo>
                  <a:lnTo>
                    <a:pt x="79" y="81"/>
                  </a:lnTo>
                  <a:lnTo>
                    <a:pt x="79" y="81"/>
                  </a:lnTo>
                  <a:lnTo>
                    <a:pt x="81" y="85"/>
                  </a:lnTo>
                  <a:lnTo>
                    <a:pt x="84" y="83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3" y="81"/>
                  </a:lnTo>
                  <a:lnTo>
                    <a:pt x="81" y="79"/>
                  </a:lnTo>
                  <a:lnTo>
                    <a:pt x="83" y="82"/>
                  </a:lnTo>
                  <a:lnTo>
                    <a:pt x="76" y="75"/>
                  </a:lnTo>
                  <a:close/>
                  <a:moveTo>
                    <a:pt x="117" y="66"/>
                  </a:moveTo>
                  <a:lnTo>
                    <a:pt x="115" y="66"/>
                  </a:lnTo>
                  <a:lnTo>
                    <a:pt x="117" y="66"/>
                  </a:lnTo>
                  <a:lnTo>
                    <a:pt x="117" y="66"/>
                  </a:lnTo>
                  <a:close/>
                  <a:moveTo>
                    <a:pt x="28" y="65"/>
                  </a:moveTo>
                  <a:lnTo>
                    <a:pt x="28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8" y="65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61"/>
                  </a:lnTo>
                  <a:close/>
                  <a:moveTo>
                    <a:pt x="26" y="60"/>
                  </a:move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close/>
                  <a:moveTo>
                    <a:pt x="70" y="58"/>
                  </a:moveTo>
                  <a:lnTo>
                    <a:pt x="71" y="58"/>
                  </a:lnTo>
                  <a:lnTo>
                    <a:pt x="70" y="58"/>
                  </a:lnTo>
                  <a:lnTo>
                    <a:pt x="70" y="58"/>
                  </a:lnTo>
                  <a:close/>
                  <a:moveTo>
                    <a:pt x="33" y="56"/>
                  </a:move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close/>
                  <a:moveTo>
                    <a:pt x="156" y="55"/>
                  </a:moveTo>
                  <a:lnTo>
                    <a:pt x="157" y="56"/>
                  </a:lnTo>
                  <a:lnTo>
                    <a:pt x="157" y="56"/>
                  </a:lnTo>
                  <a:lnTo>
                    <a:pt x="156" y="55"/>
                  </a:lnTo>
                  <a:close/>
                  <a:moveTo>
                    <a:pt x="30" y="53"/>
                  </a:move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close/>
                  <a:moveTo>
                    <a:pt x="34" y="53"/>
                  </a:move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close/>
                  <a:moveTo>
                    <a:pt x="32" y="52"/>
                  </a:move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96" y="49"/>
                  </a:moveTo>
                  <a:lnTo>
                    <a:pt x="96" y="49"/>
                  </a:lnTo>
                  <a:lnTo>
                    <a:pt x="106" y="62"/>
                  </a:lnTo>
                  <a:lnTo>
                    <a:pt x="110" y="60"/>
                  </a:lnTo>
                  <a:lnTo>
                    <a:pt x="109" y="60"/>
                  </a:lnTo>
                  <a:lnTo>
                    <a:pt x="102" y="55"/>
                  </a:lnTo>
                  <a:lnTo>
                    <a:pt x="96" y="49"/>
                  </a:lnTo>
                  <a:close/>
                  <a:moveTo>
                    <a:pt x="152" y="47"/>
                  </a:moveTo>
                  <a:lnTo>
                    <a:pt x="152" y="47"/>
                  </a:lnTo>
                  <a:lnTo>
                    <a:pt x="152" y="48"/>
                  </a:lnTo>
                  <a:lnTo>
                    <a:pt x="152" y="47"/>
                  </a:lnTo>
                  <a:close/>
                  <a:moveTo>
                    <a:pt x="152" y="47"/>
                  </a:move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close/>
                  <a:moveTo>
                    <a:pt x="50" y="44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50" y="44"/>
                  </a:lnTo>
                  <a:close/>
                  <a:moveTo>
                    <a:pt x="50" y="43"/>
                  </a:moveTo>
                  <a:lnTo>
                    <a:pt x="50" y="43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3"/>
                  </a:lnTo>
                  <a:close/>
                  <a:moveTo>
                    <a:pt x="119" y="35"/>
                  </a:moveTo>
                  <a:lnTo>
                    <a:pt x="119" y="35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5"/>
                  </a:lnTo>
                  <a:close/>
                  <a:moveTo>
                    <a:pt x="118" y="35"/>
                  </a:moveTo>
                  <a:lnTo>
                    <a:pt x="118" y="35"/>
                  </a:lnTo>
                  <a:lnTo>
                    <a:pt x="119" y="35"/>
                  </a:lnTo>
                  <a:lnTo>
                    <a:pt x="119" y="35"/>
                  </a:lnTo>
                  <a:lnTo>
                    <a:pt x="118" y="35"/>
                  </a:lnTo>
                  <a:close/>
                  <a:moveTo>
                    <a:pt x="117" y="32"/>
                  </a:moveTo>
                  <a:lnTo>
                    <a:pt x="117" y="32"/>
                  </a:lnTo>
                  <a:lnTo>
                    <a:pt x="117" y="34"/>
                  </a:lnTo>
                  <a:lnTo>
                    <a:pt x="117" y="32"/>
                  </a:lnTo>
                  <a:close/>
                  <a:moveTo>
                    <a:pt x="115" y="31"/>
                  </a:moveTo>
                  <a:lnTo>
                    <a:pt x="115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close/>
                  <a:moveTo>
                    <a:pt x="80" y="11"/>
                  </a:move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close/>
                  <a:moveTo>
                    <a:pt x="105" y="0"/>
                  </a:moveTo>
                  <a:lnTo>
                    <a:pt x="106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4" y="3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7" y="7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9" y="13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2" y="11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3" y="13"/>
                  </a:lnTo>
                  <a:lnTo>
                    <a:pt x="123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7" y="15"/>
                  </a:lnTo>
                  <a:lnTo>
                    <a:pt x="128" y="15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0" y="18"/>
                  </a:lnTo>
                  <a:lnTo>
                    <a:pt x="131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1" y="18"/>
                  </a:lnTo>
                  <a:lnTo>
                    <a:pt x="131" y="19"/>
                  </a:lnTo>
                  <a:lnTo>
                    <a:pt x="131" y="19"/>
                  </a:lnTo>
                  <a:lnTo>
                    <a:pt x="132" y="19"/>
                  </a:lnTo>
                  <a:lnTo>
                    <a:pt x="131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4" y="27"/>
                  </a:lnTo>
                  <a:lnTo>
                    <a:pt x="134" y="30"/>
                  </a:lnTo>
                  <a:lnTo>
                    <a:pt x="132" y="31"/>
                  </a:lnTo>
                  <a:lnTo>
                    <a:pt x="131" y="31"/>
                  </a:lnTo>
                  <a:lnTo>
                    <a:pt x="128" y="31"/>
                  </a:lnTo>
                  <a:lnTo>
                    <a:pt x="128" y="30"/>
                  </a:lnTo>
                  <a:lnTo>
                    <a:pt x="127" y="3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4" y="27"/>
                  </a:lnTo>
                  <a:lnTo>
                    <a:pt x="123" y="27"/>
                  </a:lnTo>
                  <a:lnTo>
                    <a:pt x="124" y="28"/>
                  </a:lnTo>
                  <a:lnTo>
                    <a:pt x="126" y="30"/>
                  </a:lnTo>
                  <a:lnTo>
                    <a:pt x="127" y="31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30" y="35"/>
                  </a:lnTo>
                  <a:lnTo>
                    <a:pt x="128" y="35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3" y="39"/>
                  </a:lnTo>
                  <a:lnTo>
                    <a:pt x="123" y="39"/>
                  </a:lnTo>
                  <a:lnTo>
                    <a:pt x="122" y="40"/>
                  </a:lnTo>
                  <a:lnTo>
                    <a:pt x="119" y="39"/>
                  </a:lnTo>
                  <a:lnTo>
                    <a:pt x="115" y="38"/>
                  </a:lnTo>
                  <a:lnTo>
                    <a:pt x="111" y="36"/>
                  </a:lnTo>
                  <a:lnTo>
                    <a:pt x="107" y="34"/>
                  </a:lnTo>
                  <a:lnTo>
                    <a:pt x="110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4" y="43"/>
                  </a:lnTo>
                  <a:lnTo>
                    <a:pt x="121" y="51"/>
                  </a:lnTo>
                  <a:lnTo>
                    <a:pt x="122" y="48"/>
                  </a:lnTo>
                  <a:lnTo>
                    <a:pt x="123" y="48"/>
                  </a:lnTo>
                  <a:lnTo>
                    <a:pt x="124" y="47"/>
                  </a:lnTo>
                  <a:lnTo>
                    <a:pt x="126" y="44"/>
                  </a:lnTo>
                  <a:lnTo>
                    <a:pt x="128" y="43"/>
                  </a:lnTo>
                  <a:lnTo>
                    <a:pt x="131" y="40"/>
                  </a:lnTo>
                  <a:lnTo>
                    <a:pt x="132" y="38"/>
                  </a:lnTo>
                  <a:lnTo>
                    <a:pt x="135" y="36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6" y="38"/>
                  </a:lnTo>
                  <a:lnTo>
                    <a:pt x="136" y="39"/>
                  </a:lnTo>
                  <a:lnTo>
                    <a:pt x="135" y="43"/>
                  </a:lnTo>
                  <a:lnTo>
                    <a:pt x="132" y="47"/>
                  </a:lnTo>
                  <a:lnTo>
                    <a:pt x="130" y="51"/>
                  </a:lnTo>
                  <a:lnTo>
                    <a:pt x="126" y="57"/>
                  </a:lnTo>
                  <a:lnTo>
                    <a:pt x="127" y="60"/>
                  </a:lnTo>
                  <a:lnTo>
                    <a:pt x="130" y="57"/>
                  </a:lnTo>
                  <a:lnTo>
                    <a:pt x="131" y="56"/>
                  </a:lnTo>
                  <a:lnTo>
                    <a:pt x="132" y="55"/>
                  </a:lnTo>
                  <a:lnTo>
                    <a:pt x="136" y="52"/>
                  </a:lnTo>
                  <a:lnTo>
                    <a:pt x="142" y="51"/>
                  </a:lnTo>
                  <a:lnTo>
                    <a:pt x="145" y="48"/>
                  </a:lnTo>
                  <a:lnTo>
                    <a:pt x="147" y="48"/>
                  </a:lnTo>
                  <a:lnTo>
                    <a:pt x="149" y="48"/>
                  </a:lnTo>
                  <a:lnTo>
                    <a:pt x="151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8"/>
                  </a:lnTo>
                  <a:lnTo>
                    <a:pt x="153" y="49"/>
                  </a:lnTo>
                  <a:lnTo>
                    <a:pt x="155" y="51"/>
                  </a:lnTo>
                  <a:lnTo>
                    <a:pt x="156" y="53"/>
                  </a:lnTo>
                  <a:lnTo>
                    <a:pt x="156" y="55"/>
                  </a:lnTo>
                  <a:lnTo>
                    <a:pt x="157" y="56"/>
                  </a:lnTo>
                  <a:lnTo>
                    <a:pt x="157" y="57"/>
                  </a:lnTo>
                  <a:lnTo>
                    <a:pt x="157" y="56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5" y="56"/>
                  </a:lnTo>
                  <a:lnTo>
                    <a:pt x="153" y="57"/>
                  </a:lnTo>
                  <a:lnTo>
                    <a:pt x="152" y="60"/>
                  </a:lnTo>
                  <a:lnTo>
                    <a:pt x="149" y="62"/>
                  </a:lnTo>
                  <a:lnTo>
                    <a:pt x="149" y="65"/>
                  </a:lnTo>
                  <a:lnTo>
                    <a:pt x="147" y="68"/>
                  </a:lnTo>
                  <a:lnTo>
                    <a:pt x="143" y="70"/>
                  </a:lnTo>
                  <a:lnTo>
                    <a:pt x="139" y="74"/>
                  </a:lnTo>
                  <a:lnTo>
                    <a:pt x="143" y="73"/>
                  </a:lnTo>
                  <a:lnTo>
                    <a:pt x="145" y="72"/>
                  </a:lnTo>
                  <a:lnTo>
                    <a:pt x="144" y="72"/>
                  </a:lnTo>
                  <a:lnTo>
                    <a:pt x="149" y="70"/>
                  </a:lnTo>
                  <a:lnTo>
                    <a:pt x="155" y="69"/>
                  </a:lnTo>
                  <a:lnTo>
                    <a:pt x="153" y="70"/>
                  </a:lnTo>
                  <a:lnTo>
                    <a:pt x="157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60" y="70"/>
                  </a:lnTo>
                  <a:lnTo>
                    <a:pt x="160" y="72"/>
                  </a:lnTo>
                  <a:lnTo>
                    <a:pt x="162" y="73"/>
                  </a:lnTo>
                  <a:lnTo>
                    <a:pt x="164" y="75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4" y="78"/>
                  </a:lnTo>
                  <a:lnTo>
                    <a:pt x="162" y="82"/>
                  </a:lnTo>
                  <a:lnTo>
                    <a:pt x="160" y="87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1" y="90"/>
                  </a:lnTo>
                  <a:lnTo>
                    <a:pt x="161" y="89"/>
                  </a:lnTo>
                  <a:lnTo>
                    <a:pt x="162" y="89"/>
                  </a:lnTo>
                  <a:lnTo>
                    <a:pt x="160" y="90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4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6" y="89"/>
                  </a:lnTo>
                  <a:lnTo>
                    <a:pt x="168" y="90"/>
                  </a:lnTo>
                  <a:lnTo>
                    <a:pt x="169" y="91"/>
                  </a:lnTo>
                  <a:lnTo>
                    <a:pt x="170" y="93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69" y="95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5" y="99"/>
                  </a:lnTo>
                  <a:lnTo>
                    <a:pt x="162" y="103"/>
                  </a:lnTo>
                  <a:lnTo>
                    <a:pt x="159" y="106"/>
                  </a:lnTo>
                  <a:lnTo>
                    <a:pt x="161" y="104"/>
                  </a:lnTo>
                  <a:lnTo>
                    <a:pt x="161" y="104"/>
                  </a:lnTo>
                  <a:lnTo>
                    <a:pt x="164" y="103"/>
                  </a:lnTo>
                  <a:lnTo>
                    <a:pt x="165" y="103"/>
                  </a:lnTo>
                  <a:lnTo>
                    <a:pt x="166" y="103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9" y="103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2" y="107"/>
                  </a:lnTo>
                  <a:lnTo>
                    <a:pt x="173" y="108"/>
                  </a:lnTo>
                  <a:lnTo>
                    <a:pt x="174" y="110"/>
                  </a:lnTo>
                  <a:lnTo>
                    <a:pt x="174" y="111"/>
                  </a:lnTo>
                  <a:lnTo>
                    <a:pt x="174" y="110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3" y="110"/>
                  </a:lnTo>
                  <a:lnTo>
                    <a:pt x="173" y="110"/>
                  </a:lnTo>
                  <a:lnTo>
                    <a:pt x="172" y="113"/>
                  </a:lnTo>
                  <a:lnTo>
                    <a:pt x="169" y="115"/>
                  </a:lnTo>
                  <a:lnTo>
                    <a:pt x="168" y="116"/>
                  </a:lnTo>
                  <a:lnTo>
                    <a:pt x="164" y="121"/>
                  </a:lnTo>
                  <a:lnTo>
                    <a:pt x="160" y="127"/>
                  </a:lnTo>
                  <a:lnTo>
                    <a:pt x="159" y="127"/>
                  </a:lnTo>
                  <a:lnTo>
                    <a:pt x="166" y="125"/>
                  </a:lnTo>
                  <a:lnTo>
                    <a:pt x="173" y="123"/>
                  </a:lnTo>
                  <a:lnTo>
                    <a:pt x="177" y="121"/>
                  </a:lnTo>
                  <a:lnTo>
                    <a:pt x="182" y="120"/>
                  </a:lnTo>
                  <a:lnTo>
                    <a:pt x="185" y="12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85" y="121"/>
                  </a:lnTo>
                  <a:lnTo>
                    <a:pt x="183" y="124"/>
                  </a:lnTo>
                  <a:lnTo>
                    <a:pt x="179" y="125"/>
                  </a:lnTo>
                  <a:lnTo>
                    <a:pt x="176" y="128"/>
                  </a:lnTo>
                  <a:lnTo>
                    <a:pt x="169" y="132"/>
                  </a:lnTo>
                  <a:lnTo>
                    <a:pt x="161" y="136"/>
                  </a:lnTo>
                  <a:lnTo>
                    <a:pt x="157" y="136"/>
                  </a:lnTo>
                  <a:lnTo>
                    <a:pt x="152" y="137"/>
                  </a:lnTo>
                  <a:lnTo>
                    <a:pt x="151" y="136"/>
                  </a:lnTo>
                  <a:lnTo>
                    <a:pt x="149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7" y="132"/>
                  </a:lnTo>
                  <a:lnTo>
                    <a:pt x="145" y="129"/>
                  </a:lnTo>
                  <a:lnTo>
                    <a:pt x="145" y="128"/>
                  </a:lnTo>
                  <a:lnTo>
                    <a:pt x="145" y="128"/>
                  </a:lnTo>
                  <a:lnTo>
                    <a:pt x="145" y="128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8"/>
                  </a:lnTo>
                  <a:lnTo>
                    <a:pt x="147" y="127"/>
                  </a:lnTo>
                  <a:lnTo>
                    <a:pt x="148" y="124"/>
                  </a:lnTo>
                  <a:lnTo>
                    <a:pt x="148" y="124"/>
                  </a:lnTo>
                  <a:lnTo>
                    <a:pt x="140" y="129"/>
                  </a:lnTo>
                  <a:lnTo>
                    <a:pt x="131" y="134"/>
                  </a:lnTo>
                  <a:lnTo>
                    <a:pt x="127" y="137"/>
                  </a:lnTo>
                  <a:lnTo>
                    <a:pt x="126" y="138"/>
                  </a:lnTo>
                  <a:lnTo>
                    <a:pt x="126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7"/>
                  </a:lnTo>
                  <a:lnTo>
                    <a:pt x="123" y="136"/>
                  </a:lnTo>
                  <a:lnTo>
                    <a:pt x="121" y="134"/>
                  </a:lnTo>
                  <a:lnTo>
                    <a:pt x="119" y="132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7" y="130"/>
                  </a:lnTo>
                  <a:lnTo>
                    <a:pt x="117" y="130"/>
                  </a:lnTo>
                  <a:lnTo>
                    <a:pt x="115" y="132"/>
                  </a:lnTo>
                  <a:lnTo>
                    <a:pt x="106" y="137"/>
                  </a:lnTo>
                  <a:lnTo>
                    <a:pt x="105" y="138"/>
                  </a:lnTo>
                  <a:lnTo>
                    <a:pt x="102" y="138"/>
                  </a:lnTo>
                  <a:lnTo>
                    <a:pt x="100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8" y="140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7" y="140"/>
                  </a:lnTo>
                  <a:lnTo>
                    <a:pt x="96" y="137"/>
                  </a:lnTo>
                  <a:lnTo>
                    <a:pt x="94" y="134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4" y="128"/>
                  </a:lnTo>
                  <a:lnTo>
                    <a:pt x="96" y="127"/>
                  </a:lnTo>
                  <a:lnTo>
                    <a:pt x="97" y="125"/>
                  </a:lnTo>
                  <a:lnTo>
                    <a:pt x="97" y="124"/>
                  </a:lnTo>
                  <a:lnTo>
                    <a:pt x="98" y="123"/>
                  </a:lnTo>
                  <a:lnTo>
                    <a:pt x="98" y="123"/>
                  </a:lnTo>
                  <a:lnTo>
                    <a:pt x="98" y="123"/>
                  </a:lnTo>
                  <a:lnTo>
                    <a:pt x="100" y="123"/>
                  </a:lnTo>
                  <a:lnTo>
                    <a:pt x="100" y="121"/>
                  </a:lnTo>
                  <a:lnTo>
                    <a:pt x="102" y="119"/>
                  </a:lnTo>
                  <a:lnTo>
                    <a:pt x="104" y="119"/>
                  </a:lnTo>
                  <a:lnTo>
                    <a:pt x="105" y="116"/>
                  </a:lnTo>
                  <a:lnTo>
                    <a:pt x="106" y="115"/>
                  </a:lnTo>
                  <a:lnTo>
                    <a:pt x="107" y="113"/>
                  </a:lnTo>
                  <a:lnTo>
                    <a:pt x="107" y="112"/>
                  </a:lnTo>
                  <a:lnTo>
                    <a:pt x="105" y="110"/>
                  </a:lnTo>
                  <a:lnTo>
                    <a:pt x="97" y="116"/>
                  </a:lnTo>
                  <a:lnTo>
                    <a:pt x="98" y="115"/>
                  </a:lnTo>
                  <a:lnTo>
                    <a:pt x="94" y="117"/>
                  </a:lnTo>
                  <a:lnTo>
                    <a:pt x="94" y="119"/>
                  </a:lnTo>
                  <a:lnTo>
                    <a:pt x="93" y="120"/>
                  </a:lnTo>
                  <a:lnTo>
                    <a:pt x="93" y="120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2" y="121"/>
                  </a:lnTo>
                  <a:lnTo>
                    <a:pt x="90" y="120"/>
                  </a:lnTo>
                  <a:lnTo>
                    <a:pt x="89" y="121"/>
                  </a:lnTo>
                  <a:lnTo>
                    <a:pt x="87" y="121"/>
                  </a:lnTo>
                  <a:lnTo>
                    <a:pt x="87" y="123"/>
                  </a:lnTo>
                  <a:lnTo>
                    <a:pt x="85" y="124"/>
                  </a:lnTo>
                  <a:lnTo>
                    <a:pt x="84" y="125"/>
                  </a:lnTo>
                  <a:lnTo>
                    <a:pt x="79" y="128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5" y="128"/>
                  </a:lnTo>
                  <a:lnTo>
                    <a:pt x="73" y="127"/>
                  </a:lnTo>
                  <a:lnTo>
                    <a:pt x="72" y="125"/>
                  </a:lnTo>
                  <a:lnTo>
                    <a:pt x="71" y="124"/>
                  </a:lnTo>
                  <a:lnTo>
                    <a:pt x="70" y="121"/>
                  </a:lnTo>
                  <a:lnTo>
                    <a:pt x="68" y="120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1" y="119"/>
                  </a:lnTo>
                  <a:lnTo>
                    <a:pt x="72" y="113"/>
                  </a:lnTo>
                  <a:lnTo>
                    <a:pt x="75" y="111"/>
                  </a:lnTo>
                  <a:lnTo>
                    <a:pt x="71" y="112"/>
                  </a:lnTo>
                  <a:lnTo>
                    <a:pt x="66" y="116"/>
                  </a:lnTo>
                  <a:lnTo>
                    <a:pt x="63" y="11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0" y="113"/>
                  </a:lnTo>
                  <a:lnTo>
                    <a:pt x="58" y="111"/>
                  </a:lnTo>
                  <a:lnTo>
                    <a:pt x="55" y="112"/>
                  </a:lnTo>
                  <a:lnTo>
                    <a:pt x="56" y="113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5" y="117"/>
                  </a:lnTo>
                  <a:lnTo>
                    <a:pt x="54" y="119"/>
                  </a:lnTo>
                  <a:lnTo>
                    <a:pt x="51" y="120"/>
                  </a:lnTo>
                  <a:lnTo>
                    <a:pt x="49" y="123"/>
                  </a:lnTo>
                  <a:lnTo>
                    <a:pt x="47" y="124"/>
                  </a:lnTo>
                  <a:lnTo>
                    <a:pt x="45" y="125"/>
                  </a:lnTo>
                  <a:lnTo>
                    <a:pt x="43" y="127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4"/>
                  </a:lnTo>
                  <a:lnTo>
                    <a:pt x="43" y="124"/>
                  </a:lnTo>
                  <a:lnTo>
                    <a:pt x="38" y="116"/>
                  </a:lnTo>
                  <a:lnTo>
                    <a:pt x="37" y="115"/>
                  </a:lnTo>
                  <a:lnTo>
                    <a:pt x="35" y="117"/>
                  </a:lnTo>
                  <a:lnTo>
                    <a:pt x="34" y="119"/>
                  </a:lnTo>
                  <a:lnTo>
                    <a:pt x="32" y="120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29" y="121"/>
                  </a:lnTo>
                  <a:lnTo>
                    <a:pt x="28" y="121"/>
                  </a:lnTo>
                  <a:lnTo>
                    <a:pt x="29" y="121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8" y="120"/>
                  </a:lnTo>
                  <a:lnTo>
                    <a:pt x="26" y="119"/>
                  </a:lnTo>
                  <a:lnTo>
                    <a:pt x="26" y="117"/>
                  </a:lnTo>
                  <a:lnTo>
                    <a:pt x="25" y="117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3"/>
                  </a:lnTo>
                  <a:lnTo>
                    <a:pt x="21" y="112"/>
                  </a:lnTo>
                  <a:lnTo>
                    <a:pt x="18" y="112"/>
                  </a:lnTo>
                  <a:lnTo>
                    <a:pt x="17" y="111"/>
                  </a:lnTo>
                  <a:lnTo>
                    <a:pt x="18" y="11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8" y="108"/>
                  </a:lnTo>
                  <a:lnTo>
                    <a:pt x="18" y="107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6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6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8" y="103"/>
                  </a:lnTo>
                  <a:lnTo>
                    <a:pt x="8" y="104"/>
                  </a:lnTo>
                  <a:lnTo>
                    <a:pt x="7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1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1" y="95"/>
                  </a:lnTo>
                  <a:lnTo>
                    <a:pt x="4" y="91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5" y="95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7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1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4" y="99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4" y="100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5" y="100"/>
                  </a:lnTo>
                  <a:lnTo>
                    <a:pt x="25" y="100"/>
                  </a:lnTo>
                  <a:lnTo>
                    <a:pt x="25" y="99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1" y="95"/>
                  </a:lnTo>
                  <a:lnTo>
                    <a:pt x="20" y="93"/>
                  </a:lnTo>
                  <a:lnTo>
                    <a:pt x="17" y="90"/>
                  </a:lnTo>
                  <a:lnTo>
                    <a:pt x="16" y="87"/>
                  </a:lnTo>
                  <a:lnTo>
                    <a:pt x="13" y="85"/>
                  </a:lnTo>
                  <a:lnTo>
                    <a:pt x="12" y="82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3" y="81"/>
                  </a:lnTo>
                  <a:lnTo>
                    <a:pt x="15" y="81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90"/>
                  </a:lnTo>
                  <a:lnTo>
                    <a:pt x="30" y="94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6" y="89"/>
                  </a:lnTo>
                  <a:lnTo>
                    <a:pt x="26" y="86"/>
                  </a:lnTo>
                  <a:lnTo>
                    <a:pt x="24" y="82"/>
                  </a:lnTo>
                  <a:lnTo>
                    <a:pt x="25" y="83"/>
                  </a:lnTo>
                  <a:lnTo>
                    <a:pt x="26" y="85"/>
                  </a:lnTo>
                  <a:lnTo>
                    <a:pt x="26" y="86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6" y="86"/>
                  </a:lnTo>
                  <a:lnTo>
                    <a:pt x="26" y="83"/>
                  </a:lnTo>
                  <a:lnTo>
                    <a:pt x="25" y="82"/>
                  </a:lnTo>
                  <a:lnTo>
                    <a:pt x="24" y="79"/>
                  </a:lnTo>
                  <a:lnTo>
                    <a:pt x="22" y="79"/>
                  </a:lnTo>
                  <a:lnTo>
                    <a:pt x="24" y="78"/>
                  </a:lnTo>
                  <a:lnTo>
                    <a:pt x="22" y="75"/>
                  </a:lnTo>
                  <a:lnTo>
                    <a:pt x="21" y="75"/>
                  </a:lnTo>
                  <a:lnTo>
                    <a:pt x="20" y="74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7" y="73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66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5" y="65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8" y="66"/>
                  </a:lnTo>
                  <a:lnTo>
                    <a:pt x="29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3" y="69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56"/>
                  </a:lnTo>
                  <a:lnTo>
                    <a:pt x="30" y="55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2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8" y="57"/>
                  </a:lnTo>
                  <a:lnTo>
                    <a:pt x="26" y="58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5" y="55"/>
                  </a:lnTo>
                  <a:lnTo>
                    <a:pt x="37" y="56"/>
                  </a:lnTo>
                  <a:lnTo>
                    <a:pt x="38" y="58"/>
                  </a:lnTo>
                  <a:lnTo>
                    <a:pt x="41" y="60"/>
                  </a:lnTo>
                  <a:lnTo>
                    <a:pt x="43" y="60"/>
                  </a:lnTo>
                  <a:lnTo>
                    <a:pt x="46" y="61"/>
                  </a:lnTo>
                  <a:lnTo>
                    <a:pt x="49" y="64"/>
                  </a:lnTo>
                  <a:lnTo>
                    <a:pt x="51" y="66"/>
                  </a:lnTo>
                  <a:lnTo>
                    <a:pt x="55" y="69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4" y="66"/>
                  </a:lnTo>
                  <a:lnTo>
                    <a:pt x="52" y="65"/>
                  </a:lnTo>
                  <a:lnTo>
                    <a:pt x="50" y="62"/>
                  </a:lnTo>
                  <a:lnTo>
                    <a:pt x="49" y="60"/>
                  </a:lnTo>
                  <a:lnTo>
                    <a:pt x="46" y="57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3" y="53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6" y="48"/>
                  </a:lnTo>
                  <a:lnTo>
                    <a:pt x="47" y="45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2" y="45"/>
                  </a:lnTo>
                  <a:lnTo>
                    <a:pt x="54" y="45"/>
                  </a:lnTo>
                  <a:lnTo>
                    <a:pt x="59" y="49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59" y="45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6" y="35"/>
                  </a:lnTo>
                  <a:lnTo>
                    <a:pt x="72" y="40"/>
                  </a:lnTo>
                  <a:lnTo>
                    <a:pt x="79" y="47"/>
                  </a:lnTo>
                  <a:lnTo>
                    <a:pt x="79" y="45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3" y="51"/>
                  </a:lnTo>
                  <a:lnTo>
                    <a:pt x="84" y="52"/>
                  </a:lnTo>
                  <a:lnTo>
                    <a:pt x="85" y="52"/>
                  </a:lnTo>
                  <a:lnTo>
                    <a:pt x="87" y="53"/>
                  </a:lnTo>
                  <a:lnTo>
                    <a:pt x="84" y="51"/>
                  </a:lnTo>
                  <a:lnTo>
                    <a:pt x="83" y="47"/>
                  </a:lnTo>
                  <a:lnTo>
                    <a:pt x="81" y="45"/>
                  </a:lnTo>
                  <a:lnTo>
                    <a:pt x="80" y="44"/>
                  </a:lnTo>
                  <a:lnTo>
                    <a:pt x="83" y="48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2" y="36"/>
                  </a:lnTo>
                  <a:lnTo>
                    <a:pt x="71" y="34"/>
                  </a:lnTo>
                  <a:lnTo>
                    <a:pt x="68" y="3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5" y="24"/>
                  </a:lnTo>
                  <a:lnTo>
                    <a:pt x="77" y="26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8"/>
                  </a:lnTo>
                  <a:lnTo>
                    <a:pt x="83" y="30"/>
                  </a:lnTo>
                  <a:lnTo>
                    <a:pt x="85" y="32"/>
                  </a:lnTo>
                  <a:lnTo>
                    <a:pt x="88" y="34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6" y="38"/>
                  </a:lnTo>
                  <a:lnTo>
                    <a:pt x="100" y="40"/>
                  </a:lnTo>
                  <a:lnTo>
                    <a:pt x="100" y="39"/>
                  </a:lnTo>
                  <a:lnTo>
                    <a:pt x="93" y="34"/>
                  </a:lnTo>
                  <a:lnTo>
                    <a:pt x="87" y="28"/>
                  </a:lnTo>
                  <a:lnTo>
                    <a:pt x="80" y="23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9" y="21"/>
                  </a:lnTo>
                  <a:lnTo>
                    <a:pt x="79" y="18"/>
                  </a:lnTo>
                  <a:lnTo>
                    <a:pt x="79" y="17"/>
                  </a:lnTo>
                  <a:lnTo>
                    <a:pt x="79" y="14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105" y="23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4" y="28"/>
                  </a:lnTo>
                  <a:lnTo>
                    <a:pt x="113" y="27"/>
                  </a:lnTo>
                  <a:lnTo>
                    <a:pt x="110" y="27"/>
                  </a:lnTo>
                  <a:lnTo>
                    <a:pt x="111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7" y="24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19"/>
                  </a:lnTo>
                  <a:lnTo>
                    <a:pt x="102" y="19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17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97" y="13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7" y="11"/>
                  </a:lnTo>
                  <a:lnTo>
                    <a:pt x="98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6" y="10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7" y="10"/>
                  </a:lnTo>
                  <a:lnTo>
                    <a:pt x="97" y="7"/>
                  </a:lnTo>
                  <a:lnTo>
                    <a:pt x="100" y="6"/>
                  </a:lnTo>
                  <a:lnTo>
                    <a:pt x="101" y="3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48"/>
            <p:cNvSpPr>
              <a:spLocks noEditPoints="1"/>
            </p:cNvSpPr>
            <p:nvPr/>
          </p:nvSpPr>
          <p:spPr bwMode="auto">
            <a:xfrm>
              <a:off x="8633108" y="2400550"/>
              <a:ext cx="1037213" cy="1305638"/>
            </a:xfrm>
            <a:custGeom>
              <a:avLst/>
              <a:gdLst>
                <a:gd name="T0" fmla="*/ 203 w 398"/>
                <a:gd name="T1" fmla="*/ 371 h 501"/>
                <a:gd name="T2" fmla="*/ 24 w 398"/>
                <a:gd name="T3" fmla="*/ 319 h 501"/>
                <a:gd name="T4" fmla="*/ 323 w 398"/>
                <a:gd name="T5" fmla="*/ 237 h 501"/>
                <a:gd name="T6" fmla="*/ 13 w 398"/>
                <a:gd name="T7" fmla="*/ 46 h 501"/>
                <a:gd name="T8" fmla="*/ 18 w 398"/>
                <a:gd name="T9" fmla="*/ 86 h 501"/>
                <a:gd name="T10" fmla="*/ 18 w 398"/>
                <a:gd name="T11" fmla="*/ 102 h 501"/>
                <a:gd name="T12" fmla="*/ 18 w 398"/>
                <a:gd name="T13" fmla="*/ 146 h 501"/>
                <a:gd name="T14" fmla="*/ 16 w 398"/>
                <a:gd name="T15" fmla="*/ 205 h 501"/>
                <a:gd name="T16" fmla="*/ 16 w 398"/>
                <a:gd name="T17" fmla="*/ 217 h 501"/>
                <a:gd name="T18" fmla="*/ 20 w 398"/>
                <a:gd name="T19" fmla="*/ 259 h 501"/>
                <a:gd name="T20" fmla="*/ 22 w 398"/>
                <a:gd name="T21" fmla="*/ 233 h 501"/>
                <a:gd name="T22" fmla="*/ 43 w 398"/>
                <a:gd name="T23" fmla="*/ 192 h 501"/>
                <a:gd name="T24" fmla="*/ 43 w 398"/>
                <a:gd name="T25" fmla="*/ 187 h 501"/>
                <a:gd name="T26" fmla="*/ 67 w 398"/>
                <a:gd name="T27" fmla="*/ 214 h 501"/>
                <a:gd name="T28" fmla="*/ 72 w 398"/>
                <a:gd name="T29" fmla="*/ 233 h 501"/>
                <a:gd name="T30" fmla="*/ 86 w 398"/>
                <a:gd name="T31" fmla="*/ 289 h 501"/>
                <a:gd name="T32" fmla="*/ 93 w 398"/>
                <a:gd name="T33" fmla="*/ 344 h 501"/>
                <a:gd name="T34" fmla="*/ 97 w 398"/>
                <a:gd name="T35" fmla="*/ 381 h 501"/>
                <a:gd name="T36" fmla="*/ 109 w 398"/>
                <a:gd name="T37" fmla="*/ 362 h 501"/>
                <a:gd name="T38" fmla="*/ 128 w 398"/>
                <a:gd name="T39" fmla="*/ 272 h 501"/>
                <a:gd name="T40" fmla="*/ 162 w 398"/>
                <a:gd name="T41" fmla="*/ 412 h 501"/>
                <a:gd name="T42" fmla="*/ 202 w 398"/>
                <a:gd name="T43" fmla="*/ 371 h 501"/>
                <a:gd name="T44" fmla="*/ 206 w 398"/>
                <a:gd name="T45" fmla="*/ 358 h 501"/>
                <a:gd name="T46" fmla="*/ 245 w 398"/>
                <a:gd name="T47" fmla="*/ 239 h 501"/>
                <a:gd name="T48" fmla="*/ 267 w 398"/>
                <a:gd name="T49" fmla="*/ 288 h 501"/>
                <a:gd name="T50" fmla="*/ 271 w 398"/>
                <a:gd name="T51" fmla="*/ 319 h 501"/>
                <a:gd name="T52" fmla="*/ 309 w 398"/>
                <a:gd name="T53" fmla="*/ 241 h 501"/>
                <a:gd name="T54" fmla="*/ 331 w 398"/>
                <a:gd name="T55" fmla="*/ 244 h 501"/>
                <a:gd name="T56" fmla="*/ 381 w 398"/>
                <a:gd name="T57" fmla="*/ 120 h 501"/>
                <a:gd name="T58" fmla="*/ 386 w 398"/>
                <a:gd name="T59" fmla="*/ 161 h 501"/>
                <a:gd name="T60" fmla="*/ 382 w 398"/>
                <a:gd name="T61" fmla="*/ 180 h 501"/>
                <a:gd name="T62" fmla="*/ 380 w 398"/>
                <a:gd name="T63" fmla="*/ 193 h 501"/>
                <a:gd name="T64" fmla="*/ 367 w 398"/>
                <a:gd name="T65" fmla="*/ 260 h 501"/>
                <a:gd name="T66" fmla="*/ 355 w 398"/>
                <a:gd name="T67" fmla="*/ 310 h 501"/>
                <a:gd name="T68" fmla="*/ 342 w 398"/>
                <a:gd name="T69" fmla="*/ 311 h 501"/>
                <a:gd name="T70" fmla="*/ 339 w 398"/>
                <a:gd name="T71" fmla="*/ 303 h 501"/>
                <a:gd name="T72" fmla="*/ 329 w 398"/>
                <a:gd name="T73" fmla="*/ 271 h 501"/>
                <a:gd name="T74" fmla="*/ 300 w 398"/>
                <a:gd name="T75" fmla="*/ 314 h 501"/>
                <a:gd name="T76" fmla="*/ 281 w 398"/>
                <a:gd name="T77" fmla="*/ 348 h 501"/>
                <a:gd name="T78" fmla="*/ 263 w 398"/>
                <a:gd name="T79" fmla="*/ 349 h 501"/>
                <a:gd name="T80" fmla="*/ 257 w 398"/>
                <a:gd name="T81" fmla="*/ 313 h 501"/>
                <a:gd name="T82" fmla="*/ 253 w 398"/>
                <a:gd name="T83" fmla="*/ 288 h 501"/>
                <a:gd name="T84" fmla="*/ 246 w 398"/>
                <a:gd name="T85" fmla="*/ 276 h 501"/>
                <a:gd name="T86" fmla="*/ 234 w 398"/>
                <a:gd name="T87" fmla="*/ 310 h 501"/>
                <a:gd name="T88" fmla="*/ 217 w 398"/>
                <a:gd name="T89" fmla="*/ 373 h 501"/>
                <a:gd name="T90" fmla="*/ 208 w 398"/>
                <a:gd name="T91" fmla="*/ 392 h 501"/>
                <a:gd name="T92" fmla="*/ 186 w 398"/>
                <a:gd name="T93" fmla="*/ 442 h 501"/>
                <a:gd name="T94" fmla="*/ 175 w 398"/>
                <a:gd name="T95" fmla="*/ 500 h 501"/>
                <a:gd name="T96" fmla="*/ 168 w 398"/>
                <a:gd name="T97" fmla="*/ 500 h 501"/>
                <a:gd name="T98" fmla="*/ 162 w 398"/>
                <a:gd name="T99" fmla="*/ 478 h 501"/>
                <a:gd name="T100" fmla="*/ 147 w 398"/>
                <a:gd name="T101" fmla="*/ 395 h 501"/>
                <a:gd name="T102" fmla="*/ 135 w 398"/>
                <a:gd name="T103" fmla="*/ 301 h 501"/>
                <a:gd name="T104" fmla="*/ 109 w 398"/>
                <a:gd name="T105" fmla="*/ 432 h 501"/>
                <a:gd name="T106" fmla="*/ 94 w 398"/>
                <a:gd name="T107" fmla="*/ 424 h 501"/>
                <a:gd name="T108" fmla="*/ 73 w 398"/>
                <a:gd name="T109" fmla="*/ 293 h 501"/>
                <a:gd name="T110" fmla="*/ 37 w 398"/>
                <a:gd name="T111" fmla="*/ 237 h 501"/>
                <a:gd name="T112" fmla="*/ 30 w 398"/>
                <a:gd name="T113" fmla="*/ 264 h 501"/>
                <a:gd name="T114" fmla="*/ 24 w 398"/>
                <a:gd name="T115" fmla="*/ 319 h 501"/>
                <a:gd name="T116" fmla="*/ 17 w 398"/>
                <a:gd name="T117" fmla="*/ 322 h 501"/>
                <a:gd name="T118" fmla="*/ 7 w 398"/>
                <a:gd name="T119" fmla="*/ 316 h 501"/>
                <a:gd name="T120" fmla="*/ 3 w 398"/>
                <a:gd name="T121" fmla="*/ 230 h 501"/>
                <a:gd name="T122" fmla="*/ 1 w 398"/>
                <a:gd name="T123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8" h="501">
                  <a:moveTo>
                    <a:pt x="175" y="500"/>
                  </a:moveTo>
                  <a:lnTo>
                    <a:pt x="175" y="500"/>
                  </a:lnTo>
                  <a:lnTo>
                    <a:pt x="175" y="500"/>
                  </a:lnTo>
                  <a:lnTo>
                    <a:pt x="175" y="500"/>
                  </a:lnTo>
                  <a:close/>
                  <a:moveTo>
                    <a:pt x="111" y="429"/>
                  </a:moveTo>
                  <a:lnTo>
                    <a:pt x="111" y="429"/>
                  </a:lnTo>
                  <a:lnTo>
                    <a:pt x="110" y="429"/>
                  </a:lnTo>
                  <a:lnTo>
                    <a:pt x="111" y="429"/>
                  </a:lnTo>
                  <a:close/>
                  <a:moveTo>
                    <a:pt x="216" y="375"/>
                  </a:move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close/>
                  <a:moveTo>
                    <a:pt x="203" y="371"/>
                  </a:move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close/>
                  <a:moveTo>
                    <a:pt x="276" y="353"/>
                  </a:moveTo>
                  <a:lnTo>
                    <a:pt x="278" y="353"/>
                  </a:lnTo>
                  <a:lnTo>
                    <a:pt x="278" y="353"/>
                  </a:lnTo>
                  <a:lnTo>
                    <a:pt x="278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close/>
                  <a:moveTo>
                    <a:pt x="275" y="353"/>
                  </a:moveTo>
                  <a:lnTo>
                    <a:pt x="275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5" y="353"/>
                  </a:lnTo>
                  <a:lnTo>
                    <a:pt x="275" y="353"/>
                  </a:lnTo>
                  <a:close/>
                  <a:moveTo>
                    <a:pt x="22" y="319"/>
                  </a:moveTo>
                  <a:lnTo>
                    <a:pt x="24" y="319"/>
                  </a:lnTo>
                  <a:lnTo>
                    <a:pt x="24" y="319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2" y="319"/>
                  </a:lnTo>
                  <a:close/>
                  <a:moveTo>
                    <a:pt x="356" y="310"/>
                  </a:move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close/>
                  <a:moveTo>
                    <a:pt x="334" y="306"/>
                  </a:moveTo>
                  <a:lnTo>
                    <a:pt x="334" y="306"/>
                  </a:lnTo>
                  <a:lnTo>
                    <a:pt x="335" y="306"/>
                  </a:lnTo>
                  <a:lnTo>
                    <a:pt x="336" y="306"/>
                  </a:lnTo>
                  <a:lnTo>
                    <a:pt x="335" y="306"/>
                  </a:lnTo>
                  <a:lnTo>
                    <a:pt x="334" y="306"/>
                  </a:lnTo>
                  <a:close/>
                  <a:moveTo>
                    <a:pt x="323" y="237"/>
                  </a:moveTo>
                  <a:lnTo>
                    <a:pt x="323" y="237"/>
                  </a:lnTo>
                  <a:lnTo>
                    <a:pt x="323" y="237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3" y="237"/>
                  </a:lnTo>
                  <a:close/>
                  <a:moveTo>
                    <a:pt x="325" y="235"/>
                  </a:moveTo>
                  <a:lnTo>
                    <a:pt x="323" y="235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5"/>
                  </a:lnTo>
                  <a:lnTo>
                    <a:pt x="325" y="235"/>
                  </a:lnTo>
                  <a:lnTo>
                    <a:pt x="325" y="235"/>
                  </a:lnTo>
                  <a:close/>
                  <a:moveTo>
                    <a:pt x="3" y="0"/>
                  </a:moveTo>
                  <a:lnTo>
                    <a:pt x="4" y="0"/>
                  </a:lnTo>
                  <a:lnTo>
                    <a:pt x="7" y="6"/>
                  </a:lnTo>
                  <a:lnTo>
                    <a:pt x="9" y="17"/>
                  </a:lnTo>
                  <a:lnTo>
                    <a:pt x="13" y="35"/>
                  </a:lnTo>
                  <a:lnTo>
                    <a:pt x="13" y="46"/>
                  </a:lnTo>
                  <a:lnTo>
                    <a:pt x="14" y="57"/>
                  </a:lnTo>
                  <a:lnTo>
                    <a:pt x="16" y="56"/>
                  </a:lnTo>
                  <a:lnTo>
                    <a:pt x="16" y="61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7"/>
                  </a:lnTo>
                  <a:lnTo>
                    <a:pt x="18" y="80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8" y="86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7"/>
                  </a:lnTo>
                  <a:lnTo>
                    <a:pt x="18" y="86"/>
                  </a:lnTo>
                  <a:lnTo>
                    <a:pt x="18" y="85"/>
                  </a:lnTo>
                  <a:lnTo>
                    <a:pt x="17" y="85"/>
                  </a:lnTo>
                  <a:lnTo>
                    <a:pt x="17" y="86"/>
                  </a:lnTo>
                  <a:lnTo>
                    <a:pt x="18" y="89"/>
                  </a:lnTo>
                  <a:lnTo>
                    <a:pt x="18" y="90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8"/>
                  </a:lnTo>
                  <a:lnTo>
                    <a:pt x="17" y="100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99"/>
                  </a:lnTo>
                  <a:lnTo>
                    <a:pt x="18" y="104"/>
                  </a:lnTo>
                  <a:lnTo>
                    <a:pt x="20" y="110"/>
                  </a:lnTo>
                  <a:lnTo>
                    <a:pt x="20" y="114"/>
                  </a:lnTo>
                  <a:lnTo>
                    <a:pt x="20" y="118"/>
                  </a:lnTo>
                  <a:lnTo>
                    <a:pt x="20" y="120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7" y="123"/>
                  </a:lnTo>
                  <a:lnTo>
                    <a:pt x="17" y="125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8"/>
                  </a:lnTo>
                  <a:lnTo>
                    <a:pt x="18" y="131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59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7" y="154"/>
                  </a:lnTo>
                  <a:lnTo>
                    <a:pt x="18" y="162"/>
                  </a:lnTo>
                  <a:lnTo>
                    <a:pt x="17" y="159"/>
                  </a:lnTo>
                  <a:lnTo>
                    <a:pt x="17" y="158"/>
                  </a:lnTo>
                  <a:lnTo>
                    <a:pt x="17" y="157"/>
                  </a:lnTo>
                  <a:lnTo>
                    <a:pt x="16" y="157"/>
                  </a:lnTo>
                  <a:lnTo>
                    <a:pt x="17" y="174"/>
                  </a:lnTo>
                  <a:lnTo>
                    <a:pt x="17" y="192"/>
                  </a:lnTo>
                  <a:lnTo>
                    <a:pt x="17" y="193"/>
                  </a:lnTo>
                  <a:lnTo>
                    <a:pt x="17" y="196"/>
                  </a:lnTo>
                  <a:lnTo>
                    <a:pt x="17" y="199"/>
                  </a:lnTo>
                  <a:lnTo>
                    <a:pt x="17" y="203"/>
                  </a:lnTo>
                  <a:lnTo>
                    <a:pt x="16" y="205"/>
                  </a:lnTo>
                  <a:lnTo>
                    <a:pt x="16" y="205"/>
                  </a:lnTo>
                  <a:lnTo>
                    <a:pt x="17" y="205"/>
                  </a:lnTo>
                  <a:lnTo>
                    <a:pt x="17" y="204"/>
                  </a:lnTo>
                  <a:lnTo>
                    <a:pt x="17" y="203"/>
                  </a:lnTo>
                  <a:lnTo>
                    <a:pt x="17" y="204"/>
                  </a:lnTo>
                  <a:lnTo>
                    <a:pt x="17" y="207"/>
                  </a:lnTo>
                  <a:lnTo>
                    <a:pt x="17" y="207"/>
                  </a:lnTo>
                  <a:lnTo>
                    <a:pt x="17" y="209"/>
                  </a:lnTo>
                  <a:lnTo>
                    <a:pt x="17" y="210"/>
                  </a:lnTo>
                  <a:lnTo>
                    <a:pt x="17" y="212"/>
                  </a:lnTo>
                  <a:lnTo>
                    <a:pt x="17" y="210"/>
                  </a:lnTo>
                  <a:lnTo>
                    <a:pt x="17" y="210"/>
                  </a:lnTo>
                  <a:lnTo>
                    <a:pt x="17" y="212"/>
                  </a:lnTo>
                  <a:lnTo>
                    <a:pt x="17" y="213"/>
                  </a:lnTo>
                  <a:lnTo>
                    <a:pt x="16" y="214"/>
                  </a:lnTo>
                  <a:lnTo>
                    <a:pt x="16" y="213"/>
                  </a:lnTo>
                  <a:lnTo>
                    <a:pt x="16" y="217"/>
                  </a:lnTo>
                  <a:lnTo>
                    <a:pt x="16" y="220"/>
                  </a:lnTo>
                  <a:lnTo>
                    <a:pt x="17" y="221"/>
                  </a:lnTo>
                  <a:lnTo>
                    <a:pt x="17" y="224"/>
                  </a:lnTo>
                  <a:lnTo>
                    <a:pt x="17" y="225"/>
                  </a:lnTo>
                  <a:lnTo>
                    <a:pt x="17" y="231"/>
                  </a:lnTo>
                  <a:lnTo>
                    <a:pt x="17" y="238"/>
                  </a:lnTo>
                  <a:lnTo>
                    <a:pt x="18" y="247"/>
                  </a:lnTo>
                  <a:lnTo>
                    <a:pt x="17" y="246"/>
                  </a:lnTo>
                  <a:lnTo>
                    <a:pt x="17" y="247"/>
                  </a:lnTo>
                  <a:lnTo>
                    <a:pt x="17" y="250"/>
                  </a:lnTo>
                  <a:lnTo>
                    <a:pt x="16" y="252"/>
                  </a:lnTo>
                  <a:lnTo>
                    <a:pt x="16" y="255"/>
                  </a:lnTo>
                  <a:lnTo>
                    <a:pt x="17" y="258"/>
                  </a:lnTo>
                  <a:lnTo>
                    <a:pt x="18" y="260"/>
                  </a:lnTo>
                  <a:lnTo>
                    <a:pt x="18" y="259"/>
                  </a:lnTo>
                  <a:lnTo>
                    <a:pt x="20" y="260"/>
                  </a:lnTo>
                  <a:lnTo>
                    <a:pt x="20" y="259"/>
                  </a:lnTo>
                  <a:lnTo>
                    <a:pt x="20" y="256"/>
                  </a:lnTo>
                  <a:lnTo>
                    <a:pt x="20" y="255"/>
                  </a:lnTo>
                  <a:lnTo>
                    <a:pt x="21" y="256"/>
                  </a:lnTo>
                  <a:lnTo>
                    <a:pt x="21" y="254"/>
                  </a:lnTo>
                  <a:lnTo>
                    <a:pt x="21" y="252"/>
                  </a:lnTo>
                  <a:lnTo>
                    <a:pt x="21" y="251"/>
                  </a:lnTo>
                  <a:lnTo>
                    <a:pt x="20" y="251"/>
                  </a:lnTo>
                  <a:lnTo>
                    <a:pt x="20" y="252"/>
                  </a:lnTo>
                  <a:lnTo>
                    <a:pt x="20" y="250"/>
                  </a:lnTo>
                  <a:lnTo>
                    <a:pt x="20" y="247"/>
                  </a:lnTo>
                  <a:lnTo>
                    <a:pt x="21" y="246"/>
                  </a:lnTo>
                  <a:lnTo>
                    <a:pt x="21" y="244"/>
                  </a:lnTo>
                  <a:lnTo>
                    <a:pt x="22" y="243"/>
                  </a:lnTo>
                  <a:lnTo>
                    <a:pt x="22" y="242"/>
                  </a:lnTo>
                  <a:lnTo>
                    <a:pt x="22" y="238"/>
                  </a:lnTo>
                  <a:lnTo>
                    <a:pt x="22" y="237"/>
                  </a:lnTo>
                  <a:lnTo>
                    <a:pt x="22" y="233"/>
                  </a:lnTo>
                  <a:lnTo>
                    <a:pt x="24" y="231"/>
                  </a:lnTo>
                  <a:lnTo>
                    <a:pt x="24" y="230"/>
                  </a:lnTo>
                  <a:lnTo>
                    <a:pt x="25" y="230"/>
                  </a:lnTo>
                  <a:lnTo>
                    <a:pt x="25" y="229"/>
                  </a:lnTo>
                  <a:lnTo>
                    <a:pt x="26" y="226"/>
                  </a:lnTo>
                  <a:lnTo>
                    <a:pt x="27" y="224"/>
                  </a:lnTo>
                  <a:lnTo>
                    <a:pt x="27" y="224"/>
                  </a:lnTo>
                  <a:lnTo>
                    <a:pt x="29" y="221"/>
                  </a:lnTo>
                  <a:lnTo>
                    <a:pt x="29" y="220"/>
                  </a:lnTo>
                  <a:lnTo>
                    <a:pt x="29" y="218"/>
                  </a:lnTo>
                  <a:lnTo>
                    <a:pt x="29" y="218"/>
                  </a:lnTo>
                  <a:lnTo>
                    <a:pt x="35" y="205"/>
                  </a:lnTo>
                  <a:lnTo>
                    <a:pt x="43" y="193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43" y="192"/>
                  </a:lnTo>
                  <a:lnTo>
                    <a:pt x="43" y="193"/>
                  </a:lnTo>
                  <a:lnTo>
                    <a:pt x="42" y="193"/>
                  </a:lnTo>
                  <a:lnTo>
                    <a:pt x="42" y="192"/>
                  </a:lnTo>
                  <a:lnTo>
                    <a:pt x="43" y="191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6" y="188"/>
                  </a:lnTo>
                  <a:lnTo>
                    <a:pt x="47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3" y="187"/>
                  </a:lnTo>
                  <a:lnTo>
                    <a:pt x="43" y="187"/>
                  </a:lnTo>
                  <a:lnTo>
                    <a:pt x="44" y="188"/>
                  </a:lnTo>
                  <a:lnTo>
                    <a:pt x="47" y="188"/>
                  </a:lnTo>
                  <a:lnTo>
                    <a:pt x="50" y="188"/>
                  </a:lnTo>
                  <a:lnTo>
                    <a:pt x="55" y="190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2" y="191"/>
                  </a:lnTo>
                  <a:lnTo>
                    <a:pt x="62" y="191"/>
                  </a:lnTo>
                  <a:lnTo>
                    <a:pt x="62" y="192"/>
                  </a:lnTo>
                  <a:lnTo>
                    <a:pt x="62" y="196"/>
                  </a:lnTo>
                  <a:lnTo>
                    <a:pt x="62" y="199"/>
                  </a:lnTo>
                  <a:lnTo>
                    <a:pt x="63" y="197"/>
                  </a:lnTo>
                  <a:lnTo>
                    <a:pt x="65" y="208"/>
                  </a:lnTo>
                  <a:lnTo>
                    <a:pt x="64" y="207"/>
                  </a:lnTo>
                  <a:lnTo>
                    <a:pt x="67" y="214"/>
                  </a:lnTo>
                  <a:lnTo>
                    <a:pt x="67" y="214"/>
                  </a:lnTo>
                  <a:lnTo>
                    <a:pt x="67" y="214"/>
                  </a:lnTo>
                  <a:lnTo>
                    <a:pt x="67" y="213"/>
                  </a:lnTo>
                  <a:lnTo>
                    <a:pt x="67" y="212"/>
                  </a:lnTo>
                  <a:lnTo>
                    <a:pt x="67" y="210"/>
                  </a:lnTo>
                  <a:lnTo>
                    <a:pt x="71" y="221"/>
                  </a:lnTo>
                  <a:lnTo>
                    <a:pt x="73" y="231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1" y="227"/>
                  </a:lnTo>
                  <a:lnTo>
                    <a:pt x="71" y="227"/>
                  </a:lnTo>
                  <a:lnTo>
                    <a:pt x="71" y="227"/>
                  </a:lnTo>
                  <a:lnTo>
                    <a:pt x="71" y="229"/>
                  </a:lnTo>
                  <a:lnTo>
                    <a:pt x="71" y="230"/>
                  </a:lnTo>
                  <a:lnTo>
                    <a:pt x="72" y="233"/>
                  </a:lnTo>
                  <a:lnTo>
                    <a:pt x="72" y="234"/>
                  </a:lnTo>
                  <a:lnTo>
                    <a:pt x="72" y="235"/>
                  </a:lnTo>
                  <a:lnTo>
                    <a:pt x="72" y="237"/>
                  </a:lnTo>
                  <a:lnTo>
                    <a:pt x="73" y="238"/>
                  </a:lnTo>
                  <a:lnTo>
                    <a:pt x="75" y="242"/>
                  </a:lnTo>
                  <a:lnTo>
                    <a:pt x="76" y="244"/>
                  </a:lnTo>
                  <a:lnTo>
                    <a:pt x="77" y="247"/>
                  </a:lnTo>
                  <a:lnTo>
                    <a:pt x="80" y="260"/>
                  </a:lnTo>
                  <a:lnTo>
                    <a:pt x="84" y="272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85" y="282"/>
                  </a:lnTo>
                  <a:lnTo>
                    <a:pt x="86" y="284"/>
                  </a:lnTo>
                  <a:lnTo>
                    <a:pt x="86" y="285"/>
                  </a:lnTo>
                  <a:lnTo>
                    <a:pt x="86" y="286"/>
                  </a:lnTo>
                  <a:lnTo>
                    <a:pt x="85" y="286"/>
                  </a:lnTo>
                  <a:lnTo>
                    <a:pt x="86" y="289"/>
                  </a:lnTo>
                  <a:lnTo>
                    <a:pt x="86" y="290"/>
                  </a:lnTo>
                  <a:lnTo>
                    <a:pt x="88" y="290"/>
                  </a:lnTo>
                  <a:lnTo>
                    <a:pt x="88" y="292"/>
                  </a:lnTo>
                  <a:lnTo>
                    <a:pt x="88" y="294"/>
                  </a:lnTo>
                  <a:lnTo>
                    <a:pt x="88" y="298"/>
                  </a:lnTo>
                  <a:lnTo>
                    <a:pt x="89" y="301"/>
                  </a:lnTo>
                  <a:lnTo>
                    <a:pt x="90" y="303"/>
                  </a:lnTo>
                  <a:lnTo>
                    <a:pt x="90" y="306"/>
                  </a:lnTo>
                  <a:lnTo>
                    <a:pt x="89" y="307"/>
                  </a:lnTo>
                  <a:lnTo>
                    <a:pt x="89" y="309"/>
                  </a:lnTo>
                  <a:lnTo>
                    <a:pt x="89" y="311"/>
                  </a:lnTo>
                  <a:lnTo>
                    <a:pt x="90" y="315"/>
                  </a:lnTo>
                  <a:lnTo>
                    <a:pt x="92" y="322"/>
                  </a:lnTo>
                  <a:lnTo>
                    <a:pt x="92" y="330"/>
                  </a:lnTo>
                  <a:lnTo>
                    <a:pt x="93" y="339"/>
                  </a:lnTo>
                  <a:lnTo>
                    <a:pt x="92" y="339"/>
                  </a:lnTo>
                  <a:lnTo>
                    <a:pt x="93" y="344"/>
                  </a:lnTo>
                  <a:lnTo>
                    <a:pt x="93" y="348"/>
                  </a:lnTo>
                  <a:lnTo>
                    <a:pt x="93" y="352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2" y="354"/>
                  </a:lnTo>
                  <a:lnTo>
                    <a:pt x="92" y="354"/>
                  </a:lnTo>
                  <a:lnTo>
                    <a:pt x="92" y="356"/>
                  </a:lnTo>
                  <a:lnTo>
                    <a:pt x="92" y="357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6"/>
                  </a:lnTo>
                  <a:lnTo>
                    <a:pt x="90" y="356"/>
                  </a:lnTo>
                  <a:lnTo>
                    <a:pt x="90" y="357"/>
                  </a:lnTo>
                  <a:lnTo>
                    <a:pt x="92" y="365"/>
                  </a:lnTo>
                  <a:lnTo>
                    <a:pt x="94" y="373"/>
                  </a:lnTo>
                  <a:lnTo>
                    <a:pt x="97" y="381"/>
                  </a:lnTo>
                  <a:lnTo>
                    <a:pt x="98" y="385"/>
                  </a:lnTo>
                  <a:lnTo>
                    <a:pt x="98" y="388"/>
                  </a:lnTo>
                  <a:lnTo>
                    <a:pt x="98" y="392"/>
                  </a:lnTo>
                  <a:lnTo>
                    <a:pt x="98" y="395"/>
                  </a:lnTo>
                  <a:lnTo>
                    <a:pt x="98" y="396"/>
                  </a:lnTo>
                  <a:lnTo>
                    <a:pt x="99" y="398"/>
                  </a:lnTo>
                  <a:lnTo>
                    <a:pt x="98" y="394"/>
                  </a:lnTo>
                  <a:lnTo>
                    <a:pt x="101" y="404"/>
                  </a:lnTo>
                  <a:lnTo>
                    <a:pt x="101" y="406"/>
                  </a:lnTo>
                  <a:lnTo>
                    <a:pt x="101" y="408"/>
                  </a:lnTo>
                  <a:lnTo>
                    <a:pt x="105" y="392"/>
                  </a:lnTo>
                  <a:lnTo>
                    <a:pt x="106" y="377"/>
                  </a:lnTo>
                  <a:lnTo>
                    <a:pt x="107" y="375"/>
                  </a:lnTo>
                  <a:lnTo>
                    <a:pt x="107" y="373"/>
                  </a:lnTo>
                  <a:lnTo>
                    <a:pt x="109" y="370"/>
                  </a:lnTo>
                  <a:lnTo>
                    <a:pt x="109" y="366"/>
                  </a:lnTo>
                  <a:lnTo>
                    <a:pt x="109" y="362"/>
                  </a:lnTo>
                  <a:lnTo>
                    <a:pt x="109" y="364"/>
                  </a:lnTo>
                  <a:lnTo>
                    <a:pt x="110" y="364"/>
                  </a:lnTo>
                  <a:lnTo>
                    <a:pt x="110" y="365"/>
                  </a:lnTo>
                  <a:lnTo>
                    <a:pt x="111" y="352"/>
                  </a:lnTo>
                  <a:lnTo>
                    <a:pt x="114" y="337"/>
                  </a:lnTo>
                  <a:lnTo>
                    <a:pt x="114" y="339"/>
                  </a:lnTo>
                  <a:lnTo>
                    <a:pt x="114" y="336"/>
                  </a:lnTo>
                  <a:lnTo>
                    <a:pt x="114" y="334"/>
                  </a:lnTo>
                  <a:lnTo>
                    <a:pt x="115" y="330"/>
                  </a:lnTo>
                  <a:lnTo>
                    <a:pt x="115" y="327"/>
                  </a:lnTo>
                  <a:lnTo>
                    <a:pt x="115" y="324"/>
                  </a:lnTo>
                  <a:lnTo>
                    <a:pt x="116" y="323"/>
                  </a:lnTo>
                  <a:lnTo>
                    <a:pt x="116" y="314"/>
                  </a:lnTo>
                  <a:lnTo>
                    <a:pt x="118" y="302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8" y="272"/>
                  </a:lnTo>
                  <a:lnTo>
                    <a:pt x="134" y="262"/>
                  </a:lnTo>
                  <a:lnTo>
                    <a:pt x="136" y="256"/>
                  </a:lnTo>
                  <a:lnTo>
                    <a:pt x="137" y="256"/>
                  </a:lnTo>
                  <a:lnTo>
                    <a:pt x="140" y="262"/>
                  </a:lnTo>
                  <a:lnTo>
                    <a:pt x="143" y="271"/>
                  </a:lnTo>
                  <a:lnTo>
                    <a:pt x="145" y="284"/>
                  </a:lnTo>
                  <a:lnTo>
                    <a:pt x="147" y="298"/>
                  </a:lnTo>
                  <a:lnTo>
                    <a:pt x="149" y="313"/>
                  </a:lnTo>
                  <a:lnTo>
                    <a:pt x="151" y="324"/>
                  </a:lnTo>
                  <a:lnTo>
                    <a:pt x="152" y="332"/>
                  </a:lnTo>
                  <a:lnTo>
                    <a:pt x="153" y="335"/>
                  </a:lnTo>
                  <a:lnTo>
                    <a:pt x="157" y="368"/>
                  </a:lnTo>
                  <a:lnTo>
                    <a:pt x="157" y="368"/>
                  </a:lnTo>
                  <a:lnTo>
                    <a:pt x="157" y="370"/>
                  </a:lnTo>
                  <a:lnTo>
                    <a:pt x="157" y="371"/>
                  </a:lnTo>
                  <a:lnTo>
                    <a:pt x="161" y="398"/>
                  </a:lnTo>
                  <a:lnTo>
                    <a:pt x="162" y="412"/>
                  </a:lnTo>
                  <a:lnTo>
                    <a:pt x="164" y="415"/>
                  </a:lnTo>
                  <a:lnTo>
                    <a:pt x="164" y="416"/>
                  </a:lnTo>
                  <a:lnTo>
                    <a:pt x="164" y="419"/>
                  </a:lnTo>
                  <a:lnTo>
                    <a:pt x="165" y="425"/>
                  </a:lnTo>
                  <a:lnTo>
                    <a:pt x="170" y="458"/>
                  </a:lnTo>
                  <a:lnTo>
                    <a:pt x="175" y="443"/>
                  </a:lnTo>
                  <a:lnTo>
                    <a:pt x="181" y="432"/>
                  </a:lnTo>
                  <a:lnTo>
                    <a:pt x="188" y="407"/>
                  </a:lnTo>
                  <a:lnTo>
                    <a:pt x="198" y="383"/>
                  </a:lnTo>
                  <a:lnTo>
                    <a:pt x="199" y="379"/>
                  </a:lnTo>
                  <a:lnTo>
                    <a:pt x="200" y="378"/>
                  </a:lnTo>
                  <a:lnTo>
                    <a:pt x="200" y="377"/>
                  </a:lnTo>
                  <a:lnTo>
                    <a:pt x="200" y="374"/>
                  </a:lnTo>
                  <a:lnTo>
                    <a:pt x="202" y="371"/>
                  </a:lnTo>
                  <a:lnTo>
                    <a:pt x="202" y="373"/>
                  </a:lnTo>
                  <a:lnTo>
                    <a:pt x="202" y="373"/>
                  </a:lnTo>
                  <a:lnTo>
                    <a:pt x="202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4" y="365"/>
                  </a:lnTo>
                  <a:lnTo>
                    <a:pt x="204" y="364"/>
                  </a:lnTo>
                  <a:lnTo>
                    <a:pt x="206" y="362"/>
                  </a:lnTo>
                  <a:lnTo>
                    <a:pt x="206" y="358"/>
                  </a:lnTo>
                  <a:lnTo>
                    <a:pt x="206" y="356"/>
                  </a:lnTo>
                  <a:lnTo>
                    <a:pt x="207" y="354"/>
                  </a:lnTo>
                  <a:lnTo>
                    <a:pt x="207" y="353"/>
                  </a:lnTo>
                  <a:lnTo>
                    <a:pt x="208" y="352"/>
                  </a:lnTo>
                  <a:lnTo>
                    <a:pt x="217" y="320"/>
                  </a:lnTo>
                  <a:lnTo>
                    <a:pt x="226" y="288"/>
                  </a:lnTo>
                  <a:lnTo>
                    <a:pt x="232" y="271"/>
                  </a:lnTo>
                  <a:lnTo>
                    <a:pt x="238" y="255"/>
                  </a:lnTo>
                  <a:lnTo>
                    <a:pt x="242" y="246"/>
                  </a:lnTo>
                  <a:lnTo>
                    <a:pt x="245" y="242"/>
                  </a:lnTo>
                  <a:lnTo>
                    <a:pt x="246" y="241"/>
                  </a:lnTo>
                  <a:lnTo>
                    <a:pt x="246" y="239"/>
                  </a:lnTo>
                  <a:lnTo>
                    <a:pt x="246" y="239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5" y="239"/>
                  </a:lnTo>
                  <a:lnTo>
                    <a:pt x="243" y="238"/>
                  </a:lnTo>
                  <a:lnTo>
                    <a:pt x="245" y="239"/>
                  </a:lnTo>
                  <a:lnTo>
                    <a:pt x="246" y="239"/>
                  </a:lnTo>
                  <a:lnTo>
                    <a:pt x="249" y="239"/>
                  </a:lnTo>
                  <a:lnTo>
                    <a:pt x="251" y="239"/>
                  </a:lnTo>
                  <a:lnTo>
                    <a:pt x="254" y="241"/>
                  </a:lnTo>
                  <a:lnTo>
                    <a:pt x="257" y="241"/>
                  </a:lnTo>
                  <a:lnTo>
                    <a:pt x="259" y="241"/>
                  </a:lnTo>
                  <a:lnTo>
                    <a:pt x="260" y="241"/>
                  </a:lnTo>
                  <a:lnTo>
                    <a:pt x="260" y="241"/>
                  </a:lnTo>
                  <a:lnTo>
                    <a:pt x="260" y="242"/>
                  </a:lnTo>
                  <a:lnTo>
                    <a:pt x="263" y="250"/>
                  </a:lnTo>
                  <a:lnTo>
                    <a:pt x="264" y="259"/>
                  </a:lnTo>
                  <a:lnTo>
                    <a:pt x="266" y="269"/>
                  </a:lnTo>
                  <a:lnTo>
                    <a:pt x="264" y="279"/>
                  </a:lnTo>
                  <a:lnTo>
                    <a:pt x="266" y="288"/>
                  </a:lnTo>
                  <a:lnTo>
                    <a:pt x="267" y="288"/>
                  </a:lnTo>
                  <a:lnTo>
                    <a:pt x="267" y="290"/>
                  </a:lnTo>
                  <a:lnTo>
                    <a:pt x="267" y="292"/>
                  </a:lnTo>
                  <a:lnTo>
                    <a:pt x="267" y="293"/>
                  </a:lnTo>
                  <a:lnTo>
                    <a:pt x="267" y="293"/>
                  </a:lnTo>
                  <a:lnTo>
                    <a:pt x="266" y="294"/>
                  </a:lnTo>
                  <a:lnTo>
                    <a:pt x="266" y="296"/>
                  </a:lnTo>
                  <a:lnTo>
                    <a:pt x="266" y="298"/>
                  </a:lnTo>
                  <a:lnTo>
                    <a:pt x="267" y="294"/>
                  </a:lnTo>
                  <a:lnTo>
                    <a:pt x="270" y="310"/>
                  </a:lnTo>
                  <a:lnTo>
                    <a:pt x="268" y="307"/>
                  </a:lnTo>
                  <a:lnTo>
                    <a:pt x="270" y="311"/>
                  </a:lnTo>
                  <a:lnTo>
                    <a:pt x="270" y="315"/>
                  </a:lnTo>
                  <a:lnTo>
                    <a:pt x="271" y="316"/>
                  </a:lnTo>
                  <a:lnTo>
                    <a:pt x="271" y="318"/>
                  </a:lnTo>
                  <a:lnTo>
                    <a:pt x="271" y="318"/>
                  </a:lnTo>
                  <a:lnTo>
                    <a:pt x="271" y="319"/>
                  </a:lnTo>
                  <a:lnTo>
                    <a:pt x="271" y="319"/>
                  </a:lnTo>
                  <a:lnTo>
                    <a:pt x="271" y="322"/>
                  </a:lnTo>
                  <a:lnTo>
                    <a:pt x="271" y="324"/>
                  </a:lnTo>
                  <a:lnTo>
                    <a:pt x="272" y="326"/>
                  </a:lnTo>
                  <a:lnTo>
                    <a:pt x="274" y="327"/>
                  </a:lnTo>
                  <a:lnTo>
                    <a:pt x="274" y="331"/>
                  </a:lnTo>
                  <a:lnTo>
                    <a:pt x="278" y="326"/>
                  </a:lnTo>
                  <a:lnTo>
                    <a:pt x="283" y="315"/>
                  </a:lnTo>
                  <a:lnTo>
                    <a:pt x="287" y="303"/>
                  </a:lnTo>
                  <a:lnTo>
                    <a:pt x="287" y="303"/>
                  </a:lnTo>
                  <a:lnTo>
                    <a:pt x="291" y="294"/>
                  </a:lnTo>
                  <a:lnTo>
                    <a:pt x="293" y="286"/>
                  </a:lnTo>
                  <a:lnTo>
                    <a:pt x="296" y="277"/>
                  </a:lnTo>
                  <a:lnTo>
                    <a:pt x="300" y="267"/>
                  </a:lnTo>
                  <a:lnTo>
                    <a:pt x="298" y="267"/>
                  </a:lnTo>
                  <a:lnTo>
                    <a:pt x="308" y="242"/>
                  </a:lnTo>
                  <a:lnTo>
                    <a:pt x="308" y="243"/>
                  </a:lnTo>
                  <a:lnTo>
                    <a:pt x="309" y="241"/>
                  </a:lnTo>
                  <a:lnTo>
                    <a:pt x="309" y="239"/>
                  </a:lnTo>
                  <a:lnTo>
                    <a:pt x="309" y="238"/>
                  </a:lnTo>
                  <a:lnTo>
                    <a:pt x="309" y="238"/>
                  </a:lnTo>
                  <a:lnTo>
                    <a:pt x="310" y="238"/>
                  </a:lnTo>
                  <a:lnTo>
                    <a:pt x="310" y="238"/>
                  </a:lnTo>
                  <a:lnTo>
                    <a:pt x="315" y="238"/>
                  </a:lnTo>
                  <a:lnTo>
                    <a:pt x="319" y="237"/>
                  </a:lnTo>
                  <a:lnTo>
                    <a:pt x="322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5" y="237"/>
                  </a:lnTo>
                  <a:lnTo>
                    <a:pt x="323" y="237"/>
                  </a:lnTo>
                  <a:lnTo>
                    <a:pt x="326" y="239"/>
                  </a:lnTo>
                  <a:lnTo>
                    <a:pt x="329" y="242"/>
                  </a:lnTo>
                  <a:lnTo>
                    <a:pt x="331" y="244"/>
                  </a:lnTo>
                  <a:lnTo>
                    <a:pt x="334" y="248"/>
                  </a:lnTo>
                  <a:lnTo>
                    <a:pt x="334" y="248"/>
                  </a:lnTo>
                  <a:lnTo>
                    <a:pt x="336" y="254"/>
                  </a:lnTo>
                  <a:lnTo>
                    <a:pt x="339" y="258"/>
                  </a:lnTo>
                  <a:lnTo>
                    <a:pt x="340" y="263"/>
                  </a:lnTo>
                  <a:lnTo>
                    <a:pt x="344" y="269"/>
                  </a:lnTo>
                  <a:lnTo>
                    <a:pt x="347" y="276"/>
                  </a:lnTo>
                  <a:lnTo>
                    <a:pt x="348" y="271"/>
                  </a:lnTo>
                  <a:lnTo>
                    <a:pt x="352" y="251"/>
                  </a:lnTo>
                  <a:lnTo>
                    <a:pt x="356" y="237"/>
                  </a:lnTo>
                  <a:lnTo>
                    <a:pt x="359" y="222"/>
                  </a:lnTo>
                  <a:lnTo>
                    <a:pt x="363" y="208"/>
                  </a:lnTo>
                  <a:lnTo>
                    <a:pt x="367" y="188"/>
                  </a:lnTo>
                  <a:lnTo>
                    <a:pt x="370" y="170"/>
                  </a:lnTo>
                  <a:lnTo>
                    <a:pt x="374" y="154"/>
                  </a:lnTo>
                  <a:lnTo>
                    <a:pt x="377" y="141"/>
                  </a:lnTo>
                  <a:lnTo>
                    <a:pt x="381" y="120"/>
                  </a:lnTo>
                  <a:lnTo>
                    <a:pt x="387" y="97"/>
                  </a:lnTo>
                  <a:lnTo>
                    <a:pt x="387" y="94"/>
                  </a:lnTo>
                  <a:lnTo>
                    <a:pt x="390" y="87"/>
                  </a:lnTo>
                  <a:lnTo>
                    <a:pt x="393" y="81"/>
                  </a:lnTo>
                  <a:lnTo>
                    <a:pt x="395" y="74"/>
                  </a:lnTo>
                  <a:lnTo>
                    <a:pt x="397" y="73"/>
                  </a:lnTo>
                  <a:lnTo>
                    <a:pt x="398" y="73"/>
                  </a:lnTo>
                  <a:lnTo>
                    <a:pt x="398" y="77"/>
                  </a:lnTo>
                  <a:lnTo>
                    <a:pt x="398" y="86"/>
                  </a:lnTo>
                  <a:lnTo>
                    <a:pt x="397" y="99"/>
                  </a:lnTo>
                  <a:lnTo>
                    <a:pt x="394" y="118"/>
                  </a:lnTo>
                  <a:lnTo>
                    <a:pt x="391" y="129"/>
                  </a:lnTo>
                  <a:lnTo>
                    <a:pt x="389" y="144"/>
                  </a:lnTo>
                  <a:lnTo>
                    <a:pt x="390" y="142"/>
                  </a:lnTo>
                  <a:lnTo>
                    <a:pt x="387" y="149"/>
                  </a:lnTo>
                  <a:lnTo>
                    <a:pt x="386" y="155"/>
                  </a:lnTo>
                  <a:lnTo>
                    <a:pt x="386" y="161"/>
                  </a:lnTo>
                  <a:lnTo>
                    <a:pt x="386" y="162"/>
                  </a:lnTo>
                  <a:lnTo>
                    <a:pt x="386" y="162"/>
                  </a:lnTo>
                  <a:lnTo>
                    <a:pt x="386" y="162"/>
                  </a:lnTo>
                  <a:lnTo>
                    <a:pt x="387" y="161"/>
                  </a:lnTo>
                  <a:lnTo>
                    <a:pt x="387" y="161"/>
                  </a:lnTo>
                  <a:lnTo>
                    <a:pt x="387" y="162"/>
                  </a:lnTo>
                  <a:lnTo>
                    <a:pt x="387" y="163"/>
                  </a:lnTo>
                  <a:lnTo>
                    <a:pt x="386" y="167"/>
                  </a:lnTo>
                  <a:lnTo>
                    <a:pt x="386" y="171"/>
                  </a:lnTo>
                  <a:lnTo>
                    <a:pt x="385" y="172"/>
                  </a:lnTo>
                  <a:lnTo>
                    <a:pt x="385" y="174"/>
                  </a:lnTo>
                  <a:lnTo>
                    <a:pt x="385" y="175"/>
                  </a:lnTo>
                  <a:lnTo>
                    <a:pt x="384" y="176"/>
                  </a:lnTo>
                  <a:lnTo>
                    <a:pt x="384" y="179"/>
                  </a:lnTo>
                  <a:lnTo>
                    <a:pt x="382" y="183"/>
                  </a:lnTo>
                  <a:lnTo>
                    <a:pt x="382" y="183"/>
                  </a:lnTo>
                  <a:lnTo>
                    <a:pt x="382" y="180"/>
                  </a:lnTo>
                  <a:lnTo>
                    <a:pt x="382" y="179"/>
                  </a:lnTo>
                  <a:lnTo>
                    <a:pt x="384" y="178"/>
                  </a:lnTo>
                  <a:lnTo>
                    <a:pt x="384" y="176"/>
                  </a:lnTo>
                  <a:lnTo>
                    <a:pt x="382" y="178"/>
                  </a:lnTo>
                  <a:lnTo>
                    <a:pt x="382" y="179"/>
                  </a:lnTo>
                  <a:lnTo>
                    <a:pt x="382" y="182"/>
                  </a:lnTo>
                  <a:lnTo>
                    <a:pt x="381" y="184"/>
                  </a:lnTo>
                  <a:lnTo>
                    <a:pt x="381" y="186"/>
                  </a:lnTo>
                  <a:lnTo>
                    <a:pt x="381" y="187"/>
                  </a:lnTo>
                  <a:lnTo>
                    <a:pt x="381" y="187"/>
                  </a:lnTo>
                  <a:lnTo>
                    <a:pt x="380" y="190"/>
                  </a:lnTo>
                  <a:lnTo>
                    <a:pt x="378" y="192"/>
                  </a:lnTo>
                  <a:lnTo>
                    <a:pt x="378" y="195"/>
                  </a:lnTo>
                  <a:lnTo>
                    <a:pt x="378" y="196"/>
                  </a:lnTo>
                  <a:lnTo>
                    <a:pt x="378" y="196"/>
                  </a:lnTo>
                  <a:lnTo>
                    <a:pt x="378" y="196"/>
                  </a:lnTo>
                  <a:lnTo>
                    <a:pt x="380" y="193"/>
                  </a:lnTo>
                  <a:lnTo>
                    <a:pt x="378" y="205"/>
                  </a:lnTo>
                  <a:lnTo>
                    <a:pt x="376" y="216"/>
                  </a:lnTo>
                  <a:lnTo>
                    <a:pt x="376" y="218"/>
                  </a:lnTo>
                  <a:lnTo>
                    <a:pt x="374" y="220"/>
                  </a:lnTo>
                  <a:lnTo>
                    <a:pt x="374" y="221"/>
                  </a:lnTo>
                  <a:lnTo>
                    <a:pt x="373" y="221"/>
                  </a:lnTo>
                  <a:lnTo>
                    <a:pt x="373" y="221"/>
                  </a:lnTo>
                  <a:lnTo>
                    <a:pt x="372" y="224"/>
                  </a:lnTo>
                  <a:lnTo>
                    <a:pt x="373" y="226"/>
                  </a:lnTo>
                  <a:lnTo>
                    <a:pt x="373" y="226"/>
                  </a:lnTo>
                  <a:lnTo>
                    <a:pt x="373" y="227"/>
                  </a:lnTo>
                  <a:lnTo>
                    <a:pt x="373" y="230"/>
                  </a:lnTo>
                  <a:lnTo>
                    <a:pt x="369" y="250"/>
                  </a:lnTo>
                  <a:lnTo>
                    <a:pt x="365" y="267"/>
                  </a:lnTo>
                  <a:lnTo>
                    <a:pt x="367" y="265"/>
                  </a:lnTo>
                  <a:lnTo>
                    <a:pt x="367" y="263"/>
                  </a:lnTo>
                  <a:lnTo>
                    <a:pt x="367" y="260"/>
                  </a:lnTo>
                  <a:lnTo>
                    <a:pt x="367" y="259"/>
                  </a:lnTo>
                  <a:lnTo>
                    <a:pt x="367" y="259"/>
                  </a:lnTo>
                  <a:lnTo>
                    <a:pt x="365" y="268"/>
                  </a:lnTo>
                  <a:lnTo>
                    <a:pt x="365" y="265"/>
                  </a:lnTo>
                  <a:lnTo>
                    <a:pt x="365" y="263"/>
                  </a:lnTo>
                  <a:lnTo>
                    <a:pt x="365" y="262"/>
                  </a:lnTo>
                  <a:lnTo>
                    <a:pt x="365" y="262"/>
                  </a:lnTo>
                  <a:lnTo>
                    <a:pt x="363" y="275"/>
                  </a:lnTo>
                  <a:lnTo>
                    <a:pt x="360" y="289"/>
                  </a:lnTo>
                  <a:lnTo>
                    <a:pt x="356" y="303"/>
                  </a:lnTo>
                  <a:lnTo>
                    <a:pt x="356" y="305"/>
                  </a:lnTo>
                  <a:lnTo>
                    <a:pt x="356" y="309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5" y="310"/>
                  </a:lnTo>
                  <a:lnTo>
                    <a:pt x="353" y="310"/>
                  </a:lnTo>
                  <a:lnTo>
                    <a:pt x="352" y="313"/>
                  </a:lnTo>
                  <a:lnTo>
                    <a:pt x="351" y="314"/>
                  </a:lnTo>
                  <a:lnTo>
                    <a:pt x="351" y="314"/>
                  </a:lnTo>
                  <a:lnTo>
                    <a:pt x="351" y="314"/>
                  </a:lnTo>
                  <a:lnTo>
                    <a:pt x="351" y="313"/>
                  </a:lnTo>
                  <a:lnTo>
                    <a:pt x="348" y="313"/>
                  </a:lnTo>
                  <a:lnTo>
                    <a:pt x="346" y="313"/>
                  </a:lnTo>
                  <a:lnTo>
                    <a:pt x="344" y="311"/>
                  </a:lnTo>
                  <a:lnTo>
                    <a:pt x="342" y="311"/>
                  </a:lnTo>
                  <a:lnTo>
                    <a:pt x="340" y="311"/>
                  </a:lnTo>
                  <a:lnTo>
                    <a:pt x="339" y="311"/>
                  </a:lnTo>
                  <a:lnTo>
                    <a:pt x="339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0"/>
                  </a:lnTo>
                  <a:lnTo>
                    <a:pt x="342" y="307"/>
                  </a:lnTo>
                  <a:lnTo>
                    <a:pt x="340" y="307"/>
                  </a:lnTo>
                  <a:lnTo>
                    <a:pt x="340" y="309"/>
                  </a:lnTo>
                  <a:lnTo>
                    <a:pt x="340" y="309"/>
                  </a:lnTo>
                  <a:lnTo>
                    <a:pt x="340" y="307"/>
                  </a:lnTo>
                  <a:lnTo>
                    <a:pt x="338" y="307"/>
                  </a:lnTo>
                  <a:lnTo>
                    <a:pt x="336" y="306"/>
                  </a:lnTo>
                  <a:lnTo>
                    <a:pt x="338" y="307"/>
                  </a:lnTo>
                  <a:lnTo>
                    <a:pt x="338" y="307"/>
                  </a:lnTo>
                  <a:lnTo>
                    <a:pt x="338" y="306"/>
                  </a:lnTo>
                  <a:lnTo>
                    <a:pt x="338" y="306"/>
                  </a:lnTo>
                  <a:lnTo>
                    <a:pt x="339" y="305"/>
                  </a:lnTo>
                  <a:lnTo>
                    <a:pt x="339" y="303"/>
                  </a:lnTo>
                  <a:lnTo>
                    <a:pt x="339" y="302"/>
                  </a:lnTo>
                  <a:lnTo>
                    <a:pt x="339" y="301"/>
                  </a:lnTo>
                  <a:lnTo>
                    <a:pt x="339" y="299"/>
                  </a:lnTo>
                  <a:lnTo>
                    <a:pt x="339" y="299"/>
                  </a:lnTo>
                  <a:lnTo>
                    <a:pt x="340" y="301"/>
                  </a:lnTo>
                  <a:lnTo>
                    <a:pt x="339" y="299"/>
                  </a:lnTo>
                  <a:lnTo>
                    <a:pt x="339" y="297"/>
                  </a:lnTo>
                  <a:lnTo>
                    <a:pt x="339" y="297"/>
                  </a:lnTo>
                  <a:lnTo>
                    <a:pt x="339" y="296"/>
                  </a:lnTo>
                  <a:lnTo>
                    <a:pt x="340" y="297"/>
                  </a:lnTo>
                  <a:lnTo>
                    <a:pt x="339" y="293"/>
                  </a:lnTo>
                  <a:lnTo>
                    <a:pt x="338" y="290"/>
                  </a:lnTo>
                  <a:lnTo>
                    <a:pt x="336" y="288"/>
                  </a:lnTo>
                  <a:lnTo>
                    <a:pt x="335" y="286"/>
                  </a:lnTo>
                  <a:lnTo>
                    <a:pt x="334" y="284"/>
                  </a:lnTo>
                  <a:lnTo>
                    <a:pt x="331" y="277"/>
                  </a:lnTo>
                  <a:lnTo>
                    <a:pt x="329" y="271"/>
                  </a:lnTo>
                  <a:lnTo>
                    <a:pt x="323" y="262"/>
                  </a:lnTo>
                  <a:lnTo>
                    <a:pt x="325" y="263"/>
                  </a:lnTo>
                  <a:lnTo>
                    <a:pt x="323" y="260"/>
                  </a:lnTo>
                  <a:lnTo>
                    <a:pt x="323" y="259"/>
                  </a:lnTo>
                  <a:lnTo>
                    <a:pt x="322" y="256"/>
                  </a:lnTo>
                  <a:lnTo>
                    <a:pt x="319" y="254"/>
                  </a:lnTo>
                  <a:lnTo>
                    <a:pt x="317" y="260"/>
                  </a:lnTo>
                  <a:lnTo>
                    <a:pt x="314" y="267"/>
                  </a:lnTo>
                  <a:lnTo>
                    <a:pt x="315" y="267"/>
                  </a:lnTo>
                  <a:lnTo>
                    <a:pt x="315" y="268"/>
                  </a:lnTo>
                  <a:lnTo>
                    <a:pt x="315" y="269"/>
                  </a:lnTo>
                  <a:lnTo>
                    <a:pt x="314" y="271"/>
                  </a:lnTo>
                  <a:lnTo>
                    <a:pt x="314" y="272"/>
                  </a:lnTo>
                  <a:lnTo>
                    <a:pt x="314" y="272"/>
                  </a:lnTo>
                  <a:lnTo>
                    <a:pt x="310" y="285"/>
                  </a:lnTo>
                  <a:lnTo>
                    <a:pt x="306" y="299"/>
                  </a:lnTo>
                  <a:lnTo>
                    <a:pt x="300" y="314"/>
                  </a:lnTo>
                  <a:lnTo>
                    <a:pt x="301" y="313"/>
                  </a:lnTo>
                  <a:lnTo>
                    <a:pt x="298" y="315"/>
                  </a:lnTo>
                  <a:lnTo>
                    <a:pt x="297" y="320"/>
                  </a:lnTo>
                  <a:lnTo>
                    <a:pt x="296" y="324"/>
                  </a:lnTo>
                  <a:lnTo>
                    <a:pt x="295" y="328"/>
                  </a:lnTo>
                  <a:lnTo>
                    <a:pt x="293" y="331"/>
                  </a:lnTo>
                  <a:lnTo>
                    <a:pt x="293" y="331"/>
                  </a:lnTo>
                  <a:lnTo>
                    <a:pt x="292" y="331"/>
                  </a:lnTo>
                  <a:lnTo>
                    <a:pt x="292" y="332"/>
                  </a:lnTo>
                  <a:lnTo>
                    <a:pt x="291" y="334"/>
                  </a:lnTo>
                  <a:lnTo>
                    <a:pt x="291" y="334"/>
                  </a:lnTo>
                  <a:lnTo>
                    <a:pt x="289" y="334"/>
                  </a:lnTo>
                  <a:lnTo>
                    <a:pt x="289" y="336"/>
                  </a:lnTo>
                  <a:lnTo>
                    <a:pt x="288" y="340"/>
                  </a:lnTo>
                  <a:lnTo>
                    <a:pt x="285" y="343"/>
                  </a:lnTo>
                  <a:lnTo>
                    <a:pt x="283" y="345"/>
                  </a:lnTo>
                  <a:lnTo>
                    <a:pt x="281" y="348"/>
                  </a:lnTo>
                  <a:lnTo>
                    <a:pt x="280" y="349"/>
                  </a:lnTo>
                  <a:lnTo>
                    <a:pt x="280" y="351"/>
                  </a:lnTo>
                  <a:lnTo>
                    <a:pt x="279" y="352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4" y="353"/>
                  </a:lnTo>
                  <a:lnTo>
                    <a:pt x="270" y="352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3" y="351"/>
                  </a:lnTo>
                  <a:lnTo>
                    <a:pt x="263" y="351"/>
                  </a:lnTo>
                  <a:lnTo>
                    <a:pt x="263" y="349"/>
                  </a:lnTo>
                  <a:lnTo>
                    <a:pt x="262" y="345"/>
                  </a:lnTo>
                  <a:lnTo>
                    <a:pt x="260" y="341"/>
                  </a:lnTo>
                  <a:lnTo>
                    <a:pt x="260" y="337"/>
                  </a:lnTo>
                  <a:lnTo>
                    <a:pt x="259" y="334"/>
                  </a:lnTo>
                  <a:lnTo>
                    <a:pt x="257" y="324"/>
                  </a:lnTo>
                  <a:lnTo>
                    <a:pt x="258" y="328"/>
                  </a:lnTo>
                  <a:lnTo>
                    <a:pt x="258" y="326"/>
                  </a:lnTo>
                  <a:lnTo>
                    <a:pt x="258" y="323"/>
                  </a:lnTo>
                  <a:lnTo>
                    <a:pt x="258" y="323"/>
                  </a:lnTo>
                  <a:lnTo>
                    <a:pt x="259" y="324"/>
                  </a:lnTo>
                  <a:lnTo>
                    <a:pt x="259" y="322"/>
                  </a:lnTo>
                  <a:lnTo>
                    <a:pt x="258" y="320"/>
                  </a:lnTo>
                  <a:lnTo>
                    <a:pt x="258" y="318"/>
                  </a:lnTo>
                  <a:lnTo>
                    <a:pt x="259" y="319"/>
                  </a:lnTo>
                  <a:lnTo>
                    <a:pt x="258" y="316"/>
                  </a:lnTo>
                  <a:lnTo>
                    <a:pt x="258" y="314"/>
                  </a:lnTo>
                  <a:lnTo>
                    <a:pt x="257" y="313"/>
                  </a:lnTo>
                  <a:lnTo>
                    <a:pt x="257" y="314"/>
                  </a:lnTo>
                  <a:lnTo>
                    <a:pt x="257" y="315"/>
                  </a:lnTo>
                  <a:lnTo>
                    <a:pt x="255" y="313"/>
                  </a:lnTo>
                  <a:lnTo>
                    <a:pt x="255" y="310"/>
                  </a:lnTo>
                  <a:lnTo>
                    <a:pt x="255" y="307"/>
                  </a:lnTo>
                  <a:lnTo>
                    <a:pt x="255" y="306"/>
                  </a:lnTo>
                  <a:lnTo>
                    <a:pt x="255" y="305"/>
                  </a:lnTo>
                  <a:lnTo>
                    <a:pt x="255" y="303"/>
                  </a:lnTo>
                  <a:lnTo>
                    <a:pt x="255" y="302"/>
                  </a:lnTo>
                  <a:lnTo>
                    <a:pt x="254" y="298"/>
                  </a:lnTo>
                  <a:lnTo>
                    <a:pt x="251" y="296"/>
                  </a:lnTo>
                  <a:lnTo>
                    <a:pt x="253" y="297"/>
                  </a:lnTo>
                  <a:lnTo>
                    <a:pt x="251" y="293"/>
                  </a:lnTo>
                  <a:lnTo>
                    <a:pt x="251" y="290"/>
                  </a:lnTo>
                  <a:lnTo>
                    <a:pt x="253" y="289"/>
                  </a:lnTo>
                  <a:lnTo>
                    <a:pt x="253" y="288"/>
                  </a:lnTo>
                  <a:lnTo>
                    <a:pt x="253" y="288"/>
                  </a:lnTo>
                  <a:lnTo>
                    <a:pt x="253" y="286"/>
                  </a:lnTo>
                  <a:lnTo>
                    <a:pt x="253" y="284"/>
                  </a:lnTo>
                  <a:lnTo>
                    <a:pt x="251" y="280"/>
                  </a:lnTo>
                  <a:lnTo>
                    <a:pt x="253" y="280"/>
                  </a:lnTo>
                  <a:lnTo>
                    <a:pt x="253" y="277"/>
                  </a:lnTo>
                  <a:lnTo>
                    <a:pt x="251" y="276"/>
                  </a:lnTo>
                  <a:lnTo>
                    <a:pt x="251" y="275"/>
                  </a:lnTo>
                  <a:lnTo>
                    <a:pt x="251" y="275"/>
                  </a:lnTo>
                  <a:lnTo>
                    <a:pt x="250" y="267"/>
                  </a:lnTo>
                  <a:lnTo>
                    <a:pt x="247" y="273"/>
                  </a:lnTo>
                  <a:lnTo>
                    <a:pt x="247" y="271"/>
                  </a:lnTo>
                  <a:lnTo>
                    <a:pt x="243" y="279"/>
                  </a:lnTo>
                  <a:lnTo>
                    <a:pt x="243" y="280"/>
                  </a:lnTo>
                  <a:lnTo>
                    <a:pt x="245" y="280"/>
                  </a:lnTo>
                  <a:lnTo>
                    <a:pt x="245" y="279"/>
                  </a:lnTo>
                  <a:lnTo>
                    <a:pt x="245" y="277"/>
                  </a:lnTo>
                  <a:lnTo>
                    <a:pt x="246" y="276"/>
                  </a:lnTo>
                  <a:lnTo>
                    <a:pt x="242" y="289"/>
                  </a:lnTo>
                  <a:lnTo>
                    <a:pt x="238" y="301"/>
                  </a:lnTo>
                  <a:lnTo>
                    <a:pt x="238" y="299"/>
                  </a:lnTo>
                  <a:lnTo>
                    <a:pt x="238" y="299"/>
                  </a:lnTo>
                  <a:lnTo>
                    <a:pt x="238" y="298"/>
                  </a:lnTo>
                  <a:lnTo>
                    <a:pt x="238" y="298"/>
                  </a:lnTo>
                  <a:lnTo>
                    <a:pt x="240" y="296"/>
                  </a:lnTo>
                  <a:lnTo>
                    <a:pt x="238" y="294"/>
                  </a:lnTo>
                  <a:lnTo>
                    <a:pt x="238" y="296"/>
                  </a:lnTo>
                  <a:lnTo>
                    <a:pt x="238" y="297"/>
                  </a:lnTo>
                  <a:lnTo>
                    <a:pt x="237" y="298"/>
                  </a:lnTo>
                  <a:lnTo>
                    <a:pt x="237" y="301"/>
                  </a:lnTo>
                  <a:lnTo>
                    <a:pt x="236" y="302"/>
                  </a:lnTo>
                  <a:lnTo>
                    <a:pt x="236" y="303"/>
                  </a:lnTo>
                  <a:lnTo>
                    <a:pt x="236" y="305"/>
                  </a:lnTo>
                  <a:lnTo>
                    <a:pt x="236" y="307"/>
                  </a:lnTo>
                  <a:lnTo>
                    <a:pt x="234" y="310"/>
                  </a:lnTo>
                  <a:lnTo>
                    <a:pt x="234" y="314"/>
                  </a:lnTo>
                  <a:lnTo>
                    <a:pt x="233" y="316"/>
                  </a:lnTo>
                  <a:lnTo>
                    <a:pt x="233" y="319"/>
                  </a:lnTo>
                  <a:lnTo>
                    <a:pt x="228" y="335"/>
                  </a:lnTo>
                  <a:lnTo>
                    <a:pt x="225" y="349"/>
                  </a:lnTo>
                  <a:lnTo>
                    <a:pt x="221" y="362"/>
                  </a:lnTo>
                  <a:lnTo>
                    <a:pt x="221" y="361"/>
                  </a:lnTo>
                  <a:lnTo>
                    <a:pt x="221" y="361"/>
                  </a:lnTo>
                  <a:lnTo>
                    <a:pt x="220" y="362"/>
                  </a:lnTo>
                  <a:lnTo>
                    <a:pt x="220" y="364"/>
                  </a:lnTo>
                  <a:lnTo>
                    <a:pt x="219" y="365"/>
                  </a:lnTo>
                  <a:lnTo>
                    <a:pt x="219" y="365"/>
                  </a:lnTo>
                  <a:lnTo>
                    <a:pt x="217" y="368"/>
                  </a:lnTo>
                  <a:lnTo>
                    <a:pt x="217" y="369"/>
                  </a:lnTo>
                  <a:lnTo>
                    <a:pt x="217" y="370"/>
                  </a:lnTo>
                  <a:lnTo>
                    <a:pt x="217" y="371"/>
                  </a:lnTo>
                  <a:lnTo>
                    <a:pt x="217" y="373"/>
                  </a:lnTo>
                  <a:lnTo>
                    <a:pt x="216" y="374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4"/>
                  </a:lnTo>
                  <a:lnTo>
                    <a:pt x="216" y="374"/>
                  </a:lnTo>
                  <a:lnTo>
                    <a:pt x="216" y="374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5" y="375"/>
                  </a:lnTo>
                  <a:lnTo>
                    <a:pt x="213" y="378"/>
                  </a:lnTo>
                  <a:lnTo>
                    <a:pt x="213" y="382"/>
                  </a:lnTo>
                  <a:lnTo>
                    <a:pt x="212" y="386"/>
                  </a:lnTo>
                  <a:lnTo>
                    <a:pt x="211" y="387"/>
                  </a:lnTo>
                  <a:lnTo>
                    <a:pt x="209" y="388"/>
                  </a:lnTo>
                  <a:lnTo>
                    <a:pt x="209" y="390"/>
                  </a:lnTo>
                  <a:lnTo>
                    <a:pt x="208" y="392"/>
                  </a:lnTo>
                  <a:lnTo>
                    <a:pt x="207" y="396"/>
                  </a:lnTo>
                  <a:lnTo>
                    <a:pt x="202" y="409"/>
                  </a:lnTo>
                  <a:lnTo>
                    <a:pt x="196" y="424"/>
                  </a:lnTo>
                  <a:lnTo>
                    <a:pt x="196" y="424"/>
                  </a:lnTo>
                  <a:lnTo>
                    <a:pt x="194" y="429"/>
                  </a:lnTo>
                  <a:lnTo>
                    <a:pt x="192" y="434"/>
                  </a:lnTo>
                  <a:lnTo>
                    <a:pt x="190" y="438"/>
                  </a:lnTo>
                  <a:lnTo>
                    <a:pt x="188" y="442"/>
                  </a:lnTo>
                  <a:lnTo>
                    <a:pt x="188" y="443"/>
                  </a:lnTo>
                  <a:lnTo>
                    <a:pt x="188" y="442"/>
                  </a:lnTo>
                  <a:lnTo>
                    <a:pt x="188" y="442"/>
                  </a:lnTo>
                  <a:lnTo>
                    <a:pt x="188" y="441"/>
                  </a:lnTo>
                  <a:lnTo>
                    <a:pt x="187" y="441"/>
                  </a:lnTo>
                  <a:lnTo>
                    <a:pt x="187" y="442"/>
                  </a:lnTo>
                  <a:lnTo>
                    <a:pt x="186" y="443"/>
                  </a:lnTo>
                  <a:lnTo>
                    <a:pt x="186" y="443"/>
                  </a:lnTo>
                  <a:lnTo>
                    <a:pt x="186" y="442"/>
                  </a:lnTo>
                  <a:lnTo>
                    <a:pt x="186" y="442"/>
                  </a:lnTo>
                  <a:lnTo>
                    <a:pt x="186" y="442"/>
                  </a:lnTo>
                  <a:lnTo>
                    <a:pt x="186" y="443"/>
                  </a:lnTo>
                  <a:lnTo>
                    <a:pt x="183" y="453"/>
                  </a:lnTo>
                  <a:lnTo>
                    <a:pt x="182" y="463"/>
                  </a:lnTo>
                  <a:lnTo>
                    <a:pt x="181" y="472"/>
                  </a:lnTo>
                  <a:lnTo>
                    <a:pt x="179" y="478"/>
                  </a:lnTo>
                  <a:lnTo>
                    <a:pt x="178" y="481"/>
                  </a:lnTo>
                  <a:lnTo>
                    <a:pt x="177" y="485"/>
                  </a:lnTo>
                  <a:lnTo>
                    <a:pt x="175" y="489"/>
                  </a:lnTo>
                  <a:lnTo>
                    <a:pt x="175" y="492"/>
                  </a:lnTo>
                  <a:lnTo>
                    <a:pt x="177" y="487"/>
                  </a:lnTo>
                  <a:lnTo>
                    <a:pt x="175" y="493"/>
                  </a:lnTo>
                  <a:lnTo>
                    <a:pt x="175" y="495"/>
                  </a:lnTo>
                  <a:lnTo>
                    <a:pt x="175" y="497"/>
                  </a:lnTo>
                  <a:lnTo>
                    <a:pt x="175" y="498"/>
                  </a:lnTo>
                  <a:lnTo>
                    <a:pt x="175" y="500"/>
                  </a:lnTo>
                  <a:lnTo>
                    <a:pt x="175" y="500"/>
                  </a:lnTo>
                  <a:lnTo>
                    <a:pt x="175" y="500"/>
                  </a:lnTo>
                  <a:lnTo>
                    <a:pt x="174" y="500"/>
                  </a:lnTo>
                  <a:lnTo>
                    <a:pt x="174" y="500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3" y="501"/>
                  </a:lnTo>
                  <a:lnTo>
                    <a:pt x="173" y="501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5" y="501"/>
                  </a:lnTo>
                  <a:lnTo>
                    <a:pt x="175" y="501"/>
                  </a:lnTo>
                  <a:lnTo>
                    <a:pt x="175" y="501"/>
                  </a:lnTo>
                  <a:lnTo>
                    <a:pt x="174" y="501"/>
                  </a:lnTo>
                  <a:lnTo>
                    <a:pt x="171" y="500"/>
                  </a:lnTo>
                  <a:lnTo>
                    <a:pt x="168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4" y="498"/>
                  </a:lnTo>
                  <a:lnTo>
                    <a:pt x="164" y="498"/>
                  </a:lnTo>
                  <a:lnTo>
                    <a:pt x="161" y="498"/>
                  </a:lnTo>
                  <a:lnTo>
                    <a:pt x="160" y="498"/>
                  </a:lnTo>
                  <a:lnTo>
                    <a:pt x="158" y="498"/>
                  </a:lnTo>
                  <a:lnTo>
                    <a:pt x="160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4" y="487"/>
                  </a:lnTo>
                  <a:lnTo>
                    <a:pt x="164" y="481"/>
                  </a:lnTo>
                  <a:lnTo>
                    <a:pt x="162" y="478"/>
                  </a:lnTo>
                  <a:lnTo>
                    <a:pt x="161" y="474"/>
                  </a:lnTo>
                  <a:lnTo>
                    <a:pt x="161" y="474"/>
                  </a:lnTo>
                  <a:lnTo>
                    <a:pt x="162" y="472"/>
                  </a:lnTo>
                  <a:lnTo>
                    <a:pt x="161" y="470"/>
                  </a:lnTo>
                  <a:lnTo>
                    <a:pt x="161" y="466"/>
                  </a:lnTo>
                  <a:lnTo>
                    <a:pt x="160" y="463"/>
                  </a:lnTo>
                  <a:lnTo>
                    <a:pt x="160" y="460"/>
                  </a:lnTo>
                  <a:lnTo>
                    <a:pt x="158" y="458"/>
                  </a:lnTo>
                  <a:lnTo>
                    <a:pt x="158" y="458"/>
                  </a:lnTo>
                  <a:lnTo>
                    <a:pt x="156" y="449"/>
                  </a:lnTo>
                  <a:lnTo>
                    <a:pt x="152" y="434"/>
                  </a:lnTo>
                  <a:lnTo>
                    <a:pt x="149" y="420"/>
                  </a:lnTo>
                  <a:lnTo>
                    <a:pt x="147" y="404"/>
                  </a:lnTo>
                  <a:lnTo>
                    <a:pt x="147" y="404"/>
                  </a:lnTo>
                  <a:lnTo>
                    <a:pt x="147" y="402"/>
                  </a:lnTo>
                  <a:lnTo>
                    <a:pt x="147" y="399"/>
                  </a:lnTo>
                  <a:lnTo>
                    <a:pt x="147" y="395"/>
                  </a:lnTo>
                  <a:lnTo>
                    <a:pt x="145" y="391"/>
                  </a:lnTo>
                  <a:lnTo>
                    <a:pt x="145" y="387"/>
                  </a:lnTo>
                  <a:lnTo>
                    <a:pt x="145" y="388"/>
                  </a:lnTo>
                  <a:lnTo>
                    <a:pt x="145" y="390"/>
                  </a:lnTo>
                  <a:lnTo>
                    <a:pt x="147" y="390"/>
                  </a:lnTo>
                  <a:lnTo>
                    <a:pt x="144" y="374"/>
                  </a:lnTo>
                  <a:lnTo>
                    <a:pt x="141" y="357"/>
                  </a:lnTo>
                  <a:lnTo>
                    <a:pt x="141" y="358"/>
                  </a:lnTo>
                  <a:lnTo>
                    <a:pt x="141" y="356"/>
                  </a:lnTo>
                  <a:lnTo>
                    <a:pt x="141" y="352"/>
                  </a:lnTo>
                  <a:lnTo>
                    <a:pt x="140" y="348"/>
                  </a:lnTo>
                  <a:lnTo>
                    <a:pt x="140" y="344"/>
                  </a:lnTo>
                  <a:lnTo>
                    <a:pt x="140" y="341"/>
                  </a:lnTo>
                  <a:lnTo>
                    <a:pt x="140" y="340"/>
                  </a:lnTo>
                  <a:lnTo>
                    <a:pt x="136" y="322"/>
                  </a:lnTo>
                  <a:lnTo>
                    <a:pt x="135" y="299"/>
                  </a:lnTo>
                  <a:lnTo>
                    <a:pt x="135" y="301"/>
                  </a:lnTo>
                  <a:lnTo>
                    <a:pt x="135" y="293"/>
                  </a:lnTo>
                  <a:lnTo>
                    <a:pt x="135" y="286"/>
                  </a:lnTo>
                  <a:lnTo>
                    <a:pt x="132" y="299"/>
                  </a:lnTo>
                  <a:lnTo>
                    <a:pt x="131" y="311"/>
                  </a:lnTo>
                  <a:lnTo>
                    <a:pt x="130" y="320"/>
                  </a:lnTo>
                  <a:lnTo>
                    <a:pt x="130" y="323"/>
                  </a:lnTo>
                  <a:lnTo>
                    <a:pt x="126" y="349"/>
                  </a:lnTo>
                  <a:lnTo>
                    <a:pt x="126" y="349"/>
                  </a:lnTo>
                  <a:lnTo>
                    <a:pt x="126" y="352"/>
                  </a:lnTo>
                  <a:lnTo>
                    <a:pt x="126" y="353"/>
                  </a:lnTo>
                  <a:lnTo>
                    <a:pt x="123" y="375"/>
                  </a:lnTo>
                  <a:lnTo>
                    <a:pt x="118" y="398"/>
                  </a:lnTo>
                  <a:lnTo>
                    <a:pt x="113" y="420"/>
                  </a:lnTo>
                  <a:lnTo>
                    <a:pt x="110" y="429"/>
                  </a:lnTo>
                  <a:lnTo>
                    <a:pt x="109" y="430"/>
                  </a:lnTo>
                  <a:lnTo>
                    <a:pt x="109" y="432"/>
                  </a:lnTo>
                  <a:lnTo>
                    <a:pt x="109" y="432"/>
                  </a:lnTo>
                  <a:lnTo>
                    <a:pt x="109" y="433"/>
                  </a:lnTo>
                  <a:lnTo>
                    <a:pt x="109" y="433"/>
                  </a:lnTo>
                  <a:lnTo>
                    <a:pt x="103" y="433"/>
                  </a:lnTo>
                  <a:lnTo>
                    <a:pt x="99" y="433"/>
                  </a:lnTo>
                  <a:lnTo>
                    <a:pt x="98" y="433"/>
                  </a:lnTo>
                  <a:lnTo>
                    <a:pt x="97" y="433"/>
                  </a:lnTo>
                  <a:lnTo>
                    <a:pt x="97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9" y="433"/>
                  </a:lnTo>
                  <a:lnTo>
                    <a:pt x="99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8" y="432"/>
                  </a:lnTo>
                  <a:lnTo>
                    <a:pt x="97" y="429"/>
                  </a:lnTo>
                  <a:lnTo>
                    <a:pt x="94" y="424"/>
                  </a:lnTo>
                  <a:lnTo>
                    <a:pt x="89" y="407"/>
                  </a:lnTo>
                  <a:lnTo>
                    <a:pt x="84" y="387"/>
                  </a:lnTo>
                  <a:lnTo>
                    <a:pt x="82" y="368"/>
                  </a:lnTo>
                  <a:lnTo>
                    <a:pt x="81" y="351"/>
                  </a:lnTo>
                  <a:lnTo>
                    <a:pt x="79" y="330"/>
                  </a:lnTo>
                  <a:lnTo>
                    <a:pt x="76" y="309"/>
                  </a:lnTo>
                  <a:lnTo>
                    <a:pt x="76" y="307"/>
                  </a:lnTo>
                  <a:lnTo>
                    <a:pt x="76" y="305"/>
                  </a:lnTo>
                  <a:lnTo>
                    <a:pt x="76" y="303"/>
                  </a:lnTo>
                  <a:lnTo>
                    <a:pt x="75" y="302"/>
                  </a:lnTo>
                  <a:lnTo>
                    <a:pt x="75" y="301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5" y="298"/>
                  </a:lnTo>
                  <a:lnTo>
                    <a:pt x="75" y="297"/>
                  </a:lnTo>
                  <a:lnTo>
                    <a:pt x="73" y="293"/>
                  </a:lnTo>
                  <a:lnTo>
                    <a:pt x="73" y="293"/>
                  </a:lnTo>
                  <a:lnTo>
                    <a:pt x="72" y="290"/>
                  </a:lnTo>
                  <a:lnTo>
                    <a:pt x="71" y="288"/>
                  </a:lnTo>
                  <a:lnTo>
                    <a:pt x="71" y="286"/>
                  </a:lnTo>
                  <a:lnTo>
                    <a:pt x="69" y="284"/>
                  </a:lnTo>
                  <a:lnTo>
                    <a:pt x="69" y="284"/>
                  </a:lnTo>
                  <a:lnTo>
                    <a:pt x="71" y="281"/>
                  </a:lnTo>
                  <a:lnTo>
                    <a:pt x="64" y="256"/>
                  </a:lnTo>
                  <a:lnTo>
                    <a:pt x="56" y="229"/>
                  </a:lnTo>
                  <a:lnTo>
                    <a:pt x="50" y="210"/>
                  </a:lnTo>
                  <a:lnTo>
                    <a:pt x="48" y="214"/>
                  </a:lnTo>
                  <a:lnTo>
                    <a:pt x="44" y="220"/>
                  </a:lnTo>
                  <a:lnTo>
                    <a:pt x="42" y="224"/>
                  </a:lnTo>
                  <a:lnTo>
                    <a:pt x="39" y="229"/>
                  </a:lnTo>
                  <a:lnTo>
                    <a:pt x="37" y="234"/>
                  </a:lnTo>
                  <a:lnTo>
                    <a:pt x="38" y="235"/>
                  </a:lnTo>
                  <a:lnTo>
                    <a:pt x="37" y="237"/>
                  </a:lnTo>
                  <a:lnTo>
                    <a:pt x="37" y="238"/>
                  </a:lnTo>
                  <a:lnTo>
                    <a:pt x="37" y="238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4" y="242"/>
                  </a:lnTo>
                  <a:lnTo>
                    <a:pt x="37" y="241"/>
                  </a:lnTo>
                  <a:lnTo>
                    <a:pt x="34" y="252"/>
                  </a:lnTo>
                  <a:lnTo>
                    <a:pt x="34" y="250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3" y="259"/>
                  </a:lnTo>
                  <a:lnTo>
                    <a:pt x="33" y="259"/>
                  </a:lnTo>
                  <a:lnTo>
                    <a:pt x="33" y="259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31" y="262"/>
                  </a:lnTo>
                  <a:lnTo>
                    <a:pt x="30" y="264"/>
                  </a:lnTo>
                  <a:lnTo>
                    <a:pt x="31" y="265"/>
                  </a:lnTo>
                  <a:lnTo>
                    <a:pt x="31" y="267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0" y="276"/>
                  </a:lnTo>
                  <a:lnTo>
                    <a:pt x="30" y="280"/>
                  </a:lnTo>
                  <a:lnTo>
                    <a:pt x="30" y="281"/>
                  </a:lnTo>
                  <a:lnTo>
                    <a:pt x="29" y="281"/>
                  </a:lnTo>
                  <a:lnTo>
                    <a:pt x="29" y="281"/>
                  </a:lnTo>
                  <a:lnTo>
                    <a:pt x="29" y="281"/>
                  </a:lnTo>
                  <a:lnTo>
                    <a:pt x="27" y="292"/>
                  </a:lnTo>
                  <a:lnTo>
                    <a:pt x="26" y="302"/>
                  </a:lnTo>
                  <a:lnTo>
                    <a:pt x="24" y="311"/>
                  </a:lnTo>
                  <a:lnTo>
                    <a:pt x="22" y="314"/>
                  </a:lnTo>
                  <a:lnTo>
                    <a:pt x="24" y="318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2" y="320"/>
                  </a:lnTo>
                  <a:lnTo>
                    <a:pt x="22" y="322"/>
                  </a:lnTo>
                  <a:lnTo>
                    <a:pt x="22" y="322"/>
                  </a:lnTo>
                  <a:lnTo>
                    <a:pt x="21" y="322"/>
                  </a:lnTo>
                  <a:lnTo>
                    <a:pt x="20" y="322"/>
                  </a:lnTo>
                  <a:lnTo>
                    <a:pt x="21" y="322"/>
                  </a:lnTo>
                  <a:lnTo>
                    <a:pt x="21" y="322"/>
                  </a:lnTo>
                  <a:lnTo>
                    <a:pt x="22" y="322"/>
                  </a:lnTo>
                  <a:lnTo>
                    <a:pt x="24" y="323"/>
                  </a:lnTo>
                  <a:lnTo>
                    <a:pt x="24" y="323"/>
                  </a:lnTo>
                  <a:lnTo>
                    <a:pt x="22" y="323"/>
                  </a:lnTo>
                  <a:lnTo>
                    <a:pt x="21" y="322"/>
                  </a:lnTo>
                  <a:lnTo>
                    <a:pt x="17" y="322"/>
                  </a:lnTo>
                  <a:lnTo>
                    <a:pt x="13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0"/>
                  </a:lnTo>
                  <a:lnTo>
                    <a:pt x="7" y="320"/>
                  </a:lnTo>
                  <a:lnTo>
                    <a:pt x="7" y="320"/>
                  </a:lnTo>
                  <a:lnTo>
                    <a:pt x="7" y="319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7" y="315"/>
                  </a:lnTo>
                  <a:lnTo>
                    <a:pt x="7" y="316"/>
                  </a:lnTo>
                  <a:lnTo>
                    <a:pt x="7" y="315"/>
                  </a:lnTo>
                  <a:lnTo>
                    <a:pt x="5" y="307"/>
                  </a:lnTo>
                  <a:lnTo>
                    <a:pt x="5" y="298"/>
                  </a:lnTo>
                  <a:lnTo>
                    <a:pt x="4" y="288"/>
                  </a:lnTo>
                  <a:lnTo>
                    <a:pt x="4" y="289"/>
                  </a:lnTo>
                  <a:lnTo>
                    <a:pt x="3" y="267"/>
                  </a:lnTo>
                  <a:lnTo>
                    <a:pt x="3" y="268"/>
                  </a:lnTo>
                  <a:lnTo>
                    <a:pt x="3" y="263"/>
                  </a:lnTo>
                  <a:lnTo>
                    <a:pt x="3" y="263"/>
                  </a:lnTo>
                  <a:lnTo>
                    <a:pt x="3" y="260"/>
                  </a:lnTo>
                  <a:lnTo>
                    <a:pt x="3" y="256"/>
                  </a:lnTo>
                  <a:lnTo>
                    <a:pt x="1" y="251"/>
                  </a:lnTo>
                  <a:lnTo>
                    <a:pt x="3" y="252"/>
                  </a:lnTo>
                  <a:lnTo>
                    <a:pt x="3" y="247"/>
                  </a:lnTo>
                  <a:lnTo>
                    <a:pt x="1" y="243"/>
                  </a:lnTo>
                  <a:lnTo>
                    <a:pt x="3" y="239"/>
                  </a:lnTo>
                  <a:lnTo>
                    <a:pt x="3" y="230"/>
                  </a:lnTo>
                  <a:lnTo>
                    <a:pt x="3" y="221"/>
                  </a:lnTo>
                  <a:lnTo>
                    <a:pt x="1" y="212"/>
                  </a:lnTo>
                  <a:lnTo>
                    <a:pt x="3" y="167"/>
                  </a:lnTo>
                  <a:lnTo>
                    <a:pt x="3" y="146"/>
                  </a:lnTo>
                  <a:lnTo>
                    <a:pt x="4" y="132"/>
                  </a:lnTo>
                  <a:lnTo>
                    <a:pt x="4" y="116"/>
                  </a:lnTo>
                  <a:lnTo>
                    <a:pt x="5" y="98"/>
                  </a:lnTo>
                  <a:lnTo>
                    <a:pt x="4" y="76"/>
                  </a:lnTo>
                  <a:lnTo>
                    <a:pt x="3" y="57"/>
                  </a:lnTo>
                  <a:lnTo>
                    <a:pt x="1" y="40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49"/>
            <p:cNvSpPr>
              <a:spLocks noEditPoints="1"/>
            </p:cNvSpPr>
            <p:nvPr/>
          </p:nvSpPr>
          <p:spPr bwMode="auto">
            <a:xfrm>
              <a:off x="8432440" y="1253882"/>
              <a:ext cx="1534971" cy="1680911"/>
            </a:xfrm>
            <a:custGeom>
              <a:avLst/>
              <a:gdLst>
                <a:gd name="T0" fmla="*/ 337 w 589"/>
                <a:gd name="T1" fmla="*/ 304 h 645"/>
                <a:gd name="T2" fmla="*/ 332 w 589"/>
                <a:gd name="T3" fmla="*/ 355 h 645"/>
                <a:gd name="T4" fmla="*/ 323 w 589"/>
                <a:gd name="T5" fmla="*/ 416 h 645"/>
                <a:gd name="T6" fmla="*/ 311 w 589"/>
                <a:gd name="T7" fmla="*/ 453 h 645"/>
                <a:gd name="T8" fmla="*/ 294 w 589"/>
                <a:gd name="T9" fmla="*/ 496 h 645"/>
                <a:gd name="T10" fmla="*/ 288 w 589"/>
                <a:gd name="T11" fmla="*/ 552 h 645"/>
                <a:gd name="T12" fmla="*/ 306 w 589"/>
                <a:gd name="T13" fmla="*/ 620 h 645"/>
                <a:gd name="T14" fmla="*/ 366 w 589"/>
                <a:gd name="T15" fmla="*/ 442 h 645"/>
                <a:gd name="T16" fmla="*/ 364 w 589"/>
                <a:gd name="T17" fmla="*/ 368 h 645"/>
                <a:gd name="T18" fmla="*/ 225 w 589"/>
                <a:gd name="T19" fmla="*/ 57 h 645"/>
                <a:gd name="T20" fmla="*/ 137 w 589"/>
                <a:gd name="T21" fmla="*/ 213 h 645"/>
                <a:gd name="T22" fmla="*/ 86 w 589"/>
                <a:gd name="T23" fmla="*/ 433 h 645"/>
                <a:gd name="T24" fmla="*/ 81 w 589"/>
                <a:gd name="T25" fmla="*/ 352 h 645"/>
                <a:gd name="T26" fmla="*/ 99 w 589"/>
                <a:gd name="T27" fmla="*/ 280 h 645"/>
                <a:gd name="T28" fmla="*/ 102 w 589"/>
                <a:gd name="T29" fmla="*/ 238 h 645"/>
                <a:gd name="T30" fmla="*/ 76 w 589"/>
                <a:gd name="T31" fmla="*/ 264 h 645"/>
                <a:gd name="T32" fmla="*/ 48 w 589"/>
                <a:gd name="T33" fmla="*/ 309 h 645"/>
                <a:gd name="T34" fmla="*/ 30 w 589"/>
                <a:gd name="T35" fmla="*/ 353 h 645"/>
                <a:gd name="T36" fmla="*/ 15 w 589"/>
                <a:gd name="T37" fmla="*/ 394 h 645"/>
                <a:gd name="T38" fmla="*/ 1 w 589"/>
                <a:gd name="T39" fmla="*/ 445 h 645"/>
                <a:gd name="T40" fmla="*/ 2 w 589"/>
                <a:gd name="T41" fmla="*/ 506 h 645"/>
                <a:gd name="T42" fmla="*/ 10 w 589"/>
                <a:gd name="T43" fmla="*/ 513 h 645"/>
                <a:gd name="T44" fmla="*/ 21 w 589"/>
                <a:gd name="T45" fmla="*/ 491 h 645"/>
                <a:gd name="T46" fmla="*/ 31 w 589"/>
                <a:gd name="T47" fmla="*/ 474 h 645"/>
                <a:gd name="T48" fmla="*/ 48 w 589"/>
                <a:gd name="T49" fmla="*/ 457 h 645"/>
                <a:gd name="T50" fmla="*/ 77 w 589"/>
                <a:gd name="T51" fmla="*/ 436 h 645"/>
                <a:gd name="T52" fmla="*/ 110 w 589"/>
                <a:gd name="T53" fmla="*/ 454 h 645"/>
                <a:gd name="T54" fmla="*/ 137 w 589"/>
                <a:gd name="T55" fmla="*/ 466 h 645"/>
                <a:gd name="T56" fmla="*/ 167 w 589"/>
                <a:gd name="T57" fmla="*/ 478 h 645"/>
                <a:gd name="T58" fmla="*/ 190 w 589"/>
                <a:gd name="T59" fmla="*/ 486 h 645"/>
                <a:gd name="T60" fmla="*/ 222 w 589"/>
                <a:gd name="T61" fmla="*/ 496 h 645"/>
                <a:gd name="T62" fmla="*/ 267 w 589"/>
                <a:gd name="T63" fmla="*/ 506 h 645"/>
                <a:gd name="T64" fmla="*/ 303 w 589"/>
                <a:gd name="T65" fmla="*/ 424 h 645"/>
                <a:gd name="T66" fmla="*/ 323 w 589"/>
                <a:gd name="T67" fmla="*/ 270 h 645"/>
                <a:gd name="T68" fmla="*/ 360 w 589"/>
                <a:gd name="T69" fmla="*/ 300 h 645"/>
                <a:gd name="T70" fmla="*/ 375 w 589"/>
                <a:gd name="T71" fmla="*/ 351 h 645"/>
                <a:gd name="T72" fmla="*/ 382 w 589"/>
                <a:gd name="T73" fmla="*/ 414 h 645"/>
                <a:gd name="T74" fmla="*/ 379 w 589"/>
                <a:gd name="T75" fmla="*/ 458 h 645"/>
                <a:gd name="T76" fmla="*/ 368 w 589"/>
                <a:gd name="T77" fmla="*/ 513 h 645"/>
                <a:gd name="T78" fmla="*/ 375 w 589"/>
                <a:gd name="T79" fmla="*/ 521 h 645"/>
                <a:gd name="T80" fmla="*/ 398 w 589"/>
                <a:gd name="T81" fmla="*/ 521 h 645"/>
                <a:gd name="T82" fmla="*/ 420 w 589"/>
                <a:gd name="T83" fmla="*/ 518 h 645"/>
                <a:gd name="T84" fmla="*/ 440 w 589"/>
                <a:gd name="T85" fmla="*/ 517 h 645"/>
                <a:gd name="T86" fmla="*/ 462 w 589"/>
                <a:gd name="T87" fmla="*/ 514 h 645"/>
                <a:gd name="T88" fmla="*/ 502 w 589"/>
                <a:gd name="T89" fmla="*/ 512 h 645"/>
                <a:gd name="T90" fmla="*/ 519 w 589"/>
                <a:gd name="T91" fmla="*/ 526 h 645"/>
                <a:gd name="T92" fmla="*/ 533 w 589"/>
                <a:gd name="T93" fmla="*/ 548 h 645"/>
                <a:gd name="T94" fmla="*/ 539 w 589"/>
                <a:gd name="T95" fmla="*/ 573 h 645"/>
                <a:gd name="T96" fmla="*/ 542 w 589"/>
                <a:gd name="T97" fmla="*/ 599 h 645"/>
                <a:gd name="T98" fmla="*/ 540 w 589"/>
                <a:gd name="T99" fmla="*/ 626 h 645"/>
                <a:gd name="T100" fmla="*/ 550 w 589"/>
                <a:gd name="T101" fmla="*/ 623 h 645"/>
                <a:gd name="T102" fmla="*/ 569 w 589"/>
                <a:gd name="T103" fmla="*/ 572 h 645"/>
                <a:gd name="T104" fmla="*/ 581 w 589"/>
                <a:gd name="T105" fmla="*/ 514 h 645"/>
                <a:gd name="T106" fmla="*/ 586 w 589"/>
                <a:gd name="T107" fmla="*/ 476 h 645"/>
                <a:gd name="T108" fmla="*/ 589 w 589"/>
                <a:gd name="T109" fmla="*/ 432 h 645"/>
                <a:gd name="T110" fmla="*/ 588 w 589"/>
                <a:gd name="T111" fmla="*/ 374 h 645"/>
                <a:gd name="T112" fmla="*/ 556 w 589"/>
                <a:gd name="T113" fmla="*/ 301 h 645"/>
                <a:gd name="T114" fmla="*/ 543 w 589"/>
                <a:gd name="T115" fmla="*/ 361 h 645"/>
                <a:gd name="T116" fmla="*/ 497 w 589"/>
                <a:gd name="T117" fmla="*/ 504 h 645"/>
                <a:gd name="T118" fmla="*/ 531 w 589"/>
                <a:gd name="T119" fmla="*/ 264 h 645"/>
                <a:gd name="T120" fmla="*/ 500 w 589"/>
                <a:gd name="T121" fmla="*/ 90 h 645"/>
                <a:gd name="T122" fmla="*/ 406 w 589"/>
                <a:gd name="T123" fmla="*/ 42 h 645"/>
                <a:gd name="T124" fmla="*/ 341 w 589"/>
                <a:gd name="T125" fmla="*/ 3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9" h="645">
                  <a:moveTo>
                    <a:pt x="421" y="516"/>
                  </a:moveTo>
                  <a:lnTo>
                    <a:pt x="421" y="516"/>
                  </a:lnTo>
                  <a:lnTo>
                    <a:pt x="421" y="516"/>
                  </a:lnTo>
                  <a:lnTo>
                    <a:pt x="421" y="516"/>
                  </a:lnTo>
                  <a:close/>
                  <a:moveTo>
                    <a:pt x="267" y="506"/>
                  </a:move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close/>
                  <a:moveTo>
                    <a:pt x="267" y="505"/>
                  </a:move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5"/>
                  </a:lnTo>
                  <a:close/>
                  <a:moveTo>
                    <a:pt x="30" y="357"/>
                  </a:moveTo>
                  <a:lnTo>
                    <a:pt x="30" y="357"/>
                  </a:lnTo>
                  <a:lnTo>
                    <a:pt x="30" y="357"/>
                  </a:lnTo>
                  <a:lnTo>
                    <a:pt x="30" y="357"/>
                  </a:lnTo>
                  <a:close/>
                  <a:moveTo>
                    <a:pt x="335" y="284"/>
                  </a:moveTo>
                  <a:lnTo>
                    <a:pt x="335" y="287"/>
                  </a:lnTo>
                  <a:lnTo>
                    <a:pt x="336" y="285"/>
                  </a:lnTo>
                  <a:lnTo>
                    <a:pt x="336" y="288"/>
                  </a:lnTo>
                  <a:lnTo>
                    <a:pt x="336" y="290"/>
                  </a:lnTo>
                  <a:lnTo>
                    <a:pt x="336" y="293"/>
                  </a:lnTo>
                  <a:lnTo>
                    <a:pt x="337" y="293"/>
                  </a:lnTo>
                  <a:lnTo>
                    <a:pt x="337" y="293"/>
                  </a:lnTo>
                  <a:lnTo>
                    <a:pt x="337" y="293"/>
                  </a:lnTo>
                  <a:lnTo>
                    <a:pt x="339" y="294"/>
                  </a:lnTo>
                  <a:lnTo>
                    <a:pt x="339" y="297"/>
                  </a:lnTo>
                  <a:lnTo>
                    <a:pt x="339" y="298"/>
                  </a:lnTo>
                  <a:lnTo>
                    <a:pt x="339" y="298"/>
                  </a:lnTo>
                  <a:lnTo>
                    <a:pt x="339" y="300"/>
                  </a:lnTo>
                  <a:lnTo>
                    <a:pt x="339" y="302"/>
                  </a:lnTo>
                  <a:lnTo>
                    <a:pt x="337" y="301"/>
                  </a:lnTo>
                  <a:lnTo>
                    <a:pt x="337" y="301"/>
                  </a:lnTo>
                  <a:lnTo>
                    <a:pt x="337" y="300"/>
                  </a:lnTo>
                  <a:lnTo>
                    <a:pt x="337" y="300"/>
                  </a:lnTo>
                  <a:lnTo>
                    <a:pt x="337" y="301"/>
                  </a:lnTo>
                  <a:lnTo>
                    <a:pt x="337" y="302"/>
                  </a:lnTo>
                  <a:lnTo>
                    <a:pt x="337" y="304"/>
                  </a:lnTo>
                  <a:lnTo>
                    <a:pt x="339" y="304"/>
                  </a:lnTo>
                  <a:lnTo>
                    <a:pt x="337" y="304"/>
                  </a:lnTo>
                  <a:lnTo>
                    <a:pt x="337" y="305"/>
                  </a:lnTo>
                  <a:lnTo>
                    <a:pt x="336" y="306"/>
                  </a:lnTo>
                  <a:lnTo>
                    <a:pt x="337" y="307"/>
                  </a:lnTo>
                  <a:lnTo>
                    <a:pt x="337" y="307"/>
                  </a:lnTo>
                  <a:lnTo>
                    <a:pt x="337" y="306"/>
                  </a:lnTo>
                  <a:lnTo>
                    <a:pt x="337" y="309"/>
                  </a:lnTo>
                  <a:lnTo>
                    <a:pt x="337" y="311"/>
                  </a:lnTo>
                  <a:lnTo>
                    <a:pt x="339" y="313"/>
                  </a:lnTo>
                  <a:lnTo>
                    <a:pt x="337" y="315"/>
                  </a:lnTo>
                  <a:lnTo>
                    <a:pt x="337" y="317"/>
                  </a:lnTo>
                  <a:lnTo>
                    <a:pt x="337" y="317"/>
                  </a:lnTo>
                  <a:lnTo>
                    <a:pt x="336" y="317"/>
                  </a:lnTo>
                  <a:lnTo>
                    <a:pt x="335" y="318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7" y="321"/>
                  </a:lnTo>
                  <a:lnTo>
                    <a:pt x="336" y="324"/>
                  </a:lnTo>
                  <a:lnTo>
                    <a:pt x="336" y="328"/>
                  </a:lnTo>
                  <a:lnTo>
                    <a:pt x="336" y="332"/>
                  </a:lnTo>
                  <a:lnTo>
                    <a:pt x="335" y="335"/>
                  </a:lnTo>
                  <a:lnTo>
                    <a:pt x="336" y="334"/>
                  </a:lnTo>
                  <a:lnTo>
                    <a:pt x="336" y="332"/>
                  </a:lnTo>
                  <a:lnTo>
                    <a:pt x="335" y="332"/>
                  </a:lnTo>
                  <a:lnTo>
                    <a:pt x="335" y="336"/>
                  </a:lnTo>
                  <a:lnTo>
                    <a:pt x="335" y="334"/>
                  </a:lnTo>
                  <a:lnTo>
                    <a:pt x="334" y="334"/>
                  </a:lnTo>
                  <a:lnTo>
                    <a:pt x="334" y="334"/>
                  </a:lnTo>
                  <a:lnTo>
                    <a:pt x="334" y="339"/>
                  </a:lnTo>
                  <a:lnTo>
                    <a:pt x="334" y="344"/>
                  </a:lnTo>
                  <a:lnTo>
                    <a:pt x="334" y="349"/>
                  </a:lnTo>
                  <a:lnTo>
                    <a:pt x="332" y="351"/>
                  </a:lnTo>
                  <a:lnTo>
                    <a:pt x="332" y="352"/>
                  </a:lnTo>
                  <a:lnTo>
                    <a:pt x="332" y="355"/>
                  </a:lnTo>
                  <a:lnTo>
                    <a:pt x="331" y="356"/>
                  </a:lnTo>
                  <a:lnTo>
                    <a:pt x="332" y="356"/>
                  </a:lnTo>
                  <a:lnTo>
                    <a:pt x="332" y="355"/>
                  </a:lnTo>
                  <a:lnTo>
                    <a:pt x="332" y="355"/>
                  </a:lnTo>
                  <a:lnTo>
                    <a:pt x="332" y="356"/>
                  </a:lnTo>
                  <a:lnTo>
                    <a:pt x="332" y="356"/>
                  </a:lnTo>
                  <a:lnTo>
                    <a:pt x="332" y="357"/>
                  </a:lnTo>
                  <a:lnTo>
                    <a:pt x="332" y="359"/>
                  </a:lnTo>
                  <a:lnTo>
                    <a:pt x="331" y="359"/>
                  </a:lnTo>
                  <a:lnTo>
                    <a:pt x="331" y="357"/>
                  </a:lnTo>
                  <a:lnTo>
                    <a:pt x="331" y="359"/>
                  </a:lnTo>
                  <a:lnTo>
                    <a:pt x="331" y="360"/>
                  </a:lnTo>
                  <a:lnTo>
                    <a:pt x="331" y="360"/>
                  </a:lnTo>
                  <a:lnTo>
                    <a:pt x="330" y="361"/>
                  </a:lnTo>
                  <a:lnTo>
                    <a:pt x="331" y="362"/>
                  </a:lnTo>
                  <a:lnTo>
                    <a:pt x="331" y="364"/>
                  </a:lnTo>
                  <a:lnTo>
                    <a:pt x="331" y="365"/>
                  </a:lnTo>
                  <a:lnTo>
                    <a:pt x="331" y="368"/>
                  </a:lnTo>
                  <a:lnTo>
                    <a:pt x="331" y="370"/>
                  </a:lnTo>
                  <a:lnTo>
                    <a:pt x="331" y="372"/>
                  </a:lnTo>
                  <a:lnTo>
                    <a:pt x="330" y="376"/>
                  </a:lnTo>
                  <a:lnTo>
                    <a:pt x="330" y="374"/>
                  </a:lnTo>
                  <a:lnTo>
                    <a:pt x="330" y="376"/>
                  </a:lnTo>
                  <a:lnTo>
                    <a:pt x="328" y="377"/>
                  </a:lnTo>
                  <a:lnTo>
                    <a:pt x="328" y="379"/>
                  </a:lnTo>
                  <a:lnTo>
                    <a:pt x="330" y="381"/>
                  </a:lnTo>
                  <a:lnTo>
                    <a:pt x="330" y="383"/>
                  </a:lnTo>
                  <a:lnTo>
                    <a:pt x="328" y="386"/>
                  </a:lnTo>
                  <a:lnTo>
                    <a:pt x="327" y="389"/>
                  </a:lnTo>
                  <a:lnTo>
                    <a:pt x="327" y="393"/>
                  </a:lnTo>
                  <a:lnTo>
                    <a:pt x="327" y="393"/>
                  </a:lnTo>
                  <a:lnTo>
                    <a:pt x="327" y="393"/>
                  </a:lnTo>
                  <a:lnTo>
                    <a:pt x="327" y="394"/>
                  </a:lnTo>
                  <a:lnTo>
                    <a:pt x="328" y="395"/>
                  </a:lnTo>
                  <a:lnTo>
                    <a:pt x="327" y="399"/>
                  </a:lnTo>
                  <a:lnTo>
                    <a:pt x="326" y="403"/>
                  </a:lnTo>
                  <a:lnTo>
                    <a:pt x="326" y="407"/>
                  </a:lnTo>
                  <a:lnTo>
                    <a:pt x="324" y="411"/>
                  </a:lnTo>
                  <a:lnTo>
                    <a:pt x="324" y="411"/>
                  </a:lnTo>
                  <a:lnTo>
                    <a:pt x="323" y="412"/>
                  </a:lnTo>
                  <a:lnTo>
                    <a:pt x="323" y="415"/>
                  </a:lnTo>
                  <a:lnTo>
                    <a:pt x="323" y="416"/>
                  </a:lnTo>
                  <a:lnTo>
                    <a:pt x="323" y="419"/>
                  </a:lnTo>
                  <a:lnTo>
                    <a:pt x="323" y="417"/>
                  </a:lnTo>
                  <a:lnTo>
                    <a:pt x="322" y="419"/>
                  </a:lnTo>
                  <a:lnTo>
                    <a:pt x="322" y="419"/>
                  </a:lnTo>
                  <a:lnTo>
                    <a:pt x="320" y="419"/>
                  </a:lnTo>
                  <a:lnTo>
                    <a:pt x="322" y="420"/>
                  </a:lnTo>
                  <a:lnTo>
                    <a:pt x="320" y="421"/>
                  </a:lnTo>
                  <a:lnTo>
                    <a:pt x="320" y="424"/>
                  </a:lnTo>
                  <a:lnTo>
                    <a:pt x="320" y="425"/>
                  </a:lnTo>
                  <a:lnTo>
                    <a:pt x="320" y="425"/>
                  </a:lnTo>
                  <a:lnTo>
                    <a:pt x="319" y="427"/>
                  </a:lnTo>
                  <a:lnTo>
                    <a:pt x="318" y="429"/>
                  </a:lnTo>
                  <a:lnTo>
                    <a:pt x="318" y="431"/>
                  </a:lnTo>
                  <a:lnTo>
                    <a:pt x="317" y="433"/>
                  </a:lnTo>
                  <a:lnTo>
                    <a:pt x="318" y="437"/>
                  </a:lnTo>
                  <a:lnTo>
                    <a:pt x="317" y="436"/>
                  </a:lnTo>
                  <a:lnTo>
                    <a:pt x="317" y="437"/>
                  </a:lnTo>
                  <a:lnTo>
                    <a:pt x="315" y="437"/>
                  </a:lnTo>
                  <a:lnTo>
                    <a:pt x="315" y="437"/>
                  </a:lnTo>
                  <a:lnTo>
                    <a:pt x="315" y="437"/>
                  </a:lnTo>
                  <a:lnTo>
                    <a:pt x="315" y="438"/>
                  </a:lnTo>
                  <a:lnTo>
                    <a:pt x="314" y="438"/>
                  </a:lnTo>
                  <a:lnTo>
                    <a:pt x="314" y="440"/>
                  </a:lnTo>
                  <a:lnTo>
                    <a:pt x="314" y="441"/>
                  </a:lnTo>
                  <a:lnTo>
                    <a:pt x="315" y="441"/>
                  </a:lnTo>
                  <a:lnTo>
                    <a:pt x="315" y="440"/>
                  </a:lnTo>
                  <a:lnTo>
                    <a:pt x="315" y="442"/>
                  </a:lnTo>
                  <a:lnTo>
                    <a:pt x="315" y="444"/>
                  </a:lnTo>
                  <a:lnTo>
                    <a:pt x="315" y="444"/>
                  </a:lnTo>
                  <a:lnTo>
                    <a:pt x="314" y="444"/>
                  </a:lnTo>
                  <a:lnTo>
                    <a:pt x="314" y="445"/>
                  </a:lnTo>
                  <a:lnTo>
                    <a:pt x="314" y="446"/>
                  </a:lnTo>
                  <a:lnTo>
                    <a:pt x="315" y="448"/>
                  </a:lnTo>
                  <a:lnTo>
                    <a:pt x="314" y="450"/>
                  </a:lnTo>
                  <a:lnTo>
                    <a:pt x="314" y="450"/>
                  </a:lnTo>
                  <a:lnTo>
                    <a:pt x="313" y="451"/>
                  </a:lnTo>
                  <a:lnTo>
                    <a:pt x="313" y="451"/>
                  </a:lnTo>
                  <a:lnTo>
                    <a:pt x="311" y="454"/>
                  </a:lnTo>
                  <a:lnTo>
                    <a:pt x="311" y="453"/>
                  </a:lnTo>
                  <a:lnTo>
                    <a:pt x="311" y="454"/>
                  </a:lnTo>
                  <a:lnTo>
                    <a:pt x="311" y="455"/>
                  </a:lnTo>
                  <a:lnTo>
                    <a:pt x="311" y="455"/>
                  </a:lnTo>
                  <a:lnTo>
                    <a:pt x="310" y="459"/>
                  </a:lnTo>
                  <a:lnTo>
                    <a:pt x="307" y="463"/>
                  </a:lnTo>
                  <a:lnTo>
                    <a:pt x="305" y="467"/>
                  </a:lnTo>
                  <a:lnTo>
                    <a:pt x="305" y="468"/>
                  </a:lnTo>
                  <a:lnTo>
                    <a:pt x="306" y="468"/>
                  </a:lnTo>
                  <a:lnTo>
                    <a:pt x="306" y="468"/>
                  </a:lnTo>
                  <a:lnTo>
                    <a:pt x="306" y="467"/>
                  </a:lnTo>
                  <a:lnTo>
                    <a:pt x="307" y="468"/>
                  </a:lnTo>
                  <a:lnTo>
                    <a:pt x="306" y="470"/>
                  </a:lnTo>
                  <a:lnTo>
                    <a:pt x="306" y="471"/>
                  </a:lnTo>
                  <a:lnTo>
                    <a:pt x="305" y="472"/>
                  </a:lnTo>
                  <a:lnTo>
                    <a:pt x="303" y="474"/>
                  </a:lnTo>
                  <a:lnTo>
                    <a:pt x="305" y="474"/>
                  </a:lnTo>
                  <a:lnTo>
                    <a:pt x="302" y="478"/>
                  </a:lnTo>
                  <a:lnTo>
                    <a:pt x="302" y="478"/>
                  </a:lnTo>
                  <a:lnTo>
                    <a:pt x="301" y="480"/>
                  </a:lnTo>
                  <a:lnTo>
                    <a:pt x="301" y="480"/>
                  </a:lnTo>
                  <a:lnTo>
                    <a:pt x="301" y="480"/>
                  </a:lnTo>
                  <a:lnTo>
                    <a:pt x="302" y="479"/>
                  </a:lnTo>
                  <a:lnTo>
                    <a:pt x="301" y="482"/>
                  </a:lnTo>
                  <a:lnTo>
                    <a:pt x="301" y="484"/>
                  </a:lnTo>
                  <a:lnTo>
                    <a:pt x="300" y="487"/>
                  </a:lnTo>
                  <a:lnTo>
                    <a:pt x="298" y="489"/>
                  </a:lnTo>
                  <a:lnTo>
                    <a:pt x="297" y="488"/>
                  </a:lnTo>
                  <a:lnTo>
                    <a:pt x="298" y="488"/>
                  </a:lnTo>
                  <a:lnTo>
                    <a:pt x="298" y="488"/>
                  </a:lnTo>
                  <a:lnTo>
                    <a:pt x="298" y="487"/>
                  </a:lnTo>
                  <a:lnTo>
                    <a:pt x="297" y="487"/>
                  </a:lnTo>
                  <a:lnTo>
                    <a:pt x="297" y="488"/>
                  </a:lnTo>
                  <a:lnTo>
                    <a:pt x="297" y="488"/>
                  </a:lnTo>
                  <a:lnTo>
                    <a:pt x="296" y="489"/>
                  </a:lnTo>
                  <a:lnTo>
                    <a:pt x="296" y="489"/>
                  </a:lnTo>
                  <a:lnTo>
                    <a:pt x="296" y="491"/>
                  </a:lnTo>
                  <a:lnTo>
                    <a:pt x="294" y="493"/>
                  </a:lnTo>
                  <a:lnTo>
                    <a:pt x="294" y="495"/>
                  </a:lnTo>
                  <a:lnTo>
                    <a:pt x="294" y="496"/>
                  </a:lnTo>
                  <a:lnTo>
                    <a:pt x="290" y="500"/>
                  </a:lnTo>
                  <a:lnTo>
                    <a:pt x="289" y="504"/>
                  </a:lnTo>
                  <a:lnTo>
                    <a:pt x="286" y="508"/>
                  </a:lnTo>
                  <a:lnTo>
                    <a:pt x="284" y="512"/>
                  </a:lnTo>
                  <a:lnTo>
                    <a:pt x="284" y="510"/>
                  </a:lnTo>
                  <a:lnTo>
                    <a:pt x="283" y="512"/>
                  </a:lnTo>
                  <a:lnTo>
                    <a:pt x="283" y="512"/>
                  </a:lnTo>
                  <a:lnTo>
                    <a:pt x="281" y="512"/>
                  </a:lnTo>
                  <a:lnTo>
                    <a:pt x="280" y="513"/>
                  </a:lnTo>
                  <a:lnTo>
                    <a:pt x="280" y="513"/>
                  </a:lnTo>
                  <a:lnTo>
                    <a:pt x="280" y="514"/>
                  </a:lnTo>
                  <a:lnTo>
                    <a:pt x="279" y="516"/>
                  </a:lnTo>
                  <a:lnTo>
                    <a:pt x="277" y="516"/>
                  </a:lnTo>
                  <a:lnTo>
                    <a:pt x="277" y="517"/>
                  </a:lnTo>
                  <a:lnTo>
                    <a:pt x="279" y="518"/>
                  </a:lnTo>
                  <a:lnTo>
                    <a:pt x="279" y="521"/>
                  </a:lnTo>
                  <a:lnTo>
                    <a:pt x="279" y="523"/>
                  </a:lnTo>
                  <a:lnTo>
                    <a:pt x="280" y="527"/>
                  </a:lnTo>
                  <a:lnTo>
                    <a:pt x="280" y="527"/>
                  </a:lnTo>
                  <a:lnTo>
                    <a:pt x="280" y="530"/>
                  </a:lnTo>
                  <a:lnTo>
                    <a:pt x="280" y="533"/>
                  </a:lnTo>
                  <a:lnTo>
                    <a:pt x="281" y="535"/>
                  </a:lnTo>
                  <a:lnTo>
                    <a:pt x="281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79" y="535"/>
                  </a:lnTo>
                  <a:lnTo>
                    <a:pt x="279" y="535"/>
                  </a:lnTo>
                  <a:lnTo>
                    <a:pt x="279" y="537"/>
                  </a:lnTo>
                  <a:lnTo>
                    <a:pt x="280" y="538"/>
                  </a:lnTo>
                  <a:lnTo>
                    <a:pt x="281" y="540"/>
                  </a:lnTo>
                  <a:lnTo>
                    <a:pt x="283" y="542"/>
                  </a:lnTo>
                  <a:lnTo>
                    <a:pt x="285" y="543"/>
                  </a:lnTo>
                  <a:lnTo>
                    <a:pt x="285" y="546"/>
                  </a:lnTo>
                  <a:lnTo>
                    <a:pt x="286" y="548"/>
                  </a:lnTo>
                  <a:lnTo>
                    <a:pt x="286" y="550"/>
                  </a:lnTo>
                  <a:lnTo>
                    <a:pt x="286" y="552"/>
                  </a:lnTo>
                  <a:lnTo>
                    <a:pt x="288" y="552"/>
                  </a:lnTo>
                  <a:lnTo>
                    <a:pt x="288" y="554"/>
                  </a:lnTo>
                  <a:lnTo>
                    <a:pt x="288" y="551"/>
                  </a:lnTo>
                  <a:lnTo>
                    <a:pt x="289" y="556"/>
                  </a:lnTo>
                  <a:lnTo>
                    <a:pt x="289" y="558"/>
                  </a:lnTo>
                  <a:lnTo>
                    <a:pt x="289" y="559"/>
                  </a:lnTo>
                  <a:lnTo>
                    <a:pt x="290" y="561"/>
                  </a:lnTo>
                  <a:lnTo>
                    <a:pt x="292" y="564"/>
                  </a:lnTo>
                  <a:lnTo>
                    <a:pt x="293" y="567"/>
                  </a:lnTo>
                  <a:lnTo>
                    <a:pt x="293" y="567"/>
                  </a:lnTo>
                  <a:lnTo>
                    <a:pt x="293" y="568"/>
                  </a:lnTo>
                  <a:lnTo>
                    <a:pt x="293" y="569"/>
                  </a:lnTo>
                  <a:lnTo>
                    <a:pt x="294" y="571"/>
                  </a:lnTo>
                  <a:lnTo>
                    <a:pt x="296" y="573"/>
                  </a:lnTo>
                  <a:lnTo>
                    <a:pt x="294" y="572"/>
                  </a:lnTo>
                  <a:lnTo>
                    <a:pt x="297" y="576"/>
                  </a:lnTo>
                  <a:lnTo>
                    <a:pt x="298" y="580"/>
                  </a:lnTo>
                  <a:lnTo>
                    <a:pt x="300" y="584"/>
                  </a:lnTo>
                  <a:lnTo>
                    <a:pt x="301" y="589"/>
                  </a:lnTo>
                  <a:lnTo>
                    <a:pt x="301" y="593"/>
                  </a:lnTo>
                  <a:lnTo>
                    <a:pt x="301" y="594"/>
                  </a:lnTo>
                  <a:lnTo>
                    <a:pt x="301" y="595"/>
                  </a:lnTo>
                  <a:lnTo>
                    <a:pt x="302" y="598"/>
                  </a:lnTo>
                  <a:lnTo>
                    <a:pt x="302" y="601"/>
                  </a:lnTo>
                  <a:lnTo>
                    <a:pt x="302" y="599"/>
                  </a:lnTo>
                  <a:lnTo>
                    <a:pt x="301" y="599"/>
                  </a:lnTo>
                  <a:lnTo>
                    <a:pt x="302" y="602"/>
                  </a:lnTo>
                  <a:lnTo>
                    <a:pt x="302" y="606"/>
                  </a:lnTo>
                  <a:lnTo>
                    <a:pt x="302" y="609"/>
                  </a:lnTo>
                  <a:lnTo>
                    <a:pt x="303" y="612"/>
                  </a:lnTo>
                  <a:lnTo>
                    <a:pt x="302" y="612"/>
                  </a:lnTo>
                  <a:lnTo>
                    <a:pt x="302" y="614"/>
                  </a:lnTo>
                  <a:lnTo>
                    <a:pt x="303" y="615"/>
                  </a:lnTo>
                  <a:lnTo>
                    <a:pt x="303" y="616"/>
                  </a:lnTo>
                  <a:lnTo>
                    <a:pt x="303" y="618"/>
                  </a:lnTo>
                  <a:lnTo>
                    <a:pt x="302" y="619"/>
                  </a:lnTo>
                  <a:lnTo>
                    <a:pt x="303" y="624"/>
                  </a:lnTo>
                  <a:lnTo>
                    <a:pt x="305" y="623"/>
                  </a:lnTo>
                  <a:lnTo>
                    <a:pt x="305" y="622"/>
                  </a:lnTo>
                  <a:lnTo>
                    <a:pt x="306" y="620"/>
                  </a:lnTo>
                  <a:lnTo>
                    <a:pt x="311" y="610"/>
                  </a:lnTo>
                  <a:lnTo>
                    <a:pt x="311" y="610"/>
                  </a:lnTo>
                  <a:lnTo>
                    <a:pt x="313" y="609"/>
                  </a:lnTo>
                  <a:lnTo>
                    <a:pt x="318" y="597"/>
                  </a:lnTo>
                  <a:lnTo>
                    <a:pt x="326" y="584"/>
                  </a:lnTo>
                  <a:lnTo>
                    <a:pt x="332" y="572"/>
                  </a:lnTo>
                  <a:lnTo>
                    <a:pt x="335" y="560"/>
                  </a:lnTo>
                  <a:lnTo>
                    <a:pt x="339" y="548"/>
                  </a:lnTo>
                  <a:lnTo>
                    <a:pt x="344" y="539"/>
                  </a:lnTo>
                  <a:lnTo>
                    <a:pt x="345" y="533"/>
                  </a:lnTo>
                  <a:lnTo>
                    <a:pt x="347" y="526"/>
                  </a:lnTo>
                  <a:lnTo>
                    <a:pt x="349" y="520"/>
                  </a:lnTo>
                  <a:lnTo>
                    <a:pt x="351" y="518"/>
                  </a:lnTo>
                  <a:lnTo>
                    <a:pt x="351" y="517"/>
                  </a:lnTo>
                  <a:lnTo>
                    <a:pt x="351" y="517"/>
                  </a:lnTo>
                  <a:lnTo>
                    <a:pt x="351" y="516"/>
                  </a:lnTo>
                  <a:lnTo>
                    <a:pt x="351" y="516"/>
                  </a:lnTo>
                  <a:lnTo>
                    <a:pt x="352" y="516"/>
                  </a:lnTo>
                  <a:lnTo>
                    <a:pt x="352" y="514"/>
                  </a:lnTo>
                  <a:lnTo>
                    <a:pt x="352" y="513"/>
                  </a:lnTo>
                  <a:lnTo>
                    <a:pt x="352" y="512"/>
                  </a:lnTo>
                  <a:lnTo>
                    <a:pt x="352" y="510"/>
                  </a:lnTo>
                  <a:lnTo>
                    <a:pt x="352" y="509"/>
                  </a:lnTo>
                  <a:lnTo>
                    <a:pt x="352" y="508"/>
                  </a:lnTo>
                  <a:lnTo>
                    <a:pt x="352" y="508"/>
                  </a:lnTo>
                  <a:lnTo>
                    <a:pt x="353" y="508"/>
                  </a:lnTo>
                  <a:lnTo>
                    <a:pt x="358" y="491"/>
                  </a:lnTo>
                  <a:lnTo>
                    <a:pt x="361" y="474"/>
                  </a:lnTo>
                  <a:lnTo>
                    <a:pt x="364" y="457"/>
                  </a:lnTo>
                  <a:lnTo>
                    <a:pt x="365" y="453"/>
                  </a:lnTo>
                  <a:lnTo>
                    <a:pt x="366" y="449"/>
                  </a:lnTo>
                  <a:lnTo>
                    <a:pt x="368" y="446"/>
                  </a:lnTo>
                  <a:lnTo>
                    <a:pt x="366" y="445"/>
                  </a:lnTo>
                  <a:lnTo>
                    <a:pt x="366" y="444"/>
                  </a:lnTo>
                  <a:lnTo>
                    <a:pt x="368" y="444"/>
                  </a:lnTo>
                  <a:lnTo>
                    <a:pt x="368" y="444"/>
                  </a:lnTo>
                  <a:lnTo>
                    <a:pt x="369" y="444"/>
                  </a:lnTo>
                  <a:lnTo>
                    <a:pt x="369" y="442"/>
                  </a:lnTo>
                  <a:lnTo>
                    <a:pt x="366" y="442"/>
                  </a:lnTo>
                  <a:lnTo>
                    <a:pt x="368" y="437"/>
                  </a:lnTo>
                  <a:lnTo>
                    <a:pt x="368" y="438"/>
                  </a:lnTo>
                  <a:lnTo>
                    <a:pt x="368" y="436"/>
                  </a:lnTo>
                  <a:lnTo>
                    <a:pt x="368" y="434"/>
                  </a:lnTo>
                  <a:lnTo>
                    <a:pt x="366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8" y="432"/>
                  </a:lnTo>
                  <a:lnTo>
                    <a:pt x="366" y="431"/>
                  </a:lnTo>
                  <a:lnTo>
                    <a:pt x="366" y="429"/>
                  </a:lnTo>
                  <a:lnTo>
                    <a:pt x="366" y="427"/>
                  </a:lnTo>
                  <a:lnTo>
                    <a:pt x="366" y="424"/>
                  </a:lnTo>
                  <a:lnTo>
                    <a:pt x="366" y="423"/>
                  </a:lnTo>
                  <a:lnTo>
                    <a:pt x="366" y="423"/>
                  </a:lnTo>
                  <a:lnTo>
                    <a:pt x="366" y="423"/>
                  </a:lnTo>
                  <a:lnTo>
                    <a:pt x="366" y="420"/>
                  </a:lnTo>
                  <a:lnTo>
                    <a:pt x="366" y="416"/>
                  </a:lnTo>
                  <a:lnTo>
                    <a:pt x="366" y="414"/>
                  </a:lnTo>
                  <a:lnTo>
                    <a:pt x="368" y="411"/>
                  </a:lnTo>
                  <a:lnTo>
                    <a:pt x="368" y="407"/>
                  </a:lnTo>
                  <a:lnTo>
                    <a:pt x="366" y="403"/>
                  </a:lnTo>
                  <a:lnTo>
                    <a:pt x="366" y="403"/>
                  </a:lnTo>
                  <a:lnTo>
                    <a:pt x="368" y="400"/>
                  </a:lnTo>
                  <a:lnTo>
                    <a:pt x="368" y="398"/>
                  </a:lnTo>
                  <a:lnTo>
                    <a:pt x="366" y="395"/>
                  </a:lnTo>
                  <a:lnTo>
                    <a:pt x="366" y="393"/>
                  </a:lnTo>
                  <a:lnTo>
                    <a:pt x="366" y="389"/>
                  </a:lnTo>
                  <a:lnTo>
                    <a:pt x="365" y="389"/>
                  </a:lnTo>
                  <a:lnTo>
                    <a:pt x="365" y="383"/>
                  </a:lnTo>
                  <a:lnTo>
                    <a:pt x="365" y="379"/>
                  </a:lnTo>
                  <a:lnTo>
                    <a:pt x="365" y="379"/>
                  </a:lnTo>
                  <a:lnTo>
                    <a:pt x="365" y="377"/>
                  </a:lnTo>
                  <a:lnTo>
                    <a:pt x="365" y="377"/>
                  </a:lnTo>
                  <a:lnTo>
                    <a:pt x="365" y="376"/>
                  </a:lnTo>
                  <a:lnTo>
                    <a:pt x="364" y="374"/>
                  </a:lnTo>
                  <a:lnTo>
                    <a:pt x="364" y="372"/>
                  </a:lnTo>
                  <a:lnTo>
                    <a:pt x="364" y="372"/>
                  </a:lnTo>
                  <a:lnTo>
                    <a:pt x="364" y="370"/>
                  </a:lnTo>
                  <a:lnTo>
                    <a:pt x="364" y="368"/>
                  </a:lnTo>
                  <a:lnTo>
                    <a:pt x="364" y="366"/>
                  </a:lnTo>
                  <a:lnTo>
                    <a:pt x="362" y="364"/>
                  </a:lnTo>
                  <a:lnTo>
                    <a:pt x="362" y="360"/>
                  </a:lnTo>
                  <a:lnTo>
                    <a:pt x="362" y="357"/>
                  </a:lnTo>
                  <a:lnTo>
                    <a:pt x="361" y="355"/>
                  </a:lnTo>
                  <a:lnTo>
                    <a:pt x="358" y="344"/>
                  </a:lnTo>
                  <a:lnTo>
                    <a:pt x="356" y="334"/>
                  </a:lnTo>
                  <a:lnTo>
                    <a:pt x="352" y="323"/>
                  </a:lnTo>
                  <a:lnTo>
                    <a:pt x="351" y="314"/>
                  </a:lnTo>
                  <a:lnTo>
                    <a:pt x="348" y="304"/>
                  </a:lnTo>
                  <a:lnTo>
                    <a:pt x="344" y="297"/>
                  </a:lnTo>
                  <a:lnTo>
                    <a:pt x="340" y="292"/>
                  </a:lnTo>
                  <a:lnTo>
                    <a:pt x="337" y="288"/>
                  </a:lnTo>
                  <a:lnTo>
                    <a:pt x="335" y="284"/>
                  </a:lnTo>
                  <a:close/>
                  <a:moveTo>
                    <a:pt x="476" y="22"/>
                  </a:move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close/>
                  <a:moveTo>
                    <a:pt x="271" y="0"/>
                  </a:moveTo>
                  <a:lnTo>
                    <a:pt x="265" y="5"/>
                  </a:lnTo>
                  <a:lnTo>
                    <a:pt x="262" y="9"/>
                  </a:lnTo>
                  <a:lnTo>
                    <a:pt x="258" y="14"/>
                  </a:lnTo>
                  <a:lnTo>
                    <a:pt x="247" y="27"/>
                  </a:lnTo>
                  <a:lnTo>
                    <a:pt x="238" y="40"/>
                  </a:lnTo>
                  <a:lnTo>
                    <a:pt x="235" y="42"/>
                  </a:lnTo>
                  <a:lnTo>
                    <a:pt x="235" y="43"/>
                  </a:lnTo>
                  <a:lnTo>
                    <a:pt x="234" y="44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1" y="47"/>
                  </a:lnTo>
                  <a:lnTo>
                    <a:pt x="230" y="50"/>
                  </a:lnTo>
                  <a:lnTo>
                    <a:pt x="230" y="50"/>
                  </a:lnTo>
                  <a:lnTo>
                    <a:pt x="229" y="52"/>
                  </a:lnTo>
                  <a:lnTo>
                    <a:pt x="228" y="55"/>
                  </a:lnTo>
                  <a:lnTo>
                    <a:pt x="228" y="56"/>
                  </a:lnTo>
                  <a:lnTo>
                    <a:pt x="226" y="56"/>
                  </a:lnTo>
                  <a:lnTo>
                    <a:pt x="225" y="57"/>
                  </a:lnTo>
                  <a:lnTo>
                    <a:pt x="209" y="80"/>
                  </a:lnTo>
                  <a:lnTo>
                    <a:pt x="195" y="105"/>
                  </a:lnTo>
                  <a:lnTo>
                    <a:pt x="180" y="129"/>
                  </a:lnTo>
                  <a:lnTo>
                    <a:pt x="176" y="132"/>
                  </a:lnTo>
                  <a:lnTo>
                    <a:pt x="174" y="136"/>
                  </a:lnTo>
                  <a:lnTo>
                    <a:pt x="171" y="139"/>
                  </a:lnTo>
                  <a:lnTo>
                    <a:pt x="169" y="143"/>
                  </a:lnTo>
                  <a:lnTo>
                    <a:pt x="170" y="144"/>
                  </a:lnTo>
                  <a:lnTo>
                    <a:pt x="169" y="145"/>
                  </a:lnTo>
                  <a:lnTo>
                    <a:pt x="169" y="145"/>
                  </a:lnTo>
                  <a:lnTo>
                    <a:pt x="167" y="146"/>
                  </a:lnTo>
                  <a:lnTo>
                    <a:pt x="167" y="146"/>
                  </a:lnTo>
                  <a:lnTo>
                    <a:pt x="166" y="146"/>
                  </a:lnTo>
                  <a:lnTo>
                    <a:pt x="165" y="148"/>
                  </a:lnTo>
                  <a:lnTo>
                    <a:pt x="167" y="148"/>
                  </a:lnTo>
                  <a:lnTo>
                    <a:pt x="163" y="156"/>
                  </a:lnTo>
                  <a:lnTo>
                    <a:pt x="163" y="154"/>
                  </a:lnTo>
                  <a:lnTo>
                    <a:pt x="162" y="157"/>
                  </a:lnTo>
                  <a:lnTo>
                    <a:pt x="162" y="158"/>
                  </a:lnTo>
                  <a:lnTo>
                    <a:pt x="162" y="161"/>
                  </a:lnTo>
                  <a:lnTo>
                    <a:pt x="162" y="161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59" y="162"/>
                  </a:lnTo>
                  <a:lnTo>
                    <a:pt x="158" y="163"/>
                  </a:lnTo>
                  <a:lnTo>
                    <a:pt x="159" y="165"/>
                  </a:lnTo>
                  <a:lnTo>
                    <a:pt x="159" y="167"/>
                  </a:lnTo>
                  <a:lnTo>
                    <a:pt x="158" y="170"/>
                  </a:lnTo>
                  <a:lnTo>
                    <a:pt x="157" y="173"/>
                  </a:lnTo>
                  <a:lnTo>
                    <a:pt x="156" y="177"/>
                  </a:lnTo>
                  <a:lnTo>
                    <a:pt x="156" y="177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0" y="187"/>
                  </a:lnTo>
                  <a:lnTo>
                    <a:pt x="145" y="195"/>
                  </a:lnTo>
                  <a:lnTo>
                    <a:pt x="141" y="205"/>
                  </a:lnTo>
                  <a:lnTo>
                    <a:pt x="141" y="205"/>
                  </a:lnTo>
                  <a:lnTo>
                    <a:pt x="137" y="213"/>
                  </a:lnTo>
                  <a:lnTo>
                    <a:pt x="135" y="220"/>
                  </a:lnTo>
                  <a:lnTo>
                    <a:pt x="131" y="228"/>
                  </a:lnTo>
                  <a:lnTo>
                    <a:pt x="132" y="228"/>
                  </a:lnTo>
                  <a:lnTo>
                    <a:pt x="129" y="235"/>
                  </a:lnTo>
                  <a:lnTo>
                    <a:pt x="127" y="243"/>
                  </a:lnTo>
                  <a:lnTo>
                    <a:pt x="127" y="243"/>
                  </a:lnTo>
                  <a:lnTo>
                    <a:pt x="125" y="246"/>
                  </a:lnTo>
                  <a:lnTo>
                    <a:pt x="125" y="246"/>
                  </a:lnTo>
                  <a:lnTo>
                    <a:pt x="124" y="249"/>
                  </a:lnTo>
                  <a:lnTo>
                    <a:pt x="124" y="251"/>
                  </a:lnTo>
                  <a:lnTo>
                    <a:pt x="123" y="254"/>
                  </a:lnTo>
                  <a:lnTo>
                    <a:pt x="123" y="254"/>
                  </a:lnTo>
                  <a:lnTo>
                    <a:pt x="121" y="258"/>
                  </a:lnTo>
                  <a:lnTo>
                    <a:pt x="120" y="260"/>
                  </a:lnTo>
                  <a:lnTo>
                    <a:pt x="119" y="263"/>
                  </a:lnTo>
                  <a:lnTo>
                    <a:pt x="119" y="267"/>
                  </a:lnTo>
                  <a:lnTo>
                    <a:pt x="118" y="271"/>
                  </a:lnTo>
                  <a:lnTo>
                    <a:pt x="116" y="275"/>
                  </a:lnTo>
                  <a:lnTo>
                    <a:pt x="115" y="279"/>
                  </a:lnTo>
                  <a:lnTo>
                    <a:pt x="114" y="283"/>
                  </a:lnTo>
                  <a:lnTo>
                    <a:pt x="106" y="315"/>
                  </a:lnTo>
                  <a:lnTo>
                    <a:pt x="102" y="330"/>
                  </a:lnTo>
                  <a:lnTo>
                    <a:pt x="99" y="342"/>
                  </a:lnTo>
                  <a:lnTo>
                    <a:pt x="97" y="352"/>
                  </a:lnTo>
                  <a:lnTo>
                    <a:pt x="94" y="366"/>
                  </a:lnTo>
                  <a:lnTo>
                    <a:pt x="93" y="383"/>
                  </a:lnTo>
                  <a:lnTo>
                    <a:pt x="94" y="396"/>
                  </a:lnTo>
                  <a:lnTo>
                    <a:pt x="94" y="410"/>
                  </a:lnTo>
                  <a:lnTo>
                    <a:pt x="94" y="424"/>
                  </a:lnTo>
                  <a:lnTo>
                    <a:pt x="94" y="425"/>
                  </a:lnTo>
                  <a:lnTo>
                    <a:pt x="94" y="428"/>
                  </a:lnTo>
                  <a:lnTo>
                    <a:pt x="93" y="432"/>
                  </a:lnTo>
                  <a:lnTo>
                    <a:pt x="93" y="436"/>
                  </a:lnTo>
                  <a:lnTo>
                    <a:pt x="93" y="440"/>
                  </a:lnTo>
                  <a:lnTo>
                    <a:pt x="91" y="441"/>
                  </a:lnTo>
                  <a:lnTo>
                    <a:pt x="91" y="441"/>
                  </a:lnTo>
                  <a:lnTo>
                    <a:pt x="90" y="440"/>
                  </a:lnTo>
                  <a:lnTo>
                    <a:pt x="89" y="438"/>
                  </a:lnTo>
                  <a:lnTo>
                    <a:pt x="86" y="433"/>
                  </a:lnTo>
                  <a:lnTo>
                    <a:pt x="84" y="425"/>
                  </a:lnTo>
                  <a:lnTo>
                    <a:pt x="81" y="414"/>
                  </a:lnTo>
                  <a:lnTo>
                    <a:pt x="82" y="408"/>
                  </a:lnTo>
                  <a:lnTo>
                    <a:pt x="82" y="403"/>
                  </a:lnTo>
                  <a:lnTo>
                    <a:pt x="82" y="396"/>
                  </a:lnTo>
                  <a:lnTo>
                    <a:pt x="81" y="398"/>
                  </a:lnTo>
                  <a:lnTo>
                    <a:pt x="81" y="393"/>
                  </a:lnTo>
                  <a:lnTo>
                    <a:pt x="81" y="389"/>
                  </a:lnTo>
                  <a:lnTo>
                    <a:pt x="81" y="385"/>
                  </a:lnTo>
                  <a:lnTo>
                    <a:pt x="81" y="385"/>
                  </a:lnTo>
                  <a:lnTo>
                    <a:pt x="80" y="385"/>
                  </a:lnTo>
                  <a:lnTo>
                    <a:pt x="80" y="385"/>
                  </a:lnTo>
                  <a:lnTo>
                    <a:pt x="80" y="385"/>
                  </a:lnTo>
                  <a:lnTo>
                    <a:pt x="78" y="383"/>
                  </a:lnTo>
                  <a:lnTo>
                    <a:pt x="80" y="379"/>
                  </a:lnTo>
                  <a:lnTo>
                    <a:pt x="80" y="378"/>
                  </a:lnTo>
                  <a:lnTo>
                    <a:pt x="80" y="377"/>
                  </a:lnTo>
                  <a:lnTo>
                    <a:pt x="80" y="376"/>
                  </a:lnTo>
                  <a:lnTo>
                    <a:pt x="80" y="374"/>
                  </a:lnTo>
                  <a:lnTo>
                    <a:pt x="80" y="370"/>
                  </a:lnTo>
                  <a:lnTo>
                    <a:pt x="80" y="372"/>
                  </a:lnTo>
                  <a:lnTo>
                    <a:pt x="80" y="373"/>
                  </a:lnTo>
                  <a:lnTo>
                    <a:pt x="80" y="374"/>
                  </a:lnTo>
                  <a:lnTo>
                    <a:pt x="81" y="374"/>
                  </a:lnTo>
                  <a:lnTo>
                    <a:pt x="81" y="374"/>
                  </a:lnTo>
                  <a:lnTo>
                    <a:pt x="81" y="373"/>
                  </a:lnTo>
                  <a:lnTo>
                    <a:pt x="81" y="372"/>
                  </a:lnTo>
                  <a:lnTo>
                    <a:pt x="81" y="369"/>
                  </a:lnTo>
                  <a:lnTo>
                    <a:pt x="80" y="368"/>
                  </a:lnTo>
                  <a:lnTo>
                    <a:pt x="81" y="368"/>
                  </a:lnTo>
                  <a:lnTo>
                    <a:pt x="81" y="366"/>
                  </a:lnTo>
                  <a:lnTo>
                    <a:pt x="82" y="365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1" y="362"/>
                  </a:lnTo>
                  <a:lnTo>
                    <a:pt x="81" y="364"/>
                  </a:lnTo>
                  <a:lnTo>
                    <a:pt x="81" y="360"/>
                  </a:lnTo>
                  <a:lnTo>
                    <a:pt x="81" y="356"/>
                  </a:lnTo>
                  <a:lnTo>
                    <a:pt x="81" y="352"/>
                  </a:lnTo>
                  <a:lnTo>
                    <a:pt x="82" y="349"/>
                  </a:lnTo>
                  <a:lnTo>
                    <a:pt x="82" y="347"/>
                  </a:lnTo>
                  <a:lnTo>
                    <a:pt x="84" y="347"/>
                  </a:lnTo>
                  <a:lnTo>
                    <a:pt x="84" y="345"/>
                  </a:lnTo>
                  <a:lnTo>
                    <a:pt x="85" y="345"/>
                  </a:lnTo>
                  <a:lnTo>
                    <a:pt x="85" y="344"/>
                  </a:lnTo>
                  <a:lnTo>
                    <a:pt x="85" y="343"/>
                  </a:lnTo>
                  <a:lnTo>
                    <a:pt x="85" y="342"/>
                  </a:lnTo>
                  <a:lnTo>
                    <a:pt x="85" y="342"/>
                  </a:lnTo>
                  <a:lnTo>
                    <a:pt x="84" y="340"/>
                  </a:lnTo>
                  <a:lnTo>
                    <a:pt x="86" y="327"/>
                  </a:lnTo>
                  <a:lnTo>
                    <a:pt x="89" y="317"/>
                  </a:lnTo>
                  <a:lnTo>
                    <a:pt x="89" y="318"/>
                  </a:lnTo>
                  <a:lnTo>
                    <a:pt x="89" y="319"/>
                  </a:lnTo>
                  <a:lnTo>
                    <a:pt x="87" y="321"/>
                  </a:lnTo>
                  <a:lnTo>
                    <a:pt x="89" y="322"/>
                  </a:lnTo>
                  <a:lnTo>
                    <a:pt x="90" y="315"/>
                  </a:lnTo>
                  <a:lnTo>
                    <a:pt x="89" y="318"/>
                  </a:lnTo>
                  <a:lnTo>
                    <a:pt x="90" y="319"/>
                  </a:lnTo>
                  <a:lnTo>
                    <a:pt x="90" y="319"/>
                  </a:lnTo>
                  <a:lnTo>
                    <a:pt x="93" y="307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90"/>
                  </a:lnTo>
                  <a:lnTo>
                    <a:pt x="97" y="288"/>
                  </a:lnTo>
                  <a:lnTo>
                    <a:pt x="98" y="285"/>
                  </a:lnTo>
                  <a:lnTo>
                    <a:pt x="99" y="284"/>
                  </a:lnTo>
                  <a:lnTo>
                    <a:pt x="98" y="284"/>
                  </a:lnTo>
                  <a:lnTo>
                    <a:pt x="98" y="284"/>
                  </a:lnTo>
                  <a:lnTo>
                    <a:pt x="98" y="285"/>
                  </a:lnTo>
                  <a:lnTo>
                    <a:pt x="98" y="285"/>
                  </a:lnTo>
                  <a:lnTo>
                    <a:pt x="98" y="284"/>
                  </a:lnTo>
                  <a:lnTo>
                    <a:pt x="98" y="283"/>
                  </a:lnTo>
                  <a:lnTo>
                    <a:pt x="98" y="283"/>
                  </a:lnTo>
                  <a:lnTo>
                    <a:pt x="98" y="281"/>
                  </a:lnTo>
                  <a:lnTo>
                    <a:pt x="99" y="280"/>
                  </a:lnTo>
                  <a:lnTo>
                    <a:pt x="99" y="279"/>
                  </a:lnTo>
                  <a:lnTo>
                    <a:pt x="99" y="279"/>
                  </a:lnTo>
                  <a:lnTo>
                    <a:pt x="99" y="280"/>
                  </a:lnTo>
                  <a:lnTo>
                    <a:pt x="99" y="279"/>
                  </a:lnTo>
                  <a:lnTo>
                    <a:pt x="101" y="277"/>
                  </a:lnTo>
                  <a:lnTo>
                    <a:pt x="101" y="277"/>
                  </a:lnTo>
                  <a:lnTo>
                    <a:pt x="101" y="277"/>
                  </a:lnTo>
                  <a:lnTo>
                    <a:pt x="102" y="275"/>
                  </a:lnTo>
                  <a:lnTo>
                    <a:pt x="102" y="273"/>
                  </a:lnTo>
                  <a:lnTo>
                    <a:pt x="102" y="272"/>
                  </a:lnTo>
                  <a:lnTo>
                    <a:pt x="102" y="271"/>
                  </a:lnTo>
                  <a:lnTo>
                    <a:pt x="102" y="268"/>
                  </a:lnTo>
                  <a:lnTo>
                    <a:pt x="103" y="266"/>
                  </a:lnTo>
                  <a:lnTo>
                    <a:pt x="103" y="263"/>
                  </a:lnTo>
                  <a:lnTo>
                    <a:pt x="104" y="260"/>
                  </a:lnTo>
                  <a:lnTo>
                    <a:pt x="106" y="256"/>
                  </a:lnTo>
                  <a:lnTo>
                    <a:pt x="107" y="252"/>
                  </a:lnTo>
                  <a:lnTo>
                    <a:pt x="107" y="254"/>
                  </a:lnTo>
                  <a:lnTo>
                    <a:pt x="107" y="252"/>
                  </a:lnTo>
                  <a:lnTo>
                    <a:pt x="108" y="251"/>
                  </a:lnTo>
                  <a:lnTo>
                    <a:pt x="110" y="249"/>
                  </a:lnTo>
                  <a:lnTo>
                    <a:pt x="111" y="246"/>
                  </a:lnTo>
                  <a:lnTo>
                    <a:pt x="110" y="245"/>
                  </a:lnTo>
                  <a:lnTo>
                    <a:pt x="111" y="241"/>
                  </a:lnTo>
                  <a:lnTo>
                    <a:pt x="112" y="238"/>
                  </a:lnTo>
                  <a:lnTo>
                    <a:pt x="114" y="234"/>
                  </a:lnTo>
                  <a:lnTo>
                    <a:pt x="115" y="230"/>
                  </a:lnTo>
                  <a:lnTo>
                    <a:pt x="118" y="226"/>
                  </a:lnTo>
                  <a:lnTo>
                    <a:pt x="116" y="226"/>
                  </a:lnTo>
                  <a:lnTo>
                    <a:pt x="116" y="225"/>
                  </a:lnTo>
                  <a:lnTo>
                    <a:pt x="114" y="228"/>
                  </a:lnTo>
                  <a:lnTo>
                    <a:pt x="111" y="229"/>
                  </a:lnTo>
                  <a:lnTo>
                    <a:pt x="108" y="230"/>
                  </a:lnTo>
                  <a:lnTo>
                    <a:pt x="106" y="233"/>
                  </a:lnTo>
                  <a:lnTo>
                    <a:pt x="107" y="233"/>
                  </a:lnTo>
                  <a:lnTo>
                    <a:pt x="104" y="234"/>
                  </a:lnTo>
                  <a:lnTo>
                    <a:pt x="103" y="235"/>
                  </a:lnTo>
                  <a:lnTo>
                    <a:pt x="102" y="237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9"/>
                  </a:lnTo>
                  <a:lnTo>
                    <a:pt x="101" y="241"/>
                  </a:lnTo>
                  <a:lnTo>
                    <a:pt x="99" y="242"/>
                  </a:lnTo>
                  <a:lnTo>
                    <a:pt x="99" y="242"/>
                  </a:lnTo>
                  <a:lnTo>
                    <a:pt x="98" y="242"/>
                  </a:lnTo>
                  <a:lnTo>
                    <a:pt x="97" y="245"/>
                  </a:lnTo>
                  <a:lnTo>
                    <a:pt x="97" y="243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97" y="242"/>
                  </a:lnTo>
                  <a:lnTo>
                    <a:pt x="97" y="243"/>
                  </a:lnTo>
                  <a:lnTo>
                    <a:pt x="95" y="245"/>
                  </a:lnTo>
                  <a:lnTo>
                    <a:pt x="95" y="245"/>
                  </a:lnTo>
                  <a:lnTo>
                    <a:pt x="94" y="245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3" y="247"/>
                  </a:lnTo>
                  <a:lnTo>
                    <a:pt x="94" y="246"/>
                  </a:lnTo>
                  <a:lnTo>
                    <a:pt x="93" y="249"/>
                  </a:lnTo>
                  <a:lnTo>
                    <a:pt x="90" y="251"/>
                  </a:lnTo>
                  <a:lnTo>
                    <a:pt x="89" y="252"/>
                  </a:lnTo>
                  <a:lnTo>
                    <a:pt x="87" y="252"/>
                  </a:lnTo>
                  <a:lnTo>
                    <a:pt x="87" y="252"/>
                  </a:lnTo>
                  <a:lnTo>
                    <a:pt x="86" y="252"/>
                  </a:lnTo>
                  <a:lnTo>
                    <a:pt x="86" y="252"/>
                  </a:lnTo>
                  <a:lnTo>
                    <a:pt x="85" y="254"/>
                  </a:lnTo>
                  <a:lnTo>
                    <a:pt x="85" y="255"/>
                  </a:lnTo>
                  <a:lnTo>
                    <a:pt x="85" y="255"/>
                  </a:lnTo>
                  <a:lnTo>
                    <a:pt x="85" y="256"/>
                  </a:lnTo>
                  <a:lnTo>
                    <a:pt x="82" y="258"/>
                  </a:lnTo>
                  <a:lnTo>
                    <a:pt x="81" y="260"/>
                  </a:lnTo>
                  <a:lnTo>
                    <a:pt x="78" y="264"/>
                  </a:lnTo>
                  <a:lnTo>
                    <a:pt x="77" y="266"/>
                  </a:lnTo>
                  <a:lnTo>
                    <a:pt x="77" y="264"/>
                  </a:lnTo>
                  <a:lnTo>
                    <a:pt x="78" y="264"/>
                  </a:lnTo>
                  <a:lnTo>
                    <a:pt x="78" y="263"/>
                  </a:lnTo>
                  <a:lnTo>
                    <a:pt x="76" y="266"/>
                  </a:lnTo>
                  <a:lnTo>
                    <a:pt x="76" y="264"/>
                  </a:lnTo>
                  <a:lnTo>
                    <a:pt x="76" y="263"/>
                  </a:lnTo>
                  <a:lnTo>
                    <a:pt x="76" y="263"/>
                  </a:lnTo>
                  <a:lnTo>
                    <a:pt x="73" y="267"/>
                  </a:lnTo>
                  <a:lnTo>
                    <a:pt x="72" y="272"/>
                  </a:lnTo>
                  <a:lnTo>
                    <a:pt x="68" y="276"/>
                  </a:lnTo>
                  <a:lnTo>
                    <a:pt x="68" y="276"/>
                  </a:lnTo>
                  <a:lnTo>
                    <a:pt x="67" y="277"/>
                  </a:lnTo>
                  <a:lnTo>
                    <a:pt x="65" y="279"/>
                  </a:lnTo>
                  <a:lnTo>
                    <a:pt x="64" y="280"/>
                  </a:lnTo>
                  <a:lnTo>
                    <a:pt x="65" y="280"/>
                  </a:lnTo>
                  <a:lnTo>
                    <a:pt x="65" y="280"/>
                  </a:lnTo>
                  <a:lnTo>
                    <a:pt x="65" y="280"/>
                  </a:lnTo>
                  <a:lnTo>
                    <a:pt x="65" y="281"/>
                  </a:lnTo>
                  <a:lnTo>
                    <a:pt x="64" y="281"/>
                  </a:lnTo>
                  <a:lnTo>
                    <a:pt x="64" y="281"/>
                  </a:lnTo>
                  <a:lnTo>
                    <a:pt x="64" y="283"/>
                  </a:lnTo>
                  <a:lnTo>
                    <a:pt x="63" y="283"/>
                  </a:lnTo>
                  <a:lnTo>
                    <a:pt x="64" y="281"/>
                  </a:lnTo>
                  <a:lnTo>
                    <a:pt x="63" y="283"/>
                  </a:lnTo>
                  <a:lnTo>
                    <a:pt x="63" y="283"/>
                  </a:lnTo>
                  <a:lnTo>
                    <a:pt x="63" y="283"/>
                  </a:lnTo>
                  <a:lnTo>
                    <a:pt x="61" y="284"/>
                  </a:lnTo>
                  <a:lnTo>
                    <a:pt x="61" y="285"/>
                  </a:lnTo>
                  <a:lnTo>
                    <a:pt x="61" y="287"/>
                  </a:lnTo>
                  <a:lnTo>
                    <a:pt x="61" y="288"/>
                  </a:lnTo>
                  <a:lnTo>
                    <a:pt x="60" y="289"/>
                  </a:lnTo>
                  <a:lnTo>
                    <a:pt x="59" y="292"/>
                  </a:lnTo>
                  <a:lnTo>
                    <a:pt x="57" y="293"/>
                  </a:lnTo>
                  <a:lnTo>
                    <a:pt x="56" y="296"/>
                  </a:lnTo>
                  <a:lnTo>
                    <a:pt x="56" y="296"/>
                  </a:lnTo>
                  <a:lnTo>
                    <a:pt x="55" y="296"/>
                  </a:lnTo>
                  <a:lnTo>
                    <a:pt x="53" y="297"/>
                  </a:lnTo>
                  <a:lnTo>
                    <a:pt x="53" y="298"/>
                  </a:lnTo>
                  <a:lnTo>
                    <a:pt x="53" y="300"/>
                  </a:lnTo>
                  <a:lnTo>
                    <a:pt x="53" y="302"/>
                  </a:lnTo>
                  <a:lnTo>
                    <a:pt x="52" y="304"/>
                  </a:lnTo>
                  <a:lnTo>
                    <a:pt x="51" y="305"/>
                  </a:lnTo>
                  <a:lnTo>
                    <a:pt x="49" y="307"/>
                  </a:lnTo>
                  <a:lnTo>
                    <a:pt x="48" y="309"/>
                  </a:lnTo>
                  <a:lnTo>
                    <a:pt x="49" y="310"/>
                  </a:lnTo>
                  <a:lnTo>
                    <a:pt x="49" y="310"/>
                  </a:lnTo>
                  <a:lnTo>
                    <a:pt x="48" y="311"/>
                  </a:lnTo>
                  <a:lnTo>
                    <a:pt x="49" y="311"/>
                  </a:lnTo>
                  <a:lnTo>
                    <a:pt x="47" y="315"/>
                  </a:lnTo>
                  <a:lnTo>
                    <a:pt x="46" y="318"/>
                  </a:lnTo>
                  <a:lnTo>
                    <a:pt x="44" y="322"/>
                  </a:lnTo>
                  <a:lnTo>
                    <a:pt x="42" y="326"/>
                  </a:lnTo>
                  <a:lnTo>
                    <a:pt x="43" y="326"/>
                  </a:lnTo>
                  <a:lnTo>
                    <a:pt x="40" y="327"/>
                  </a:lnTo>
                  <a:lnTo>
                    <a:pt x="40" y="330"/>
                  </a:lnTo>
                  <a:lnTo>
                    <a:pt x="40" y="331"/>
                  </a:lnTo>
                  <a:lnTo>
                    <a:pt x="39" y="331"/>
                  </a:lnTo>
                  <a:lnTo>
                    <a:pt x="39" y="331"/>
                  </a:lnTo>
                  <a:lnTo>
                    <a:pt x="38" y="332"/>
                  </a:lnTo>
                  <a:lnTo>
                    <a:pt x="38" y="331"/>
                  </a:lnTo>
                  <a:lnTo>
                    <a:pt x="38" y="332"/>
                  </a:lnTo>
                  <a:lnTo>
                    <a:pt x="38" y="335"/>
                  </a:lnTo>
                  <a:lnTo>
                    <a:pt x="36" y="336"/>
                  </a:lnTo>
                  <a:lnTo>
                    <a:pt x="36" y="338"/>
                  </a:lnTo>
                  <a:lnTo>
                    <a:pt x="35" y="338"/>
                  </a:lnTo>
                  <a:lnTo>
                    <a:pt x="35" y="339"/>
                  </a:lnTo>
                  <a:lnTo>
                    <a:pt x="34" y="340"/>
                  </a:lnTo>
                  <a:lnTo>
                    <a:pt x="32" y="343"/>
                  </a:lnTo>
                  <a:lnTo>
                    <a:pt x="32" y="344"/>
                  </a:lnTo>
                  <a:lnTo>
                    <a:pt x="32" y="348"/>
                  </a:lnTo>
                  <a:lnTo>
                    <a:pt x="31" y="345"/>
                  </a:lnTo>
                  <a:lnTo>
                    <a:pt x="31" y="347"/>
                  </a:lnTo>
                  <a:lnTo>
                    <a:pt x="30" y="347"/>
                  </a:lnTo>
                  <a:lnTo>
                    <a:pt x="30" y="347"/>
                  </a:lnTo>
                  <a:lnTo>
                    <a:pt x="30" y="348"/>
                  </a:lnTo>
                  <a:lnTo>
                    <a:pt x="30" y="349"/>
                  </a:lnTo>
                  <a:lnTo>
                    <a:pt x="29" y="348"/>
                  </a:lnTo>
                  <a:lnTo>
                    <a:pt x="29" y="349"/>
                  </a:lnTo>
                  <a:lnTo>
                    <a:pt x="29" y="351"/>
                  </a:lnTo>
                  <a:lnTo>
                    <a:pt x="30" y="351"/>
                  </a:lnTo>
                  <a:lnTo>
                    <a:pt x="30" y="349"/>
                  </a:lnTo>
                  <a:lnTo>
                    <a:pt x="30" y="352"/>
                  </a:lnTo>
                  <a:lnTo>
                    <a:pt x="30" y="353"/>
                  </a:lnTo>
                  <a:lnTo>
                    <a:pt x="30" y="353"/>
                  </a:lnTo>
                  <a:lnTo>
                    <a:pt x="29" y="353"/>
                  </a:lnTo>
                  <a:lnTo>
                    <a:pt x="29" y="355"/>
                  </a:lnTo>
                  <a:lnTo>
                    <a:pt x="29" y="356"/>
                  </a:lnTo>
                  <a:lnTo>
                    <a:pt x="30" y="357"/>
                  </a:lnTo>
                  <a:lnTo>
                    <a:pt x="29" y="359"/>
                  </a:lnTo>
                  <a:lnTo>
                    <a:pt x="29" y="360"/>
                  </a:lnTo>
                  <a:lnTo>
                    <a:pt x="27" y="360"/>
                  </a:lnTo>
                  <a:lnTo>
                    <a:pt x="27" y="360"/>
                  </a:lnTo>
                  <a:lnTo>
                    <a:pt x="26" y="362"/>
                  </a:lnTo>
                  <a:lnTo>
                    <a:pt x="26" y="361"/>
                  </a:lnTo>
                  <a:lnTo>
                    <a:pt x="25" y="362"/>
                  </a:lnTo>
                  <a:lnTo>
                    <a:pt x="26" y="364"/>
                  </a:lnTo>
                  <a:lnTo>
                    <a:pt x="26" y="364"/>
                  </a:lnTo>
                  <a:lnTo>
                    <a:pt x="25" y="368"/>
                  </a:lnTo>
                  <a:lnTo>
                    <a:pt x="22" y="372"/>
                  </a:lnTo>
                  <a:lnTo>
                    <a:pt x="21" y="374"/>
                  </a:lnTo>
                  <a:lnTo>
                    <a:pt x="21" y="376"/>
                  </a:lnTo>
                  <a:lnTo>
                    <a:pt x="21" y="376"/>
                  </a:lnTo>
                  <a:lnTo>
                    <a:pt x="21" y="374"/>
                  </a:lnTo>
                  <a:lnTo>
                    <a:pt x="22" y="374"/>
                  </a:lnTo>
                  <a:lnTo>
                    <a:pt x="22" y="376"/>
                  </a:lnTo>
                  <a:lnTo>
                    <a:pt x="22" y="377"/>
                  </a:lnTo>
                  <a:lnTo>
                    <a:pt x="21" y="378"/>
                  </a:lnTo>
                  <a:lnTo>
                    <a:pt x="21" y="379"/>
                  </a:lnTo>
                  <a:lnTo>
                    <a:pt x="19" y="381"/>
                  </a:lnTo>
                  <a:lnTo>
                    <a:pt x="21" y="379"/>
                  </a:lnTo>
                  <a:lnTo>
                    <a:pt x="19" y="385"/>
                  </a:lnTo>
                  <a:lnTo>
                    <a:pt x="18" y="383"/>
                  </a:lnTo>
                  <a:lnTo>
                    <a:pt x="17" y="386"/>
                  </a:lnTo>
                  <a:lnTo>
                    <a:pt x="18" y="387"/>
                  </a:lnTo>
                  <a:lnTo>
                    <a:pt x="18" y="386"/>
                  </a:lnTo>
                  <a:lnTo>
                    <a:pt x="18" y="385"/>
                  </a:lnTo>
                  <a:lnTo>
                    <a:pt x="18" y="387"/>
                  </a:lnTo>
                  <a:lnTo>
                    <a:pt x="18" y="390"/>
                  </a:lnTo>
                  <a:lnTo>
                    <a:pt x="18" y="393"/>
                  </a:lnTo>
                  <a:lnTo>
                    <a:pt x="17" y="395"/>
                  </a:lnTo>
                  <a:lnTo>
                    <a:pt x="15" y="394"/>
                  </a:lnTo>
                  <a:lnTo>
                    <a:pt x="15" y="394"/>
                  </a:lnTo>
                  <a:lnTo>
                    <a:pt x="15" y="394"/>
                  </a:lnTo>
                  <a:lnTo>
                    <a:pt x="15" y="393"/>
                  </a:lnTo>
                  <a:lnTo>
                    <a:pt x="15" y="393"/>
                  </a:lnTo>
                  <a:lnTo>
                    <a:pt x="14" y="394"/>
                  </a:lnTo>
                  <a:lnTo>
                    <a:pt x="14" y="395"/>
                  </a:lnTo>
                  <a:lnTo>
                    <a:pt x="14" y="395"/>
                  </a:lnTo>
                  <a:lnTo>
                    <a:pt x="14" y="396"/>
                  </a:lnTo>
                  <a:lnTo>
                    <a:pt x="14" y="398"/>
                  </a:lnTo>
                  <a:lnTo>
                    <a:pt x="14" y="399"/>
                  </a:lnTo>
                  <a:lnTo>
                    <a:pt x="14" y="402"/>
                  </a:lnTo>
                  <a:lnTo>
                    <a:pt x="13" y="406"/>
                  </a:lnTo>
                  <a:lnTo>
                    <a:pt x="12" y="410"/>
                  </a:lnTo>
                  <a:lnTo>
                    <a:pt x="12" y="412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9" y="417"/>
                  </a:lnTo>
                  <a:lnTo>
                    <a:pt x="9" y="417"/>
                  </a:lnTo>
                  <a:lnTo>
                    <a:pt x="9" y="419"/>
                  </a:lnTo>
                  <a:lnTo>
                    <a:pt x="9" y="419"/>
                  </a:lnTo>
                  <a:lnTo>
                    <a:pt x="9" y="420"/>
                  </a:lnTo>
                  <a:lnTo>
                    <a:pt x="9" y="420"/>
                  </a:lnTo>
                  <a:lnTo>
                    <a:pt x="8" y="421"/>
                  </a:lnTo>
                  <a:lnTo>
                    <a:pt x="8" y="424"/>
                  </a:lnTo>
                  <a:lnTo>
                    <a:pt x="8" y="425"/>
                  </a:lnTo>
                  <a:lnTo>
                    <a:pt x="6" y="425"/>
                  </a:lnTo>
                  <a:lnTo>
                    <a:pt x="6" y="427"/>
                  </a:lnTo>
                  <a:lnTo>
                    <a:pt x="5" y="429"/>
                  </a:lnTo>
                  <a:lnTo>
                    <a:pt x="5" y="431"/>
                  </a:lnTo>
                  <a:lnTo>
                    <a:pt x="5" y="433"/>
                  </a:lnTo>
                  <a:lnTo>
                    <a:pt x="4" y="436"/>
                  </a:lnTo>
                  <a:lnTo>
                    <a:pt x="4" y="438"/>
                  </a:lnTo>
                  <a:lnTo>
                    <a:pt x="4" y="438"/>
                  </a:lnTo>
                  <a:lnTo>
                    <a:pt x="4" y="441"/>
                  </a:lnTo>
                  <a:lnTo>
                    <a:pt x="2" y="442"/>
                  </a:lnTo>
                  <a:lnTo>
                    <a:pt x="2" y="444"/>
                  </a:lnTo>
                  <a:lnTo>
                    <a:pt x="2" y="446"/>
                  </a:lnTo>
                  <a:lnTo>
                    <a:pt x="1" y="446"/>
                  </a:lnTo>
                  <a:lnTo>
                    <a:pt x="1" y="445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0" y="449"/>
                  </a:lnTo>
                  <a:lnTo>
                    <a:pt x="0" y="451"/>
                  </a:lnTo>
                  <a:lnTo>
                    <a:pt x="1" y="454"/>
                  </a:lnTo>
                  <a:lnTo>
                    <a:pt x="2" y="457"/>
                  </a:lnTo>
                  <a:lnTo>
                    <a:pt x="2" y="459"/>
                  </a:lnTo>
                  <a:lnTo>
                    <a:pt x="1" y="461"/>
                  </a:lnTo>
                  <a:lnTo>
                    <a:pt x="1" y="462"/>
                  </a:lnTo>
                  <a:lnTo>
                    <a:pt x="1" y="463"/>
                  </a:lnTo>
                  <a:lnTo>
                    <a:pt x="1" y="465"/>
                  </a:lnTo>
                  <a:lnTo>
                    <a:pt x="2" y="462"/>
                  </a:lnTo>
                  <a:lnTo>
                    <a:pt x="1" y="467"/>
                  </a:lnTo>
                  <a:lnTo>
                    <a:pt x="1" y="467"/>
                  </a:lnTo>
                  <a:lnTo>
                    <a:pt x="1" y="470"/>
                  </a:lnTo>
                  <a:lnTo>
                    <a:pt x="1" y="472"/>
                  </a:lnTo>
                  <a:lnTo>
                    <a:pt x="1" y="475"/>
                  </a:lnTo>
                  <a:lnTo>
                    <a:pt x="1" y="476"/>
                  </a:lnTo>
                  <a:lnTo>
                    <a:pt x="1" y="478"/>
                  </a:lnTo>
                  <a:lnTo>
                    <a:pt x="1" y="479"/>
                  </a:lnTo>
                  <a:lnTo>
                    <a:pt x="1" y="480"/>
                  </a:lnTo>
                  <a:lnTo>
                    <a:pt x="1" y="482"/>
                  </a:lnTo>
                  <a:lnTo>
                    <a:pt x="2" y="483"/>
                  </a:lnTo>
                  <a:lnTo>
                    <a:pt x="1" y="483"/>
                  </a:lnTo>
                  <a:lnTo>
                    <a:pt x="2" y="486"/>
                  </a:lnTo>
                  <a:lnTo>
                    <a:pt x="2" y="489"/>
                  </a:lnTo>
                  <a:lnTo>
                    <a:pt x="4" y="493"/>
                  </a:lnTo>
                  <a:lnTo>
                    <a:pt x="4" y="497"/>
                  </a:lnTo>
                  <a:lnTo>
                    <a:pt x="4" y="501"/>
                  </a:lnTo>
                  <a:lnTo>
                    <a:pt x="4" y="503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4" y="508"/>
                  </a:lnTo>
                  <a:lnTo>
                    <a:pt x="4" y="508"/>
                  </a:lnTo>
                  <a:lnTo>
                    <a:pt x="2" y="506"/>
                  </a:lnTo>
                  <a:lnTo>
                    <a:pt x="4" y="510"/>
                  </a:lnTo>
                  <a:lnTo>
                    <a:pt x="4" y="513"/>
                  </a:lnTo>
                  <a:lnTo>
                    <a:pt x="4" y="516"/>
                  </a:lnTo>
                  <a:lnTo>
                    <a:pt x="5" y="518"/>
                  </a:lnTo>
                  <a:lnTo>
                    <a:pt x="4" y="518"/>
                  </a:lnTo>
                  <a:lnTo>
                    <a:pt x="4" y="520"/>
                  </a:lnTo>
                  <a:lnTo>
                    <a:pt x="5" y="521"/>
                  </a:lnTo>
                  <a:lnTo>
                    <a:pt x="5" y="522"/>
                  </a:lnTo>
                  <a:lnTo>
                    <a:pt x="5" y="523"/>
                  </a:lnTo>
                  <a:lnTo>
                    <a:pt x="4" y="525"/>
                  </a:lnTo>
                  <a:lnTo>
                    <a:pt x="5" y="527"/>
                  </a:lnTo>
                  <a:lnTo>
                    <a:pt x="6" y="527"/>
                  </a:lnTo>
                  <a:lnTo>
                    <a:pt x="6" y="527"/>
                  </a:lnTo>
                  <a:lnTo>
                    <a:pt x="6" y="527"/>
                  </a:lnTo>
                  <a:lnTo>
                    <a:pt x="6" y="529"/>
                  </a:lnTo>
                  <a:lnTo>
                    <a:pt x="6" y="527"/>
                  </a:lnTo>
                  <a:lnTo>
                    <a:pt x="8" y="527"/>
                  </a:lnTo>
                  <a:lnTo>
                    <a:pt x="8" y="529"/>
                  </a:lnTo>
                  <a:lnTo>
                    <a:pt x="8" y="525"/>
                  </a:lnTo>
                  <a:lnTo>
                    <a:pt x="8" y="522"/>
                  </a:lnTo>
                  <a:lnTo>
                    <a:pt x="9" y="522"/>
                  </a:lnTo>
                  <a:lnTo>
                    <a:pt x="9" y="521"/>
                  </a:lnTo>
                  <a:lnTo>
                    <a:pt x="9" y="521"/>
                  </a:lnTo>
                  <a:lnTo>
                    <a:pt x="10" y="520"/>
                  </a:lnTo>
                  <a:lnTo>
                    <a:pt x="9" y="520"/>
                  </a:lnTo>
                  <a:lnTo>
                    <a:pt x="9" y="521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10" y="520"/>
                  </a:lnTo>
                  <a:lnTo>
                    <a:pt x="10" y="518"/>
                  </a:lnTo>
                  <a:lnTo>
                    <a:pt x="10" y="518"/>
                  </a:lnTo>
                  <a:lnTo>
                    <a:pt x="10" y="520"/>
                  </a:lnTo>
                  <a:lnTo>
                    <a:pt x="10" y="518"/>
                  </a:lnTo>
                  <a:lnTo>
                    <a:pt x="10" y="517"/>
                  </a:lnTo>
                  <a:lnTo>
                    <a:pt x="9" y="517"/>
                  </a:lnTo>
                  <a:lnTo>
                    <a:pt x="10" y="514"/>
                  </a:lnTo>
                  <a:lnTo>
                    <a:pt x="10" y="513"/>
                  </a:lnTo>
                  <a:lnTo>
                    <a:pt x="10" y="513"/>
                  </a:lnTo>
                  <a:lnTo>
                    <a:pt x="12" y="513"/>
                  </a:lnTo>
                  <a:lnTo>
                    <a:pt x="12" y="513"/>
                  </a:lnTo>
                  <a:lnTo>
                    <a:pt x="13" y="512"/>
                  </a:lnTo>
                  <a:lnTo>
                    <a:pt x="12" y="510"/>
                  </a:lnTo>
                  <a:lnTo>
                    <a:pt x="12" y="510"/>
                  </a:lnTo>
                  <a:lnTo>
                    <a:pt x="12" y="509"/>
                  </a:lnTo>
                  <a:lnTo>
                    <a:pt x="13" y="508"/>
                  </a:lnTo>
                  <a:lnTo>
                    <a:pt x="13" y="506"/>
                  </a:lnTo>
                  <a:lnTo>
                    <a:pt x="12" y="506"/>
                  </a:lnTo>
                  <a:lnTo>
                    <a:pt x="12" y="506"/>
                  </a:lnTo>
                  <a:lnTo>
                    <a:pt x="12" y="505"/>
                  </a:lnTo>
                  <a:lnTo>
                    <a:pt x="13" y="504"/>
                  </a:lnTo>
                  <a:lnTo>
                    <a:pt x="13" y="503"/>
                  </a:lnTo>
                  <a:lnTo>
                    <a:pt x="13" y="50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4" y="499"/>
                  </a:lnTo>
                  <a:lnTo>
                    <a:pt x="15" y="499"/>
                  </a:lnTo>
                  <a:lnTo>
                    <a:pt x="14" y="497"/>
                  </a:lnTo>
                  <a:lnTo>
                    <a:pt x="15" y="497"/>
                  </a:lnTo>
                  <a:lnTo>
                    <a:pt x="15" y="497"/>
                  </a:lnTo>
                  <a:lnTo>
                    <a:pt x="17" y="497"/>
                  </a:lnTo>
                  <a:lnTo>
                    <a:pt x="17" y="496"/>
                  </a:lnTo>
                  <a:lnTo>
                    <a:pt x="17" y="496"/>
                  </a:lnTo>
                  <a:lnTo>
                    <a:pt x="17" y="495"/>
                  </a:lnTo>
                  <a:lnTo>
                    <a:pt x="18" y="495"/>
                  </a:lnTo>
                  <a:lnTo>
                    <a:pt x="18" y="493"/>
                  </a:lnTo>
                  <a:lnTo>
                    <a:pt x="19" y="493"/>
                  </a:lnTo>
                  <a:lnTo>
                    <a:pt x="18" y="491"/>
                  </a:lnTo>
                  <a:lnTo>
                    <a:pt x="19" y="492"/>
                  </a:lnTo>
                  <a:lnTo>
                    <a:pt x="19" y="492"/>
                  </a:lnTo>
                  <a:lnTo>
                    <a:pt x="21" y="492"/>
                  </a:lnTo>
                  <a:lnTo>
                    <a:pt x="21" y="492"/>
                  </a:lnTo>
                  <a:lnTo>
                    <a:pt x="21" y="491"/>
                  </a:lnTo>
                  <a:lnTo>
                    <a:pt x="21" y="492"/>
                  </a:lnTo>
                  <a:lnTo>
                    <a:pt x="22" y="491"/>
                  </a:lnTo>
                  <a:lnTo>
                    <a:pt x="21" y="491"/>
                  </a:lnTo>
                  <a:lnTo>
                    <a:pt x="21" y="491"/>
                  </a:lnTo>
                  <a:lnTo>
                    <a:pt x="19" y="489"/>
                  </a:lnTo>
                  <a:lnTo>
                    <a:pt x="19" y="489"/>
                  </a:lnTo>
                  <a:lnTo>
                    <a:pt x="21" y="489"/>
                  </a:lnTo>
                  <a:lnTo>
                    <a:pt x="21" y="488"/>
                  </a:lnTo>
                  <a:lnTo>
                    <a:pt x="21" y="488"/>
                  </a:lnTo>
                  <a:lnTo>
                    <a:pt x="19" y="487"/>
                  </a:lnTo>
                  <a:lnTo>
                    <a:pt x="19" y="486"/>
                  </a:lnTo>
                  <a:lnTo>
                    <a:pt x="21" y="486"/>
                  </a:lnTo>
                  <a:lnTo>
                    <a:pt x="21" y="487"/>
                  </a:lnTo>
                  <a:lnTo>
                    <a:pt x="22" y="486"/>
                  </a:lnTo>
                  <a:lnTo>
                    <a:pt x="22" y="486"/>
                  </a:lnTo>
                  <a:lnTo>
                    <a:pt x="23" y="486"/>
                  </a:lnTo>
                  <a:lnTo>
                    <a:pt x="23" y="486"/>
                  </a:lnTo>
                  <a:lnTo>
                    <a:pt x="22" y="484"/>
                  </a:lnTo>
                  <a:lnTo>
                    <a:pt x="25" y="483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6" y="480"/>
                  </a:lnTo>
                  <a:lnTo>
                    <a:pt x="25" y="480"/>
                  </a:lnTo>
                  <a:lnTo>
                    <a:pt x="25" y="480"/>
                  </a:lnTo>
                  <a:lnTo>
                    <a:pt x="25" y="479"/>
                  </a:lnTo>
                  <a:lnTo>
                    <a:pt x="26" y="479"/>
                  </a:lnTo>
                  <a:lnTo>
                    <a:pt x="27" y="479"/>
                  </a:lnTo>
                  <a:lnTo>
                    <a:pt x="26" y="479"/>
                  </a:lnTo>
                  <a:lnTo>
                    <a:pt x="27" y="478"/>
                  </a:lnTo>
                  <a:lnTo>
                    <a:pt x="27" y="478"/>
                  </a:lnTo>
                  <a:lnTo>
                    <a:pt x="29" y="476"/>
                  </a:lnTo>
                  <a:lnTo>
                    <a:pt x="29" y="476"/>
                  </a:lnTo>
                  <a:lnTo>
                    <a:pt x="27" y="476"/>
                  </a:lnTo>
                  <a:lnTo>
                    <a:pt x="27" y="476"/>
                  </a:lnTo>
                  <a:lnTo>
                    <a:pt x="27" y="475"/>
                  </a:lnTo>
                  <a:lnTo>
                    <a:pt x="29" y="474"/>
                  </a:lnTo>
                  <a:lnTo>
                    <a:pt x="29" y="474"/>
                  </a:lnTo>
                  <a:lnTo>
                    <a:pt x="30" y="474"/>
                  </a:lnTo>
                  <a:lnTo>
                    <a:pt x="30" y="474"/>
                  </a:lnTo>
                  <a:lnTo>
                    <a:pt x="30" y="475"/>
                  </a:lnTo>
                  <a:lnTo>
                    <a:pt x="30" y="475"/>
                  </a:lnTo>
                  <a:lnTo>
                    <a:pt x="31" y="474"/>
                  </a:lnTo>
                  <a:lnTo>
                    <a:pt x="31" y="474"/>
                  </a:lnTo>
                  <a:lnTo>
                    <a:pt x="31" y="474"/>
                  </a:lnTo>
                  <a:lnTo>
                    <a:pt x="31" y="472"/>
                  </a:lnTo>
                  <a:lnTo>
                    <a:pt x="31" y="471"/>
                  </a:lnTo>
                  <a:lnTo>
                    <a:pt x="32" y="471"/>
                  </a:lnTo>
                  <a:lnTo>
                    <a:pt x="34" y="470"/>
                  </a:lnTo>
                  <a:lnTo>
                    <a:pt x="34" y="468"/>
                  </a:lnTo>
                  <a:lnTo>
                    <a:pt x="34" y="467"/>
                  </a:lnTo>
                  <a:lnTo>
                    <a:pt x="35" y="466"/>
                  </a:lnTo>
                  <a:lnTo>
                    <a:pt x="35" y="467"/>
                  </a:lnTo>
                  <a:lnTo>
                    <a:pt x="36" y="467"/>
                  </a:lnTo>
                  <a:lnTo>
                    <a:pt x="36" y="467"/>
                  </a:lnTo>
                  <a:lnTo>
                    <a:pt x="38" y="466"/>
                  </a:lnTo>
                  <a:lnTo>
                    <a:pt x="36" y="466"/>
                  </a:lnTo>
                  <a:lnTo>
                    <a:pt x="36" y="465"/>
                  </a:lnTo>
                  <a:lnTo>
                    <a:pt x="39" y="466"/>
                  </a:lnTo>
                  <a:lnTo>
                    <a:pt x="39" y="465"/>
                  </a:lnTo>
                  <a:lnTo>
                    <a:pt x="39" y="465"/>
                  </a:lnTo>
                  <a:lnTo>
                    <a:pt x="40" y="465"/>
                  </a:lnTo>
                  <a:lnTo>
                    <a:pt x="40" y="465"/>
                  </a:lnTo>
                  <a:lnTo>
                    <a:pt x="40" y="463"/>
                  </a:lnTo>
                  <a:lnTo>
                    <a:pt x="42" y="463"/>
                  </a:lnTo>
                  <a:lnTo>
                    <a:pt x="42" y="462"/>
                  </a:lnTo>
                  <a:lnTo>
                    <a:pt x="43" y="462"/>
                  </a:lnTo>
                  <a:lnTo>
                    <a:pt x="43" y="461"/>
                  </a:lnTo>
                  <a:lnTo>
                    <a:pt x="44" y="461"/>
                  </a:lnTo>
                  <a:lnTo>
                    <a:pt x="44" y="461"/>
                  </a:lnTo>
                  <a:lnTo>
                    <a:pt x="46" y="459"/>
                  </a:lnTo>
                  <a:lnTo>
                    <a:pt x="47" y="459"/>
                  </a:lnTo>
                  <a:lnTo>
                    <a:pt x="47" y="459"/>
                  </a:lnTo>
                  <a:lnTo>
                    <a:pt x="47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9" y="461"/>
                  </a:lnTo>
                  <a:lnTo>
                    <a:pt x="49" y="459"/>
                  </a:lnTo>
                  <a:lnTo>
                    <a:pt x="48" y="458"/>
                  </a:lnTo>
                  <a:lnTo>
                    <a:pt x="48" y="457"/>
                  </a:lnTo>
                  <a:lnTo>
                    <a:pt x="49" y="455"/>
                  </a:lnTo>
                  <a:lnTo>
                    <a:pt x="49" y="454"/>
                  </a:lnTo>
                  <a:lnTo>
                    <a:pt x="49" y="454"/>
                  </a:lnTo>
                  <a:lnTo>
                    <a:pt x="51" y="454"/>
                  </a:lnTo>
                  <a:lnTo>
                    <a:pt x="51" y="454"/>
                  </a:lnTo>
                  <a:lnTo>
                    <a:pt x="51" y="453"/>
                  </a:lnTo>
                  <a:lnTo>
                    <a:pt x="51" y="454"/>
                  </a:lnTo>
                  <a:lnTo>
                    <a:pt x="52" y="451"/>
                  </a:lnTo>
                  <a:lnTo>
                    <a:pt x="52" y="453"/>
                  </a:lnTo>
                  <a:lnTo>
                    <a:pt x="53" y="451"/>
                  </a:lnTo>
                  <a:lnTo>
                    <a:pt x="55" y="451"/>
                  </a:lnTo>
                  <a:lnTo>
                    <a:pt x="55" y="450"/>
                  </a:lnTo>
                  <a:lnTo>
                    <a:pt x="55" y="450"/>
                  </a:lnTo>
                  <a:lnTo>
                    <a:pt x="56" y="449"/>
                  </a:lnTo>
                  <a:lnTo>
                    <a:pt x="56" y="449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57" y="446"/>
                  </a:lnTo>
                  <a:lnTo>
                    <a:pt x="59" y="445"/>
                  </a:lnTo>
                  <a:lnTo>
                    <a:pt x="60" y="444"/>
                  </a:lnTo>
                  <a:lnTo>
                    <a:pt x="63" y="442"/>
                  </a:lnTo>
                  <a:lnTo>
                    <a:pt x="63" y="442"/>
                  </a:lnTo>
                  <a:lnTo>
                    <a:pt x="64" y="441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5" y="442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8" y="440"/>
                  </a:lnTo>
                  <a:lnTo>
                    <a:pt x="69" y="440"/>
                  </a:lnTo>
                  <a:lnTo>
                    <a:pt x="69" y="440"/>
                  </a:lnTo>
                  <a:lnTo>
                    <a:pt x="69" y="440"/>
                  </a:lnTo>
                  <a:lnTo>
                    <a:pt x="70" y="438"/>
                  </a:lnTo>
                  <a:lnTo>
                    <a:pt x="72" y="438"/>
                  </a:lnTo>
                  <a:lnTo>
                    <a:pt x="72" y="438"/>
                  </a:lnTo>
                  <a:lnTo>
                    <a:pt x="73" y="437"/>
                  </a:lnTo>
                  <a:lnTo>
                    <a:pt x="74" y="436"/>
                  </a:lnTo>
                  <a:lnTo>
                    <a:pt x="77" y="436"/>
                  </a:lnTo>
                  <a:lnTo>
                    <a:pt x="77" y="436"/>
                  </a:lnTo>
                  <a:lnTo>
                    <a:pt x="81" y="438"/>
                  </a:lnTo>
                  <a:lnTo>
                    <a:pt x="84" y="440"/>
                  </a:lnTo>
                  <a:lnTo>
                    <a:pt x="85" y="441"/>
                  </a:lnTo>
                  <a:lnTo>
                    <a:pt x="86" y="444"/>
                  </a:lnTo>
                  <a:lnTo>
                    <a:pt x="89" y="444"/>
                  </a:lnTo>
                  <a:lnTo>
                    <a:pt x="91" y="445"/>
                  </a:lnTo>
                  <a:lnTo>
                    <a:pt x="93" y="446"/>
                  </a:lnTo>
                  <a:lnTo>
                    <a:pt x="95" y="449"/>
                  </a:lnTo>
                  <a:lnTo>
                    <a:pt x="95" y="448"/>
                  </a:lnTo>
                  <a:lnTo>
                    <a:pt x="97" y="449"/>
                  </a:lnTo>
                  <a:lnTo>
                    <a:pt x="98" y="449"/>
                  </a:lnTo>
                  <a:lnTo>
                    <a:pt x="99" y="449"/>
                  </a:lnTo>
                  <a:lnTo>
                    <a:pt x="99" y="449"/>
                  </a:lnTo>
                  <a:lnTo>
                    <a:pt x="99" y="448"/>
                  </a:lnTo>
                  <a:lnTo>
                    <a:pt x="101" y="448"/>
                  </a:lnTo>
                  <a:lnTo>
                    <a:pt x="102" y="449"/>
                  </a:lnTo>
                  <a:lnTo>
                    <a:pt x="102" y="449"/>
                  </a:lnTo>
                  <a:lnTo>
                    <a:pt x="103" y="449"/>
                  </a:lnTo>
                  <a:lnTo>
                    <a:pt x="103" y="450"/>
                  </a:lnTo>
                  <a:lnTo>
                    <a:pt x="103" y="450"/>
                  </a:lnTo>
                  <a:lnTo>
                    <a:pt x="102" y="450"/>
                  </a:lnTo>
                  <a:lnTo>
                    <a:pt x="102" y="450"/>
                  </a:lnTo>
                  <a:lnTo>
                    <a:pt x="103" y="450"/>
                  </a:lnTo>
                  <a:lnTo>
                    <a:pt x="103" y="450"/>
                  </a:lnTo>
                  <a:lnTo>
                    <a:pt x="104" y="450"/>
                  </a:lnTo>
                  <a:lnTo>
                    <a:pt x="103" y="451"/>
                  </a:lnTo>
                  <a:lnTo>
                    <a:pt x="104" y="451"/>
                  </a:lnTo>
                  <a:lnTo>
                    <a:pt x="104" y="451"/>
                  </a:lnTo>
                  <a:lnTo>
                    <a:pt x="104" y="451"/>
                  </a:lnTo>
                  <a:lnTo>
                    <a:pt x="106" y="451"/>
                  </a:lnTo>
                  <a:lnTo>
                    <a:pt x="104" y="451"/>
                  </a:lnTo>
                  <a:lnTo>
                    <a:pt x="107" y="451"/>
                  </a:lnTo>
                  <a:lnTo>
                    <a:pt x="108" y="451"/>
                  </a:lnTo>
                  <a:lnTo>
                    <a:pt x="108" y="453"/>
                  </a:lnTo>
                  <a:lnTo>
                    <a:pt x="110" y="453"/>
                  </a:lnTo>
                  <a:lnTo>
                    <a:pt x="110" y="454"/>
                  </a:lnTo>
                  <a:lnTo>
                    <a:pt x="108" y="455"/>
                  </a:lnTo>
                  <a:lnTo>
                    <a:pt x="110" y="455"/>
                  </a:lnTo>
                  <a:lnTo>
                    <a:pt x="110" y="454"/>
                  </a:lnTo>
                  <a:lnTo>
                    <a:pt x="110" y="454"/>
                  </a:lnTo>
                  <a:lnTo>
                    <a:pt x="111" y="454"/>
                  </a:lnTo>
                  <a:lnTo>
                    <a:pt x="112" y="455"/>
                  </a:lnTo>
                  <a:lnTo>
                    <a:pt x="114" y="455"/>
                  </a:lnTo>
                  <a:lnTo>
                    <a:pt x="116" y="457"/>
                  </a:lnTo>
                  <a:lnTo>
                    <a:pt x="118" y="458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15" y="458"/>
                  </a:lnTo>
                  <a:lnTo>
                    <a:pt x="118" y="458"/>
                  </a:lnTo>
                  <a:lnTo>
                    <a:pt x="116" y="458"/>
                  </a:lnTo>
                  <a:lnTo>
                    <a:pt x="115" y="459"/>
                  </a:lnTo>
                  <a:lnTo>
                    <a:pt x="119" y="459"/>
                  </a:lnTo>
                  <a:lnTo>
                    <a:pt x="123" y="461"/>
                  </a:lnTo>
                  <a:lnTo>
                    <a:pt x="123" y="462"/>
                  </a:lnTo>
                  <a:lnTo>
                    <a:pt x="124" y="462"/>
                  </a:lnTo>
                  <a:lnTo>
                    <a:pt x="125" y="462"/>
                  </a:lnTo>
                  <a:lnTo>
                    <a:pt x="125" y="463"/>
                  </a:lnTo>
                  <a:lnTo>
                    <a:pt x="125" y="462"/>
                  </a:lnTo>
                  <a:lnTo>
                    <a:pt x="125" y="462"/>
                  </a:lnTo>
                  <a:lnTo>
                    <a:pt x="127" y="462"/>
                  </a:lnTo>
                  <a:lnTo>
                    <a:pt x="127" y="462"/>
                  </a:lnTo>
                  <a:lnTo>
                    <a:pt x="127" y="462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5"/>
                  </a:lnTo>
                  <a:lnTo>
                    <a:pt x="128" y="465"/>
                  </a:lnTo>
                  <a:lnTo>
                    <a:pt x="129" y="463"/>
                  </a:lnTo>
                  <a:lnTo>
                    <a:pt x="131" y="463"/>
                  </a:lnTo>
                  <a:lnTo>
                    <a:pt x="132" y="465"/>
                  </a:lnTo>
                  <a:lnTo>
                    <a:pt x="133" y="465"/>
                  </a:lnTo>
                  <a:lnTo>
                    <a:pt x="135" y="465"/>
                  </a:lnTo>
                  <a:lnTo>
                    <a:pt x="135" y="466"/>
                  </a:lnTo>
                  <a:lnTo>
                    <a:pt x="135" y="466"/>
                  </a:lnTo>
                  <a:lnTo>
                    <a:pt x="135" y="467"/>
                  </a:lnTo>
                  <a:lnTo>
                    <a:pt x="136" y="467"/>
                  </a:lnTo>
                  <a:lnTo>
                    <a:pt x="137" y="466"/>
                  </a:lnTo>
                  <a:lnTo>
                    <a:pt x="139" y="466"/>
                  </a:lnTo>
                  <a:lnTo>
                    <a:pt x="140" y="467"/>
                  </a:lnTo>
                  <a:lnTo>
                    <a:pt x="141" y="468"/>
                  </a:lnTo>
                  <a:lnTo>
                    <a:pt x="142" y="468"/>
                  </a:lnTo>
                  <a:lnTo>
                    <a:pt x="142" y="467"/>
                  </a:lnTo>
                  <a:lnTo>
                    <a:pt x="144" y="467"/>
                  </a:lnTo>
                  <a:lnTo>
                    <a:pt x="144" y="467"/>
                  </a:lnTo>
                  <a:lnTo>
                    <a:pt x="146" y="468"/>
                  </a:lnTo>
                  <a:lnTo>
                    <a:pt x="148" y="468"/>
                  </a:lnTo>
                  <a:lnTo>
                    <a:pt x="149" y="468"/>
                  </a:lnTo>
                  <a:lnTo>
                    <a:pt x="152" y="470"/>
                  </a:lnTo>
                  <a:lnTo>
                    <a:pt x="152" y="470"/>
                  </a:lnTo>
                  <a:lnTo>
                    <a:pt x="153" y="471"/>
                  </a:lnTo>
                  <a:lnTo>
                    <a:pt x="154" y="471"/>
                  </a:lnTo>
                  <a:lnTo>
                    <a:pt x="156" y="471"/>
                  </a:lnTo>
                  <a:lnTo>
                    <a:pt x="154" y="471"/>
                  </a:lnTo>
                  <a:lnTo>
                    <a:pt x="156" y="472"/>
                  </a:lnTo>
                  <a:lnTo>
                    <a:pt x="154" y="472"/>
                  </a:lnTo>
                  <a:lnTo>
                    <a:pt x="156" y="472"/>
                  </a:lnTo>
                  <a:lnTo>
                    <a:pt x="158" y="472"/>
                  </a:lnTo>
                  <a:lnTo>
                    <a:pt x="158" y="474"/>
                  </a:lnTo>
                  <a:lnTo>
                    <a:pt x="158" y="474"/>
                  </a:lnTo>
                  <a:lnTo>
                    <a:pt x="159" y="475"/>
                  </a:lnTo>
                  <a:lnTo>
                    <a:pt x="161" y="475"/>
                  </a:lnTo>
                  <a:lnTo>
                    <a:pt x="161" y="476"/>
                  </a:lnTo>
                  <a:lnTo>
                    <a:pt x="163" y="475"/>
                  </a:lnTo>
                  <a:lnTo>
                    <a:pt x="162" y="475"/>
                  </a:lnTo>
                  <a:lnTo>
                    <a:pt x="163" y="476"/>
                  </a:lnTo>
                  <a:lnTo>
                    <a:pt x="163" y="476"/>
                  </a:lnTo>
                  <a:lnTo>
                    <a:pt x="163" y="478"/>
                  </a:lnTo>
                  <a:lnTo>
                    <a:pt x="165" y="476"/>
                  </a:lnTo>
                  <a:lnTo>
                    <a:pt x="163" y="478"/>
                  </a:lnTo>
                  <a:lnTo>
                    <a:pt x="165" y="478"/>
                  </a:lnTo>
                  <a:lnTo>
                    <a:pt x="165" y="476"/>
                  </a:lnTo>
                  <a:lnTo>
                    <a:pt x="165" y="476"/>
                  </a:lnTo>
                  <a:lnTo>
                    <a:pt x="166" y="476"/>
                  </a:lnTo>
                  <a:lnTo>
                    <a:pt x="166" y="476"/>
                  </a:lnTo>
                  <a:lnTo>
                    <a:pt x="166" y="476"/>
                  </a:lnTo>
                  <a:lnTo>
                    <a:pt x="167" y="478"/>
                  </a:lnTo>
                  <a:lnTo>
                    <a:pt x="169" y="476"/>
                  </a:lnTo>
                  <a:lnTo>
                    <a:pt x="169" y="475"/>
                  </a:lnTo>
                  <a:lnTo>
                    <a:pt x="169" y="476"/>
                  </a:lnTo>
                  <a:lnTo>
                    <a:pt x="170" y="476"/>
                  </a:lnTo>
                  <a:lnTo>
                    <a:pt x="170" y="476"/>
                  </a:lnTo>
                  <a:lnTo>
                    <a:pt x="170" y="478"/>
                  </a:lnTo>
                  <a:lnTo>
                    <a:pt x="170" y="478"/>
                  </a:lnTo>
                  <a:lnTo>
                    <a:pt x="171" y="478"/>
                  </a:lnTo>
                  <a:lnTo>
                    <a:pt x="171" y="479"/>
                  </a:lnTo>
                  <a:lnTo>
                    <a:pt x="171" y="479"/>
                  </a:lnTo>
                  <a:lnTo>
                    <a:pt x="173" y="478"/>
                  </a:lnTo>
                  <a:lnTo>
                    <a:pt x="175" y="480"/>
                  </a:lnTo>
                  <a:lnTo>
                    <a:pt x="178" y="482"/>
                  </a:lnTo>
                  <a:lnTo>
                    <a:pt x="178" y="482"/>
                  </a:lnTo>
                  <a:lnTo>
                    <a:pt x="178" y="482"/>
                  </a:lnTo>
                  <a:lnTo>
                    <a:pt x="178" y="480"/>
                  </a:lnTo>
                  <a:lnTo>
                    <a:pt x="178" y="480"/>
                  </a:lnTo>
                  <a:lnTo>
                    <a:pt x="179" y="480"/>
                  </a:lnTo>
                  <a:lnTo>
                    <a:pt x="180" y="480"/>
                  </a:lnTo>
                  <a:lnTo>
                    <a:pt x="180" y="482"/>
                  </a:lnTo>
                  <a:lnTo>
                    <a:pt x="180" y="482"/>
                  </a:lnTo>
                  <a:lnTo>
                    <a:pt x="180" y="480"/>
                  </a:lnTo>
                  <a:lnTo>
                    <a:pt x="183" y="482"/>
                  </a:lnTo>
                  <a:lnTo>
                    <a:pt x="183" y="483"/>
                  </a:lnTo>
                  <a:lnTo>
                    <a:pt x="184" y="483"/>
                  </a:lnTo>
                  <a:lnTo>
                    <a:pt x="184" y="483"/>
                  </a:lnTo>
                  <a:lnTo>
                    <a:pt x="183" y="482"/>
                  </a:lnTo>
                  <a:lnTo>
                    <a:pt x="184" y="483"/>
                  </a:lnTo>
                  <a:lnTo>
                    <a:pt x="187" y="482"/>
                  </a:lnTo>
                  <a:lnTo>
                    <a:pt x="188" y="482"/>
                  </a:lnTo>
                  <a:lnTo>
                    <a:pt x="188" y="483"/>
                  </a:lnTo>
                  <a:lnTo>
                    <a:pt x="188" y="484"/>
                  </a:lnTo>
                  <a:lnTo>
                    <a:pt x="188" y="484"/>
                  </a:lnTo>
                  <a:lnTo>
                    <a:pt x="188" y="484"/>
                  </a:lnTo>
                  <a:lnTo>
                    <a:pt x="187" y="484"/>
                  </a:lnTo>
                  <a:lnTo>
                    <a:pt x="187" y="484"/>
                  </a:lnTo>
                  <a:lnTo>
                    <a:pt x="188" y="486"/>
                  </a:lnTo>
                  <a:lnTo>
                    <a:pt x="188" y="486"/>
                  </a:lnTo>
                  <a:lnTo>
                    <a:pt x="190" y="486"/>
                  </a:lnTo>
                  <a:lnTo>
                    <a:pt x="191" y="486"/>
                  </a:lnTo>
                  <a:lnTo>
                    <a:pt x="192" y="484"/>
                  </a:lnTo>
                  <a:lnTo>
                    <a:pt x="193" y="486"/>
                  </a:lnTo>
                  <a:lnTo>
                    <a:pt x="196" y="487"/>
                  </a:lnTo>
                  <a:lnTo>
                    <a:pt x="199" y="487"/>
                  </a:lnTo>
                  <a:lnTo>
                    <a:pt x="200" y="487"/>
                  </a:lnTo>
                  <a:lnTo>
                    <a:pt x="200" y="488"/>
                  </a:lnTo>
                  <a:lnTo>
                    <a:pt x="200" y="488"/>
                  </a:lnTo>
                  <a:lnTo>
                    <a:pt x="200" y="489"/>
                  </a:lnTo>
                  <a:lnTo>
                    <a:pt x="201" y="489"/>
                  </a:lnTo>
                  <a:lnTo>
                    <a:pt x="201" y="488"/>
                  </a:lnTo>
                  <a:lnTo>
                    <a:pt x="203" y="488"/>
                  </a:lnTo>
                  <a:lnTo>
                    <a:pt x="203" y="489"/>
                  </a:lnTo>
                  <a:lnTo>
                    <a:pt x="204" y="489"/>
                  </a:lnTo>
                  <a:lnTo>
                    <a:pt x="204" y="491"/>
                  </a:lnTo>
                  <a:lnTo>
                    <a:pt x="204" y="491"/>
                  </a:lnTo>
                  <a:lnTo>
                    <a:pt x="205" y="492"/>
                  </a:lnTo>
                  <a:lnTo>
                    <a:pt x="205" y="492"/>
                  </a:lnTo>
                  <a:lnTo>
                    <a:pt x="207" y="492"/>
                  </a:lnTo>
                  <a:lnTo>
                    <a:pt x="208" y="492"/>
                  </a:lnTo>
                  <a:lnTo>
                    <a:pt x="209" y="493"/>
                  </a:lnTo>
                  <a:lnTo>
                    <a:pt x="212" y="493"/>
                  </a:lnTo>
                  <a:lnTo>
                    <a:pt x="211" y="493"/>
                  </a:lnTo>
                  <a:lnTo>
                    <a:pt x="212" y="495"/>
                  </a:lnTo>
                  <a:lnTo>
                    <a:pt x="213" y="495"/>
                  </a:lnTo>
                  <a:lnTo>
                    <a:pt x="214" y="495"/>
                  </a:lnTo>
                  <a:lnTo>
                    <a:pt x="214" y="496"/>
                  </a:lnTo>
                  <a:lnTo>
                    <a:pt x="214" y="496"/>
                  </a:lnTo>
                  <a:lnTo>
                    <a:pt x="214" y="497"/>
                  </a:lnTo>
                  <a:lnTo>
                    <a:pt x="214" y="497"/>
                  </a:lnTo>
                  <a:lnTo>
                    <a:pt x="214" y="497"/>
                  </a:lnTo>
                  <a:lnTo>
                    <a:pt x="214" y="499"/>
                  </a:lnTo>
                  <a:lnTo>
                    <a:pt x="214" y="499"/>
                  </a:lnTo>
                  <a:lnTo>
                    <a:pt x="216" y="499"/>
                  </a:lnTo>
                  <a:lnTo>
                    <a:pt x="217" y="497"/>
                  </a:lnTo>
                  <a:lnTo>
                    <a:pt x="218" y="497"/>
                  </a:lnTo>
                  <a:lnTo>
                    <a:pt x="220" y="496"/>
                  </a:lnTo>
                  <a:lnTo>
                    <a:pt x="221" y="496"/>
                  </a:lnTo>
                  <a:lnTo>
                    <a:pt x="222" y="496"/>
                  </a:lnTo>
                  <a:lnTo>
                    <a:pt x="224" y="497"/>
                  </a:lnTo>
                  <a:lnTo>
                    <a:pt x="224" y="497"/>
                  </a:lnTo>
                  <a:lnTo>
                    <a:pt x="225" y="497"/>
                  </a:lnTo>
                  <a:lnTo>
                    <a:pt x="224" y="496"/>
                  </a:lnTo>
                  <a:lnTo>
                    <a:pt x="226" y="497"/>
                  </a:lnTo>
                  <a:lnTo>
                    <a:pt x="226" y="497"/>
                  </a:lnTo>
                  <a:lnTo>
                    <a:pt x="228" y="497"/>
                  </a:lnTo>
                  <a:lnTo>
                    <a:pt x="229" y="499"/>
                  </a:lnTo>
                  <a:lnTo>
                    <a:pt x="231" y="499"/>
                  </a:lnTo>
                  <a:lnTo>
                    <a:pt x="231" y="499"/>
                  </a:lnTo>
                  <a:lnTo>
                    <a:pt x="233" y="499"/>
                  </a:lnTo>
                  <a:lnTo>
                    <a:pt x="233" y="499"/>
                  </a:lnTo>
                  <a:lnTo>
                    <a:pt x="234" y="499"/>
                  </a:lnTo>
                  <a:lnTo>
                    <a:pt x="234" y="499"/>
                  </a:lnTo>
                  <a:lnTo>
                    <a:pt x="237" y="499"/>
                  </a:lnTo>
                  <a:lnTo>
                    <a:pt x="239" y="499"/>
                  </a:lnTo>
                  <a:lnTo>
                    <a:pt x="242" y="499"/>
                  </a:lnTo>
                  <a:lnTo>
                    <a:pt x="245" y="500"/>
                  </a:lnTo>
                  <a:lnTo>
                    <a:pt x="245" y="500"/>
                  </a:lnTo>
                  <a:lnTo>
                    <a:pt x="246" y="500"/>
                  </a:lnTo>
                  <a:lnTo>
                    <a:pt x="247" y="500"/>
                  </a:lnTo>
                  <a:lnTo>
                    <a:pt x="247" y="501"/>
                  </a:lnTo>
                  <a:lnTo>
                    <a:pt x="247" y="501"/>
                  </a:lnTo>
                  <a:lnTo>
                    <a:pt x="248" y="501"/>
                  </a:lnTo>
                  <a:lnTo>
                    <a:pt x="250" y="501"/>
                  </a:lnTo>
                  <a:lnTo>
                    <a:pt x="251" y="503"/>
                  </a:lnTo>
                  <a:lnTo>
                    <a:pt x="252" y="503"/>
                  </a:lnTo>
                  <a:lnTo>
                    <a:pt x="252" y="503"/>
                  </a:lnTo>
                  <a:lnTo>
                    <a:pt x="254" y="503"/>
                  </a:lnTo>
                  <a:lnTo>
                    <a:pt x="255" y="503"/>
                  </a:lnTo>
                  <a:lnTo>
                    <a:pt x="256" y="503"/>
                  </a:lnTo>
                  <a:lnTo>
                    <a:pt x="256" y="504"/>
                  </a:lnTo>
                  <a:lnTo>
                    <a:pt x="259" y="504"/>
                  </a:lnTo>
                  <a:lnTo>
                    <a:pt x="262" y="504"/>
                  </a:lnTo>
                  <a:lnTo>
                    <a:pt x="264" y="505"/>
                  </a:lnTo>
                  <a:lnTo>
                    <a:pt x="263" y="505"/>
                  </a:lnTo>
                  <a:lnTo>
                    <a:pt x="265" y="508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5"/>
                  </a:lnTo>
                  <a:lnTo>
                    <a:pt x="268" y="505"/>
                  </a:lnTo>
                  <a:lnTo>
                    <a:pt x="268" y="505"/>
                  </a:lnTo>
                  <a:lnTo>
                    <a:pt x="268" y="505"/>
                  </a:lnTo>
                  <a:lnTo>
                    <a:pt x="269" y="505"/>
                  </a:lnTo>
                  <a:lnTo>
                    <a:pt x="269" y="504"/>
                  </a:lnTo>
                  <a:lnTo>
                    <a:pt x="271" y="504"/>
                  </a:lnTo>
                  <a:lnTo>
                    <a:pt x="271" y="503"/>
                  </a:lnTo>
                  <a:lnTo>
                    <a:pt x="271" y="501"/>
                  </a:lnTo>
                  <a:lnTo>
                    <a:pt x="271" y="500"/>
                  </a:lnTo>
                  <a:lnTo>
                    <a:pt x="272" y="500"/>
                  </a:lnTo>
                  <a:lnTo>
                    <a:pt x="273" y="500"/>
                  </a:lnTo>
                  <a:lnTo>
                    <a:pt x="280" y="491"/>
                  </a:lnTo>
                  <a:lnTo>
                    <a:pt x="285" y="479"/>
                  </a:lnTo>
                  <a:lnTo>
                    <a:pt x="290" y="467"/>
                  </a:lnTo>
                  <a:lnTo>
                    <a:pt x="294" y="455"/>
                  </a:lnTo>
                  <a:lnTo>
                    <a:pt x="297" y="453"/>
                  </a:lnTo>
                  <a:lnTo>
                    <a:pt x="300" y="450"/>
                  </a:lnTo>
                  <a:lnTo>
                    <a:pt x="301" y="446"/>
                  </a:lnTo>
                  <a:lnTo>
                    <a:pt x="300" y="446"/>
                  </a:lnTo>
                  <a:lnTo>
                    <a:pt x="301" y="445"/>
                  </a:lnTo>
                  <a:lnTo>
                    <a:pt x="301" y="445"/>
                  </a:lnTo>
                  <a:lnTo>
                    <a:pt x="302" y="444"/>
                  </a:lnTo>
                  <a:lnTo>
                    <a:pt x="302" y="442"/>
                  </a:lnTo>
                  <a:lnTo>
                    <a:pt x="301" y="444"/>
                  </a:lnTo>
                  <a:lnTo>
                    <a:pt x="302" y="438"/>
                  </a:lnTo>
                  <a:lnTo>
                    <a:pt x="302" y="438"/>
                  </a:lnTo>
                  <a:lnTo>
                    <a:pt x="302" y="437"/>
                  </a:lnTo>
                  <a:lnTo>
                    <a:pt x="302" y="436"/>
                  </a:lnTo>
                  <a:lnTo>
                    <a:pt x="302" y="434"/>
                  </a:lnTo>
                  <a:lnTo>
                    <a:pt x="302" y="434"/>
                  </a:lnTo>
                  <a:lnTo>
                    <a:pt x="303" y="434"/>
                  </a:lnTo>
                  <a:lnTo>
                    <a:pt x="303" y="432"/>
                  </a:lnTo>
                  <a:lnTo>
                    <a:pt x="303" y="432"/>
                  </a:lnTo>
                  <a:lnTo>
                    <a:pt x="302" y="429"/>
                  </a:lnTo>
                  <a:lnTo>
                    <a:pt x="303" y="427"/>
                  </a:lnTo>
                  <a:lnTo>
                    <a:pt x="303" y="424"/>
                  </a:lnTo>
                  <a:lnTo>
                    <a:pt x="303" y="424"/>
                  </a:lnTo>
                  <a:lnTo>
                    <a:pt x="303" y="424"/>
                  </a:lnTo>
                  <a:lnTo>
                    <a:pt x="305" y="424"/>
                  </a:lnTo>
                  <a:lnTo>
                    <a:pt x="305" y="421"/>
                  </a:lnTo>
                  <a:lnTo>
                    <a:pt x="305" y="417"/>
                  </a:lnTo>
                  <a:lnTo>
                    <a:pt x="306" y="415"/>
                  </a:lnTo>
                  <a:lnTo>
                    <a:pt x="307" y="412"/>
                  </a:lnTo>
                  <a:lnTo>
                    <a:pt x="309" y="410"/>
                  </a:lnTo>
                  <a:lnTo>
                    <a:pt x="309" y="406"/>
                  </a:lnTo>
                  <a:lnTo>
                    <a:pt x="309" y="406"/>
                  </a:lnTo>
                  <a:lnTo>
                    <a:pt x="310" y="403"/>
                  </a:lnTo>
                  <a:lnTo>
                    <a:pt x="310" y="400"/>
                  </a:lnTo>
                  <a:lnTo>
                    <a:pt x="311" y="398"/>
                  </a:lnTo>
                  <a:lnTo>
                    <a:pt x="311" y="394"/>
                  </a:lnTo>
                  <a:lnTo>
                    <a:pt x="313" y="391"/>
                  </a:lnTo>
                  <a:lnTo>
                    <a:pt x="311" y="391"/>
                  </a:lnTo>
                  <a:lnTo>
                    <a:pt x="313" y="386"/>
                  </a:lnTo>
                  <a:lnTo>
                    <a:pt x="313" y="381"/>
                  </a:lnTo>
                  <a:lnTo>
                    <a:pt x="313" y="382"/>
                  </a:lnTo>
                  <a:lnTo>
                    <a:pt x="314" y="379"/>
                  </a:lnTo>
                  <a:lnTo>
                    <a:pt x="314" y="379"/>
                  </a:lnTo>
                  <a:lnTo>
                    <a:pt x="314" y="378"/>
                  </a:lnTo>
                  <a:lnTo>
                    <a:pt x="314" y="377"/>
                  </a:lnTo>
                  <a:lnTo>
                    <a:pt x="314" y="374"/>
                  </a:lnTo>
                  <a:lnTo>
                    <a:pt x="314" y="374"/>
                  </a:lnTo>
                  <a:lnTo>
                    <a:pt x="315" y="373"/>
                  </a:lnTo>
                  <a:lnTo>
                    <a:pt x="315" y="370"/>
                  </a:lnTo>
                  <a:lnTo>
                    <a:pt x="317" y="369"/>
                  </a:lnTo>
                  <a:lnTo>
                    <a:pt x="317" y="366"/>
                  </a:lnTo>
                  <a:lnTo>
                    <a:pt x="317" y="362"/>
                  </a:lnTo>
                  <a:lnTo>
                    <a:pt x="317" y="360"/>
                  </a:lnTo>
                  <a:lnTo>
                    <a:pt x="317" y="357"/>
                  </a:lnTo>
                  <a:lnTo>
                    <a:pt x="318" y="347"/>
                  </a:lnTo>
                  <a:lnTo>
                    <a:pt x="319" y="336"/>
                  </a:lnTo>
                  <a:lnTo>
                    <a:pt x="320" y="324"/>
                  </a:lnTo>
                  <a:lnTo>
                    <a:pt x="323" y="315"/>
                  </a:lnTo>
                  <a:lnTo>
                    <a:pt x="324" y="305"/>
                  </a:lnTo>
                  <a:lnTo>
                    <a:pt x="324" y="292"/>
                  </a:lnTo>
                  <a:lnTo>
                    <a:pt x="323" y="281"/>
                  </a:lnTo>
                  <a:lnTo>
                    <a:pt x="323" y="270"/>
                  </a:lnTo>
                  <a:lnTo>
                    <a:pt x="323" y="268"/>
                  </a:lnTo>
                  <a:lnTo>
                    <a:pt x="324" y="266"/>
                  </a:lnTo>
                  <a:lnTo>
                    <a:pt x="324" y="263"/>
                  </a:lnTo>
                  <a:lnTo>
                    <a:pt x="326" y="260"/>
                  </a:lnTo>
                  <a:lnTo>
                    <a:pt x="326" y="260"/>
                  </a:lnTo>
                  <a:lnTo>
                    <a:pt x="327" y="260"/>
                  </a:lnTo>
                  <a:lnTo>
                    <a:pt x="328" y="260"/>
                  </a:lnTo>
                  <a:lnTo>
                    <a:pt x="330" y="263"/>
                  </a:lnTo>
                  <a:lnTo>
                    <a:pt x="332" y="264"/>
                  </a:lnTo>
                  <a:lnTo>
                    <a:pt x="335" y="266"/>
                  </a:lnTo>
                  <a:lnTo>
                    <a:pt x="339" y="268"/>
                  </a:lnTo>
                  <a:lnTo>
                    <a:pt x="343" y="272"/>
                  </a:lnTo>
                  <a:lnTo>
                    <a:pt x="344" y="276"/>
                  </a:lnTo>
                  <a:lnTo>
                    <a:pt x="345" y="279"/>
                  </a:lnTo>
                  <a:lnTo>
                    <a:pt x="348" y="283"/>
                  </a:lnTo>
                  <a:lnTo>
                    <a:pt x="349" y="281"/>
                  </a:lnTo>
                  <a:lnTo>
                    <a:pt x="349" y="284"/>
                  </a:lnTo>
                  <a:lnTo>
                    <a:pt x="351" y="285"/>
                  </a:lnTo>
                  <a:lnTo>
                    <a:pt x="353" y="288"/>
                  </a:lnTo>
                  <a:lnTo>
                    <a:pt x="353" y="288"/>
                  </a:lnTo>
                  <a:lnTo>
                    <a:pt x="353" y="288"/>
                  </a:lnTo>
                  <a:lnTo>
                    <a:pt x="353" y="287"/>
                  </a:lnTo>
                  <a:lnTo>
                    <a:pt x="355" y="287"/>
                  </a:lnTo>
                  <a:lnTo>
                    <a:pt x="355" y="288"/>
                  </a:lnTo>
                  <a:lnTo>
                    <a:pt x="356" y="289"/>
                  </a:lnTo>
                  <a:lnTo>
                    <a:pt x="357" y="290"/>
                  </a:lnTo>
                  <a:lnTo>
                    <a:pt x="357" y="292"/>
                  </a:lnTo>
                  <a:lnTo>
                    <a:pt x="357" y="293"/>
                  </a:lnTo>
                  <a:lnTo>
                    <a:pt x="358" y="294"/>
                  </a:lnTo>
                  <a:lnTo>
                    <a:pt x="358" y="294"/>
                  </a:lnTo>
                  <a:lnTo>
                    <a:pt x="357" y="293"/>
                  </a:lnTo>
                  <a:lnTo>
                    <a:pt x="357" y="293"/>
                  </a:lnTo>
                  <a:lnTo>
                    <a:pt x="356" y="293"/>
                  </a:lnTo>
                  <a:lnTo>
                    <a:pt x="357" y="294"/>
                  </a:lnTo>
                  <a:lnTo>
                    <a:pt x="358" y="296"/>
                  </a:lnTo>
                  <a:lnTo>
                    <a:pt x="360" y="297"/>
                  </a:lnTo>
                  <a:lnTo>
                    <a:pt x="358" y="297"/>
                  </a:lnTo>
                  <a:lnTo>
                    <a:pt x="358" y="298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1" y="302"/>
                  </a:lnTo>
                  <a:lnTo>
                    <a:pt x="364" y="305"/>
                  </a:lnTo>
                  <a:lnTo>
                    <a:pt x="364" y="307"/>
                  </a:lnTo>
                  <a:lnTo>
                    <a:pt x="364" y="309"/>
                  </a:lnTo>
                  <a:lnTo>
                    <a:pt x="364" y="309"/>
                  </a:lnTo>
                  <a:lnTo>
                    <a:pt x="364" y="310"/>
                  </a:lnTo>
                  <a:lnTo>
                    <a:pt x="362" y="310"/>
                  </a:lnTo>
                  <a:lnTo>
                    <a:pt x="364" y="311"/>
                  </a:lnTo>
                  <a:lnTo>
                    <a:pt x="365" y="311"/>
                  </a:lnTo>
                  <a:lnTo>
                    <a:pt x="365" y="313"/>
                  </a:lnTo>
                  <a:lnTo>
                    <a:pt x="366" y="313"/>
                  </a:lnTo>
                  <a:lnTo>
                    <a:pt x="366" y="317"/>
                  </a:lnTo>
                  <a:lnTo>
                    <a:pt x="369" y="321"/>
                  </a:lnTo>
                  <a:lnTo>
                    <a:pt x="370" y="323"/>
                  </a:lnTo>
                  <a:lnTo>
                    <a:pt x="370" y="327"/>
                  </a:lnTo>
                  <a:lnTo>
                    <a:pt x="370" y="326"/>
                  </a:lnTo>
                  <a:lnTo>
                    <a:pt x="369" y="324"/>
                  </a:lnTo>
                  <a:lnTo>
                    <a:pt x="369" y="324"/>
                  </a:lnTo>
                  <a:lnTo>
                    <a:pt x="370" y="328"/>
                  </a:lnTo>
                  <a:lnTo>
                    <a:pt x="369" y="327"/>
                  </a:lnTo>
                  <a:lnTo>
                    <a:pt x="369" y="326"/>
                  </a:lnTo>
                  <a:lnTo>
                    <a:pt x="368" y="326"/>
                  </a:lnTo>
                  <a:lnTo>
                    <a:pt x="370" y="331"/>
                  </a:lnTo>
                  <a:lnTo>
                    <a:pt x="372" y="336"/>
                  </a:lnTo>
                  <a:lnTo>
                    <a:pt x="374" y="342"/>
                  </a:lnTo>
                  <a:lnTo>
                    <a:pt x="374" y="343"/>
                  </a:lnTo>
                  <a:lnTo>
                    <a:pt x="374" y="344"/>
                  </a:lnTo>
                  <a:lnTo>
                    <a:pt x="374" y="347"/>
                  </a:lnTo>
                  <a:lnTo>
                    <a:pt x="374" y="348"/>
                  </a:lnTo>
                  <a:lnTo>
                    <a:pt x="374" y="348"/>
                  </a:lnTo>
                  <a:lnTo>
                    <a:pt x="374" y="347"/>
                  </a:lnTo>
                  <a:lnTo>
                    <a:pt x="374" y="347"/>
                  </a:lnTo>
                  <a:lnTo>
                    <a:pt x="375" y="348"/>
                  </a:lnTo>
                  <a:lnTo>
                    <a:pt x="375" y="349"/>
                  </a:lnTo>
                  <a:lnTo>
                    <a:pt x="375" y="349"/>
                  </a:lnTo>
                  <a:lnTo>
                    <a:pt x="375" y="351"/>
                  </a:lnTo>
                  <a:lnTo>
                    <a:pt x="375" y="351"/>
                  </a:lnTo>
                  <a:lnTo>
                    <a:pt x="375" y="351"/>
                  </a:lnTo>
                  <a:lnTo>
                    <a:pt x="375" y="352"/>
                  </a:lnTo>
                  <a:lnTo>
                    <a:pt x="375" y="352"/>
                  </a:lnTo>
                  <a:lnTo>
                    <a:pt x="374" y="352"/>
                  </a:lnTo>
                  <a:lnTo>
                    <a:pt x="375" y="355"/>
                  </a:lnTo>
                  <a:lnTo>
                    <a:pt x="375" y="356"/>
                  </a:lnTo>
                  <a:lnTo>
                    <a:pt x="377" y="356"/>
                  </a:lnTo>
                  <a:lnTo>
                    <a:pt x="378" y="357"/>
                  </a:lnTo>
                  <a:lnTo>
                    <a:pt x="378" y="360"/>
                  </a:lnTo>
                  <a:lnTo>
                    <a:pt x="378" y="362"/>
                  </a:lnTo>
                  <a:lnTo>
                    <a:pt x="378" y="365"/>
                  </a:lnTo>
                  <a:lnTo>
                    <a:pt x="379" y="368"/>
                  </a:lnTo>
                  <a:lnTo>
                    <a:pt x="379" y="368"/>
                  </a:lnTo>
                  <a:lnTo>
                    <a:pt x="378" y="369"/>
                  </a:lnTo>
                  <a:lnTo>
                    <a:pt x="378" y="370"/>
                  </a:lnTo>
                  <a:lnTo>
                    <a:pt x="378" y="373"/>
                  </a:lnTo>
                  <a:lnTo>
                    <a:pt x="379" y="373"/>
                  </a:lnTo>
                  <a:lnTo>
                    <a:pt x="381" y="376"/>
                  </a:lnTo>
                  <a:lnTo>
                    <a:pt x="381" y="377"/>
                  </a:lnTo>
                  <a:lnTo>
                    <a:pt x="381" y="379"/>
                  </a:lnTo>
                  <a:lnTo>
                    <a:pt x="381" y="382"/>
                  </a:lnTo>
                  <a:lnTo>
                    <a:pt x="381" y="386"/>
                  </a:lnTo>
                  <a:lnTo>
                    <a:pt x="382" y="386"/>
                  </a:lnTo>
                  <a:lnTo>
                    <a:pt x="382" y="386"/>
                  </a:lnTo>
                  <a:lnTo>
                    <a:pt x="382" y="387"/>
                  </a:lnTo>
                  <a:lnTo>
                    <a:pt x="383" y="387"/>
                  </a:lnTo>
                  <a:lnTo>
                    <a:pt x="382" y="393"/>
                  </a:lnTo>
                  <a:lnTo>
                    <a:pt x="383" y="396"/>
                  </a:lnTo>
                  <a:lnTo>
                    <a:pt x="383" y="400"/>
                  </a:lnTo>
                  <a:lnTo>
                    <a:pt x="383" y="406"/>
                  </a:lnTo>
                  <a:lnTo>
                    <a:pt x="383" y="404"/>
                  </a:lnTo>
                  <a:lnTo>
                    <a:pt x="383" y="407"/>
                  </a:lnTo>
                  <a:lnTo>
                    <a:pt x="383" y="408"/>
                  </a:lnTo>
                  <a:lnTo>
                    <a:pt x="383" y="411"/>
                  </a:lnTo>
                  <a:lnTo>
                    <a:pt x="383" y="412"/>
                  </a:lnTo>
                  <a:lnTo>
                    <a:pt x="383" y="412"/>
                  </a:lnTo>
                  <a:lnTo>
                    <a:pt x="383" y="414"/>
                  </a:lnTo>
                  <a:lnTo>
                    <a:pt x="382" y="414"/>
                  </a:lnTo>
                  <a:lnTo>
                    <a:pt x="382" y="414"/>
                  </a:lnTo>
                  <a:lnTo>
                    <a:pt x="382" y="416"/>
                  </a:lnTo>
                  <a:lnTo>
                    <a:pt x="382" y="417"/>
                  </a:lnTo>
                  <a:lnTo>
                    <a:pt x="382" y="420"/>
                  </a:lnTo>
                  <a:lnTo>
                    <a:pt x="382" y="421"/>
                  </a:lnTo>
                  <a:lnTo>
                    <a:pt x="382" y="423"/>
                  </a:lnTo>
                  <a:lnTo>
                    <a:pt x="382" y="424"/>
                  </a:lnTo>
                  <a:lnTo>
                    <a:pt x="381" y="427"/>
                  </a:lnTo>
                  <a:lnTo>
                    <a:pt x="381" y="429"/>
                  </a:lnTo>
                  <a:lnTo>
                    <a:pt x="382" y="433"/>
                  </a:lnTo>
                  <a:lnTo>
                    <a:pt x="381" y="432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79" y="433"/>
                  </a:lnTo>
                  <a:lnTo>
                    <a:pt x="379" y="434"/>
                  </a:lnTo>
                  <a:lnTo>
                    <a:pt x="381" y="436"/>
                  </a:lnTo>
                  <a:lnTo>
                    <a:pt x="379" y="434"/>
                  </a:lnTo>
                  <a:lnTo>
                    <a:pt x="379" y="436"/>
                  </a:lnTo>
                  <a:lnTo>
                    <a:pt x="379" y="437"/>
                  </a:lnTo>
                  <a:lnTo>
                    <a:pt x="381" y="437"/>
                  </a:lnTo>
                  <a:lnTo>
                    <a:pt x="381" y="436"/>
                  </a:lnTo>
                  <a:lnTo>
                    <a:pt x="382" y="438"/>
                  </a:lnTo>
                  <a:lnTo>
                    <a:pt x="382" y="440"/>
                  </a:lnTo>
                  <a:lnTo>
                    <a:pt x="381" y="440"/>
                  </a:lnTo>
                  <a:lnTo>
                    <a:pt x="381" y="441"/>
                  </a:lnTo>
                  <a:lnTo>
                    <a:pt x="381" y="442"/>
                  </a:lnTo>
                  <a:lnTo>
                    <a:pt x="381" y="444"/>
                  </a:lnTo>
                  <a:lnTo>
                    <a:pt x="382" y="445"/>
                  </a:lnTo>
                  <a:lnTo>
                    <a:pt x="382" y="446"/>
                  </a:lnTo>
                  <a:lnTo>
                    <a:pt x="382" y="448"/>
                  </a:lnTo>
                  <a:lnTo>
                    <a:pt x="381" y="448"/>
                  </a:lnTo>
                  <a:lnTo>
                    <a:pt x="381" y="448"/>
                  </a:lnTo>
                  <a:lnTo>
                    <a:pt x="381" y="449"/>
                  </a:lnTo>
                  <a:lnTo>
                    <a:pt x="381" y="450"/>
                  </a:lnTo>
                  <a:lnTo>
                    <a:pt x="379" y="450"/>
                  </a:lnTo>
                  <a:lnTo>
                    <a:pt x="379" y="451"/>
                  </a:lnTo>
                  <a:lnTo>
                    <a:pt x="379" y="453"/>
                  </a:lnTo>
                  <a:lnTo>
                    <a:pt x="381" y="453"/>
                  </a:lnTo>
                  <a:lnTo>
                    <a:pt x="379" y="458"/>
                  </a:lnTo>
                  <a:lnTo>
                    <a:pt x="378" y="462"/>
                  </a:lnTo>
                  <a:lnTo>
                    <a:pt x="377" y="466"/>
                  </a:lnTo>
                  <a:lnTo>
                    <a:pt x="377" y="467"/>
                  </a:lnTo>
                  <a:lnTo>
                    <a:pt x="377" y="467"/>
                  </a:lnTo>
                  <a:lnTo>
                    <a:pt x="377" y="466"/>
                  </a:lnTo>
                  <a:lnTo>
                    <a:pt x="378" y="466"/>
                  </a:lnTo>
                  <a:lnTo>
                    <a:pt x="378" y="466"/>
                  </a:lnTo>
                  <a:lnTo>
                    <a:pt x="378" y="468"/>
                  </a:lnTo>
                  <a:lnTo>
                    <a:pt x="378" y="470"/>
                  </a:lnTo>
                  <a:lnTo>
                    <a:pt x="377" y="471"/>
                  </a:lnTo>
                  <a:lnTo>
                    <a:pt x="377" y="472"/>
                  </a:lnTo>
                  <a:lnTo>
                    <a:pt x="377" y="472"/>
                  </a:lnTo>
                  <a:lnTo>
                    <a:pt x="375" y="478"/>
                  </a:lnTo>
                  <a:lnTo>
                    <a:pt x="375" y="476"/>
                  </a:lnTo>
                  <a:lnTo>
                    <a:pt x="374" y="480"/>
                  </a:lnTo>
                  <a:lnTo>
                    <a:pt x="374" y="480"/>
                  </a:lnTo>
                  <a:lnTo>
                    <a:pt x="375" y="479"/>
                  </a:lnTo>
                  <a:lnTo>
                    <a:pt x="375" y="478"/>
                  </a:lnTo>
                  <a:lnTo>
                    <a:pt x="375" y="482"/>
                  </a:lnTo>
                  <a:lnTo>
                    <a:pt x="375" y="484"/>
                  </a:lnTo>
                  <a:lnTo>
                    <a:pt x="375" y="487"/>
                  </a:lnTo>
                  <a:lnTo>
                    <a:pt x="374" y="489"/>
                  </a:lnTo>
                  <a:lnTo>
                    <a:pt x="373" y="488"/>
                  </a:lnTo>
                  <a:lnTo>
                    <a:pt x="374" y="488"/>
                  </a:lnTo>
                  <a:lnTo>
                    <a:pt x="374" y="488"/>
                  </a:lnTo>
                  <a:lnTo>
                    <a:pt x="373" y="487"/>
                  </a:lnTo>
                  <a:lnTo>
                    <a:pt x="373" y="487"/>
                  </a:lnTo>
                  <a:lnTo>
                    <a:pt x="373" y="488"/>
                  </a:lnTo>
                  <a:lnTo>
                    <a:pt x="372" y="488"/>
                  </a:lnTo>
                  <a:lnTo>
                    <a:pt x="372" y="489"/>
                  </a:lnTo>
                  <a:lnTo>
                    <a:pt x="372" y="491"/>
                  </a:lnTo>
                  <a:lnTo>
                    <a:pt x="372" y="492"/>
                  </a:lnTo>
                  <a:lnTo>
                    <a:pt x="372" y="493"/>
                  </a:lnTo>
                  <a:lnTo>
                    <a:pt x="372" y="495"/>
                  </a:lnTo>
                  <a:lnTo>
                    <a:pt x="372" y="497"/>
                  </a:lnTo>
                  <a:lnTo>
                    <a:pt x="370" y="501"/>
                  </a:lnTo>
                  <a:lnTo>
                    <a:pt x="369" y="505"/>
                  </a:lnTo>
                  <a:lnTo>
                    <a:pt x="369" y="509"/>
                  </a:lnTo>
                  <a:lnTo>
                    <a:pt x="368" y="513"/>
                  </a:lnTo>
                  <a:lnTo>
                    <a:pt x="366" y="513"/>
                  </a:lnTo>
                  <a:lnTo>
                    <a:pt x="366" y="513"/>
                  </a:lnTo>
                  <a:lnTo>
                    <a:pt x="366" y="514"/>
                  </a:lnTo>
                  <a:lnTo>
                    <a:pt x="365" y="514"/>
                  </a:lnTo>
                  <a:lnTo>
                    <a:pt x="365" y="516"/>
                  </a:lnTo>
                  <a:lnTo>
                    <a:pt x="365" y="517"/>
                  </a:lnTo>
                  <a:lnTo>
                    <a:pt x="365" y="517"/>
                  </a:lnTo>
                  <a:lnTo>
                    <a:pt x="365" y="518"/>
                  </a:lnTo>
                  <a:lnTo>
                    <a:pt x="364" y="520"/>
                  </a:lnTo>
                  <a:lnTo>
                    <a:pt x="364" y="522"/>
                  </a:lnTo>
                  <a:lnTo>
                    <a:pt x="364" y="522"/>
                  </a:lnTo>
                  <a:lnTo>
                    <a:pt x="362" y="523"/>
                  </a:lnTo>
                  <a:lnTo>
                    <a:pt x="364" y="523"/>
                  </a:lnTo>
                  <a:lnTo>
                    <a:pt x="365" y="523"/>
                  </a:lnTo>
                  <a:lnTo>
                    <a:pt x="365" y="522"/>
                  </a:lnTo>
                  <a:lnTo>
                    <a:pt x="366" y="522"/>
                  </a:lnTo>
                  <a:lnTo>
                    <a:pt x="368" y="522"/>
                  </a:lnTo>
                  <a:lnTo>
                    <a:pt x="368" y="521"/>
                  </a:lnTo>
                  <a:lnTo>
                    <a:pt x="368" y="521"/>
                  </a:lnTo>
                  <a:lnTo>
                    <a:pt x="368" y="520"/>
                  </a:lnTo>
                  <a:lnTo>
                    <a:pt x="369" y="520"/>
                  </a:lnTo>
                  <a:lnTo>
                    <a:pt x="370" y="520"/>
                  </a:lnTo>
                  <a:lnTo>
                    <a:pt x="370" y="520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2" y="521"/>
                  </a:lnTo>
                  <a:lnTo>
                    <a:pt x="372" y="520"/>
                  </a:lnTo>
                  <a:lnTo>
                    <a:pt x="372" y="521"/>
                  </a:lnTo>
                  <a:lnTo>
                    <a:pt x="372" y="521"/>
                  </a:lnTo>
                  <a:lnTo>
                    <a:pt x="373" y="521"/>
                  </a:lnTo>
                  <a:lnTo>
                    <a:pt x="373" y="521"/>
                  </a:lnTo>
                  <a:lnTo>
                    <a:pt x="372" y="521"/>
                  </a:lnTo>
                  <a:lnTo>
                    <a:pt x="373" y="520"/>
                  </a:lnTo>
                  <a:lnTo>
                    <a:pt x="374" y="520"/>
                  </a:lnTo>
                  <a:lnTo>
                    <a:pt x="375" y="520"/>
                  </a:lnTo>
                  <a:lnTo>
                    <a:pt x="375" y="520"/>
                  </a:lnTo>
                  <a:lnTo>
                    <a:pt x="375" y="521"/>
                  </a:lnTo>
                  <a:lnTo>
                    <a:pt x="375" y="522"/>
                  </a:lnTo>
                  <a:lnTo>
                    <a:pt x="377" y="521"/>
                  </a:lnTo>
                  <a:lnTo>
                    <a:pt x="377" y="521"/>
                  </a:lnTo>
                  <a:lnTo>
                    <a:pt x="377" y="521"/>
                  </a:lnTo>
                  <a:lnTo>
                    <a:pt x="377" y="520"/>
                  </a:lnTo>
                  <a:lnTo>
                    <a:pt x="378" y="521"/>
                  </a:lnTo>
                  <a:lnTo>
                    <a:pt x="379" y="520"/>
                  </a:lnTo>
                  <a:lnTo>
                    <a:pt x="381" y="520"/>
                  </a:lnTo>
                  <a:lnTo>
                    <a:pt x="382" y="520"/>
                  </a:lnTo>
                  <a:lnTo>
                    <a:pt x="382" y="520"/>
                  </a:lnTo>
                  <a:lnTo>
                    <a:pt x="381" y="520"/>
                  </a:lnTo>
                  <a:lnTo>
                    <a:pt x="381" y="521"/>
                  </a:lnTo>
                  <a:lnTo>
                    <a:pt x="382" y="521"/>
                  </a:lnTo>
                  <a:lnTo>
                    <a:pt x="382" y="521"/>
                  </a:lnTo>
                  <a:lnTo>
                    <a:pt x="382" y="522"/>
                  </a:lnTo>
                  <a:lnTo>
                    <a:pt x="385" y="521"/>
                  </a:lnTo>
                  <a:lnTo>
                    <a:pt x="387" y="520"/>
                  </a:lnTo>
                  <a:lnTo>
                    <a:pt x="387" y="521"/>
                  </a:lnTo>
                  <a:lnTo>
                    <a:pt x="389" y="521"/>
                  </a:lnTo>
                  <a:lnTo>
                    <a:pt x="390" y="521"/>
                  </a:lnTo>
                  <a:lnTo>
                    <a:pt x="389" y="521"/>
                  </a:lnTo>
                  <a:lnTo>
                    <a:pt x="389" y="521"/>
                  </a:lnTo>
                  <a:lnTo>
                    <a:pt x="390" y="520"/>
                  </a:lnTo>
                  <a:lnTo>
                    <a:pt x="390" y="521"/>
                  </a:lnTo>
                  <a:lnTo>
                    <a:pt x="390" y="520"/>
                  </a:lnTo>
                  <a:lnTo>
                    <a:pt x="390" y="521"/>
                  </a:lnTo>
                  <a:lnTo>
                    <a:pt x="390" y="521"/>
                  </a:lnTo>
                  <a:lnTo>
                    <a:pt x="390" y="521"/>
                  </a:lnTo>
                  <a:lnTo>
                    <a:pt x="391" y="521"/>
                  </a:lnTo>
                  <a:lnTo>
                    <a:pt x="391" y="521"/>
                  </a:lnTo>
                  <a:lnTo>
                    <a:pt x="391" y="521"/>
                  </a:lnTo>
                  <a:lnTo>
                    <a:pt x="392" y="521"/>
                  </a:lnTo>
                  <a:lnTo>
                    <a:pt x="392" y="520"/>
                  </a:lnTo>
                  <a:lnTo>
                    <a:pt x="394" y="520"/>
                  </a:lnTo>
                  <a:lnTo>
                    <a:pt x="396" y="520"/>
                  </a:lnTo>
                  <a:lnTo>
                    <a:pt x="396" y="520"/>
                  </a:lnTo>
                  <a:lnTo>
                    <a:pt x="396" y="520"/>
                  </a:lnTo>
                  <a:lnTo>
                    <a:pt x="396" y="521"/>
                  </a:lnTo>
                  <a:lnTo>
                    <a:pt x="398" y="521"/>
                  </a:lnTo>
                  <a:lnTo>
                    <a:pt x="398" y="520"/>
                  </a:lnTo>
                  <a:lnTo>
                    <a:pt x="399" y="518"/>
                  </a:lnTo>
                  <a:lnTo>
                    <a:pt x="399" y="520"/>
                  </a:lnTo>
                  <a:lnTo>
                    <a:pt x="400" y="520"/>
                  </a:lnTo>
                  <a:lnTo>
                    <a:pt x="402" y="520"/>
                  </a:lnTo>
                  <a:lnTo>
                    <a:pt x="402" y="518"/>
                  </a:lnTo>
                  <a:lnTo>
                    <a:pt x="403" y="518"/>
                  </a:lnTo>
                  <a:lnTo>
                    <a:pt x="403" y="517"/>
                  </a:lnTo>
                  <a:lnTo>
                    <a:pt x="404" y="518"/>
                  </a:lnTo>
                  <a:lnTo>
                    <a:pt x="406" y="517"/>
                  </a:lnTo>
                  <a:lnTo>
                    <a:pt x="407" y="517"/>
                  </a:lnTo>
                  <a:lnTo>
                    <a:pt x="408" y="517"/>
                  </a:lnTo>
                  <a:lnTo>
                    <a:pt x="408" y="517"/>
                  </a:lnTo>
                  <a:lnTo>
                    <a:pt x="409" y="518"/>
                  </a:lnTo>
                  <a:lnTo>
                    <a:pt x="409" y="517"/>
                  </a:lnTo>
                  <a:lnTo>
                    <a:pt x="411" y="517"/>
                  </a:lnTo>
                  <a:lnTo>
                    <a:pt x="411" y="517"/>
                  </a:lnTo>
                  <a:lnTo>
                    <a:pt x="411" y="518"/>
                  </a:lnTo>
                  <a:lnTo>
                    <a:pt x="411" y="518"/>
                  </a:lnTo>
                  <a:lnTo>
                    <a:pt x="412" y="518"/>
                  </a:lnTo>
                  <a:lnTo>
                    <a:pt x="413" y="518"/>
                  </a:lnTo>
                  <a:lnTo>
                    <a:pt x="413" y="518"/>
                  </a:lnTo>
                  <a:lnTo>
                    <a:pt x="415" y="518"/>
                  </a:lnTo>
                  <a:lnTo>
                    <a:pt x="415" y="518"/>
                  </a:lnTo>
                  <a:lnTo>
                    <a:pt x="416" y="518"/>
                  </a:lnTo>
                  <a:lnTo>
                    <a:pt x="417" y="517"/>
                  </a:lnTo>
                  <a:lnTo>
                    <a:pt x="417" y="518"/>
                  </a:lnTo>
                  <a:lnTo>
                    <a:pt x="417" y="518"/>
                  </a:lnTo>
                  <a:lnTo>
                    <a:pt x="417" y="520"/>
                  </a:lnTo>
                  <a:lnTo>
                    <a:pt x="417" y="520"/>
                  </a:lnTo>
                  <a:lnTo>
                    <a:pt x="419" y="518"/>
                  </a:lnTo>
                  <a:lnTo>
                    <a:pt x="419" y="520"/>
                  </a:lnTo>
                  <a:lnTo>
                    <a:pt x="419" y="520"/>
                  </a:lnTo>
                  <a:lnTo>
                    <a:pt x="419" y="518"/>
                  </a:lnTo>
                  <a:lnTo>
                    <a:pt x="419" y="518"/>
                  </a:lnTo>
                  <a:lnTo>
                    <a:pt x="419" y="517"/>
                  </a:lnTo>
                  <a:lnTo>
                    <a:pt x="420" y="517"/>
                  </a:lnTo>
                  <a:lnTo>
                    <a:pt x="420" y="518"/>
                  </a:lnTo>
                  <a:lnTo>
                    <a:pt x="420" y="518"/>
                  </a:lnTo>
                  <a:lnTo>
                    <a:pt x="421" y="517"/>
                  </a:lnTo>
                  <a:lnTo>
                    <a:pt x="421" y="516"/>
                  </a:lnTo>
                  <a:lnTo>
                    <a:pt x="421" y="516"/>
                  </a:lnTo>
                  <a:lnTo>
                    <a:pt x="423" y="516"/>
                  </a:lnTo>
                  <a:lnTo>
                    <a:pt x="423" y="517"/>
                  </a:lnTo>
                  <a:lnTo>
                    <a:pt x="423" y="517"/>
                  </a:lnTo>
                  <a:lnTo>
                    <a:pt x="423" y="517"/>
                  </a:lnTo>
                  <a:lnTo>
                    <a:pt x="424" y="518"/>
                  </a:lnTo>
                  <a:lnTo>
                    <a:pt x="424" y="517"/>
                  </a:lnTo>
                  <a:lnTo>
                    <a:pt x="424" y="517"/>
                  </a:lnTo>
                  <a:lnTo>
                    <a:pt x="427" y="517"/>
                  </a:lnTo>
                  <a:lnTo>
                    <a:pt x="428" y="518"/>
                  </a:lnTo>
                  <a:lnTo>
                    <a:pt x="429" y="518"/>
                  </a:lnTo>
                  <a:lnTo>
                    <a:pt x="428" y="517"/>
                  </a:lnTo>
                  <a:lnTo>
                    <a:pt x="428" y="517"/>
                  </a:lnTo>
                  <a:lnTo>
                    <a:pt x="429" y="516"/>
                  </a:lnTo>
                  <a:lnTo>
                    <a:pt x="429" y="517"/>
                  </a:lnTo>
                  <a:lnTo>
                    <a:pt x="430" y="517"/>
                  </a:lnTo>
                  <a:lnTo>
                    <a:pt x="430" y="516"/>
                  </a:lnTo>
                  <a:lnTo>
                    <a:pt x="432" y="517"/>
                  </a:lnTo>
                  <a:lnTo>
                    <a:pt x="432" y="517"/>
                  </a:lnTo>
                  <a:lnTo>
                    <a:pt x="433" y="517"/>
                  </a:lnTo>
                  <a:lnTo>
                    <a:pt x="433" y="517"/>
                  </a:lnTo>
                  <a:lnTo>
                    <a:pt x="432" y="517"/>
                  </a:lnTo>
                  <a:lnTo>
                    <a:pt x="433" y="516"/>
                  </a:lnTo>
                  <a:lnTo>
                    <a:pt x="434" y="516"/>
                  </a:lnTo>
                  <a:lnTo>
                    <a:pt x="434" y="516"/>
                  </a:lnTo>
                  <a:lnTo>
                    <a:pt x="436" y="516"/>
                  </a:lnTo>
                  <a:lnTo>
                    <a:pt x="436" y="517"/>
                  </a:lnTo>
                  <a:lnTo>
                    <a:pt x="436" y="516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7" y="518"/>
                  </a:lnTo>
                  <a:lnTo>
                    <a:pt x="437" y="517"/>
                  </a:lnTo>
                  <a:lnTo>
                    <a:pt x="438" y="517"/>
                  </a:lnTo>
                  <a:lnTo>
                    <a:pt x="438" y="516"/>
                  </a:lnTo>
                  <a:lnTo>
                    <a:pt x="440" y="517"/>
                  </a:lnTo>
                  <a:lnTo>
                    <a:pt x="441" y="516"/>
                  </a:lnTo>
                  <a:lnTo>
                    <a:pt x="442" y="516"/>
                  </a:lnTo>
                  <a:lnTo>
                    <a:pt x="444" y="516"/>
                  </a:lnTo>
                  <a:lnTo>
                    <a:pt x="444" y="516"/>
                  </a:lnTo>
                  <a:lnTo>
                    <a:pt x="445" y="516"/>
                  </a:lnTo>
                  <a:lnTo>
                    <a:pt x="445" y="517"/>
                  </a:lnTo>
                  <a:lnTo>
                    <a:pt x="445" y="517"/>
                  </a:lnTo>
                  <a:lnTo>
                    <a:pt x="445" y="516"/>
                  </a:lnTo>
                  <a:lnTo>
                    <a:pt x="446" y="516"/>
                  </a:lnTo>
                  <a:lnTo>
                    <a:pt x="446" y="517"/>
                  </a:lnTo>
                  <a:lnTo>
                    <a:pt x="447" y="516"/>
                  </a:lnTo>
                  <a:lnTo>
                    <a:pt x="447" y="517"/>
                  </a:lnTo>
                  <a:lnTo>
                    <a:pt x="449" y="517"/>
                  </a:lnTo>
                  <a:lnTo>
                    <a:pt x="449" y="517"/>
                  </a:lnTo>
                  <a:lnTo>
                    <a:pt x="450" y="517"/>
                  </a:lnTo>
                  <a:lnTo>
                    <a:pt x="451" y="517"/>
                  </a:lnTo>
                  <a:lnTo>
                    <a:pt x="453" y="517"/>
                  </a:lnTo>
                  <a:lnTo>
                    <a:pt x="453" y="517"/>
                  </a:lnTo>
                  <a:lnTo>
                    <a:pt x="453" y="517"/>
                  </a:lnTo>
                  <a:lnTo>
                    <a:pt x="454" y="517"/>
                  </a:lnTo>
                  <a:lnTo>
                    <a:pt x="455" y="517"/>
                  </a:lnTo>
                  <a:lnTo>
                    <a:pt x="455" y="517"/>
                  </a:lnTo>
                  <a:lnTo>
                    <a:pt x="457" y="518"/>
                  </a:lnTo>
                  <a:lnTo>
                    <a:pt x="457" y="518"/>
                  </a:lnTo>
                  <a:lnTo>
                    <a:pt x="457" y="520"/>
                  </a:lnTo>
                  <a:lnTo>
                    <a:pt x="457" y="518"/>
                  </a:lnTo>
                  <a:lnTo>
                    <a:pt x="457" y="520"/>
                  </a:lnTo>
                  <a:lnTo>
                    <a:pt x="457" y="520"/>
                  </a:lnTo>
                  <a:lnTo>
                    <a:pt x="457" y="520"/>
                  </a:lnTo>
                  <a:lnTo>
                    <a:pt x="458" y="520"/>
                  </a:lnTo>
                  <a:lnTo>
                    <a:pt x="458" y="518"/>
                  </a:lnTo>
                  <a:lnTo>
                    <a:pt x="458" y="517"/>
                  </a:lnTo>
                  <a:lnTo>
                    <a:pt x="459" y="516"/>
                  </a:lnTo>
                  <a:lnTo>
                    <a:pt x="459" y="516"/>
                  </a:lnTo>
                  <a:lnTo>
                    <a:pt x="461" y="514"/>
                  </a:lnTo>
                  <a:lnTo>
                    <a:pt x="461" y="516"/>
                  </a:lnTo>
                  <a:lnTo>
                    <a:pt x="462" y="516"/>
                  </a:lnTo>
                  <a:lnTo>
                    <a:pt x="462" y="516"/>
                  </a:lnTo>
                  <a:lnTo>
                    <a:pt x="462" y="514"/>
                  </a:lnTo>
                  <a:lnTo>
                    <a:pt x="462" y="514"/>
                  </a:lnTo>
                  <a:lnTo>
                    <a:pt x="463" y="514"/>
                  </a:lnTo>
                  <a:lnTo>
                    <a:pt x="463" y="516"/>
                  </a:lnTo>
                  <a:lnTo>
                    <a:pt x="464" y="514"/>
                  </a:lnTo>
                  <a:lnTo>
                    <a:pt x="466" y="514"/>
                  </a:lnTo>
                  <a:lnTo>
                    <a:pt x="467" y="513"/>
                  </a:lnTo>
                  <a:lnTo>
                    <a:pt x="467" y="514"/>
                  </a:lnTo>
                  <a:lnTo>
                    <a:pt x="467" y="513"/>
                  </a:lnTo>
                  <a:lnTo>
                    <a:pt x="468" y="513"/>
                  </a:lnTo>
                  <a:lnTo>
                    <a:pt x="468" y="512"/>
                  </a:lnTo>
                  <a:lnTo>
                    <a:pt x="468" y="513"/>
                  </a:lnTo>
                  <a:lnTo>
                    <a:pt x="470" y="512"/>
                  </a:lnTo>
                  <a:lnTo>
                    <a:pt x="471" y="510"/>
                  </a:lnTo>
                  <a:lnTo>
                    <a:pt x="474" y="509"/>
                  </a:lnTo>
                  <a:lnTo>
                    <a:pt x="475" y="509"/>
                  </a:lnTo>
                  <a:lnTo>
                    <a:pt x="475" y="509"/>
                  </a:lnTo>
                  <a:lnTo>
                    <a:pt x="476" y="509"/>
                  </a:lnTo>
                  <a:lnTo>
                    <a:pt x="478" y="509"/>
                  </a:lnTo>
                  <a:lnTo>
                    <a:pt x="476" y="509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9" y="509"/>
                  </a:lnTo>
                  <a:lnTo>
                    <a:pt x="480" y="509"/>
                  </a:lnTo>
                  <a:lnTo>
                    <a:pt x="480" y="508"/>
                  </a:lnTo>
                  <a:lnTo>
                    <a:pt x="480" y="508"/>
                  </a:lnTo>
                  <a:lnTo>
                    <a:pt x="481" y="508"/>
                  </a:lnTo>
                  <a:lnTo>
                    <a:pt x="481" y="508"/>
                  </a:lnTo>
                  <a:lnTo>
                    <a:pt x="483" y="508"/>
                  </a:lnTo>
                  <a:lnTo>
                    <a:pt x="483" y="508"/>
                  </a:lnTo>
                  <a:lnTo>
                    <a:pt x="484" y="506"/>
                  </a:lnTo>
                  <a:lnTo>
                    <a:pt x="485" y="505"/>
                  </a:lnTo>
                  <a:lnTo>
                    <a:pt x="487" y="505"/>
                  </a:lnTo>
                  <a:lnTo>
                    <a:pt x="488" y="505"/>
                  </a:lnTo>
                  <a:lnTo>
                    <a:pt x="492" y="506"/>
                  </a:lnTo>
                  <a:lnTo>
                    <a:pt x="496" y="508"/>
                  </a:lnTo>
                  <a:lnTo>
                    <a:pt x="497" y="509"/>
                  </a:lnTo>
                  <a:lnTo>
                    <a:pt x="499" y="509"/>
                  </a:lnTo>
                  <a:lnTo>
                    <a:pt x="501" y="510"/>
                  </a:lnTo>
                  <a:lnTo>
                    <a:pt x="502" y="512"/>
                  </a:lnTo>
                  <a:lnTo>
                    <a:pt x="505" y="513"/>
                  </a:lnTo>
                  <a:lnTo>
                    <a:pt x="505" y="513"/>
                  </a:lnTo>
                  <a:lnTo>
                    <a:pt x="505" y="513"/>
                  </a:lnTo>
                  <a:lnTo>
                    <a:pt x="506" y="514"/>
                  </a:lnTo>
                  <a:lnTo>
                    <a:pt x="508" y="514"/>
                  </a:lnTo>
                  <a:lnTo>
                    <a:pt x="508" y="514"/>
                  </a:lnTo>
                  <a:lnTo>
                    <a:pt x="509" y="513"/>
                  </a:lnTo>
                  <a:lnTo>
                    <a:pt x="509" y="513"/>
                  </a:lnTo>
                  <a:lnTo>
                    <a:pt x="510" y="514"/>
                  </a:lnTo>
                  <a:lnTo>
                    <a:pt x="510" y="514"/>
                  </a:lnTo>
                  <a:lnTo>
                    <a:pt x="510" y="516"/>
                  </a:lnTo>
                  <a:lnTo>
                    <a:pt x="512" y="516"/>
                  </a:lnTo>
                  <a:lnTo>
                    <a:pt x="510" y="516"/>
                  </a:lnTo>
                  <a:lnTo>
                    <a:pt x="510" y="516"/>
                  </a:lnTo>
                  <a:lnTo>
                    <a:pt x="510" y="516"/>
                  </a:lnTo>
                  <a:lnTo>
                    <a:pt x="510" y="517"/>
                  </a:lnTo>
                  <a:lnTo>
                    <a:pt x="512" y="517"/>
                  </a:lnTo>
                  <a:lnTo>
                    <a:pt x="512" y="517"/>
                  </a:lnTo>
                  <a:lnTo>
                    <a:pt x="512" y="517"/>
                  </a:lnTo>
                  <a:lnTo>
                    <a:pt x="512" y="518"/>
                  </a:lnTo>
                  <a:lnTo>
                    <a:pt x="512" y="518"/>
                  </a:lnTo>
                  <a:lnTo>
                    <a:pt x="512" y="518"/>
                  </a:lnTo>
                  <a:lnTo>
                    <a:pt x="513" y="517"/>
                  </a:lnTo>
                  <a:lnTo>
                    <a:pt x="514" y="518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6" y="521"/>
                  </a:lnTo>
                  <a:lnTo>
                    <a:pt x="514" y="521"/>
                  </a:lnTo>
                  <a:lnTo>
                    <a:pt x="514" y="522"/>
                  </a:lnTo>
                  <a:lnTo>
                    <a:pt x="516" y="522"/>
                  </a:lnTo>
                  <a:lnTo>
                    <a:pt x="516" y="522"/>
                  </a:lnTo>
                  <a:lnTo>
                    <a:pt x="516" y="522"/>
                  </a:lnTo>
                  <a:lnTo>
                    <a:pt x="517" y="522"/>
                  </a:lnTo>
                  <a:lnTo>
                    <a:pt x="517" y="523"/>
                  </a:lnTo>
                  <a:lnTo>
                    <a:pt x="518" y="525"/>
                  </a:lnTo>
                  <a:lnTo>
                    <a:pt x="519" y="526"/>
                  </a:lnTo>
                  <a:lnTo>
                    <a:pt x="519" y="527"/>
                  </a:lnTo>
                  <a:lnTo>
                    <a:pt x="519" y="527"/>
                  </a:lnTo>
                  <a:lnTo>
                    <a:pt x="519" y="526"/>
                  </a:lnTo>
                  <a:lnTo>
                    <a:pt x="518" y="526"/>
                  </a:lnTo>
                  <a:lnTo>
                    <a:pt x="519" y="527"/>
                  </a:lnTo>
                  <a:lnTo>
                    <a:pt x="518" y="527"/>
                  </a:lnTo>
                  <a:lnTo>
                    <a:pt x="518" y="527"/>
                  </a:lnTo>
                  <a:lnTo>
                    <a:pt x="519" y="529"/>
                  </a:lnTo>
                  <a:lnTo>
                    <a:pt x="521" y="530"/>
                  </a:lnTo>
                  <a:lnTo>
                    <a:pt x="523" y="533"/>
                  </a:lnTo>
                  <a:lnTo>
                    <a:pt x="522" y="534"/>
                  </a:lnTo>
                  <a:lnTo>
                    <a:pt x="523" y="534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5" y="535"/>
                  </a:lnTo>
                  <a:lnTo>
                    <a:pt x="523" y="535"/>
                  </a:lnTo>
                  <a:lnTo>
                    <a:pt x="525" y="535"/>
                  </a:lnTo>
                  <a:lnTo>
                    <a:pt x="525" y="537"/>
                  </a:lnTo>
                  <a:lnTo>
                    <a:pt x="523" y="537"/>
                  </a:lnTo>
                  <a:lnTo>
                    <a:pt x="525" y="537"/>
                  </a:lnTo>
                  <a:lnTo>
                    <a:pt x="525" y="537"/>
                  </a:lnTo>
                  <a:lnTo>
                    <a:pt x="523" y="537"/>
                  </a:lnTo>
                  <a:lnTo>
                    <a:pt x="523" y="538"/>
                  </a:lnTo>
                  <a:lnTo>
                    <a:pt x="525" y="538"/>
                  </a:lnTo>
                  <a:lnTo>
                    <a:pt x="526" y="538"/>
                  </a:lnTo>
                  <a:lnTo>
                    <a:pt x="526" y="538"/>
                  </a:lnTo>
                  <a:lnTo>
                    <a:pt x="527" y="539"/>
                  </a:lnTo>
                  <a:lnTo>
                    <a:pt x="527" y="540"/>
                  </a:lnTo>
                  <a:lnTo>
                    <a:pt x="529" y="542"/>
                  </a:lnTo>
                  <a:lnTo>
                    <a:pt x="529" y="542"/>
                  </a:lnTo>
                  <a:lnTo>
                    <a:pt x="527" y="543"/>
                  </a:lnTo>
                  <a:lnTo>
                    <a:pt x="527" y="543"/>
                  </a:lnTo>
                  <a:lnTo>
                    <a:pt x="527" y="544"/>
                  </a:lnTo>
                  <a:lnTo>
                    <a:pt x="530" y="544"/>
                  </a:lnTo>
                  <a:lnTo>
                    <a:pt x="530" y="544"/>
                  </a:lnTo>
                  <a:lnTo>
                    <a:pt x="530" y="546"/>
                  </a:lnTo>
                  <a:lnTo>
                    <a:pt x="530" y="547"/>
                  </a:lnTo>
                  <a:lnTo>
                    <a:pt x="530" y="548"/>
                  </a:lnTo>
                  <a:lnTo>
                    <a:pt x="531" y="548"/>
                  </a:lnTo>
                  <a:lnTo>
                    <a:pt x="531" y="548"/>
                  </a:lnTo>
                  <a:lnTo>
                    <a:pt x="533" y="548"/>
                  </a:lnTo>
                  <a:lnTo>
                    <a:pt x="533" y="548"/>
                  </a:lnTo>
                  <a:lnTo>
                    <a:pt x="534" y="551"/>
                  </a:lnTo>
                  <a:lnTo>
                    <a:pt x="534" y="552"/>
                  </a:lnTo>
                  <a:lnTo>
                    <a:pt x="535" y="554"/>
                  </a:lnTo>
                  <a:lnTo>
                    <a:pt x="535" y="556"/>
                  </a:lnTo>
                  <a:lnTo>
                    <a:pt x="535" y="556"/>
                  </a:lnTo>
                  <a:lnTo>
                    <a:pt x="535" y="556"/>
                  </a:lnTo>
                  <a:lnTo>
                    <a:pt x="536" y="558"/>
                  </a:lnTo>
                  <a:lnTo>
                    <a:pt x="536" y="559"/>
                  </a:lnTo>
                  <a:lnTo>
                    <a:pt x="536" y="559"/>
                  </a:lnTo>
                  <a:lnTo>
                    <a:pt x="535" y="559"/>
                  </a:lnTo>
                  <a:lnTo>
                    <a:pt x="535" y="560"/>
                  </a:lnTo>
                  <a:lnTo>
                    <a:pt x="536" y="560"/>
                  </a:lnTo>
                  <a:lnTo>
                    <a:pt x="536" y="561"/>
                  </a:lnTo>
                  <a:lnTo>
                    <a:pt x="536" y="563"/>
                  </a:lnTo>
                  <a:lnTo>
                    <a:pt x="536" y="563"/>
                  </a:lnTo>
                  <a:lnTo>
                    <a:pt x="536" y="564"/>
                  </a:lnTo>
                  <a:lnTo>
                    <a:pt x="536" y="565"/>
                  </a:lnTo>
                  <a:lnTo>
                    <a:pt x="538" y="567"/>
                  </a:lnTo>
                  <a:lnTo>
                    <a:pt x="536" y="567"/>
                  </a:lnTo>
                  <a:lnTo>
                    <a:pt x="536" y="567"/>
                  </a:lnTo>
                  <a:lnTo>
                    <a:pt x="536" y="567"/>
                  </a:lnTo>
                  <a:lnTo>
                    <a:pt x="536" y="568"/>
                  </a:lnTo>
                  <a:lnTo>
                    <a:pt x="536" y="568"/>
                  </a:lnTo>
                  <a:lnTo>
                    <a:pt x="535" y="568"/>
                  </a:lnTo>
                  <a:lnTo>
                    <a:pt x="536" y="569"/>
                  </a:lnTo>
                  <a:lnTo>
                    <a:pt x="536" y="569"/>
                  </a:lnTo>
                  <a:lnTo>
                    <a:pt x="538" y="568"/>
                  </a:lnTo>
                  <a:lnTo>
                    <a:pt x="539" y="569"/>
                  </a:lnTo>
                  <a:lnTo>
                    <a:pt x="539" y="569"/>
                  </a:lnTo>
                  <a:lnTo>
                    <a:pt x="538" y="569"/>
                  </a:lnTo>
                  <a:lnTo>
                    <a:pt x="538" y="571"/>
                  </a:lnTo>
                  <a:lnTo>
                    <a:pt x="539" y="571"/>
                  </a:lnTo>
                  <a:lnTo>
                    <a:pt x="540" y="571"/>
                  </a:lnTo>
                  <a:lnTo>
                    <a:pt x="540" y="572"/>
                  </a:lnTo>
                  <a:lnTo>
                    <a:pt x="540" y="572"/>
                  </a:lnTo>
                  <a:lnTo>
                    <a:pt x="539" y="573"/>
                  </a:lnTo>
                  <a:lnTo>
                    <a:pt x="539" y="573"/>
                  </a:lnTo>
                  <a:lnTo>
                    <a:pt x="539" y="573"/>
                  </a:lnTo>
                  <a:lnTo>
                    <a:pt x="539" y="575"/>
                  </a:lnTo>
                  <a:lnTo>
                    <a:pt x="539" y="575"/>
                  </a:lnTo>
                  <a:lnTo>
                    <a:pt x="539" y="575"/>
                  </a:lnTo>
                  <a:lnTo>
                    <a:pt x="540" y="575"/>
                  </a:lnTo>
                  <a:lnTo>
                    <a:pt x="540" y="577"/>
                  </a:lnTo>
                  <a:lnTo>
                    <a:pt x="539" y="580"/>
                  </a:lnTo>
                  <a:lnTo>
                    <a:pt x="539" y="581"/>
                  </a:lnTo>
                  <a:lnTo>
                    <a:pt x="540" y="580"/>
                  </a:lnTo>
                  <a:lnTo>
                    <a:pt x="540" y="580"/>
                  </a:lnTo>
                  <a:lnTo>
                    <a:pt x="542" y="581"/>
                  </a:lnTo>
                  <a:lnTo>
                    <a:pt x="540" y="582"/>
                  </a:lnTo>
                  <a:lnTo>
                    <a:pt x="540" y="582"/>
                  </a:lnTo>
                  <a:lnTo>
                    <a:pt x="542" y="582"/>
                  </a:lnTo>
                  <a:lnTo>
                    <a:pt x="542" y="585"/>
                  </a:lnTo>
                  <a:lnTo>
                    <a:pt x="540" y="584"/>
                  </a:lnTo>
                  <a:lnTo>
                    <a:pt x="540" y="586"/>
                  </a:lnTo>
                  <a:lnTo>
                    <a:pt x="540" y="586"/>
                  </a:lnTo>
                  <a:lnTo>
                    <a:pt x="542" y="585"/>
                  </a:lnTo>
                  <a:lnTo>
                    <a:pt x="542" y="585"/>
                  </a:lnTo>
                  <a:lnTo>
                    <a:pt x="542" y="586"/>
                  </a:lnTo>
                  <a:lnTo>
                    <a:pt x="543" y="588"/>
                  </a:lnTo>
                  <a:lnTo>
                    <a:pt x="543" y="588"/>
                  </a:lnTo>
                  <a:lnTo>
                    <a:pt x="543" y="589"/>
                  </a:lnTo>
                  <a:lnTo>
                    <a:pt x="542" y="589"/>
                  </a:lnTo>
                  <a:lnTo>
                    <a:pt x="542" y="589"/>
                  </a:lnTo>
                  <a:lnTo>
                    <a:pt x="542" y="589"/>
                  </a:lnTo>
                  <a:lnTo>
                    <a:pt x="540" y="589"/>
                  </a:lnTo>
                  <a:lnTo>
                    <a:pt x="540" y="589"/>
                  </a:lnTo>
                  <a:lnTo>
                    <a:pt x="540" y="590"/>
                  </a:lnTo>
                  <a:lnTo>
                    <a:pt x="540" y="590"/>
                  </a:lnTo>
                  <a:lnTo>
                    <a:pt x="540" y="590"/>
                  </a:lnTo>
                  <a:lnTo>
                    <a:pt x="542" y="592"/>
                  </a:lnTo>
                  <a:lnTo>
                    <a:pt x="543" y="593"/>
                  </a:lnTo>
                  <a:lnTo>
                    <a:pt x="542" y="594"/>
                  </a:lnTo>
                  <a:lnTo>
                    <a:pt x="542" y="597"/>
                  </a:lnTo>
                  <a:lnTo>
                    <a:pt x="543" y="598"/>
                  </a:lnTo>
                  <a:lnTo>
                    <a:pt x="543" y="599"/>
                  </a:lnTo>
                  <a:lnTo>
                    <a:pt x="542" y="599"/>
                  </a:lnTo>
                  <a:lnTo>
                    <a:pt x="542" y="599"/>
                  </a:lnTo>
                  <a:lnTo>
                    <a:pt x="542" y="601"/>
                  </a:lnTo>
                  <a:lnTo>
                    <a:pt x="542" y="601"/>
                  </a:lnTo>
                  <a:lnTo>
                    <a:pt x="542" y="601"/>
                  </a:lnTo>
                  <a:lnTo>
                    <a:pt x="543" y="602"/>
                  </a:lnTo>
                  <a:lnTo>
                    <a:pt x="542" y="602"/>
                  </a:lnTo>
                  <a:lnTo>
                    <a:pt x="542" y="603"/>
                  </a:lnTo>
                  <a:lnTo>
                    <a:pt x="542" y="603"/>
                  </a:lnTo>
                  <a:lnTo>
                    <a:pt x="540" y="605"/>
                  </a:lnTo>
                  <a:lnTo>
                    <a:pt x="540" y="605"/>
                  </a:lnTo>
                  <a:lnTo>
                    <a:pt x="540" y="606"/>
                  </a:lnTo>
                  <a:lnTo>
                    <a:pt x="542" y="607"/>
                  </a:lnTo>
                  <a:lnTo>
                    <a:pt x="540" y="607"/>
                  </a:lnTo>
                  <a:lnTo>
                    <a:pt x="540" y="609"/>
                  </a:lnTo>
                  <a:lnTo>
                    <a:pt x="542" y="610"/>
                  </a:lnTo>
                  <a:lnTo>
                    <a:pt x="540" y="610"/>
                  </a:lnTo>
                  <a:lnTo>
                    <a:pt x="540" y="611"/>
                  </a:lnTo>
                  <a:lnTo>
                    <a:pt x="540" y="612"/>
                  </a:lnTo>
                  <a:lnTo>
                    <a:pt x="540" y="614"/>
                  </a:lnTo>
                  <a:lnTo>
                    <a:pt x="539" y="614"/>
                  </a:lnTo>
                  <a:lnTo>
                    <a:pt x="539" y="614"/>
                  </a:lnTo>
                  <a:lnTo>
                    <a:pt x="538" y="614"/>
                  </a:lnTo>
                  <a:lnTo>
                    <a:pt x="538" y="614"/>
                  </a:lnTo>
                  <a:lnTo>
                    <a:pt x="538" y="614"/>
                  </a:lnTo>
                  <a:lnTo>
                    <a:pt x="536" y="614"/>
                  </a:lnTo>
                  <a:lnTo>
                    <a:pt x="538" y="614"/>
                  </a:lnTo>
                  <a:lnTo>
                    <a:pt x="538" y="615"/>
                  </a:lnTo>
                  <a:lnTo>
                    <a:pt x="539" y="616"/>
                  </a:lnTo>
                  <a:lnTo>
                    <a:pt x="540" y="618"/>
                  </a:lnTo>
                  <a:lnTo>
                    <a:pt x="542" y="619"/>
                  </a:lnTo>
                  <a:lnTo>
                    <a:pt x="542" y="619"/>
                  </a:lnTo>
                  <a:lnTo>
                    <a:pt x="542" y="620"/>
                  </a:lnTo>
                  <a:lnTo>
                    <a:pt x="540" y="620"/>
                  </a:lnTo>
                  <a:lnTo>
                    <a:pt x="540" y="622"/>
                  </a:lnTo>
                  <a:lnTo>
                    <a:pt x="542" y="622"/>
                  </a:lnTo>
                  <a:lnTo>
                    <a:pt x="542" y="620"/>
                  </a:lnTo>
                  <a:lnTo>
                    <a:pt x="542" y="623"/>
                  </a:lnTo>
                  <a:lnTo>
                    <a:pt x="540" y="623"/>
                  </a:lnTo>
                  <a:lnTo>
                    <a:pt x="540" y="624"/>
                  </a:lnTo>
                  <a:lnTo>
                    <a:pt x="540" y="626"/>
                  </a:lnTo>
                  <a:lnTo>
                    <a:pt x="542" y="627"/>
                  </a:lnTo>
                  <a:lnTo>
                    <a:pt x="542" y="628"/>
                  </a:lnTo>
                  <a:lnTo>
                    <a:pt x="542" y="628"/>
                  </a:lnTo>
                  <a:lnTo>
                    <a:pt x="542" y="630"/>
                  </a:lnTo>
                  <a:lnTo>
                    <a:pt x="542" y="630"/>
                  </a:lnTo>
                  <a:lnTo>
                    <a:pt x="542" y="630"/>
                  </a:lnTo>
                  <a:lnTo>
                    <a:pt x="543" y="632"/>
                  </a:lnTo>
                  <a:lnTo>
                    <a:pt x="543" y="633"/>
                  </a:lnTo>
                  <a:lnTo>
                    <a:pt x="543" y="636"/>
                  </a:lnTo>
                  <a:lnTo>
                    <a:pt x="543" y="639"/>
                  </a:lnTo>
                  <a:lnTo>
                    <a:pt x="543" y="639"/>
                  </a:lnTo>
                  <a:lnTo>
                    <a:pt x="543" y="640"/>
                  </a:lnTo>
                  <a:lnTo>
                    <a:pt x="543" y="641"/>
                  </a:lnTo>
                  <a:lnTo>
                    <a:pt x="543" y="641"/>
                  </a:lnTo>
                  <a:lnTo>
                    <a:pt x="542" y="641"/>
                  </a:lnTo>
                  <a:lnTo>
                    <a:pt x="543" y="643"/>
                  </a:lnTo>
                  <a:lnTo>
                    <a:pt x="542" y="644"/>
                  </a:lnTo>
                  <a:lnTo>
                    <a:pt x="542" y="645"/>
                  </a:lnTo>
                  <a:lnTo>
                    <a:pt x="544" y="641"/>
                  </a:lnTo>
                  <a:lnTo>
                    <a:pt x="546" y="637"/>
                  </a:lnTo>
                  <a:lnTo>
                    <a:pt x="544" y="637"/>
                  </a:lnTo>
                  <a:lnTo>
                    <a:pt x="546" y="635"/>
                  </a:lnTo>
                  <a:lnTo>
                    <a:pt x="547" y="633"/>
                  </a:lnTo>
                  <a:lnTo>
                    <a:pt x="548" y="631"/>
                  </a:lnTo>
                  <a:lnTo>
                    <a:pt x="547" y="630"/>
                  </a:lnTo>
                  <a:lnTo>
                    <a:pt x="547" y="630"/>
                  </a:lnTo>
                  <a:lnTo>
                    <a:pt x="547" y="630"/>
                  </a:lnTo>
                  <a:lnTo>
                    <a:pt x="546" y="630"/>
                  </a:lnTo>
                  <a:lnTo>
                    <a:pt x="546" y="628"/>
                  </a:lnTo>
                  <a:lnTo>
                    <a:pt x="547" y="627"/>
                  </a:lnTo>
                  <a:lnTo>
                    <a:pt x="547" y="626"/>
                  </a:lnTo>
                  <a:lnTo>
                    <a:pt x="548" y="624"/>
                  </a:lnTo>
                  <a:lnTo>
                    <a:pt x="548" y="624"/>
                  </a:lnTo>
                  <a:lnTo>
                    <a:pt x="550" y="622"/>
                  </a:lnTo>
                  <a:lnTo>
                    <a:pt x="550" y="623"/>
                  </a:lnTo>
                  <a:lnTo>
                    <a:pt x="550" y="623"/>
                  </a:lnTo>
                  <a:lnTo>
                    <a:pt x="550" y="624"/>
                  </a:lnTo>
                  <a:lnTo>
                    <a:pt x="550" y="624"/>
                  </a:lnTo>
                  <a:lnTo>
                    <a:pt x="550" y="623"/>
                  </a:lnTo>
                  <a:lnTo>
                    <a:pt x="550" y="623"/>
                  </a:lnTo>
                  <a:lnTo>
                    <a:pt x="550" y="622"/>
                  </a:lnTo>
                  <a:lnTo>
                    <a:pt x="550" y="620"/>
                  </a:lnTo>
                  <a:lnTo>
                    <a:pt x="551" y="620"/>
                  </a:lnTo>
                  <a:lnTo>
                    <a:pt x="551" y="620"/>
                  </a:lnTo>
                  <a:lnTo>
                    <a:pt x="552" y="619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5"/>
                  </a:lnTo>
                  <a:lnTo>
                    <a:pt x="553" y="612"/>
                  </a:lnTo>
                  <a:lnTo>
                    <a:pt x="555" y="610"/>
                  </a:lnTo>
                  <a:lnTo>
                    <a:pt x="555" y="609"/>
                  </a:lnTo>
                  <a:lnTo>
                    <a:pt x="556" y="609"/>
                  </a:lnTo>
                  <a:lnTo>
                    <a:pt x="557" y="609"/>
                  </a:lnTo>
                  <a:lnTo>
                    <a:pt x="557" y="607"/>
                  </a:lnTo>
                  <a:lnTo>
                    <a:pt x="557" y="606"/>
                  </a:lnTo>
                  <a:lnTo>
                    <a:pt x="557" y="606"/>
                  </a:lnTo>
                  <a:lnTo>
                    <a:pt x="556" y="605"/>
                  </a:lnTo>
                  <a:lnTo>
                    <a:pt x="559" y="601"/>
                  </a:lnTo>
                  <a:lnTo>
                    <a:pt x="560" y="598"/>
                  </a:lnTo>
                  <a:lnTo>
                    <a:pt x="560" y="594"/>
                  </a:lnTo>
                  <a:lnTo>
                    <a:pt x="563" y="592"/>
                  </a:lnTo>
                  <a:lnTo>
                    <a:pt x="561" y="593"/>
                  </a:lnTo>
                  <a:lnTo>
                    <a:pt x="561" y="594"/>
                  </a:lnTo>
                  <a:lnTo>
                    <a:pt x="561" y="594"/>
                  </a:lnTo>
                  <a:lnTo>
                    <a:pt x="563" y="592"/>
                  </a:lnTo>
                  <a:lnTo>
                    <a:pt x="563" y="593"/>
                  </a:lnTo>
                  <a:lnTo>
                    <a:pt x="563" y="593"/>
                  </a:lnTo>
                  <a:lnTo>
                    <a:pt x="564" y="594"/>
                  </a:lnTo>
                  <a:lnTo>
                    <a:pt x="564" y="589"/>
                  </a:lnTo>
                  <a:lnTo>
                    <a:pt x="565" y="584"/>
                  </a:lnTo>
                  <a:lnTo>
                    <a:pt x="567" y="577"/>
                  </a:lnTo>
                  <a:lnTo>
                    <a:pt x="568" y="577"/>
                  </a:lnTo>
                  <a:lnTo>
                    <a:pt x="568" y="576"/>
                  </a:lnTo>
                  <a:lnTo>
                    <a:pt x="569" y="573"/>
                  </a:lnTo>
                  <a:lnTo>
                    <a:pt x="571" y="572"/>
                  </a:lnTo>
                  <a:lnTo>
                    <a:pt x="569" y="572"/>
                  </a:lnTo>
                  <a:lnTo>
                    <a:pt x="569" y="573"/>
                  </a:lnTo>
                  <a:lnTo>
                    <a:pt x="569" y="573"/>
                  </a:lnTo>
                  <a:lnTo>
                    <a:pt x="569" y="572"/>
                  </a:lnTo>
                  <a:lnTo>
                    <a:pt x="569" y="572"/>
                  </a:lnTo>
                  <a:lnTo>
                    <a:pt x="569" y="571"/>
                  </a:lnTo>
                  <a:lnTo>
                    <a:pt x="571" y="569"/>
                  </a:lnTo>
                  <a:lnTo>
                    <a:pt x="571" y="569"/>
                  </a:lnTo>
                  <a:lnTo>
                    <a:pt x="571" y="571"/>
                  </a:lnTo>
                  <a:lnTo>
                    <a:pt x="571" y="569"/>
                  </a:lnTo>
                  <a:lnTo>
                    <a:pt x="571" y="568"/>
                  </a:lnTo>
                  <a:lnTo>
                    <a:pt x="572" y="569"/>
                  </a:lnTo>
                  <a:lnTo>
                    <a:pt x="572" y="567"/>
                  </a:lnTo>
                  <a:lnTo>
                    <a:pt x="572" y="565"/>
                  </a:lnTo>
                  <a:lnTo>
                    <a:pt x="572" y="564"/>
                  </a:lnTo>
                  <a:lnTo>
                    <a:pt x="572" y="563"/>
                  </a:lnTo>
                  <a:lnTo>
                    <a:pt x="572" y="560"/>
                  </a:lnTo>
                  <a:lnTo>
                    <a:pt x="573" y="559"/>
                  </a:lnTo>
                  <a:lnTo>
                    <a:pt x="573" y="556"/>
                  </a:lnTo>
                  <a:lnTo>
                    <a:pt x="574" y="552"/>
                  </a:lnTo>
                  <a:lnTo>
                    <a:pt x="574" y="554"/>
                  </a:lnTo>
                  <a:lnTo>
                    <a:pt x="574" y="552"/>
                  </a:lnTo>
                  <a:lnTo>
                    <a:pt x="576" y="551"/>
                  </a:lnTo>
                  <a:lnTo>
                    <a:pt x="576" y="550"/>
                  </a:lnTo>
                  <a:lnTo>
                    <a:pt x="574" y="547"/>
                  </a:lnTo>
                  <a:lnTo>
                    <a:pt x="576" y="546"/>
                  </a:lnTo>
                  <a:lnTo>
                    <a:pt x="576" y="543"/>
                  </a:lnTo>
                  <a:lnTo>
                    <a:pt x="577" y="540"/>
                  </a:lnTo>
                  <a:lnTo>
                    <a:pt x="578" y="537"/>
                  </a:lnTo>
                  <a:lnTo>
                    <a:pt x="577" y="537"/>
                  </a:lnTo>
                  <a:lnTo>
                    <a:pt x="577" y="535"/>
                  </a:lnTo>
                  <a:lnTo>
                    <a:pt x="577" y="534"/>
                  </a:lnTo>
                  <a:lnTo>
                    <a:pt x="577" y="534"/>
                  </a:lnTo>
                  <a:lnTo>
                    <a:pt x="578" y="530"/>
                  </a:lnTo>
                  <a:lnTo>
                    <a:pt x="578" y="526"/>
                  </a:lnTo>
                  <a:lnTo>
                    <a:pt x="578" y="522"/>
                  </a:lnTo>
                  <a:lnTo>
                    <a:pt x="580" y="518"/>
                  </a:lnTo>
                  <a:lnTo>
                    <a:pt x="580" y="518"/>
                  </a:lnTo>
                  <a:lnTo>
                    <a:pt x="581" y="517"/>
                  </a:lnTo>
                  <a:lnTo>
                    <a:pt x="581" y="514"/>
                  </a:lnTo>
                  <a:lnTo>
                    <a:pt x="581" y="513"/>
                  </a:lnTo>
                  <a:lnTo>
                    <a:pt x="581" y="510"/>
                  </a:lnTo>
                  <a:lnTo>
                    <a:pt x="581" y="510"/>
                  </a:lnTo>
                  <a:lnTo>
                    <a:pt x="582" y="510"/>
                  </a:lnTo>
                  <a:lnTo>
                    <a:pt x="582" y="510"/>
                  </a:lnTo>
                  <a:lnTo>
                    <a:pt x="584" y="510"/>
                  </a:lnTo>
                  <a:lnTo>
                    <a:pt x="582" y="508"/>
                  </a:lnTo>
                  <a:lnTo>
                    <a:pt x="582" y="506"/>
                  </a:lnTo>
                  <a:lnTo>
                    <a:pt x="584" y="504"/>
                  </a:lnTo>
                  <a:lnTo>
                    <a:pt x="584" y="503"/>
                  </a:lnTo>
                  <a:lnTo>
                    <a:pt x="584" y="503"/>
                  </a:lnTo>
                  <a:lnTo>
                    <a:pt x="585" y="500"/>
                  </a:lnTo>
                  <a:lnTo>
                    <a:pt x="585" y="497"/>
                  </a:lnTo>
                  <a:lnTo>
                    <a:pt x="585" y="496"/>
                  </a:lnTo>
                  <a:lnTo>
                    <a:pt x="584" y="492"/>
                  </a:lnTo>
                  <a:lnTo>
                    <a:pt x="585" y="493"/>
                  </a:lnTo>
                  <a:lnTo>
                    <a:pt x="585" y="492"/>
                  </a:lnTo>
                  <a:lnTo>
                    <a:pt x="586" y="492"/>
                  </a:lnTo>
                  <a:lnTo>
                    <a:pt x="586" y="492"/>
                  </a:lnTo>
                  <a:lnTo>
                    <a:pt x="586" y="491"/>
                  </a:lnTo>
                  <a:lnTo>
                    <a:pt x="586" y="489"/>
                  </a:lnTo>
                  <a:lnTo>
                    <a:pt x="588" y="491"/>
                  </a:lnTo>
                  <a:lnTo>
                    <a:pt x="588" y="488"/>
                  </a:lnTo>
                  <a:lnTo>
                    <a:pt x="586" y="488"/>
                  </a:lnTo>
                  <a:lnTo>
                    <a:pt x="586" y="488"/>
                  </a:lnTo>
                  <a:lnTo>
                    <a:pt x="586" y="488"/>
                  </a:lnTo>
                  <a:lnTo>
                    <a:pt x="585" y="487"/>
                  </a:lnTo>
                  <a:lnTo>
                    <a:pt x="585" y="486"/>
                  </a:lnTo>
                  <a:lnTo>
                    <a:pt x="586" y="486"/>
                  </a:lnTo>
                  <a:lnTo>
                    <a:pt x="586" y="484"/>
                  </a:lnTo>
                  <a:lnTo>
                    <a:pt x="586" y="483"/>
                  </a:lnTo>
                  <a:lnTo>
                    <a:pt x="586" y="482"/>
                  </a:lnTo>
                  <a:lnTo>
                    <a:pt x="584" y="480"/>
                  </a:lnTo>
                  <a:lnTo>
                    <a:pt x="585" y="482"/>
                  </a:lnTo>
                  <a:lnTo>
                    <a:pt x="585" y="479"/>
                  </a:lnTo>
                  <a:lnTo>
                    <a:pt x="585" y="479"/>
                  </a:lnTo>
                  <a:lnTo>
                    <a:pt x="585" y="478"/>
                  </a:lnTo>
                  <a:lnTo>
                    <a:pt x="586" y="478"/>
                  </a:lnTo>
                  <a:lnTo>
                    <a:pt x="586" y="476"/>
                  </a:lnTo>
                  <a:lnTo>
                    <a:pt x="586" y="475"/>
                  </a:lnTo>
                  <a:lnTo>
                    <a:pt x="588" y="475"/>
                  </a:lnTo>
                  <a:lnTo>
                    <a:pt x="588" y="474"/>
                  </a:lnTo>
                  <a:lnTo>
                    <a:pt x="586" y="472"/>
                  </a:lnTo>
                  <a:lnTo>
                    <a:pt x="586" y="472"/>
                  </a:lnTo>
                  <a:lnTo>
                    <a:pt x="586" y="468"/>
                  </a:lnTo>
                  <a:lnTo>
                    <a:pt x="588" y="465"/>
                  </a:lnTo>
                  <a:lnTo>
                    <a:pt x="589" y="461"/>
                  </a:lnTo>
                  <a:lnTo>
                    <a:pt x="589" y="459"/>
                  </a:lnTo>
                  <a:lnTo>
                    <a:pt x="588" y="459"/>
                  </a:lnTo>
                  <a:lnTo>
                    <a:pt x="588" y="461"/>
                  </a:lnTo>
                  <a:lnTo>
                    <a:pt x="588" y="459"/>
                  </a:lnTo>
                  <a:lnTo>
                    <a:pt x="586" y="458"/>
                  </a:lnTo>
                  <a:lnTo>
                    <a:pt x="588" y="457"/>
                  </a:lnTo>
                  <a:lnTo>
                    <a:pt x="588" y="455"/>
                  </a:lnTo>
                  <a:lnTo>
                    <a:pt x="588" y="454"/>
                  </a:lnTo>
                  <a:lnTo>
                    <a:pt x="588" y="454"/>
                  </a:lnTo>
                  <a:lnTo>
                    <a:pt x="588" y="449"/>
                  </a:lnTo>
                  <a:lnTo>
                    <a:pt x="589" y="450"/>
                  </a:lnTo>
                  <a:lnTo>
                    <a:pt x="589" y="446"/>
                  </a:lnTo>
                  <a:lnTo>
                    <a:pt x="589" y="446"/>
                  </a:lnTo>
                  <a:lnTo>
                    <a:pt x="588" y="448"/>
                  </a:lnTo>
                  <a:lnTo>
                    <a:pt x="588" y="448"/>
                  </a:lnTo>
                  <a:lnTo>
                    <a:pt x="588" y="445"/>
                  </a:lnTo>
                  <a:lnTo>
                    <a:pt x="588" y="442"/>
                  </a:lnTo>
                  <a:lnTo>
                    <a:pt x="586" y="441"/>
                  </a:lnTo>
                  <a:lnTo>
                    <a:pt x="588" y="437"/>
                  </a:lnTo>
                  <a:lnTo>
                    <a:pt x="588" y="438"/>
                  </a:lnTo>
                  <a:lnTo>
                    <a:pt x="588" y="438"/>
                  </a:lnTo>
                  <a:lnTo>
                    <a:pt x="588" y="438"/>
                  </a:lnTo>
                  <a:lnTo>
                    <a:pt x="589" y="440"/>
                  </a:lnTo>
                  <a:lnTo>
                    <a:pt x="589" y="440"/>
                  </a:lnTo>
                  <a:lnTo>
                    <a:pt x="589" y="438"/>
                  </a:lnTo>
                  <a:lnTo>
                    <a:pt x="589" y="437"/>
                  </a:lnTo>
                  <a:lnTo>
                    <a:pt x="589" y="437"/>
                  </a:lnTo>
                  <a:lnTo>
                    <a:pt x="589" y="436"/>
                  </a:lnTo>
                  <a:lnTo>
                    <a:pt x="589" y="434"/>
                  </a:lnTo>
                  <a:lnTo>
                    <a:pt x="589" y="433"/>
                  </a:lnTo>
                  <a:lnTo>
                    <a:pt x="589" y="432"/>
                  </a:lnTo>
                  <a:lnTo>
                    <a:pt x="588" y="431"/>
                  </a:lnTo>
                  <a:lnTo>
                    <a:pt x="588" y="425"/>
                  </a:lnTo>
                  <a:lnTo>
                    <a:pt x="588" y="421"/>
                  </a:lnTo>
                  <a:lnTo>
                    <a:pt x="588" y="417"/>
                  </a:lnTo>
                  <a:lnTo>
                    <a:pt x="588" y="414"/>
                  </a:lnTo>
                  <a:lnTo>
                    <a:pt x="588" y="414"/>
                  </a:lnTo>
                  <a:lnTo>
                    <a:pt x="588" y="414"/>
                  </a:lnTo>
                  <a:lnTo>
                    <a:pt x="588" y="412"/>
                  </a:lnTo>
                  <a:lnTo>
                    <a:pt x="589" y="412"/>
                  </a:lnTo>
                  <a:lnTo>
                    <a:pt x="588" y="411"/>
                  </a:lnTo>
                  <a:lnTo>
                    <a:pt x="588" y="410"/>
                  </a:lnTo>
                  <a:lnTo>
                    <a:pt x="588" y="410"/>
                  </a:lnTo>
                  <a:lnTo>
                    <a:pt x="588" y="408"/>
                  </a:lnTo>
                  <a:lnTo>
                    <a:pt x="588" y="407"/>
                  </a:lnTo>
                  <a:lnTo>
                    <a:pt x="588" y="404"/>
                  </a:lnTo>
                  <a:lnTo>
                    <a:pt x="588" y="403"/>
                  </a:lnTo>
                  <a:lnTo>
                    <a:pt x="588" y="403"/>
                  </a:lnTo>
                  <a:lnTo>
                    <a:pt x="589" y="402"/>
                  </a:lnTo>
                  <a:lnTo>
                    <a:pt x="589" y="400"/>
                  </a:lnTo>
                  <a:lnTo>
                    <a:pt x="588" y="399"/>
                  </a:lnTo>
                  <a:lnTo>
                    <a:pt x="588" y="396"/>
                  </a:lnTo>
                  <a:lnTo>
                    <a:pt x="588" y="394"/>
                  </a:lnTo>
                  <a:lnTo>
                    <a:pt x="588" y="391"/>
                  </a:lnTo>
                  <a:lnTo>
                    <a:pt x="586" y="387"/>
                  </a:lnTo>
                  <a:lnTo>
                    <a:pt x="588" y="387"/>
                  </a:lnTo>
                  <a:lnTo>
                    <a:pt x="586" y="386"/>
                  </a:lnTo>
                  <a:lnTo>
                    <a:pt x="586" y="383"/>
                  </a:lnTo>
                  <a:lnTo>
                    <a:pt x="586" y="382"/>
                  </a:lnTo>
                  <a:lnTo>
                    <a:pt x="586" y="379"/>
                  </a:lnTo>
                  <a:lnTo>
                    <a:pt x="586" y="379"/>
                  </a:lnTo>
                  <a:lnTo>
                    <a:pt x="588" y="379"/>
                  </a:lnTo>
                  <a:lnTo>
                    <a:pt x="588" y="381"/>
                  </a:lnTo>
                  <a:lnTo>
                    <a:pt x="588" y="379"/>
                  </a:lnTo>
                  <a:lnTo>
                    <a:pt x="589" y="379"/>
                  </a:lnTo>
                  <a:lnTo>
                    <a:pt x="589" y="379"/>
                  </a:lnTo>
                  <a:lnTo>
                    <a:pt x="589" y="379"/>
                  </a:lnTo>
                  <a:lnTo>
                    <a:pt x="589" y="378"/>
                  </a:lnTo>
                  <a:lnTo>
                    <a:pt x="589" y="377"/>
                  </a:lnTo>
                  <a:lnTo>
                    <a:pt x="588" y="374"/>
                  </a:lnTo>
                  <a:lnTo>
                    <a:pt x="585" y="373"/>
                  </a:lnTo>
                  <a:lnTo>
                    <a:pt x="584" y="370"/>
                  </a:lnTo>
                  <a:lnTo>
                    <a:pt x="584" y="368"/>
                  </a:lnTo>
                  <a:lnTo>
                    <a:pt x="582" y="366"/>
                  </a:lnTo>
                  <a:lnTo>
                    <a:pt x="582" y="364"/>
                  </a:lnTo>
                  <a:lnTo>
                    <a:pt x="582" y="362"/>
                  </a:lnTo>
                  <a:lnTo>
                    <a:pt x="582" y="361"/>
                  </a:lnTo>
                  <a:lnTo>
                    <a:pt x="581" y="360"/>
                  </a:lnTo>
                  <a:lnTo>
                    <a:pt x="581" y="362"/>
                  </a:lnTo>
                  <a:lnTo>
                    <a:pt x="580" y="357"/>
                  </a:lnTo>
                  <a:lnTo>
                    <a:pt x="581" y="357"/>
                  </a:lnTo>
                  <a:lnTo>
                    <a:pt x="580" y="355"/>
                  </a:lnTo>
                  <a:lnTo>
                    <a:pt x="580" y="352"/>
                  </a:lnTo>
                  <a:lnTo>
                    <a:pt x="578" y="349"/>
                  </a:lnTo>
                  <a:lnTo>
                    <a:pt x="577" y="347"/>
                  </a:lnTo>
                  <a:lnTo>
                    <a:pt x="577" y="347"/>
                  </a:lnTo>
                  <a:lnTo>
                    <a:pt x="576" y="345"/>
                  </a:lnTo>
                  <a:lnTo>
                    <a:pt x="576" y="343"/>
                  </a:lnTo>
                  <a:lnTo>
                    <a:pt x="574" y="342"/>
                  </a:lnTo>
                  <a:lnTo>
                    <a:pt x="574" y="342"/>
                  </a:lnTo>
                  <a:lnTo>
                    <a:pt x="573" y="338"/>
                  </a:lnTo>
                  <a:lnTo>
                    <a:pt x="571" y="334"/>
                  </a:lnTo>
                  <a:lnTo>
                    <a:pt x="568" y="328"/>
                  </a:lnTo>
                  <a:lnTo>
                    <a:pt x="565" y="323"/>
                  </a:lnTo>
                  <a:lnTo>
                    <a:pt x="567" y="322"/>
                  </a:lnTo>
                  <a:lnTo>
                    <a:pt x="565" y="321"/>
                  </a:lnTo>
                  <a:lnTo>
                    <a:pt x="564" y="318"/>
                  </a:lnTo>
                  <a:lnTo>
                    <a:pt x="564" y="317"/>
                  </a:lnTo>
                  <a:lnTo>
                    <a:pt x="564" y="317"/>
                  </a:lnTo>
                  <a:lnTo>
                    <a:pt x="565" y="317"/>
                  </a:lnTo>
                  <a:lnTo>
                    <a:pt x="563" y="315"/>
                  </a:lnTo>
                  <a:lnTo>
                    <a:pt x="561" y="311"/>
                  </a:lnTo>
                  <a:lnTo>
                    <a:pt x="561" y="309"/>
                  </a:lnTo>
                  <a:lnTo>
                    <a:pt x="559" y="306"/>
                  </a:lnTo>
                  <a:lnTo>
                    <a:pt x="559" y="306"/>
                  </a:lnTo>
                  <a:lnTo>
                    <a:pt x="559" y="305"/>
                  </a:lnTo>
                  <a:lnTo>
                    <a:pt x="557" y="304"/>
                  </a:lnTo>
                  <a:lnTo>
                    <a:pt x="556" y="302"/>
                  </a:lnTo>
                  <a:lnTo>
                    <a:pt x="556" y="301"/>
                  </a:lnTo>
                  <a:lnTo>
                    <a:pt x="552" y="297"/>
                  </a:lnTo>
                  <a:lnTo>
                    <a:pt x="550" y="293"/>
                  </a:lnTo>
                  <a:lnTo>
                    <a:pt x="547" y="289"/>
                  </a:lnTo>
                  <a:lnTo>
                    <a:pt x="547" y="289"/>
                  </a:lnTo>
                  <a:lnTo>
                    <a:pt x="546" y="285"/>
                  </a:lnTo>
                  <a:lnTo>
                    <a:pt x="544" y="287"/>
                  </a:lnTo>
                  <a:lnTo>
                    <a:pt x="544" y="288"/>
                  </a:lnTo>
                  <a:lnTo>
                    <a:pt x="544" y="292"/>
                  </a:lnTo>
                  <a:lnTo>
                    <a:pt x="546" y="296"/>
                  </a:lnTo>
                  <a:lnTo>
                    <a:pt x="546" y="300"/>
                  </a:lnTo>
                  <a:lnTo>
                    <a:pt x="544" y="305"/>
                  </a:lnTo>
                  <a:lnTo>
                    <a:pt x="546" y="310"/>
                  </a:lnTo>
                  <a:lnTo>
                    <a:pt x="544" y="310"/>
                  </a:lnTo>
                  <a:lnTo>
                    <a:pt x="544" y="313"/>
                  </a:lnTo>
                  <a:lnTo>
                    <a:pt x="544" y="317"/>
                  </a:lnTo>
                  <a:lnTo>
                    <a:pt x="544" y="319"/>
                  </a:lnTo>
                  <a:lnTo>
                    <a:pt x="544" y="322"/>
                  </a:lnTo>
                  <a:lnTo>
                    <a:pt x="543" y="323"/>
                  </a:lnTo>
                  <a:lnTo>
                    <a:pt x="543" y="322"/>
                  </a:lnTo>
                  <a:lnTo>
                    <a:pt x="543" y="322"/>
                  </a:lnTo>
                  <a:lnTo>
                    <a:pt x="542" y="322"/>
                  </a:lnTo>
                  <a:lnTo>
                    <a:pt x="543" y="323"/>
                  </a:lnTo>
                  <a:lnTo>
                    <a:pt x="542" y="323"/>
                  </a:lnTo>
                  <a:lnTo>
                    <a:pt x="542" y="323"/>
                  </a:lnTo>
                  <a:lnTo>
                    <a:pt x="542" y="322"/>
                  </a:lnTo>
                  <a:lnTo>
                    <a:pt x="542" y="322"/>
                  </a:lnTo>
                  <a:lnTo>
                    <a:pt x="542" y="323"/>
                  </a:lnTo>
                  <a:lnTo>
                    <a:pt x="542" y="328"/>
                  </a:lnTo>
                  <a:lnTo>
                    <a:pt x="543" y="332"/>
                  </a:lnTo>
                  <a:lnTo>
                    <a:pt x="544" y="338"/>
                  </a:lnTo>
                  <a:lnTo>
                    <a:pt x="544" y="342"/>
                  </a:lnTo>
                  <a:lnTo>
                    <a:pt x="544" y="345"/>
                  </a:lnTo>
                  <a:lnTo>
                    <a:pt x="544" y="349"/>
                  </a:lnTo>
                  <a:lnTo>
                    <a:pt x="543" y="352"/>
                  </a:lnTo>
                  <a:lnTo>
                    <a:pt x="543" y="355"/>
                  </a:lnTo>
                  <a:lnTo>
                    <a:pt x="544" y="355"/>
                  </a:lnTo>
                  <a:lnTo>
                    <a:pt x="544" y="352"/>
                  </a:lnTo>
                  <a:lnTo>
                    <a:pt x="544" y="361"/>
                  </a:lnTo>
                  <a:lnTo>
                    <a:pt x="543" y="361"/>
                  </a:lnTo>
                  <a:lnTo>
                    <a:pt x="543" y="364"/>
                  </a:lnTo>
                  <a:lnTo>
                    <a:pt x="543" y="368"/>
                  </a:lnTo>
                  <a:lnTo>
                    <a:pt x="543" y="372"/>
                  </a:lnTo>
                  <a:lnTo>
                    <a:pt x="542" y="374"/>
                  </a:lnTo>
                  <a:lnTo>
                    <a:pt x="543" y="378"/>
                  </a:lnTo>
                  <a:lnTo>
                    <a:pt x="542" y="378"/>
                  </a:lnTo>
                  <a:lnTo>
                    <a:pt x="542" y="378"/>
                  </a:lnTo>
                  <a:lnTo>
                    <a:pt x="542" y="381"/>
                  </a:lnTo>
                  <a:lnTo>
                    <a:pt x="542" y="383"/>
                  </a:lnTo>
                  <a:lnTo>
                    <a:pt x="542" y="386"/>
                  </a:lnTo>
                  <a:lnTo>
                    <a:pt x="542" y="389"/>
                  </a:lnTo>
                  <a:lnTo>
                    <a:pt x="542" y="387"/>
                  </a:lnTo>
                  <a:lnTo>
                    <a:pt x="542" y="398"/>
                  </a:lnTo>
                  <a:lnTo>
                    <a:pt x="540" y="410"/>
                  </a:lnTo>
                  <a:lnTo>
                    <a:pt x="538" y="423"/>
                  </a:lnTo>
                  <a:lnTo>
                    <a:pt x="536" y="424"/>
                  </a:lnTo>
                  <a:lnTo>
                    <a:pt x="536" y="427"/>
                  </a:lnTo>
                  <a:lnTo>
                    <a:pt x="535" y="431"/>
                  </a:lnTo>
                  <a:lnTo>
                    <a:pt x="534" y="433"/>
                  </a:lnTo>
                  <a:lnTo>
                    <a:pt x="535" y="433"/>
                  </a:lnTo>
                  <a:lnTo>
                    <a:pt x="534" y="432"/>
                  </a:lnTo>
                  <a:lnTo>
                    <a:pt x="534" y="432"/>
                  </a:lnTo>
                  <a:lnTo>
                    <a:pt x="534" y="437"/>
                  </a:lnTo>
                  <a:lnTo>
                    <a:pt x="531" y="441"/>
                  </a:lnTo>
                  <a:lnTo>
                    <a:pt x="530" y="446"/>
                  </a:lnTo>
                  <a:lnTo>
                    <a:pt x="529" y="451"/>
                  </a:lnTo>
                  <a:lnTo>
                    <a:pt x="529" y="451"/>
                  </a:lnTo>
                  <a:lnTo>
                    <a:pt x="527" y="453"/>
                  </a:lnTo>
                  <a:lnTo>
                    <a:pt x="527" y="455"/>
                  </a:lnTo>
                  <a:lnTo>
                    <a:pt x="526" y="459"/>
                  </a:lnTo>
                  <a:lnTo>
                    <a:pt x="526" y="461"/>
                  </a:lnTo>
                  <a:lnTo>
                    <a:pt x="525" y="462"/>
                  </a:lnTo>
                  <a:lnTo>
                    <a:pt x="521" y="474"/>
                  </a:lnTo>
                  <a:lnTo>
                    <a:pt x="514" y="487"/>
                  </a:lnTo>
                  <a:lnTo>
                    <a:pt x="514" y="486"/>
                  </a:lnTo>
                  <a:lnTo>
                    <a:pt x="509" y="493"/>
                  </a:lnTo>
                  <a:lnTo>
                    <a:pt x="505" y="499"/>
                  </a:lnTo>
                  <a:lnTo>
                    <a:pt x="501" y="501"/>
                  </a:lnTo>
                  <a:lnTo>
                    <a:pt x="497" y="504"/>
                  </a:lnTo>
                  <a:lnTo>
                    <a:pt x="495" y="505"/>
                  </a:lnTo>
                  <a:lnTo>
                    <a:pt x="493" y="506"/>
                  </a:lnTo>
                  <a:lnTo>
                    <a:pt x="493" y="505"/>
                  </a:lnTo>
                  <a:lnTo>
                    <a:pt x="493" y="504"/>
                  </a:lnTo>
                  <a:lnTo>
                    <a:pt x="493" y="501"/>
                  </a:lnTo>
                  <a:lnTo>
                    <a:pt x="495" y="499"/>
                  </a:lnTo>
                  <a:lnTo>
                    <a:pt x="497" y="495"/>
                  </a:lnTo>
                  <a:lnTo>
                    <a:pt x="501" y="486"/>
                  </a:lnTo>
                  <a:lnTo>
                    <a:pt x="505" y="476"/>
                  </a:lnTo>
                  <a:lnTo>
                    <a:pt x="509" y="468"/>
                  </a:lnTo>
                  <a:lnTo>
                    <a:pt x="510" y="462"/>
                  </a:lnTo>
                  <a:lnTo>
                    <a:pt x="512" y="459"/>
                  </a:lnTo>
                  <a:lnTo>
                    <a:pt x="518" y="441"/>
                  </a:lnTo>
                  <a:lnTo>
                    <a:pt x="518" y="441"/>
                  </a:lnTo>
                  <a:lnTo>
                    <a:pt x="518" y="440"/>
                  </a:lnTo>
                  <a:lnTo>
                    <a:pt x="518" y="438"/>
                  </a:lnTo>
                  <a:lnTo>
                    <a:pt x="523" y="417"/>
                  </a:lnTo>
                  <a:lnTo>
                    <a:pt x="529" y="395"/>
                  </a:lnTo>
                  <a:lnTo>
                    <a:pt x="531" y="373"/>
                  </a:lnTo>
                  <a:lnTo>
                    <a:pt x="531" y="355"/>
                  </a:lnTo>
                  <a:lnTo>
                    <a:pt x="531" y="335"/>
                  </a:lnTo>
                  <a:lnTo>
                    <a:pt x="533" y="318"/>
                  </a:lnTo>
                  <a:lnTo>
                    <a:pt x="533" y="302"/>
                  </a:lnTo>
                  <a:lnTo>
                    <a:pt x="531" y="287"/>
                  </a:lnTo>
                  <a:lnTo>
                    <a:pt x="533" y="283"/>
                  </a:lnTo>
                  <a:lnTo>
                    <a:pt x="531" y="281"/>
                  </a:lnTo>
                  <a:lnTo>
                    <a:pt x="531" y="280"/>
                  </a:lnTo>
                  <a:lnTo>
                    <a:pt x="531" y="279"/>
                  </a:lnTo>
                  <a:lnTo>
                    <a:pt x="531" y="279"/>
                  </a:lnTo>
                  <a:lnTo>
                    <a:pt x="531" y="277"/>
                  </a:lnTo>
                  <a:lnTo>
                    <a:pt x="533" y="277"/>
                  </a:lnTo>
                  <a:lnTo>
                    <a:pt x="531" y="273"/>
                  </a:lnTo>
                  <a:lnTo>
                    <a:pt x="531" y="273"/>
                  </a:lnTo>
                  <a:lnTo>
                    <a:pt x="531" y="271"/>
                  </a:lnTo>
                  <a:lnTo>
                    <a:pt x="530" y="270"/>
                  </a:lnTo>
                  <a:lnTo>
                    <a:pt x="530" y="268"/>
                  </a:lnTo>
                  <a:lnTo>
                    <a:pt x="530" y="267"/>
                  </a:lnTo>
                  <a:lnTo>
                    <a:pt x="530" y="266"/>
                  </a:lnTo>
                  <a:lnTo>
                    <a:pt x="531" y="264"/>
                  </a:lnTo>
                  <a:lnTo>
                    <a:pt x="529" y="238"/>
                  </a:lnTo>
                  <a:lnTo>
                    <a:pt x="525" y="209"/>
                  </a:lnTo>
                  <a:lnTo>
                    <a:pt x="521" y="182"/>
                  </a:lnTo>
                  <a:lnTo>
                    <a:pt x="521" y="177"/>
                  </a:lnTo>
                  <a:lnTo>
                    <a:pt x="521" y="173"/>
                  </a:lnTo>
                  <a:lnTo>
                    <a:pt x="521" y="169"/>
                  </a:lnTo>
                  <a:lnTo>
                    <a:pt x="521" y="163"/>
                  </a:lnTo>
                  <a:lnTo>
                    <a:pt x="519" y="163"/>
                  </a:lnTo>
                  <a:lnTo>
                    <a:pt x="518" y="162"/>
                  </a:lnTo>
                  <a:lnTo>
                    <a:pt x="518" y="161"/>
                  </a:lnTo>
                  <a:lnTo>
                    <a:pt x="519" y="161"/>
                  </a:lnTo>
                  <a:lnTo>
                    <a:pt x="519" y="161"/>
                  </a:lnTo>
                  <a:lnTo>
                    <a:pt x="519" y="160"/>
                  </a:lnTo>
                  <a:lnTo>
                    <a:pt x="519" y="157"/>
                  </a:lnTo>
                  <a:lnTo>
                    <a:pt x="518" y="160"/>
                  </a:lnTo>
                  <a:lnTo>
                    <a:pt x="516" y="150"/>
                  </a:lnTo>
                  <a:lnTo>
                    <a:pt x="517" y="152"/>
                  </a:lnTo>
                  <a:lnTo>
                    <a:pt x="517" y="149"/>
                  </a:lnTo>
                  <a:lnTo>
                    <a:pt x="516" y="148"/>
                  </a:lnTo>
                  <a:lnTo>
                    <a:pt x="514" y="146"/>
                  </a:lnTo>
                  <a:lnTo>
                    <a:pt x="514" y="145"/>
                  </a:lnTo>
                  <a:lnTo>
                    <a:pt x="514" y="145"/>
                  </a:lnTo>
                  <a:lnTo>
                    <a:pt x="516" y="145"/>
                  </a:lnTo>
                  <a:lnTo>
                    <a:pt x="516" y="144"/>
                  </a:lnTo>
                  <a:lnTo>
                    <a:pt x="514" y="141"/>
                  </a:lnTo>
                  <a:lnTo>
                    <a:pt x="513" y="141"/>
                  </a:lnTo>
                  <a:lnTo>
                    <a:pt x="513" y="139"/>
                  </a:lnTo>
                  <a:lnTo>
                    <a:pt x="512" y="136"/>
                  </a:lnTo>
                  <a:lnTo>
                    <a:pt x="510" y="133"/>
                  </a:lnTo>
                  <a:lnTo>
                    <a:pt x="509" y="129"/>
                  </a:lnTo>
                  <a:lnTo>
                    <a:pt x="509" y="129"/>
                  </a:lnTo>
                  <a:lnTo>
                    <a:pt x="510" y="129"/>
                  </a:lnTo>
                  <a:lnTo>
                    <a:pt x="510" y="128"/>
                  </a:lnTo>
                  <a:lnTo>
                    <a:pt x="510" y="129"/>
                  </a:lnTo>
                  <a:lnTo>
                    <a:pt x="506" y="119"/>
                  </a:lnTo>
                  <a:lnTo>
                    <a:pt x="505" y="108"/>
                  </a:lnTo>
                  <a:lnTo>
                    <a:pt x="501" y="98"/>
                  </a:lnTo>
                  <a:lnTo>
                    <a:pt x="502" y="98"/>
                  </a:lnTo>
                  <a:lnTo>
                    <a:pt x="500" y="90"/>
                  </a:lnTo>
                  <a:lnTo>
                    <a:pt x="499" y="84"/>
                  </a:lnTo>
                  <a:lnTo>
                    <a:pt x="496" y="74"/>
                  </a:lnTo>
                  <a:lnTo>
                    <a:pt x="495" y="76"/>
                  </a:lnTo>
                  <a:lnTo>
                    <a:pt x="493" y="68"/>
                  </a:lnTo>
                  <a:lnTo>
                    <a:pt x="489" y="60"/>
                  </a:lnTo>
                  <a:lnTo>
                    <a:pt x="491" y="61"/>
                  </a:lnTo>
                  <a:lnTo>
                    <a:pt x="489" y="57"/>
                  </a:lnTo>
                  <a:lnTo>
                    <a:pt x="489" y="57"/>
                  </a:lnTo>
                  <a:lnTo>
                    <a:pt x="488" y="55"/>
                  </a:lnTo>
                  <a:lnTo>
                    <a:pt x="488" y="52"/>
                  </a:lnTo>
                  <a:lnTo>
                    <a:pt x="487" y="50"/>
                  </a:lnTo>
                  <a:lnTo>
                    <a:pt x="487" y="50"/>
                  </a:lnTo>
                  <a:lnTo>
                    <a:pt x="485" y="47"/>
                  </a:lnTo>
                  <a:lnTo>
                    <a:pt x="484" y="43"/>
                  </a:lnTo>
                  <a:lnTo>
                    <a:pt x="484" y="40"/>
                  </a:lnTo>
                  <a:lnTo>
                    <a:pt x="483" y="38"/>
                  </a:lnTo>
                  <a:lnTo>
                    <a:pt x="481" y="34"/>
                  </a:lnTo>
                  <a:lnTo>
                    <a:pt x="478" y="35"/>
                  </a:lnTo>
                  <a:lnTo>
                    <a:pt x="475" y="36"/>
                  </a:lnTo>
                  <a:lnTo>
                    <a:pt x="472" y="36"/>
                  </a:lnTo>
                  <a:lnTo>
                    <a:pt x="472" y="38"/>
                  </a:lnTo>
                  <a:lnTo>
                    <a:pt x="464" y="39"/>
                  </a:lnTo>
                  <a:lnTo>
                    <a:pt x="464" y="39"/>
                  </a:lnTo>
                  <a:lnTo>
                    <a:pt x="464" y="39"/>
                  </a:lnTo>
                  <a:lnTo>
                    <a:pt x="457" y="42"/>
                  </a:lnTo>
                  <a:lnTo>
                    <a:pt x="447" y="40"/>
                  </a:lnTo>
                  <a:lnTo>
                    <a:pt x="440" y="42"/>
                  </a:lnTo>
                  <a:lnTo>
                    <a:pt x="436" y="42"/>
                  </a:lnTo>
                  <a:lnTo>
                    <a:pt x="432" y="43"/>
                  </a:lnTo>
                  <a:lnTo>
                    <a:pt x="428" y="43"/>
                  </a:lnTo>
                  <a:lnTo>
                    <a:pt x="424" y="43"/>
                  </a:lnTo>
                  <a:lnTo>
                    <a:pt x="420" y="43"/>
                  </a:lnTo>
                  <a:lnTo>
                    <a:pt x="416" y="43"/>
                  </a:lnTo>
                  <a:lnTo>
                    <a:pt x="412" y="43"/>
                  </a:lnTo>
                  <a:lnTo>
                    <a:pt x="408" y="43"/>
                  </a:lnTo>
                  <a:lnTo>
                    <a:pt x="407" y="42"/>
                  </a:lnTo>
                  <a:lnTo>
                    <a:pt x="407" y="43"/>
                  </a:lnTo>
                  <a:lnTo>
                    <a:pt x="406" y="43"/>
                  </a:lnTo>
                  <a:lnTo>
                    <a:pt x="406" y="42"/>
                  </a:lnTo>
                  <a:lnTo>
                    <a:pt x="406" y="42"/>
                  </a:lnTo>
                  <a:lnTo>
                    <a:pt x="404" y="43"/>
                  </a:lnTo>
                  <a:lnTo>
                    <a:pt x="404" y="42"/>
                  </a:lnTo>
                  <a:lnTo>
                    <a:pt x="403" y="43"/>
                  </a:lnTo>
                  <a:lnTo>
                    <a:pt x="403" y="43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402" y="42"/>
                  </a:lnTo>
                  <a:lnTo>
                    <a:pt x="391" y="40"/>
                  </a:lnTo>
                  <a:lnTo>
                    <a:pt x="381" y="40"/>
                  </a:lnTo>
                  <a:lnTo>
                    <a:pt x="372" y="39"/>
                  </a:lnTo>
                  <a:lnTo>
                    <a:pt x="369" y="38"/>
                  </a:lnTo>
                  <a:lnTo>
                    <a:pt x="368" y="36"/>
                  </a:lnTo>
                  <a:lnTo>
                    <a:pt x="365" y="35"/>
                  </a:lnTo>
                  <a:lnTo>
                    <a:pt x="365" y="36"/>
                  </a:lnTo>
                  <a:lnTo>
                    <a:pt x="365" y="36"/>
                  </a:lnTo>
                  <a:lnTo>
                    <a:pt x="365" y="35"/>
                  </a:lnTo>
                  <a:lnTo>
                    <a:pt x="364" y="35"/>
                  </a:lnTo>
                  <a:lnTo>
                    <a:pt x="364" y="34"/>
                  </a:lnTo>
                  <a:lnTo>
                    <a:pt x="364" y="36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60" y="35"/>
                  </a:lnTo>
                  <a:lnTo>
                    <a:pt x="358" y="35"/>
                  </a:lnTo>
                  <a:lnTo>
                    <a:pt x="358" y="36"/>
                  </a:lnTo>
                  <a:lnTo>
                    <a:pt x="358" y="35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5"/>
                  </a:lnTo>
                  <a:lnTo>
                    <a:pt x="356" y="36"/>
                  </a:lnTo>
                  <a:lnTo>
                    <a:pt x="355" y="36"/>
                  </a:lnTo>
                  <a:lnTo>
                    <a:pt x="353" y="36"/>
                  </a:lnTo>
                  <a:lnTo>
                    <a:pt x="352" y="36"/>
                  </a:lnTo>
                  <a:lnTo>
                    <a:pt x="353" y="35"/>
                  </a:lnTo>
                  <a:lnTo>
                    <a:pt x="351" y="35"/>
                  </a:lnTo>
                  <a:lnTo>
                    <a:pt x="348" y="35"/>
                  </a:lnTo>
                  <a:lnTo>
                    <a:pt x="345" y="34"/>
                  </a:lnTo>
                  <a:lnTo>
                    <a:pt x="344" y="33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39" y="33"/>
                  </a:lnTo>
                  <a:lnTo>
                    <a:pt x="337" y="31"/>
                  </a:lnTo>
                  <a:lnTo>
                    <a:pt x="335" y="31"/>
                  </a:lnTo>
                  <a:lnTo>
                    <a:pt x="334" y="30"/>
                  </a:lnTo>
                  <a:lnTo>
                    <a:pt x="334" y="31"/>
                  </a:lnTo>
                  <a:lnTo>
                    <a:pt x="330" y="30"/>
                  </a:lnTo>
                  <a:lnTo>
                    <a:pt x="327" y="30"/>
                  </a:lnTo>
                  <a:lnTo>
                    <a:pt x="327" y="30"/>
                  </a:lnTo>
                  <a:lnTo>
                    <a:pt x="326" y="30"/>
                  </a:lnTo>
                  <a:lnTo>
                    <a:pt x="326" y="30"/>
                  </a:lnTo>
                  <a:lnTo>
                    <a:pt x="324" y="29"/>
                  </a:lnTo>
                  <a:lnTo>
                    <a:pt x="323" y="29"/>
                  </a:lnTo>
                  <a:lnTo>
                    <a:pt x="323" y="29"/>
                  </a:lnTo>
                  <a:lnTo>
                    <a:pt x="322" y="29"/>
                  </a:lnTo>
                  <a:lnTo>
                    <a:pt x="320" y="29"/>
                  </a:lnTo>
                  <a:lnTo>
                    <a:pt x="320" y="27"/>
                  </a:lnTo>
                  <a:lnTo>
                    <a:pt x="318" y="27"/>
                  </a:lnTo>
                  <a:lnTo>
                    <a:pt x="315" y="26"/>
                  </a:lnTo>
                  <a:lnTo>
                    <a:pt x="313" y="26"/>
                  </a:lnTo>
                  <a:lnTo>
                    <a:pt x="307" y="23"/>
                  </a:lnTo>
                  <a:lnTo>
                    <a:pt x="301" y="21"/>
                  </a:lnTo>
                  <a:lnTo>
                    <a:pt x="297" y="19"/>
                  </a:lnTo>
                  <a:lnTo>
                    <a:pt x="294" y="17"/>
                  </a:lnTo>
                  <a:lnTo>
                    <a:pt x="292" y="14"/>
                  </a:lnTo>
                  <a:lnTo>
                    <a:pt x="289" y="12"/>
                  </a:lnTo>
                  <a:lnTo>
                    <a:pt x="285" y="9"/>
                  </a:lnTo>
                  <a:lnTo>
                    <a:pt x="281" y="6"/>
                  </a:lnTo>
                  <a:lnTo>
                    <a:pt x="277" y="5"/>
                  </a:lnTo>
                  <a:lnTo>
                    <a:pt x="273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50"/>
            <p:cNvSpPr>
              <a:spLocks noEditPoints="1"/>
            </p:cNvSpPr>
            <p:nvPr/>
          </p:nvSpPr>
          <p:spPr bwMode="auto">
            <a:xfrm>
              <a:off x="8401167" y="948972"/>
              <a:ext cx="1602729" cy="2040548"/>
            </a:xfrm>
            <a:custGeom>
              <a:avLst/>
              <a:gdLst>
                <a:gd name="T0" fmla="*/ 297 w 615"/>
                <a:gd name="T1" fmla="*/ 112 h 783"/>
                <a:gd name="T2" fmla="*/ 305 w 615"/>
                <a:gd name="T3" fmla="*/ 116 h 783"/>
                <a:gd name="T4" fmla="*/ 326 w 615"/>
                <a:gd name="T5" fmla="*/ 126 h 783"/>
                <a:gd name="T6" fmla="*/ 339 w 615"/>
                <a:gd name="T7" fmla="*/ 131 h 783"/>
                <a:gd name="T8" fmla="*/ 364 w 615"/>
                <a:gd name="T9" fmla="*/ 136 h 783"/>
                <a:gd name="T10" fmla="*/ 376 w 615"/>
                <a:gd name="T11" fmla="*/ 139 h 783"/>
                <a:gd name="T12" fmla="*/ 393 w 615"/>
                <a:gd name="T13" fmla="*/ 142 h 783"/>
                <a:gd name="T14" fmla="*/ 404 w 615"/>
                <a:gd name="T15" fmla="*/ 144 h 783"/>
                <a:gd name="T16" fmla="*/ 429 w 615"/>
                <a:gd name="T17" fmla="*/ 148 h 783"/>
                <a:gd name="T18" fmla="*/ 446 w 615"/>
                <a:gd name="T19" fmla="*/ 147 h 783"/>
                <a:gd name="T20" fmla="*/ 475 w 615"/>
                <a:gd name="T21" fmla="*/ 143 h 783"/>
                <a:gd name="T22" fmla="*/ 418 w 615"/>
                <a:gd name="T23" fmla="*/ 16 h 783"/>
                <a:gd name="T24" fmla="*/ 452 w 615"/>
                <a:gd name="T25" fmla="*/ 40 h 783"/>
                <a:gd name="T26" fmla="*/ 463 w 615"/>
                <a:gd name="T27" fmla="*/ 51 h 783"/>
                <a:gd name="T28" fmla="*/ 482 w 615"/>
                <a:gd name="T29" fmla="*/ 88 h 783"/>
                <a:gd name="T30" fmla="*/ 500 w 615"/>
                <a:gd name="T31" fmla="*/ 130 h 783"/>
                <a:gd name="T32" fmla="*/ 512 w 615"/>
                <a:gd name="T33" fmla="*/ 163 h 783"/>
                <a:gd name="T34" fmla="*/ 533 w 615"/>
                <a:gd name="T35" fmla="*/ 228 h 783"/>
                <a:gd name="T36" fmla="*/ 541 w 615"/>
                <a:gd name="T37" fmla="*/ 263 h 783"/>
                <a:gd name="T38" fmla="*/ 547 w 615"/>
                <a:gd name="T39" fmla="*/ 295 h 783"/>
                <a:gd name="T40" fmla="*/ 555 w 615"/>
                <a:gd name="T41" fmla="*/ 337 h 783"/>
                <a:gd name="T42" fmla="*/ 558 w 615"/>
                <a:gd name="T43" fmla="*/ 385 h 783"/>
                <a:gd name="T44" fmla="*/ 609 w 615"/>
                <a:gd name="T45" fmla="*/ 487 h 783"/>
                <a:gd name="T46" fmla="*/ 615 w 615"/>
                <a:gd name="T47" fmla="*/ 585 h 783"/>
                <a:gd name="T48" fmla="*/ 611 w 615"/>
                <a:gd name="T49" fmla="*/ 620 h 783"/>
                <a:gd name="T50" fmla="*/ 602 w 615"/>
                <a:gd name="T51" fmla="*/ 668 h 783"/>
                <a:gd name="T52" fmla="*/ 556 w 615"/>
                <a:gd name="T53" fmla="*/ 779 h 783"/>
                <a:gd name="T54" fmla="*/ 539 w 615"/>
                <a:gd name="T55" fmla="*/ 757 h 783"/>
                <a:gd name="T56" fmla="*/ 539 w 615"/>
                <a:gd name="T57" fmla="*/ 716 h 783"/>
                <a:gd name="T58" fmla="*/ 534 w 615"/>
                <a:gd name="T59" fmla="*/ 686 h 783"/>
                <a:gd name="T60" fmla="*/ 526 w 615"/>
                <a:gd name="T61" fmla="*/ 665 h 783"/>
                <a:gd name="T62" fmla="*/ 496 w 615"/>
                <a:gd name="T63" fmla="*/ 638 h 783"/>
                <a:gd name="T64" fmla="*/ 458 w 615"/>
                <a:gd name="T65" fmla="*/ 648 h 783"/>
                <a:gd name="T66" fmla="*/ 429 w 615"/>
                <a:gd name="T67" fmla="*/ 648 h 783"/>
                <a:gd name="T68" fmla="*/ 410 w 615"/>
                <a:gd name="T69" fmla="*/ 651 h 783"/>
                <a:gd name="T70" fmla="*/ 369 w 615"/>
                <a:gd name="T71" fmla="*/ 654 h 783"/>
                <a:gd name="T72" fmla="*/ 360 w 615"/>
                <a:gd name="T73" fmla="*/ 680 h 783"/>
                <a:gd name="T74" fmla="*/ 342 w 615"/>
                <a:gd name="T75" fmla="*/ 723 h 783"/>
                <a:gd name="T76" fmla="*/ 308 w 615"/>
                <a:gd name="T77" fmla="*/ 767 h 783"/>
                <a:gd name="T78" fmla="*/ 272 w 615"/>
                <a:gd name="T79" fmla="*/ 635 h 783"/>
                <a:gd name="T80" fmla="*/ 211 w 615"/>
                <a:gd name="T81" fmla="*/ 620 h 783"/>
                <a:gd name="T82" fmla="*/ 173 w 615"/>
                <a:gd name="T83" fmla="*/ 606 h 783"/>
                <a:gd name="T84" fmla="*/ 151 w 615"/>
                <a:gd name="T85" fmla="*/ 599 h 783"/>
                <a:gd name="T86" fmla="*/ 105 w 615"/>
                <a:gd name="T87" fmla="*/ 576 h 783"/>
                <a:gd name="T88" fmla="*/ 64 w 615"/>
                <a:gd name="T89" fmla="*/ 587 h 783"/>
                <a:gd name="T90" fmla="*/ 44 w 615"/>
                <a:gd name="T91" fmla="*/ 610 h 783"/>
                <a:gd name="T92" fmla="*/ 41 w 615"/>
                <a:gd name="T93" fmla="*/ 625 h 783"/>
                <a:gd name="T94" fmla="*/ 34 w 615"/>
                <a:gd name="T95" fmla="*/ 648 h 783"/>
                <a:gd name="T96" fmla="*/ 8 w 615"/>
                <a:gd name="T97" fmla="*/ 660 h 783"/>
                <a:gd name="T98" fmla="*/ 8 w 615"/>
                <a:gd name="T99" fmla="*/ 536 h 783"/>
                <a:gd name="T100" fmla="*/ 30 w 615"/>
                <a:gd name="T101" fmla="*/ 462 h 783"/>
                <a:gd name="T102" fmla="*/ 44 w 615"/>
                <a:gd name="T103" fmla="*/ 424 h 783"/>
                <a:gd name="T104" fmla="*/ 89 w 615"/>
                <a:gd name="T105" fmla="*/ 360 h 783"/>
                <a:gd name="T106" fmla="*/ 148 w 615"/>
                <a:gd name="T107" fmla="*/ 297 h 783"/>
                <a:gd name="T108" fmla="*/ 162 w 615"/>
                <a:gd name="T109" fmla="*/ 266 h 783"/>
                <a:gd name="T110" fmla="*/ 186 w 615"/>
                <a:gd name="T111" fmla="*/ 227 h 783"/>
                <a:gd name="T112" fmla="*/ 204 w 615"/>
                <a:gd name="T113" fmla="*/ 197 h 783"/>
                <a:gd name="T114" fmla="*/ 230 w 615"/>
                <a:gd name="T115" fmla="*/ 160 h 783"/>
                <a:gd name="T116" fmla="*/ 263 w 615"/>
                <a:gd name="T117" fmla="*/ 121 h 783"/>
                <a:gd name="T118" fmla="*/ 292 w 615"/>
                <a:gd name="T119" fmla="*/ 85 h 783"/>
                <a:gd name="T120" fmla="*/ 342 w 615"/>
                <a:gd name="T121" fmla="*/ 36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5" h="783">
                  <a:moveTo>
                    <a:pt x="411" y="6"/>
                  </a:moveTo>
                  <a:lnTo>
                    <a:pt x="406" y="8"/>
                  </a:lnTo>
                  <a:lnTo>
                    <a:pt x="398" y="13"/>
                  </a:lnTo>
                  <a:lnTo>
                    <a:pt x="389" y="19"/>
                  </a:lnTo>
                  <a:lnTo>
                    <a:pt x="381" y="24"/>
                  </a:lnTo>
                  <a:lnTo>
                    <a:pt x="376" y="28"/>
                  </a:lnTo>
                  <a:lnTo>
                    <a:pt x="373" y="29"/>
                  </a:lnTo>
                  <a:lnTo>
                    <a:pt x="357" y="41"/>
                  </a:lnTo>
                  <a:lnTo>
                    <a:pt x="357" y="41"/>
                  </a:lnTo>
                  <a:lnTo>
                    <a:pt x="356" y="42"/>
                  </a:lnTo>
                  <a:lnTo>
                    <a:pt x="356" y="42"/>
                  </a:lnTo>
                  <a:lnTo>
                    <a:pt x="339" y="58"/>
                  </a:lnTo>
                  <a:lnTo>
                    <a:pt x="321" y="72"/>
                  </a:lnTo>
                  <a:lnTo>
                    <a:pt x="305" y="88"/>
                  </a:lnTo>
                  <a:lnTo>
                    <a:pt x="301" y="93"/>
                  </a:lnTo>
                  <a:lnTo>
                    <a:pt x="296" y="100"/>
                  </a:lnTo>
                  <a:lnTo>
                    <a:pt x="289" y="106"/>
                  </a:lnTo>
                  <a:lnTo>
                    <a:pt x="292" y="108"/>
                  </a:lnTo>
                  <a:lnTo>
                    <a:pt x="293" y="110"/>
                  </a:lnTo>
                  <a:lnTo>
                    <a:pt x="296" y="112"/>
                  </a:lnTo>
                  <a:lnTo>
                    <a:pt x="296" y="110"/>
                  </a:lnTo>
                  <a:lnTo>
                    <a:pt x="297" y="112"/>
                  </a:lnTo>
                  <a:lnTo>
                    <a:pt x="297" y="113"/>
                  </a:lnTo>
                  <a:lnTo>
                    <a:pt x="298" y="113"/>
                  </a:lnTo>
                  <a:lnTo>
                    <a:pt x="300" y="113"/>
                  </a:lnTo>
                  <a:lnTo>
                    <a:pt x="300" y="113"/>
                  </a:lnTo>
                  <a:lnTo>
                    <a:pt x="300" y="112"/>
                  </a:lnTo>
                  <a:lnTo>
                    <a:pt x="301" y="112"/>
                  </a:lnTo>
                  <a:lnTo>
                    <a:pt x="302" y="113"/>
                  </a:lnTo>
                  <a:lnTo>
                    <a:pt x="302" y="113"/>
                  </a:lnTo>
                  <a:lnTo>
                    <a:pt x="302" y="113"/>
                  </a:lnTo>
                  <a:lnTo>
                    <a:pt x="304" y="114"/>
                  </a:lnTo>
                  <a:lnTo>
                    <a:pt x="304" y="114"/>
                  </a:lnTo>
                  <a:lnTo>
                    <a:pt x="302" y="114"/>
                  </a:lnTo>
                  <a:lnTo>
                    <a:pt x="302" y="114"/>
                  </a:lnTo>
                  <a:lnTo>
                    <a:pt x="302" y="114"/>
                  </a:lnTo>
                  <a:lnTo>
                    <a:pt x="304" y="116"/>
                  </a:lnTo>
                  <a:lnTo>
                    <a:pt x="305" y="114"/>
                  </a:lnTo>
                  <a:lnTo>
                    <a:pt x="304" y="116"/>
                  </a:lnTo>
                  <a:lnTo>
                    <a:pt x="305" y="116"/>
                  </a:lnTo>
                  <a:lnTo>
                    <a:pt x="305" y="117"/>
                  </a:lnTo>
                  <a:lnTo>
                    <a:pt x="305" y="117"/>
                  </a:lnTo>
                  <a:lnTo>
                    <a:pt x="306" y="117"/>
                  </a:lnTo>
                  <a:lnTo>
                    <a:pt x="305" y="116"/>
                  </a:lnTo>
                  <a:lnTo>
                    <a:pt x="308" y="117"/>
                  </a:lnTo>
                  <a:lnTo>
                    <a:pt x="309" y="117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10" y="119"/>
                  </a:lnTo>
                  <a:lnTo>
                    <a:pt x="310" y="119"/>
                  </a:lnTo>
                  <a:lnTo>
                    <a:pt x="310" y="119"/>
                  </a:lnTo>
                  <a:lnTo>
                    <a:pt x="312" y="119"/>
                  </a:lnTo>
                  <a:lnTo>
                    <a:pt x="312" y="119"/>
                  </a:lnTo>
                  <a:lnTo>
                    <a:pt x="313" y="119"/>
                  </a:lnTo>
                  <a:lnTo>
                    <a:pt x="314" y="121"/>
                  </a:lnTo>
                  <a:lnTo>
                    <a:pt x="315" y="121"/>
                  </a:lnTo>
                  <a:lnTo>
                    <a:pt x="318" y="122"/>
                  </a:lnTo>
                  <a:lnTo>
                    <a:pt x="319" y="123"/>
                  </a:lnTo>
                  <a:lnTo>
                    <a:pt x="318" y="123"/>
                  </a:lnTo>
                  <a:lnTo>
                    <a:pt x="318" y="122"/>
                  </a:lnTo>
                  <a:lnTo>
                    <a:pt x="317" y="123"/>
                  </a:lnTo>
                  <a:lnTo>
                    <a:pt x="319" y="123"/>
                  </a:lnTo>
                  <a:lnTo>
                    <a:pt x="318" y="123"/>
                  </a:lnTo>
                  <a:lnTo>
                    <a:pt x="317" y="125"/>
                  </a:lnTo>
                  <a:lnTo>
                    <a:pt x="322" y="126"/>
                  </a:lnTo>
                  <a:lnTo>
                    <a:pt x="326" y="126"/>
                  </a:lnTo>
                  <a:lnTo>
                    <a:pt x="326" y="127"/>
                  </a:lnTo>
                  <a:lnTo>
                    <a:pt x="327" y="127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30" y="129"/>
                  </a:lnTo>
                  <a:lnTo>
                    <a:pt x="330" y="129"/>
                  </a:lnTo>
                  <a:lnTo>
                    <a:pt x="330" y="127"/>
                  </a:lnTo>
                  <a:lnTo>
                    <a:pt x="330" y="129"/>
                  </a:lnTo>
                  <a:lnTo>
                    <a:pt x="330" y="129"/>
                  </a:lnTo>
                  <a:lnTo>
                    <a:pt x="331" y="129"/>
                  </a:lnTo>
                  <a:lnTo>
                    <a:pt x="331" y="130"/>
                  </a:lnTo>
                  <a:lnTo>
                    <a:pt x="331" y="130"/>
                  </a:lnTo>
                  <a:lnTo>
                    <a:pt x="332" y="130"/>
                  </a:lnTo>
                  <a:lnTo>
                    <a:pt x="332" y="130"/>
                  </a:lnTo>
                  <a:lnTo>
                    <a:pt x="334" y="129"/>
                  </a:lnTo>
                  <a:lnTo>
                    <a:pt x="335" y="130"/>
                  </a:lnTo>
                  <a:lnTo>
                    <a:pt x="338" y="130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40" y="133"/>
                  </a:lnTo>
                  <a:lnTo>
                    <a:pt x="340" y="133"/>
                  </a:lnTo>
                  <a:lnTo>
                    <a:pt x="343" y="131"/>
                  </a:lnTo>
                  <a:lnTo>
                    <a:pt x="343" y="131"/>
                  </a:lnTo>
                  <a:lnTo>
                    <a:pt x="344" y="133"/>
                  </a:lnTo>
                  <a:lnTo>
                    <a:pt x="347" y="134"/>
                  </a:lnTo>
                  <a:lnTo>
                    <a:pt x="348" y="134"/>
                  </a:lnTo>
                  <a:lnTo>
                    <a:pt x="348" y="133"/>
                  </a:lnTo>
                  <a:lnTo>
                    <a:pt x="349" y="133"/>
                  </a:lnTo>
                  <a:lnTo>
                    <a:pt x="349" y="133"/>
                  </a:lnTo>
                  <a:lnTo>
                    <a:pt x="352" y="134"/>
                  </a:lnTo>
                  <a:lnTo>
                    <a:pt x="353" y="134"/>
                  </a:lnTo>
                  <a:lnTo>
                    <a:pt x="356" y="134"/>
                  </a:lnTo>
                  <a:lnTo>
                    <a:pt x="359" y="135"/>
                  </a:lnTo>
                  <a:lnTo>
                    <a:pt x="359" y="135"/>
                  </a:lnTo>
                  <a:lnTo>
                    <a:pt x="360" y="135"/>
                  </a:lnTo>
                  <a:lnTo>
                    <a:pt x="361" y="135"/>
                  </a:lnTo>
                  <a:lnTo>
                    <a:pt x="363" y="135"/>
                  </a:lnTo>
                  <a:lnTo>
                    <a:pt x="363" y="135"/>
                  </a:lnTo>
                  <a:lnTo>
                    <a:pt x="363" y="136"/>
                  </a:lnTo>
                  <a:lnTo>
                    <a:pt x="363" y="138"/>
                  </a:lnTo>
                  <a:lnTo>
                    <a:pt x="364" y="136"/>
                  </a:lnTo>
                  <a:lnTo>
                    <a:pt x="365" y="136"/>
                  </a:lnTo>
                  <a:lnTo>
                    <a:pt x="367" y="136"/>
                  </a:lnTo>
                  <a:lnTo>
                    <a:pt x="367" y="138"/>
                  </a:lnTo>
                  <a:lnTo>
                    <a:pt x="367" y="138"/>
                  </a:lnTo>
                  <a:lnTo>
                    <a:pt x="368" y="138"/>
                  </a:lnTo>
                  <a:lnTo>
                    <a:pt x="369" y="139"/>
                  </a:lnTo>
                  <a:lnTo>
                    <a:pt x="370" y="139"/>
                  </a:lnTo>
                  <a:lnTo>
                    <a:pt x="373" y="138"/>
                  </a:lnTo>
                  <a:lnTo>
                    <a:pt x="372" y="139"/>
                  </a:lnTo>
                  <a:lnTo>
                    <a:pt x="372" y="139"/>
                  </a:lnTo>
                  <a:lnTo>
                    <a:pt x="373" y="140"/>
                  </a:lnTo>
                  <a:lnTo>
                    <a:pt x="372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4" y="139"/>
                  </a:lnTo>
                  <a:lnTo>
                    <a:pt x="376" y="139"/>
                  </a:lnTo>
                  <a:lnTo>
                    <a:pt x="376" y="139"/>
                  </a:lnTo>
                  <a:lnTo>
                    <a:pt x="376" y="139"/>
                  </a:lnTo>
                  <a:lnTo>
                    <a:pt x="377" y="140"/>
                  </a:lnTo>
                  <a:lnTo>
                    <a:pt x="378" y="139"/>
                  </a:lnTo>
                  <a:lnTo>
                    <a:pt x="378" y="138"/>
                  </a:lnTo>
                  <a:lnTo>
                    <a:pt x="378" y="138"/>
                  </a:lnTo>
                  <a:lnTo>
                    <a:pt x="380" y="138"/>
                  </a:lnTo>
                  <a:lnTo>
                    <a:pt x="380" y="139"/>
                  </a:lnTo>
                  <a:lnTo>
                    <a:pt x="380" y="139"/>
                  </a:lnTo>
                  <a:lnTo>
                    <a:pt x="381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6" y="142"/>
                  </a:lnTo>
                  <a:lnTo>
                    <a:pt x="390" y="143"/>
                  </a:lnTo>
                  <a:lnTo>
                    <a:pt x="390" y="143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1" y="140"/>
                  </a:lnTo>
                  <a:lnTo>
                    <a:pt x="391" y="142"/>
                  </a:lnTo>
                  <a:lnTo>
                    <a:pt x="393" y="142"/>
                  </a:lnTo>
                  <a:lnTo>
                    <a:pt x="393" y="143"/>
                  </a:lnTo>
                  <a:lnTo>
                    <a:pt x="393" y="142"/>
                  </a:lnTo>
                  <a:lnTo>
                    <a:pt x="395" y="142"/>
                  </a:lnTo>
                  <a:lnTo>
                    <a:pt x="395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8" y="142"/>
                  </a:lnTo>
                  <a:lnTo>
                    <a:pt x="399" y="142"/>
                  </a:lnTo>
                  <a:lnTo>
                    <a:pt x="401" y="142"/>
                  </a:lnTo>
                  <a:lnTo>
                    <a:pt x="402" y="142"/>
                  </a:lnTo>
                  <a:lnTo>
                    <a:pt x="402" y="143"/>
                  </a:lnTo>
                  <a:lnTo>
                    <a:pt x="402" y="143"/>
                  </a:lnTo>
                  <a:lnTo>
                    <a:pt x="402" y="143"/>
                  </a:lnTo>
                  <a:lnTo>
                    <a:pt x="401" y="143"/>
                  </a:lnTo>
                  <a:lnTo>
                    <a:pt x="401" y="144"/>
                  </a:lnTo>
                  <a:lnTo>
                    <a:pt x="402" y="144"/>
                  </a:lnTo>
                  <a:lnTo>
                    <a:pt x="402" y="144"/>
                  </a:lnTo>
                  <a:lnTo>
                    <a:pt x="403" y="144"/>
                  </a:lnTo>
                  <a:lnTo>
                    <a:pt x="403" y="144"/>
                  </a:lnTo>
                  <a:lnTo>
                    <a:pt x="404" y="144"/>
                  </a:lnTo>
                  <a:lnTo>
                    <a:pt x="406" y="143"/>
                  </a:lnTo>
                  <a:lnTo>
                    <a:pt x="408" y="144"/>
                  </a:lnTo>
                  <a:lnTo>
                    <a:pt x="411" y="144"/>
                  </a:lnTo>
                  <a:lnTo>
                    <a:pt x="414" y="144"/>
                  </a:lnTo>
                  <a:lnTo>
                    <a:pt x="415" y="144"/>
                  </a:lnTo>
                  <a:lnTo>
                    <a:pt x="415" y="144"/>
                  </a:lnTo>
                  <a:lnTo>
                    <a:pt x="416" y="146"/>
                  </a:lnTo>
                  <a:lnTo>
                    <a:pt x="416" y="146"/>
                  </a:lnTo>
                  <a:lnTo>
                    <a:pt x="416" y="146"/>
                  </a:lnTo>
                  <a:lnTo>
                    <a:pt x="418" y="146"/>
                  </a:lnTo>
                  <a:lnTo>
                    <a:pt x="418" y="144"/>
                  </a:lnTo>
                  <a:lnTo>
                    <a:pt x="419" y="146"/>
                  </a:lnTo>
                  <a:lnTo>
                    <a:pt x="420" y="146"/>
                  </a:lnTo>
                  <a:lnTo>
                    <a:pt x="420" y="146"/>
                  </a:lnTo>
                  <a:lnTo>
                    <a:pt x="421" y="147"/>
                  </a:lnTo>
                  <a:lnTo>
                    <a:pt x="421" y="147"/>
                  </a:lnTo>
                  <a:lnTo>
                    <a:pt x="423" y="147"/>
                  </a:lnTo>
                  <a:lnTo>
                    <a:pt x="424" y="147"/>
                  </a:lnTo>
                  <a:lnTo>
                    <a:pt x="425" y="147"/>
                  </a:lnTo>
                  <a:lnTo>
                    <a:pt x="428" y="147"/>
                  </a:lnTo>
                  <a:lnTo>
                    <a:pt x="429" y="147"/>
                  </a:lnTo>
                  <a:lnTo>
                    <a:pt x="429" y="148"/>
                  </a:lnTo>
                  <a:lnTo>
                    <a:pt x="431" y="148"/>
                  </a:lnTo>
                  <a:lnTo>
                    <a:pt x="432" y="148"/>
                  </a:lnTo>
                  <a:lnTo>
                    <a:pt x="433" y="148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6" y="151"/>
                  </a:lnTo>
                  <a:lnTo>
                    <a:pt x="437" y="150"/>
                  </a:lnTo>
                  <a:lnTo>
                    <a:pt x="439" y="148"/>
                  </a:lnTo>
                  <a:lnTo>
                    <a:pt x="440" y="147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4" y="148"/>
                  </a:lnTo>
                  <a:lnTo>
                    <a:pt x="444" y="148"/>
                  </a:lnTo>
                  <a:lnTo>
                    <a:pt x="445" y="147"/>
                  </a:lnTo>
                  <a:lnTo>
                    <a:pt x="444" y="147"/>
                  </a:lnTo>
                  <a:lnTo>
                    <a:pt x="446" y="147"/>
                  </a:lnTo>
                  <a:lnTo>
                    <a:pt x="446" y="147"/>
                  </a:lnTo>
                  <a:lnTo>
                    <a:pt x="448" y="147"/>
                  </a:lnTo>
                  <a:lnTo>
                    <a:pt x="449" y="147"/>
                  </a:lnTo>
                  <a:lnTo>
                    <a:pt x="450" y="147"/>
                  </a:lnTo>
                  <a:lnTo>
                    <a:pt x="452" y="147"/>
                  </a:lnTo>
                  <a:lnTo>
                    <a:pt x="453" y="147"/>
                  </a:lnTo>
                  <a:lnTo>
                    <a:pt x="454" y="147"/>
                  </a:lnTo>
                  <a:lnTo>
                    <a:pt x="454" y="147"/>
                  </a:lnTo>
                  <a:lnTo>
                    <a:pt x="456" y="146"/>
                  </a:lnTo>
                  <a:lnTo>
                    <a:pt x="456" y="146"/>
                  </a:lnTo>
                  <a:lnTo>
                    <a:pt x="458" y="144"/>
                  </a:lnTo>
                  <a:lnTo>
                    <a:pt x="461" y="144"/>
                  </a:lnTo>
                  <a:lnTo>
                    <a:pt x="463" y="143"/>
                  </a:lnTo>
                  <a:lnTo>
                    <a:pt x="466" y="143"/>
                  </a:lnTo>
                  <a:lnTo>
                    <a:pt x="467" y="143"/>
                  </a:lnTo>
                  <a:lnTo>
                    <a:pt x="469" y="143"/>
                  </a:lnTo>
                  <a:lnTo>
                    <a:pt x="470" y="143"/>
                  </a:lnTo>
                  <a:lnTo>
                    <a:pt x="470" y="143"/>
                  </a:lnTo>
                  <a:lnTo>
                    <a:pt x="470" y="143"/>
                  </a:lnTo>
                  <a:lnTo>
                    <a:pt x="471" y="143"/>
                  </a:lnTo>
                  <a:lnTo>
                    <a:pt x="474" y="143"/>
                  </a:lnTo>
                  <a:lnTo>
                    <a:pt x="475" y="143"/>
                  </a:lnTo>
                  <a:lnTo>
                    <a:pt x="476" y="142"/>
                  </a:lnTo>
                  <a:lnTo>
                    <a:pt x="476" y="143"/>
                  </a:lnTo>
                  <a:lnTo>
                    <a:pt x="478" y="142"/>
                  </a:lnTo>
                  <a:lnTo>
                    <a:pt x="478" y="142"/>
                  </a:lnTo>
                  <a:lnTo>
                    <a:pt x="479" y="142"/>
                  </a:lnTo>
                  <a:lnTo>
                    <a:pt x="480" y="143"/>
                  </a:lnTo>
                  <a:lnTo>
                    <a:pt x="482" y="140"/>
                  </a:lnTo>
                  <a:lnTo>
                    <a:pt x="484" y="140"/>
                  </a:lnTo>
                  <a:lnTo>
                    <a:pt x="488" y="139"/>
                  </a:lnTo>
                  <a:lnTo>
                    <a:pt x="487" y="139"/>
                  </a:lnTo>
                  <a:lnTo>
                    <a:pt x="488" y="139"/>
                  </a:lnTo>
                  <a:lnTo>
                    <a:pt x="488" y="139"/>
                  </a:lnTo>
                  <a:lnTo>
                    <a:pt x="474" y="109"/>
                  </a:lnTo>
                  <a:lnTo>
                    <a:pt x="469" y="95"/>
                  </a:lnTo>
                  <a:lnTo>
                    <a:pt x="463" y="84"/>
                  </a:lnTo>
                  <a:lnTo>
                    <a:pt x="459" y="75"/>
                  </a:lnTo>
                  <a:lnTo>
                    <a:pt x="453" y="62"/>
                  </a:lnTo>
                  <a:lnTo>
                    <a:pt x="444" y="47"/>
                  </a:lnTo>
                  <a:lnTo>
                    <a:pt x="435" y="37"/>
                  </a:lnTo>
                  <a:lnTo>
                    <a:pt x="427" y="28"/>
                  </a:lnTo>
                  <a:lnTo>
                    <a:pt x="419" y="16"/>
                  </a:lnTo>
                  <a:lnTo>
                    <a:pt x="418" y="16"/>
                  </a:lnTo>
                  <a:lnTo>
                    <a:pt x="416" y="15"/>
                  </a:lnTo>
                  <a:lnTo>
                    <a:pt x="415" y="13"/>
                  </a:lnTo>
                  <a:lnTo>
                    <a:pt x="414" y="11"/>
                  </a:lnTo>
                  <a:lnTo>
                    <a:pt x="412" y="8"/>
                  </a:lnTo>
                  <a:lnTo>
                    <a:pt x="411" y="6"/>
                  </a:lnTo>
                  <a:close/>
                  <a:moveTo>
                    <a:pt x="412" y="0"/>
                  </a:moveTo>
                  <a:lnTo>
                    <a:pt x="415" y="2"/>
                  </a:lnTo>
                  <a:lnTo>
                    <a:pt x="416" y="2"/>
                  </a:lnTo>
                  <a:lnTo>
                    <a:pt x="415" y="3"/>
                  </a:lnTo>
                  <a:lnTo>
                    <a:pt x="418" y="4"/>
                  </a:lnTo>
                  <a:lnTo>
                    <a:pt x="420" y="7"/>
                  </a:lnTo>
                  <a:lnTo>
                    <a:pt x="424" y="9"/>
                  </a:lnTo>
                  <a:lnTo>
                    <a:pt x="429" y="12"/>
                  </a:lnTo>
                  <a:lnTo>
                    <a:pt x="435" y="17"/>
                  </a:lnTo>
                  <a:lnTo>
                    <a:pt x="437" y="20"/>
                  </a:lnTo>
                  <a:lnTo>
                    <a:pt x="439" y="24"/>
                  </a:lnTo>
                  <a:lnTo>
                    <a:pt x="441" y="27"/>
                  </a:lnTo>
                  <a:lnTo>
                    <a:pt x="445" y="30"/>
                  </a:lnTo>
                  <a:lnTo>
                    <a:pt x="445" y="29"/>
                  </a:lnTo>
                  <a:lnTo>
                    <a:pt x="448" y="33"/>
                  </a:lnTo>
                  <a:lnTo>
                    <a:pt x="450" y="36"/>
                  </a:lnTo>
                  <a:lnTo>
                    <a:pt x="452" y="40"/>
                  </a:lnTo>
                  <a:lnTo>
                    <a:pt x="453" y="40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4" y="40"/>
                  </a:lnTo>
                  <a:lnTo>
                    <a:pt x="457" y="41"/>
                  </a:lnTo>
                  <a:lnTo>
                    <a:pt x="457" y="44"/>
                  </a:lnTo>
                  <a:lnTo>
                    <a:pt x="458" y="44"/>
                  </a:lnTo>
                  <a:lnTo>
                    <a:pt x="458" y="45"/>
                  </a:lnTo>
                  <a:lnTo>
                    <a:pt x="459" y="46"/>
                  </a:lnTo>
                  <a:lnTo>
                    <a:pt x="461" y="47"/>
                  </a:lnTo>
                  <a:lnTo>
                    <a:pt x="462" y="50"/>
                  </a:lnTo>
                  <a:lnTo>
                    <a:pt x="461" y="49"/>
                  </a:lnTo>
                  <a:lnTo>
                    <a:pt x="461" y="49"/>
                  </a:lnTo>
                  <a:lnTo>
                    <a:pt x="459" y="47"/>
                  </a:lnTo>
                  <a:lnTo>
                    <a:pt x="458" y="47"/>
                  </a:lnTo>
                  <a:lnTo>
                    <a:pt x="458" y="47"/>
                  </a:lnTo>
                  <a:lnTo>
                    <a:pt x="459" y="49"/>
                  </a:lnTo>
                  <a:lnTo>
                    <a:pt x="461" y="50"/>
                  </a:lnTo>
                  <a:lnTo>
                    <a:pt x="462" y="51"/>
                  </a:lnTo>
                  <a:lnTo>
                    <a:pt x="463" y="51"/>
                  </a:lnTo>
                  <a:lnTo>
                    <a:pt x="462" y="53"/>
                  </a:lnTo>
                  <a:lnTo>
                    <a:pt x="463" y="55"/>
                  </a:lnTo>
                  <a:lnTo>
                    <a:pt x="465" y="57"/>
                  </a:lnTo>
                  <a:lnTo>
                    <a:pt x="465" y="58"/>
                  </a:lnTo>
                  <a:lnTo>
                    <a:pt x="465" y="58"/>
                  </a:lnTo>
                  <a:lnTo>
                    <a:pt x="466" y="58"/>
                  </a:lnTo>
                  <a:lnTo>
                    <a:pt x="465" y="57"/>
                  </a:lnTo>
                  <a:lnTo>
                    <a:pt x="467" y="59"/>
                  </a:lnTo>
                  <a:lnTo>
                    <a:pt x="470" y="62"/>
                  </a:lnTo>
                  <a:lnTo>
                    <a:pt x="471" y="66"/>
                  </a:lnTo>
                  <a:lnTo>
                    <a:pt x="473" y="68"/>
                  </a:lnTo>
                  <a:lnTo>
                    <a:pt x="474" y="70"/>
                  </a:lnTo>
                  <a:lnTo>
                    <a:pt x="474" y="71"/>
                  </a:lnTo>
                  <a:lnTo>
                    <a:pt x="474" y="71"/>
                  </a:lnTo>
                  <a:lnTo>
                    <a:pt x="473" y="72"/>
                  </a:lnTo>
                  <a:lnTo>
                    <a:pt x="473" y="72"/>
                  </a:lnTo>
                  <a:lnTo>
                    <a:pt x="474" y="74"/>
                  </a:lnTo>
                  <a:lnTo>
                    <a:pt x="474" y="75"/>
                  </a:lnTo>
                  <a:lnTo>
                    <a:pt x="475" y="75"/>
                  </a:lnTo>
                  <a:lnTo>
                    <a:pt x="475" y="75"/>
                  </a:lnTo>
                  <a:lnTo>
                    <a:pt x="476" y="76"/>
                  </a:lnTo>
                  <a:lnTo>
                    <a:pt x="482" y="88"/>
                  </a:lnTo>
                  <a:lnTo>
                    <a:pt x="487" y="97"/>
                  </a:lnTo>
                  <a:lnTo>
                    <a:pt x="486" y="96"/>
                  </a:lnTo>
                  <a:lnTo>
                    <a:pt x="486" y="93"/>
                  </a:lnTo>
                  <a:lnTo>
                    <a:pt x="484" y="93"/>
                  </a:lnTo>
                  <a:lnTo>
                    <a:pt x="487" y="99"/>
                  </a:lnTo>
                  <a:lnTo>
                    <a:pt x="486" y="97"/>
                  </a:lnTo>
                  <a:lnTo>
                    <a:pt x="486" y="96"/>
                  </a:lnTo>
                  <a:lnTo>
                    <a:pt x="484" y="96"/>
                  </a:lnTo>
                  <a:lnTo>
                    <a:pt x="484" y="96"/>
                  </a:lnTo>
                  <a:lnTo>
                    <a:pt x="490" y="106"/>
                  </a:lnTo>
                  <a:lnTo>
                    <a:pt x="496" y="119"/>
                  </a:lnTo>
                  <a:lnTo>
                    <a:pt x="496" y="121"/>
                  </a:lnTo>
                  <a:lnTo>
                    <a:pt x="497" y="122"/>
                  </a:lnTo>
                  <a:lnTo>
                    <a:pt x="497" y="125"/>
                  </a:lnTo>
                  <a:lnTo>
                    <a:pt x="499" y="127"/>
                  </a:lnTo>
                  <a:lnTo>
                    <a:pt x="499" y="130"/>
                  </a:lnTo>
                  <a:lnTo>
                    <a:pt x="499" y="129"/>
                  </a:lnTo>
                  <a:lnTo>
                    <a:pt x="500" y="129"/>
                  </a:lnTo>
                  <a:lnTo>
                    <a:pt x="499" y="127"/>
                  </a:lnTo>
                  <a:lnTo>
                    <a:pt x="499" y="127"/>
                  </a:lnTo>
                  <a:lnTo>
                    <a:pt x="500" y="129"/>
                  </a:lnTo>
                  <a:lnTo>
                    <a:pt x="500" y="130"/>
                  </a:lnTo>
                  <a:lnTo>
                    <a:pt x="500" y="130"/>
                  </a:lnTo>
                  <a:lnTo>
                    <a:pt x="501" y="131"/>
                  </a:lnTo>
                  <a:lnTo>
                    <a:pt x="501" y="133"/>
                  </a:lnTo>
                  <a:lnTo>
                    <a:pt x="501" y="133"/>
                  </a:lnTo>
                  <a:lnTo>
                    <a:pt x="501" y="133"/>
                  </a:lnTo>
                  <a:lnTo>
                    <a:pt x="501" y="134"/>
                  </a:lnTo>
                  <a:lnTo>
                    <a:pt x="501" y="135"/>
                  </a:lnTo>
                  <a:lnTo>
                    <a:pt x="501" y="135"/>
                  </a:lnTo>
                  <a:lnTo>
                    <a:pt x="501" y="135"/>
                  </a:lnTo>
                  <a:lnTo>
                    <a:pt x="503" y="138"/>
                  </a:lnTo>
                  <a:lnTo>
                    <a:pt x="504" y="140"/>
                  </a:lnTo>
                  <a:lnTo>
                    <a:pt x="505" y="142"/>
                  </a:lnTo>
                  <a:lnTo>
                    <a:pt x="507" y="143"/>
                  </a:lnTo>
                  <a:lnTo>
                    <a:pt x="507" y="146"/>
                  </a:lnTo>
                  <a:lnTo>
                    <a:pt x="508" y="148"/>
                  </a:lnTo>
                  <a:lnTo>
                    <a:pt x="509" y="151"/>
                  </a:lnTo>
                  <a:lnTo>
                    <a:pt x="511" y="155"/>
                  </a:lnTo>
                  <a:lnTo>
                    <a:pt x="512" y="159"/>
                  </a:lnTo>
                  <a:lnTo>
                    <a:pt x="512" y="157"/>
                  </a:lnTo>
                  <a:lnTo>
                    <a:pt x="512" y="159"/>
                  </a:lnTo>
                  <a:lnTo>
                    <a:pt x="512" y="161"/>
                  </a:lnTo>
                  <a:lnTo>
                    <a:pt x="512" y="163"/>
                  </a:lnTo>
                  <a:lnTo>
                    <a:pt x="513" y="165"/>
                  </a:lnTo>
                  <a:lnTo>
                    <a:pt x="514" y="167"/>
                  </a:lnTo>
                  <a:lnTo>
                    <a:pt x="516" y="169"/>
                  </a:lnTo>
                  <a:lnTo>
                    <a:pt x="517" y="173"/>
                  </a:lnTo>
                  <a:lnTo>
                    <a:pt x="518" y="176"/>
                  </a:lnTo>
                  <a:lnTo>
                    <a:pt x="518" y="181"/>
                  </a:lnTo>
                  <a:lnTo>
                    <a:pt x="521" y="185"/>
                  </a:lnTo>
                  <a:lnTo>
                    <a:pt x="521" y="185"/>
                  </a:lnTo>
                  <a:lnTo>
                    <a:pt x="522" y="186"/>
                  </a:lnTo>
                  <a:lnTo>
                    <a:pt x="522" y="188"/>
                  </a:lnTo>
                  <a:lnTo>
                    <a:pt x="524" y="188"/>
                  </a:lnTo>
                  <a:lnTo>
                    <a:pt x="528" y="201"/>
                  </a:lnTo>
                  <a:lnTo>
                    <a:pt x="530" y="214"/>
                  </a:lnTo>
                  <a:lnTo>
                    <a:pt x="530" y="214"/>
                  </a:lnTo>
                  <a:lnTo>
                    <a:pt x="530" y="216"/>
                  </a:lnTo>
                  <a:lnTo>
                    <a:pt x="531" y="220"/>
                  </a:lnTo>
                  <a:lnTo>
                    <a:pt x="533" y="223"/>
                  </a:lnTo>
                  <a:lnTo>
                    <a:pt x="534" y="225"/>
                  </a:lnTo>
                  <a:lnTo>
                    <a:pt x="534" y="225"/>
                  </a:lnTo>
                  <a:lnTo>
                    <a:pt x="534" y="225"/>
                  </a:lnTo>
                  <a:lnTo>
                    <a:pt x="533" y="227"/>
                  </a:lnTo>
                  <a:lnTo>
                    <a:pt x="533" y="228"/>
                  </a:lnTo>
                  <a:lnTo>
                    <a:pt x="533" y="228"/>
                  </a:lnTo>
                  <a:lnTo>
                    <a:pt x="534" y="229"/>
                  </a:lnTo>
                  <a:lnTo>
                    <a:pt x="534" y="232"/>
                  </a:lnTo>
                  <a:lnTo>
                    <a:pt x="535" y="235"/>
                  </a:lnTo>
                  <a:lnTo>
                    <a:pt x="535" y="237"/>
                  </a:lnTo>
                  <a:lnTo>
                    <a:pt x="535" y="239"/>
                  </a:lnTo>
                  <a:lnTo>
                    <a:pt x="535" y="240"/>
                  </a:lnTo>
                  <a:lnTo>
                    <a:pt x="537" y="243"/>
                  </a:lnTo>
                  <a:lnTo>
                    <a:pt x="537" y="245"/>
                  </a:lnTo>
                  <a:lnTo>
                    <a:pt x="538" y="248"/>
                  </a:lnTo>
                  <a:lnTo>
                    <a:pt x="538" y="252"/>
                  </a:lnTo>
                  <a:lnTo>
                    <a:pt x="541" y="257"/>
                  </a:lnTo>
                  <a:lnTo>
                    <a:pt x="539" y="254"/>
                  </a:lnTo>
                  <a:lnTo>
                    <a:pt x="539" y="257"/>
                  </a:lnTo>
                  <a:lnTo>
                    <a:pt x="539" y="258"/>
                  </a:lnTo>
                  <a:lnTo>
                    <a:pt x="538" y="257"/>
                  </a:lnTo>
                  <a:lnTo>
                    <a:pt x="539" y="258"/>
                  </a:lnTo>
                  <a:lnTo>
                    <a:pt x="539" y="261"/>
                  </a:lnTo>
                  <a:lnTo>
                    <a:pt x="538" y="261"/>
                  </a:lnTo>
                  <a:lnTo>
                    <a:pt x="539" y="262"/>
                  </a:lnTo>
                  <a:lnTo>
                    <a:pt x="539" y="263"/>
                  </a:lnTo>
                  <a:lnTo>
                    <a:pt x="541" y="263"/>
                  </a:lnTo>
                  <a:lnTo>
                    <a:pt x="541" y="263"/>
                  </a:lnTo>
                  <a:lnTo>
                    <a:pt x="541" y="262"/>
                  </a:lnTo>
                  <a:lnTo>
                    <a:pt x="542" y="265"/>
                  </a:lnTo>
                  <a:lnTo>
                    <a:pt x="542" y="266"/>
                  </a:lnTo>
                  <a:lnTo>
                    <a:pt x="542" y="267"/>
                  </a:lnTo>
                  <a:lnTo>
                    <a:pt x="542" y="269"/>
                  </a:lnTo>
                  <a:lnTo>
                    <a:pt x="542" y="269"/>
                  </a:lnTo>
                  <a:lnTo>
                    <a:pt x="542" y="270"/>
                  </a:lnTo>
                  <a:lnTo>
                    <a:pt x="543" y="273"/>
                  </a:lnTo>
                  <a:lnTo>
                    <a:pt x="545" y="274"/>
                  </a:lnTo>
                  <a:lnTo>
                    <a:pt x="546" y="277"/>
                  </a:lnTo>
                  <a:lnTo>
                    <a:pt x="546" y="278"/>
                  </a:lnTo>
                  <a:lnTo>
                    <a:pt x="546" y="279"/>
                  </a:lnTo>
                  <a:lnTo>
                    <a:pt x="545" y="279"/>
                  </a:lnTo>
                  <a:lnTo>
                    <a:pt x="545" y="280"/>
                  </a:lnTo>
                  <a:lnTo>
                    <a:pt x="545" y="282"/>
                  </a:lnTo>
                  <a:lnTo>
                    <a:pt x="546" y="284"/>
                  </a:lnTo>
                  <a:lnTo>
                    <a:pt x="545" y="284"/>
                  </a:lnTo>
                  <a:lnTo>
                    <a:pt x="546" y="286"/>
                  </a:lnTo>
                  <a:lnTo>
                    <a:pt x="546" y="287"/>
                  </a:lnTo>
                  <a:lnTo>
                    <a:pt x="547" y="287"/>
                  </a:lnTo>
                  <a:lnTo>
                    <a:pt x="547" y="295"/>
                  </a:lnTo>
                  <a:lnTo>
                    <a:pt x="548" y="301"/>
                  </a:lnTo>
                  <a:lnTo>
                    <a:pt x="548" y="308"/>
                  </a:lnTo>
                  <a:lnTo>
                    <a:pt x="548" y="309"/>
                  </a:lnTo>
                  <a:lnTo>
                    <a:pt x="548" y="309"/>
                  </a:lnTo>
                  <a:lnTo>
                    <a:pt x="550" y="309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1" y="312"/>
                  </a:lnTo>
                  <a:lnTo>
                    <a:pt x="551" y="313"/>
                  </a:lnTo>
                  <a:lnTo>
                    <a:pt x="551" y="316"/>
                  </a:lnTo>
                  <a:lnTo>
                    <a:pt x="551" y="318"/>
                  </a:lnTo>
                  <a:lnTo>
                    <a:pt x="551" y="317"/>
                  </a:lnTo>
                  <a:lnTo>
                    <a:pt x="552" y="326"/>
                  </a:lnTo>
                  <a:lnTo>
                    <a:pt x="551" y="325"/>
                  </a:lnTo>
                  <a:lnTo>
                    <a:pt x="552" y="330"/>
                  </a:lnTo>
                  <a:lnTo>
                    <a:pt x="552" y="330"/>
                  </a:lnTo>
                  <a:lnTo>
                    <a:pt x="552" y="330"/>
                  </a:lnTo>
                  <a:lnTo>
                    <a:pt x="552" y="329"/>
                  </a:lnTo>
                  <a:lnTo>
                    <a:pt x="552" y="328"/>
                  </a:lnTo>
                  <a:lnTo>
                    <a:pt x="554" y="332"/>
                  </a:lnTo>
                  <a:lnTo>
                    <a:pt x="555" y="337"/>
                  </a:lnTo>
                  <a:lnTo>
                    <a:pt x="555" y="341"/>
                  </a:lnTo>
                  <a:lnTo>
                    <a:pt x="555" y="345"/>
                  </a:lnTo>
                  <a:lnTo>
                    <a:pt x="554" y="345"/>
                  </a:lnTo>
                  <a:lnTo>
                    <a:pt x="555" y="343"/>
                  </a:lnTo>
                  <a:lnTo>
                    <a:pt x="554" y="343"/>
                  </a:lnTo>
                  <a:lnTo>
                    <a:pt x="554" y="341"/>
                  </a:lnTo>
                  <a:lnTo>
                    <a:pt x="554" y="341"/>
                  </a:lnTo>
                  <a:lnTo>
                    <a:pt x="554" y="342"/>
                  </a:lnTo>
                  <a:lnTo>
                    <a:pt x="554" y="343"/>
                  </a:lnTo>
                  <a:lnTo>
                    <a:pt x="554" y="346"/>
                  </a:lnTo>
                  <a:lnTo>
                    <a:pt x="554" y="347"/>
                  </a:lnTo>
                  <a:lnTo>
                    <a:pt x="554" y="347"/>
                  </a:lnTo>
                  <a:lnTo>
                    <a:pt x="554" y="350"/>
                  </a:lnTo>
                  <a:lnTo>
                    <a:pt x="555" y="352"/>
                  </a:lnTo>
                  <a:lnTo>
                    <a:pt x="555" y="355"/>
                  </a:lnTo>
                  <a:lnTo>
                    <a:pt x="556" y="356"/>
                  </a:lnTo>
                  <a:lnTo>
                    <a:pt x="556" y="367"/>
                  </a:lnTo>
                  <a:lnTo>
                    <a:pt x="558" y="376"/>
                  </a:lnTo>
                  <a:lnTo>
                    <a:pt x="558" y="384"/>
                  </a:lnTo>
                  <a:lnTo>
                    <a:pt x="558" y="384"/>
                  </a:lnTo>
                  <a:lnTo>
                    <a:pt x="558" y="384"/>
                  </a:lnTo>
                  <a:lnTo>
                    <a:pt x="558" y="385"/>
                  </a:lnTo>
                  <a:lnTo>
                    <a:pt x="558" y="387"/>
                  </a:lnTo>
                  <a:lnTo>
                    <a:pt x="556" y="387"/>
                  </a:lnTo>
                  <a:lnTo>
                    <a:pt x="556" y="388"/>
                  </a:lnTo>
                  <a:lnTo>
                    <a:pt x="556" y="389"/>
                  </a:lnTo>
                  <a:lnTo>
                    <a:pt x="560" y="390"/>
                  </a:lnTo>
                  <a:lnTo>
                    <a:pt x="563" y="393"/>
                  </a:lnTo>
                  <a:lnTo>
                    <a:pt x="567" y="396"/>
                  </a:lnTo>
                  <a:lnTo>
                    <a:pt x="569" y="400"/>
                  </a:lnTo>
                  <a:lnTo>
                    <a:pt x="572" y="402"/>
                  </a:lnTo>
                  <a:lnTo>
                    <a:pt x="575" y="405"/>
                  </a:lnTo>
                  <a:lnTo>
                    <a:pt x="576" y="407"/>
                  </a:lnTo>
                  <a:lnTo>
                    <a:pt x="577" y="409"/>
                  </a:lnTo>
                  <a:lnTo>
                    <a:pt x="579" y="410"/>
                  </a:lnTo>
                  <a:lnTo>
                    <a:pt x="585" y="421"/>
                  </a:lnTo>
                  <a:lnTo>
                    <a:pt x="585" y="421"/>
                  </a:lnTo>
                  <a:lnTo>
                    <a:pt x="585" y="422"/>
                  </a:lnTo>
                  <a:lnTo>
                    <a:pt x="586" y="422"/>
                  </a:lnTo>
                  <a:lnTo>
                    <a:pt x="593" y="435"/>
                  </a:lnTo>
                  <a:lnTo>
                    <a:pt x="597" y="449"/>
                  </a:lnTo>
                  <a:lnTo>
                    <a:pt x="601" y="464"/>
                  </a:lnTo>
                  <a:lnTo>
                    <a:pt x="605" y="474"/>
                  </a:lnTo>
                  <a:lnTo>
                    <a:pt x="609" y="487"/>
                  </a:lnTo>
                  <a:lnTo>
                    <a:pt x="610" y="498"/>
                  </a:lnTo>
                  <a:lnTo>
                    <a:pt x="611" y="503"/>
                  </a:lnTo>
                  <a:lnTo>
                    <a:pt x="613" y="508"/>
                  </a:lnTo>
                  <a:lnTo>
                    <a:pt x="614" y="513"/>
                  </a:lnTo>
                  <a:lnTo>
                    <a:pt x="614" y="519"/>
                  </a:lnTo>
                  <a:lnTo>
                    <a:pt x="613" y="520"/>
                  </a:lnTo>
                  <a:lnTo>
                    <a:pt x="614" y="521"/>
                  </a:lnTo>
                  <a:lnTo>
                    <a:pt x="614" y="521"/>
                  </a:lnTo>
                  <a:lnTo>
                    <a:pt x="614" y="523"/>
                  </a:lnTo>
                  <a:lnTo>
                    <a:pt x="614" y="523"/>
                  </a:lnTo>
                  <a:lnTo>
                    <a:pt x="614" y="524"/>
                  </a:lnTo>
                  <a:lnTo>
                    <a:pt x="613" y="524"/>
                  </a:lnTo>
                  <a:lnTo>
                    <a:pt x="614" y="525"/>
                  </a:lnTo>
                  <a:lnTo>
                    <a:pt x="614" y="527"/>
                  </a:lnTo>
                  <a:lnTo>
                    <a:pt x="614" y="528"/>
                  </a:lnTo>
                  <a:lnTo>
                    <a:pt x="615" y="529"/>
                  </a:lnTo>
                  <a:lnTo>
                    <a:pt x="615" y="531"/>
                  </a:lnTo>
                  <a:lnTo>
                    <a:pt x="615" y="531"/>
                  </a:lnTo>
                  <a:lnTo>
                    <a:pt x="614" y="532"/>
                  </a:lnTo>
                  <a:lnTo>
                    <a:pt x="614" y="549"/>
                  </a:lnTo>
                  <a:lnTo>
                    <a:pt x="615" y="567"/>
                  </a:lnTo>
                  <a:lnTo>
                    <a:pt x="615" y="585"/>
                  </a:lnTo>
                  <a:lnTo>
                    <a:pt x="614" y="589"/>
                  </a:lnTo>
                  <a:lnTo>
                    <a:pt x="611" y="593"/>
                  </a:lnTo>
                  <a:lnTo>
                    <a:pt x="610" y="596"/>
                  </a:lnTo>
                  <a:lnTo>
                    <a:pt x="613" y="597"/>
                  </a:lnTo>
                  <a:lnTo>
                    <a:pt x="611" y="599"/>
                  </a:lnTo>
                  <a:lnTo>
                    <a:pt x="611" y="599"/>
                  </a:lnTo>
                  <a:lnTo>
                    <a:pt x="611" y="599"/>
                  </a:lnTo>
                  <a:lnTo>
                    <a:pt x="610" y="599"/>
                  </a:lnTo>
                  <a:lnTo>
                    <a:pt x="610" y="600"/>
                  </a:lnTo>
                  <a:lnTo>
                    <a:pt x="611" y="600"/>
                  </a:lnTo>
                  <a:lnTo>
                    <a:pt x="611" y="605"/>
                  </a:lnTo>
                  <a:lnTo>
                    <a:pt x="611" y="604"/>
                  </a:lnTo>
                  <a:lnTo>
                    <a:pt x="611" y="606"/>
                  </a:lnTo>
                  <a:lnTo>
                    <a:pt x="611" y="608"/>
                  </a:lnTo>
                  <a:lnTo>
                    <a:pt x="613" y="609"/>
                  </a:lnTo>
                  <a:lnTo>
                    <a:pt x="611" y="609"/>
                  </a:lnTo>
                  <a:lnTo>
                    <a:pt x="611" y="609"/>
                  </a:lnTo>
                  <a:lnTo>
                    <a:pt x="610" y="612"/>
                  </a:lnTo>
                  <a:lnTo>
                    <a:pt x="611" y="612"/>
                  </a:lnTo>
                  <a:lnTo>
                    <a:pt x="613" y="614"/>
                  </a:lnTo>
                  <a:lnTo>
                    <a:pt x="613" y="617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3"/>
                  </a:lnTo>
                  <a:lnTo>
                    <a:pt x="611" y="626"/>
                  </a:lnTo>
                  <a:lnTo>
                    <a:pt x="610" y="630"/>
                  </a:lnTo>
                  <a:lnTo>
                    <a:pt x="609" y="633"/>
                  </a:lnTo>
                  <a:lnTo>
                    <a:pt x="609" y="637"/>
                  </a:lnTo>
                  <a:lnTo>
                    <a:pt x="609" y="640"/>
                  </a:lnTo>
                  <a:lnTo>
                    <a:pt x="609" y="639"/>
                  </a:lnTo>
                  <a:lnTo>
                    <a:pt x="607" y="643"/>
                  </a:lnTo>
                  <a:lnTo>
                    <a:pt x="606" y="646"/>
                  </a:lnTo>
                  <a:lnTo>
                    <a:pt x="606" y="648"/>
                  </a:lnTo>
                  <a:lnTo>
                    <a:pt x="606" y="651"/>
                  </a:lnTo>
                  <a:lnTo>
                    <a:pt x="605" y="655"/>
                  </a:lnTo>
                  <a:lnTo>
                    <a:pt x="606" y="655"/>
                  </a:lnTo>
                  <a:lnTo>
                    <a:pt x="605" y="660"/>
                  </a:lnTo>
                  <a:lnTo>
                    <a:pt x="603" y="665"/>
                  </a:lnTo>
                  <a:lnTo>
                    <a:pt x="603" y="664"/>
                  </a:lnTo>
                  <a:lnTo>
                    <a:pt x="603" y="667"/>
                  </a:lnTo>
                  <a:lnTo>
                    <a:pt x="602" y="667"/>
                  </a:lnTo>
                  <a:lnTo>
                    <a:pt x="602" y="668"/>
                  </a:lnTo>
                  <a:lnTo>
                    <a:pt x="602" y="671"/>
                  </a:lnTo>
                  <a:lnTo>
                    <a:pt x="602" y="672"/>
                  </a:lnTo>
                  <a:lnTo>
                    <a:pt x="602" y="672"/>
                  </a:lnTo>
                  <a:lnTo>
                    <a:pt x="601" y="675"/>
                  </a:lnTo>
                  <a:lnTo>
                    <a:pt x="601" y="676"/>
                  </a:lnTo>
                  <a:lnTo>
                    <a:pt x="600" y="677"/>
                  </a:lnTo>
                  <a:lnTo>
                    <a:pt x="600" y="681"/>
                  </a:lnTo>
                  <a:lnTo>
                    <a:pt x="598" y="684"/>
                  </a:lnTo>
                  <a:lnTo>
                    <a:pt x="597" y="688"/>
                  </a:lnTo>
                  <a:lnTo>
                    <a:pt x="597" y="690"/>
                  </a:lnTo>
                  <a:lnTo>
                    <a:pt x="594" y="701"/>
                  </a:lnTo>
                  <a:lnTo>
                    <a:pt x="590" y="711"/>
                  </a:lnTo>
                  <a:lnTo>
                    <a:pt x="585" y="723"/>
                  </a:lnTo>
                  <a:lnTo>
                    <a:pt x="581" y="731"/>
                  </a:lnTo>
                  <a:lnTo>
                    <a:pt x="576" y="741"/>
                  </a:lnTo>
                  <a:lnTo>
                    <a:pt x="571" y="754"/>
                  </a:lnTo>
                  <a:lnTo>
                    <a:pt x="565" y="765"/>
                  </a:lnTo>
                  <a:lnTo>
                    <a:pt x="559" y="775"/>
                  </a:lnTo>
                  <a:lnTo>
                    <a:pt x="559" y="775"/>
                  </a:lnTo>
                  <a:lnTo>
                    <a:pt x="559" y="777"/>
                  </a:lnTo>
                  <a:lnTo>
                    <a:pt x="558" y="778"/>
                  </a:lnTo>
                  <a:lnTo>
                    <a:pt x="556" y="779"/>
                  </a:lnTo>
                  <a:lnTo>
                    <a:pt x="555" y="781"/>
                  </a:lnTo>
                  <a:lnTo>
                    <a:pt x="552" y="782"/>
                  </a:lnTo>
                  <a:lnTo>
                    <a:pt x="551" y="783"/>
                  </a:lnTo>
                  <a:lnTo>
                    <a:pt x="551" y="782"/>
                  </a:lnTo>
                  <a:lnTo>
                    <a:pt x="550" y="781"/>
                  </a:lnTo>
                  <a:lnTo>
                    <a:pt x="550" y="779"/>
                  </a:lnTo>
                  <a:lnTo>
                    <a:pt x="550" y="775"/>
                  </a:lnTo>
                  <a:lnTo>
                    <a:pt x="547" y="778"/>
                  </a:lnTo>
                  <a:lnTo>
                    <a:pt x="545" y="778"/>
                  </a:lnTo>
                  <a:lnTo>
                    <a:pt x="543" y="778"/>
                  </a:lnTo>
                  <a:lnTo>
                    <a:pt x="542" y="777"/>
                  </a:lnTo>
                  <a:lnTo>
                    <a:pt x="541" y="775"/>
                  </a:lnTo>
                  <a:lnTo>
                    <a:pt x="541" y="774"/>
                  </a:lnTo>
                  <a:lnTo>
                    <a:pt x="541" y="771"/>
                  </a:lnTo>
                  <a:lnTo>
                    <a:pt x="541" y="769"/>
                  </a:lnTo>
                  <a:lnTo>
                    <a:pt x="541" y="767"/>
                  </a:lnTo>
                  <a:lnTo>
                    <a:pt x="541" y="766"/>
                  </a:lnTo>
                  <a:lnTo>
                    <a:pt x="541" y="766"/>
                  </a:lnTo>
                  <a:lnTo>
                    <a:pt x="541" y="761"/>
                  </a:lnTo>
                  <a:lnTo>
                    <a:pt x="541" y="761"/>
                  </a:lnTo>
                  <a:lnTo>
                    <a:pt x="541" y="760"/>
                  </a:lnTo>
                  <a:lnTo>
                    <a:pt x="539" y="757"/>
                  </a:lnTo>
                  <a:lnTo>
                    <a:pt x="541" y="753"/>
                  </a:lnTo>
                  <a:lnTo>
                    <a:pt x="542" y="750"/>
                  </a:lnTo>
                  <a:lnTo>
                    <a:pt x="542" y="747"/>
                  </a:lnTo>
                  <a:lnTo>
                    <a:pt x="542" y="744"/>
                  </a:lnTo>
                  <a:lnTo>
                    <a:pt x="541" y="740"/>
                  </a:lnTo>
                  <a:lnTo>
                    <a:pt x="541" y="736"/>
                  </a:lnTo>
                  <a:lnTo>
                    <a:pt x="541" y="733"/>
                  </a:lnTo>
                  <a:lnTo>
                    <a:pt x="541" y="729"/>
                  </a:lnTo>
                  <a:lnTo>
                    <a:pt x="541" y="727"/>
                  </a:lnTo>
                  <a:lnTo>
                    <a:pt x="539" y="724"/>
                  </a:lnTo>
                  <a:lnTo>
                    <a:pt x="539" y="722"/>
                  </a:lnTo>
                  <a:lnTo>
                    <a:pt x="541" y="722"/>
                  </a:lnTo>
                  <a:lnTo>
                    <a:pt x="539" y="720"/>
                  </a:lnTo>
                  <a:lnTo>
                    <a:pt x="539" y="720"/>
                  </a:lnTo>
                  <a:lnTo>
                    <a:pt x="541" y="720"/>
                  </a:lnTo>
                  <a:lnTo>
                    <a:pt x="541" y="720"/>
                  </a:lnTo>
                  <a:lnTo>
                    <a:pt x="539" y="719"/>
                  </a:lnTo>
                  <a:lnTo>
                    <a:pt x="541" y="719"/>
                  </a:lnTo>
                  <a:lnTo>
                    <a:pt x="539" y="718"/>
                  </a:lnTo>
                  <a:lnTo>
                    <a:pt x="538" y="718"/>
                  </a:lnTo>
                  <a:lnTo>
                    <a:pt x="539" y="718"/>
                  </a:lnTo>
                  <a:lnTo>
                    <a:pt x="539" y="716"/>
                  </a:lnTo>
                  <a:lnTo>
                    <a:pt x="541" y="712"/>
                  </a:lnTo>
                  <a:lnTo>
                    <a:pt x="539" y="707"/>
                  </a:lnTo>
                  <a:lnTo>
                    <a:pt x="538" y="702"/>
                  </a:lnTo>
                  <a:lnTo>
                    <a:pt x="537" y="697"/>
                  </a:lnTo>
                  <a:lnTo>
                    <a:pt x="538" y="695"/>
                  </a:lnTo>
                  <a:lnTo>
                    <a:pt x="539" y="694"/>
                  </a:lnTo>
                  <a:lnTo>
                    <a:pt x="539" y="692"/>
                  </a:lnTo>
                  <a:lnTo>
                    <a:pt x="538" y="693"/>
                  </a:lnTo>
                  <a:lnTo>
                    <a:pt x="538" y="692"/>
                  </a:lnTo>
                  <a:lnTo>
                    <a:pt x="538" y="692"/>
                  </a:lnTo>
                  <a:lnTo>
                    <a:pt x="539" y="692"/>
                  </a:lnTo>
                  <a:lnTo>
                    <a:pt x="539" y="690"/>
                  </a:lnTo>
                  <a:lnTo>
                    <a:pt x="538" y="692"/>
                  </a:lnTo>
                  <a:lnTo>
                    <a:pt x="537" y="689"/>
                  </a:lnTo>
                  <a:lnTo>
                    <a:pt x="537" y="689"/>
                  </a:lnTo>
                  <a:lnTo>
                    <a:pt x="537" y="688"/>
                  </a:lnTo>
                  <a:lnTo>
                    <a:pt x="535" y="688"/>
                  </a:lnTo>
                  <a:lnTo>
                    <a:pt x="537" y="688"/>
                  </a:lnTo>
                  <a:lnTo>
                    <a:pt x="537" y="688"/>
                  </a:lnTo>
                  <a:lnTo>
                    <a:pt x="537" y="686"/>
                  </a:lnTo>
                  <a:lnTo>
                    <a:pt x="535" y="686"/>
                  </a:lnTo>
                  <a:lnTo>
                    <a:pt x="534" y="686"/>
                  </a:lnTo>
                  <a:lnTo>
                    <a:pt x="533" y="685"/>
                  </a:lnTo>
                  <a:lnTo>
                    <a:pt x="534" y="684"/>
                  </a:lnTo>
                  <a:lnTo>
                    <a:pt x="534" y="684"/>
                  </a:lnTo>
                  <a:lnTo>
                    <a:pt x="533" y="682"/>
                  </a:lnTo>
                  <a:lnTo>
                    <a:pt x="533" y="681"/>
                  </a:lnTo>
                  <a:lnTo>
                    <a:pt x="533" y="680"/>
                  </a:lnTo>
                  <a:lnTo>
                    <a:pt x="533" y="678"/>
                  </a:lnTo>
                  <a:lnTo>
                    <a:pt x="531" y="677"/>
                  </a:lnTo>
                  <a:lnTo>
                    <a:pt x="531" y="677"/>
                  </a:lnTo>
                  <a:lnTo>
                    <a:pt x="531" y="676"/>
                  </a:lnTo>
                  <a:lnTo>
                    <a:pt x="531" y="675"/>
                  </a:lnTo>
                  <a:lnTo>
                    <a:pt x="530" y="673"/>
                  </a:lnTo>
                  <a:lnTo>
                    <a:pt x="530" y="672"/>
                  </a:lnTo>
                  <a:lnTo>
                    <a:pt x="529" y="672"/>
                  </a:lnTo>
                  <a:lnTo>
                    <a:pt x="529" y="671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7"/>
                  </a:lnTo>
                  <a:lnTo>
                    <a:pt x="526" y="665"/>
                  </a:lnTo>
                  <a:lnTo>
                    <a:pt x="526" y="665"/>
                  </a:lnTo>
                  <a:lnTo>
                    <a:pt x="526" y="665"/>
                  </a:lnTo>
                  <a:lnTo>
                    <a:pt x="526" y="664"/>
                  </a:lnTo>
                  <a:lnTo>
                    <a:pt x="526" y="664"/>
                  </a:lnTo>
                  <a:lnTo>
                    <a:pt x="525" y="663"/>
                  </a:lnTo>
                  <a:lnTo>
                    <a:pt x="525" y="661"/>
                  </a:lnTo>
                  <a:lnTo>
                    <a:pt x="524" y="660"/>
                  </a:lnTo>
                  <a:lnTo>
                    <a:pt x="524" y="660"/>
                  </a:lnTo>
                  <a:lnTo>
                    <a:pt x="521" y="656"/>
                  </a:lnTo>
                  <a:lnTo>
                    <a:pt x="518" y="654"/>
                  </a:lnTo>
                  <a:lnTo>
                    <a:pt x="517" y="651"/>
                  </a:lnTo>
                  <a:lnTo>
                    <a:pt x="516" y="648"/>
                  </a:lnTo>
                  <a:lnTo>
                    <a:pt x="516" y="646"/>
                  </a:lnTo>
                  <a:lnTo>
                    <a:pt x="514" y="642"/>
                  </a:lnTo>
                  <a:lnTo>
                    <a:pt x="511" y="640"/>
                  </a:lnTo>
                  <a:lnTo>
                    <a:pt x="508" y="639"/>
                  </a:lnTo>
                  <a:lnTo>
                    <a:pt x="505" y="637"/>
                  </a:lnTo>
                  <a:lnTo>
                    <a:pt x="504" y="634"/>
                  </a:lnTo>
                  <a:lnTo>
                    <a:pt x="503" y="635"/>
                  </a:lnTo>
                  <a:lnTo>
                    <a:pt x="501" y="637"/>
                  </a:lnTo>
                  <a:lnTo>
                    <a:pt x="501" y="637"/>
                  </a:lnTo>
                  <a:lnTo>
                    <a:pt x="496" y="638"/>
                  </a:lnTo>
                  <a:lnTo>
                    <a:pt x="496" y="638"/>
                  </a:lnTo>
                  <a:lnTo>
                    <a:pt x="496" y="638"/>
                  </a:lnTo>
                  <a:lnTo>
                    <a:pt x="495" y="640"/>
                  </a:lnTo>
                  <a:lnTo>
                    <a:pt x="492" y="640"/>
                  </a:lnTo>
                  <a:lnTo>
                    <a:pt x="488" y="640"/>
                  </a:lnTo>
                  <a:lnTo>
                    <a:pt x="486" y="640"/>
                  </a:lnTo>
                  <a:lnTo>
                    <a:pt x="483" y="640"/>
                  </a:lnTo>
                  <a:lnTo>
                    <a:pt x="482" y="642"/>
                  </a:lnTo>
                  <a:lnTo>
                    <a:pt x="479" y="643"/>
                  </a:lnTo>
                  <a:lnTo>
                    <a:pt x="475" y="646"/>
                  </a:lnTo>
                  <a:lnTo>
                    <a:pt x="473" y="646"/>
                  </a:lnTo>
                  <a:lnTo>
                    <a:pt x="469" y="646"/>
                  </a:lnTo>
                  <a:lnTo>
                    <a:pt x="467" y="646"/>
                  </a:lnTo>
                  <a:lnTo>
                    <a:pt x="465" y="647"/>
                  </a:lnTo>
                  <a:lnTo>
                    <a:pt x="462" y="647"/>
                  </a:lnTo>
                  <a:lnTo>
                    <a:pt x="462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8" y="648"/>
                  </a:lnTo>
                  <a:lnTo>
                    <a:pt x="458" y="648"/>
                  </a:lnTo>
                  <a:lnTo>
                    <a:pt x="458" y="648"/>
                  </a:lnTo>
                  <a:lnTo>
                    <a:pt x="457" y="647"/>
                  </a:lnTo>
                  <a:lnTo>
                    <a:pt x="453" y="647"/>
                  </a:lnTo>
                  <a:lnTo>
                    <a:pt x="448" y="648"/>
                  </a:lnTo>
                  <a:lnTo>
                    <a:pt x="444" y="650"/>
                  </a:lnTo>
                  <a:lnTo>
                    <a:pt x="439" y="650"/>
                  </a:lnTo>
                  <a:lnTo>
                    <a:pt x="437" y="648"/>
                  </a:lnTo>
                  <a:lnTo>
                    <a:pt x="436" y="647"/>
                  </a:lnTo>
                  <a:lnTo>
                    <a:pt x="435" y="647"/>
                  </a:lnTo>
                  <a:lnTo>
                    <a:pt x="435" y="648"/>
                  </a:lnTo>
                  <a:lnTo>
                    <a:pt x="435" y="648"/>
                  </a:lnTo>
                  <a:lnTo>
                    <a:pt x="435" y="647"/>
                  </a:lnTo>
                  <a:lnTo>
                    <a:pt x="435" y="647"/>
                  </a:lnTo>
                  <a:lnTo>
                    <a:pt x="433" y="646"/>
                  </a:lnTo>
                  <a:lnTo>
                    <a:pt x="435" y="648"/>
                  </a:lnTo>
                  <a:lnTo>
                    <a:pt x="432" y="648"/>
                  </a:lnTo>
                  <a:lnTo>
                    <a:pt x="432" y="648"/>
                  </a:lnTo>
                  <a:lnTo>
                    <a:pt x="431" y="648"/>
                  </a:lnTo>
                  <a:lnTo>
                    <a:pt x="431" y="650"/>
                  </a:lnTo>
                  <a:lnTo>
                    <a:pt x="431" y="648"/>
                  </a:lnTo>
                  <a:lnTo>
                    <a:pt x="429" y="648"/>
                  </a:lnTo>
                  <a:lnTo>
                    <a:pt x="429" y="650"/>
                  </a:lnTo>
                  <a:lnTo>
                    <a:pt x="428" y="651"/>
                  </a:lnTo>
                  <a:lnTo>
                    <a:pt x="427" y="651"/>
                  </a:lnTo>
                  <a:lnTo>
                    <a:pt x="427" y="651"/>
                  </a:lnTo>
                  <a:lnTo>
                    <a:pt x="427" y="650"/>
                  </a:lnTo>
                  <a:lnTo>
                    <a:pt x="425" y="651"/>
                  </a:lnTo>
                  <a:lnTo>
                    <a:pt x="424" y="651"/>
                  </a:lnTo>
                  <a:lnTo>
                    <a:pt x="423" y="650"/>
                  </a:lnTo>
                  <a:lnTo>
                    <a:pt x="421" y="650"/>
                  </a:lnTo>
                  <a:lnTo>
                    <a:pt x="420" y="651"/>
                  </a:lnTo>
                  <a:lnTo>
                    <a:pt x="420" y="651"/>
                  </a:lnTo>
                  <a:lnTo>
                    <a:pt x="419" y="650"/>
                  </a:lnTo>
                  <a:lnTo>
                    <a:pt x="418" y="651"/>
                  </a:lnTo>
                  <a:lnTo>
                    <a:pt x="416" y="651"/>
                  </a:lnTo>
                  <a:lnTo>
                    <a:pt x="415" y="651"/>
                  </a:lnTo>
                  <a:lnTo>
                    <a:pt x="415" y="651"/>
                  </a:lnTo>
                  <a:lnTo>
                    <a:pt x="414" y="651"/>
                  </a:lnTo>
                  <a:lnTo>
                    <a:pt x="411" y="652"/>
                  </a:lnTo>
                  <a:lnTo>
                    <a:pt x="411" y="651"/>
                  </a:lnTo>
                  <a:lnTo>
                    <a:pt x="411" y="652"/>
                  </a:lnTo>
                  <a:lnTo>
                    <a:pt x="411" y="651"/>
                  </a:lnTo>
                  <a:lnTo>
                    <a:pt x="410" y="651"/>
                  </a:lnTo>
                  <a:lnTo>
                    <a:pt x="408" y="652"/>
                  </a:lnTo>
                  <a:lnTo>
                    <a:pt x="408" y="652"/>
                  </a:lnTo>
                  <a:lnTo>
                    <a:pt x="408" y="651"/>
                  </a:lnTo>
                  <a:lnTo>
                    <a:pt x="407" y="652"/>
                  </a:lnTo>
                  <a:lnTo>
                    <a:pt x="407" y="651"/>
                  </a:lnTo>
                  <a:lnTo>
                    <a:pt x="406" y="652"/>
                  </a:lnTo>
                  <a:lnTo>
                    <a:pt x="404" y="652"/>
                  </a:lnTo>
                  <a:lnTo>
                    <a:pt x="403" y="652"/>
                  </a:lnTo>
                  <a:lnTo>
                    <a:pt x="402" y="652"/>
                  </a:lnTo>
                  <a:lnTo>
                    <a:pt x="398" y="652"/>
                  </a:lnTo>
                  <a:lnTo>
                    <a:pt x="395" y="652"/>
                  </a:lnTo>
                  <a:lnTo>
                    <a:pt x="391" y="652"/>
                  </a:lnTo>
                  <a:lnTo>
                    <a:pt x="389" y="652"/>
                  </a:lnTo>
                  <a:lnTo>
                    <a:pt x="386" y="651"/>
                  </a:lnTo>
                  <a:lnTo>
                    <a:pt x="384" y="651"/>
                  </a:lnTo>
                  <a:lnTo>
                    <a:pt x="381" y="651"/>
                  </a:lnTo>
                  <a:lnTo>
                    <a:pt x="378" y="652"/>
                  </a:lnTo>
                  <a:lnTo>
                    <a:pt x="376" y="652"/>
                  </a:lnTo>
                  <a:lnTo>
                    <a:pt x="373" y="652"/>
                  </a:lnTo>
                  <a:lnTo>
                    <a:pt x="370" y="651"/>
                  </a:lnTo>
                  <a:lnTo>
                    <a:pt x="370" y="651"/>
                  </a:lnTo>
                  <a:lnTo>
                    <a:pt x="369" y="654"/>
                  </a:lnTo>
                  <a:lnTo>
                    <a:pt x="369" y="655"/>
                  </a:lnTo>
                  <a:lnTo>
                    <a:pt x="368" y="655"/>
                  </a:lnTo>
                  <a:lnTo>
                    <a:pt x="368" y="657"/>
                  </a:lnTo>
                  <a:lnTo>
                    <a:pt x="367" y="659"/>
                  </a:lnTo>
                  <a:lnTo>
                    <a:pt x="367" y="660"/>
                  </a:lnTo>
                  <a:lnTo>
                    <a:pt x="365" y="663"/>
                  </a:lnTo>
                  <a:lnTo>
                    <a:pt x="365" y="663"/>
                  </a:lnTo>
                  <a:lnTo>
                    <a:pt x="365" y="661"/>
                  </a:lnTo>
                  <a:lnTo>
                    <a:pt x="364" y="661"/>
                  </a:lnTo>
                  <a:lnTo>
                    <a:pt x="364" y="663"/>
                  </a:lnTo>
                  <a:lnTo>
                    <a:pt x="364" y="663"/>
                  </a:lnTo>
                  <a:lnTo>
                    <a:pt x="363" y="661"/>
                  </a:lnTo>
                  <a:lnTo>
                    <a:pt x="363" y="661"/>
                  </a:lnTo>
                  <a:lnTo>
                    <a:pt x="363" y="663"/>
                  </a:lnTo>
                  <a:lnTo>
                    <a:pt x="361" y="664"/>
                  </a:lnTo>
                  <a:lnTo>
                    <a:pt x="363" y="667"/>
                  </a:lnTo>
                  <a:lnTo>
                    <a:pt x="363" y="669"/>
                  </a:lnTo>
                  <a:lnTo>
                    <a:pt x="363" y="672"/>
                  </a:lnTo>
                  <a:lnTo>
                    <a:pt x="363" y="675"/>
                  </a:lnTo>
                  <a:lnTo>
                    <a:pt x="361" y="677"/>
                  </a:lnTo>
                  <a:lnTo>
                    <a:pt x="360" y="678"/>
                  </a:lnTo>
                  <a:lnTo>
                    <a:pt x="360" y="680"/>
                  </a:lnTo>
                  <a:lnTo>
                    <a:pt x="359" y="681"/>
                  </a:lnTo>
                  <a:lnTo>
                    <a:pt x="359" y="682"/>
                  </a:lnTo>
                  <a:lnTo>
                    <a:pt x="360" y="680"/>
                  </a:lnTo>
                  <a:lnTo>
                    <a:pt x="359" y="686"/>
                  </a:lnTo>
                  <a:lnTo>
                    <a:pt x="357" y="685"/>
                  </a:lnTo>
                  <a:lnTo>
                    <a:pt x="356" y="688"/>
                  </a:lnTo>
                  <a:lnTo>
                    <a:pt x="356" y="690"/>
                  </a:lnTo>
                  <a:lnTo>
                    <a:pt x="355" y="693"/>
                  </a:lnTo>
                  <a:lnTo>
                    <a:pt x="353" y="695"/>
                  </a:lnTo>
                  <a:lnTo>
                    <a:pt x="353" y="695"/>
                  </a:lnTo>
                  <a:lnTo>
                    <a:pt x="353" y="698"/>
                  </a:lnTo>
                  <a:lnTo>
                    <a:pt x="352" y="698"/>
                  </a:lnTo>
                  <a:lnTo>
                    <a:pt x="352" y="699"/>
                  </a:lnTo>
                  <a:lnTo>
                    <a:pt x="352" y="702"/>
                  </a:lnTo>
                  <a:lnTo>
                    <a:pt x="352" y="701"/>
                  </a:lnTo>
                  <a:lnTo>
                    <a:pt x="351" y="705"/>
                  </a:lnTo>
                  <a:lnTo>
                    <a:pt x="349" y="709"/>
                  </a:lnTo>
                  <a:lnTo>
                    <a:pt x="348" y="712"/>
                  </a:lnTo>
                  <a:lnTo>
                    <a:pt x="346" y="718"/>
                  </a:lnTo>
                  <a:lnTo>
                    <a:pt x="344" y="722"/>
                  </a:lnTo>
                  <a:lnTo>
                    <a:pt x="343" y="722"/>
                  </a:lnTo>
                  <a:lnTo>
                    <a:pt x="342" y="723"/>
                  </a:lnTo>
                  <a:lnTo>
                    <a:pt x="340" y="726"/>
                  </a:lnTo>
                  <a:lnTo>
                    <a:pt x="340" y="728"/>
                  </a:lnTo>
                  <a:lnTo>
                    <a:pt x="340" y="727"/>
                  </a:lnTo>
                  <a:lnTo>
                    <a:pt x="339" y="727"/>
                  </a:lnTo>
                  <a:lnTo>
                    <a:pt x="339" y="729"/>
                  </a:lnTo>
                  <a:lnTo>
                    <a:pt x="336" y="732"/>
                  </a:lnTo>
                  <a:lnTo>
                    <a:pt x="335" y="735"/>
                  </a:lnTo>
                  <a:lnTo>
                    <a:pt x="334" y="737"/>
                  </a:lnTo>
                  <a:lnTo>
                    <a:pt x="334" y="737"/>
                  </a:lnTo>
                  <a:lnTo>
                    <a:pt x="332" y="739"/>
                  </a:lnTo>
                  <a:lnTo>
                    <a:pt x="332" y="740"/>
                  </a:lnTo>
                  <a:lnTo>
                    <a:pt x="331" y="741"/>
                  </a:lnTo>
                  <a:lnTo>
                    <a:pt x="330" y="743"/>
                  </a:lnTo>
                  <a:lnTo>
                    <a:pt x="329" y="744"/>
                  </a:lnTo>
                  <a:lnTo>
                    <a:pt x="327" y="748"/>
                  </a:lnTo>
                  <a:lnTo>
                    <a:pt x="325" y="753"/>
                  </a:lnTo>
                  <a:lnTo>
                    <a:pt x="321" y="758"/>
                  </a:lnTo>
                  <a:lnTo>
                    <a:pt x="321" y="757"/>
                  </a:lnTo>
                  <a:lnTo>
                    <a:pt x="317" y="761"/>
                  </a:lnTo>
                  <a:lnTo>
                    <a:pt x="313" y="764"/>
                  </a:lnTo>
                  <a:lnTo>
                    <a:pt x="310" y="766"/>
                  </a:lnTo>
                  <a:lnTo>
                    <a:pt x="308" y="767"/>
                  </a:lnTo>
                  <a:lnTo>
                    <a:pt x="306" y="767"/>
                  </a:lnTo>
                  <a:lnTo>
                    <a:pt x="305" y="769"/>
                  </a:lnTo>
                  <a:lnTo>
                    <a:pt x="304" y="767"/>
                  </a:lnTo>
                  <a:lnTo>
                    <a:pt x="302" y="766"/>
                  </a:lnTo>
                  <a:lnTo>
                    <a:pt x="302" y="764"/>
                  </a:lnTo>
                  <a:lnTo>
                    <a:pt x="302" y="761"/>
                  </a:lnTo>
                  <a:lnTo>
                    <a:pt x="302" y="750"/>
                  </a:lnTo>
                  <a:lnTo>
                    <a:pt x="302" y="741"/>
                  </a:lnTo>
                  <a:lnTo>
                    <a:pt x="302" y="737"/>
                  </a:lnTo>
                  <a:lnTo>
                    <a:pt x="301" y="726"/>
                  </a:lnTo>
                  <a:lnTo>
                    <a:pt x="301" y="726"/>
                  </a:lnTo>
                  <a:lnTo>
                    <a:pt x="301" y="724"/>
                  </a:lnTo>
                  <a:lnTo>
                    <a:pt x="298" y="711"/>
                  </a:lnTo>
                  <a:lnTo>
                    <a:pt x="297" y="698"/>
                  </a:lnTo>
                  <a:lnTo>
                    <a:pt x="293" y="685"/>
                  </a:lnTo>
                  <a:lnTo>
                    <a:pt x="288" y="675"/>
                  </a:lnTo>
                  <a:lnTo>
                    <a:pt x="284" y="663"/>
                  </a:lnTo>
                  <a:lnTo>
                    <a:pt x="281" y="652"/>
                  </a:lnTo>
                  <a:lnTo>
                    <a:pt x="280" y="646"/>
                  </a:lnTo>
                  <a:lnTo>
                    <a:pt x="277" y="640"/>
                  </a:lnTo>
                  <a:lnTo>
                    <a:pt x="276" y="635"/>
                  </a:lnTo>
                  <a:lnTo>
                    <a:pt x="272" y="635"/>
                  </a:lnTo>
                  <a:lnTo>
                    <a:pt x="270" y="634"/>
                  </a:lnTo>
                  <a:lnTo>
                    <a:pt x="267" y="634"/>
                  </a:lnTo>
                  <a:lnTo>
                    <a:pt x="266" y="634"/>
                  </a:lnTo>
                  <a:lnTo>
                    <a:pt x="260" y="633"/>
                  </a:lnTo>
                  <a:lnTo>
                    <a:pt x="259" y="633"/>
                  </a:lnTo>
                  <a:lnTo>
                    <a:pt x="259" y="633"/>
                  </a:lnTo>
                  <a:lnTo>
                    <a:pt x="255" y="633"/>
                  </a:lnTo>
                  <a:lnTo>
                    <a:pt x="251" y="630"/>
                  </a:lnTo>
                  <a:lnTo>
                    <a:pt x="247" y="629"/>
                  </a:lnTo>
                  <a:lnTo>
                    <a:pt x="243" y="627"/>
                  </a:lnTo>
                  <a:lnTo>
                    <a:pt x="240" y="626"/>
                  </a:lnTo>
                  <a:lnTo>
                    <a:pt x="236" y="626"/>
                  </a:lnTo>
                  <a:lnTo>
                    <a:pt x="232" y="626"/>
                  </a:lnTo>
                  <a:lnTo>
                    <a:pt x="229" y="626"/>
                  </a:lnTo>
                  <a:lnTo>
                    <a:pt x="225" y="625"/>
                  </a:lnTo>
                  <a:lnTo>
                    <a:pt x="223" y="623"/>
                  </a:lnTo>
                  <a:lnTo>
                    <a:pt x="219" y="622"/>
                  </a:lnTo>
                  <a:lnTo>
                    <a:pt x="216" y="622"/>
                  </a:lnTo>
                  <a:lnTo>
                    <a:pt x="212" y="621"/>
                  </a:lnTo>
                  <a:lnTo>
                    <a:pt x="212" y="620"/>
                  </a:lnTo>
                  <a:lnTo>
                    <a:pt x="211" y="621"/>
                  </a:lnTo>
                  <a:lnTo>
                    <a:pt x="211" y="620"/>
                  </a:lnTo>
                  <a:lnTo>
                    <a:pt x="211" y="620"/>
                  </a:lnTo>
                  <a:lnTo>
                    <a:pt x="211" y="620"/>
                  </a:lnTo>
                  <a:lnTo>
                    <a:pt x="209" y="620"/>
                  </a:lnTo>
                  <a:lnTo>
                    <a:pt x="209" y="620"/>
                  </a:lnTo>
                  <a:lnTo>
                    <a:pt x="208" y="620"/>
                  </a:lnTo>
                  <a:lnTo>
                    <a:pt x="207" y="620"/>
                  </a:lnTo>
                  <a:lnTo>
                    <a:pt x="207" y="621"/>
                  </a:lnTo>
                  <a:lnTo>
                    <a:pt x="207" y="620"/>
                  </a:lnTo>
                  <a:lnTo>
                    <a:pt x="207" y="618"/>
                  </a:lnTo>
                  <a:lnTo>
                    <a:pt x="199" y="616"/>
                  </a:lnTo>
                  <a:lnTo>
                    <a:pt x="190" y="613"/>
                  </a:lnTo>
                  <a:lnTo>
                    <a:pt x="182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6"/>
                  </a:lnTo>
                  <a:lnTo>
                    <a:pt x="177" y="608"/>
                  </a:lnTo>
                  <a:lnTo>
                    <a:pt x="177" y="608"/>
                  </a:lnTo>
                  <a:lnTo>
                    <a:pt x="177" y="606"/>
                  </a:lnTo>
                  <a:lnTo>
                    <a:pt x="177" y="606"/>
                  </a:lnTo>
                  <a:lnTo>
                    <a:pt x="175" y="605"/>
                  </a:lnTo>
                  <a:lnTo>
                    <a:pt x="175" y="606"/>
                  </a:lnTo>
                  <a:lnTo>
                    <a:pt x="173" y="606"/>
                  </a:lnTo>
                  <a:lnTo>
                    <a:pt x="174" y="606"/>
                  </a:lnTo>
                  <a:lnTo>
                    <a:pt x="173" y="606"/>
                  </a:lnTo>
                  <a:lnTo>
                    <a:pt x="171" y="606"/>
                  </a:lnTo>
                  <a:lnTo>
                    <a:pt x="171" y="606"/>
                  </a:lnTo>
                  <a:lnTo>
                    <a:pt x="171" y="605"/>
                  </a:lnTo>
                  <a:lnTo>
                    <a:pt x="170" y="605"/>
                  </a:lnTo>
                  <a:lnTo>
                    <a:pt x="169" y="606"/>
                  </a:lnTo>
                  <a:lnTo>
                    <a:pt x="168" y="606"/>
                  </a:lnTo>
                  <a:lnTo>
                    <a:pt x="166" y="606"/>
                  </a:lnTo>
                  <a:lnTo>
                    <a:pt x="166" y="605"/>
                  </a:lnTo>
                  <a:lnTo>
                    <a:pt x="166" y="605"/>
                  </a:lnTo>
                  <a:lnTo>
                    <a:pt x="164" y="605"/>
                  </a:lnTo>
                  <a:lnTo>
                    <a:pt x="162" y="605"/>
                  </a:lnTo>
                  <a:lnTo>
                    <a:pt x="161" y="604"/>
                  </a:lnTo>
                  <a:lnTo>
                    <a:pt x="160" y="603"/>
                  </a:lnTo>
                  <a:lnTo>
                    <a:pt x="158" y="603"/>
                  </a:lnTo>
                  <a:lnTo>
                    <a:pt x="157" y="603"/>
                  </a:lnTo>
                  <a:lnTo>
                    <a:pt x="157" y="603"/>
                  </a:lnTo>
                  <a:lnTo>
                    <a:pt x="156" y="601"/>
                  </a:lnTo>
                  <a:lnTo>
                    <a:pt x="153" y="601"/>
                  </a:lnTo>
                  <a:lnTo>
                    <a:pt x="152" y="600"/>
                  </a:lnTo>
                  <a:lnTo>
                    <a:pt x="151" y="599"/>
                  </a:lnTo>
                  <a:lnTo>
                    <a:pt x="149" y="600"/>
                  </a:lnTo>
                  <a:lnTo>
                    <a:pt x="148" y="599"/>
                  </a:lnTo>
                  <a:lnTo>
                    <a:pt x="145" y="599"/>
                  </a:lnTo>
                  <a:lnTo>
                    <a:pt x="145" y="599"/>
                  </a:lnTo>
                  <a:lnTo>
                    <a:pt x="144" y="597"/>
                  </a:lnTo>
                  <a:lnTo>
                    <a:pt x="144" y="597"/>
                  </a:lnTo>
                  <a:lnTo>
                    <a:pt x="143" y="597"/>
                  </a:lnTo>
                  <a:lnTo>
                    <a:pt x="141" y="597"/>
                  </a:lnTo>
                  <a:lnTo>
                    <a:pt x="141" y="597"/>
                  </a:lnTo>
                  <a:lnTo>
                    <a:pt x="140" y="596"/>
                  </a:lnTo>
                  <a:lnTo>
                    <a:pt x="140" y="596"/>
                  </a:lnTo>
                  <a:lnTo>
                    <a:pt x="139" y="595"/>
                  </a:lnTo>
                  <a:lnTo>
                    <a:pt x="137" y="595"/>
                  </a:lnTo>
                  <a:lnTo>
                    <a:pt x="135" y="593"/>
                  </a:lnTo>
                  <a:lnTo>
                    <a:pt x="132" y="593"/>
                  </a:lnTo>
                  <a:lnTo>
                    <a:pt x="128" y="592"/>
                  </a:lnTo>
                  <a:lnTo>
                    <a:pt x="123" y="589"/>
                  </a:lnTo>
                  <a:lnTo>
                    <a:pt x="119" y="587"/>
                  </a:lnTo>
                  <a:lnTo>
                    <a:pt x="115" y="584"/>
                  </a:lnTo>
                  <a:lnTo>
                    <a:pt x="113" y="582"/>
                  </a:lnTo>
                  <a:lnTo>
                    <a:pt x="110" y="579"/>
                  </a:lnTo>
                  <a:lnTo>
                    <a:pt x="105" y="576"/>
                  </a:lnTo>
                  <a:lnTo>
                    <a:pt x="102" y="575"/>
                  </a:lnTo>
                  <a:lnTo>
                    <a:pt x="98" y="574"/>
                  </a:lnTo>
                  <a:lnTo>
                    <a:pt x="96" y="571"/>
                  </a:lnTo>
                  <a:lnTo>
                    <a:pt x="93" y="567"/>
                  </a:lnTo>
                  <a:lnTo>
                    <a:pt x="93" y="567"/>
                  </a:lnTo>
                  <a:lnTo>
                    <a:pt x="93" y="566"/>
                  </a:lnTo>
                  <a:lnTo>
                    <a:pt x="90" y="567"/>
                  </a:lnTo>
                  <a:lnTo>
                    <a:pt x="89" y="567"/>
                  </a:lnTo>
                  <a:lnTo>
                    <a:pt x="86" y="568"/>
                  </a:lnTo>
                  <a:lnTo>
                    <a:pt x="86" y="570"/>
                  </a:lnTo>
                  <a:lnTo>
                    <a:pt x="86" y="570"/>
                  </a:lnTo>
                  <a:lnTo>
                    <a:pt x="84" y="571"/>
                  </a:lnTo>
                  <a:lnTo>
                    <a:pt x="82" y="572"/>
                  </a:lnTo>
                  <a:lnTo>
                    <a:pt x="80" y="572"/>
                  </a:lnTo>
                  <a:lnTo>
                    <a:pt x="77" y="574"/>
                  </a:lnTo>
                  <a:lnTo>
                    <a:pt x="75" y="575"/>
                  </a:lnTo>
                  <a:lnTo>
                    <a:pt x="73" y="576"/>
                  </a:lnTo>
                  <a:lnTo>
                    <a:pt x="72" y="579"/>
                  </a:lnTo>
                  <a:lnTo>
                    <a:pt x="71" y="582"/>
                  </a:lnTo>
                  <a:lnTo>
                    <a:pt x="68" y="584"/>
                  </a:lnTo>
                  <a:lnTo>
                    <a:pt x="65" y="585"/>
                  </a:lnTo>
                  <a:lnTo>
                    <a:pt x="64" y="587"/>
                  </a:lnTo>
                  <a:lnTo>
                    <a:pt x="64" y="589"/>
                  </a:lnTo>
                  <a:lnTo>
                    <a:pt x="63" y="591"/>
                  </a:lnTo>
                  <a:lnTo>
                    <a:pt x="61" y="591"/>
                  </a:lnTo>
                  <a:lnTo>
                    <a:pt x="61" y="591"/>
                  </a:lnTo>
                  <a:lnTo>
                    <a:pt x="61" y="592"/>
                  </a:lnTo>
                  <a:lnTo>
                    <a:pt x="60" y="591"/>
                  </a:lnTo>
                  <a:lnTo>
                    <a:pt x="60" y="591"/>
                  </a:lnTo>
                  <a:lnTo>
                    <a:pt x="60" y="592"/>
                  </a:lnTo>
                  <a:lnTo>
                    <a:pt x="60" y="592"/>
                  </a:lnTo>
                  <a:lnTo>
                    <a:pt x="60" y="592"/>
                  </a:lnTo>
                  <a:lnTo>
                    <a:pt x="60" y="593"/>
                  </a:lnTo>
                  <a:lnTo>
                    <a:pt x="60" y="595"/>
                  </a:lnTo>
                  <a:lnTo>
                    <a:pt x="60" y="593"/>
                  </a:lnTo>
                  <a:lnTo>
                    <a:pt x="59" y="593"/>
                  </a:lnTo>
                  <a:lnTo>
                    <a:pt x="56" y="596"/>
                  </a:lnTo>
                  <a:lnTo>
                    <a:pt x="54" y="599"/>
                  </a:lnTo>
                  <a:lnTo>
                    <a:pt x="52" y="603"/>
                  </a:lnTo>
                  <a:lnTo>
                    <a:pt x="51" y="605"/>
                  </a:lnTo>
                  <a:lnTo>
                    <a:pt x="50" y="609"/>
                  </a:lnTo>
                  <a:lnTo>
                    <a:pt x="47" y="609"/>
                  </a:lnTo>
                  <a:lnTo>
                    <a:pt x="46" y="609"/>
                  </a:lnTo>
                  <a:lnTo>
                    <a:pt x="44" y="610"/>
                  </a:lnTo>
                  <a:lnTo>
                    <a:pt x="46" y="610"/>
                  </a:lnTo>
                  <a:lnTo>
                    <a:pt x="44" y="610"/>
                  </a:lnTo>
                  <a:lnTo>
                    <a:pt x="44" y="610"/>
                  </a:lnTo>
                  <a:lnTo>
                    <a:pt x="43" y="610"/>
                  </a:lnTo>
                  <a:lnTo>
                    <a:pt x="44" y="612"/>
                  </a:lnTo>
                  <a:lnTo>
                    <a:pt x="44" y="613"/>
                  </a:lnTo>
                  <a:lnTo>
                    <a:pt x="44" y="613"/>
                  </a:lnTo>
                  <a:lnTo>
                    <a:pt x="44" y="614"/>
                  </a:lnTo>
                  <a:lnTo>
                    <a:pt x="44" y="614"/>
                  </a:lnTo>
                  <a:lnTo>
                    <a:pt x="43" y="614"/>
                  </a:lnTo>
                  <a:lnTo>
                    <a:pt x="43" y="614"/>
                  </a:lnTo>
                  <a:lnTo>
                    <a:pt x="44" y="616"/>
                  </a:lnTo>
                  <a:lnTo>
                    <a:pt x="44" y="617"/>
                  </a:lnTo>
                  <a:lnTo>
                    <a:pt x="44" y="618"/>
                  </a:lnTo>
                  <a:lnTo>
                    <a:pt x="43" y="618"/>
                  </a:lnTo>
                  <a:lnTo>
                    <a:pt x="43" y="618"/>
                  </a:lnTo>
                  <a:lnTo>
                    <a:pt x="43" y="620"/>
                  </a:lnTo>
                  <a:lnTo>
                    <a:pt x="43" y="621"/>
                  </a:lnTo>
                  <a:lnTo>
                    <a:pt x="42" y="621"/>
                  </a:lnTo>
                  <a:lnTo>
                    <a:pt x="41" y="622"/>
                  </a:lnTo>
                  <a:lnTo>
                    <a:pt x="41" y="623"/>
                  </a:lnTo>
                  <a:lnTo>
                    <a:pt x="41" y="625"/>
                  </a:lnTo>
                  <a:lnTo>
                    <a:pt x="41" y="625"/>
                  </a:lnTo>
                  <a:lnTo>
                    <a:pt x="39" y="626"/>
                  </a:lnTo>
                  <a:lnTo>
                    <a:pt x="39" y="626"/>
                  </a:lnTo>
                  <a:lnTo>
                    <a:pt x="39" y="627"/>
                  </a:lnTo>
                  <a:lnTo>
                    <a:pt x="38" y="629"/>
                  </a:lnTo>
                  <a:lnTo>
                    <a:pt x="39" y="630"/>
                  </a:lnTo>
                  <a:lnTo>
                    <a:pt x="38" y="631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4"/>
                  </a:lnTo>
                  <a:lnTo>
                    <a:pt x="38" y="635"/>
                  </a:lnTo>
                  <a:lnTo>
                    <a:pt x="37" y="635"/>
                  </a:lnTo>
                  <a:lnTo>
                    <a:pt x="37" y="635"/>
                  </a:lnTo>
                  <a:lnTo>
                    <a:pt x="37" y="637"/>
                  </a:lnTo>
                  <a:lnTo>
                    <a:pt x="35" y="637"/>
                  </a:lnTo>
                  <a:lnTo>
                    <a:pt x="35" y="638"/>
                  </a:lnTo>
                  <a:lnTo>
                    <a:pt x="35" y="639"/>
                  </a:lnTo>
                  <a:lnTo>
                    <a:pt x="35" y="640"/>
                  </a:lnTo>
                  <a:lnTo>
                    <a:pt x="35" y="644"/>
                  </a:lnTo>
                  <a:lnTo>
                    <a:pt x="34" y="648"/>
                  </a:lnTo>
                  <a:lnTo>
                    <a:pt x="33" y="651"/>
                  </a:lnTo>
                  <a:lnTo>
                    <a:pt x="31" y="654"/>
                  </a:lnTo>
                  <a:lnTo>
                    <a:pt x="30" y="655"/>
                  </a:lnTo>
                  <a:lnTo>
                    <a:pt x="29" y="657"/>
                  </a:lnTo>
                  <a:lnTo>
                    <a:pt x="29" y="661"/>
                  </a:lnTo>
                  <a:lnTo>
                    <a:pt x="29" y="665"/>
                  </a:lnTo>
                  <a:lnTo>
                    <a:pt x="29" y="668"/>
                  </a:lnTo>
                  <a:lnTo>
                    <a:pt x="27" y="671"/>
                  </a:lnTo>
                  <a:lnTo>
                    <a:pt x="27" y="671"/>
                  </a:lnTo>
                  <a:lnTo>
                    <a:pt x="26" y="672"/>
                  </a:lnTo>
                  <a:lnTo>
                    <a:pt x="26" y="673"/>
                  </a:lnTo>
                  <a:lnTo>
                    <a:pt x="24" y="673"/>
                  </a:lnTo>
                  <a:lnTo>
                    <a:pt x="22" y="673"/>
                  </a:lnTo>
                  <a:lnTo>
                    <a:pt x="20" y="672"/>
                  </a:lnTo>
                  <a:lnTo>
                    <a:pt x="18" y="668"/>
                  </a:lnTo>
                  <a:lnTo>
                    <a:pt x="17" y="671"/>
                  </a:lnTo>
                  <a:lnTo>
                    <a:pt x="16" y="673"/>
                  </a:lnTo>
                  <a:lnTo>
                    <a:pt x="14" y="673"/>
                  </a:lnTo>
                  <a:lnTo>
                    <a:pt x="13" y="672"/>
                  </a:lnTo>
                  <a:lnTo>
                    <a:pt x="12" y="669"/>
                  </a:lnTo>
                  <a:lnTo>
                    <a:pt x="10" y="667"/>
                  </a:lnTo>
                  <a:lnTo>
                    <a:pt x="8" y="660"/>
                  </a:lnTo>
                  <a:lnTo>
                    <a:pt x="5" y="652"/>
                  </a:lnTo>
                  <a:lnTo>
                    <a:pt x="4" y="647"/>
                  </a:lnTo>
                  <a:lnTo>
                    <a:pt x="4" y="644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1" y="631"/>
                  </a:lnTo>
                  <a:lnTo>
                    <a:pt x="0" y="618"/>
                  </a:lnTo>
                  <a:lnTo>
                    <a:pt x="1" y="605"/>
                  </a:lnTo>
                  <a:lnTo>
                    <a:pt x="1" y="592"/>
                  </a:lnTo>
                  <a:lnTo>
                    <a:pt x="1" y="580"/>
                  </a:lnTo>
                  <a:lnTo>
                    <a:pt x="1" y="568"/>
                  </a:lnTo>
                  <a:lnTo>
                    <a:pt x="3" y="559"/>
                  </a:lnTo>
                  <a:lnTo>
                    <a:pt x="4" y="553"/>
                  </a:lnTo>
                  <a:lnTo>
                    <a:pt x="4" y="546"/>
                  </a:lnTo>
                  <a:lnTo>
                    <a:pt x="5" y="540"/>
                  </a:lnTo>
                  <a:lnTo>
                    <a:pt x="7" y="538"/>
                  </a:lnTo>
                  <a:lnTo>
                    <a:pt x="7" y="537"/>
                  </a:lnTo>
                  <a:lnTo>
                    <a:pt x="7" y="537"/>
                  </a:lnTo>
                  <a:lnTo>
                    <a:pt x="7" y="536"/>
                  </a:lnTo>
                  <a:lnTo>
                    <a:pt x="7" y="536"/>
                  </a:lnTo>
                  <a:lnTo>
                    <a:pt x="7" y="536"/>
                  </a:lnTo>
                  <a:lnTo>
                    <a:pt x="8" y="536"/>
                  </a:lnTo>
                  <a:lnTo>
                    <a:pt x="7" y="533"/>
                  </a:lnTo>
                  <a:lnTo>
                    <a:pt x="8" y="533"/>
                  </a:lnTo>
                  <a:lnTo>
                    <a:pt x="8" y="532"/>
                  </a:lnTo>
                  <a:lnTo>
                    <a:pt x="7" y="531"/>
                  </a:lnTo>
                  <a:lnTo>
                    <a:pt x="7" y="529"/>
                  </a:lnTo>
                  <a:lnTo>
                    <a:pt x="7" y="528"/>
                  </a:lnTo>
                  <a:lnTo>
                    <a:pt x="8" y="528"/>
                  </a:lnTo>
                  <a:lnTo>
                    <a:pt x="13" y="512"/>
                  </a:lnTo>
                  <a:lnTo>
                    <a:pt x="16" y="496"/>
                  </a:lnTo>
                  <a:lnTo>
                    <a:pt x="21" y="481"/>
                  </a:lnTo>
                  <a:lnTo>
                    <a:pt x="24" y="477"/>
                  </a:lnTo>
                  <a:lnTo>
                    <a:pt x="26" y="474"/>
                  </a:lnTo>
                  <a:lnTo>
                    <a:pt x="27" y="472"/>
                  </a:lnTo>
                  <a:lnTo>
                    <a:pt x="26" y="472"/>
                  </a:lnTo>
                  <a:lnTo>
                    <a:pt x="27" y="470"/>
                  </a:lnTo>
                  <a:lnTo>
                    <a:pt x="27" y="470"/>
                  </a:lnTo>
                  <a:lnTo>
                    <a:pt x="29" y="469"/>
                  </a:lnTo>
                  <a:lnTo>
                    <a:pt x="29" y="469"/>
                  </a:lnTo>
                  <a:lnTo>
                    <a:pt x="27" y="469"/>
                  </a:lnTo>
                  <a:lnTo>
                    <a:pt x="29" y="464"/>
                  </a:lnTo>
                  <a:lnTo>
                    <a:pt x="29" y="465"/>
                  </a:lnTo>
                  <a:lnTo>
                    <a:pt x="30" y="462"/>
                  </a:lnTo>
                  <a:lnTo>
                    <a:pt x="30" y="461"/>
                  </a:lnTo>
                  <a:lnTo>
                    <a:pt x="29" y="460"/>
                  </a:lnTo>
                  <a:lnTo>
                    <a:pt x="30" y="460"/>
                  </a:lnTo>
                  <a:lnTo>
                    <a:pt x="30" y="460"/>
                  </a:lnTo>
                  <a:lnTo>
                    <a:pt x="31" y="459"/>
                  </a:lnTo>
                  <a:lnTo>
                    <a:pt x="30" y="457"/>
                  </a:lnTo>
                  <a:lnTo>
                    <a:pt x="30" y="456"/>
                  </a:lnTo>
                  <a:lnTo>
                    <a:pt x="31" y="453"/>
                  </a:lnTo>
                  <a:lnTo>
                    <a:pt x="31" y="451"/>
                  </a:lnTo>
                  <a:lnTo>
                    <a:pt x="33" y="451"/>
                  </a:lnTo>
                  <a:lnTo>
                    <a:pt x="33" y="451"/>
                  </a:lnTo>
                  <a:lnTo>
                    <a:pt x="33" y="451"/>
                  </a:lnTo>
                  <a:lnTo>
                    <a:pt x="33" y="448"/>
                  </a:lnTo>
                  <a:lnTo>
                    <a:pt x="34" y="444"/>
                  </a:lnTo>
                  <a:lnTo>
                    <a:pt x="37" y="443"/>
                  </a:lnTo>
                  <a:lnTo>
                    <a:pt x="38" y="440"/>
                  </a:lnTo>
                  <a:lnTo>
                    <a:pt x="39" y="438"/>
                  </a:lnTo>
                  <a:lnTo>
                    <a:pt x="39" y="434"/>
                  </a:lnTo>
                  <a:lnTo>
                    <a:pt x="41" y="434"/>
                  </a:lnTo>
                  <a:lnTo>
                    <a:pt x="42" y="431"/>
                  </a:lnTo>
                  <a:lnTo>
                    <a:pt x="43" y="428"/>
                  </a:lnTo>
                  <a:lnTo>
                    <a:pt x="44" y="424"/>
                  </a:lnTo>
                  <a:lnTo>
                    <a:pt x="47" y="422"/>
                  </a:lnTo>
                  <a:lnTo>
                    <a:pt x="46" y="421"/>
                  </a:lnTo>
                  <a:lnTo>
                    <a:pt x="48" y="417"/>
                  </a:lnTo>
                  <a:lnTo>
                    <a:pt x="50" y="413"/>
                  </a:lnTo>
                  <a:lnTo>
                    <a:pt x="50" y="413"/>
                  </a:lnTo>
                  <a:lnTo>
                    <a:pt x="51" y="411"/>
                  </a:lnTo>
                  <a:lnTo>
                    <a:pt x="51" y="411"/>
                  </a:lnTo>
                  <a:lnTo>
                    <a:pt x="52" y="410"/>
                  </a:lnTo>
                  <a:lnTo>
                    <a:pt x="52" y="409"/>
                  </a:lnTo>
                  <a:lnTo>
                    <a:pt x="54" y="406"/>
                  </a:lnTo>
                  <a:lnTo>
                    <a:pt x="54" y="406"/>
                  </a:lnTo>
                  <a:lnTo>
                    <a:pt x="55" y="405"/>
                  </a:lnTo>
                  <a:lnTo>
                    <a:pt x="55" y="404"/>
                  </a:lnTo>
                  <a:lnTo>
                    <a:pt x="58" y="402"/>
                  </a:lnTo>
                  <a:lnTo>
                    <a:pt x="59" y="400"/>
                  </a:lnTo>
                  <a:lnTo>
                    <a:pt x="60" y="397"/>
                  </a:lnTo>
                  <a:lnTo>
                    <a:pt x="61" y="394"/>
                  </a:lnTo>
                  <a:lnTo>
                    <a:pt x="63" y="392"/>
                  </a:lnTo>
                  <a:lnTo>
                    <a:pt x="68" y="383"/>
                  </a:lnTo>
                  <a:lnTo>
                    <a:pt x="75" y="375"/>
                  </a:lnTo>
                  <a:lnTo>
                    <a:pt x="82" y="366"/>
                  </a:lnTo>
                  <a:lnTo>
                    <a:pt x="89" y="360"/>
                  </a:lnTo>
                  <a:lnTo>
                    <a:pt x="97" y="352"/>
                  </a:lnTo>
                  <a:lnTo>
                    <a:pt x="107" y="343"/>
                  </a:lnTo>
                  <a:lnTo>
                    <a:pt x="115" y="337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30" y="330"/>
                  </a:lnTo>
                  <a:lnTo>
                    <a:pt x="132" y="330"/>
                  </a:lnTo>
                  <a:lnTo>
                    <a:pt x="135" y="325"/>
                  </a:lnTo>
                  <a:lnTo>
                    <a:pt x="136" y="320"/>
                  </a:lnTo>
                  <a:lnTo>
                    <a:pt x="139" y="313"/>
                  </a:lnTo>
                  <a:lnTo>
                    <a:pt x="139" y="315"/>
                  </a:lnTo>
                  <a:lnTo>
                    <a:pt x="140" y="312"/>
                  </a:lnTo>
                  <a:lnTo>
                    <a:pt x="143" y="308"/>
                  </a:lnTo>
                  <a:lnTo>
                    <a:pt x="143" y="305"/>
                  </a:lnTo>
                  <a:lnTo>
                    <a:pt x="144" y="303"/>
                  </a:lnTo>
                  <a:lnTo>
                    <a:pt x="144" y="303"/>
                  </a:lnTo>
                  <a:lnTo>
                    <a:pt x="144" y="303"/>
                  </a:lnTo>
                  <a:lnTo>
                    <a:pt x="145" y="301"/>
                  </a:lnTo>
                  <a:lnTo>
                    <a:pt x="147" y="301"/>
                  </a:lnTo>
                  <a:lnTo>
                    <a:pt x="147" y="301"/>
                  </a:lnTo>
                  <a:lnTo>
                    <a:pt x="147" y="300"/>
                  </a:lnTo>
                  <a:lnTo>
                    <a:pt x="148" y="297"/>
                  </a:lnTo>
                  <a:lnTo>
                    <a:pt x="148" y="295"/>
                  </a:lnTo>
                  <a:lnTo>
                    <a:pt x="149" y="294"/>
                  </a:lnTo>
                  <a:lnTo>
                    <a:pt x="151" y="291"/>
                  </a:lnTo>
                  <a:lnTo>
                    <a:pt x="151" y="291"/>
                  </a:lnTo>
                  <a:lnTo>
                    <a:pt x="152" y="290"/>
                  </a:lnTo>
                  <a:lnTo>
                    <a:pt x="153" y="286"/>
                  </a:lnTo>
                  <a:lnTo>
                    <a:pt x="156" y="283"/>
                  </a:lnTo>
                  <a:lnTo>
                    <a:pt x="157" y="279"/>
                  </a:lnTo>
                  <a:lnTo>
                    <a:pt x="158" y="274"/>
                  </a:lnTo>
                  <a:lnTo>
                    <a:pt x="158" y="277"/>
                  </a:lnTo>
                  <a:lnTo>
                    <a:pt x="160" y="274"/>
                  </a:lnTo>
                  <a:lnTo>
                    <a:pt x="161" y="274"/>
                  </a:lnTo>
                  <a:lnTo>
                    <a:pt x="161" y="275"/>
                  </a:lnTo>
                  <a:lnTo>
                    <a:pt x="161" y="274"/>
                  </a:lnTo>
                  <a:lnTo>
                    <a:pt x="161" y="273"/>
                  </a:lnTo>
                  <a:lnTo>
                    <a:pt x="162" y="271"/>
                  </a:lnTo>
                  <a:lnTo>
                    <a:pt x="162" y="273"/>
                  </a:lnTo>
                  <a:lnTo>
                    <a:pt x="164" y="270"/>
                  </a:lnTo>
                  <a:lnTo>
                    <a:pt x="164" y="269"/>
                  </a:lnTo>
                  <a:lnTo>
                    <a:pt x="162" y="269"/>
                  </a:lnTo>
                  <a:lnTo>
                    <a:pt x="162" y="270"/>
                  </a:lnTo>
                  <a:lnTo>
                    <a:pt x="162" y="266"/>
                  </a:lnTo>
                  <a:lnTo>
                    <a:pt x="164" y="265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66" y="262"/>
                  </a:lnTo>
                  <a:lnTo>
                    <a:pt x="166" y="260"/>
                  </a:lnTo>
                  <a:lnTo>
                    <a:pt x="166" y="257"/>
                  </a:lnTo>
                  <a:lnTo>
                    <a:pt x="168" y="254"/>
                  </a:lnTo>
                  <a:lnTo>
                    <a:pt x="169" y="253"/>
                  </a:lnTo>
                  <a:lnTo>
                    <a:pt x="169" y="253"/>
                  </a:lnTo>
                  <a:lnTo>
                    <a:pt x="170" y="253"/>
                  </a:lnTo>
                  <a:lnTo>
                    <a:pt x="171" y="252"/>
                  </a:lnTo>
                  <a:lnTo>
                    <a:pt x="171" y="249"/>
                  </a:lnTo>
                  <a:lnTo>
                    <a:pt x="173" y="249"/>
                  </a:lnTo>
                  <a:lnTo>
                    <a:pt x="174" y="248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5"/>
                  </a:lnTo>
                  <a:lnTo>
                    <a:pt x="177" y="241"/>
                  </a:lnTo>
                  <a:lnTo>
                    <a:pt x="179" y="236"/>
                  </a:lnTo>
                  <a:lnTo>
                    <a:pt x="183" y="232"/>
                  </a:lnTo>
                  <a:lnTo>
                    <a:pt x="186" y="228"/>
                  </a:lnTo>
                  <a:lnTo>
                    <a:pt x="186" y="227"/>
                  </a:lnTo>
                  <a:lnTo>
                    <a:pt x="186" y="227"/>
                  </a:lnTo>
                  <a:lnTo>
                    <a:pt x="186" y="227"/>
                  </a:lnTo>
                  <a:lnTo>
                    <a:pt x="185" y="228"/>
                  </a:lnTo>
                  <a:lnTo>
                    <a:pt x="185" y="228"/>
                  </a:lnTo>
                  <a:lnTo>
                    <a:pt x="185" y="227"/>
                  </a:lnTo>
                  <a:lnTo>
                    <a:pt x="186" y="224"/>
                  </a:lnTo>
                  <a:lnTo>
                    <a:pt x="187" y="223"/>
                  </a:lnTo>
                  <a:lnTo>
                    <a:pt x="188" y="220"/>
                  </a:lnTo>
                  <a:lnTo>
                    <a:pt x="190" y="219"/>
                  </a:lnTo>
                  <a:lnTo>
                    <a:pt x="188" y="219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6" y="208"/>
                  </a:lnTo>
                  <a:lnTo>
                    <a:pt x="196" y="208"/>
                  </a:lnTo>
                  <a:lnTo>
                    <a:pt x="196" y="208"/>
                  </a:lnTo>
                  <a:lnTo>
                    <a:pt x="196" y="210"/>
                  </a:lnTo>
                  <a:lnTo>
                    <a:pt x="195" y="210"/>
                  </a:lnTo>
                  <a:lnTo>
                    <a:pt x="196" y="206"/>
                  </a:lnTo>
                  <a:lnTo>
                    <a:pt x="199" y="202"/>
                  </a:lnTo>
                  <a:lnTo>
                    <a:pt x="200" y="198"/>
                  </a:lnTo>
                  <a:lnTo>
                    <a:pt x="204" y="195"/>
                  </a:lnTo>
                  <a:lnTo>
                    <a:pt x="204" y="197"/>
                  </a:lnTo>
                  <a:lnTo>
                    <a:pt x="203" y="197"/>
                  </a:lnTo>
                  <a:lnTo>
                    <a:pt x="203" y="198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04" y="198"/>
                  </a:lnTo>
                  <a:lnTo>
                    <a:pt x="205" y="197"/>
                  </a:lnTo>
                  <a:lnTo>
                    <a:pt x="205" y="195"/>
                  </a:lnTo>
                  <a:lnTo>
                    <a:pt x="207" y="194"/>
                  </a:lnTo>
                  <a:lnTo>
                    <a:pt x="207" y="194"/>
                  </a:lnTo>
                  <a:lnTo>
                    <a:pt x="208" y="193"/>
                  </a:lnTo>
                  <a:lnTo>
                    <a:pt x="209" y="190"/>
                  </a:lnTo>
                  <a:lnTo>
                    <a:pt x="211" y="188"/>
                  </a:lnTo>
                  <a:lnTo>
                    <a:pt x="211" y="185"/>
                  </a:lnTo>
                  <a:lnTo>
                    <a:pt x="220" y="173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8" y="163"/>
                  </a:lnTo>
                  <a:lnTo>
                    <a:pt x="228" y="161"/>
                  </a:lnTo>
                  <a:lnTo>
                    <a:pt x="229" y="161"/>
                  </a:lnTo>
                  <a:lnTo>
                    <a:pt x="229" y="161"/>
                  </a:lnTo>
                  <a:lnTo>
                    <a:pt x="230" y="160"/>
                  </a:lnTo>
                  <a:lnTo>
                    <a:pt x="230" y="159"/>
                  </a:lnTo>
                  <a:lnTo>
                    <a:pt x="232" y="157"/>
                  </a:lnTo>
                  <a:lnTo>
                    <a:pt x="232" y="156"/>
                  </a:lnTo>
                  <a:lnTo>
                    <a:pt x="234" y="153"/>
                  </a:lnTo>
                  <a:lnTo>
                    <a:pt x="237" y="151"/>
                  </a:lnTo>
                  <a:lnTo>
                    <a:pt x="237" y="150"/>
                  </a:lnTo>
                  <a:lnTo>
                    <a:pt x="238" y="148"/>
                  </a:lnTo>
                  <a:lnTo>
                    <a:pt x="240" y="148"/>
                  </a:lnTo>
                  <a:lnTo>
                    <a:pt x="241" y="147"/>
                  </a:lnTo>
                  <a:lnTo>
                    <a:pt x="243" y="144"/>
                  </a:lnTo>
                  <a:lnTo>
                    <a:pt x="245" y="140"/>
                  </a:lnTo>
                  <a:lnTo>
                    <a:pt x="247" y="138"/>
                  </a:lnTo>
                  <a:lnTo>
                    <a:pt x="251" y="134"/>
                  </a:lnTo>
                  <a:lnTo>
                    <a:pt x="254" y="130"/>
                  </a:lnTo>
                  <a:lnTo>
                    <a:pt x="255" y="130"/>
                  </a:lnTo>
                  <a:lnTo>
                    <a:pt x="257" y="127"/>
                  </a:lnTo>
                  <a:lnTo>
                    <a:pt x="259" y="125"/>
                  </a:lnTo>
                  <a:lnTo>
                    <a:pt x="262" y="122"/>
                  </a:lnTo>
                  <a:lnTo>
                    <a:pt x="263" y="119"/>
                  </a:lnTo>
                  <a:lnTo>
                    <a:pt x="264" y="121"/>
                  </a:lnTo>
                  <a:lnTo>
                    <a:pt x="264" y="121"/>
                  </a:lnTo>
                  <a:lnTo>
                    <a:pt x="263" y="121"/>
                  </a:lnTo>
                  <a:lnTo>
                    <a:pt x="264" y="122"/>
                  </a:lnTo>
                  <a:lnTo>
                    <a:pt x="264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2"/>
                  </a:lnTo>
                  <a:lnTo>
                    <a:pt x="266" y="122"/>
                  </a:lnTo>
                  <a:lnTo>
                    <a:pt x="266" y="121"/>
                  </a:lnTo>
                  <a:lnTo>
                    <a:pt x="268" y="118"/>
                  </a:lnTo>
                  <a:lnTo>
                    <a:pt x="270" y="114"/>
                  </a:lnTo>
                  <a:lnTo>
                    <a:pt x="271" y="110"/>
                  </a:lnTo>
                  <a:lnTo>
                    <a:pt x="274" y="108"/>
                  </a:lnTo>
                  <a:lnTo>
                    <a:pt x="275" y="104"/>
                  </a:lnTo>
                  <a:lnTo>
                    <a:pt x="277" y="101"/>
                  </a:lnTo>
                  <a:lnTo>
                    <a:pt x="280" y="99"/>
                  </a:lnTo>
                  <a:lnTo>
                    <a:pt x="283" y="97"/>
                  </a:lnTo>
                  <a:lnTo>
                    <a:pt x="284" y="96"/>
                  </a:lnTo>
                  <a:lnTo>
                    <a:pt x="284" y="95"/>
                  </a:lnTo>
                  <a:lnTo>
                    <a:pt x="281" y="96"/>
                  </a:lnTo>
                  <a:lnTo>
                    <a:pt x="288" y="89"/>
                  </a:lnTo>
                  <a:lnTo>
                    <a:pt x="288" y="89"/>
                  </a:lnTo>
                  <a:lnTo>
                    <a:pt x="289" y="88"/>
                  </a:lnTo>
                  <a:lnTo>
                    <a:pt x="292" y="85"/>
                  </a:lnTo>
                  <a:lnTo>
                    <a:pt x="295" y="83"/>
                  </a:lnTo>
                  <a:lnTo>
                    <a:pt x="297" y="80"/>
                  </a:lnTo>
                  <a:lnTo>
                    <a:pt x="300" y="78"/>
                  </a:lnTo>
                  <a:lnTo>
                    <a:pt x="300" y="78"/>
                  </a:lnTo>
                  <a:lnTo>
                    <a:pt x="300" y="76"/>
                  </a:lnTo>
                  <a:lnTo>
                    <a:pt x="301" y="75"/>
                  </a:lnTo>
                  <a:lnTo>
                    <a:pt x="304" y="72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70"/>
                  </a:lnTo>
                  <a:lnTo>
                    <a:pt x="312" y="62"/>
                  </a:lnTo>
                  <a:lnTo>
                    <a:pt x="321" y="53"/>
                  </a:lnTo>
                  <a:lnTo>
                    <a:pt x="330" y="44"/>
                  </a:lnTo>
                  <a:lnTo>
                    <a:pt x="331" y="44"/>
                  </a:lnTo>
                  <a:lnTo>
                    <a:pt x="332" y="42"/>
                  </a:lnTo>
                  <a:lnTo>
                    <a:pt x="335" y="41"/>
                  </a:lnTo>
                  <a:lnTo>
                    <a:pt x="338" y="38"/>
                  </a:lnTo>
                  <a:lnTo>
                    <a:pt x="339" y="37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42" y="36"/>
                  </a:lnTo>
                  <a:lnTo>
                    <a:pt x="347" y="32"/>
                  </a:lnTo>
                  <a:lnTo>
                    <a:pt x="351" y="29"/>
                  </a:lnTo>
                  <a:lnTo>
                    <a:pt x="355" y="25"/>
                  </a:lnTo>
                  <a:lnTo>
                    <a:pt x="355" y="27"/>
                  </a:lnTo>
                  <a:lnTo>
                    <a:pt x="356" y="25"/>
                  </a:lnTo>
                  <a:lnTo>
                    <a:pt x="359" y="23"/>
                  </a:lnTo>
                  <a:lnTo>
                    <a:pt x="361" y="21"/>
                  </a:lnTo>
                  <a:lnTo>
                    <a:pt x="363" y="20"/>
                  </a:lnTo>
                  <a:lnTo>
                    <a:pt x="365" y="20"/>
                  </a:lnTo>
                  <a:lnTo>
                    <a:pt x="374" y="12"/>
                  </a:lnTo>
                  <a:lnTo>
                    <a:pt x="387" y="6"/>
                  </a:lnTo>
                  <a:lnTo>
                    <a:pt x="386" y="6"/>
                  </a:lnTo>
                  <a:lnTo>
                    <a:pt x="399" y="2"/>
                  </a:lnTo>
                  <a:lnTo>
                    <a:pt x="407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51"/>
            <p:cNvSpPr>
              <a:spLocks/>
            </p:cNvSpPr>
            <p:nvPr/>
          </p:nvSpPr>
          <p:spPr bwMode="auto">
            <a:xfrm>
              <a:off x="9159532" y="1444124"/>
              <a:ext cx="388304" cy="383092"/>
            </a:xfrm>
            <a:custGeom>
              <a:avLst/>
              <a:gdLst>
                <a:gd name="T0" fmla="*/ 96 w 149"/>
                <a:gd name="T1" fmla="*/ 3 h 147"/>
                <a:gd name="T2" fmla="*/ 108 w 149"/>
                <a:gd name="T3" fmla="*/ 8 h 147"/>
                <a:gd name="T4" fmla="*/ 125 w 149"/>
                <a:gd name="T5" fmla="*/ 16 h 147"/>
                <a:gd name="T6" fmla="*/ 136 w 149"/>
                <a:gd name="T7" fmla="*/ 29 h 147"/>
                <a:gd name="T8" fmla="*/ 142 w 149"/>
                <a:gd name="T9" fmla="*/ 41 h 147"/>
                <a:gd name="T10" fmla="*/ 149 w 149"/>
                <a:gd name="T11" fmla="*/ 59 h 147"/>
                <a:gd name="T12" fmla="*/ 141 w 149"/>
                <a:gd name="T13" fmla="*/ 84 h 147"/>
                <a:gd name="T14" fmla="*/ 134 w 149"/>
                <a:gd name="T15" fmla="*/ 56 h 147"/>
                <a:gd name="T16" fmla="*/ 120 w 149"/>
                <a:gd name="T17" fmla="*/ 33 h 147"/>
                <a:gd name="T18" fmla="*/ 90 w 149"/>
                <a:gd name="T19" fmla="*/ 15 h 147"/>
                <a:gd name="T20" fmla="*/ 55 w 149"/>
                <a:gd name="T21" fmla="*/ 17 h 147"/>
                <a:gd name="T22" fmla="*/ 47 w 149"/>
                <a:gd name="T23" fmla="*/ 21 h 147"/>
                <a:gd name="T24" fmla="*/ 41 w 149"/>
                <a:gd name="T25" fmla="*/ 25 h 147"/>
                <a:gd name="T26" fmla="*/ 17 w 149"/>
                <a:gd name="T27" fmla="*/ 66 h 147"/>
                <a:gd name="T28" fmla="*/ 14 w 149"/>
                <a:gd name="T29" fmla="*/ 77 h 147"/>
                <a:gd name="T30" fmla="*/ 15 w 149"/>
                <a:gd name="T31" fmla="*/ 85 h 147"/>
                <a:gd name="T32" fmla="*/ 18 w 149"/>
                <a:gd name="T33" fmla="*/ 89 h 147"/>
                <a:gd name="T34" fmla="*/ 23 w 149"/>
                <a:gd name="T35" fmla="*/ 98 h 147"/>
                <a:gd name="T36" fmla="*/ 32 w 149"/>
                <a:gd name="T37" fmla="*/ 114 h 147"/>
                <a:gd name="T38" fmla="*/ 48 w 149"/>
                <a:gd name="T39" fmla="*/ 125 h 147"/>
                <a:gd name="T40" fmla="*/ 56 w 149"/>
                <a:gd name="T41" fmla="*/ 128 h 147"/>
                <a:gd name="T42" fmla="*/ 79 w 149"/>
                <a:gd name="T43" fmla="*/ 131 h 147"/>
                <a:gd name="T44" fmla="*/ 115 w 149"/>
                <a:gd name="T45" fmla="*/ 118 h 147"/>
                <a:gd name="T46" fmla="*/ 132 w 149"/>
                <a:gd name="T47" fmla="*/ 89 h 147"/>
                <a:gd name="T48" fmla="*/ 140 w 149"/>
                <a:gd name="T49" fmla="*/ 84 h 147"/>
                <a:gd name="T50" fmla="*/ 134 w 149"/>
                <a:gd name="T51" fmla="*/ 110 h 147"/>
                <a:gd name="T52" fmla="*/ 133 w 149"/>
                <a:gd name="T53" fmla="*/ 118 h 147"/>
                <a:gd name="T54" fmla="*/ 128 w 149"/>
                <a:gd name="T55" fmla="*/ 125 h 147"/>
                <a:gd name="T56" fmla="*/ 127 w 149"/>
                <a:gd name="T57" fmla="*/ 125 h 147"/>
                <a:gd name="T58" fmla="*/ 121 w 149"/>
                <a:gd name="T59" fmla="*/ 128 h 147"/>
                <a:gd name="T60" fmla="*/ 113 w 149"/>
                <a:gd name="T61" fmla="*/ 135 h 147"/>
                <a:gd name="T62" fmla="*/ 110 w 149"/>
                <a:gd name="T63" fmla="*/ 138 h 147"/>
                <a:gd name="T64" fmla="*/ 98 w 149"/>
                <a:gd name="T65" fmla="*/ 143 h 147"/>
                <a:gd name="T66" fmla="*/ 83 w 149"/>
                <a:gd name="T67" fmla="*/ 145 h 147"/>
                <a:gd name="T68" fmla="*/ 73 w 149"/>
                <a:gd name="T69" fmla="*/ 145 h 147"/>
                <a:gd name="T70" fmla="*/ 69 w 149"/>
                <a:gd name="T71" fmla="*/ 145 h 147"/>
                <a:gd name="T72" fmla="*/ 61 w 149"/>
                <a:gd name="T73" fmla="*/ 145 h 147"/>
                <a:gd name="T74" fmla="*/ 48 w 149"/>
                <a:gd name="T75" fmla="*/ 140 h 147"/>
                <a:gd name="T76" fmla="*/ 32 w 149"/>
                <a:gd name="T77" fmla="*/ 134 h 147"/>
                <a:gd name="T78" fmla="*/ 17 w 149"/>
                <a:gd name="T79" fmla="*/ 119 h 147"/>
                <a:gd name="T80" fmla="*/ 11 w 149"/>
                <a:gd name="T81" fmla="*/ 113 h 147"/>
                <a:gd name="T82" fmla="*/ 7 w 149"/>
                <a:gd name="T83" fmla="*/ 105 h 147"/>
                <a:gd name="T84" fmla="*/ 4 w 149"/>
                <a:gd name="T85" fmla="*/ 92 h 147"/>
                <a:gd name="T86" fmla="*/ 4 w 149"/>
                <a:gd name="T87" fmla="*/ 87 h 147"/>
                <a:gd name="T88" fmla="*/ 2 w 149"/>
                <a:gd name="T89" fmla="*/ 83 h 147"/>
                <a:gd name="T90" fmla="*/ 1 w 149"/>
                <a:gd name="T91" fmla="*/ 75 h 147"/>
                <a:gd name="T92" fmla="*/ 2 w 149"/>
                <a:gd name="T93" fmla="*/ 59 h 147"/>
                <a:gd name="T94" fmla="*/ 2 w 149"/>
                <a:gd name="T95" fmla="*/ 53 h 147"/>
                <a:gd name="T96" fmla="*/ 9 w 149"/>
                <a:gd name="T97" fmla="*/ 41 h 147"/>
                <a:gd name="T98" fmla="*/ 13 w 149"/>
                <a:gd name="T99" fmla="*/ 30 h 147"/>
                <a:gd name="T100" fmla="*/ 14 w 149"/>
                <a:gd name="T101" fmla="*/ 32 h 147"/>
                <a:gd name="T102" fmla="*/ 23 w 149"/>
                <a:gd name="T103" fmla="*/ 21 h 147"/>
                <a:gd name="T104" fmla="*/ 35 w 149"/>
                <a:gd name="T105" fmla="*/ 12 h 147"/>
                <a:gd name="T106" fmla="*/ 44 w 149"/>
                <a:gd name="T107" fmla="*/ 7 h 147"/>
                <a:gd name="T108" fmla="*/ 57 w 149"/>
                <a:gd name="T109" fmla="*/ 3 h 147"/>
                <a:gd name="T110" fmla="*/ 70 w 149"/>
                <a:gd name="T111" fmla="*/ 3 h 147"/>
                <a:gd name="T112" fmla="*/ 70 w 149"/>
                <a:gd name="T11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9" h="147">
                  <a:moveTo>
                    <a:pt x="86" y="0"/>
                  </a:moveTo>
                  <a:lnTo>
                    <a:pt x="87" y="1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3" y="1"/>
                  </a:lnTo>
                  <a:lnTo>
                    <a:pt x="90" y="1"/>
                  </a:lnTo>
                  <a:lnTo>
                    <a:pt x="96" y="3"/>
                  </a:lnTo>
                  <a:lnTo>
                    <a:pt x="95" y="4"/>
                  </a:lnTo>
                  <a:lnTo>
                    <a:pt x="98" y="4"/>
                  </a:lnTo>
                  <a:lnTo>
                    <a:pt x="100" y="5"/>
                  </a:lnTo>
                  <a:lnTo>
                    <a:pt x="104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8" y="8"/>
                  </a:lnTo>
                  <a:lnTo>
                    <a:pt x="111" y="8"/>
                  </a:lnTo>
                  <a:lnTo>
                    <a:pt x="112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6" y="11"/>
                  </a:lnTo>
                  <a:lnTo>
                    <a:pt x="121" y="13"/>
                  </a:lnTo>
                  <a:lnTo>
                    <a:pt x="125" y="16"/>
                  </a:lnTo>
                  <a:lnTo>
                    <a:pt x="129" y="20"/>
                  </a:lnTo>
                  <a:lnTo>
                    <a:pt x="133" y="24"/>
                  </a:lnTo>
                  <a:lnTo>
                    <a:pt x="133" y="25"/>
                  </a:lnTo>
                  <a:lnTo>
                    <a:pt x="134" y="26"/>
                  </a:lnTo>
                  <a:lnTo>
                    <a:pt x="136" y="28"/>
                  </a:lnTo>
                  <a:lnTo>
                    <a:pt x="137" y="30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8" y="32"/>
                  </a:lnTo>
                  <a:lnTo>
                    <a:pt x="140" y="34"/>
                  </a:lnTo>
                  <a:lnTo>
                    <a:pt x="140" y="37"/>
                  </a:lnTo>
                  <a:lnTo>
                    <a:pt x="141" y="39"/>
                  </a:lnTo>
                  <a:lnTo>
                    <a:pt x="144" y="42"/>
                  </a:lnTo>
                  <a:lnTo>
                    <a:pt x="142" y="41"/>
                  </a:lnTo>
                  <a:lnTo>
                    <a:pt x="144" y="43"/>
                  </a:lnTo>
                  <a:lnTo>
                    <a:pt x="145" y="45"/>
                  </a:lnTo>
                  <a:lnTo>
                    <a:pt x="145" y="46"/>
                  </a:lnTo>
                  <a:lnTo>
                    <a:pt x="145" y="47"/>
                  </a:lnTo>
                  <a:lnTo>
                    <a:pt x="145" y="49"/>
                  </a:lnTo>
                  <a:lnTo>
                    <a:pt x="148" y="54"/>
                  </a:lnTo>
                  <a:lnTo>
                    <a:pt x="149" y="59"/>
                  </a:lnTo>
                  <a:lnTo>
                    <a:pt x="149" y="66"/>
                  </a:lnTo>
                  <a:lnTo>
                    <a:pt x="149" y="66"/>
                  </a:lnTo>
                  <a:lnTo>
                    <a:pt x="148" y="72"/>
                  </a:lnTo>
                  <a:lnTo>
                    <a:pt x="146" y="77"/>
                  </a:lnTo>
                  <a:lnTo>
                    <a:pt x="144" y="81"/>
                  </a:lnTo>
                  <a:lnTo>
                    <a:pt x="142" y="83"/>
                  </a:lnTo>
                  <a:lnTo>
                    <a:pt x="141" y="84"/>
                  </a:lnTo>
                  <a:lnTo>
                    <a:pt x="140" y="83"/>
                  </a:lnTo>
                  <a:lnTo>
                    <a:pt x="138" y="81"/>
                  </a:lnTo>
                  <a:lnTo>
                    <a:pt x="138" y="80"/>
                  </a:lnTo>
                  <a:lnTo>
                    <a:pt x="138" y="76"/>
                  </a:lnTo>
                  <a:lnTo>
                    <a:pt x="137" y="70"/>
                  </a:lnTo>
                  <a:lnTo>
                    <a:pt x="136" y="62"/>
                  </a:lnTo>
                  <a:lnTo>
                    <a:pt x="134" y="56"/>
                  </a:lnTo>
                  <a:lnTo>
                    <a:pt x="133" y="54"/>
                  </a:lnTo>
                  <a:lnTo>
                    <a:pt x="132" y="49"/>
                  </a:lnTo>
                  <a:lnTo>
                    <a:pt x="129" y="43"/>
                  </a:lnTo>
                  <a:lnTo>
                    <a:pt x="128" y="43"/>
                  </a:lnTo>
                  <a:lnTo>
                    <a:pt x="128" y="42"/>
                  </a:lnTo>
                  <a:lnTo>
                    <a:pt x="124" y="38"/>
                  </a:lnTo>
                  <a:lnTo>
                    <a:pt x="120" y="33"/>
                  </a:lnTo>
                  <a:lnTo>
                    <a:pt x="116" y="28"/>
                  </a:lnTo>
                  <a:lnTo>
                    <a:pt x="112" y="24"/>
                  </a:lnTo>
                  <a:lnTo>
                    <a:pt x="108" y="21"/>
                  </a:lnTo>
                  <a:lnTo>
                    <a:pt x="104" y="18"/>
                  </a:lnTo>
                  <a:lnTo>
                    <a:pt x="99" y="16"/>
                  </a:lnTo>
                  <a:lnTo>
                    <a:pt x="95" y="16"/>
                  </a:lnTo>
                  <a:lnTo>
                    <a:pt x="90" y="15"/>
                  </a:lnTo>
                  <a:lnTo>
                    <a:pt x="83" y="15"/>
                  </a:lnTo>
                  <a:lnTo>
                    <a:pt x="78" y="13"/>
                  </a:lnTo>
                  <a:lnTo>
                    <a:pt x="73" y="13"/>
                  </a:lnTo>
                  <a:lnTo>
                    <a:pt x="68" y="13"/>
                  </a:lnTo>
                  <a:lnTo>
                    <a:pt x="64" y="15"/>
                  </a:lnTo>
                  <a:lnTo>
                    <a:pt x="60" y="16"/>
                  </a:lnTo>
                  <a:lnTo>
                    <a:pt x="55" y="17"/>
                  </a:lnTo>
                  <a:lnTo>
                    <a:pt x="51" y="20"/>
                  </a:lnTo>
                  <a:lnTo>
                    <a:pt x="49" y="18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5" y="21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7" y="37"/>
                  </a:lnTo>
                  <a:lnTo>
                    <a:pt x="24" y="42"/>
                  </a:lnTo>
                  <a:lnTo>
                    <a:pt x="19" y="54"/>
                  </a:lnTo>
                  <a:lnTo>
                    <a:pt x="17" y="66"/>
                  </a:lnTo>
                  <a:lnTo>
                    <a:pt x="15" y="68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3" y="76"/>
                  </a:lnTo>
                  <a:lnTo>
                    <a:pt x="14" y="76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9"/>
                  </a:lnTo>
                  <a:lnTo>
                    <a:pt x="13" y="80"/>
                  </a:lnTo>
                  <a:lnTo>
                    <a:pt x="15" y="79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5" y="85"/>
                  </a:lnTo>
                  <a:lnTo>
                    <a:pt x="17" y="87"/>
                  </a:lnTo>
                  <a:lnTo>
                    <a:pt x="18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8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9" y="90"/>
                  </a:lnTo>
                  <a:lnTo>
                    <a:pt x="21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3" y="98"/>
                  </a:lnTo>
                  <a:lnTo>
                    <a:pt x="24" y="101"/>
                  </a:lnTo>
                  <a:lnTo>
                    <a:pt x="24" y="104"/>
                  </a:lnTo>
                  <a:lnTo>
                    <a:pt x="26" y="106"/>
                  </a:lnTo>
                  <a:lnTo>
                    <a:pt x="27" y="109"/>
                  </a:lnTo>
                  <a:lnTo>
                    <a:pt x="31" y="110"/>
                  </a:lnTo>
                  <a:lnTo>
                    <a:pt x="30" y="111"/>
                  </a:lnTo>
                  <a:lnTo>
                    <a:pt x="32" y="114"/>
                  </a:lnTo>
                  <a:lnTo>
                    <a:pt x="35" y="115"/>
                  </a:lnTo>
                  <a:lnTo>
                    <a:pt x="38" y="118"/>
                  </a:lnTo>
                  <a:lnTo>
                    <a:pt x="40" y="121"/>
                  </a:lnTo>
                  <a:lnTo>
                    <a:pt x="40" y="119"/>
                  </a:lnTo>
                  <a:lnTo>
                    <a:pt x="44" y="122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51" y="126"/>
                  </a:lnTo>
                  <a:lnTo>
                    <a:pt x="52" y="127"/>
                  </a:lnTo>
                  <a:lnTo>
                    <a:pt x="53" y="127"/>
                  </a:lnTo>
                  <a:lnTo>
                    <a:pt x="53" y="127"/>
                  </a:lnTo>
                  <a:lnTo>
                    <a:pt x="56" y="128"/>
                  </a:lnTo>
                  <a:lnTo>
                    <a:pt x="57" y="128"/>
                  </a:lnTo>
                  <a:lnTo>
                    <a:pt x="58" y="130"/>
                  </a:lnTo>
                  <a:lnTo>
                    <a:pt x="61" y="130"/>
                  </a:lnTo>
                  <a:lnTo>
                    <a:pt x="64" y="131"/>
                  </a:lnTo>
                  <a:lnTo>
                    <a:pt x="68" y="131"/>
                  </a:lnTo>
                  <a:lnTo>
                    <a:pt x="70" y="131"/>
                  </a:lnTo>
                  <a:lnTo>
                    <a:pt x="79" y="131"/>
                  </a:lnTo>
                  <a:lnTo>
                    <a:pt x="89" y="130"/>
                  </a:lnTo>
                  <a:lnTo>
                    <a:pt x="94" y="127"/>
                  </a:lnTo>
                  <a:lnTo>
                    <a:pt x="98" y="126"/>
                  </a:lnTo>
                  <a:lnTo>
                    <a:pt x="102" y="125"/>
                  </a:lnTo>
                  <a:lnTo>
                    <a:pt x="106" y="123"/>
                  </a:lnTo>
                  <a:lnTo>
                    <a:pt x="110" y="121"/>
                  </a:lnTo>
                  <a:lnTo>
                    <a:pt x="115" y="118"/>
                  </a:lnTo>
                  <a:lnTo>
                    <a:pt x="119" y="113"/>
                  </a:lnTo>
                  <a:lnTo>
                    <a:pt x="123" y="109"/>
                  </a:lnTo>
                  <a:lnTo>
                    <a:pt x="124" y="104"/>
                  </a:lnTo>
                  <a:lnTo>
                    <a:pt x="127" y="100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2" y="89"/>
                  </a:lnTo>
                  <a:lnTo>
                    <a:pt x="132" y="88"/>
                  </a:lnTo>
                  <a:lnTo>
                    <a:pt x="133" y="87"/>
                  </a:lnTo>
                  <a:lnTo>
                    <a:pt x="134" y="84"/>
                  </a:lnTo>
                  <a:lnTo>
                    <a:pt x="136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4"/>
                  </a:lnTo>
                  <a:lnTo>
                    <a:pt x="140" y="87"/>
                  </a:lnTo>
                  <a:lnTo>
                    <a:pt x="141" y="90"/>
                  </a:lnTo>
                  <a:lnTo>
                    <a:pt x="141" y="94"/>
                  </a:lnTo>
                  <a:lnTo>
                    <a:pt x="140" y="101"/>
                  </a:lnTo>
                  <a:lnTo>
                    <a:pt x="138" y="104"/>
                  </a:lnTo>
                  <a:lnTo>
                    <a:pt x="136" y="106"/>
                  </a:lnTo>
                  <a:lnTo>
                    <a:pt x="134" y="110"/>
                  </a:lnTo>
                  <a:lnTo>
                    <a:pt x="136" y="110"/>
                  </a:lnTo>
                  <a:lnTo>
                    <a:pt x="134" y="113"/>
                  </a:lnTo>
                  <a:lnTo>
                    <a:pt x="133" y="115"/>
                  </a:lnTo>
                  <a:lnTo>
                    <a:pt x="132" y="117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33" y="118"/>
                  </a:lnTo>
                  <a:lnTo>
                    <a:pt x="133" y="118"/>
                  </a:lnTo>
                  <a:lnTo>
                    <a:pt x="132" y="119"/>
                  </a:lnTo>
                  <a:lnTo>
                    <a:pt x="130" y="121"/>
                  </a:lnTo>
                  <a:lnTo>
                    <a:pt x="130" y="122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8" y="125"/>
                  </a:lnTo>
                  <a:lnTo>
                    <a:pt x="127" y="126"/>
                  </a:lnTo>
                  <a:lnTo>
                    <a:pt x="127" y="125"/>
                  </a:lnTo>
                  <a:lnTo>
                    <a:pt x="128" y="125"/>
                  </a:lnTo>
                  <a:lnTo>
                    <a:pt x="128" y="123"/>
                  </a:lnTo>
                  <a:lnTo>
                    <a:pt x="128" y="123"/>
                  </a:lnTo>
                  <a:lnTo>
                    <a:pt x="127" y="123"/>
                  </a:lnTo>
                  <a:lnTo>
                    <a:pt x="127" y="125"/>
                  </a:lnTo>
                  <a:lnTo>
                    <a:pt x="125" y="126"/>
                  </a:lnTo>
                  <a:lnTo>
                    <a:pt x="125" y="127"/>
                  </a:lnTo>
                  <a:lnTo>
                    <a:pt x="125" y="126"/>
                  </a:lnTo>
                  <a:lnTo>
                    <a:pt x="124" y="127"/>
                  </a:lnTo>
                  <a:lnTo>
                    <a:pt x="123" y="127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3" y="128"/>
                  </a:lnTo>
                  <a:lnTo>
                    <a:pt x="120" y="131"/>
                  </a:lnTo>
                  <a:lnTo>
                    <a:pt x="119" y="134"/>
                  </a:lnTo>
                  <a:lnTo>
                    <a:pt x="116" y="135"/>
                  </a:lnTo>
                  <a:lnTo>
                    <a:pt x="115" y="136"/>
                  </a:lnTo>
                  <a:lnTo>
                    <a:pt x="113" y="135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1" y="135"/>
                  </a:lnTo>
                  <a:lnTo>
                    <a:pt x="111" y="136"/>
                  </a:lnTo>
                  <a:lnTo>
                    <a:pt x="111" y="136"/>
                  </a:lnTo>
                  <a:lnTo>
                    <a:pt x="111" y="136"/>
                  </a:lnTo>
                  <a:lnTo>
                    <a:pt x="110" y="138"/>
                  </a:lnTo>
                  <a:lnTo>
                    <a:pt x="106" y="140"/>
                  </a:lnTo>
                  <a:lnTo>
                    <a:pt x="102" y="142"/>
                  </a:lnTo>
                  <a:lnTo>
                    <a:pt x="99" y="143"/>
                  </a:lnTo>
                  <a:lnTo>
                    <a:pt x="95" y="144"/>
                  </a:lnTo>
                  <a:lnTo>
                    <a:pt x="96" y="144"/>
                  </a:lnTo>
                  <a:lnTo>
                    <a:pt x="98" y="143"/>
                  </a:lnTo>
                  <a:lnTo>
                    <a:pt x="98" y="143"/>
                  </a:lnTo>
                  <a:lnTo>
                    <a:pt x="94" y="144"/>
                  </a:lnTo>
                  <a:lnTo>
                    <a:pt x="95" y="143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3" y="143"/>
                  </a:lnTo>
                  <a:lnTo>
                    <a:pt x="89" y="144"/>
                  </a:lnTo>
                  <a:lnTo>
                    <a:pt x="83" y="145"/>
                  </a:lnTo>
                  <a:lnTo>
                    <a:pt x="78" y="147"/>
                  </a:lnTo>
                  <a:lnTo>
                    <a:pt x="78" y="145"/>
                  </a:lnTo>
                  <a:lnTo>
                    <a:pt x="76" y="145"/>
                  </a:lnTo>
                  <a:lnTo>
                    <a:pt x="74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2" y="147"/>
                  </a:lnTo>
                  <a:lnTo>
                    <a:pt x="72" y="145"/>
                  </a:lnTo>
                  <a:lnTo>
                    <a:pt x="70" y="147"/>
                  </a:lnTo>
                  <a:lnTo>
                    <a:pt x="69" y="145"/>
                  </a:lnTo>
                  <a:lnTo>
                    <a:pt x="69" y="145"/>
                  </a:lnTo>
                  <a:lnTo>
                    <a:pt x="69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4"/>
                  </a:lnTo>
                  <a:lnTo>
                    <a:pt x="65" y="144"/>
                  </a:lnTo>
                  <a:lnTo>
                    <a:pt x="64" y="144"/>
                  </a:lnTo>
                  <a:lnTo>
                    <a:pt x="62" y="145"/>
                  </a:lnTo>
                  <a:lnTo>
                    <a:pt x="61" y="145"/>
                  </a:lnTo>
                  <a:lnTo>
                    <a:pt x="58" y="144"/>
                  </a:lnTo>
                  <a:lnTo>
                    <a:pt x="56" y="144"/>
                  </a:lnTo>
                  <a:lnTo>
                    <a:pt x="53" y="144"/>
                  </a:lnTo>
                  <a:lnTo>
                    <a:pt x="51" y="143"/>
                  </a:lnTo>
                  <a:lnTo>
                    <a:pt x="51" y="143"/>
                  </a:lnTo>
                  <a:lnTo>
                    <a:pt x="49" y="142"/>
                  </a:lnTo>
                  <a:lnTo>
                    <a:pt x="48" y="140"/>
                  </a:lnTo>
                  <a:lnTo>
                    <a:pt x="47" y="139"/>
                  </a:lnTo>
                  <a:lnTo>
                    <a:pt x="44" y="140"/>
                  </a:lnTo>
                  <a:lnTo>
                    <a:pt x="41" y="139"/>
                  </a:lnTo>
                  <a:lnTo>
                    <a:pt x="39" y="138"/>
                  </a:lnTo>
                  <a:lnTo>
                    <a:pt x="36" y="135"/>
                  </a:lnTo>
                  <a:lnTo>
                    <a:pt x="34" y="134"/>
                  </a:lnTo>
                  <a:lnTo>
                    <a:pt x="32" y="134"/>
                  </a:lnTo>
                  <a:lnTo>
                    <a:pt x="31" y="134"/>
                  </a:lnTo>
                  <a:lnTo>
                    <a:pt x="31" y="134"/>
                  </a:lnTo>
                  <a:lnTo>
                    <a:pt x="30" y="134"/>
                  </a:lnTo>
                  <a:lnTo>
                    <a:pt x="27" y="130"/>
                  </a:lnTo>
                  <a:lnTo>
                    <a:pt x="23" y="127"/>
                  </a:lnTo>
                  <a:lnTo>
                    <a:pt x="19" y="125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5" y="118"/>
                  </a:lnTo>
                  <a:lnTo>
                    <a:pt x="14" y="117"/>
                  </a:lnTo>
                  <a:lnTo>
                    <a:pt x="13" y="114"/>
                  </a:lnTo>
                  <a:lnTo>
                    <a:pt x="10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0" y="110"/>
                  </a:lnTo>
                  <a:lnTo>
                    <a:pt x="9" y="109"/>
                  </a:lnTo>
                  <a:lnTo>
                    <a:pt x="9" y="106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2"/>
                  </a:lnTo>
                  <a:lnTo>
                    <a:pt x="6" y="101"/>
                  </a:lnTo>
                  <a:lnTo>
                    <a:pt x="6" y="98"/>
                  </a:lnTo>
                  <a:lnTo>
                    <a:pt x="5" y="96"/>
                  </a:lnTo>
                  <a:lnTo>
                    <a:pt x="2" y="92"/>
                  </a:lnTo>
                  <a:lnTo>
                    <a:pt x="4" y="93"/>
                  </a:lnTo>
                  <a:lnTo>
                    <a:pt x="4" y="92"/>
                  </a:lnTo>
                  <a:lnTo>
                    <a:pt x="4" y="90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1" y="85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64"/>
                  </a:lnTo>
                  <a:lnTo>
                    <a:pt x="2" y="59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5" y="50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7" y="42"/>
                  </a:lnTo>
                  <a:lnTo>
                    <a:pt x="9" y="39"/>
                  </a:lnTo>
                  <a:lnTo>
                    <a:pt x="10" y="35"/>
                  </a:lnTo>
                  <a:lnTo>
                    <a:pt x="11" y="33"/>
                  </a:lnTo>
                  <a:lnTo>
                    <a:pt x="13" y="30"/>
                  </a:lnTo>
                  <a:lnTo>
                    <a:pt x="14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4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30" y="13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5" y="4"/>
                  </a:lnTo>
                  <a:lnTo>
                    <a:pt x="57" y="3"/>
                  </a:lnTo>
                  <a:lnTo>
                    <a:pt x="61" y="1"/>
                  </a:lnTo>
                  <a:lnTo>
                    <a:pt x="61" y="3"/>
                  </a:lnTo>
                  <a:lnTo>
                    <a:pt x="64" y="1"/>
                  </a:lnTo>
                  <a:lnTo>
                    <a:pt x="66" y="1"/>
                  </a:lnTo>
                  <a:lnTo>
                    <a:pt x="68" y="1"/>
                  </a:lnTo>
                  <a:lnTo>
                    <a:pt x="70" y="1"/>
                  </a:lnTo>
                  <a:lnTo>
                    <a:pt x="70" y="3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52"/>
            <p:cNvSpPr>
              <a:spLocks noEditPoints="1"/>
            </p:cNvSpPr>
            <p:nvPr/>
          </p:nvSpPr>
          <p:spPr bwMode="auto">
            <a:xfrm>
              <a:off x="9222078" y="1496245"/>
              <a:ext cx="260606" cy="263213"/>
            </a:xfrm>
            <a:custGeom>
              <a:avLst/>
              <a:gdLst>
                <a:gd name="T0" fmla="*/ 2 w 100"/>
                <a:gd name="T1" fmla="*/ 73 h 101"/>
                <a:gd name="T2" fmla="*/ 95 w 100"/>
                <a:gd name="T3" fmla="*/ 27 h 101"/>
                <a:gd name="T4" fmla="*/ 84 w 100"/>
                <a:gd name="T5" fmla="*/ 15 h 101"/>
                <a:gd name="T6" fmla="*/ 66 w 100"/>
                <a:gd name="T7" fmla="*/ 9 h 101"/>
                <a:gd name="T8" fmla="*/ 66 w 100"/>
                <a:gd name="T9" fmla="*/ 8 h 101"/>
                <a:gd name="T10" fmla="*/ 66 w 100"/>
                <a:gd name="T11" fmla="*/ 12 h 101"/>
                <a:gd name="T12" fmla="*/ 59 w 100"/>
                <a:gd name="T13" fmla="*/ 15 h 101"/>
                <a:gd name="T14" fmla="*/ 55 w 100"/>
                <a:gd name="T15" fmla="*/ 36 h 101"/>
                <a:gd name="T16" fmla="*/ 66 w 100"/>
                <a:gd name="T17" fmla="*/ 33 h 101"/>
                <a:gd name="T18" fmla="*/ 72 w 100"/>
                <a:gd name="T19" fmla="*/ 25 h 101"/>
                <a:gd name="T20" fmla="*/ 78 w 100"/>
                <a:gd name="T21" fmla="*/ 21 h 101"/>
                <a:gd name="T22" fmla="*/ 84 w 100"/>
                <a:gd name="T23" fmla="*/ 15 h 101"/>
                <a:gd name="T24" fmla="*/ 92 w 100"/>
                <a:gd name="T25" fmla="*/ 22 h 101"/>
                <a:gd name="T26" fmla="*/ 93 w 100"/>
                <a:gd name="T27" fmla="*/ 23 h 101"/>
                <a:gd name="T28" fmla="*/ 82 w 100"/>
                <a:gd name="T29" fmla="*/ 39 h 101"/>
                <a:gd name="T30" fmla="*/ 71 w 100"/>
                <a:gd name="T31" fmla="*/ 57 h 101"/>
                <a:gd name="T32" fmla="*/ 65 w 100"/>
                <a:gd name="T33" fmla="*/ 67 h 101"/>
                <a:gd name="T34" fmla="*/ 71 w 100"/>
                <a:gd name="T35" fmla="*/ 67 h 101"/>
                <a:gd name="T36" fmla="*/ 99 w 100"/>
                <a:gd name="T37" fmla="*/ 46 h 101"/>
                <a:gd name="T38" fmla="*/ 93 w 100"/>
                <a:gd name="T39" fmla="*/ 57 h 101"/>
                <a:gd name="T40" fmla="*/ 76 w 100"/>
                <a:gd name="T41" fmla="*/ 74 h 101"/>
                <a:gd name="T42" fmla="*/ 74 w 100"/>
                <a:gd name="T43" fmla="*/ 78 h 101"/>
                <a:gd name="T44" fmla="*/ 71 w 100"/>
                <a:gd name="T45" fmla="*/ 80 h 101"/>
                <a:gd name="T46" fmla="*/ 67 w 100"/>
                <a:gd name="T47" fmla="*/ 82 h 101"/>
                <a:gd name="T48" fmla="*/ 59 w 100"/>
                <a:gd name="T49" fmla="*/ 90 h 101"/>
                <a:gd name="T50" fmla="*/ 55 w 100"/>
                <a:gd name="T51" fmla="*/ 91 h 101"/>
                <a:gd name="T52" fmla="*/ 44 w 100"/>
                <a:gd name="T53" fmla="*/ 101 h 101"/>
                <a:gd name="T54" fmla="*/ 42 w 100"/>
                <a:gd name="T55" fmla="*/ 99 h 101"/>
                <a:gd name="T56" fmla="*/ 37 w 100"/>
                <a:gd name="T57" fmla="*/ 99 h 101"/>
                <a:gd name="T58" fmla="*/ 34 w 100"/>
                <a:gd name="T59" fmla="*/ 95 h 101"/>
                <a:gd name="T60" fmla="*/ 36 w 100"/>
                <a:gd name="T61" fmla="*/ 91 h 101"/>
                <a:gd name="T62" fmla="*/ 34 w 100"/>
                <a:gd name="T63" fmla="*/ 89 h 101"/>
                <a:gd name="T64" fmla="*/ 41 w 100"/>
                <a:gd name="T65" fmla="*/ 82 h 101"/>
                <a:gd name="T66" fmla="*/ 45 w 100"/>
                <a:gd name="T67" fmla="*/ 77 h 101"/>
                <a:gd name="T68" fmla="*/ 48 w 100"/>
                <a:gd name="T69" fmla="*/ 74 h 101"/>
                <a:gd name="T70" fmla="*/ 53 w 100"/>
                <a:gd name="T71" fmla="*/ 65 h 101"/>
                <a:gd name="T72" fmla="*/ 58 w 100"/>
                <a:gd name="T73" fmla="*/ 55 h 101"/>
                <a:gd name="T74" fmla="*/ 66 w 100"/>
                <a:gd name="T75" fmla="*/ 43 h 101"/>
                <a:gd name="T76" fmla="*/ 55 w 100"/>
                <a:gd name="T77" fmla="*/ 50 h 101"/>
                <a:gd name="T78" fmla="*/ 50 w 100"/>
                <a:gd name="T79" fmla="*/ 53 h 101"/>
                <a:gd name="T80" fmla="*/ 40 w 100"/>
                <a:gd name="T81" fmla="*/ 60 h 101"/>
                <a:gd name="T82" fmla="*/ 32 w 100"/>
                <a:gd name="T83" fmla="*/ 64 h 101"/>
                <a:gd name="T84" fmla="*/ 31 w 100"/>
                <a:gd name="T85" fmla="*/ 65 h 101"/>
                <a:gd name="T86" fmla="*/ 15 w 100"/>
                <a:gd name="T87" fmla="*/ 77 h 101"/>
                <a:gd name="T88" fmla="*/ 10 w 100"/>
                <a:gd name="T89" fmla="*/ 80 h 101"/>
                <a:gd name="T90" fmla="*/ 6 w 100"/>
                <a:gd name="T91" fmla="*/ 77 h 101"/>
                <a:gd name="T92" fmla="*/ 2 w 100"/>
                <a:gd name="T93" fmla="*/ 73 h 101"/>
                <a:gd name="T94" fmla="*/ 2 w 100"/>
                <a:gd name="T95" fmla="*/ 70 h 101"/>
                <a:gd name="T96" fmla="*/ 6 w 100"/>
                <a:gd name="T97" fmla="*/ 69 h 101"/>
                <a:gd name="T98" fmla="*/ 12 w 100"/>
                <a:gd name="T99" fmla="*/ 61 h 101"/>
                <a:gd name="T100" fmla="*/ 24 w 100"/>
                <a:gd name="T101" fmla="*/ 48 h 101"/>
                <a:gd name="T102" fmla="*/ 25 w 100"/>
                <a:gd name="T103" fmla="*/ 50 h 101"/>
                <a:gd name="T104" fmla="*/ 34 w 100"/>
                <a:gd name="T105" fmla="*/ 34 h 101"/>
                <a:gd name="T106" fmla="*/ 42 w 100"/>
                <a:gd name="T107" fmla="*/ 23 h 101"/>
                <a:gd name="T108" fmla="*/ 36 w 100"/>
                <a:gd name="T109" fmla="*/ 25 h 101"/>
                <a:gd name="T110" fmla="*/ 7 w 100"/>
                <a:gd name="T111" fmla="*/ 36 h 101"/>
                <a:gd name="T112" fmla="*/ 15 w 100"/>
                <a:gd name="T113" fmla="*/ 27 h 101"/>
                <a:gd name="T114" fmla="*/ 42 w 100"/>
                <a:gd name="T115" fmla="*/ 10 h 101"/>
                <a:gd name="T116" fmla="*/ 59 w 100"/>
                <a:gd name="T1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" h="101">
                  <a:moveTo>
                    <a:pt x="37" y="99"/>
                  </a:moveTo>
                  <a:lnTo>
                    <a:pt x="37" y="99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7" y="99"/>
                  </a:lnTo>
                  <a:lnTo>
                    <a:pt x="37" y="99"/>
                  </a:lnTo>
                  <a:close/>
                  <a:moveTo>
                    <a:pt x="2" y="73"/>
                  </a:move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close/>
                  <a:moveTo>
                    <a:pt x="92" y="26"/>
                  </a:moveTo>
                  <a:lnTo>
                    <a:pt x="93" y="26"/>
                  </a:lnTo>
                  <a:lnTo>
                    <a:pt x="93" y="27"/>
                  </a:lnTo>
                  <a:lnTo>
                    <a:pt x="95" y="27"/>
                  </a:lnTo>
                  <a:lnTo>
                    <a:pt x="93" y="27"/>
                  </a:lnTo>
                  <a:lnTo>
                    <a:pt x="92" y="26"/>
                  </a:lnTo>
                  <a:close/>
                  <a:moveTo>
                    <a:pt x="83" y="14"/>
                  </a:moveTo>
                  <a:lnTo>
                    <a:pt x="83" y="14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4" y="15"/>
                  </a:lnTo>
                  <a:lnTo>
                    <a:pt x="83" y="14"/>
                  </a:lnTo>
                  <a:lnTo>
                    <a:pt x="83" y="14"/>
                  </a:lnTo>
                  <a:close/>
                  <a:moveTo>
                    <a:pt x="59" y="0"/>
                  </a:moveTo>
                  <a:lnTo>
                    <a:pt x="62" y="4"/>
                  </a:lnTo>
                  <a:lnTo>
                    <a:pt x="65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5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3" y="10"/>
                  </a:lnTo>
                  <a:lnTo>
                    <a:pt x="59" y="15"/>
                  </a:lnTo>
                  <a:lnTo>
                    <a:pt x="54" y="21"/>
                  </a:lnTo>
                  <a:lnTo>
                    <a:pt x="50" y="27"/>
                  </a:lnTo>
                  <a:lnTo>
                    <a:pt x="42" y="38"/>
                  </a:lnTo>
                  <a:lnTo>
                    <a:pt x="33" y="50"/>
                  </a:lnTo>
                  <a:lnTo>
                    <a:pt x="42" y="44"/>
                  </a:lnTo>
                  <a:lnTo>
                    <a:pt x="52" y="38"/>
                  </a:lnTo>
                  <a:lnTo>
                    <a:pt x="55" y="36"/>
                  </a:lnTo>
                  <a:lnTo>
                    <a:pt x="59" y="35"/>
                  </a:ln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71" y="27"/>
                  </a:lnTo>
                  <a:lnTo>
                    <a:pt x="72" y="26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6" y="22"/>
                  </a:lnTo>
                  <a:lnTo>
                    <a:pt x="78" y="21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7"/>
                  </a:lnTo>
                  <a:lnTo>
                    <a:pt x="88" y="18"/>
                  </a:lnTo>
                  <a:lnTo>
                    <a:pt x="89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2" y="26"/>
                  </a:lnTo>
                  <a:lnTo>
                    <a:pt x="91" y="27"/>
                  </a:lnTo>
                  <a:lnTo>
                    <a:pt x="88" y="30"/>
                  </a:lnTo>
                  <a:lnTo>
                    <a:pt x="87" y="33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2" y="39"/>
                  </a:lnTo>
                  <a:lnTo>
                    <a:pt x="80" y="43"/>
                  </a:lnTo>
                  <a:lnTo>
                    <a:pt x="78" y="46"/>
                  </a:lnTo>
                  <a:lnTo>
                    <a:pt x="75" y="50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5" y="67"/>
                  </a:lnTo>
                  <a:lnTo>
                    <a:pt x="65" y="68"/>
                  </a:lnTo>
                  <a:lnTo>
                    <a:pt x="62" y="69"/>
                  </a:lnTo>
                  <a:lnTo>
                    <a:pt x="61" y="72"/>
                  </a:lnTo>
                  <a:lnTo>
                    <a:pt x="59" y="76"/>
                  </a:lnTo>
                  <a:lnTo>
                    <a:pt x="57" y="78"/>
                  </a:lnTo>
                  <a:lnTo>
                    <a:pt x="61" y="76"/>
                  </a:lnTo>
                  <a:lnTo>
                    <a:pt x="71" y="67"/>
                  </a:lnTo>
                  <a:lnTo>
                    <a:pt x="79" y="57"/>
                  </a:lnTo>
                  <a:lnTo>
                    <a:pt x="89" y="51"/>
                  </a:lnTo>
                  <a:lnTo>
                    <a:pt x="89" y="50"/>
                  </a:lnTo>
                  <a:lnTo>
                    <a:pt x="92" y="48"/>
                  </a:lnTo>
                  <a:lnTo>
                    <a:pt x="93" y="47"/>
                  </a:lnTo>
                  <a:lnTo>
                    <a:pt x="96" y="47"/>
                  </a:lnTo>
                  <a:lnTo>
                    <a:pt x="99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7"/>
                  </a:lnTo>
                  <a:lnTo>
                    <a:pt x="99" y="48"/>
                  </a:lnTo>
                  <a:lnTo>
                    <a:pt x="99" y="51"/>
                  </a:lnTo>
                  <a:lnTo>
                    <a:pt x="96" y="53"/>
                  </a:lnTo>
                  <a:lnTo>
                    <a:pt x="93" y="57"/>
                  </a:lnTo>
                  <a:lnTo>
                    <a:pt x="89" y="63"/>
                  </a:lnTo>
                  <a:lnTo>
                    <a:pt x="87" y="64"/>
                  </a:lnTo>
                  <a:lnTo>
                    <a:pt x="84" y="65"/>
                  </a:lnTo>
                  <a:lnTo>
                    <a:pt x="80" y="69"/>
                  </a:lnTo>
                  <a:lnTo>
                    <a:pt x="82" y="69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5" y="77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80"/>
                  </a:lnTo>
                  <a:lnTo>
                    <a:pt x="71" y="80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0" y="81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7" y="82"/>
                  </a:lnTo>
                  <a:lnTo>
                    <a:pt x="66" y="84"/>
                  </a:lnTo>
                  <a:lnTo>
                    <a:pt x="65" y="84"/>
                  </a:lnTo>
                  <a:lnTo>
                    <a:pt x="66" y="85"/>
                  </a:lnTo>
                  <a:lnTo>
                    <a:pt x="66" y="84"/>
                  </a:lnTo>
                  <a:lnTo>
                    <a:pt x="65" y="86"/>
                  </a:lnTo>
                  <a:lnTo>
                    <a:pt x="62" y="89"/>
                  </a:lnTo>
                  <a:lnTo>
                    <a:pt x="59" y="90"/>
                  </a:lnTo>
                  <a:lnTo>
                    <a:pt x="58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0" y="95"/>
                  </a:lnTo>
                  <a:lnTo>
                    <a:pt x="48" y="97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99"/>
                  </a:lnTo>
                  <a:lnTo>
                    <a:pt x="40" y="101"/>
                  </a:lnTo>
                  <a:lnTo>
                    <a:pt x="41" y="99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38" y="101"/>
                  </a:lnTo>
                  <a:lnTo>
                    <a:pt x="40" y="99"/>
                  </a:lnTo>
                  <a:lnTo>
                    <a:pt x="41" y="99"/>
                  </a:lnTo>
                  <a:lnTo>
                    <a:pt x="41" y="98"/>
                  </a:lnTo>
                  <a:lnTo>
                    <a:pt x="38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8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6" y="91"/>
                  </a:lnTo>
                  <a:lnTo>
                    <a:pt x="34" y="89"/>
                  </a:lnTo>
                  <a:lnTo>
                    <a:pt x="33" y="87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3" y="87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7" y="89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5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6"/>
                  </a:lnTo>
                  <a:lnTo>
                    <a:pt x="46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70"/>
                  </a:lnTo>
                  <a:lnTo>
                    <a:pt x="49" y="69"/>
                  </a:lnTo>
                  <a:lnTo>
                    <a:pt x="52" y="67"/>
                  </a:lnTo>
                  <a:lnTo>
                    <a:pt x="53" y="65"/>
                  </a:lnTo>
                  <a:lnTo>
                    <a:pt x="54" y="63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57" y="59"/>
                  </a:lnTo>
                  <a:lnTo>
                    <a:pt x="58" y="57"/>
                  </a:lnTo>
                  <a:lnTo>
                    <a:pt x="58" y="55"/>
                  </a:lnTo>
                  <a:lnTo>
                    <a:pt x="59" y="53"/>
                  </a:lnTo>
                  <a:lnTo>
                    <a:pt x="62" y="51"/>
                  </a:lnTo>
                  <a:lnTo>
                    <a:pt x="63" y="48"/>
                  </a:lnTo>
                  <a:lnTo>
                    <a:pt x="66" y="46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6" y="43"/>
                  </a:lnTo>
                  <a:lnTo>
                    <a:pt x="65" y="44"/>
                  </a:lnTo>
                  <a:lnTo>
                    <a:pt x="65" y="43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59" y="47"/>
                  </a:lnTo>
                  <a:lnTo>
                    <a:pt x="55" y="50"/>
                  </a:lnTo>
                  <a:lnTo>
                    <a:pt x="52" y="51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48" y="55"/>
                  </a:lnTo>
                  <a:lnTo>
                    <a:pt x="46" y="55"/>
                  </a:lnTo>
                  <a:lnTo>
                    <a:pt x="48" y="56"/>
                  </a:lnTo>
                  <a:lnTo>
                    <a:pt x="42" y="59"/>
                  </a:lnTo>
                  <a:lnTo>
                    <a:pt x="42" y="57"/>
                  </a:lnTo>
                  <a:lnTo>
                    <a:pt x="40" y="59"/>
                  </a:lnTo>
                  <a:lnTo>
                    <a:pt x="40" y="60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38" y="60"/>
                  </a:lnTo>
                  <a:lnTo>
                    <a:pt x="37" y="63"/>
                  </a:lnTo>
                  <a:lnTo>
                    <a:pt x="34" y="64"/>
                  </a:lnTo>
                  <a:lnTo>
                    <a:pt x="32" y="65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4"/>
                  </a:lnTo>
                  <a:lnTo>
                    <a:pt x="32" y="64"/>
                  </a:lnTo>
                  <a:lnTo>
                    <a:pt x="31" y="65"/>
                  </a:lnTo>
                  <a:lnTo>
                    <a:pt x="29" y="65"/>
                  </a:lnTo>
                  <a:lnTo>
                    <a:pt x="29" y="67"/>
                  </a:lnTo>
                  <a:lnTo>
                    <a:pt x="27" y="68"/>
                  </a:lnTo>
                  <a:lnTo>
                    <a:pt x="25" y="69"/>
                  </a:lnTo>
                  <a:lnTo>
                    <a:pt x="21" y="72"/>
                  </a:lnTo>
                  <a:lnTo>
                    <a:pt x="17" y="74"/>
                  </a:lnTo>
                  <a:lnTo>
                    <a:pt x="15" y="77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1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8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7" y="68"/>
                  </a:lnTo>
                  <a:lnTo>
                    <a:pt x="7" y="67"/>
                  </a:lnTo>
                  <a:lnTo>
                    <a:pt x="8" y="67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2" y="61"/>
                  </a:lnTo>
                  <a:lnTo>
                    <a:pt x="14" y="60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0" y="52"/>
                  </a:lnTo>
                  <a:lnTo>
                    <a:pt x="21" y="5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7" y="47"/>
                  </a:lnTo>
                  <a:lnTo>
                    <a:pt x="28" y="43"/>
                  </a:lnTo>
                  <a:lnTo>
                    <a:pt x="29" y="40"/>
                  </a:lnTo>
                  <a:lnTo>
                    <a:pt x="31" y="38"/>
                  </a:lnTo>
                  <a:lnTo>
                    <a:pt x="32" y="35"/>
                  </a:lnTo>
                  <a:lnTo>
                    <a:pt x="34" y="34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4" y="33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40" y="26"/>
                  </a:lnTo>
                  <a:lnTo>
                    <a:pt x="42" y="23"/>
                  </a:lnTo>
                  <a:lnTo>
                    <a:pt x="44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1" y="22"/>
                  </a:lnTo>
                  <a:lnTo>
                    <a:pt x="38" y="23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2" y="29"/>
                  </a:lnTo>
                  <a:lnTo>
                    <a:pt x="28" y="31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15" y="35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6" y="33"/>
                  </a:lnTo>
                  <a:lnTo>
                    <a:pt x="8" y="31"/>
                  </a:lnTo>
                  <a:lnTo>
                    <a:pt x="15" y="27"/>
                  </a:lnTo>
                  <a:lnTo>
                    <a:pt x="23" y="22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7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53"/>
            <p:cNvSpPr>
              <a:spLocks noEditPoints="1"/>
            </p:cNvSpPr>
            <p:nvPr/>
          </p:nvSpPr>
          <p:spPr bwMode="auto">
            <a:xfrm>
              <a:off x="10035169" y="4201338"/>
              <a:ext cx="716668" cy="664547"/>
            </a:xfrm>
            <a:custGeom>
              <a:avLst/>
              <a:gdLst>
                <a:gd name="T0" fmla="*/ 136 w 275"/>
                <a:gd name="T1" fmla="*/ 3 h 255"/>
                <a:gd name="T2" fmla="*/ 147 w 275"/>
                <a:gd name="T3" fmla="*/ 1 h 255"/>
                <a:gd name="T4" fmla="*/ 158 w 275"/>
                <a:gd name="T5" fmla="*/ 1 h 255"/>
                <a:gd name="T6" fmla="*/ 181 w 275"/>
                <a:gd name="T7" fmla="*/ 8 h 255"/>
                <a:gd name="T8" fmla="*/ 192 w 275"/>
                <a:gd name="T9" fmla="*/ 13 h 255"/>
                <a:gd name="T10" fmla="*/ 215 w 275"/>
                <a:gd name="T11" fmla="*/ 18 h 255"/>
                <a:gd name="T12" fmla="*/ 224 w 275"/>
                <a:gd name="T13" fmla="*/ 26 h 255"/>
                <a:gd name="T14" fmla="*/ 240 w 275"/>
                <a:gd name="T15" fmla="*/ 39 h 255"/>
                <a:gd name="T16" fmla="*/ 247 w 275"/>
                <a:gd name="T17" fmla="*/ 44 h 255"/>
                <a:gd name="T18" fmla="*/ 250 w 275"/>
                <a:gd name="T19" fmla="*/ 51 h 255"/>
                <a:gd name="T20" fmla="*/ 261 w 275"/>
                <a:gd name="T21" fmla="*/ 64 h 255"/>
                <a:gd name="T22" fmla="*/ 270 w 275"/>
                <a:gd name="T23" fmla="*/ 84 h 255"/>
                <a:gd name="T24" fmla="*/ 275 w 275"/>
                <a:gd name="T25" fmla="*/ 106 h 255"/>
                <a:gd name="T26" fmla="*/ 274 w 275"/>
                <a:gd name="T27" fmla="*/ 124 h 255"/>
                <a:gd name="T28" fmla="*/ 266 w 275"/>
                <a:gd name="T29" fmla="*/ 167 h 255"/>
                <a:gd name="T30" fmla="*/ 262 w 275"/>
                <a:gd name="T31" fmla="*/ 177 h 255"/>
                <a:gd name="T32" fmla="*/ 251 w 275"/>
                <a:gd name="T33" fmla="*/ 171 h 255"/>
                <a:gd name="T34" fmla="*/ 254 w 275"/>
                <a:gd name="T35" fmla="*/ 184 h 255"/>
                <a:gd name="T36" fmla="*/ 255 w 275"/>
                <a:gd name="T37" fmla="*/ 192 h 255"/>
                <a:gd name="T38" fmla="*/ 249 w 275"/>
                <a:gd name="T39" fmla="*/ 198 h 255"/>
                <a:gd name="T40" fmla="*/ 240 w 275"/>
                <a:gd name="T41" fmla="*/ 209 h 255"/>
                <a:gd name="T42" fmla="*/ 237 w 275"/>
                <a:gd name="T43" fmla="*/ 216 h 255"/>
                <a:gd name="T44" fmla="*/ 229 w 275"/>
                <a:gd name="T45" fmla="*/ 219 h 255"/>
                <a:gd name="T46" fmla="*/ 219 w 275"/>
                <a:gd name="T47" fmla="*/ 225 h 255"/>
                <a:gd name="T48" fmla="*/ 213 w 275"/>
                <a:gd name="T49" fmla="*/ 232 h 255"/>
                <a:gd name="T50" fmla="*/ 204 w 275"/>
                <a:gd name="T51" fmla="*/ 234 h 255"/>
                <a:gd name="T52" fmla="*/ 200 w 275"/>
                <a:gd name="T53" fmla="*/ 236 h 255"/>
                <a:gd name="T54" fmla="*/ 196 w 275"/>
                <a:gd name="T55" fmla="*/ 241 h 255"/>
                <a:gd name="T56" fmla="*/ 190 w 275"/>
                <a:gd name="T57" fmla="*/ 243 h 255"/>
                <a:gd name="T58" fmla="*/ 189 w 275"/>
                <a:gd name="T59" fmla="*/ 239 h 255"/>
                <a:gd name="T60" fmla="*/ 178 w 275"/>
                <a:gd name="T61" fmla="*/ 242 h 255"/>
                <a:gd name="T62" fmla="*/ 149 w 275"/>
                <a:gd name="T63" fmla="*/ 250 h 255"/>
                <a:gd name="T64" fmla="*/ 130 w 275"/>
                <a:gd name="T65" fmla="*/ 253 h 255"/>
                <a:gd name="T66" fmla="*/ 111 w 275"/>
                <a:gd name="T67" fmla="*/ 255 h 255"/>
                <a:gd name="T68" fmla="*/ 117 w 275"/>
                <a:gd name="T69" fmla="*/ 250 h 255"/>
                <a:gd name="T70" fmla="*/ 131 w 275"/>
                <a:gd name="T71" fmla="*/ 249 h 255"/>
                <a:gd name="T72" fmla="*/ 162 w 275"/>
                <a:gd name="T73" fmla="*/ 236 h 255"/>
                <a:gd name="T74" fmla="*/ 202 w 275"/>
                <a:gd name="T75" fmla="*/ 216 h 255"/>
                <a:gd name="T76" fmla="*/ 228 w 275"/>
                <a:gd name="T77" fmla="*/ 192 h 255"/>
                <a:gd name="T78" fmla="*/ 253 w 275"/>
                <a:gd name="T79" fmla="*/ 126 h 255"/>
                <a:gd name="T80" fmla="*/ 251 w 275"/>
                <a:gd name="T81" fmla="*/ 103 h 255"/>
                <a:gd name="T82" fmla="*/ 244 w 275"/>
                <a:gd name="T83" fmla="*/ 75 h 255"/>
                <a:gd name="T84" fmla="*/ 195 w 275"/>
                <a:gd name="T85" fmla="*/ 31 h 255"/>
                <a:gd name="T86" fmla="*/ 168 w 275"/>
                <a:gd name="T87" fmla="*/ 21 h 255"/>
                <a:gd name="T88" fmla="*/ 128 w 275"/>
                <a:gd name="T89" fmla="*/ 20 h 255"/>
                <a:gd name="T90" fmla="*/ 103 w 275"/>
                <a:gd name="T91" fmla="*/ 27 h 255"/>
                <a:gd name="T92" fmla="*/ 17 w 275"/>
                <a:gd name="T93" fmla="*/ 129 h 255"/>
                <a:gd name="T94" fmla="*/ 60 w 275"/>
                <a:gd name="T95" fmla="*/ 217 h 255"/>
                <a:gd name="T96" fmla="*/ 63 w 275"/>
                <a:gd name="T97" fmla="*/ 237 h 255"/>
                <a:gd name="T98" fmla="*/ 29 w 275"/>
                <a:gd name="T99" fmla="*/ 199 h 255"/>
                <a:gd name="T100" fmla="*/ 8 w 275"/>
                <a:gd name="T101" fmla="*/ 158 h 255"/>
                <a:gd name="T102" fmla="*/ 1 w 275"/>
                <a:gd name="T103" fmla="*/ 136 h 255"/>
                <a:gd name="T104" fmla="*/ 4 w 275"/>
                <a:gd name="T105" fmla="*/ 126 h 255"/>
                <a:gd name="T106" fmla="*/ 17 w 275"/>
                <a:gd name="T107" fmla="*/ 73 h 255"/>
                <a:gd name="T108" fmla="*/ 25 w 275"/>
                <a:gd name="T109" fmla="*/ 61 h 255"/>
                <a:gd name="T110" fmla="*/ 43 w 275"/>
                <a:gd name="T111" fmla="*/ 40 h 255"/>
                <a:gd name="T112" fmla="*/ 56 w 275"/>
                <a:gd name="T113" fmla="*/ 37 h 255"/>
                <a:gd name="T114" fmla="*/ 71 w 275"/>
                <a:gd name="T115" fmla="*/ 20 h 255"/>
                <a:gd name="T116" fmla="*/ 82 w 275"/>
                <a:gd name="T117" fmla="*/ 16 h 255"/>
                <a:gd name="T118" fmla="*/ 107 w 275"/>
                <a:gd name="T119" fmla="*/ 6 h 255"/>
                <a:gd name="T120" fmla="*/ 130 w 275"/>
                <a:gd name="T121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5" h="255"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2" y="16"/>
                  </a:lnTo>
                  <a:close/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close/>
                  <a:moveTo>
                    <a:pt x="132" y="0"/>
                  </a:moveTo>
                  <a:lnTo>
                    <a:pt x="132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7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2" y="3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4" y="1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2" y="1"/>
                  </a:lnTo>
                  <a:lnTo>
                    <a:pt x="165" y="3"/>
                  </a:lnTo>
                  <a:lnTo>
                    <a:pt x="168" y="3"/>
                  </a:lnTo>
                  <a:lnTo>
                    <a:pt x="169" y="4"/>
                  </a:lnTo>
                  <a:lnTo>
                    <a:pt x="172" y="4"/>
                  </a:lnTo>
                  <a:lnTo>
                    <a:pt x="174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4" y="5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9" y="6"/>
                  </a:lnTo>
                  <a:lnTo>
                    <a:pt x="181" y="8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5" y="8"/>
                  </a:lnTo>
                  <a:lnTo>
                    <a:pt x="185" y="6"/>
                  </a:lnTo>
                  <a:lnTo>
                    <a:pt x="185" y="6"/>
                  </a:lnTo>
                  <a:lnTo>
                    <a:pt x="186" y="8"/>
                  </a:lnTo>
                  <a:lnTo>
                    <a:pt x="187" y="8"/>
                  </a:lnTo>
                  <a:lnTo>
                    <a:pt x="189" y="8"/>
                  </a:lnTo>
                  <a:lnTo>
                    <a:pt x="190" y="8"/>
                  </a:lnTo>
                  <a:lnTo>
                    <a:pt x="192" y="8"/>
                  </a:lnTo>
                  <a:lnTo>
                    <a:pt x="192" y="9"/>
                  </a:lnTo>
                  <a:lnTo>
                    <a:pt x="192" y="9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12"/>
                  </a:lnTo>
                  <a:lnTo>
                    <a:pt x="191" y="13"/>
                  </a:lnTo>
                  <a:lnTo>
                    <a:pt x="192" y="13"/>
                  </a:lnTo>
                  <a:lnTo>
                    <a:pt x="194" y="13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8" y="13"/>
                  </a:lnTo>
                  <a:lnTo>
                    <a:pt x="199" y="10"/>
                  </a:lnTo>
                  <a:lnTo>
                    <a:pt x="199" y="12"/>
                  </a:lnTo>
                  <a:lnTo>
                    <a:pt x="200" y="12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2" y="13"/>
                  </a:lnTo>
                  <a:lnTo>
                    <a:pt x="203" y="13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7" y="13"/>
                  </a:lnTo>
                  <a:lnTo>
                    <a:pt x="208" y="14"/>
                  </a:lnTo>
                  <a:lnTo>
                    <a:pt x="211" y="17"/>
                  </a:lnTo>
                  <a:lnTo>
                    <a:pt x="215" y="18"/>
                  </a:lnTo>
                  <a:lnTo>
                    <a:pt x="217" y="20"/>
                  </a:lnTo>
                  <a:lnTo>
                    <a:pt x="219" y="21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1" y="25"/>
                  </a:lnTo>
                  <a:lnTo>
                    <a:pt x="223" y="23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20" y="23"/>
                  </a:lnTo>
                  <a:lnTo>
                    <a:pt x="220" y="22"/>
                  </a:lnTo>
                  <a:lnTo>
                    <a:pt x="221" y="22"/>
                  </a:lnTo>
                  <a:lnTo>
                    <a:pt x="221" y="22"/>
                  </a:lnTo>
                  <a:lnTo>
                    <a:pt x="223" y="23"/>
                  </a:lnTo>
                  <a:lnTo>
                    <a:pt x="223" y="25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4" y="26"/>
                  </a:lnTo>
                  <a:lnTo>
                    <a:pt x="226" y="26"/>
                  </a:lnTo>
                  <a:lnTo>
                    <a:pt x="228" y="26"/>
                  </a:lnTo>
                  <a:lnTo>
                    <a:pt x="230" y="27"/>
                  </a:lnTo>
                  <a:lnTo>
                    <a:pt x="230" y="29"/>
                  </a:lnTo>
                  <a:lnTo>
                    <a:pt x="230" y="30"/>
                  </a:lnTo>
                  <a:lnTo>
                    <a:pt x="234" y="30"/>
                  </a:lnTo>
                  <a:lnTo>
                    <a:pt x="234" y="31"/>
                  </a:lnTo>
                  <a:lnTo>
                    <a:pt x="234" y="33"/>
                  </a:lnTo>
                  <a:lnTo>
                    <a:pt x="234" y="34"/>
                  </a:lnTo>
                  <a:lnTo>
                    <a:pt x="233" y="34"/>
                  </a:lnTo>
                  <a:lnTo>
                    <a:pt x="234" y="35"/>
                  </a:lnTo>
                  <a:lnTo>
                    <a:pt x="236" y="37"/>
                  </a:lnTo>
                  <a:lnTo>
                    <a:pt x="237" y="37"/>
                  </a:lnTo>
                  <a:lnTo>
                    <a:pt x="237" y="39"/>
                  </a:lnTo>
                  <a:lnTo>
                    <a:pt x="237" y="38"/>
                  </a:lnTo>
                  <a:lnTo>
                    <a:pt x="238" y="39"/>
                  </a:lnTo>
                  <a:lnTo>
                    <a:pt x="240" y="39"/>
                  </a:lnTo>
                  <a:lnTo>
                    <a:pt x="240" y="39"/>
                  </a:lnTo>
                  <a:lnTo>
                    <a:pt x="238" y="39"/>
                  </a:lnTo>
                  <a:lnTo>
                    <a:pt x="240" y="40"/>
                  </a:lnTo>
                  <a:lnTo>
                    <a:pt x="240" y="40"/>
                  </a:lnTo>
                  <a:lnTo>
                    <a:pt x="241" y="42"/>
                  </a:lnTo>
                  <a:lnTo>
                    <a:pt x="241" y="40"/>
                  </a:lnTo>
                  <a:lnTo>
                    <a:pt x="241" y="39"/>
                  </a:lnTo>
                  <a:lnTo>
                    <a:pt x="240" y="38"/>
                  </a:lnTo>
                  <a:lnTo>
                    <a:pt x="242" y="39"/>
                  </a:lnTo>
                  <a:lnTo>
                    <a:pt x="244" y="39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5" y="43"/>
                  </a:lnTo>
                  <a:lnTo>
                    <a:pt x="245" y="43"/>
                  </a:lnTo>
                  <a:lnTo>
                    <a:pt x="246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9" y="46"/>
                  </a:lnTo>
                  <a:lnTo>
                    <a:pt x="249" y="46"/>
                  </a:lnTo>
                  <a:lnTo>
                    <a:pt x="247" y="46"/>
                  </a:lnTo>
                  <a:lnTo>
                    <a:pt x="247" y="46"/>
                  </a:lnTo>
                  <a:lnTo>
                    <a:pt x="247" y="44"/>
                  </a:lnTo>
                  <a:lnTo>
                    <a:pt x="246" y="44"/>
                  </a:lnTo>
                  <a:lnTo>
                    <a:pt x="246" y="46"/>
                  </a:lnTo>
                  <a:lnTo>
                    <a:pt x="246" y="47"/>
                  </a:lnTo>
                  <a:lnTo>
                    <a:pt x="247" y="47"/>
                  </a:lnTo>
                  <a:lnTo>
                    <a:pt x="249" y="47"/>
                  </a:lnTo>
                  <a:lnTo>
                    <a:pt x="250" y="47"/>
                  </a:lnTo>
                  <a:lnTo>
                    <a:pt x="250" y="47"/>
                  </a:lnTo>
                  <a:lnTo>
                    <a:pt x="251" y="48"/>
                  </a:lnTo>
                  <a:lnTo>
                    <a:pt x="250" y="48"/>
                  </a:lnTo>
                  <a:lnTo>
                    <a:pt x="249" y="48"/>
                  </a:lnTo>
                  <a:lnTo>
                    <a:pt x="250" y="51"/>
                  </a:lnTo>
                  <a:lnTo>
                    <a:pt x="251" y="50"/>
                  </a:lnTo>
                  <a:lnTo>
                    <a:pt x="250" y="50"/>
                  </a:lnTo>
                  <a:lnTo>
                    <a:pt x="250" y="51"/>
                  </a:lnTo>
                  <a:lnTo>
                    <a:pt x="251" y="51"/>
                  </a:lnTo>
                  <a:lnTo>
                    <a:pt x="253" y="52"/>
                  </a:lnTo>
                  <a:lnTo>
                    <a:pt x="254" y="52"/>
                  </a:lnTo>
                  <a:lnTo>
                    <a:pt x="255" y="54"/>
                  </a:lnTo>
                  <a:lnTo>
                    <a:pt x="257" y="55"/>
                  </a:lnTo>
                  <a:lnTo>
                    <a:pt x="257" y="56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7" y="59"/>
                  </a:lnTo>
                  <a:lnTo>
                    <a:pt x="258" y="60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61" y="63"/>
                  </a:lnTo>
                  <a:lnTo>
                    <a:pt x="261" y="64"/>
                  </a:lnTo>
                  <a:lnTo>
                    <a:pt x="262" y="65"/>
                  </a:lnTo>
                  <a:lnTo>
                    <a:pt x="262" y="67"/>
                  </a:lnTo>
                  <a:lnTo>
                    <a:pt x="261" y="68"/>
                  </a:lnTo>
                  <a:lnTo>
                    <a:pt x="259" y="68"/>
                  </a:lnTo>
                  <a:lnTo>
                    <a:pt x="259" y="69"/>
                  </a:lnTo>
                  <a:lnTo>
                    <a:pt x="261" y="69"/>
                  </a:lnTo>
                  <a:lnTo>
                    <a:pt x="262" y="71"/>
                  </a:lnTo>
                  <a:lnTo>
                    <a:pt x="263" y="72"/>
                  </a:lnTo>
                  <a:lnTo>
                    <a:pt x="264" y="72"/>
                  </a:lnTo>
                  <a:lnTo>
                    <a:pt x="264" y="71"/>
                  </a:lnTo>
                  <a:lnTo>
                    <a:pt x="266" y="73"/>
                  </a:lnTo>
                  <a:lnTo>
                    <a:pt x="267" y="76"/>
                  </a:lnTo>
                  <a:lnTo>
                    <a:pt x="268" y="78"/>
                  </a:lnTo>
                  <a:lnTo>
                    <a:pt x="268" y="81"/>
                  </a:lnTo>
                  <a:lnTo>
                    <a:pt x="268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1" y="88"/>
                  </a:lnTo>
                  <a:lnTo>
                    <a:pt x="272" y="92"/>
                  </a:lnTo>
                  <a:lnTo>
                    <a:pt x="274" y="95"/>
                  </a:lnTo>
                  <a:lnTo>
                    <a:pt x="274" y="99"/>
                  </a:lnTo>
                  <a:lnTo>
                    <a:pt x="272" y="102"/>
                  </a:lnTo>
                  <a:lnTo>
                    <a:pt x="271" y="102"/>
                  </a:lnTo>
                  <a:lnTo>
                    <a:pt x="271" y="102"/>
                  </a:lnTo>
                  <a:lnTo>
                    <a:pt x="270" y="102"/>
                  </a:lnTo>
                  <a:lnTo>
                    <a:pt x="270" y="103"/>
                  </a:lnTo>
                  <a:lnTo>
                    <a:pt x="270" y="103"/>
                  </a:lnTo>
                  <a:lnTo>
                    <a:pt x="270" y="105"/>
                  </a:lnTo>
                  <a:lnTo>
                    <a:pt x="271" y="105"/>
                  </a:lnTo>
                  <a:lnTo>
                    <a:pt x="272" y="105"/>
                  </a:lnTo>
                  <a:lnTo>
                    <a:pt x="274" y="103"/>
                  </a:lnTo>
                  <a:lnTo>
                    <a:pt x="274" y="102"/>
                  </a:lnTo>
                  <a:lnTo>
                    <a:pt x="275" y="106"/>
                  </a:lnTo>
                  <a:lnTo>
                    <a:pt x="275" y="109"/>
                  </a:lnTo>
                  <a:lnTo>
                    <a:pt x="275" y="112"/>
                  </a:lnTo>
                  <a:lnTo>
                    <a:pt x="274" y="114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275" y="115"/>
                  </a:lnTo>
                  <a:lnTo>
                    <a:pt x="274" y="115"/>
                  </a:lnTo>
                  <a:lnTo>
                    <a:pt x="274" y="116"/>
                  </a:lnTo>
                  <a:lnTo>
                    <a:pt x="272" y="118"/>
                  </a:lnTo>
                  <a:lnTo>
                    <a:pt x="274" y="119"/>
                  </a:lnTo>
                  <a:lnTo>
                    <a:pt x="275" y="119"/>
                  </a:lnTo>
                  <a:lnTo>
                    <a:pt x="274" y="120"/>
                  </a:lnTo>
                  <a:lnTo>
                    <a:pt x="274" y="122"/>
                  </a:lnTo>
                  <a:lnTo>
                    <a:pt x="275" y="122"/>
                  </a:lnTo>
                  <a:lnTo>
                    <a:pt x="275" y="123"/>
                  </a:lnTo>
                  <a:lnTo>
                    <a:pt x="275" y="124"/>
                  </a:lnTo>
                  <a:lnTo>
                    <a:pt x="274" y="124"/>
                  </a:lnTo>
                  <a:lnTo>
                    <a:pt x="274" y="126"/>
                  </a:lnTo>
                  <a:lnTo>
                    <a:pt x="275" y="128"/>
                  </a:lnTo>
                  <a:lnTo>
                    <a:pt x="275" y="129"/>
                  </a:lnTo>
                  <a:lnTo>
                    <a:pt x="275" y="132"/>
                  </a:lnTo>
                  <a:lnTo>
                    <a:pt x="272" y="133"/>
                  </a:lnTo>
                  <a:lnTo>
                    <a:pt x="272" y="135"/>
                  </a:lnTo>
                  <a:lnTo>
                    <a:pt x="274" y="135"/>
                  </a:lnTo>
                  <a:lnTo>
                    <a:pt x="274" y="135"/>
                  </a:lnTo>
                  <a:lnTo>
                    <a:pt x="272" y="137"/>
                  </a:lnTo>
                  <a:lnTo>
                    <a:pt x="271" y="140"/>
                  </a:lnTo>
                  <a:lnTo>
                    <a:pt x="270" y="141"/>
                  </a:lnTo>
                  <a:lnTo>
                    <a:pt x="271" y="149"/>
                  </a:lnTo>
                  <a:lnTo>
                    <a:pt x="270" y="158"/>
                  </a:lnTo>
                  <a:lnTo>
                    <a:pt x="267" y="166"/>
                  </a:lnTo>
                  <a:lnTo>
                    <a:pt x="266" y="166"/>
                  </a:lnTo>
                  <a:lnTo>
                    <a:pt x="266" y="166"/>
                  </a:lnTo>
                  <a:lnTo>
                    <a:pt x="266" y="167"/>
                  </a:lnTo>
                  <a:lnTo>
                    <a:pt x="266" y="167"/>
                  </a:lnTo>
                  <a:lnTo>
                    <a:pt x="266" y="169"/>
                  </a:lnTo>
                  <a:lnTo>
                    <a:pt x="266" y="167"/>
                  </a:lnTo>
                  <a:lnTo>
                    <a:pt x="264" y="169"/>
                  </a:lnTo>
                  <a:lnTo>
                    <a:pt x="263" y="167"/>
                  </a:lnTo>
                  <a:lnTo>
                    <a:pt x="263" y="167"/>
                  </a:lnTo>
                  <a:lnTo>
                    <a:pt x="262" y="169"/>
                  </a:lnTo>
                  <a:lnTo>
                    <a:pt x="262" y="170"/>
                  </a:lnTo>
                  <a:lnTo>
                    <a:pt x="263" y="171"/>
                  </a:lnTo>
                  <a:lnTo>
                    <a:pt x="263" y="174"/>
                  </a:lnTo>
                  <a:lnTo>
                    <a:pt x="263" y="174"/>
                  </a:lnTo>
                  <a:lnTo>
                    <a:pt x="263" y="173"/>
                  </a:lnTo>
                  <a:lnTo>
                    <a:pt x="263" y="173"/>
                  </a:lnTo>
                  <a:lnTo>
                    <a:pt x="264" y="173"/>
                  </a:lnTo>
                  <a:lnTo>
                    <a:pt x="263" y="174"/>
                  </a:lnTo>
                  <a:lnTo>
                    <a:pt x="263" y="175"/>
                  </a:lnTo>
                  <a:lnTo>
                    <a:pt x="262" y="177"/>
                  </a:lnTo>
                  <a:lnTo>
                    <a:pt x="263" y="178"/>
                  </a:lnTo>
                  <a:lnTo>
                    <a:pt x="262" y="177"/>
                  </a:lnTo>
                  <a:lnTo>
                    <a:pt x="261" y="175"/>
                  </a:lnTo>
                  <a:lnTo>
                    <a:pt x="261" y="178"/>
                  </a:lnTo>
                  <a:lnTo>
                    <a:pt x="259" y="178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57" y="173"/>
                  </a:lnTo>
                  <a:lnTo>
                    <a:pt x="257" y="173"/>
                  </a:lnTo>
                  <a:lnTo>
                    <a:pt x="254" y="171"/>
                  </a:lnTo>
                  <a:lnTo>
                    <a:pt x="254" y="174"/>
                  </a:lnTo>
                  <a:lnTo>
                    <a:pt x="253" y="174"/>
                  </a:lnTo>
                  <a:lnTo>
                    <a:pt x="253" y="173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1" y="171"/>
                  </a:lnTo>
                  <a:lnTo>
                    <a:pt x="251" y="174"/>
                  </a:lnTo>
                  <a:lnTo>
                    <a:pt x="253" y="175"/>
                  </a:lnTo>
                  <a:lnTo>
                    <a:pt x="254" y="175"/>
                  </a:lnTo>
                  <a:lnTo>
                    <a:pt x="255" y="175"/>
                  </a:lnTo>
                  <a:lnTo>
                    <a:pt x="255" y="178"/>
                  </a:lnTo>
                  <a:lnTo>
                    <a:pt x="255" y="179"/>
                  </a:lnTo>
                  <a:lnTo>
                    <a:pt x="257" y="181"/>
                  </a:lnTo>
                  <a:lnTo>
                    <a:pt x="258" y="182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57" y="182"/>
                  </a:lnTo>
                  <a:lnTo>
                    <a:pt x="257" y="182"/>
                  </a:lnTo>
                  <a:lnTo>
                    <a:pt x="257" y="181"/>
                  </a:lnTo>
                  <a:lnTo>
                    <a:pt x="257" y="181"/>
                  </a:lnTo>
                  <a:lnTo>
                    <a:pt x="255" y="181"/>
                  </a:lnTo>
                  <a:lnTo>
                    <a:pt x="254" y="182"/>
                  </a:lnTo>
                  <a:lnTo>
                    <a:pt x="254" y="184"/>
                  </a:lnTo>
                  <a:lnTo>
                    <a:pt x="254" y="184"/>
                  </a:lnTo>
                  <a:lnTo>
                    <a:pt x="255" y="184"/>
                  </a:lnTo>
                  <a:lnTo>
                    <a:pt x="255" y="186"/>
                  </a:lnTo>
                  <a:lnTo>
                    <a:pt x="257" y="187"/>
                  </a:lnTo>
                  <a:lnTo>
                    <a:pt x="257" y="187"/>
                  </a:lnTo>
                  <a:lnTo>
                    <a:pt x="255" y="188"/>
                  </a:lnTo>
                  <a:lnTo>
                    <a:pt x="255" y="187"/>
                  </a:lnTo>
                  <a:lnTo>
                    <a:pt x="254" y="187"/>
                  </a:lnTo>
                  <a:lnTo>
                    <a:pt x="254" y="187"/>
                  </a:lnTo>
                  <a:lnTo>
                    <a:pt x="253" y="188"/>
                  </a:lnTo>
                  <a:lnTo>
                    <a:pt x="254" y="188"/>
                  </a:lnTo>
                  <a:lnTo>
                    <a:pt x="254" y="190"/>
                  </a:lnTo>
                  <a:lnTo>
                    <a:pt x="254" y="191"/>
                  </a:lnTo>
                  <a:lnTo>
                    <a:pt x="254" y="191"/>
                  </a:lnTo>
                  <a:lnTo>
                    <a:pt x="255" y="190"/>
                  </a:lnTo>
                  <a:lnTo>
                    <a:pt x="255" y="191"/>
                  </a:lnTo>
                  <a:lnTo>
                    <a:pt x="255" y="192"/>
                  </a:lnTo>
                  <a:lnTo>
                    <a:pt x="254" y="194"/>
                  </a:lnTo>
                  <a:lnTo>
                    <a:pt x="254" y="194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4"/>
                  </a:lnTo>
                  <a:lnTo>
                    <a:pt x="251" y="192"/>
                  </a:lnTo>
                  <a:lnTo>
                    <a:pt x="250" y="191"/>
                  </a:lnTo>
                  <a:lnTo>
                    <a:pt x="249" y="192"/>
                  </a:lnTo>
                  <a:lnTo>
                    <a:pt x="250" y="192"/>
                  </a:lnTo>
                  <a:lnTo>
                    <a:pt x="250" y="194"/>
                  </a:lnTo>
                  <a:lnTo>
                    <a:pt x="250" y="195"/>
                  </a:lnTo>
                  <a:lnTo>
                    <a:pt x="251" y="196"/>
                  </a:lnTo>
                  <a:lnTo>
                    <a:pt x="253" y="198"/>
                  </a:lnTo>
                  <a:lnTo>
                    <a:pt x="250" y="198"/>
                  </a:lnTo>
                  <a:lnTo>
                    <a:pt x="250" y="196"/>
                  </a:lnTo>
                  <a:lnTo>
                    <a:pt x="249" y="196"/>
                  </a:lnTo>
                  <a:lnTo>
                    <a:pt x="249" y="198"/>
                  </a:lnTo>
                  <a:lnTo>
                    <a:pt x="249" y="199"/>
                  </a:lnTo>
                  <a:lnTo>
                    <a:pt x="247" y="200"/>
                  </a:lnTo>
                  <a:lnTo>
                    <a:pt x="247" y="200"/>
                  </a:lnTo>
                  <a:lnTo>
                    <a:pt x="246" y="200"/>
                  </a:lnTo>
                  <a:lnTo>
                    <a:pt x="247" y="201"/>
                  </a:lnTo>
                  <a:lnTo>
                    <a:pt x="246" y="201"/>
                  </a:lnTo>
                  <a:lnTo>
                    <a:pt x="244" y="201"/>
                  </a:lnTo>
                  <a:lnTo>
                    <a:pt x="244" y="203"/>
                  </a:lnTo>
                  <a:lnTo>
                    <a:pt x="244" y="204"/>
                  </a:lnTo>
                  <a:lnTo>
                    <a:pt x="242" y="205"/>
                  </a:lnTo>
                  <a:lnTo>
                    <a:pt x="242" y="207"/>
                  </a:lnTo>
                  <a:lnTo>
                    <a:pt x="241" y="205"/>
                  </a:lnTo>
                  <a:lnTo>
                    <a:pt x="240" y="207"/>
                  </a:lnTo>
                  <a:lnTo>
                    <a:pt x="240" y="207"/>
                  </a:lnTo>
                  <a:lnTo>
                    <a:pt x="240" y="208"/>
                  </a:lnTo>
                  <a:lnTo>
                    <a:pt x="240" y="208"/>
                  </a:lnTo>
                  <a:lnTo>
                    <a:pt x="240" y="209"/>
                  </a:lnTo>
                  <a:lnTo>
                    <a:pt x="241" y="208"/>
                  </a:lnTo>
                  <a:lnTo>
                    <a:pt x="242" y="208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44" y="207"/>
                  </a:lnTo>
                  <a:lnTo>
                    <a:pt x="242" y="207"/>
                  </a:lnTo>
                  <a:lnTo>
                    <a:pt x="242" y="208"/>
                  </a:lnTo>
                  <a:lnTo>
                    <a:pt x="241" y="209"/>
                  </a:lnTo>
                  <a:lnTo>
                    <a:pt x="241" y="211"/>
                  </a:lnTo>
                  <a:lnTo>
                    <a:pt x="241" y="211"/>
                  </a:lnTo>
                  <a:lnTo>
                    <a:pt x="240" y="212"/>
                  </a:lnTo>
                  <a:lnTo>
                    <a:pt x="240" y="213"/>
                  </a:lnTo>
                  <a:lnTo>
                    <a:pt x="240" y="213"/>
                  </a:lnTo>
                  <a:lnTo>
                    <a:pt x="238" y="213"/>
                  </a:lnTo>
                  <a:lnTo>
                    <a:pt x="238" y="213"/>
                  </a:lnTo>
                  <a:lnTo>
                    <a:pt x="238" y="215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6" y="215"/>
                  </a:lnTo>
                  <a:lnTo>
                    <a:pt x="234" y="215"/>
                  </a:lnTo>
                  <a:lnTo>
                    <a:pt x="233" y="216"/>
                  </a:lnTo>
                  <a:lnTo>
                    <a:pt x="234" y="213"/>
                  </a:lnTo>
                  <a:lnTo>
                    <a:pt x="234" y="213"/>
                  </a:lnTo>
                  <a:lnTo>
                    <a:pt x="233" y="213"/>
                  </a:lnTo>
                  <a:lnTo>
                    <a:pt x="232" y="215"/>
                  </a:lnTo>
                  <a:lnTo>
                    <a:pt x="233" y="217"/>
                  </a:lnTo>
                  <a:lnTo>
                    <a:pt x="233" y="220"/>
                  </a:lnTo>
                  <a:lnTo>
                    <a:pt x="233" y="220"/>
                  </a:lnTo>
                  <a:lnTo>
                    <a:pt x="232" y="220"/>
                  </a:lnTo>
                  <a:lnTo>
                    <a:pt x="232" y="220"/>
                  </a:lnTo>
                  <a:lnTo>
                    <a:pt x="230" y="221"/>
                  </a:lnTo>
                  <a:lnTo>
                    <a:pt x="232" y="219"/>
                  </a:lnTo>
                  <a:lnTo>
                    <a:pt x="230" y="217"/>
                  </a:lnTo>
                  <a:lnTo>
                    <a:pt x="229" y="219"/>
                  </a:lnTo>
                  <a:lnTo>
                    <a:pt x="226" y="219"/>
                  </a:lnTo>
                  <a:lnTo>
                    <a:pt x="226" y="220"/>
                  </a:lnTo>
                  <a:lnTo>
                    <a:pt x="226" y="221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8" y="222"/>
                  </a:lnTo>
                  <a:lnTo>
                    <a:pt x="226" y="224"/>
                  </a:lnTo>
                  <a:lnTo>
                    <a:pt x="226" y="224"/>
                  </a:lnTo>
                  <a:lnTo>
                    <a:pt x="225" y="222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5"/>
                  </a:lnTo>
                  <a:lnTo>
                    <a:pt x="225" y="225"/>
                  </a:lnTo>
                  <a:lnTo>
                    <a:pt x="224" y="225"/>
                  </a:lnTo>
                  <a:lnTo>
                    <a:pt x="221" y="226"/>
                  </a:lnTo>
                  <a:lnTo>
                    <a:pt x="219" y="225"/>
                  </a:lnTo>
                  <a:lnTo>
                    <a:pt x="219" y="222"/>
                  </a:lnTo>
                  <a:lnTo>
                    <a:pt x="217" y="222"/>
                  </a:lnTo>
                  <a:lnTo>
                    <a:pt x="217" y="222"/>
                  </a:lnTo>
                  <a:lnTo>
                    <a:pt x="217" y="221"/>
                  </a:lnTo>
                  <a:lnTo>
                    <a:pt x="216" y="221"/>
                  </a:lnTo>
                  <a:lnTo>
                    <a:pt x="216" y="221"/>
                  </a:lnTo>
                  <a:lnTo>
                    <a:pt x="215" y="220"/>
                  </a:lnTo>
                  <a:lnTo>
                    <a:pt x="213" y="221"/>
                  </a:lnTo>
                  <a:lnTo>
                    <a:pt x="213" y="222"/>
                  </a:lnTo>
                  <a:lnTo>
                    <a:pt x="215" y="224"/>
                  </a:lnTo>
                  <a:lnTo>
                    <a:pt x="215" y="225"/>
                  </a:lnTo>
                  <a:lnTo>
                    <a:pt x="215" y="226"/>
                  </a:lnTo>
                  <a:lnTo>
                    <a:pt x="215" y="228"/>
                  </a:lnTo>
                  <a:lnTo>
                    <a:pt x="215" y="229"/>
                  </a:lnTo>
                  <a:lnTo>
                    <a:pt x="216" y="230"/>
                  </a:lnTo>
                  <a:lnTo>
                    <a:pt x="215" y="232"/>
                  </a:lnTo>
                  <a:lnTo>
                    <a:pt x="213" y="232"/>
                  </a:lnTo>
                  <a:lnTo>
                    <a:pt x="212" y="230"/>
                  </a:lnTo>
                  <a:lnTo>
                    <a:pt x="211" y="230"/>
                  </a:lnTo>
                  <a:lnTo>
                    <a:pt x="209" y="230"/>
                  </a:lnTo>
                  <a:lnTo>
                    <a:pt x="208" y="230"/>
                  </a:lnTo>
                  <a:lnTo>
                    <a:pt x="208" y="233"/>
                  </a:lnTo>
                  <a:lnTo>
                    <a:pt x="208" y="233"/>
                  </a:lnTo>
                  <a:lnTo>
                    <a:pt x="208" y="234"/>
                  </a:lnTo>
                  <a:lnTo>
                    <a:pt x="209" y="234"/>
                  </a:lnTo>
                  <a:lnTo>
                    <a:pt x="209" y="236"/>
                  </a:lnTo>
                  <a:lnTo>
                    <a:pt x="208" y="237"/>
                  </a:lnTo>
                  <a:lnTo>
                    <a:pt x="208" y="237"/>
                  </a:lnTo>
                  <a:lnTo>
                    <a:pt x="207" y="238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6" y="236"/>
                  </a:lnTo>
                  <a:lnTo>
                    <a:pt x="204" y="236"/>
                  </a:lnTo>
                  <a:lnTo>
                    <a:pt x="204" y="234"/>
                  </a:lnTo>
                  <a:lnTo>
                    <a:pt x="204" y="233"/>
                  </a:lnTo>
                  <a:lnTo>
                    <a:pt x="206" y="233"/>
                  </a:lnTo>
                  <a:lnTo>
                    <a:pt x="207" y="233"/>
                  </a:lnTo>
                  <a:lnTo>
                    <a:pt x="207" y="232"/>
                  </a:lnTo>
                  <a:lnTo>
                    <a:pt x="207" y="232"/>
                  </a:lnTo>
                  <a:lnTo>
                    <a:pt x="206" y="230"/>
                  </a:lnTo>
                  <a:lnTo>
                    <a:pt x="204" y="230"/>
                  </a:lnTo>
                  <a:lnTo>
                    <a:pt x="203" y="230"/>
                  </a:lnTo>
                  <a:lnTo>
                    <a:pt x="202" y="232"/>
                  </a:lnTo>
                  <a:lnTo>
                    <a:pt x="202" y="233"/>
                  </a:lnTo>
                  <a:lnTo>
                    <a:pt x="202" y="234"/>
                  </a:lnTo>
                  <a:lnTo>
                    <a:pt x="202" y="234"/>
                  </a:lnTo>
                  <a:lnTo>
                    <a:pt x="203" y="234"/>
                  </a:lnTo>
                  <a:lnTo>
                    <a:pt x="203" y="234"/>
                  </a:lnTo>
                  <a:lnTo>
                    <a:pt x="203" y="236"/>
                  </a:lnTo>
                  <a:lnTo>
                    <a:pt x="202" y="236"/>
                  </a:lnTo>
                  <a:lnTo>
                    <a:pt x="200" y="236"/>
                  </a:lnTo>
                  <a:lnTo>
                    <a:pt x="200" y="237"/>
                  </a:lnTo>
                  <a:lnTo>
                    <a:pt x="199" y="237"/>
                  </a:lnTo>
                  <a:lnTo>
                    <a:pt x="199" y="238"/>
                  </a:lnTo>
                  <a:lnTo>
                    <a:pt x="200" y="238"/>
                  </a:lnTo>
                  <a:lnTo>
                    <a:pt x="202" y="238"/>
                  </a:lnTo>
                  <a:lnTo>
                    <a:pt x="203" y="239"/>
                  </a:lnTo>
                  <a:lnTo>
                    <a:pt x="202" y="242"/>
                  </a:lnTo>
                  <a:lnTo>
                    <a:pt x="200" y="241"/>
                  </a:lnTo>
                  <a:lnTo>
                    <a:pt x="199" y="241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199" y="243"/>
                  </a:lnTo>
                  <a:lnTo>
                    <a:pt x="198" y="245"/>
                  </a:lnTo>
                  <a:lnTo>
                    <a:pt x="195" y="243"/>
                  </a:lnTo>
                  <a:lnTo>
                    <a:pt x="195" y="242"/>
                  </a:lnTo>
                  <a:lnTo>
                    <a:pt x="196" y="241"/>
                  </a:lnTo>
                  <a:lnTo>
                    <a:pt x="196" y="241"/>
                  </a:lnTo>
                  <a:lnTo>
                    <a:pt x="198" y="241"/>
                  </a:lnTo>
                  <a:lnTo>
                    <a:pt x="198" y="239"/>
                  </a:lnTo>
                  <a:lnTo>
                    <a:pt x="198" y="238"/>
                  </a:lnTo>
                  <a:lnTo>
                    <a:pt x="196" y="239"/>
                  </a:lnTo>
                  <a:lnTo>
                    <a:pt x="195" y="241"/>
                  </a:lnTo>
                  <a:lnTo>
                    <a:pt x="195" y="241"/>
                  </a:lnTo>
                  <a:lnTo>
                    <a:pt x="192" y="242"/>
                  </a:lnTo>
                  <a:lnTo>
                    <a:pt x="194" y="241"/>
                  </a:lnTo>
                  <a:lnTo>
                    <a:pt x="194" y="239"/>
                  </a:lnTo>
                  <a:lnTo>
                    <a:pt x="192" y="239"/>
                  </a:lnTo>
                  <a:lnTo>
                    <a:pt x="191" y="239"/>
                  </a:lnTo>
                  <a:lnTo>
                    <a:pt x="190" y="239"/>
                  </a:lnTo>
                  <a:lnTo>
                    <a:pt x="189" y="241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90" y="243"/>
                  </a:lnTo>
                  <a:lnTo>
                    <a:pt x="186" y="245"/>
                  </a:lnTo>
                  <a:lnTo>
                    <a:pt x="185" y="246"/>
                  </a:lnTo>
                  <a:lnTo>
                    <a:pt x="183" y="247"/>
                  </a:lnTo>
                  <a:lnTo>
                    <a:pt x="182" y="247"/>
                  </a:lnTo>
                  <a:lnTo>
                    <a:pt x="182" y="247"/>
                  </a:lnTo>
                  <a:lnTo>
                    <a:pt x="181" y="247"/>
                  </a:lnTo>
                  <a:lnTo>
                    <a:pt x="179" y="247"/>
                  </a:lnTo>
                  <a:lnTo>
                    <a:pt x="179" y="247"/>
                  </a:lnTo>
                  <a:lnTo>
                    <a:pt x="181" y="246"/>
                  </a:lnTo>
                  <a:lnTo>
                    <a:pt x="182" y="246"/>
                  </a:lnTo>
                  <a:lnTo>
                    <a:pt x="185" y="245"/>
                  </a:lnTo>
                  <a:lnTo>
                    <a:pt x="186" y="243"/>
                  </a:lnTo>
                  <a:lnTo>
                    <a:pt x="187" y="242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9" y="239"/>
                  </a:lnTo>
                  <a:lnTo>
                    <a:pt x="189" y="239"/>
                  </a:lnTo>
                  <a:lnTo>
                    <a:pt x="190" y="239"/>
                  </a:lnTo>
                  <a:lnTo>
                    <a:pt x="190" y="238"/>
                  </a:lnTo>
                  <a:lnTo>
                    <a:pt x="189" y="238"/>
                  </a:lnTo>
                  <a:lnTo>
                    <a:pt x="187" y="237"/>
                  </a:lnTo>
                  <a:lnTo>
                    <a:pt x="186" y="236"/>
                  </a:lnTo>
                  <a:lnTo>
                    <a:pt x="185" y="234"/>
                  </a:lnTo>
                  <a:lnTo>
                    <a:pt x="183" y="236"/>
                  </a:lnTo>
                  <a:lnTo>
                    <a:pt x="183" y="237"/>
                  </a:lnTo>
                  <a:lnTo>
                    <a:pt x="183" y="238"/>
                  </a:lnTo>
                  <a:lnTo>
                    <a:pt x="185" y="238"/>
                  </a:lnTo>
                  <a:lnTo>
                    <a:pt x="186" y="239"/>
                  </a:lnTo>
                  <a:lnTo>
                    <a:pt x="182" y="241"/>
                  </a:lnTo>
                  <a:lnTo>
                    <a:pt x="179" y="242"/>
                  </a:lnTo>
                  <a:lnTo>
                    <a:pt x="178" y="245"/>
                  </a:lnTo>
                  <a:lnTo>
                    <a:pt x="177" y="243"/>
                  </a:lnTo>
                  <a:lnTo>
                    <a:pt x="177" y="243"/>
                  </a:lnTo>
                  <a:lnTo>
                    <a:pt x="178" y="242"/>
                  </a:lnTo>
                  <a:lnTo>
                    <a:pt x="172" y="245"/>
                  </a:lnTo>
                  <a:lnTo>
                    <a:pt x="166" y="246"/>
                  </a:lnTo>
                  <a:lnTo>
                    <a:pt x="166" y="246"/>
                  </a:lnTo>
                  <a:lnTo>
                    <a:pt x="166" y="247"/>
                  </a:lnTo>
                  <a:lnTo>
                    <a:pt x="165" y="247"/>
                  </a:lnTo>
                  <a:lnTo>
                    <a:pt x="165" y="249"/>
                  </a:lnTo>
                  <a:lnTo>
                    <a:pt x="164" y="249"/>
                  </a:lnTo>
                  <a:lnTo>
                    <a:pt x="164" y="247"/>
                  </a:lnTo>
                  <a:lnTo>
                    <a:pt x="162" y="246"/>
                  </a:lnTo>
                  <a:lnTo>
                    <a:pt x="162" y="247"/>
                  </a:lnTo>
                  <a:lnTo>
                    <a:pt x="161" y="246"/>
                  </a:lnTo>
                  <a:lnTo>
                    <a:pt x="161" y="246"/>
                  </a:lnTo>
                  <a:lnTo>
                    <a:pt x="161" y="245"/>
                  </a:lnTo>
                  <a:lnTo>
                    <a:pt x="160" y="245"/>
                  </a:lnTo>
                  <a:lnTo>
                    <a:pt x="156" y="249"/>
                  </a:lnTo>
                  <a:lnTo>
                    <a:pt x="152" y="250"/>
                  </a:lnTo>
                  <a:lnTo>
                    <a:pt x="149" y="250"/>
                  </a:lnTo>
                  <a:lnTo>
                    <a:pt x="145" y="251"/>
                  </a:lnTo>
                  <a:lnTo>
                    <a:pt x="143" y="253"/>
                  </a:lnTo>
                  <a:lnTo>
                    <a:pt x="140" y="254"/>
                  </a:lnTo>
                  <a:lnTo>
                    <a:pt x="139" y="253"/>
                  </a:lnTo>
                  <a:lnTo>
                    <a:pt x="137" y="251"/>
                  </a:lnTo>
                  <a:lnTo>
                    <a:pt x="137" y="250"/>
                  </a:lnTo>
                  <a:lnTo>
                    <a:pt x="136" y="250"/>
                  </a:lnTo>
                  <a:lnTo>
                    <a:pt x="136" y="250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2" y="251"/>
                  </a:lnTo>
                  <a:lnTo>
                    <a:pt x="131" y="251"/>
                  </a:lnTo>
                  <a:lnTo>
                    <a:pt x="130" y="253"/>
                  </a:lnTo>
                  <a:lnTo>
                    <a:pt x="128" y="254"/>
                  </a:lnTo>
                  <a:lnTo>
                    <a:pt x="130" y="251"/>
                  </a:lnTo>
                  <a:lnTo>
                    <a:pt x="128" y="251"/>
                  </a:lnTo>
                  <a:lnTo>
                    <a:pt x="128" y="253"/>
                  </a:lnTo>
                  <a:lnTo>
                    <a:pt x="127" y="251"/>
                  </a:lnTo>
                  <a:lnTo>
                    <a:pt x="127" y="251"/>
                  </a:lnTo>
                  <a:lnTo>
                    <a:pt x="127" y="250"/>
                  </a:lnTo>
                  <a:lnTo>
                    <a:pt x="126" y="250"/>
                  </a:lnTo>
                  <a:lnTo>
                    <a:pt x="124" y="250"/>
                  </a:lnTo>
                  <a:lnTo>
                    <a:pt x="123" y="251"/>
                  </a:lnTo>
                  <a:lnTo>
                    <a:pt x="122" y="251"/>
                  </a:lnTo>
                  <a:lnTo>
                    <a:pt x="123" y="253"/>
                  </a:lnTo>
                  <a:lnTo>
                    <a:pt x="120" y="254"/>
                  </a:lnTo>
                  <a:lnTo>
                    <a:pt x="117" y="254"/>
                  </a:lnTo>
                  <a:lnTo>
                    <a:pt x="114" y="255"/>
                  </a:lnTo>
                  <a:lnTo>
                    <a:pt x="114" y="254"/>
                  </a:lnTo>
                  <a:lnTo>
                    <a:pt x="111" y="255"/>
                  </a:lnTo>
                  <a:lnTo>
                    <a:pt x="111" y="254"/>
                  </a:lnTo>
                  <a:lnTo>
                    <a:pt x="110" y="253"/>
                  </a:lnTo>
                  <a:lnTo>
                    <a:pt x="109" y="254"/>
                  </a:lnTo>
                  <a:lnTo>
                    <a:pt x="114" y="249"/>
                  </a:lnTo>
                  <a:lnTo>
                    <a:pt x="114" y="250"/>
                  </a:lnTo>
                  <a:lnTo>
                    <a:pt x="114" y="251"/>
                  </a:lnTo>
                  <a:lnTo>
                    <a:pt x="113" y="251"/>
                  </a:lnTo>
                  <a:lnTo>
                    <a:pt x="114" y="253"/>
                  </a:lnTo>
                  <a:lnTo>
                    <a:pt x="114" y="254"/>
                  </a:lnTo>
                  <a:lnTo>
                    <a:pt x="117" y="253"/>
                  </a:lnTo>
                  <a:lnTo>
                    <a:pt x="118" y="253"/>
                  </a:lnTo>
                  <a:lnTo>
                    <a:pt x="118" y="251"/>
                  </a:lnTo>
                  <a:lnTo>
                    <a:pt x="117" y="251"/>
                  </a:lnTo>
                  <a:lnTo>
                    <a:pt x="115" y="253"/>
                  </a:lnTo>
                  <a:lnTo>
                    <a:pt x="115" y="251"/>
                  </a:lnTo>
                  <a:lnTo>
                    <a:pt x="117" y="250"/>
                  </a:lnTo>
                  <a:lnTo>
                    <a:pt x="117" y="250"/>
                  </a:lnTo>
                  <a:lnTo>
                    <a:pt x="118" y="249"/>
                  </a:lnTo>
                  <a:lnTo>
                    <a:pt x="117" y="249"/>
                  </a:lnTo>
                  <a:lnTo>
                    <a:pt x="118" y="247"/>
                  </a:lnTo>
                  <a:lnTo>
                    <a:pt x="120" y="246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9"/>
                  </a:lnTo>
                  <a:lnTo>
                    <a:pt x="122" y="247"/>
                  </a:lnTo>
                  <a:lnTo>
                    <a:pt x="123" y="246"/>
                  </a:lnTo>
                  <a:lnTo>
                    <a:pt x="126" y="246"/>
                  </a:lnTo>
                  <a:lnTo>
                    <a:pt x="127" y="246"/>
                  </a:lnTo>
                  <a:lnTo>
                    <a:pt x="128" y="245"/>
                  </a:lnTo>
                  <a:lnTo>
                    <a:pt x="131" y="243"/>
                  </a:lnTo>
                  <a:lnTo>
                    <a:pt x="134" y="243"/>
                  </a:lnTo>
                  <a:lnTo>
                    <a:pt x="131" y="246"/>
                  </a:lnTo>
                  <a:lnTo>
                    <a:pt x="130" y="249"/>
                  </a:lnTo>
                  <a:lnTo>
                    <a:pt x="131" y="249"/>
                  </a:lnTo>
                  <a:lnTo>
                    <a:pt x="132" y="249"/>
                  </a:lnTo>
                  <a:lnTo>
                    <a:pt x="134" y="249"/>
                  </a:lnTo>
                  <a:lnTo>
                    <a:pt x="134" y="247"/>
                  </a:lnTo>
                  <a:lnTo>
                    <a:pt x="135" y="245"/>
                  </a:lnTo>
                  <a:lnTo>
                    <a:pt x="136" y="243"/>
                  </a:lnTo>
                  <a:lnTo>
                    <a:pt x="137" y="245"/>
                  </a:lnTo>
                  <a:lnTo>
                    <a:pt x="139" y="243"/>
                  </a:lnTo>
                  <a:lnTo>
                    <a:pt x="139" y="242"/>
                  </a:lnTo>
                  <a:lnTo>
                    <a:pt x="140" y="241"/>
                  </a:lnTo>
                  <a:lnTo>
                    <a:pt x="141" y="241"/>
                  </a:lnTo>
                  <a:lnTo>
                    <a:pt x="149" y="239"/>
                  </a:lnTo>
                  <a:lnTo>
                    <a:pt x="156" y="238"/>
                  </a:lnTo>
                  <a:lnTo>
                    <a:pt x="156" y="239"/>
                  </a:lnTo>
                  <a:lnTo>
                    <a:pt x="157" y="238"/>
                  </a:lnTo>
                  <a:lnTo>
                    <a:pt x="158" y="237"/>
                  </a:lnTo>
                  <a:lnTo>
                    <a:pt x="161" y="236"/>
                  </a:lnTo>
                  <a:lnTo>
                    <a:pt x="162" y="236"/>
                  </a:lnTo>
                  <a:lnTo>
                    <a:pt x="165" y="234"/>
                  </a:lnTo>
                  <a:lnTo>
                    <a:pt x="168" y="234"/>
                  </a:lnTo>
                  <a:lnTo>
                    <a:pt x="170" y="233"/>
                  </a:lnTo>
                  <a:lnTo>
                    <a:pt x="173" y="232"/>
                  </a:lnTo>
                  <a:lnTo>
                    <a:pt x="175" y="230"/>
                  </a:lnTo>
                  <a:lnTo>
                    <a:pt x="177" y="230"/>
                  </a:lnTo>
                  <a:lnTo>
                    <a:pt x="198" y="219"/>
                  </a:lnTo>
                  <a:lnTo>
                    <a:pt x="198" y="221"/>
                  </a:lnTo>
                  <a:lnTo>
                    <a:pt x="199" y="221"/>
                  </a:lnTo>
                  <a:lnTo>
                    <a:pt x="199" y="221"/>
                  </a:lnTo>
                  <a:lnTo>
                    <a:pt x="200" y="221"/>
                  </a:lnTo>
                  <a:lnTo>
                    <a:pt x="200" y="221"/>
                  </a:lnTo>
                  <a:lnTo>
                    <a:pt x="200" y="220"/>
                  </a:lnTo>
                  <a:lnTo>
                    <a:pt x="200" y="220"/>
                  </a:lnTo>
                  <a:lnTo>
                    <a:pt x="200" y="219"/>
                  </a:lnTo>
                  <a:lnTo>
                    <a:pt x="202" y="217"/>
                  </a:lnTo>
                  <a:lnTo>
                    <a:pt x="202" y="216"/>
                  </a:lnTo>
                  <a:lnTo>
                    <a:pt x="204" y="215"/>
                  </a:lnTo>
                  <a:lnTo>
                    <a:pt x="207" y="213"/>
                  </a:lnTo>
                  <a:lnTo>
                    <a:pt x="208" y="211"/>
                  </a:lnTo>
                  <a:lnTo>
                    <a:pt x="211" y="208"/>
                  </a:lnTo>
                  <a:lnTo>
                    <a:pt x="211" y="209"/>
                  </a:lnTo>
                  <a:lnTo>
                    <a:pt x="212" y="207"/>
                  </a:lnTo>
                  <a:lnTo>
                    <a:pt x="213" y="205"/>
                  </a:lnTo>
                  <a:lnTo>
                    <a:pt x="216" y="204"/>
                  </a:lnTo>
                  <a:lnTo>
                    <a:pt x="219" y="203"/>
                  </a:lnTo>
                  <a:lnTo>
                    <a:pt x="220" y="201"/>
                  </a:lnTo>
                  <a:lnTo>
                    <a:pt x="221" y="201"/>
                  </a:lnTo>
                  <a:lnTo>
                    <a:pt x="223" y="201"/>
                  </a:lnTo>
                  <a:lnTo>
                    <a:pt x="224" y="201"/>
                  </a:lnTo>
                  <a:lnTo>
                    <a:pt x="224" y="199"/>
                  </a:lnTo>
                  <a:lnTo>
                    <a:pt x="224" y="196"/>
                  </a:lnTo>
                  <a:lnTo>
                    <a:pt x="225" y="194"/>
                  </a:lnTo>
                  <a:lnTo>
                    <a:pt x="228" y="192"/>
                  </a:lnTo>
                  <a:lnTo>
                    <a:pt x="230" y="190"/>
                  </a:lnTo>
                  <a:lnTo>
                    <a:pt x="232" y="188"/>
                  </a:lnTo>
                  <a:lnTo>
                    <a:pt x="238" y="175"/>
                  </a:lnTo>
                  <a:lnTo>
                    <a:pt x="244" y="164"/>
                  </a:lnTo>
                  <a:lnTo>
                    <a:pt x="246" y="164"/>
                  </a:lnTo>
                  <a:lnTo>
                    <a:pt x="247" y="153"/>
                  </a:lnTo>
                  <a:lnTo>
                    <a:pt x="250" y="144"/>
                  </a:lnTo>
                  <a:lnTo>
                    <a:pt x="251" y="136"/>
                  </a:lnTo>
                  <a:lnTo>
                    <a:pt x="254" y="137"/>
                  </a:lnTo>
                  <a:lnTo>
                    <a:pt x="255" y="135"/>
                  </a:lnTo>
                  <a:lnTo>
                    <a:pt x="254" y="133"/>
                  </a:lnTo>
                  <a:lnTo>
                    <a:pt x="254" y="132"/>
                  </a:lnTo>
                  <a:lnTo>
                    <a:pt x="253" y="132"/>
                  </a:lnTo>
                  <a:lnTo>
                    <a:pt x="253" y="129"/>
                  </a:lnTo>
                  <a:lnTo>
                    <a:pt x="253" y="128"/>
                  </a:lnTo>
                  <a:lnTo>
                    <a:pt x="253" y="127"/>
                  </a:lnTo>
                  <a:lnTo>
                    <a:pt x="253" y="126"/>
                  </a:lnTo>
                  <a:lnTo>
                    <a:pt x="254" y="124"/>
                  </a:lnTo>
                  <a:lnTo>
                    <a:pt x="254" y="123"/>
                  </a:lnTo>
                  <a:lnTo>
                    <a:pt x="254" y="122"/>
                  </a:lnTo>
                  <a:lnTo>
                    <a:pt x="253" y="120"/>
                  </a:lnTo>
                  <a:lnTo>
                    <a:pt x="253" y="119"/>
                  </a:lnTo>
                  <a:lnTo>
                    <a:pt x="253" y="115"/>
                  </a:lnTo>
                  <a:lnTo>
                    <a:pt x="253" y="112"/>
                  </a:lnTo>
                  <a:lnTo>
                    <a:pt x="253" y="109"/>
                  </a:lnTo>
                  <a:lnTo>
                    <a:pt x="254" y="110"/>
                  </a:lnTo>
                  <a:lnTo>
                    <a:pt x="254" y="109"/>
                  </a:lnTo>
                  <a:lnTo>
                    <a:pt x="254" y="109"/>
                  </a:lnTo>
                  <a:lnTo>
                    <a:pt x="254" y="107"/>
                  </a:lnTo>
                  <a:lnTo>
                    <a:pt x="254" y="106"/>
                  </a:lnTo>
                  <a:lnTo>
                    <a:pt x="254" y="105"/>
                  </a:lnTo>
                  <a:lnTo>
                    <a:pt x="254" y="103"/>
                  </a:lnTo>
                  <a:lnTo>
                    <a:pt x="253" y="103"/>
                  </a:lnTo>
                  <a:lnTo>
                    <a:pt x="251" y="103"/>
                  </a:lnTo>
                  <a:lnTo>
                    <a:pt x="251" y="101"/>
                  </a:lnTo>
                  <a:lnTo>
                    <a:pt x="251" y="98"/>
                  </a:lnTo>
                  <a:lnTo>
                    <a:pt x="250" y="94"/>
                  </a:lnTo>
                  <a:lnTo>
                    <a:pt x="249" y="92"/>
                  </a:lnTo>
                  <a:lnTo>
                    <a:pt x="249" y="88"/>
                  </a:lnTo>
                  <a:lnTo>
                    <a:pt x="249" y="89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6" y="81"/>
                  </a:lnTo>
                  <a:lnTo>
                    <a:pt x="245" y="78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5" y="76"/>
                  </a:lnTo>
                  <a:lnTo>
                    <a:pt x="245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2" y="75"/>
                  </a:lnTo>
                  <a:lnTo>
                    <a:pt x="240" y="71"/>
                  </a:lnTo>
                  <a:lnTo>
                    <a:pt x="237" y="67"/>
                  </a:lnTo>
                  <a:lnTo>
                    <a:pt x="236" y="61"/>
                  </a:lnTo>
                  <a:lnTo>
                    <a:pt x="233" y="57"/>
                  </a:lnTo>
                  <a:lnTo>
                    <a:pt x="220" y="47"/>
                  </a:lnTo>
                  <a:lnTo>
                    <a:pt x="206" y="38"/>
                  </a:lnTo>
                  <a:lnTo>
                    <a:pt x="207" y="37"/>
                  </a:lnTo>
                  <a:lnTo>
                    <a:pt x="204" y="37"/>
                  </a:lnTo>
                  <a:lnTo>
                    <a:pt x="203" y="35"/>
                  </a:lnTo>
                  <a:lnTo>
                    <a:pt x="202" y="34"/>
                  </a:lnTo>
                  <a:lnTo>
                    <a:pt x="200" y="33"/>
                  </a:lnTo>
                  <a:lnTo>
                    <a:pt x="198" y="33"/>
                  </a:lnTo>
                  <a:lnTo>
                    <a:pt x="196" y="33"/>
                  </a:lnTo>
                  <a:lnTo>
                    <a:pt x="195" y="33"/>
                  </a:lnTo>
                  <a:lnTo>
                    <a:pt x="195" y="31"/>
                  </a:lnTo>
                  <a:lnTo>
                    <a:pt x="194" y="31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0" y="29"/>
                  </a:lnTo>
                  <a:lnTo>
                    <a:pt x="186" y="27"/>
                  </a:lnTo>
                  <a:lnTo>
                    <a:pt x="183" y="27"/>
                  </a:lnTo>
                  <a:lnTo>
                    <a:pt x="181" y="25"/>
                  </a:lnTo>
                  <a:lnTo>
                    <a:pt x="178" y="25"/>
                  </a:lnTo>
                  <a:lnTo>
                    <a:pt x="174" y="23"/>
                  </a:lnTo>
                  <a:lnTo>
                    <a:pt x="172" y="23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2" y="22"/>
                  </a:lnTo>
                  <a:lnTo>
                    <a:pt x="170" y="22"/>
                  </a:lnTo>
                  <a:lnTo>
                    <a:pt x="169" y="22"/>
                  </a:lnTo>
                  <a:lnTo>
                    <a:pt x="168" y="21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53" y="21"/>
                  </a:lnTo>
                  <a:lnTo>
                    <a:pt x="137" y="22"/>
                  </a:lnTo>
                  <a:lnTo>
                    <a:pt x="135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2" y="18"/>
                  </a:lnTo>
                  <a:lnTo>
                    <a:pt x="131" y="18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7" y="18"/>
                  </a:lnTo>
                  <a:lnTo>
                    <a:pt x="126" y="17"/>
                  </a:lnTo>
                  <a:lnTo>
                    <a:pt x="124" y="18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0" y="20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4" y="21"/>
                  </a:lnTo>
                  <a:lnTo>
                    <a:pt x="115" y="20"/>
                  </a:lnTo>
                  <a:lnTo>
                    <a:pt x="113" y="21"/>
                  </a:lnTo>
                  <a:lnTo>
                    <a:pt x="110" y="22"/>
                  </a:lnTo>
                  <a:lnTo>
                    <a:pt x="107" y="23"/>
                  </a:lnTo>
                  <a:lnTo>
                    <a:pt x="105" y="25"/>
                  </a:lnTo>
                  <a:lnTo>
                    <a:pt x="103" y="27"/>
                  </a:lnTo>
                  <a:lnTo>
                    <a:pt x="82" y="35"/>
                  </a:lnTo>
                  <a:lnTo>
                    <a:pt x="63" y="47"/>
                  </a:lnTo>
                  <a:lnTo>
                    <a:pt x="47" y="60"/>
                  </a:lnTo>
                  <a:lnTo>
                    <a:pt x="34" y="76"/>
                  </a:lnTo>
                  <a:lnTo>
                    <a:pt x="25" y="94"/>
                  </a:lnTo>
                  <a:lnTo>
                    <a:pt x="20" y="115"/>
                  </a:lnTo>
                  <a:lnTo>
                    <a:pt x="17" y="116"/>
                  </a:lnTo>
                  <a:lnTo>
                    <a:pt x="16" y="119"/>
                  </a:lnTo>
                  <a:lnTo>
                    <a:pt x="16" y="120"/>
                  </a:lnTo>
                  <a:lnTo>
                    <a:pt x="16" y="123"/>
                  </a:lnTo>
                  <a:lnTo>
                    <a:pt x="17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7" y="126"/>
                  </a:lnTo>
                  <a:lnTo>
                    <a:pt x="17" y="127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8" y="129"/>
                  </a:lnTo>
                  <a:lnTo>
                    <a:pt x="18" y="141"/>
                  </a:lnTo>
                  <a:lnTo>
                    <a:pt x="21" y="153"/>
                  </a:lnTo>
                  <a:lnTo>
                    <a:pt x="21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3"/>
                  </a:lnTo>
                  <a:lnTo>
                    <a:pt x="21" y="154"/>
                  </a:lnTo>
                  <a:lnTo>
                    <a:pt x="21" y="154"/>
                  </a:lnTo>
                  <a:lnTo>
                    <a:pt x="21" y="156"/>
                  </a:lnTo>
                  <a:lnTo>
                    <a:pt x="22" y="156"/>
                  </a:lnTo>
                  <a:lnTo>
                    <a:pt x="24" y="154"/>
                  </a:lnTo>
                  <a:lnTo>
                    <a:pt x="30" y="174"/>
                  </a:lnTo>
                  <a:lnTo>
                    <a:pt x="39" y="192"/>
                  </a:lnTo>
                  <a:lnTo>
                    <a:pt x="52" y="209"/>
                  </a:lnTo>
                  <a:lnTo>
                    <a:pt x="55" y="213"/>
                  </a:lnTo>
                  <a:lnTo>
                    <a:pt x="60" y="217"/>
                  </a:lnTo>
                  <a:lnTo>
                    <a:pt x="65" y="221"/>
                  </a:lnTo>
                  <a:lnTo>
                    <a:pt x="73" y="229"/>
                  </a:lnTo>
                  <a:lnTo>
                    <a:pt x="81" y="237"/>
                  </a:lnTo>
                  <a:lnTo>
                    <a:pt x="92" y="242"/>
                  </a:lnTo>
                  <a:lnTo>
                    <a:pt x="101" y="243"/>
                  </a:lnTo>
                  <a:lnTo>
                    <a:pt x="101" y="243"/>
                  </a:lnTo>
                  <a:lnTo>
                    <a:pt x="100" y="245"/>
                  </a:lnTo>
                  <a:lnTo>
                    <a:pt x="100" y="247"/>
                  </a:lnTo>
                  <a:lnTo>
                    <a:pt x="98" y="249"/>
                  </a:lnTo>
                  <a:lnTo>
                    <a:pt x="96" y="250"/>
                  </a:lnTo>
                  <a:lnTo>
                    <a:pt x="92" y="250"/>
                  </a:lnTo>
                  <a:lnTo>
                    <a:pt x="84" y="250"/>
                  </a:lnTo>
                  <a:lnTo>
                    <a:pt x="77" y="246"/>
                  </a:lnTo>
                  <a:lnTo>
                    <a:pt x="71" y="241"/>
                  </a:lnTo>
                  <a:lnTo>
                    <a:pt x="63" y="238"/>
                  </a:lnTo>
                  <a:lnTo>
                    <a:pt x="63" y="237"/>
                  </a:lnTo>
                  <a:lnTo>
                    <a:pt x="63" y="237"/>
                  </a:lnTo>
                  <a:lnTo>
                    <a:pt x="63" y="236"/>
                  </a:lnTo>
                  <a:lnTo>
                    <a:pt x="63" y="234"/>
                  </a:lnTo>
                  <a:lnTo>
                    <a:pt x="52" y="229"/>
                  </a:lnTo>
                  <a:lnTo>
                    <a:pt x="43" y="219"/>
                  </a:lnTo>
                  <a:lnTo>
                    <a:pt x="37" y="208"/>
                  </a:lnTo>
                  <a:lnTo>
                    <a:pt x="38" y="208"/>
                  </a:lnTo>
                  <a:lnTo>
                    <a:pt x="37" y="207"/>
                  </a:lnTo>
                  <a:lnTo>
                    <a:pt x="35" y="205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3" y="203"/>
                  </a:lnTo>
                  <a:lnTo>
                    <a:pt x="33" y="203"/>
                  </a:lnTo>
                  <a:lnTo>
                    <a:pt x="33" y="201"/>
                  </a:lnTo>
                  <a:lnTo>
                    <a:pt x="31" y="201"/>
                  </a:lnTo>
                  <a:lnTo>
                    <a:pt x="31" y="200"/>
                  </a:lnTo>
                  <a:lnTo>
                    <a:pt x="30" y="200"/>
                  </a:lnTo>
                  <a:lnTo>
                    <a:pt x="29" y="199"/>
                  </a:lnTo>
                  <a:lnTo>
                    <a:pt x="29" y="198"/>
                  </a:lnTo>
                  <a:lnTo>
                    <a:pt x="29" y="196"/>
                  </a:lnTo>
                  <a:lnTo>
                    <a:pt x="30" y="196"/>
                  </a:lnTo>
                  <a:lnTo>
                    <a:pt x="28" y="195"/>
                  </a:lnTo>
                  <a:lnTo>
                    <a:pt x="25" y="195"/>
                  </a:lnTo>
                  <a:lnTo>
                    <a:pt x="24" y="194"/>
                  </a:lnTo>
                  <a:lnTo>
                    <a:pt x="22" y="191"/>
                  </a:lnTo>
                  <a:lnTo>
                    <a:pt x="21" y="188"/>
                  </a:lnTo>
                  <a:lnTo>
                    <a:pt x="20" y="186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20" y="183"/>
                  </a:lnTo>
                  <a:lnTo>
                    <a:pt x="13" y="177"/>
                  </a:lnTo>
                  <a:lnTo>
                    <a:pt x="9" y="167"/>
                  </a:lnTo>
                  <a:lnTo>
                    <a:pt x="5" y="158"/>
                  </a:lnTo>
                  <a:lnTo>
                    <a:pt x="7" y="158"/>
                  </a:lnTo>
                  <a:lnTo>
                    <a:pt x="8" y="158"/>
                  </a:lnTo>
                  <a:lnTo>
                    <a:pt x="7" y="157"/>
                  </a:lnTo>
                  <a:lnTo>
                    <a:pt x="5" y="156"/>
                  </a:lnTo>
                  <a:lnTo>
                    <a:pt x="4" y="153"/>
                  </a:lnTo>
                  <a:lnTo>
                    <a:pt x="4" y="152"/>
                  </a:lnTo>
                  <a:lnTo>
                    <a:pt x="4" y="150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1" y="145"/>
                  </a:lnTo>
                  <a:lnTo>
                    <a:pt x="3" y="145"/>
                  </a:lnTo>
                  <a:lnTo>
                    <a:pt x="1" y="144"/>
                  </a:lnTo>
                  <a:lnTo>
                    <a:pt x="1" y="143"/>
                  </a:lnTo>
                  <a:lnTo>
                    <a:pt x="1" y="141"/>
                  </a:lnTo>
                  <a:lnTo>
                    <a:pt x="0" y="140"/>
                  </a:lnTo>
                  <a:lnTo>
                    <a:pt x="3" y="139"/>
                  </a:lnTo>
                  <a:lnTo>
                    <a:pt x="1" y="139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2"/>
                  </a:lnTo>
                  <a:lnTo>
                    <a:pt x="1" y="131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4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6"/>
                  </a:lnTo>
                  <a:lnTo>
                    <a:pt x="3" y="126"/>
                  </a:lnTo>
                  <a:lnTo>
                    <a:pt x="4" y="126"/>
                  </a:lnTo>
                  <a:lnTo>
                    <a:pt x="4" y="106"/>
                  </a:lnTo>
                  <a:lnTo>
                    <a:pt x="8" y="88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4" y="76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7" y="76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71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21" y="67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4" y="65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1"/>
                  </a:lnTo>
                  <a:lnTo>
                    <a:pt x="25" y="60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59"/>
                  </a:lnTo>
                  <a:lnTo>
                    <a:pt x="28" y="56"/>
                  </a:lnTo>
                  <a:lnTo>
                    <a:pt x="29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3" y="38"/>
                  </a:lnTo>
                  <a:lnTo>
                    <a:pt x="46" y="37"/>
                  </a:lnTo>
                  <a:lnTo>
                    <a:pt x="50" y="35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6" y="37"/>
                  </a:lnTo>
                  <a:lnTo>
                    <a:pt x="58" y="35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2" y="27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3" y="10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4" y="10"/>
                  </a:lnTo>
                  <a:lnTo>
                    <a:pt x="97" y="10"/>
                  </a:lnTo>
                  <a:lnTo>
                    <a:pt x="100" y="9"/>
                  </a:lnTo>
                  <a:lnTo>
                    <a:pt x="102" y="8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9" y="5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3" y="5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7" y="4"/>
                  </a:lnTo>
                  <a:lnTo>
                    <a:pt x="120" y="3"/>
                  </a:lnTo>
                  <a:lnTo>
                    <a:pt x="124" y="3"/>
                  </a:lnTo>
                  <a:lnTo>
                    <a:pt x="128" y="3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54"/>
            <p:cNvSpPr>
              <a:spLocks noEditPoints="1"/>
            </p:cNvSpPr>
            <p:nvPr/>
          </p:nvSpPr>
          <p:spPr bwMode="auto">
            <a:xfrm>
              <a:off x="9891835" y="5504369"/>
              <a:ext cx="372668" cy="836547"/>
            </a:xfrm>
            <a:custGeom>
              <a:avLst/>
              <a:gdLst>
                <a:gd name="T0" fmla="*/ 22 w 143"/>
                <a:gd name="T1" fmla="*/ 148 h 321"/>
                <a:gd name="T2" fmla="*/ 114 w 143"/>
                <a:gd name="T3" fmla="*/ 26 h 321"/>
                <a:gd name="T4" fmla="*/ 93 w 143"/>
                <a:gd name="T5" fmla="*/ 43 h 321"/>
                <a:gd name="T6" fmla="*/ 84 w 143"/>
                <a:gd name="T7" fmla="*/ 61 h 321"/>
                <a:gd name="T8" fmla="*/ 73 w 143"/>
                <a:gd name="T9" fmla="*/ 76 h 321"/>
                <a:gd name="T10" fmla="*/ 67 w 143"/>
                <a:gd name="T11" fmla="*/ 84 h 321"/>
                <a:gd name="T12" fmla="*/ 48 w 143"/>
                <a:gd name="T13" fmla="*/ 103 h 321"/>
                <a:gd name="T14" fmla="*/ 43 w 143"/>
                <a:gd name="T15" fmla="*/ 110 h 321"/>
                <a:gd name="T16" fmla="*/ 37 w 143"/>
                <a:gd name="T17" fmla="*/ 123 h 321"/>
                <a:gd name="T18" fmla="*/ 29 w 143"/>
                <a:gd name="T19" fmla="*/ 130 h 321"/>
                <a:gd name="T20" fmla="*/ 26 w 143"/>
                <a:gd name="T21" fmla="*/ 141 h 321"/>
                <a:gd name="T22" fmla="*/ 21 w 143"/>
                <a:gd name="T23" fmla="*/ 148 h 321"/>
                <a:gd name="T24" fmla="*/ 20 w 143"/>
                <a:gd name="T25" fmla="*/ 161 h 321"/>
                <a:gd name="T26" fmla="*/ 20 w 143"/>
                <a:gd name="T27" fmla="*/ 171 h 321"/>
                <a:gd name="T28" fmla="*/ 17 w 143"/>
                <a:gd name="T29" fmla="*/ 174 h 321"/>
                <a:gd name="T30" fmla="*/ 21 w 143"/>
                <a:gd name="T31" fmla="*/ 175 h 321"/>
                <a:gd name="T32" fmla="*/ 31 w 143"/>
                <a:gd name="T33" fmla="*/ 181 h 321"/>
                <a:gd name="T34" fmla="*/ 39 w 143"/>
                <a:gd name="T35" fmla="*/ 186 h 321"/>
                <a:gd name="T36" fmla="*/ 46 w 143"/>
                <a:gd name="T37" fmla="*/ 188 h 321"/>
                <a:gd name="T38" fmla="*/ 55 w 143"/>
                <a:gd name="T39" fmla="*/ 194 h 321"/>
                <a:gd name="T40" fmla="*/ 62 w 143"/>
                <a:gd name="T41" fmla="*/ 202 h 321"/>
                <a:gd name="T42" fmla="*/ 68 w 143"/>
                <a:gd name="T43" fmla="*/ 203 h 321"/>
                <a:gd name="T44" fmla="*/ 72 w 143"/>
                <a:gd name="T45" fmla="*/ 204 h 321"/>
                <a:gd name="T46" fmla="*/ 77 w 143"/>
                <a:gd name="T47" fmla="*/ 208 h 321"/>
                <a:gd name="T48" fmla="*/ 86 w 143"/>
                <a:gd name="T49" fmla="*/ 212 h 321"/>
                <a:gd name="T50" fmla="*/ 97 w 143"/>
                <a:gd name="T51" fmla="*/ 224 h 321"/>
                <a:gd name="T52" fmla="*/ 107 w 143"/>
                <a:gd name="T53" fmla="*/ 225 h 321"/>
                <a:gd name="T54" fmla="*/ 122 w 143"/>
                <a:gd name="T55" fmla="*/ 233 h 321"/>
                <a:gd name="T56" fmla="*/ 131 w 143"/>
                <a:gd name="T57" fmla="*/ 240 h 321"/>
                <a:gd name="T58" fmla="*/ 128 w 143"/>
                <a:gd name="T59" fmla="*/ 249 h 321"/>
                <a:gd name="T60" fmla="*/ 134 w 143"/>
                <a:gd name="T61" fmla="*/ 246 h 321"/>
                <a:gd name="T62" fmla="*/ 141 w 143"/>
                <a:gd name="T63" fmla="*/ 260 h 321"/>
                <a:gd name="T64" fmla="*/ 137 w 143"/>
                <a:gd name="T65" fmla="*/ 246 h 321"/>
                <a:gd name="T66" fmla="*/ 143 w 143"/>
                <a:gd name="T67" fmla="*/ 262 h 321"/>
                <a:gd name="T68" fmla="*/ 139 w 143"/>
                <a:gd name="T69" fmla="*/ 266 h 321"/>
                <a:gd name="T70" fmla="*/ 137 w 143"/>
                <a:gd name="T71" fmla="*/ 271 h 321"/>
                <a:gd name="T72" fmla="*/ 137 w 143"/>
                <a:gd name="T73" fmla="*/ 275 h 321"/>
                <a:gd name="T74" fmla="*/ 132 w 143"/>
                <a:gd name="T75" fmla="*/ 277 h 321"/>
                <a:gd name="T76" fmla="*/ 126 w 143"/>
                <a:gd name="T77" fmla="*/ 281 h 321"/>
                <a:gd name="T78" fmla="*/ 127 w 143"/>
                <a:gd name="T79" fmla="*/ 289 h 321"/>
                <a:gd name="T80" fmla="*/ 123 w 143"/>
                <a:gd name="T81" fmla="*/ 289 h 321"/>
                <a:gd name="T82" fmla="*/ 128 w 143"/>
                <a:gd name="T83" fmla="*/ 297 h 321"/>
                <a:gd name="T84" fmla="*/ 123 w 143"/>
                <a:gd name="T85" fmla="*/ 298 h 321"/>
                <a:gd name="T86" fmla="*/ 118 w 143"/>
                <a:gd name="T87" fmla="*/ 305 h 321"/>
                <a:gd name="T88" fmla="*/ 115 w 143"/>
                <a:gd name="T89" fmla="*/ 298 h 321"/>
                <a:gd name="T90" fmla="*/ 107 w 143"/>
                <a:gd name="T91" fmla="*/ 310 h 321"/>
                <a:gd name="T92" fmla="*/ 93 w 143"/>
                <a:gd name="T93" fmla="*/ 318 h 321"/>
                <a:gd name="T94" fmla="*/ 85 w 143"/>
                <a:gd name="T95" fmla="*/ 317 h 321"/>
                <a:gd name="T96" fmla="*/ 81 w 143"/>
                <a:gd name="T97" fmla="*/ 317 h 321"/>
                <a:gd name="T98" fmla="*/ 86 w 143"/>
                <a:gd name="T99" fmla="*/ 313 h 321"/>
                <a:gd name="T100" fmla="*/ 93 w 143"/>
                <a:gd name="T101" fmla="*/ 308 h 321"/>
                <a:gd name="T102" fmla="*/ 110 w 143"/>
                <a:gd name="T103" fmla="*/ 288 h 321"/>
                <a:gd name="T104" fmla="*/ 114 w 143"/>
                <a:gd name="T105" fmla="*/ 272 h 321"/>
                <a:gd name="T106" fmla="*/ 109 w 143"/>
                <a:gd name="T107" fmla="*/ 251 h 321"/>
                <a:gd name="T108" fmla="*/ 92 w 143"/>
                <a:gd name="T109" fmla="*/ 240 h 321"/>
                <a:gd name="T110" fmla="*/ 73 w 143"/>
                <a:gd name="T111" fmla="*/ 230 h 321"/>
                <a:gd name="T112" fmla="*/ 42 w 143"/>
                <a:gd name="T113" fmla="*/ 209 h 321"/>
                <a:gd name="T114" fmla="*/ 26 w 143"/>
                <a:gd name="T115" fmla="*/ 199 h 321"/>
                <a:gd name="T116" fmla="*/ 11 w 143"/>
                <a:gd name="T117" fmla="*/ 190 h 321"/>
                <a:gd name="T118" fmla="*/ 1 w 143"/>
                <a:gd name="T119" fmla="*/ 170 h 321"/>
                <a:gd name="T120" fmla="*/ 4 w 143"/>
                <a:gd name="T121" fmla="*/ 152 h 321"/>
                <a:gd name="T122" fmla="*/ 60 w 143"/>
                <a:gd name="T123" fmla="*/ 65 h 321"/>
                <a:gd name="T124" fmla="*/ 103 w 143"/>
                <a:gd name="T125" fmla="*/ 1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" h="321">
                  <a:moveTo>
                    <a:pt x="141" y="260"/>
                  </a:moveTo>
                  <a:lnTo>
                    <a:pt x="141" y="260"/>
                  </a:lnTo>
                  <a:lnTo>
                    <a:pt x="141" y="262"/>
                  </a:lnTo>
                  <a:lnTo>
                    <a:pt x="141" y="260"/>
                  </a:lnTo>
                  <a:close/>
                  <a:moveTo>
                    <a:pt x="137" y="246"/>
                  </a:move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close/>
                  <a:moveTo>
                    <a:pt x="22" y="149"/>
                  </a:moveTo>
                  <a:lnTo>
                    <a:pt x="22" y="149"/>
                  </a:lnTo>
                  <a:lnTo>
                    <a:pt x="24" y="149"/>
                  </a:lnTo>
                  <a:lnTo>
                    <a:pt x="22" y="149"/>
                  </a:lnTo>
                  <a:lnTo>
                    <a:pt x="22" y="149"/>
                  </a:lnTo>
                  <a:close/>
                  <a:moveTo>
                    <a:pt x="22" y="148"/>
                  </a:moveTo>
                  <a:lnTo>
                    <a:pt x="22" y="149"/>
                  </a:lnTo>
                  <a:lnTo>
                    <a:pt x="22" y="148"/>
                  </a:lnTo>
                  <a:lnTo>
                    <a:pt x="22" y="148"/>
                  </a:lnTo>
                  <a:close/>
                  <a:moveTo>
                    <a:pt x="119" y="0"/>
                  </a:moveTo>
                  <a:lnTo>
                    <a:pt x="119" y="1"/>
                  </a:lnTo>
                  <a:lnTo>
                    <a:pt x="120" y="3"/>
                  </a:lnTo>
                  <a:lnTo>
                    <a:pt x="122" y="4"/>
                  </a:lnTo>
                  <a:lnTo>
                    <a:pt x="122" y="7"/>
                  </a:lnTo>
                  <a:lnTo>
                    <a:pt x="122" y="9"/>
                  </a:lnTo>
                  <a:lnTo>
                    <a:pt x="122" y="12"/>
                  </a:lnTo>
                  <a:lnTo>
                    <a:pt x="122" y="14"/>
                  </a:lnTo>
                  <a:lnTo>
                    <a:pt x="119" y="17"/>
                  </a:lnTo>
                  <a:lnTo>
                    <a:pt x="118" y="18"/>
                  </a:lnTo>
                  <a:lnTo>
                    <a:pt x="117" y="21"/>
                  </a:lnTo>
                  <a:lnTo>
                    <a:pt x="114" y="24"/>
                  </a:lnTo>
                  <a:lnTo>
                    <a:pt x="114" y="26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0" y="29"/>
                  </a:lnTo>
                  <a:lnTo>
                    <a:pt x="107" y="33"/>
                  </a:lnTo>
                  <a:lnTo>
                    <a:pt x="105" y="35"/>
                  </a:lnTo>
                  <a:lnTo>
                    <a:pt x="101" y="38"/>
                  </a:lnTo>
                  <a:lnTo>
                    <a:pt x="96" y="41"/>
                  </a:lnTo>
                  <a:lnTo>
                    <a:pt x="96" y="39"/>
                  </a:lnTo>
                  <a:lnTo>
                    <a:pt x="96" y="41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4" y="44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93" y="44"/>
                  </a:lnTo>
                  <a:lnTo>
                    <a:pt x="93" y="46"/>
                  </a:lnTo>
                  <a:lnTo>
                    <a:pt x="93" y="47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92" y="47"/>
                  </a:lnTo>
                  <a:lnTo>
                    <a:pt x="92" y="50"/>
                  </a:lnTo>
                  <a:lnTo>
                    <a:pt x="92" y="51"/>
                  </a:lnTo>
                  <a:lnTo>
                    <a:pt x="90" y="52"/>
                  </a:lnTo>
                  <a:lnTo>
                    <a:pt x="89" y="52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5" y="58"/>
                  </a:lnTo>
                  <a:lnTo>
                    <a:pt x="84" y="61"/>
                  </a:lnTo>
                  <a:lnTo>
                    <a:pt x="81" y="65"/>
                  </a:lnTo>
                  <a:lnTo>
                    <a:pt x="79" y="69"/>
                  </a:lnTo>
                  <a:lnTo>
                    <a:pt x="77" y="68"/>
                  </a:lnTo>
                  <a:lnTo>
                    <a:pt x="77" y="67"/>
                  </a:lnTo>
                  <a:lnTo>
                    <a:pt x="77" y="68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3" y="76"/>
                  </a:lnTo>
                  <a:lnTo>
                    <a:pt x="73" y="77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1" y="79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8" y="81"/>
                  </a:lnTo>
                  <a:lnTo>
                    <a:pt x="68" y="82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8" y="85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3" y="86"/>
                  </a:lnTo>
                  <a:lnTo>
                    <a:pt x="60" y="92"/>
                  </a:lnTo>
                  <a:lnTo>
                    <a:pt x="58" y="96"/>
                  </a:lnTo>
                  <a:lnTo>
                    <a:pt x="54" y="99"/>
                  </a:lnTo>
                  <a:lnTo>
                    <a:pt x="52" y="99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50" y="102"/>
                  </a:lnTo>
                  <a:lnTo>
                    <a:pt x="51" y="103"/>
                  </a:lnTo>
                  <a:lnTo>
                    <a:pt x="50" y="102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6" y="107"/>
                  </a:lnTo>
                  <a:lnTo>
                    <a:pt x="46" y="109"/>
                  </a:lnTo>
                  <a:lnTo>
                    <a:pt x="45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3" y="113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1" y="118"/>
                  </a:lnTo>
                  <a:lnTo>
                    <a:pt x="41" y="119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38" y="119"/>
                  </a:lnTo>
                  <a:lnTo>
                    <a:pt x="38" y="122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34" y="123"/>
                  </a:lnTo>
                  <a:lnTo>
                    <a:pt x="33" y="123"/>
                  </a:lnTo>
                  <a:lnTo>
                    <a:pt x="34" y="124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5" y="127"/>
                  </a:lnTo>
                  <a:lnTo>
                    <a:pt x="34" y="128"/>
                  </a:lnTo>
                  <a:lnTo>
                    <a:pt x="33" y="130"/>
                  </a:lnTo>
                  <a:lnTo>
                    <a:pt x="31" y="132"/>
                  </a:lnTo>
                  <a:lnTo>
                    <a:pt x="31" y="131"/>
                  </a:lnTo>
                  <a:lnTo>
                    <a:pt x="30" y="131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6" y="130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3"/>
                  </a:lnTo>
                  <a:lnTo>
                    <a:pt x="28" y="136"/>
                  </a:lnTo>
                  <a:lnTo>
                    <a:pt x="28" y="137"/>
                  </a:lnTo>
                  <a:lnTo>
                    <a:pt x="26" y="137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8" y="141"/>
                  </a:lnTo>
                  <a:lnTo>
                    <a:pt x="28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5" y="141"/>
                  </a:lnTo>
                  <a:lnTo>
                    <a:pt x="26" y="143"/>
                  </a:lnTo>
                  <a:lnTo>
                    <a:pt x="26" y="143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5" y="145"/>
                  </a:lnTo>
                  <a:lnTo>
                    <a:pt x="24" y="145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5"/>
                  </a:lnTo>
                  <a:lnTo>
                    <a:pt x="22" y="147"/>
                  </a:lnTo>
                  <a:lnTo>
                    <a:pt x="21" y="147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9"/>
                  </a:lnTo>
                  <a:lnTo>
                    <a:pt x="24" y="151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1" y="151"/>
                  </a:lnTo>
                  <a:lnTo>
                    <a:pt x="22" y="153"/>
                  </a:lnTo>
                  <a:lnTo>
                    <a:pt x="22" y="157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0" y="157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61"/>
                  </a:lnTo>
                  <a:lnTo>
                    <a:pt x="18" y="161"/>
                  </a:lnTo>
                  <a:lnTo>
                    <a:pt x="20" y="161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18" y="162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6"/>
                  </a:lnTo>
                  <a:lnTo>
                    <a:pt x="18" y="168"/>
                  </a:lnTo>
                  <a:lnTo>
                    <a:pt x="18" y="169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20" y="171"/>
                  </a:lnTo>
                  <a:lnTo>
                    <a:pt x="21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20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1" y="173"/>
                  </a:lnTo>
                  <a:lnTo>
                    <a:pt x="21" y="173"/>
                  </a:lnTo>
                  <a:lnTo>
                    <a:pt x="20" y="174"/>
                  </a:lnTo>
                  <a:lnTo>
                    <a:pt x="18" y="177"/>
                  </a:lnTo>
                  <a:lnTo>
                    <a:pt x="20" y="175"/>
                  </a:lnTo>
                  <a:lnTo>
                    <a:pt x="21" y="175"/>
                  </a:lnTo>
                  <a:lnTo>
                    <a:pt x="22" y="174"/>
                  </a:lnTo>
                  <a:lnTo>
                    <a:pt x="22" y="175"/>
                  </a:lnTo>
                  <a:lnTo>
                    <a:pt x="22" y="174"/>
                  </a:lnTo>
                  <a:lnTo>
                    <a:pt x="24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5" y="174"/>
                  </a:lnTo>
                  <a:lnTo>
                    <a:pt x="26" y="175"/>
                  </a:lnTo>
                  <a:lnTo>
                    <a:pt x="28" y="177"/>
                  </a:lnTo>
                  <a:lnTo>
                    <a:pt x="29" y="178"/>
                  </a:lnTo>
                  <a:lnTo>
                    <a:pt x="29" y="179"/>
                  </a:lnTo>
                  <a:lnTo>
                    <a:pt x="30" y="178"/>
                  </a:lnTo>
                  <a:lnTo>
                    <a:pt x="31" y="179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33" y="181"/>
                  </a:lnTo>
                  <a:lnTo>
                    <a:pt x="34" y="181"/>
                  </a:lnTo>
                  <a:lnTo>
                    <a:pt x="34" y="182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7" y="182"/>
                  </a:lnTo>
                  <a:lnTo>
                    <a:pt x="37" y="183"/>
                  </a:lnTo>
                  <a:lnTo>
                    <a:pt x="38" y="183"/>
                  </a:lnTo>
                  <a:lnTo>
                    <a:pt x="39" y="183"/>
                  </a:lnTo>
                  <a:lnTo>
                    <a:pt x="39" y="183"/>
                  </a:lnTo>
                  <a:lnTo>
                    <a:pt x="41" y="185"/>
                  </a:lnTo>
                  <a:lnTo>
                    <a:pt x="41" y="185"/>
                  </a:lnTo>
                  <a:lnTo>
                    <a:pt x="39" y="186"/>
                  </a:lnTo>
                  <a:lnTo>
                    <a:pt x="39" y="186"/>
                  </a:lnTo>
                  <a:lnTo>
                    <a:pt x="39" y="187"/>
                  </a:lnTo>
                  <a:lnTo>
                    <a:pt x="39" y="188"/>
                  </a:lnTo>
                  <a:lnTo>
                    <a:pt x="39" y="188"/>
                  </a:lnTo>
                  <a:lnTo>
                    <a:pt x="41" y="188"/>
                  </a:lnTo>
                  <a:lnTo>
                    <a:pt x="41" y="187"/>
                  </a:lnTo>
                  <a:lnTo>
                    <a:pt x="42" y="187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5" y="186"/>
                  </a:lnTo>
                  <a:lnTo>
                    <a:pt x="45" y="187"/>
                  </a:lnTo>
                  <a:lnTo>
                    <a:pt x="46" y="187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7" y="188"/>
                  </a:lnTo>
                  <a:lnTo>
                    <a:pt x="47" y="187"/>
                  </a:lnTo>
                  <a:lnTo>
                    <a:pt x="48" y="188"/>
                  </a:lnTo>
                  <a:lnTo>
                    <a:pt x="50" y="190"/>
                  </a:lnTo>
                  <a:lnTo>
                    <a:pt x="51" y="191"/>
                  </a:lnTo>
                  <a:lnTo>
                    <a:pt x="52" y="191"/>
                  </a:lnTo>
                  <a:lnTo>
                    <a:pt x="54" y="192"/>
                  </a:lnTo>
                  <a:lnTo>
                    <a:pt x="54" y="195"/>
                  </a:lnTo>
                  <a:lnTo>
                    <a:pt x="54" y="195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5"/>
                  </a:lnTo>
                  <a:lnTo>
                    <a:pt x="54" y="196"/>
                  </a:lnTo>
                  <a:lnTo>
                    <a:pt x="55" y="196"/>
                  </a:lnTo>
                  <a:lnTo>
                    <a:pt x="56" y="196"/>
                  </a:lnTo>
                  <a:lnTo>
                    <a:pt x="58" y="195"/>
                  </a:lnTo>
                  <a:lnTo>
                    <a:pt x="59" y="195"/>
                  </a:lnTo>
                  <a:lnTo>
                    <a:pt x="60" y="196"/>
                  </a:lnTo>
                  <a:lnTo>
                    <a:pt x="59" y="196"/>
                  </a:lnTo>
                  <a:lnTo>
                    <a:pt x="60" y="198"/>
                  </a:lnTo>
                  <a:lnTo>
                    <a:pt x="63" y="196"/>
                  </a:lnTo>
                  <a:lnTo>
                    <a:pt x="63" y="198"/>
                  </a:lnTo>
                  <a:lnTo>
                    <a:pt x="62" y="199"/>
                  </a:lnTo>
                  <a:lnTo>
                    <a:pt x="60" y="200"/>
                  </a:lnTo>
                  <a:lnTo>
                    <a:pt x="62" y="202"/>
                  </a:lnTo>
                  <a:lnTo>
                    <a:pt x="63" y="202"/>
                  </a:lnTo>
                  <a:lnTo>
                    <a:pt x="64" y="200"/>
                  </a:lnTo>
                  <a:lnTo>
                    <a:pt x="63" y="203"/>
                  </a:lnTo>
                  <a:lnTo>
                    <a:pt x="64" y="202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5" y="204"/>
                  </a:lnTo>
                  <a:lnTo>
                    <a:pt x="65" y="202"/>
                  </a:lnTo>
                  <a:lnTo>
                    <a:pt x="65" y="202"/>
                  </a:lnTo>
                  <a:lnTo>
                    <a:pt x="67" y="200"/>
                  </a:lnTo>
                  <a:lnTo>
                    <a:pt x="68" y="200"/>
                  </a:lnTo>
                  <a:lnTo>
                    <a:pt x="68" y="202"/>
                  </a:lnTo>
                  <a:lnTo>
                    <a:pt x="68" y="203"/>
                  </a:lnTo>
                  <a:lnTo>
                    <a:pt x="69" y="203"/>
                  </a:lnTo>
                  <a:lnTo>
                    <a:pt x="69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71" y="203"/>
                  </a:lnTo>
                  <a:lnTo>
                    <a:pt x="69" y="203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69" y="205"/>
                  </a:lnTo>
                  <a:lnTo>
                    <a:pt x="71" y="205"/>
                  </a:lnTo>
                  <a:lnTo>
                    <a:pt x="71" y="204"/>
                  </a:lnTo>
                  <a:lnTo>
                    <a:pt x="72" y="204"/>
                  </a:lnTo>
                  <a:lnTo>
                    <a:pt x="72" y="203"/>
                  </a:lnTo>
                  <a:lnTo>
                    <a:pt x="73" y="204"/>
                  </a:lnTo>
                  <a:lnTo>
                    <a:pt x="72" y="204"/>
                  </a:lnTo>
                  <a:lnTo>
                    <a:pt x="71" y="205"/>
                  </a:lnTo>
                  <a:lnTo>
                    <a:pt x="72" y="207"/>
                  </a:lnTo>
                  <a:lnTo>
                    <a:pt x="73" y="205"/>
                  </a:lnTo>
                  <a:lnTo>
                    <a:pt x="72" y="205"/>
                  </a:lnTo>
                  <a:lnTo>
                    <a:pt x="72" y="205"/>
                  </a:lnTo>
                  <a:lnTo>
                    <a:pt x="73" y="205"/>
                  </a:lnTo>
                  <a:lnTo>
                    <a:pt x="75" y="205"/>
                  </a:lnTo>
                  <a:lnTo>
                    <a:pt x="75" y="205"/>
                  </a:lnTo>
                  <a:lnTo>
                    <a:pt x="76" y="205"/>
                  </a:lnTo>
                  <a:lnTo>
                    <a:pt x="76" y="205"/>
                  </a:lnTo>
                  <a:lnTo>
                    <a:pt x="77" y="207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9" y="209"/>
                  </a:lnTo>
                  <a:lnTo>
                    <a:pt x="80" y="208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3" y="209"/>
                  </a:lnTo>
                  <a:lnTo>
                    <a:pt x="81" y="211"/>
                  </a:lnTo>
                  <a:lnTo>
                    <a:pt x="81" y="212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81" y="213"/>
                  </a:lnTo>
                  <a:lnTo>
                    <a:pt x="83" y="213"/>
                  </a:lnTo>
                  <a:lnTo>
                    <a:pt x="84" y="212"/>
                  </a:lnTo>
                  <a:lnTo>
                    <a:pt x="85" y="211"/>
                  </a:lnTo>
                  <a:lnTo>
                    <a:pt x="85" y="212"/>
                  </a:lnTo>
                  <a:lnTo>
                    <a:pt x="86" y="212"/>
                  </a:lnTo>
                  <a:lnTo>
                    <a:pt x="88" y="213"/>
                  </a:lnTo>
                  <a:lnTo>
                    <a:pt x="89" y="213"/>
                  </a:lnTo>
                  <a:lnTo>
                    <a:pt x="89" y="216"/>
                  </a:lnTo>
                  <a:lnTo>
                    <a:pt x="90" y="215"/>
                  </a:lnTo>
                  <a:lnTo>
                    <a:pt x="92" y="215"/>
                  </a:lnTo>
                  <a:lnTo>
                    <a:pt x="93" y="216"/>
                  </a:lnTo>
                  <a:lnTo>
                    <a:pt x="94" y="217"/>
                  </a:lnTo>
                  <a:lnTo>
                    <a:pt x="96" y="217"/>
                  </a:lnTo>
                  <a:lnTo>
                    <a:pt x="97" y="219"/>
                  </a:lnTo>
                  <a:lnTo>
                    <a:pt x="98" y="221"/>
                  </a:lnTo>
                  <a:lnTo>
                    <a:pt x="97" y="221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8" y="223"/>
                  </a:lnTo>
                  <a:lnTo>
                    <a:pt x="100" y="221"/>
                  </a:lnTo>
                  <a:lnTo>
                    <a:pt x="100" y="220"/>
                  </a:lnTo>
                  <a:lnTo>
                    <a:pt x="101" y="221"/>
                  </a:lnTo>
                  <a:lnTo>
                    <a:pt x="103" y="223"/>
                  </a:lnTo>
                  <a:lnTo>
                    <a:pt x="103" y="224"/>
                  </a:lnTo>
                  <a:lnTo>
                    <a:pt x="103" y="223"/>
                  </a:lnTo>
                  <a:lnTo>
                    <a:pt x="105" y="223"/>
                  </a:lnTo>
                  <a:lnTo>
                    <a:pt x="103" y="224"/>
                  </a:lnTo>
                  <a:lnTo>
                    <a:pt x="105" y="225"/>
                  </a:lnTo>
                  <a:lnTo>
                    <a:pt x="106" y="225"/>
                  </a:lnTo>
                  <a:lnTo>
                    <a:pt x="106" y="224"/>
                  </a:lnTo>
                  <a:lnTo>
                    <a:pt x="106" y="226"/>
                  </a:lnTo>
                  <a:lnTo>
                    <a:pt x="107" y="225"/>
                  </a:lnTo>
                  <a:lnTo>
                    <a:pt x="107" y="225"/>
                  </a:lnTo>
                  <a:lnTo>
                    <a:pt x="109" y="225"/>
                  </a:lnTo>
                  <a:lnTo>
                    <a:pt x="109" y="225"/>
                  </a:lnTo>
                  <a:lnTo>
                    <a:pt x="107" y="226"/>
                  </a:lnTo>
                  <a:lnTo>
                    <a:pt x="109" y="226"/>
                  </a:lnTo>
                  <a:lnTo>
                    <a:pt x="110" y="226"/>
                  </a:lnTo>
                  <a:lnTo>
                    <a:pt x="111" y="226"/>
                  </a:lnTo>
                  <a:lnTo>
                    <a:pt x="113" y="228"/>
                  </a:lnTo>
                  <a:lnTo>
                    <a:pt x="111" y="230"/>
                  </a:lnTo>
                  <a:lnTo>
                    <a:pt x="113" y="229"/>
                  </a:lnTo>
                  <a:lnTo>
                    <a:pt x="114" y="229"/>
                  </a:lnTo>
                  <a:lnTo>
                    <a:pt x="114" y="228"/>
                  </a:lnTo>
                  <a:lnTo>
                    <a:pt x="114" y="230"/>
                  </a:lnTo>
                  <a:lnTo>
                    <a:pt x="115" y="232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2" y="233"/>
                  </a:lnTo>
                  <a:lnTo>
                    <a:pt x="126" y="234"/>
                  </a:lnTo>
                  <a:lnTo>
                    <a:pt x="128" y="237"/>
                  </a:lnTo>
                  <a:lnTo>
                    <a:pt x="127" y="238"/>
                  </a:lnTo>
                  <a:lnTo>
                    <a:pt x="127" y="238"/>
                  </a:lnTo>
                  <a:lnTo>
                    <a:pt x="128" y="238"/>
                  </a:lnTo>
                  <a:lnTo>
                    <a:pt x="128" y="237"/>
                  </a:lnTo>
                  <a:lnTo>
                    <a:pt x="128" y="237"/>
                  </a:lnTo>
                  <a:lnTo>
                    <a:pt x="128" y="238"/>
                  </a:lnTo>
                  <a:lnTo>
                    <a:pt x="128" y="240"/>
                  </a:lnTo>
                  <a:lnTo>
                    <a:pt x="127" y="241"/>
                  </a:lnTo>
                  <a:lnTo>
                    <a:pt x="127" y="241"/>
                  </a:lnTo>
                  <a:lnTo>
                    <a:pt x="128" y="241"/>
                  </a:lnTo>
                  <a:lnTo>
                    <a:pt x="130" y="241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2" y="240"/>
                  </a:lnTo>
                  <a:lnTo>
                    <a:pt x="132" y="240"/>
                  </a:lnTo>
                  <a:lnTo>
                    <a:pt x="134" y="240"/>
                  </a:lnTo>
                  <a:lnTo>
                    <a:pt x="132" y="241"/>
                  </a:lnTo>
                  <a:lnTo>
                    <a:pt x="131" y="242"/>
                  </a:lnTo>
                  <a:lnTo>
                    <a:pt x="132" y="242"/>
                  </a:lnTo>
                  <a:lnTo>
                    <a:pt x="132" y="243"/>
                  </a:lnTo>
                  <a:lnTo>
                    <a:pt x="131" y="243"/>
                  </a:lnTo>
                  <a:lnTo>
                    <a:pt x="130" y="245"/>
                  </a:lnTo>
                  <a:lnTo>
                    <a:pt x="128" y="246"/>
                  </a:lnTo>
                  <a:lnTo>
                    <a:pt x="127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49"/>
                  </a:lnTo>
                  <a:lnTo>
                    <a:pt x="126" y="249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28" y="250"/>
                  </a:lnTo>
                  <a:lnTo>
                    <a:pt x="130" y="247"/>
                  </a:lnTo>
                  <a:lnTo>
                    <a:pt x="130" y="246"/>
                  </a:lnTo>
                  <a:lnTo>
                    <a:pt x="131" y="246"/>
                  </a:lnTo>
                  <a:lnTo>
                    <a:pt x="132" y="245"/>
                  </a:lnTo>
                  <a:lnTo>
                    <a:pt x="134" y="243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4" y="245"/>
                  </a:lnTo>
                  <a:lnTo>
                    <a:pt x="134" y="245"/>
                  </a:lnTo>
                  <a:lnTo>
                    <a:pt x="134" y="246"/>
                  </a:lnTo>
                  <a:lnTo>
                    <a:pt x="134" y="246"/>
                  </a:lnTo>
                  <a:lnTo>
                    <a:pt x="135" y="246"/>
                  </a:lnTo>
                  <a:lnTo>
                    <a:pt x="136" y="246"/>
                  </a:lnTo>
                  <a:lnTo>
                    <a:pt x="136" y="245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7" y="243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9" y="246"/>
                  </a:lnTo>
                  <a:lnTo>
                    <a:pt x="139" y="249"/>
                  </a:lnTo>
                  <a:lnTo>
                    <a:pt x="140" y="251"/>
                  </a:lnTo>
                  <a:lnTo>
                    <a:pt x="140" y="255"/>
                  </a:lnTo>
                  <a:lnTo>
                    <a:pt x="141" y="259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39" y="254"/>
                  </a:lnTo>
                  <a:lnTo>
                    <a:pt x="137" y="250"/>
                  </a:lnTo>
                  <a:lnTo>
                    <a:pt x="137" y="247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7"/>
                  </a:lnTo>
                  <a:lnTo>
                    <a:pt x="137" y="250"/>
                  </a:lnTo>
                  <a:lnTo>
                    <a:pt x="139" y="253"/>
                  </a:lnTo>
                  <a:lnTo>
                    <a:pt x="139" y="257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60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3" y="262"/>
                  </a:lnTo>
                  <a:lnTo>
                    <a:pt x="143" y="263"/>
                  </a:lnTo>
                  <a:lnTo>
                    <a:pt x="143" y="263"/>
                  </a:lnTo>
                  <a:lnTo>
                    <a:pt x="141" y="263"/>
                  </a:lnTo>
                  <a:lnTo>
                    <a:pt x="143" y="264"/>
                  </a:lnTo>
                  <a:lnTo>
                    <a:pt x="140" y="263"/>
                  </a:lnTo>
                  <a:lnTo>
                    <a:pt x="139" y="262"/>
                  </a:lnTo>
                  <a:lnTo>
                    <a:pt x="137" y="262"/>
                  </a:lnTo>
                  <a:lnTo>
                    <a:pt x="139" y="262"/>
                  </a:lnTo>
                  <a:lnTo>
                    <a:pt x="139" y="263"/>
                  </a:lnTo>
                  <a:lnTo>
                    <a:pt x="140" y="264"/>
                  </a:lnTo>
                  <a:lnTo>
                    <a:pt x="141" y="264"/>
                  </a:lnTo>
                  <a:lnTo>
                    <a:pt x="140" y="264"/>
                  </a:lnTo>
                  <a:lnTo>
                    <a:pt x="139" y="263"/>
                  </a:lnTo>
                  <a:lnTo>
                    <a:pt x="139" y="264"/>
                  </a:lnTo>
                  <a:lnTo>
                    <a:pt x="139" y="264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7" y="266"/>
                  </a:lnTo>
                  <a:lnTo>
                    <a:pt x="139" y="267"/>
                  </a:lnTo>
                  <a:lnTo>
                    <a:pt x="137" y="267"/>
                  </a:lnTo>
                  <a:lnTo>
                    <a:pt x="136" y="267"/>
                  </a:lnTo>
                  <a:lnTo>
                    <a:pt x="136" y="267"/>
                  </a:lnTo>
                  <a:lnTo>
                    <a:pt x="136" y="268"/>
                  </a:lnTo>
                  <a:lnTo>
                    <a:pt x="136" y="268"/>
                  </a:lnTo>
                  <a:lnTo>
                    <a:pt x="136" y="270"/>
                  </a:lnTo>
                  <a:lnTo>
                    <a:pt x="135" y="268"/>
                  </a:lnTo>
                  <a:lnTo>
                    <a:pt x="135" y="270"/>
                  </a:lnTo>
                  <a:lnTo>
                    <a:pt x="135" y="270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37" y="271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9" y="270"/>
                  </a:lnTo>
                  <a:lnTo>
                    <a:pt x="137" y="270"/>
                  </a:lnTo>
                  <a:lnTo>
                    <a:pt x="137" y="271"/>
                  </a:lnTo>
                  <a:lnTo>
                    <a:pt x="139" y="271"/>
                  </a:lnTo>
                  <a:lnTo>
                    <a:pt x="139" y="272"/>
                  </a:lnTo>
                  <a:lnTo>
                    <a:pt x="137" y="272"/>
                  </a:lnTo>
                  <a:lnTo>
                    <a:pt x="137" y="272"/>
                  </a:lnTo>
                  <a:lnTo>
                    <a:pt x="139" y="274"/>
                  </a:lnTo>
                  <a:lnTo>
                    <a:pt x="137" y="274"/>
                  </a:lnTo>
                  <a:lnTo>
                    <a:pt x="136" y="274"/>
                  </a:lnTo>
                  <a:lnTo>
                    <a:pt x="139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6" y="275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5"/>
                  </a:lnTo>
                  <a:lnTo>
                    <a:pt x="135" y="276"/>
                  </a:lnTo>
                  <a:lnTo>
                    <a:pt x="137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9"/>
                  </a:lnTo>
                  <a:lnTo>
                    <a:pt x="135" y="277"/>
                  </a:lnTo>
                  <a:lnTo>
                    <a:pt x="134" y="276"/>
                  </a:lnTo>
                  <a:lnTo>
                    <a:pt x="132" y="277"/>
                  </a:lnTo>
                  <a:lnTo>
                    <a:pt x="132" y="277"/>
                  </a:lnTo>
                  <a:lnTo>
                    <a:pt x="132" y="279"/>
                  </a:lnTo>
                  <a:lnTo>
                    <a:pt x="134" y="280"/>
                  </a:lnTo>
                  <a:lnTo>
                    <a:pt x="135" y="280"/>
                  </a:lnTo>
                  <a:lnTo>
                    <a:pt x="134" y="280"/>
                  </a:lnTo>
                  <a:lnTo>
                    <a:pt x="132" y="280"/>
                  </a:lnTo>
                  <a:lnTo>
                    <a:pt x="132" y="281"/>
                  </a:lnTo>
                  <a:lnTo>
                    <a:pt x="134" y="281"/>
                  </a:lnTo>
                  <a:lnTo>
                    <a:pt x="134" y="281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8" y="281"/>
                  </a:lnTo>
                  <a:lnTo>
                    <a:pt x="127" y="281"/>
                  </a:lnTo>
                  <a:lnTo>
                    <a:pt x="127" y="281"/>
                  </a:lnTo>
                  <a:lnTo>
                    <a:pt x="126" y="281"/>
                  </a:lnTo>
                  <a:lnTo>
                    <a:pt x="124" y="281"/>
                  </a:lnTo>
                  <a:lnTo>
                    <a:pt x="124" y="280"/>
                  </a:lnTo>
                  <a:lnTo>
                    <a:pt x="123" y="281"/>
                  </a:lnTo>
                  <a:lnTo>
                    <a:pt x="124" y="283"/>
                  </a:lnTo>
                  <a:lnTo>
                    <a:pt x="126" y="283"/>
                  </a:lnTo>
                  <a:lnTo>
                    <a:pt x="127" y="284"/>
                  </a:lnTo>
                  <a:lnTo>
                    <a:pt x="128" y="285"/>
                  </a:lnTo>
                  <a:lnTo>
                    <a:pt x="130" y="287"/>
                  </a:lnTo>
                  <a:lnTo>
                    <a:pt x="131" y="287"/>
                  </a:lnTo>
                  <a:lnTo>
                    <a:pt x="131" y="288"/>
                  </a:lnTo>
                  <a:lnTo>
                    <a:pt x="130" y="288"/>
                  </a:lnTo>
                  <a:lnTo>
                    <a:pt x="128" y="288"/>
                  </a:lnTo>
                  <a:lnTo>
                    <a:pt x="127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27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30" y="291"/>
                  </a:lnTo>
                  <a:lnTo>
                    <a:pt x="130" y="292"/>
                  </a:lnTo>
                  <a:lnTo>
                    <a:pt x="131" y="292"/>
                  </a:lnTo>
                  <a:lnTo>
                    <a:pt x="130" y="293"/>
                  </a:lnTo>
                  <a:lnTo>
                    <a:pt x="128" y="292"/>
                  </a:lnTo>
                  <a:lnTo>
                    <a:pt x="127" y="292"/>
                  </a:lnTo>
                  <a:lnTo>
                    <a:pt x="126" y="292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89"/>
                  </a:lnTo>
                  <a:lnTo>
                    <a:pt x="124" y="289"/>
                  </a:lnTo>
                  <a:lnTo>
                    <a:pt x="123" y="289"/>
                  </a:lnTo>
                  <a:lnTo>
                    <a:pt x="123" y="289"/>
                  </a:lnTo>
                  <a:lnTo>
                    <a:pt x="123" y="291"/>
                  </a:lnTo>
                  <a:lnTo>
                    <a:pt x="123" y="292"/>
                  </a:lnTo>
                  <a:lnTo>
                    <a:pt x="123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6" y="292"/>
                  </a:lnTo>
                  <a:lnTo>
                    <a:pt x="126" y="293"/>
                  </a:lnTo>
                  <a:lnTo>
                    <a:pt x="124" y="293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6" y="296"/>
                  </a:lnTo>
                  <a:lnTo>
                    <a:pt x="126" y="295"/>
                  </a:lnTo>
                  <a:lnTo>
                    <a:pt x="127" y="295"/>
                  </a:lnTo>
                  <a:lnTo>
                    <a:pt x="128" y="296"/>
                  </a:lnTo>
                  <a:lnTo>
                    <a:pt x="128" y="297"/>
                  </a:lnTo>
                  <a:lnTo>
                    <a:pt x="128" y="296"/>
                  </a:lnTo>
                  <a:lnTo>
                    <a:pt x="127" y="297"/>
                  </a:lnTo>
                  <a:lnTo>
                    <a:pt x="127" y="297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8" y="300"/>
                  </a:lnTo>
                  <a:lnTo>
                    <a:pt x="126" y="300"/>
                  </a:lnTo>
                  <a:lnTo>
                    <a:pt x="124" y="298"/>
                  </a:lnTo>
                  <a:lnTo>
                    <a:pt x="126" y="298"/>
                  </a:lnTo>
                  <a:lnTo>
                    <a:pt x="126" y="297"/>
                  </a:lnTo>
                  <a:lnTo>
                    <a:pt x="126" y="297"/>
                  </a:lnTo>
                  <a:lnTo>
                    <a:pt x="124" y="296"/>
                  </a:lnTo>
                  <a:lnTo>
                    <a:pt x="124" y="297"/>
                  </a:lnTo>
                  <a:lnTo>
                    <a:pt x="124" y="298"/>
                  </a:lnTo>
                  <a:lnTo>
                    <a:pt x="123" y="300"/>
                  </a:lnTo>
                  <a:lnTo>
                    <a:pt x="123" y="298"/>
                  </a:lnTo>
                  <a:lnTo>
                    <a:pt x="123" y="298"/>
                  </a:lnTo>
                  <a:lnTo>
                    <a:pt x="122" y="297"/>
                  </a:lnTo>
                  <a:lnTo>
                    <a:pt x="120" y="297"/>
                  </a:lnTo>
                  <a:lnTo>
                    <a:pt x="120" y="298"/>
                  </a:lnTo>
                  <a:lnTo>
                    <a:pt x="120" y="300"/>
                  </a:lnTo>
                  <a:lnTo>
                    <a:pt x="120" y="301"/>
                  </a:lnTo>
                  <a:lnTo>
                    <a:pt x="120" y="301"/>
                  </a:lnTo>
                  <a:lnTo>
                    <a:pt x="122" y="301"/>
                  </a:lnTo>
                  <a:lnTo>
                    <a:pt x="122" y="304"/>
                  </a:lnTo>
                  <a:lnTo>
                    <a:pt x="122" y="305"/>
                  </a:lnTo>
                  <a:lnTo>
                    <a:pt x="120" y="306"/>
                  </a:lnTo>
                  <a:lnTo>
                    <a:pt x="120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8" y="305"/>
                  </a:lnTo>
                  <a:lnTo>
                    <a:pt x="119" y="305"/>
                  </a:lnTo>
                  <a:lnTo>
                    <a:pt x="120" y="304"/>
                  </a:lnTo>
                  <a:lnTo>
                    <a:pt x="120" y="302"/>
                  </a:lnTo>
                  <a:lnTo>
                    <a:pt x="120" y="301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298"/>
                  </a:lnTo>
                  <a:lnTo>
                    <a:pt x="119" y="297"/>
                  </a:lnTo>
                  <a:lnTo>
                    <a:pt x="118" y="298"/>
                  </a:lnTo>
                  <a:lnTo>
                    <a:pt x="117" y="297"/>
                  </a:lnTo>
                  <a:lnTo>
                    <a:pt x="115" y="297"/>
                  </a:lnTo>
                  <a:lnTo>
                    <a:pt x="114" y="297"/>
                  </a:lnTo>
                  <a:lnTo>
                    <a:pt x="114" y="297"/>
                  </a:lnTo>
                  <a:lnTo>
                    <a:pt x="114" y="298"/>
                  </a:lnTo>
                  <a:lnTo>
                    <a:pt x="115" y="298"/>
                  </a:lnTo>
                  <a:lnTo>
                    <a:pt x="117" y="298"/>
                  </a:lnTo>
                  <a:lnTo>
                    <a:pt x="118" y="300"/>
                  </a:lnTo>
                  <a:lnTo>
                    <a:pt x="117" y="301"/>
                  </a:lnTo>
                  <a:lnTo>
                    <a:pt x="115" y="304"/>
                  </a:lnTo>
                  <a:lnTo>
                    <a:pt x="117" y="305"/>
                  </a:lnTo>
                  <a:lnTo>
                    <a:pt x="115" y="305"/>
                  </a:lnTo>
                  <a:lnTo>
                    <a:pt x="114" y="304"/>
                  </a:lnTo>
                  <a:lnTo>
                    <a:pt x="114" y="304"/>
                  </a:lnTo>
                  <a:lnTo>
                    <a:pt x="111" y="306"/>
                  </a:lnTo>
                  <a:lnTo>
                    <a:pt x="109" y="309"/>
                  </a:lnTo>
                  <a:lnTo>
                    <a:pt x="110" y="310"/>
                  </a:lnTo>
                  <a:lnTo>
                    <a:pt x="110" y="310"/>
                  </a:lnTo>
                  <a:lnTo>
                    <a:pt x="110" y="312"/>
                  </a:lnTo>
                  <a:lnTo>
                    <a:pt x="110" y="312"/>
                  </a:lnTo>
                  <a:lnTo>
                    <a:pt x="109" y="312"/>
                  </a:lnTo>
                  <a:lnTo>
                    <a:pt x="107" y="310"/>
                  </a:lnTo>
                  <a:lnTo>
                    <a:pt x="107" y="310"/>
                  </a:lnTo>
                  <a:lnTo>
                    <a:pt x="106" y="310"/>
                  </a:lnTo>
                  <a:lnTo>
                    <a:pt x="106" y="310"/>
                  </a:lnTo>
                  <a:lnTo>
                    <a:pt x="105" y="310"/>
                  </a:lnTo>
                  <a:lnTo>
                    <a:pt x="103" y="313"/>
                  </a:lnTo>
                  <a:lnTo>
                    <a:pt x="102" y="315"/>
                  </a:lnTo>
                  <a:lnTo>
                    <a:pt x="101" y="315"/>
                  </a:lnTo>
                  <a:lnTo>
                    <a:pt x="98" y="317"/>
                  </a:lnTo>
                  <a:lnTo>
                    <a:pt x="97" y="318"/>
                  </a:lnTo>
                  <a:lnTo>
                    <a:pt x="96" y="319"/>
                  </a:lnTo>
                  <a:lnTo>
                    <a:pt x="94" y="318"/>
                  </a:lnTo>
                  <a:lnTo>
                    <a:pt x="93" y="317"/>
                  </a:lnTo>
                  <a:lnTo>
                    <a:pt x="93" y="317"/>
                  </a:lnTo>
                  <a:lnTo>
                    <a:pt x="92" y="317"/>
                  </a:lnTo>
                  <a:lnTo>
                    <a:pt x="93" y="317"/>
                  </a:lnTo>
                  <a:lnTo>
                    <a:pt x="93" y="318"/>
                  </a:lnTo>
                  <a:lnTo>
                    <a:pt x="93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0" y="318"/>
                  </a:lnTo>
                  <a:lnTo>
                    <a:pt x="89" y="318"/>
                  </a:lnTo>
                  <a:lnTo>
                    <a:pt x="89" y="319"/>
                  </a:lnTo>
                  <a:lnTo>
                    <a:pt x="89" y="321"/>
                  </a:lnTo>
                  <a:lnTo>
                    <a:pt x="89" y="318"/>
                  </a:lnTo>
                  <a:lnTo>
                    <a:pt x="88" y="318"/>
                  </a:lnTo>
                  <a:lnTo>
                    <a:pt x="88" y="319"/>
                  </a:lnTo>
                  <a:lnTo>
                    <a:pt x="88" y="318"/>
                  </a:lnTo>
                  <a:lnTo>
                    <a:pt x="88" y="317"/>
                  </a:lnTo>
                  <a:lnTo>
                    <a:pt x="86" y="317"/>
                  </a:lnTo>
                  <a:lnTo>
                    <a:pt x="85" y="317"/>
                  </a:lnTo>
                  <a:lnTo>
                    <a:pt x="85" y="317"/>
                  </a:lnTo>
                  <a:lnTo>
                    <a:pt x="84" y="318"/>
                  </a:lnTo>
                  <a:lnTo>
                    <a:pt x="85" y="319"/>
                  </a:lnTo>
                  <a:lnTo>
                    <a:pt x="83" y="321"/>
                  </a:lnTo>
                  <a:lnTo>
                    <a:pt x="81" y="321"/>
                  </a:lnTo>
                  <a:lnTo>
                    <a:pt x="80" y="321"/>
                  </a:lnTo>
                  <a:lnTo>
                    <a:pt x="79" y="319"/>
                  </a:lnTo>
                  <a:lnTo>
                    <a:pt x="79" y="321"/>
                  </a:lnTo>
                  <a:lnTo>
                    <a:pt x="77" y="318"/>
                  </a:lnTo>
                  <a:lnTo>
                    <a:pt x="77" y="318"/>
                  </a:lnTo>
                  <a:lnTo>
                    <a:pt x="79" y="314"/>
                  </a:lnTo>
                  <a:lnTo>
                    <a:pt x="80" y="315"/>
                  </a:lnTo>
                  <a:lnTo>
                    <a:pt x="79" y="317"/>
                  </a:lnTo>
                  <a:lnTo>
                    <a:pt x="79" y="318"/>
                  </a:lnTo>
                  <a:lnTo>
                    <a:pt x="80" y="319"/>
                  </a:lnTo>
                  <a:lnTo>
                    <a:pt x="81" y="318"/>
                  </a:lnTo>
                  <a:lnTo>
                    <a:pt x="81" y="317"/>
                  </a:lnTo>
                  <a:lnTo>
                    <a:pt x="81" y="318"/>
                  </a:lnTo>
                  <a:lnTo>
                    <a:pt x="80" y="318"/>
                  </a:lnTo>
                  <a:lnTo>
                    <a:pt x="80" y="317"/>
                  </a:lnTo>
                  <a:lnTo>
                    <a:pt x="81" y="315"/>
                  </a:lnTo>
                  <a:lnTo>
                    <a:pt x="81" y="314"/>
                  </a:lnTo>
                  <a:lnTo>
                    <a:pt x="80" y="314"/>
                  </a:lnTo>
                  <a:lnTo>
                    <a:pt x="81" y="313"/>
                  </a:lnTo>
                  <a:lnTo>
                    <a:pt x="83" y="313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3"/>
                  </a:lnTo>
                  <a:lnTo>
                    <a:pt x="84" y="313"/>
                  </a:lnTo>
                  <a:lnTo>
                    <a:pt x="85" y="313"/>
                  </a:lnTo>
                  <a:lnTo>
                    <a:pt x="86" y="313"/>
                  </a:lnTo>
                  <a:lnTo>
                    <a:pt x="86" y="313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9" y="310"/>
                  </a:lnTo>
                  <a:lnTo>
                    <a:pt x="89" y="313"/>
                  </a:lnTo>
                  <a:lnTo>
                    <a:pt x="88" y="315"/>
                  </a:lnTo>
                  <a:lnTo>
                    <a:pt x="89" y="315"/>
                  </a:lnTo>
                  <a:lnTo>
                    <a:pt x="89" y="315"/>
                  </a:lnTo>
                  <a:lnTo>
                    <a:pt x="90" y="315"/>
                  </a:lnTo>
                  <a:lnTo>
                    <a:pt x="90" y="314"/>
                  </a:lnTo>
                  <a:lnTo>
                    <a:pt x="90" y="312"/>
                  </a:lnTo>
                  <a:lnTo>
                    <a:pt x="90" y="310"/>
                  </a:lnTo>
                  <a:lnTo>
                    <a:pt x="92" y="312"/>
                  </a:lnTo>
                  <a:lnTo>
                    <a:pt x="92" y="310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3" y="308"/>
                  </a:lnTo>
                  <a:lnTo>
                    <a:pt x="94" y="308"/>
                  </a:lnTo>
                  <a:lnTo>
                    <a:pt x="97" y="306"/>
                  </a:lnTo>
                  <a:lnTo>
                    <a:pt x="98" y="305"/>
                  </a:lnTo>
                  <a:lnTo>
                    <a:pt x="100" y="306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1" y="302"/>
                  </a:lnTo>
                  <a:lnTo>
                    <a:pt x="101" y="301"/>
                  </a:lnTo>
                  <a:lnTo>
                    <a:pt x="101" y="300"/>
                  </a:lnTo>
                  <a:lnTo>
                    <a:pt x="102" y="300"/>
                  </a:lnTo>
                  <a:lnTo>
                    <a:pt x="103" y="298"/>
                  </a:lnTo>
                  <a:lnTo>
                    <a:pt x="105" y="297"/>
                  </a:lnTo>
                  <a:lnTo>
                    <a:pt x="105" y="296"/>
                  </a:lnTo>
                  <a:lnTo>
                    <a:pt x="106" y="296"/>
                  </a:lnTo>
                  <a:lnTo>
                    <a:pt x="107" y="292"/>
                  </a:lnTo>
                  <a:lnTo>
                    <a:pt x="110" y="288"/>
                  </a:lnTo>
                  <a:lnTo>
                    <a:pt x="111" y="283"/>
                  </a:lnTo>
                  <a:lnTo>
                    <a:pt x="113" y="285"/>
                  </a:lnTo>
                  <a:lnTo>
                    <a:pt x="113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3" y="283"/>
                  </a:lnTo>
                  <a:lnTo>
                    <a:pt x="113" y="281"/>
                  </a:lnTo>
                  <a:lnTo>
                    <a:pt x="111" y="281"/>
                  </a:lnTo>
                  <a:lnTo>
                    <a:pt x="113" y="280"/>
                  </a:lnTo>
                  <a:lnTo>
                    <a:pt x="114" y="277"/>
                  </a:lnTo>
                  <a:lnTo>
                    <a:pt x="114" y="276"/>
                  </a:lnTo>
                  <a:lnTo>
                    <a:pt x="113" y="274"/>
                  </a:lnTo>
                  <a:lnTo>
                    <a:pt x="114" y="275"/>
                  </a:lnTo>
                  <a:lnTo>
                    <a:pt x="114" y="272"/>
                  </a:lnTo>
                  <a:lnTo>
                    <a:pt x="115" y="271"/>
                  </a:lnTo>
                  <a:lnTo>
                    <a:pt x="117" y="270"/>
                  </a:lnTo>
                  <a:lnTo>
                    <a:pt x="118" y="268"/>
                  </a:lnTo>
                  <a:lnTo>
                    <a:pt x="118" y="268"/>
                  </a:lnTo>
                  <a:lnTo>
                    <a:pt x="119" y="268"/>
                  </a:lnTo>
                  <a:lnTo>
                    <a:pt x="119" y="267"/>
                  </a:lnTo>
                  <a:lnTo>
                    <a:pt x="118" y="266"/>
                  </a:lnTo>
                  <a:lnTo>
                    <a:pt x="118" y="264"/>
                  </a:lnTo>
                  <a:lnTo>
                    <a:pt x="118" y="262"/>
                  </a:lnTo>
                  <a:lnTo>
                    <a:pt x="119" y="260"/>
                  </a:lnTo>
                  <a:lnTo>
                    <a:pt x="120" y="259"/>
                  </a:lnTo>
                  <a:lnTo>
                    <a:pt x="118" y="258"/>
                  </a:lnTo>
                  <a:lnTo>
                    <a:pt x="118" y="257"/>
                  </a:lnTo>
                  <a:lnTo>
                    <a:pt x="115" y="255"/>
                  </a:lnTo>
                  <a:lnTo>
                    <a:pt x="111" y="254"/>
                  </a:lnTo>
                  <a:lnTo>
                    <a:pt x="109" y="251"/>
                  </a:lnTo>
                  <a:lnTo>
                    <a:pt x="106" y="250"/>
                  </a:lnTo>
                  <a:lnTo>
                    <a:pt x="103" y="249"/>
                  </a:lnTo>
                  <a:lnTo>
                    <a:pt x="105" y="246"/>
                  </a:lnTo>
                  <a:lnTo>
                    <a:pt x="103" y="245"/>
                  </a:lnTo>
                  <a:lnTo>
                    <a:pt x="102" y="245"/>
                  </a:lnTo>
                  <a:lnTo>
                    <a:pt x="101" y="247"/>
                  </a:lnTo>
                  <a:lnTo>
                    <a:pt x="101" y="246"/>
                  </a:lnTo>
                  <a:lnTo>
                    <a:pt x="100" y="246"/>
                  </a:lnTo>
                  <a:lnTo>
                    <a:pt x="98" y="245"/>
                  </a:lnTo>
                  <a:lnTo>
                    <a:pt x="98" y="245"/>
                  </a:lnTo>
                  <a:lnTo>
                    <a:pt x="98" y="243"/>
                  </a:lnTo>
                  <a:lnTo>
                    <a:pt x="97" y="242"/>
                  </a:lnTo>
                  <a:lnTo>
                    <a:pt x="96" y="243"/>
                  </a:lnTo>
                  <a:lnTo>
                    <a:pt x="94" y="243"/>
                  </a:lnTo>
                  <a:lnTo>
                    <a:pt x="93" y="241"/>
                  </a:lnTo>
                  <a:lnTo>
                    <a:pt x="92" y="240"/>
                  </a:lnTo>
                  <a:lnTo>
                    <a:pt x="89" y="240"/>
                  </a:lnTo>
                  <a:lnTo>
                    <a:pt x="90" y="238"/>
                  </a:lnTo>
                  <a:lnTo>
                    <a:pt x="90" y="237"/>
                  </a:lnTo>
                  <a:lnTo>
                    <a:pt x="89" y="237"/>
                  </a:lnTo>
                  <a:lnTo>
                    <a:pt x="88" y="237"/>
                  </a:lnTo>
                  <a:lnTo>
                    <a:pt x="86" y="237"/>
                  </a:lnTo>
                  <a:lnTo>
                    <a:pt x="86" y="238"/>
                  </a:lnTo>
                  <a:lnTo>
                    <a:pt x="85" y="237"/>
                  </a:lnTo>
                  <a:lnTo>
                    <a:pt x="83" y="236"/>
                  </a:lnTo>
                  <a:lnTo>
                    <a:pt x="81" y="234"/>
                  </a:lnTo>
                  <a:lnTo>
                    <a:pt x="80" y="234"/>
                  </a:lnTo>
                  <a:lnTo>
                    <a:pt x="79" y="232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2" y="229"/>
                  </a:lnTo>
                  <a:lnTo>
                    <a:pt x="71" y="229"/>
                  </a:lnTo>
                  <a:lnTo>
                    <a:pt x="71" y="228"/>
                  </a:lnTo>
                  <a:lnTo>
                    <a:pt x="71" y="228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1" y="228"/>
                  </a:lnTo>
                  <a:lnTo>
                    <a:pt x="69" y="228"/>
                  </a:lnTo>
                  <a:lnTo>
                    <a:pt x="67" y="226"/>
                  </a:lnTo>
                  <a:lnTo>
                    <a:pt x="65" y="225"/>
                  </a:lnTo>
                  <a:lnTo>
                    <a:pt x="63" y="223"/>
                  </a:lnTo>
                  <a:lnTo>
                    <a:pt x="62" y="221"/>
                  </a:lnTo>
                  <a:lnTo>
                    <a:pt x="60" y="220"/>
                  </a:lnTo>
                  <a:lnTo>
                    <a:pt x="54" y="217"/>
                  </a:lnTo>
                  <a:lnTo>
                    <a:pt x="47" y="213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1" y="209"/>
                  </a:lnTo>
                  <a:lnTo>
                    <a:pt x="39" y="208"/>
                  </a:lnTo>
                  <a:lnTo>
                    <a:pt x="39" y="207"/>
                  </a:lnTo>
                  <a:lnTo>
                    <a:pt x="38" y="205"/>
                  </a:lnTo>
                  <a:lnTo>
                    <a:pt x="37" y="205"/>
                  </a:lnTo>
                  <a:lnTo>
                    <a:pt x="35" y="207"/>
                  </a:lnTo>
                  <a:lnTo>
                    <a:pt x="35" y="205"/>
                  </a:lnTo>
                  <a:lnTo>
                    <a:pt x="34" y="205"/>
                  </a:lnTo>
                  <a:lnTo>
                    <a:pt x="35" y="204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0" y="202"/>
                  </a:lnTo>
                  <a:lnTo>
                    <a:pt x="29" y="200"/>
                  </a:lnTo>
                  <a:lnTo>
                    <a:pt x="28" y="199"/>
                  </a:lnTo>
                  <a:lnTo>
                    <a:pt x="26" y="199"/>
                  </a:lnTo>
                  <a:lnTo>
                    <a:pt x="24" y="198"/>
                  </a:lnTo>
                  <a:lnTo>
                    <a:pt x="22" y="196"/>
                  </a:lnTo>
                  <a:lnTo>
                    <a:pt x="24" y="196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1" y="195"/>
                  </a:lnTo>
                  <a:lnTo>
                    <a:pt x="22" y="194"/>
                  </a:lnTo>
                  <a:lnTo>
                    <a:pt x="21" y="194"/>
                  </a:lnTo>
                  <a:lnTo>
                    <a:pt x="21" y="195"/>
                  </a:lnTo>
                  <a:lnTo>
                    <a:pt x="21" y="195"/>
                  </a:lnTo>
                  <a:lnTo>
                    <a:pt x="17" y="192"/>
                  </a:lnTo>
                  <a:lnTo>
                    <a:pt x="13" y="191"/>
                  </a:lnTo>
                  <a:lnTo>
                    <a:pt x="11" y="190"/>
                  </a:lnTo>
                  <a:lnTo>
                    <a:pt x="8" y="188"/>
                  </a:lnTo>
                  <a:lnTo>
                    <a:pt x="4" y="186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1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3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3" y="169"/>
                  </a:lnTo>
                  <a:lnTo>
                    <a:pt x="4" y="168"/>
                  </a:lnTo>
                  <a:lnTo>
                    <a:pt x="3" y="168"/>
                  </a:lnTo>
                  <a:lnTo>
                    <a:pt x="3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5" y="160"/>
                  </a:lnTo>
                  <a:lnTo>
                    <a:pt x="4" y="157"/>
                  </a:lnTo>
                  <a:lnTo>
                    <a:pt x="4" y="154"/>
                  </a:lnTo>
                  <a:lnTo>
                    <a:pt x="4" y="152"/>
                  </a:lnTo>
                  <a:lnTo>
                    <a:pt x="3" y="149"/>
                  </a:lnTo>
                  <a:lnTo>
                    <a:pt x="13" y="130"/>
                  </a:lnTo>
                  <a:lnTo>
                    <a:pt x="24" y="110"/>
                  </a:lnTo>
                  <a:lnTo>
                    <a:pt x="35" y="94"/>
                  </a:lnTo>
                  <a:lnTo>
                    <a:pt x="50" y="79"/>
                  </a:lnTo>
                  <a:lnTo>
                    <a:pt x="52" y="79"/>
                  </a:lnTo>
                  <a:lnTo>
                    <a:pt x="54" y="77"/>
                  </a:lnTo>
                  <a:lnTo>
                    <a:pt x="55" y="76"/>
                  </a:lnTo>
                  <a:lnTo>
                    <a:pt x="55" y="75"/>
                  </a:lnTo>
                  <a:lnTo>
                    <a:pt x="56" y="75"/>
                  </a:lnTo>
                  <a:lnTo>
                    <a:pt x="56" y="75"/>
                  </a:lnTo>
                  <a:lnTo>
                    <a:pt x="55" y="73"/>
                  </a:lnTo>
                  <a:lnTo>
                    <a:pt x="56" y="73"/>
                  </a:lnTo>
                  <a:lnTo>
                    <a:pt x="56" y="72"/>
                  </a:lnTo>
                  <a:lnTo>
                    <a:pt x="56" y="71"/>
                  </a:lnTo>
                  <a:lnTo>
                    <a:pt x="60" y="65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73" y="47"/>
                  </a:lnTo>
                  <a:lnTo>
                    <a:pt x="84" y="38"/>
                  </a:lnTo>
                  <a:lnTo>
                    <a:pt x="92" y="29"/>
                  </a:lnTo>
                  <a:lnTo>
                    <a:pt x="94" y="26"/>
                  </a:lnTo>
                  <a:lnTo>
                    <a:pt x="97" y="24"/>
                  </a:lnTo>
                  <a:lnTo>
                    <a:pt x="98" y="21"/>
                  </a:lnTo>
                  <a:lnTo>
                    <a:pt x="103" y="17"/>
                  </a:lnTo>
                  <a:lnTo>
                    <a:pt x="109" y="13"/>
                  </a:lnTo>
                  <a:lnTo>
                    <a:pt x="113" y="10"/>
                  </a:lnTo>
                  <a:lnTo>
                    <a:pt x="117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55"/>
            <p:cNvSpPr>
              <a:spLocks noEditPoints="1"/>
            </p:cNvSpPr>
            <p:nvPr/>
          </p:nvSpPr>
          <p:spPr bwMode="auto">
            <a:xfrm>
              <a:off x="10241047" y="5522612"/>
              <a:ext cx="620243" cy="432606"/>
            </a:xfrm>
            <a:custGeom>
              <a:avLst/>
              <a:gdLst>
                <a:gd name="T0" fmla="*/ 5 w 238"/>
                <a:gd name="T1" fmla="*/ 3 h 166"/>
                <a:gd name="T2" fmla="*/ 10 w 238"/>
                <a:gd name="T3" fmla="*/ 9 h 166"/>
                <a:gd name="T4" fmla="*/ 14 w 238"/>
                <a:gd name="T5" fmla="*/ 15 h 166"/>
                <a:gd name="T6" fmla="*/ 21 w 238"/>
                <a:gd name="T7" fmla="*/ 47 h 166"/>
                <a:gd name="T8" fmla="*/ 28 w 238"/>
                <a:gd name="T9" fmla="*/ 61 h 166"/>
                <a:gd name="T10" fmla="*/ 43 w 238"/>
                <a:gd name="T11" fmla="*/ 89 h 166"/>
                <a:gd name="T12" fmla="*/ 51 w 238"/>
                <a:gd name="T13" fmla="*/ 109 h 166"/>
                <a:gd name="T14" fmla="*/ 58 w 238"/>
                <a:gd name="T15" fmla="*/ 124 h 166"/>
                <a:gd name="T16" fmla="*/ 69 w 238"/>
                <a:gd name="T17" fmla="*/ 142 h 166"/>
                <a:gd name="T18" fmla="*/ 82 w 238"/>
                <a:gd name="T19" fmla="*/ 138 h 166"/>
                <a:gd name="T20" fmla="*/ 100 w 238"/>
                <a:gd name="T21" fmla="*/ 128 h 166"/>
                <a:gd name="T22" fmla="*/ 108 w 238"/>
                <a:gd name="T23" fmla="*/ 124 h 166"/>
                <a:gd name="T24" fmla="*/ 172 w 238"/>
                <a:gd name="T25" fmla="*/ 62 h 166"/>
                <a:gd name="T26" fmla="*/ 199 w 238"/>
                <a:gd name="T27" fmla="*/ 56 h 166"/>
                <a:gd name="T28" fmla="*/ 204 w 238"/>
                <a:gd name="T29" fmla="*/ 64 h 166"/>
                <a:gd name="T30" fmla="*/ 237 w 238"/>
                <a:gd name="T31" fmla="*/ 125 h 166"/>
                <a:gd name="T32" fmla="*/ 214 w 238"/>
                <a:gd name="T33" fmla="*/ 111 h 166"/>
                <a:gd name="T34" fmla="*/ 206 w 238"/>
                <a:gd name="T35" fmla="*/ 91 h 166"/>
                <a:gd name="T36" fmla="*/ 193 w 238"/>
                <a:gd name="T37" fmla="*/ 72 h 166"/>
                <a:gd name="T38" fmla="*/ 184 w 238"/>
                <a:gd name="T39" fmla="*/ 72 h 166"/>
                <a:gd name="T40" fmla="*/ 163 w 238"/>
                <a:gd name="T41" fmla="*/ 85 h 166"/>
                <a:gd name="T42" fmla="*/ 157 w 238"/>
                <a:gd name="T43" fmla="*/ 91 h 166"/>
                <a:gd name="T44" fmla="*/ 150 w 238"/>
                <a:gd name="T45" fmla="*/ 100 h 166"/>
                <a:gd name="T46" fmla="*/ 141 w 238"/>
                <a:gd name="T47" fmla="*/ 109 h 166"/>
                <a:gd name="T48" fmla="*/ 134 w 238"/>
                <a:gd name="T49" fmla="*/ 115 h 166"/>
                <a:gd name="T50" fmla="*/ 129 w 238"/>
                <a:gd name="T51" fmla="*/ 119 h 166"/>
                <a:gd name="T52" fmla="*/ 123 w 238"/>
                <a:gd name="T53" fmla="*/ 129 h 166"/>
                <a:gd name="T54" fmla="*/ 116 w 238"/>
                <a:gd name="T55" fmla="*/ 136 h 166"/>
                <a:gd name="T56" fmla="*/ 107 w 238"/>
                <a:gd name="T57" fmla="*/ 144 h 166"/>
                <a:gd name="T58" fmla="*/ 102 w 238"/>
                <a:gd name="T59" fmla="*/ 147 h 166"/>
                <a:gd name="T60" fmla="*/ 93 w 238"/>
                <a:gd name="T61" fmla="*/ 153 h 166"/>
                <a:gd name="T62" fmla="*/ 85 w 238"/>
                <a:gd name="T63" fmla="*/ 158 h 166"/>
                <a:gd name="T64" fmla="*/ 78 w 238"/>
                <a:gd name="T65" fmla="*/ 162 h 166"/>
                <a:gd name="T66" fmla="*/ 66 w 238"/>
                <a:gd name="T67" fmla="*/ 164 h 166"/>
                <a:gd name="T68" fmla="*/ 57 w 238"/>
                <a:gd name="T69" fmla="*/ 161 h 166"/>
                <a:gd name="T70" fmla="*/ 53 w 238"/>
                <a:gd name="T71" fmla="*/ 154 h 166"/>
                <a:gd name="T72" fmla="*/ 49 w 238"/>
                <a:gd name="T73" fmla="*/ 150 h 166"/>
                <a:gd name="T74" fmla="*/ 47 w 238"/>
                <a:gd name="T75" fmla="*/ 147 h 166"/>
                <a:gd name="T76" fmla="*/ 44 w 238"/>
                <a:gd name="T77" fmla="*/ 141 h 166"/>
                <a:gd name="T78" fmla="*/ 38 w 238"/>
                <a:gd name="T79" fmla="*/ 132 h 166"/>
                <a:gd name="T80" fmla="*/ 35 w 238"/>
                <a:gd name="T81" fmla="*/ 120 h 166"/>
                <a:gd name="T82" fmla="*/ 28 w 238"/>
                <a:gd name="T83" fmla="*/ 112 h 166"/>
                <a:gd name="T84" fmla="*/ 19 w 238"/>
                <a:gd name="T85" fmla="*/ 94 h 166"/>
                <a:gd name="T86" fmla="*/ 18 w 238"/>
                <a:gd name="T87" fmla="*/ 91 h 166"/>
                <a:gd name="T88" fmla="*/ 28 w 238"/>
                <a:gd name="T89" fmla="*/ 85 h 166"/>
                <a:gd name="T90" fmla="*/ 19 w 238"/>
                <a:gd name="T91" fmla="*/ 82 h 166"/>
                <a:gd name="T92" fmla="*/ 14 w 238"/>
                <a:gd name="T93" fmla="*/ 79 h 166"/>
                <a:gd name="T94" fmla="*/ 13 w 238"/>
                <a:gd name="T95" fmla="*/ 75 h 166"/>
                <a:gd name="T96" fmla="*/ 11 w 238"/>
                <a:gd name="T97" fmla="*/ 72 h 166"/>
                <a:gd name="T98" fmla="*/ 11 w 238"/>
                <a:gd name="T99" fmla="*/ 66 h 166"/>
                <a:gd name="T100" fmla="*/ 9 w 238"/>
                <a:gd name="T101" fmla="*/ 62 h 166"/>
                <a:gd name="T102" fmla="*/ 7 w 238"/>
                <a:gd name="T103" fmla="*/ 56 h 166"/>
                <a:gd name="T104" fmla="*/ 5 w 238"/>
                <a:gd name="T105" fmla="*/ 51 h 166"/>
                <a:gd name="T106" fmla="*/ 6 w 238"/>
                <a:gd name="T107" fmla="*/ 49 h 166"/>
                <a:gd name="T108" fmla="*/ 2 w 238"/>
                <a:gd name="T109" fmla="*/ 45 h 166"/>
                <a:gd name="T110" fmla="*/ 2 w 238"/>
                <a:gd name="T111" fmla="*/ 43 h 166"/>
                <a:gd name="T112" fmla="*/ 6 w 238"/>
                <a:gd name="T113" fmla="*/ 43 h 166"/>
                <a:gd name="T114" fmla="*/ 6 w 238"/>
                <a:gd name="T115" fmla="*/ 36 h 166"/>
                <a:gd name="T116" fmla="*/ 3 w 238"/>
                <a:gd name="T117" fmla="*/ 19 h 166"/>
                <a:gd name="T118" fmla="*/ 1 w 238"/>
                <a:gd name="T119" fmla="*/ 10 h 166"/>
                <a:gd name="T120" fmla="*/ 5 w 238"/>
                <a:gd name="T121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8" h="166">
                  <a:moveTo>
                    <a:pt x="127" y="124"/>
                  </a:moveTo>
                  <a:lnTo>
                    <a:pt x="128" y="124"/>
                  </a:lnTo>
                  <a:lnTo>
                    <a:pt x="128" y="124"/>
                  </a:lnTo>
                  <a:lnTo>
                    <a:pt x="127" y="124"/>
                  </a:lnTo>
                  <a:lnTo>
                    <a:pt x="127" y="124"/>
                  </a:lnTo>
                  <a:close/>
                  <a:moveTo>
                    <a:pt x="128" y="123"/>
                  </a:moveTo>
                  <a:lnTo>
                    <a:pt x="127" y="124"/>
                  </a:lnTo>
                  <a:lnTo>
                    <a:pt x="127" y="123"/>
                  </a:lnTo>
                  <a:lnTo>
                    <a:pt x="128" y="123"/>
                  </a:lnTo>
                  <a:close/>
                  <a:moveTo>
                    <a:pt x="5" y="0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30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17" y="35"/>
                  </a:lnTo>
                  <a:lnTo>
                    <a:pt x="19" y="39"/>
                  </a:lnTo>
                  <a:lnTo>
                    <a:pt x="22" y="41"/>
                  </a:lnTo>
                  <a:lnTo>
                    <a:pt x="23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21" y="47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3" y="51"/>
                  </a:lnTo>
                  <a:lnTo>
                    <a:pt x="24" y="52"/>
                  </a:lnTo>
                  <a:lnTo>
                    <a:pt x="26" y="53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8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1" y="65"/>
                  </a:lnTo>
                  <a:lnTo>
                    <a:pt x="31" y="68"/>
                  </a:lnTo>
                  <a:lnTo>
                    <a:pt x="31" y="70"/>
                  </a:lnTo>
                  <a:lnTo>
                    <a:pt x="34" y="72"/>
                  </a:lnTo>
                  <a:lnTo>
                    <a:pt x="35" y="74"/>
                  </a:lnTo>
                  <a:lnTo>
                    <a:pt x="36" y="78"/>
                  </a:lnTo>
                  <a:lnTo>
                    <a:pt x="38" y="81"/>
                  </a:lnTo>
                  <a:lnTo>
                    <a:pt x="40" y="83"/>
                  </a:lnTo>
                  <a:lnTo>
                    <a:pt x="38" y="83"/>
                  </a:lnTo>
                  <a:lnTo>
                    <a:pt x="40" y="86"/>
                  </a:lnTo>
                  <a:lnTo>
                    <a:pt x="43" y="89"/>
                  </a:lnTo>
                  <a:lnTo>
                    <a:pt x="43" y="92"/>
                  </a:lnTo>
                  <a:lnTo>
                    <a:pt x="44" y="95"/>
                  </a:lnTo>
                  <a:lnTo>
                    <a:pt x="45" y="98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5" y="100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8" y="102"/>
                  </a:lnTo>
                  <a:lnTo>
                    <a:pt x="48" y="103"/>
                  </a:lnTo>
                  <a:lnTo>
                    <a:pt x="47" y="104"/>
                  </a:lnTo>
                  <a:lnTo>
                    <a:pt x="48" y="104"/>
                  </a:lnTo>
                  <a:lnTo>
                    <a:pt x="49" y="106"/>
                  </a:lnTo>
                  <a:lnTo>
                    <a:pt x="51" y="106"/>
                  </a:lnTo>
                  <a:lnTo>
                    <a:pt x="51" y="108"/>
                  </a:lnTo>
                  <a:lnTo>
                    <a:pt x="51" y="109"/>
                  </a:lnTo>
                  <a:lnTo>
                    <a:pt x="52" y="111"/>
                  </a:lnTo>
                  <a:lnTo>
                    <a:pt x="51" y="111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5" y="113"/>
                  </a:lnTo>
                  <a:lnTo>
                    <a:pt x="55" y="115"/>
                  </a:lnTo>
                  <a:lnTo>
                    <a:pt x="55" y="117"/>
                  </a:lnTo>
                  <a:lnTo>
                    <a:pt x="56" y="119"/>
                  </a:lnTo>
                  <a:lnTo>
                    <a:pt x="57" y="120"/>
                  </a:lnTo>
                  <a:lnTo>
                    <a:pt x="57" y="123"/>
                  </a:lnTo>
                  <a:lnTo>
                    <a:pt x="57" y="121"/>
                  </a:lnTo>
                  <a:lnTo>
                    <a:pt x="58" y="123"/>
                  </a:lnTo>
                  <a:lnTo>
                    <a:pt x="58" y="124"/>
                  </a:lnTo>
                  <a:lnTo>
                    <a:pt x="60" y="125"/>
                  </a:lnTo>
                  <a:lnTo>
                    <a:pt x="60" y="128"/>
                  </a:lnTo>
                  <a:lnTo>
                    <a:pt x="61" y="128"/>
                  </a:lnTo>
                  <a:lnTo>
                    <a:pt x="61" y="129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64" y="132"/>
                  </a:lnTo>
                  <a:lnTo>
                    <a:pt x="64" y="133"/>
                  </a:lnTo>
                  <a:lnTo>
                    <a:pt x="64" y="136"/>
                  </a:lnTo>
                  <a:lnTo>
                    <a:pt x="65" y="138"/>
                  </a:lnTo>
                  <a:lnTo>
                    <a:pt x="65" y="140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9" y="142"/>
                  </a:lnTo>
                  <a:lnTo>
                    <a:pt x="69" y="142"/>
                  </a:lnTo>
                  <a:lnTo>
                    <a:pt x="70" y="144"/>
                  </a:lnTo>
                  <a:lnTo>
                    <a:pt x="70" y="142"/>
                  </a:lnTo>
                  <a:lnTo>
                    <a:pt x="72" y="142"/>
                  </a:lnTo>
                  <a:lnTo>
                    <a:pt x="73" y="142"/>
                  </a:lnTo>
                  <a:lnTo>
                    <a:pt x="74" y="141"/>
                  </a:lnTo>
                  <a:lnTo>
                    <a:pt x="75" y="141"/>
                  </a:lnTo>
                  <a:lnTo>
                    <a:pt x="77" y="140"/>
                  </a:lnTo>
                  <a:lnTo>
                    <a:pt x="78" y="140"/>
                  </a:lnTo>
                  <a:lnTo>
                    <a:pt x="79" y="138"/>
                  </a:lnTo>
                  <a:lnTo>
                    <a:pt x="81" y="138"/>
                  </a:lnTo>
                  <a:lnTo>
                    <a:pt x="81" y="138"/>
                  </a:lnTo>
                  <a:lnTo>
                    <a:pt x="81" y="140"/>
                  </a:lnTo>
                  <a:lnTo>
                    <a:pt x="82" y="140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3" y="138"/>
                  </a:lnTo>
                  <a:lnTo>
                    <a:pt x="83" y="138"/>
                  </a:lnTo>
                  <a:lnTo>
                    <a:pt x="83" y="137"/>
                  </a:lnTo>
                  <a:lnTo>
                    <a:pt x="82" y="137"/>
                  </a:lnTo>
                  <a:lnTo>
                    <a:pt x="86" y="136"/>
                  </a:lnTo>
                  <a:lnTo>
                    <a:pt x="90" y="133"/>
                  </a:lnTo>
                  <a:lnTo>
                    <a:pt x="93" y="130"/>
                  </a:lnTo>
                  <a:lnTo>
                    <a:pt x="95" y="126"/>
                  </a:lnTo>
                  <a:lnTo>
                    <a:pt x="98" y="126"/>
                  </a:lnTo>
                  <a:lnTo>
                    <a:pt x="98" y="128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2" y="126"/>
                  </a:lnTo>
                  <a:lnTo>
                    <a:pt x="103" y="128"/>
                  </a:lnTo>
                  <a:lnTo>
                    <a:pt x="103" y="128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02" y="125"/>
                  </a:lnTo>
                  <a:lnTo>
                    <a:pt x="104" y="124"/>
                  </a:lnTo>
                  <a:lnTo>
                    <a:pt x="106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08" y="124"/>
                  </a:lnTo>
                  <a:lnTo>
                    <a:pt x="108" y="123"/>
                  </a:lnTo>
                  <a:lnTo>
                    <a:pt x="108" y="120"/>
                  </a:lnTo>
                  <a:lnTo>
                    <a:pt x="110" y="119"/>
                  </a:lnTo>
                  <a:lnTo>
                    <a:pt x="110" y="117"/>
                  </a:lnTo>
                  <a:lnTo>
                    <a:pt x="110" y="116"/>
                  </a:lnTo>
                  <a:lnTo>
                    <a:pt x="123" y="103"/>
                  </a:lnTo>
                  <a:lnTo>
                    <a:pt x="136" y="89"/>
                  </a:lnTo>
                  <a:lnTo>
                    <a:pt x="150" y="77"/>
                  </a:lnTo>
                  <a:lnTo>
                    <a:pt x="166" y="65"/>
                  </a:lnTo>
                  <a:lnTo>
                    <a:pt x="168" y="65"/>
                  </a:lnTo>
                  <a:lnTo>
                    <a:pt x="170" y="65"/>
                  </a:lnTo>
                  <a:lnTo>
                    <a:pt x="171" y="64"/>
                  </a:lnTo>
                  <a:lnTo>
                    <a:pt x="171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1"/>
                  </a:lnTo>
                  <a:lnTo>
                    <a:pt x="174" y="60"/>
                  </a:lnTo>
                  <a:lnTo>
                    <a:pt x="172" y="60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87" y="54"/>
                  </a:lnTo>
                  <a:lnTo>
                    <a:pt x="192" y="56"/>
                  </a:lnTo>
                  <a:lnTo>
                    <a:pt x="196" y="56"/>
                  </a:lnTo>
                  <a:lnTo>
                    <a:pt x="199" y="56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7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9" y="57"/>
                  </a:lnTo>
                  <a:lnTo>
                    <a:pt x="201" y="60"/>
                  </a:lnTo>
                  <a:lnTo>
                    <a:pt x="204" y="62"/>
                  </a:lnTo>
                  <a:lnTo>
                    <a:pt x="202" y="62"/>
                  </a:lnTo>
                  <a:lnTo>
                    <a:pt x="201" y="62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4" y="64"/>
                  </a:lnTo>
                  <a:lnTo>
                    <a:pt x="204" y="65"/>
                  </a:lnTo>
                  <a:lnTo>
                    <a:pt x="205" y="64"/>
                  </a:lnTo>
                  <a:lnTo>
                    <a:pt x="205" y="64"/>
                  </a:lnTo>
                  <a:lnTo>
                    <a:pt x="213" y="74"/>
                  </a:lnTo>
                  <a:lnTo>
                    <a:pt x="217" y="86"/>
                  </a:lnTo>
                  <a:lnTo>
                    <a:pt x="222" y="96"/>
                  </a:lnTo>
                  <a:lnTo>
                    <a:pt x="223" y="99"/>
                  </a:lnTo>
                  <a:lnTo>
                    <a:pt x="226" y="102"/>
                  </a:lnTo>
                  <a:lnTo>
                    <a:pt x="227" y="104"/>
                  </a:lnTo>
                  <a:lnTo>
                    <a:pt x="229" y="109"/>
                  </a:lnTo>
                  <a:lnTo>
                    <a:pt x="230" y="115"/>
                  </a:lnTo>
                  <a:lnTo>
                    <a:pt x="233" y="119"/>
                  </a:lnTo>
                  <a:lnTo>
                    <a:pt x="235" y="123"/>
                  </a:lnTo>
                  <a:lnTo>
                    <a:pt x="238" y="124"/>
                  </a:lnTo>
                  <a:lnTo>
                    <a:pt x="238" y="125"/>
                  </a:lnTo>
                  <a:lnTo>
                    <a:pt x="237" y="125"/>
                  </a:lnTo>
                  <a:lnTo>
                    <a:pt x="235" y="126"/>
                  </a:lnTo>
                  <a:lnTo>
                    <a:pt x="233" y="128"/>
                  </a:lnTo>
                  <a:lnTo>
                    <a:pt x="230" y="128"/>
                  </a:lnTo>
                  <a:lnTo>
                    <a:pt x="227" y="126"/>
                  </a:lnTo>
                  <a:lnTo>
                    <a:pt x="226" y="125"/>
                  </a:lnTo>
                  <a:lnTo>
                    <a:pt x="223" y="124"/>
                  </a:lnTo>
                  <a:lnTo>
                    <a:pt x="222" y="121"/>
                  </a:lnTo>
                  <a:lnTo>
                    <a:pt x="221" y="120"/>
                  </a:lnTo>
                  <a:lnTo>
                    <a:pt x="219" y="117"/>
                  </a:lnTo>
                  <a:lnTo>
                    <a:pt x="218" y="116"/>
                  </a:lnTo>
                  <a:lnTo>
                    <a:pt x="218" y="116"/>
                  </a:lnTo>
                  <a:lnTo>
                    <a:pt x="218" y="115"/>
                  </a:lnTo>
                  <a:lnTo>
                    <a:pt x="219" y="115"/>
                  </a:lnTo>
                  <a:lnTo>
                    <a:pt x="219" y="115"/>
                  </a:lnTo>
                  <a:lnTo>
                    <a:pt x="216" y="112"/>
                  </a:lnTo>
                  <a:lnTo>
                    <a:pt x="214" y="111"/>
                  </a:lnTo>
                  <a:lnTo>
                    <a:pt x="212" y="107"/>
                  </a:lnTo>
                  <a:lnTo>
                    <a:pt x="212" y="104"/>
                  </a:lnTo>
                  <a:lnTo>
                    <a:pt x="210" y="100"/>
                  </a:lnTo>
                  <a:lnTo>
                    <a:pt x="210" y="96"/>
                  </a:lnTo>
                  <a:lnTo>
                    <a:pt x="212" y="96"/>
                  </a:lnTo>
                  <a:lnTo>
                    <a:pt x="210" y="95"/>
                  </a:lnTo>
                  <a:lnTo>
                    <a:pt x="209" y="95"/>
                  </a:lnTo>
                  <a:lnTo>
                    <a:pt x="209" y="95"/>
                  </a:lnTo>
                  <a:lnTo>
                    <a:pt x="208" y="94"/>
                  </a:lnTo>
                  <a:lnTo>
                    <a:pt x="209" y="94"/>
                  </a:lnTo>
                  <a:lnTo>
                    <a:pt x="209" y="94"/>
                  </a:lnTo>
                  <a:lnTo>
                    <a:pt x="208" y="94"/>
                  </a:lnTo>
                  <a:lnTo>
                    <a:pt x="208" y="92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1"/>
                  </a:lnTo>
                  <a:lnTo>
                    <a:pt x="208" y="90"/>
                  </a:lnTo>
                  <a:lnTo>
                    <a:pt x="206" y="90"/>
                  </a:lnTo>
                  <a:lnTo>
                    <a:pt x="204" y="90"/>
                  </a:lnTo>
                  <a:lnTo>
                    <a:pt x="202" y="89"/>
                  </a:lnTo>
                  <a:lnTo>
                    <a:pt x="202" y="87"/>
                  </a:lnTo>
                  <a:lnTo>
                    <a:pt x="202" y="86"/>
                  </a:lnTo>
                  <a:lnTo>
                    <a:pt x="201" y="85"/>
                  </a:lnTo>
                  <a:lnTo>
                    <a:pt x="200" y="85"/>
                  </a:lnTo>
                  <a:lnTo>
                    <a:pt x="201" y="85"/>
                  </a:lnTo>
                  <a:lnTo>
                    <a:pt x="201" y="83"/>
                  </a:lnTo>
                  <a:lnTo>
                    <a:pt x="199" y="82"/>
                  </a:lnTo>
                  <a:lnTo>
                    <a:pt x="196" y="79"/>
                  </a:lnTo>
                  <a:lnTo>
                    <a:pt x="193" y="75"/>
                  </a:lnTo>
                  <a:lnTo>
                    <a:pt x="191" y="73"/>
                  </a:lnTo>
                  <a:lnTo>
                    <a:pt x="192" y="73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89" y="72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8" y="70"/>
                  </a:lnTo>
                  <a:lnTo>
                    <a:pt x="188" y="69"/>
                  </a:lnTo>
                  <a:lnTo>
                    <a:pt x="188" y="70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7" y="70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2"/>
                  </a:lnTo>
                  <a:lnTo>
                    <a:pt x="185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3" y="73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2" y="74"/>
                  </a:lnTo>
                  <a:lnTo>
                    <a:pt x="180" y="74"/>
                  </a:lnTo>
                  <a:lnTo>
                    <a:pt x="182" y="75"/>
                  </a:lnTo>
                  <a:lnTo>
                    <a:pt x="180" y="74"/>
                  </a:lnTo>
                  <a:lnTo>
                    <a:pt x="182" y="74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6" y="75"/>
                  </a:lnTo>
                  <a:lnTo>
                    <a:pt x="174" y="79"/>
                  </a:lnTo>
                  <a:lnTo>
                    <a:pt x="170" y="83"/>
                  </a:lnTo>
                  <a:lnTo>
                    <a:pt x="166" y="86"/>
                  </a:lnTo>
                  <a:lnTo>
                    <a:pt x="165" y="86"/>
                  </a:lnTo>
                  <a:lnTo>
                    <a:pt x="163" y="85"/>
                  </a:lnTo>
                  <a:lnTo>
                    <a:pt x="163" y="86"/>
                  </a:lnTo>
                  <a:lnTo>
                    <a:pt x="163" y="87"/>
                  </a:lnTo>
                  <a:lnTo>
                    <a:pt x="163" y="89"/>
                  </a:lnTo>
                  <a:lnTo>
                    <a:pt x="162" y="89"/>
                  </a:lnTo>
                  <a:lnTo>
                    <a:pt x="161" y="87"/>
                  </a:lnTo>
                  <a:lnTo>
                    <a:pt x="161" y="89"/>
                  </a:lnTo>
                  <a:lnTo>
                    <a:pt x="161" y="90"/>
                  </a:lnTo>
                  <a:lnTo>
                    <a:pt x="161" y="90"/>
                  </a:lnTo>
                  <a:lnTo>
                    <a:pt x="161" y="91"/>
                  </a:lnTo>
                  <a:lnTo>
                    <a:pt x="161" y="90"/>
                  </a:lnTo>
                  <a:lnTo>
                    <a:pt x="159" y="89"/>
                  </a:lnTo>
                  <a:lnTo>
                    <a:pt x="159" y="90"/>
                  </a:lnTo>
                  <a:lnTo>
                    <a:pt x="158" y="91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1"/>
                  </a:lnTo>
                  <a:lnTo>
                    <a:pt x="157" y="92"/>
                  </a:lnTo>
                  <a:lnTo>
                    <a:pt x="157" y="94"/>
                  </a:lnTo>
                  <a:lnTo>
                    <a:pt x="155" y="94"/>
                  </a:lnTo>
                  <a:lnTo>
                    <a:pt x="155" y="95"/>
                  </a:lnTo>
                  <a:lnTo>
                    <a:pt x="154" y="94"/>
                  </a:lnTo>
                  <a:lnTo>
                    <a:pt x="153" y="94"/>
                  </a:lnTo>
                  <a:lnTo>
                    <a:pt x="154" y="94"/>
                  </a:lnTo>
                  <a:lnTo>
                    <a:pt x="154" y="95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4" y="95"/>
                  </a:lnTo>
                  <a:lnTo>
                    <a:pt x="153" y="95"/>
                  </a:lnTo>
                  <a:lnTo>
                    <a:pt x="153" y="96"/>
                  </a:lnTo>
                  <a:lnTo>
                    <a:pt x="153" y="98"/>
                  </a:lnTo>
                  <a:lnTo>
                    <a:pt x="151" y="99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49" y="102"/>
                  </a:lnTo>
                  <a:lnTo>
                    <a:pt x="147" y="103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5" y="103"/>
                  </a:lnTo>
                  <a:lnTo>
                    <a:pt x="144" y="103"/>
                  </a:lnTo>
                  <a:lnTo>
                    <a:pt x="144" y="103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4" y="107"/>
                  </a:lnTo>
                  <a:lnTo>
                    <a:pt x="145" y="108"/>
                  </a:lnTo>
                  <a:lnTo>
                    <a:pt x="142" y="108"/>
                  </a:lnTo>
                  <a:lnTo>
                    <a:pt x="141" y="109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7" y="107"/>
                  </a:lnTo>
                  <a:lnTo>
                    <a:pt x="136" y="107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6" y="106"/>
                  </a:lnTo>
                  <a:lnTo>
                    <a:pt x="136" y="107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4" y="111"/>
                  </a:lnTo>
                  <a:lnTo>
                    <a:pt x="134" y="112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3" y="113"/>
                  </a:lnTo>
                  <a:lnTo>
                    <a:pt x="132" y="113"/>
                  </a:lnTo>
                  <a:lnTo>
                    <a:pt x="133" y="119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2" y="117"/>
                  </a:lnTo>
                  <a:lnTo>
                    <a:pt x="132" y="117"/>
                  </a:lnTo>
                  <a:lnTo>
                    <a:pt x="132" y="119"/>
                  </a:lnTo>
                  <a:lnTo>
                    <a:pt x="133" y="120"/>
                  </a:lnTo>
                  <a:lnTo>
                    <a:pt x="132" y="120"/>
                  </a:lnTo>
                  <a:lnTo>
                    <a:pt x="132" y="120"/>
                  </a:lnTo>
                  <a:lnTo>
                    <a:pt x="130" y="121"/>
                  </a:lnTo>
                  <a:lnTo>
                    <a:pt x="129" y="120"/>
                  </a:lnTo>
                  <a:lnTo>
                    <a:pt x="129" y="120"/>
                  </a:lnTo>
                  <a:lnTo>
                    <a:pt x="129" y="119"/>
                  </a:lnTo>
                  <a:lnTo>
                    <a:pt x="128" y="119"/>
                  </a:lnTo>
                  <a:lnTo>
                    <a:pt x="128" y="120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3"/>
                  </a:lnTo>
                  <a:lnTo>
                    <a:pt x="127" y="124"/>
                  </a:lnTo>
                  <a:lnTo>
                    <a:pt x="127" y="125"/>
                  </a:lnTo>
                  <a:lnTo>
                    <a:pt x="127" y="126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5" y="126"/>
                  </a:lnTo>
                  <a:lnTo>
                    <a:pt x="124" y="129"/>
                  </a:lnTo>
                  <a:lnTo>
                    <a:pt x="124" y="130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1" y="129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20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19" y="134"/>
                  </a:lnTo>
                  <a:lnTo>
                    <a:pt x="119" y="134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5" y="137"/>
                  </a:lnTo>
                  <a:lnTo>
                    <a:pt x="112" y="140"/>
                  </a:lnTo>
                  <a:lnTo>
                    <a:pt x="110" y="141"/>
                  </a:lnTo>
                  <a:lnTo>
                    <a:pt x="111" y="14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0" y="142"/>
                  </a:lnTo>
                  <a:lnTo>
                    <a:pt x="108" y="142"/>
                  </a:lnTo>
                  <a:lnTo>
                    <a:pt x="108" y="142"/>
                  </a:lnTo>
                  <a:lnTo>
                    <a:pt x="107" y="144"/>
                  </a:lnTo>
                  <a:lnTo>
                    <a:pt x="108" y="142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44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103" y="145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7"/>
                  </a:lnTo>
                  <a:lnTo>
                    <a:pt x="103" y="147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00" y="149"/>
                  </a:lnTo>
                  <a:lnTo>
                    <a:pt x="100" y="147"/>
                  </a:lnTo>
                  <a:lnTo>
                    <a:pt x="99" y="145"/>
                  </a:lnTo>
                  <a:lnTo>
                    <a:pt x="99" y="146"/>
                  </a:lnTo>
                  <a:lnTo>
                    <a:pt x="99" y="147"/>
                  </a:lnTo>
                  <a:lnTo>
                    <a:pt x="99" y="149"/>
                  </a:lnTo>
                  <a:lnTo>
                    <a:pt x="99" y="149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1"/>
                  </a:lnTo>
                  <a:lnTo>
                    <a:pt x="96" y="151"/>
                  </a:lnTo>
                  <a:lnTo>
                    <a:pt x="94" y="153"/>
                  </a:lnTo>
                  <a:lnTo>
                    <a:pt x="93" y="153"/>
                  </a:lnTo>
                  <a:lnTo>
                    <a:pt x="93" y="154"/>
                  </a:lnTo>
                  <a:lnTo>
                    <a:pt x="91" y="155"/>
                  </a:lnTo>
                  <a:lnTo>
                    <a:pt x="90" y="155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89" y="155"/>
                  </a:lnTo>
                  <a:lnTo>
                    <a:pt x="89" y="155"/>
                  </a:lnTo>
                  <a:lnTo>
                    <a:pt x="87" y="154"/>
                  </a:lnTo>
                  <a:lnTo>
                    <a:pt x="85" y="154"/>
                  </a:lnTo>
                  <a:lnTo>
                    <a:pt x="86" y="155"/>
                  </a:lnTo>
                  <a:lnTo>
                    <a:pt x="86" y="158"/>
                  </a:lnTo>
                  <a:lnTo>
                    <a:pt x="85" y="157"/>
                  </a:lnTo>
                  <a:lnTo>
                    <a:pt x="85" y="157"/>
                  </a:lnTo>
                  <a:lnTo>
                    <a:pt x="85" y="158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2" y="159"/>
                  </a:lnTo>
                  <a:lnTo>
                    <a:pt x="82" y="158"/>
                  </a:lnTo>
                  <a:lnTo>
                    <a:pt x="82" y="157"/>
                  </a:lnTo>
                  <a:lnTo>
                    <a:pt x="82" y="157"/>
                  </a:lnTo>
                  <a:lnTo>
                    <a:pt x="81" y="155"/>
                  </a:lnTo>
                  <a:lnTo>
                    <a:pt x="79" y="157"/>
                  </a:lnTo>
                  <a:lnTo>
                    <a:pt x="79" y="157"/>
                  </a:lnTo>
                  <a:lnTo>
                    <a:pt x="79" y="158"/>
                  </a:lnTo>
                  <a:lnTo>
                    <a:pt x="79" y="159"/>
                  </a:lnTo>
                  <a:lnTo>
                    <a:pt x="78" y="159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7" y="161"/>
                  </a:lnTo>
                  <a:lnTo>
                    <a:pt x="77" y="162"/>
                  </a:lnTo>
                  <a:lnTo>
                    <a:pt x="75" y="162"/>
                  </a:lnTo>
                  <a:lnTo>
                    <a:pt x="75" y="162"/>
                  </a:lnTo>
                  <a:lnTo>
                    <a:pt x="75" y="163"/>
                  </a:lnTo>
                  <a:lnTo>
                    <a:pt x="74" y="163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9" y="164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5" y="164"/>
                  </a:lnTo>
                  <a:lnTo>
                    <a:pt x="65" y="163"/>
                  </a:lnTo>
                  <a:lnTo>
                    <a:pt x="65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1" y="162"/>
                  </a:lnTo>
                  <a:lnTo>
                    <a:pt x="58" y="162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6" y="161"/>
                  </a:lnTo>
                  <a:lnTo>
                    <a:pt x="55" y="162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59"/>
                  </a:lnTo>
                  <a:lnTo>
                    <a:pt x="55" y="159"/>
                  </a:lnTo>
                  <a:lnTo>
                    <a:pt x="52" y="158"/>
                  </a:lnTo>
                  <a:lnTo>
                    <a:pt x="52" y="157"/>
                  </a:lnTo>
                  <a:lnTo>
                    <a:pt x="53" y="157"/>
                  </a:lnTo>
                  <a:lnTo>
                    <a:pt x="55" y="155"/>
                  </a:lnTo>
                  <a:lnTo>
                    <a:pt x="55" y="155"/>
                  </a:lnTo>
                  <a:lnTo>
                    <a:pt x="53" y="154"/>
                  </a:lnTo>
                  <a:lnTo>
                    <a:pt x="52" y="154"/>
                  </a:lnTo>
                  <a:lnTo>
                    <a:pt x="55" y="153"/>
                  </a:lnTo>
                  <a:lnTo>
                    <a:pt x="53" y="153"/>
                  </a:lnTo>
                  <a:lnTo>
                    <a:pt x="53" y="153"/>
                  </a:lnTo>
                  <a:lnTo>
                    <a:pt x="52" y="153"/>
                  </a:lnTo>
                  <a:lnTo>
                    <a:pt x="52" y="153"/>
                  </a:lnTo>
                  <a:lnTo>
                    <a:pt x="53" y="153"/>
                  </a:lnTo>
                  <a:lnTo>
                    <a:pt x="53" y="151"/>
                  </a:lnTo>
                  <a:lnTo>
                    <a:pt x="52" y="151"/>
                  </a:lnTo>
                  <a:lnTo>
                    <a:pt x="51" y="151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49" y="153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49" y="150"/>
                  </a:lnTo>
                  <a:lnTo>
                    <a:pt x="49" y="150"/>
                  </a:lnTo>
                  <a:lnTo>
                    <a:pt x="48" y="150"/>
                  </a:lnTo>
                  <a:lnTo>
                    <a:pt x="47" y="150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8" y="147"/>
                  </a:lnTo>
                  <a:lnTo>
                    <a:pt x="47" y="149"/>
                  </a:lnTo>
                  <a:lnTo>
                    <a:pt x="47" y="149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4" y="145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5" y="141"/>
                  </a:lnTo>
                  <a:lnTo>
                    <a:pt x="44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3" y="140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7"/>
                  </a:lnTo>
                  <a:lnTo>
                    <a:pt x="44" y="137"/>
                  </a:lnTo>
                  <a:lnTo>
                    <a:pt x="45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3" y="136"/>
                  </a:lnTo>
                  <a:lnTo>
                    <a:pt x="41" y="136"/>
                  </a:lnTo>
                  <a:lnTo>
                    <a:pt x="40" y="136"/>
                  </a:lnTo>
                  <a:lnTo>
                    <a:pt x="40" y="134"/>
                  </a:lnTo>
                  <a:lnTo>
                    <a:pt x="39" y="133"/>
                  </a:lnTo>
                  <a:lnTo>
                    <a:pt x="38" y="132"/>
                  </a:lnTo>
                  <a:lnTo>
                    <a:pt x="39" y="130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35" y="126"/>
                  </a:lnTo>
                  <a:lnTo>
                    <a:pt x="34" y="125"/>
                  </a:lnTo>
                  <a:lnTo>
                    <a:pt x="34" y="124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6" y="121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5" y="120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32" y="120"/>
                  </a:lnTo>
                  <a:lnTo>
                    <a:pt x="31" y="119"/>
                  </a:lnTo>
                  <a:lnTo>
                    <a:pt x="31" y="116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1" y="116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31" y="113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6" y="108"/>
                  </a:lnTo>
                  <a:lnTo>
                    <a:pt x="27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24" y="102"/>
                  </a:lnTo>
                  <a:lnTo>
                    <a:pt x="22" y="99"/>
                  </a:lnTo>
                  <a:lnTo>
                    <a:pt x="21" y="96"/>
                  </a:lnTo>
                  <a:lnTo>
                    <a:pt x="19" y="94"/>
                  </a:lnTo>
                  <a:lnTo>
                    <a:pt x="21" y="94"/>
                  </a:lnTo>
                  <a:lnTo>
                    <a:pt x="21" y="92"/>
                  </a:lnTo>
                  <a:lnTo>
                    <a:pt x="19" y="92"/>
                  </a:lnTo>
                  <a:lnTo>
                    <a:pt x="19" y="94"/>
                  </a:lnTo>
                  <a:lnTo>
                    <a:pt x="19" y="92"/>
                  </a:lnTo>
                  <a:lnTo>
                    <a:pt x="21" y="92"/>
                  </a:lnTo>
                  <a:lnTo>
                    <a:pt x="21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1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21" y="87"/>
                  </a:lnTo>
                  <a:lnTo>
                    <a:pt x="22" y="87"/>
                  </a:lnTo>
                  <a:lnTo>
                    <a:pt x="24" y="87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7" y="85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19" y="82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5" y="83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7" y="82"/>
                  </a:lnTo>
                  <a:lnTo>
                    <a:pt x="15" y="81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3" y="82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7" y="79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3" y="78"/>
                  </a:lnTo>
                  <a:lnTo>
                    <a:pt x="15" y="78"/>
                  </a:lnTo>
                  <a:lnTo>
                    <a:pt x="15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7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1" y="72"/>
                  </a:lnTo>
                  <a:lnTo>
                    <a:pt x="10" y="72"/>
                  </a:lnTo>
                  <a:lnTo>
                    <a:pt x="9" y="72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66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9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6" y="65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6" y="64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7" y="61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7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3" y="40"/>
                  </a:lnTo>
                  <a:lnTo>
                    <a:pt x="5" y="41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7" y="40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56"/>
            <p:cNvSpPr>
              <a:spLocks noEditPoints="1"/>
            </p:cNvSpPr>
            <p:nvPr/>
          </p:nvSpPr>
          <p:spPr bwMode="auto">
            <a:xfrm>
              <a:off x="10204562" y="4860673"/>
              <a:ext cx="990304" cy="688000"/>
            </a:xfrm>
            <a:custGeom>
              <a:avLst/>
              <a:gdLst>
                <a:gd name="T0" fmla="*/ 380 w 380"/>
                <a:gd name="T1" fmla="*/ 9 h 264"/>
                <a:gd name="T2" fmla="*/ 355 w 380"/>
                <a:gd name="T3" fmla="*/ 38 h 264"/>
                <a:gd name="T4" fmla="*/ 330 w 380"/>
                <a:gd name="T5" fmla="*/ 55 h 264"/>
                <a:gd name="T6" fmla="*/ 303 w 380"/>
                <a:gd name="T7" fmla="*/ 58 h 264"/>
                <a:gd name="T8" fmla="*/ 287 w 380"/>
                <a:gd name="T9" fmla="*/ 62 h 264"/>
                <a:gd name="T10" fmla="*/ 270 w 380"/>
                <a:gd name="T11" fmla="*/ 65 h 264"/>
                <a:gd name="T12" fmla="*/ 256 w 380"/>
                <a:gd name="T13" fmla="*/ 70 h 264"/>
                <a:gd name="T14" fmla="*/ 235 w 380"/>
                <a:gd name="T15" fmla="*/ 73 h 264"/>
                <a:gd name="T16" fmla="*/ 226 w 380"/>
                <a:gd name="T17" fmla="*/ 70 h 264"/>
                <a:gd name="T18" fmla="*/ 209 w 380"/>
                <a:gd name="T19" fmla="*/ 73 h 264"/>
                <a:gd name="T20" fmla="*/ 192 w 380"/>
                <a:gd name="T21" fmla="*/ 73 h 264"/>
                <a:gd name="T22" fmla="*/ 182 w 380"/>
                <a:gd name="T23" fmla="*/ 70 h 264"/>
                <a:gd name="T24" fmla="*/ 176 w 380"/>
                <a:gd name="T25" fmla="*/ 73 h 264"/>
                <a:gd name="T26" fmla="*/ 159 w 380"/>
                <a:gd name="T27" fmla="*/ 73 h 264"/>
                <a:gd name="T28" fmla="*/ 141 w 380"/>
                <a:gd name="T29" fmla="*/ 72 h 264"/>
                <a:gd name="T30" fmla="*/ 118 w 380"/>
                <a:gd name="T31" fmla="*/ 68 h 264"/>
                <a:gd name="T32" fmla="*/ 112 w 380"/>
                <a:gd name="T33" fmla="*/ 68 h 264"/>
                <a:gd name="T34" fmla="*/ 105 w 380"/>
                <a:gd name="T35" fmla="*/ 68 h 264"/>
                <a:gd name="T36" fmla="*/ 97 w 380"/>
                <a:gd name="T37" fmla="*/ 68 h 264"/>
                <a:gd name="T38" fmla="*/ 89 w 380"/>
                <a:gd name="T39" fmla="*/ 66 h 264"/>
                <a:gd name="T40" fmla="*/ 82 w 380"/>
                <a:gd name="T41" fmla="*/ 64 h 264"/>
                <a:gd name="T42" fmla="*/ 78 w 380"/>
                <a:gd name="T43" fmla="*/ 64 h 264"/>
                <a:gd name="T44" fmla="*/ 67 w 380"/>
                <a:gd name="T45" fmla="*/ 60 h 264"/>
                <a:gd name="T46" fmla="*/ 63 w 380"/>
                <a:gd name="T47" fmla="*/ 53 h 264"/>
                <a:gd name="T48" fmla="*/ 50 w 380"/>
                <a:gd name="T49" fmla="*/ 68 h 264"/>
                <a:gd name="T50" fmla="*/ 42 w 380"/>
                <a:gd name="T51" fmla="*/ 92 h 264"/>
                <a:gd name="T52" fmla="*/ 33 w 380"/>
                <a:gd name="T53" fmla="*/ 124 h 264"/>
                <a:gd name="T54" fmla="*/ 24 w 380"/>
                <a:gd name="T55" fmla="*/ 146 h 264"/>
                <a:gd name="T56" fmla="*/ 16 w 380"/>
                <a:gd name="T57" fmla="*/ 209 h 264"/>
                <a:gd name="T58" fmla="*/ 6 w 380"/>
                <a:gd name="T59" fmla="*/ 260 h 264"/>
                <a:gd name="T60" fmla="*/ 4 w 380"/>
                <a:gd name="T61" fmla="*/ 230 h 264"/>
                <a:gd name="T62" fmla="*/ 0 w 380"/>
                <a:gd name="T63" fmla="*/ 210 h 264"/>
                <a:gd name="T64" fmla="*/ 6 w 380"/>
                <a:gd name="T65" fmla="*/ 188 h 264"/>
                <a:gd name="T66" fmla="*/ 6 w 380"/>
                <a:gd name="T67" fmla="*/ 174 h 264"/>
                <a:gd name="T68" fmla="*/ 6 w 380"/>
                <a:gd name="T69" fmla="*/ 162 h 264"/>
                <a:gd name="T70" fmla="*/ 7 w 380"/>
                <a:gd name="T71" fmla="*/ 149 h 264"/>
                <a:gd name="T72" fmla="*/ 11 w 380"/>
                <a:gd name="T73" fmla="*/ 140 h 264"/>
                <a:gd name="T74" fmla="*/ 10 w 380"/>
                <a:gd name="T75" fmla="*/ 128 h 264"/>
                <a:gd name="T76" fmla="*/ 12 w 380"/>
                <a:gd name="T77" fmla="*/ 119 h 264"/>
                <a:gd name="T78" fmla="*/ 15 w 380"/>
                <a:gd name="T79" fmla="*/ 110 h 264"/>
                <a:gd name="T80" fmla="*/ 19 w 380"/>
                <a:gd name="T81" fmla="*/ 100 h 264"/>
                <a:gd name="T82" fmla="*/ 19 w 380"/>
                <a:gd name="T83" fmla="*/ 92 h 264"/>
                <a:gd name="T84" fmla="*/ 23 w 380"/>
                <a:gd name="T85" fmla="*/ 79 h 264"/>
                <a:gd name="T86" fmla="*/ 29 w 380"/>
                <a:gd name="T87" fmla="*/ 61 h 264"/>
                <a:gd name="T88" fmla="*/ 40 w 380"/>
                <a:gd name="T89" fmla="*/ 62 h 264"/>
                <a:gd name="T90" fmla="*/ 29 w 380"/>
                <a:gd name="T91" fmla="*/ 51 h 264"/>
                <a:gd name="T92" fmla="*/ 32 w 380"/>
                <a:gd name="T93" fmla="*/ 47 h 264"/>
                <a:gd name="T94" fmla="*/ 37 w 380"/>
                <a:gd name="T95" fmla="*/ 41 h 264"/>
                <a:gd name="T96" fmla="*/ 37 w 380"/>
                <a:gd name="T97" fmla="*/ 34 h 264"/>
                <a:gd name="T98" fmla="*/ 42 w 380"/>
                <a:gd name="T99" fmla="*/ 32 h 264"/>
                <a:gd name="T100" fmla="*/ 45 w 380"/>
                <a:gd name="T101" fmla="*/ 30 h 264"/>
                <a:gd name="T102" fmla="*/ 48 w 380"/>
                <a:gd name="T103" fmla="*/ 28 h 264"/>
                <a:gd name="T104" fmla="*/ 57 w 380"/>
                <a:gd name="T105" fmla="*/ 14 h 264"/>
                <a:gd name="T106" fmla="*/ 63 w 380"/>
                <a:gd name="T107" fmla="*/ 10 h 264"/>
                <a:gd name="T108" fmla="*/ 63 w 380"/>
                <a:gd name="T109" fmla="*/ 19 h 264"/>
                <a:gd name="T110" fmla="*/ 80 w 380"/>
                <a:gd name="T111" fmla="*/ 43 h 264"/>
                <a:gd name="T112" fmla="*/ 114 w 380"/>
                <a:gd name="T113" fmla="*/ 47 h 264"/>
                <a:gd name="T114" fmla="*/ 152 w 380"/>
                <a:gd name="T115" fmla="*/ 49 h 264"/>
                <a:gd name="T116" fmla="*/ 202 w 380"/>
                <a:gd name="T117" fmla="*/ 52 h 264"/>
                <a:gd name="T118" fmla="*/ 235 w 380"/>
                <a:gd name="T119" fmla="*/ 57 h 264"/>
                <a:gd name="T120" fmla="*/ 319 w 380"/>
                <a:gd name="T121" fmla="*/ 4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0" h="264">
                  <a:moveTo>
                    <a:pt x="7" y="159"/>
                  </a:moveTo>
                  <a:lnTo>
                    <a:pt x="8" y="159"/>
                  </a:lnTo>
                  <a:lnTo>
                    <a:pt x="8" y="159"/>
                  </a:lnTo>
                  <a:lnTo>
                    <a:pt x="7" y="159"/>
                  </a:lnTo>
                  <a:close/>
                  <a:moveTo>
                    <a:pt x="7" y="158"/>
                  </a:moveTo>
                  <a:lnTo>
                    <a:pt x="7" y="158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8"/>
                  </a:lnTo>
                  <a:close/>
                  <a:moveTo>
                    <a:pt x="258" y="69"/>
                  </a:move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close/>
                  <a:moveTo>
                    <a:pt x="258" y="68"/>
                  </a:move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8"/>
                  </a:lnTo>
                  <a:close/>
                  <a:moveTo>
                    <a:pt x="40" y="40"/>
                  </a:moveTo>
                  <a:lnTo>
                    <a:pt x="41" y="40"/>
                  </a:lnTo>
                  <a:lnTo>
                    <a:pt x="41" y="40"/>
                  </a:lnTo>
                  <a:lnTo>
                    <a:pt x="40" y="40"/>
                  </a:lnTo>
                  <a:close/>
                  <a:moveTo>
                    <a:pt x="372" y="0"/>
                  </a:moveTo>
                  <a:lnTo>
                    <a:pt x="374" y="0"/>
                  </a:lnTo>
                  <a:lnTo>
                    <a:pt x="375" y="1"/>
                  </a:lnTo>
                  <a:lnTo>
                    <a:pt x="376" y="2"/>
                  </a:lnTo>
                  <a:lnTo>
                    <a:pt x="377" y="3"/>
                  </a:lnTo>
                  <a:lnTo>
                    <a:pt x="379" y="5"/>
                  </a:lnTo>
                  <a:lnTo>
                    <a:pt x="380" y="9"/>
                  </a:lnTo>
                  <a:lnTo>
                    <a:pt x="380" y="10"/>
                  </a:lnTo>
                  <a:lnTo>
                    <a:pt x="379" y="13"/>
                  </a:lnTo>
                  <a:lnTo>
                    <a:pt x="377" y="15"/>
                  </a:lnTo>
                  <a:lnTo>
                    <a:pt x="376" y="18"/>
                  </a:lnTo>
                  <a:lnTo>
                    <a:pt x="376" y="20"/>
                  </a:lnTo>
                  <a:lnTo>
                    <a:pt x="376" y="20"/>
                  </a:lnTo>
                  <a:lnTo>
                    <a:pt x="375" y="19"/>
                  </a:lnTo>
                  <a:lnTo>
                    <a:pt x="374" y="19"/>
                  </a:lnTo>
                  <a:lnTo>
                    <a:pt x="374" y="20"/>
                  </a:lnTo>
                  <a:lnTo>
                    <a:pt x="374" y="23"/>
                  </a:lnTo>
                  <a:lnTo>
                    <a:pt x="371" y="27"/>
                  </a:lnTo>
                  <a:lnTo>
                    <a:pt x="368" y="28"/>
                  </a:lnTo>
                  <a:lnTo>
                    <a:pt x="364" y="31"/>
                  </a:lnTo>
                  <a:lnTo>
                    <a:pt x="360" y="31"/>
                  </a:lnTo>
                  <a:lnTo>
                    <a:pt x="360" y="31"/>
                  </a:lnTo>
                  <a:lnTo>
                    <a:pt x="359" y="31"/>
                  </a:lnTo>
                  <a:lnTo>
                    <a:pt x="359" y="32"/>
                  </a:lnTo>
                  <a:lnTo>
                    <a:pt x="359" y="34"/>
                  </a:lnTo>
                  <a:lnTo>
                    <a:pt x="359" y="34"/>
                  </a:lnTo>
                  <a:lnTo>
                    <a:pt x="358" y="34"/>
                  </a:lnTo>
                  <a:lnTo>
                    <a:pt x="358" y="32"/>
                  </a:lnTo>
                  <a:lnTo>
                    <a:pt x="358" y="34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6"/>
                  </a:lnTo>
                  <a:lnTo>
                    <a:pt x="357" y="35"/>
                  </a:lnTo>
                  <a:lnTo>
                    <a:pt x="355" y="34"/>
                  </a:lnTo>
                  <a:lnTo>
                    <a:pt x="355" y="36"/>
                  </a:lnTo>
                  <a:lnTo>
                    <a:pt x="355" y="38"/>
                  </a:lnTo>
                  <a:lnTo>
                    <a:pt x="355" y="39"/>
                  </a:lnTo>
                  <a:lnTo>
                    <a:pt x="354" y="39"/>
                  </a:lnTo>
                  <a:lnTo>
                    <a:pt x="353" y="40"/>
                  </a:lnTo>
                  <a:lnTo>
                    <a:pt x="351" y="40"/>
                  </a:lnTo>
                  <a:lnTo>
                    <a:pt x="350" y="41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49" y="43"/>
                  </a:lnTo>
                  <a:lnTo>
                    <a:pt x="345" y="45"/>
                  </a:lnTo>
                  <a:lnTo>
                    <a:pt x="342" y="47"/>
                  </a:lnTo>
                  <a:lnTo>
                    <a:pt x="340" y="49"/>
                  </a:lnTo>
                  <a:lnTo>
                    <a:pt x="340" y="48"/>
                  </a:lnTo>
                  <a:lnTo>
                    <a:pt x="338" y="47"/>
                  </a:lnTo>
                  <a:lnTo>
                    <a:pt x="338" y="48"/>
                  </a:lnTo>
                  <a:lnTo>
                    <a:pt x="338" y="49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36" y="51"/>
                  </a:lnTo>
                  <a:lnTo>
                    <a:pt x="336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2" y="53"/>
                  </a:lnTo>
                  <a:lnTo>
                    <a:pt x="332" y="55"/>
                  </a:lnTo>
                  <a:lnTo>
                    <a:pt x="330" y="53"/>
                  </a:lnTo>
                  <a:lnTo>
                    <a:pt x="330" y="55"/>
                  </a:lnTo>
                  <a:lnTo>
                    <a:pt x="330" y="55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5"/>
                  </a:lnTo>
                  <a:lnTo>
                    <a:pt x="328" y="55"/>
                  </a:lnTo>
                  <a:lnTo>
                    <a:pt x="328" y="55"/>
                  </a:lnTo>
                  <a:lnTo>
                    <a:pt x="326" y="55"/>
                  </a:lnTo>
                  <a:lnTo>
                    <a:pt x="326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3"/>
                  </a:lnTo>
                  <a:lnTo>
                    <a:pt x="320" y="56"/>
                  </a:lnTo>
                  <a:lnTo>
                    <a:pt x="316" y="57"/>
                  </a:lnTo>
                  <a:lnTo>
                    <a:pt x="312" y="58"/>
                  </a:lnTo>
                  <a:lnTo>
                    <a:pt x="307" y="60"/>
                  </a:lnTo>
                  <a:lnTo>
                    <a:pt x="307" y="58"/>
                  </a:lnTo>
                  <a:lnTo>
                    <a:pt x="305" y="57"/>
                  </a:lnTo>
                  <a:lnTo>
                    <a:pt x="305" y="58"/>
                  </a:lnTo>
                  <a:lnTo>
                    <a:pt x="304" y="58"/>
                  </a:lnTo>
                  <a:lnTo>
                    <a:pt x="303" y="60"/>
                  </a:lnTo>
                  <a:lnTo>
                    <a:pt x="303" y="60"/>
                  </a:lnTo>
                  <a:lnTo>
                    <a:pt x="303" y="58"/>
                  </a:lnTo>
                  <a:lnTo>
                    <a:pt x="303" y="58"/>
                  </a:lnTo>
                  <a:lnTo>
                    <a:pt x="302" y="58"/>
                  </a:lnTo>
                  <a:lnTo>
                    <a:pt x="302" y="60"/>
                  </a:lnTo>
                  <a:lnTo>
                    <a:pt x="302" y="60"/>
                  </a:lnTo>
                  <a:lnTo>
                    <a:pt x="300" y="61"/>
                  </a:lnTo>
                  <a:lnTo>
                    <a:pt x="300" y="58"/>
                  </a:lnTo>
                  <a:lnTo>
                    <a:pt x="299" y="60"/>
                  </a:lnTo>
                  <a:lnTo>
                    <a:pt x="299" y="60"/>
                  </a:lnTo>
                  <a:lnTo>
                    <a:pt x="298" y="61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6" y="61"/>
                  </a:lnTo>
                  <a:lnTo>
                    <a:pt x="296" y="61"/>
                  </a:lnTo>
                  <a:lnTo>
                    <a:pt x="295" y="60"/>
                  </a:lnTo>
                  <a:lnTo>
                    <a:pt x="294" y="61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1"/>
                  </a:lnTo>
                  <a:lnTo>
                    <a:pt x="294" y="61"/>
                  </a:lnTo>
                  <a:lnTo>
                    <a:pt x="292" y="62"/>
                  </a:lnTo>
                  <a:lnTo>
                    <a:pt x="292" y="61"/>
                  </a:lnTo>
                  <a:lnTo>
                    <a:pt x="292" y="60"/>
                  </a:lnTo>
                  <a:lnTo>
                    <a:pt x="291" y="62"/>
                  </a:lnTo>
                  <a:lnTo>
                    <a:pt x="290" y="62"/>
                  </a:lnTo>
                  <a:lnTo>
                    <a:pt x="288" y="62"/>
                  </a:lnTo>
                  <a:lnTo>
                    <a:pt x="287" y="64"/>
                  </a:lnTo>
                  <a:lnTo>
                    <a:pt x="287" y="64"/>
                  </a:lnTo>
                  <a:lnTo>
                    <a:pt x="287" y="62"/>
                  </a:lnTo>
                  <a:lnTo>
                    <a:pt x="286" y="64"/>
                  </a:lnTo>
                  <a:lnTo>
                    <a:pt x="285" y="64"/>
                  </a:lnTo>
                  <a:lnTo>
                    <a:pt x="283" y="64"/>
                  </a:lnTo>
                  <a:lnTo>
                    <a:pt x="282" y="64"/>
                  </a:lnTo>
                  <a:lnTo>
                    <a:pt x="282" y="62"/>
                  </a:lnTo>
                  <a:lnTo>
                    <a:pt x="282" y="61"/>
                  </a:lnTo>
                  <a:lnTo>
                    <a:pt x="281" y="61"/>
                  </a:lnTo>
                  <a:lnTo>
                    <a:pt x="281" y="62"/>
                  </a:lnTo>
                  <a:lnTo>
                    <a:pt x="281" y="64"/>
                  </a:lnTo>
                  <a:lnTo>
                    <a:pt x="279" y="64"/>
                  </a:lnTo>
                  <a:lnTo>
                    <a:pt x="279" y="65"/>
                  </a:lnTo>
                  <a:lnTo>
                    <a:pt x="279" y="66"/>
                  </a:lnTo>
                  <a:lnTo>
                    <a:pt x="278" y="66"/>
                  </a:lnTo>
                  <a:lnTo>
                    <a:pt x="277" y="65"/>
                  </a:lnTo>
                  <a:lnTo>
                    <a:pt x="275" y="66"/>
                  </a:lnTo>
                  <a:lnTo>
                    <a:pt x="275" y="65"/>
                  </a:lnTo>
                  <a:lnTo>
                    <a:pt x="274" y="64"/>
                  </a:lnTo>
                  <a:lnTo>
                    <a:pt x="274" y="64"/>
                  </a:lnTo>
                  <a:lnTo>
                    <a:pt x="275" y="62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3" y="61"/>
                  </a:lnTo>
                  <a:lnTo>
                    <a:pt x="271" y="61"/>
                  </a:lnTo>
                  <a:lnTo>
                    <a:pt x="270" y="62"/>
                  </a:lnTo>
                  <a:lnTo>
                    <a:pt x="270" y="65"/>
                  </a:lnTo>
                  <a:lnTo>
                    <a:pt x="269" y="66"/>
                  </a:lnTo>
                  <a:lnTo>
                    <a:pt x="269" y="65"/>
                  </a:lnTo>
                  <a:lnTo>
                    <a:pt x="268" y="64"/>
                  </a:lnTo>
                  <a:lnTo>
                    <a:pt x="268" y="64"/>
                  </a:lnTo>
                  <a:lnTo>
                    <a:pt x="266" y="69"/>
                  </a:lnTo>
                  <a:lnTo>
                    <a:pt x="266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9"/>
                  </a:lnTo>
                  <a:lnTo>
                    <a:pt x="264" y="69"/>
                  </a:lnTo>
                  <a:lnTo>
                    <a:pt x="264" y="69"/>
                  </a:lnTo>
                  <a:lnTo>
                    <a:pt x="262" y="69"/>
                  </a:lnTo>
                  <a:lnTo>
                    <a:pt x="261" y="68"/>
                  </a:lnTo>
                  <a:lnTo>
                    <a:pt x="261" y="66"/>
                  </a:lnTo>
                  <a:lnTo>
                    <a:pt x="262" y="66"/>
                  </a:lnTo>
                  <a:lnTo>
                    <a:pt x="261" y="65"/>
                  </a:lnTo>
                  <a:lnTo>
                    <a:pt x="261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58" y="66"/>
                  </a:ln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7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56" y="69"/>
                  </a:lnTo>
                  <a:lnTo>
                    <a:pt x="254" y="72"/>
                  </a:lnTo>
                  <a:lnTo>
                    <a:pt x="252" y="73"/>
                  </a:lnTo>
                  <a:lnTo>
                    <a:pt x="252" y="72"/>
                  </a:lnTo>
                  <a:lnTo>
                    <a:pt x="252" y="70"/>
                  </a:lnTo>
                  <a:lnTo>
                    <a:pt x="251" y="70"/>
                  </a:lnTo>
                  <a:lnTo>
                    <a:pt x="249" y="72"/>
                  </a:lnTo>
                  <a:lnTo>
                    <a:pt x="248" y="72"/>
                  </a:lnTo>
                  <a:lnTo>
                    <a:pt x="247" y="72"/>
                  </a:lnTo>
                  <a:lnTo>
                    <a:pt x="247" y="72"/>
                  </a:lnTo>
                  <a:lnTo>
                    <a:pt x="247" y="73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3" y="72"/>
                  </a:lnTo>
                  <a:lnTo>
                    <a:pt x="243" y="73"/>
                  </a:lnTo>
                  <a:lnTo>
                    <a:pt x="243" y="72"/>
                  </a:lnTo>
                  <a:lnTo>
                    <a:pt x="241" y="73"/>
                  </a:lnTo>
                  <a:lnTo>
                    <a:pt x="240" y="73"/>
                  </a:lnTo>
                  <a:lnTo>
                    <a:pt x="239" y="73"/>
                  </a:lnTo>
                  <a:lnTo>
                    <a:pt x="236" y="73"/>
                  </a:lnTo>
                  <a:lnTo>
                    <a:pt x="236" y="74"/>
                  </a:lnTo>
                  <a:lnTo>
                    <a:pt x="235" y="74"/>
                  </a:lnTo>
                  <a:lnTo>
                    <a:pt x="235" y="75"/>
                  </a:lnTo>
                  <a:lnTo>
                    <a:pt x="235" y="74"/>
                  </a:lnTo>
                  <a:lnTo>
                    <a:pt x="235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2" y="74"/>
                  </a:lnTo>
                  <a:lnTo>
                    <a:pt x="231" y="73"/>
                  </a:lnTo>
                  <a:lnTo>
                    <a:pt x="231" y="73"/>
                  </a:lnTo>
                  <a:lnTo>
                    <a:pt x="231" y="72"/>
                  </a:lnTo>
                  <a:lnTo>
                    <a:pt x="231" y="72"/>
                  </a:lnTo>
                  <a:lnTo>
                    <a:pt x="231" y="70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28" y="73"/>
                  </a:lnTo>
                  <a:lnTo>
                    <a:pt x="228" y="73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6" y="74"/>
                  </a:lnTo>
                  <a:lnTo>
                    <a:pt x="226" y="73"/>
                  </a:lnTo>
                  <a:lnTo>
                    <a:pt x="226" y="70"/>
                  </a:lnTo>
                  <a:lnTo>
                    <a:pt x="226" y="72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2" y="75"/>
                  </a:lnTo>
                  <a:lnTo>
                    <a:pt x="220" y="74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8" y="73"/>
                  </a:lnTo>
                  <a:lnTo>
                    <a:pt x="216" y="74"/>
                  </a:lnTo>
                  <a:lnTo>
                    <a:pt x="216" y="74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5" y="73"/>
                  </a:lnTo>
                  <a:lnTo>
                    <a:pt x="215" y="73"/>
                  </a:lnTo>
                  <a:lnTo>
                    <a:pt x="214" y="73"/>
                  </a:lnTo>
                  <a:lnTo>
                    <a:pt x="214" y="74"/>
                  </a:lnTo>
                  <a:lnTo>
                    <a:pt x="214" y="73"/>
                  </a:lnTo>
                  <a:lnTo>
                    <a:pt x="213" y="72"/>
                  </a:lnTo>
                  <a:lnTo>
                    <a:pt x="211" y="70"/>
                  </a:lnTo>
                  <a:lnTo>
                    <a:pt x="211" y="72"/>
                  </a:lnTo>
                  <a:lnTo>
                    <a:pt x="211" y="73"/>
                  </a:lnTo>
                  <a:lnTo>
                    <a:pt x="211" y="74"/>
                  </a:lnTo>
                  <a:lnTo>
                    <a:pt x="210" y="73"/>
                  </a:lnTo>
                  <a:lnTo>
                    <a:pt x="209" y="73"/>
                  </a:lnTo>
                  <a:lnTo>
                    <a:pt x="209" y="74"/>
                  </a:lnTo>
                  <a:lnTo>
                    <a:pt x="207" y="74"/>
                  </a:lnTo>
                  <a:lnTo>
                    <a:pt x="206" y="73"/>
                  </a:lnTo>
                  <a:lnTo>
                    <a:pt x="207" y="73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7" y="70"/>
                  </a:lnTo>
                  <a:lnTo>
                    <a:pt x="206" y="70"/>
                  </a:lnTo>
                  <a:lnTo>
                    <a:pt x="206" y="72"/>
                  </a:lnTo>
                  <a:lnTo>
                    <a:pt x="205" y="72"/>
                  </a:lnTo>
                  <a:lnTo>
                    <a:pt x="203" y="72"/>
                  </a:lnTo>
                  <a:lnTo>
                    <a:pt x="205" y="74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2" y="74"/>
                  </a:lnTo>
                  <a:lnTo>
                    <a:pt x="202" y="74"/>
                  </a:lnTo>
                  <a:lnTo>
                    <a:pt x="202" y="73"/>
                  </a:lnTo>
                  <a:lnTo>
                    <a:pt x="202" y="73"/>
                  </a:lnTo>
                  <a:lnTo>
                    <a:pt x="201" y="73"/>
                  </a:lnTo>
                  <a:lnTo>
                    <a:pt x="201" y="74"/>
                  </a:lnTo>
                  <a:lnTo>
                    <a:pt x="201" y="74"/>
                  </a:lnTo>
                  <a:lnTo>
                    <a:pt x="199" y="74"/>
                  </a:lnTo>
                  <a:lnTo>
                    <a:pt x="197" y="74"/>
                  </a:lnTo>
                  <a:lnTo>
                    <a:pt x="196" y="74"/>
                  </a:lnTo>
                  <a:lnTo>
                    <a:pt x="194" y="73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92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4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2" y="70"/>
                  </a:lnTo>
                  <a:lnTo>
                    <a:pt x="192" y="70"/>
                  </a:lnTo>
                  <a:lnTo>
                    <a:pt x="190" y="72"/>
                  </a:lnTo>
                  <a:lnTo>
                    <a:pt x="190" y="73"/>
                  </a:lnTo>
                  <a:lnTo>
                    <a:pt x="189" y="74"/>
                  </a:lnTo>
                  <a:lnTo>
                    <a:pt x="188" y="74"/>
                  </a:lnTo>
                  <a:lnTo>
                    <a:pt x="188" y="73"/>
                  </a:lnTo>
                  <a:lnTo>
                    <a:pt x="188" y="73"/>
                  </a:lnTo>
                  <a:lnTo>
                    <a:pt x="186" y="74"/>
                  </a:lnTo>
                  <a:lnTo>
                    <a:pt x="185" y="73"/>
                  </a:lnTo>
                  <a:lnTo>
                    <a:pt x="185" y="72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0"/>
                  </a:lnTo>
                  <a:lnTo>
                    <a:pt x="184" y="72"/>
                  </a:lnTo>
                  <a:lnTo>
                    <a:pt x="182" y="69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0" y="70"/>
                  </a:lnTo>
                  <a:lnTo>
                    <a:pt x="181" y="72"/>
                  </a:lnTo>
                  <a:lnTo>
                    <a:pt x="182" y="72"/>
                  </a:lnTo>
                  <a:lnTo>
                    <a:pt x="181" y="73"/>
                  </a:lnTo>
                  <a:lnTo>
                    <a:pt x="180" y="73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6" y="72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2"/>
                  </a:lnTo>
                  <a:lnTo>
                    <a:pt x="175" y="70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3" y="73"/>
                  </a:lnTo>
                  <a:lnTo>
                    <a:pt x="173" y="73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1" y="72"/>
                  </a:lnTo>
                  <a:lnTo>
                    <a:pt x="171" y="72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8" y="73"/>
                  </a:lnTo>
                  <a:lnTo>
                    <a:pt x="168" y="72"/>
                  </a:lnTo>
                  <a:lnTo>
                    <a:pt x="167" y="72"/>
                  </a:lnTo>
                  <a:lnTo>
                    <a:pt x="167" y="73"/>
                  </a:lnTo>
                  <a:lnTo>
                    <a:pt x="165" y="72"/>
                  </a:lnTo>
                  <a:lnTo>
                    <a:pt x="165" y="70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4" y="69"/>
                  </a:lnTo>
                  <a:lnTo>
                    <a:pt x="164" y="72"/>
                  </a:lnTo>
                  <a:lnTo>
                    <a:pt x="164" y="73"/>
                  </a:lnTo>
                  <a:lnTo>
                    <a:pt x="163" y="73"/>
                  </a:lnTo>
                  <a:lnTo>
                    <a:pt x="160" y="73"/>
                  </a:lnTo>
                  <a:lnTo>
                    <a:pt x="159" y="73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8" y="73"/>
                  </a:lnTo>
                  <a:lnTo>
                    <a:pt x="155" y="73"/>
                  </a:lnTo>
                  <a:lnTo>
                    <a:pt x="154" y="73"/>
                  </a:lnTo>
                  <a:lnTo>
                    <a:pt x="152" y="73"/>
                  </a:lnTo>
                  <a:lnTo>
                    <a:pt x="151" y="72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8" y="69"/>
                  </a:lnTo>
                  <a:lnTo>
                    <a:pt x="148" y="70"/>
                  </a:lnTo>
                  <a:lnTo>
                    <a:pt x="150" y="72"/>
                  </a:lnTo>
                  <a:lnTo>
                    <a:pt x="147" y="72"/>
                  </a:lnTo>
                  <a:lnTo>
                    <a:pt x="146" y="72"/>
                  </a:lnTo>
                  <a:lnTo>
                    <a:pt x="144" y="70"/>
                  </a:lnTo>
                  <a:lnTo>
                    <a:pt x="144" y="72"/>
                  </a:lnTo>
                  <a:lnTo>
                    <a:pt x="143" y="72"/>
                  </a:lnTo>
                  <a:lnTo>
                    <a:pt x="143" y="70"/>
                  </a:lnTo>
                  <a:lnTo>
                    <a:pt x="143" y="70"/>
                  </a:lnTo>
                  <a:lnTo>
                    <a:pt x="142" y="70"/>
                  </a:lnTo>
                  <a:lnTo>
                    <a:pt x="142" y="72"/>
                  </a:lnTo>
                  <a:lnTo>
                    <a:pt x="142" y="70"/>
                  </a:lnTo>
                  <a:lnTo>
                    <a:pt x="141" y="70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39" y="7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8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5" y="69"/>
                  </a:lnTo>
                  <a:lnTo>
                    <a:pt x="135" y="70"/>
                  </a:lnTo>
                  <a:lnTo>
                    <a:pt x="134" y="70"/>
                  </a:lnTo>
                  <a:lnTo>
                    <a:pt x="135" y="72"/>
                  </a:lnTo>
                  <a:lnTo>
                    <a:pt x="134" y="70"/>
                  </a:lnTo>
                  <a:lnTo>
                    <a:pt x="133" y="69"/>
                  </a:lnTo>
                  <a:lnTo>
                    <a:pt x="131" y="68"/>
                  </a:lnTo>
                  <a:lnTo>
                    <a:pt x="129" y="70"/>
                  </a:lnTo>
                  <a:lnTo>
                    <a:pt x="126" y="70"/>
                  </a:lnTo>
                  <a:lnTo>
                    <a:pt x="124" y="70"/>
                  </a:lnTo>
                  <a:lnTo>
                    <a:pt x="121" y="70"/>
                  </a:lnTo>
                  <a:lnTo>
                    <a:pt x="121" y="69"/>
                  </a:lnTo>
                  <a:lnTo>
                    <a:pt x="121" y="69"/>
                  </a:lnTo>
                  <a:lnTo>
                    <a:pt x="120" y="69"/>
                  </a:lnTo>
                  <a:lnTo>
                    <a:pt x="120" y="70"/>
                  </a:lnTo>
                  <a:lnTo>
                    <a:pt x="120" y="70"/>
                  </a:lnTo>
                  <a:lnTo>
                    <a:pt x="120" y="69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20" y="66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69"/>
                  </a:lnTo>
                  <a:lnTo>
                    <a:pt x="116" y="69"/>
                  </a:lnTo>
                  <a:lnTo>
                    <a:pt x="116" y="70"/>
                  </a:lnTo>
                  <a:lnTo>
                    <a:pt x="116" y="69"/>
                  </a:lnTo>
                  <a:lnTo>
                    <a:pt x="116" y="68"/>
                  </a:lnTo>
                  <a:lnTo>
                    <a:pt x="114" y="68"/>
                  </a:lnTo>
                  <a:lnTo>
                    <a:pt x="116" y="66"/>
                  </a:lnTo>
                  <a:lnTo>
                    <a:pt x="116" y="65"/>
                  </a:lnTo>
                  <a:lnTo>
                    <a:pt x="117" y="62"/>
                  </a:lnTo>
                  <a:lnTo>
                    <a:pt x="117" y="61"/>
                  </a:lnTo>
                  <a:lnTo>
                    <a:pt x="117" y="61"/>
                  </a:lnTo>
                  <a:lnTo>
                    <a:pt x="117" y="60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7" y="57"/>
                  </a:lnTo>
                  <a:lnTo>
                    <a:pt x="116" y="58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4" y="64"/>
                  </a:lnTo>
                  <a:lnTo>
                    <a:pt x="114" y="65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2" y="66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0" y="65"/>
                  </a:lnTo>
                  <a:lnTo>
                    <a:pt x="112" y="66"/>
                  </a:lnTo>
                  <a:lnTo>
                    <a:pt x="110" y="68"/>
                  </a:lnTo>
                  <a:lnTo>
                    <a:pt x="110" y="69"/>
                  </a:lnTo>
                  <a:lnTo>
                    <a:pt x="110" y="68"/>
                  </a:lnTo>
                  <a:lnTo>
                    <a:pt x="110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9" y="69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7" y="69"/>
                  </a:lnTo>
                  <a:lnTo>
                    <a:pt x="107" y="70"/>
                  </a:lnTo>
                  <a:lnTo>
                    <a:pt x="107" y="69"/>
                  </a:lnTo>
                  <a:lnTo>
                    <a:pt x="108" y="66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5" y="68"/>
                  </a:lnTo>
                  <a:lnTo>
                    <a:pt x="105" y="70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6"/>
                  </a:lnTo>
                  <a:lnTo>
                    <a:pt x="103" y="68"/>
                  </a:lnTo>
                  <a:lnTo>
                    <a:pt x="103" y="66"/>
                  </a:lnTo>
                  <a:lnTo>
                    <a:pt x="103" y="65"/>
                  </a:lnTo>
                  <a:lnTo>
                    <a:pt x="101" y="65"/>
                  </a:lnTo>
                  <a:lnTo>
                    <a:pt x="101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5"/>
                  </a:lnTo>
                  <a:lnTo>
                    <a:pt x="99" y="65"/>
                  </a:lnTo>
                  <a:lnTo>
                    <a:pt x="99" y="66"/>
                  </a:lnTo>
                  <a:lnTo>
                    <a:pt x="99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69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95" y="68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6" y="65"/>
                  </a:lnTo>
                  <a:lnTo>
                    <a:pt x="96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3" y="66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3" y="66"/>
                  </a:lnTo>
                  <a:lnTo>
                    <a:pt x="93" y="65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5"/>
                  </a:lnTo>
                  <a:lnTo>
                    <a:pt x="89" y="66"/>
                  </a:lnTo>
                  <a:lnTo>
                    <a:pt x="88" y="66"/>
                  </a:lnTo>
                  <a:lnTo>
                    <a:pt x="88" y="65"/>
                  </a:lnTo>
                  <a:lnTo>
                    <a:pt x="87" y="62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57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7" y="60"/>
                  </a:lnTo>
                  <a:lnTo>
                    <a:pt x="86" y="61"/>
                  </a:lnTo>
                  <a:lnTo>
                    <a:pt x="84" y="62"/>
                  </a:lnTo>
                  <a:lnTo>
                    <a:pt x="84" y="65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3" y="62"/>
                  </a:lnTo>
                  <a:lnTo>
                    <a:pt x="83" y="61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2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79" y="62"/>
                  </a:lnTo>
                  <a:lnTo>
                    <a:pt x="79" y="61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2" y="60"/>
                  </a:lnTo>
                  <a:lnTo>
                    <a:pt x="82" y="58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0" y="57"/>
                  </a:lnTo>
                  <a:lnTo>
                    <a:pt x="79" y="57"/>
                  </a:lnTo>
                  <a:lnTo>
                    <a:pt x="79" y="58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1"/>
                  </a:lnTo>
                  <a:lnTo>
                    <a:pt x="78" y="61"/>
                  </a:lnTo>
                  <a:lnTo>
                    <a:pt x="78" y="62"/>
                  </a:lnTo>
                  <a:lnTo>
                    <a:pt x="78" y="64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5"/>
                  </a:lnTo>
                  <a:lnTo>
                    <a:pt x="74" y="65"/>
                  </a:lnTo>
                  <a:lnTo>
                    <a:pt x="74" y="62"/>
                  </a:lnTo>
                  <a:lnTo>
                    <a:pt x="74" y="61"/>
                  </a:lnTo>
                  <a:lnTo>
                    <a:pt x="75" y="61"/>
                  </a:lnTo>
                  <a:lnTo>
                    <a:pt x="75" y="62"/>
                  </a:lnTo>
                  <a:lnTo>
                    <a:pt x="76" y="61"/>
                  </a:lnTo>
                  <a:lnTo>
                    <a:pt x="76" y="60"/>
                  </a:lnTo>
                  <a:lnTo>
                    <a:pt x="75" y="60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7" y="61"/>
                  </a:lnTo>
                  <a:lnTo>
                    <a:pt x="69" y="60"/>
                  </a:lnTo>
                  <a:lnTo>
                    <a:pt x="67" y="60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1" y="58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4" y="57"/>
                  </a:lnTo>
                  <a:lnTo>
                    <a:pt x="74" y="56"/>
                  </a:lnTo>
                  <a:lnTo>
                    <a:pt x="74" y="55"/>
                  </a:lnTo>
                  <a:lnTo>
                    <a:pt x="74" y="53"/>
                  </a:lnTo>
                  <a:lnTo>
                    <a:pt x="74" y="52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69" y="55"/>
                  </a:lnTo>
                  <a:lnTo>
                    <a:pt x="67" y="56"/>
                  </a:lnTo>
                  <a:lnTo>
                    <a:pt x="67" y="55"/>
                  </a:lnTo>
                  <a:lnTo>
                    <a:pt x="69" y="53"/>
                  </a:lnTo>
                  <a:lnTo>
                    <a:pt x="66" y="53"/>
                  </a:lnTo>
                  <a:lnTo>
                    <a:pt x="63" y="52"/>
                  </a:lnTo>
                  <a:lnTo>
                    <a:pt x="63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1" y="48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5" y="49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3" y="51"/>
                  </a:lnTo>
                  <a:lnTo>
                    <a:pt x="52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2" y="52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2" y="56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0" y="65"/>
                  </a:lnTo>
                  <a:lnTo>
                    <a:pt x="50" y="68"/>
                  </a:lnTo>
                  <a:lnTo>
                    <a:pt x="48" y="66"/>
                  </a:lnTo>
                  <a:lnTo>
                    <a:pt x="49" y="69"/>
                  </a:lnTo>
                  <a:lnTo>
                    <a:pt x="48" y="72"/>
                  </a:lnTo>
                  <a:lnTo>
                    <a:pt x="48" y="73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4" y="75"/>
                  </a:lnTo>
                  <a:lnTo>
                    <a:pt x="44" y="77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81"/>
                  </a:lnTo>
                  <a:lnTo>
                    <a:pt x="44" y="81"/>
                  </a:lnTo>
                  <a:lnTo>
                    <a:pt x="44" y="82"/>
                  </a:lnTo>
                  <a:lnTo>
                    <a:pt x="45" y="82"/>
                  </a:lnTo>
                  <a:lnTo>
                    <a:pt x="45" y="83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2" y="87"/>
                  </a:lnTo>
                  <a:lnTo>
                    <a:pt x="41" y="87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1" y="94"/>
                  </a:lnTo>
                  <a:lnTo>
                    <a:pt x="42" y="94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1" y="98"/>
                  </a:lnTo>
                  <a:lnTo>
                    <a:pt x="40" y="98"/>
                  </a:lnTo>
                  <a:lnTo>
                    <a:pt x="41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40" y="99"/>
                  </a:lnTo>
                  <a:lnTo>
                    <a:pt x="41" y="100"/>
                  </a:lnTo>
                  <a:lnTo>
                    <a:pt x="41" y="102"/>
                  </a:lnTo>
                  <a:lnTo>
                    <a:pt x="40" y="104"/>
                  </a:lnTo>
                  <a:lnTo>
                    <a:pt x="37" y="106"/>
                  </a:lnTo>
                  <a:lnTo>
                    <a:pt x="37" y="107"/>
                  </a:lnTo>
                  <a:lnTo>
                    <a:pt x="37" y="111"/>
                  </a:lnTo>
                  <a:lnTo>
                    <a:pt x="36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5" y="120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5" y="124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32" y="124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1" y="129"/>
                  </a:lnTo>
                  <a:lnTo>
                    <a:pt x="31" y="130"/>
                  </a:lnTo>
                  <a:lnTo>
                    <a:pt x="31" y="132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9" y="133"/>
                  </a:lnTo>
                  <a:lnTo>
                    <a:pt x="28" y="136"/>
                  </a:lnTo>
                  <a:lnTo>
                    <a:pt x="28" y="138"/>
                  </a:lnTo>
                  <a:lnTo>
                    <a:pt x="28" y="142"/>
                  </a:lnTo>
                  <a:lnTo>
                    <a:pt x="28" y="145"/>
                  </a:lnTo>
                  <a:lnTo>
                    <a:pt x="27" y="145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4" y="145"/>
                  </a:lnTo>
                  <a:lnTo>
                    <a:pt x="23" y="145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3" y="147"/>
                  </a:lnTo>
                  <a:lnTo>
                    <a:pt x="21" y="147"/>
                  </a:lnTo>
                  <a:lnTo>
                    <a:pt x="23" y="147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3" y="153"/>
                  </a:lnTo>
                  <a:lnTo>
                    <a:pt x="23" y="154"/>
                  </a:lnTo>
                  <a:lnTo>
                    <a:pt x="23" y="155"/>
                  </a:lnTo>
                  <a:lnTo>
                    <a:pt x="25" y="157"/>
                  </a:lnTo>
                  <a:lnTo>
                    <a:pt x="24" y="182"/>
                  </a:lnTo>
                  <a:lnTo>
                    <a:pt x="21" y="193"/>
                  </a:lnTo>
                  <a:lnTo>
                    <a:pt x="19" y="205"/>
                  </a:lnTo>
                  <a:lnTo>
                    <a:pt x="17" y="206"/>
                  </a:lnTo>
                  <a:lnTo>
                    <a:pt x="16" y="206"/>
                  </a:lnTo>
                  <a:lnTo>
                    <a:pt x="16" y="208"/>
                  </a:lnTo>
                  <a:lnTo>
                    <a:pt x="17" y="209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17" y="209"/>
                  </a:lnTo>
                  <a:lnTo>
                    <a:pt x="17" y="209"/>
                  </a:lnTo>
                  <a:lnTo>
                    <a:pt x="17" y="210"/>
                  </a:lnTo>
                  <a:lnTo>
                    <a:pt x="19" y="210"/>
                  </a:lnTo>
                  <a:lnTo>
                    <a:pt x="17" y="214"/>
                  </a:lnTo>
                  <a:lnTo>
                    <a:pt x="17" y="219"/>
                  </a:lnTo>
                  <a:lnTo>
                    <a:pt x="17" y="218"/>
                  </a:lnTo>
                  <a:lnTo>
                    <a:pt x="16" y="218"/>
                  </a:lnTo>
                  <a:lnTo>
                    <a:pt x="16" y="219"/>
                  </a:lnTo>
                  <a:lnTo>
                    <a:pt x="17" y="219"/>
                  </a:lnTo>
                  <a:lnTo>
                    <a:pt x="16" y="219"/>
                  </a:lnTo>
                  <a:lnTo>
                    <a:pt x="17" y="221"/>
                  </a:lnTo>
                  <a:lnTo>
                    <a:pt x="19" y="221"/>
                  </a:lnTo>
                  <a:lnTo>
                    <a:pt x="19" y="231"/>
                  </a:lnTo>
                  <a:lnTo>
                    <a:pt x="17" y="242"/>
                  </a:lnTo>
                  <a:lnTo>
                    <a:pt x="16" y="244"/>
                  </a:lnTo>
                  <a:lnTo>
                    <a:pt x="17" y="246"/>
                  </a:lnTo>
                  <a:lnTo>
                    <a:pt x="17" y="248"/>
                  </a:lnTo>
                  <a:lnTo>
                    <a:pt x="16" y="252"/>
                  </a:lnTo>
                  <a:lnTo>
                    <a:pt x="15" y="256"/>
                  </a:lnTo>
                  <a:lnTo>
                    <a:pt x="16" y="260"/>
                  </a:lnTo>
                  <a:lnTo>
                    <a:pt x="17" y="263"/>
                  </a:lnTo>
                  <a:lnTo>
                    <a:pt x="17" y="264"/>
                  </a:lnTo>
                  <a:lnTo>
                    <a:pt x="15" y="264"/>
                  </a:lnTo>
                  <a:lnTo>
                    <a:pt x="14" y="264"/>
                  </a:lnTo>
                  <a:lnTo>
                    <a:pt x="11" y="264"/>
                  </a:lnTo>
                  <a:lnTo>
                    <a:pt x="10" y="263"/>
                  </a:lnTo>
                  <a:lnTo>
                    <a:pt x="7" y="261"/>
                  </a:lnTo>
                  <a:lnTo>
                    <a:pt x="6" y="260"/>
                  </a:lnTo>
                  <a:lnTo>
                    <a:pt x="6" y="259"/>
                  </a:lnTo>
                  <a:lnTo>
                    <a:pt x="6" y="256"/>
                  </a:lnTo>
                  <a:lnTo>
                    <a:pt x="4" y="255"/>
                  </a:lnTo>
                  <a:lnTo>
                    <a:pt x="3" y="254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6" y="252"/>
                  </a:lnTo>
                  <a:lnTo>
                    <a:pt x="6" y="252"/>
                  </a:lnTo>
                  <a:lnTo>
                    <a:pt x="4" y="250"/>
                  </a:lnTo>
                  <a:lnTo>
                    <a:pt x="3" y="247"/>
                  </a:lnTo>
                  <a:lnTo>
                    <a:pt x="3" y="244"/>
                  </a:lnTo>
                  <a:lnTo>
                    <a:pt x="4" y="242"/>
                  </a:lnTo>
                  <a:lnTo>
                    <a:pt x="6" y="239"/>
                  </a:lnTo>
                  <a:lnTo>
                    <a:pt x="7" y="239"/>
                  </a:lnTo>
                  <a:lnTo>
                    <a:pt x="7" y="238"/>
                  </a:lnTo>
                  <a:lnTo>
                    <a:pt x="6" y="238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7" y="236"/>
                  </a:lnTo>
                  <a:lnTo>
                    <a:pt x="6" y="236"/>
                  </a:lnTo>
                  <a:lnTo>
                    <a:pt x="6" y="235"/>
                  </a:lnTo>
                  <a:lnTo>
                    <a:pt x="4" y="235"/>
                  </a:lnTo>
                  <a:lnTo>
                    <a:pt x="6" y="235"/>
                  </a:lnTo>
                  <a:lnTo>
                    <a:pt x="7" y="234"/>
                  </a:lnTo>
                  <a:lnTo>
                    <a:pt x="6" y="234"/>
                  </a:lnTo>
                  <a:lnTo>
                    <a:pt x="4" y="233"/>
                  </a:lnTo>
                  <a:lnTo>
                    <a:pt x="3" y="233"/>
                  </a:lnTo>
                  <a:lnTo>
                    <a:pt x="4" y="231"/>
                  </a:lnTo>
                  <a:lnTo>
                    <a:pt x="4" y="230"/>
                  </a:lnTo>
                  <a:lnTo>
                    <a:pt x="3" y="229"/>
                  </a:lnTo>
                  <a:lnTo>
                    <a:pt x="4" y="229"/>
                  </a:lnTo>
                  <a:lnTo>
                    <a:pt x="3" y="226"/>
                  </a:lnTo>
                  <a:lnTo>
                    <a:pt x="2" y="223"/>
                  </a:lnTo>
                  <a:lnTo>
                    <a:pt x="2" y="222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4" y="219"/>
                  </a:lnTo>
                  <a:lnTo>
                    <a:pt x="3" y="218"/>
                  </a:lnTo>
                  <a:lnTo>
                    <a:pt x="2" y="218"/>
                  </a:lnTo>
                  <a:lnTo>
                    <a:pt x="2" y="217"/>
                  </a:lnTo>
                  <a:lnTo>
                    <a:pt x="2" y="217"/>
                  </a:lnTo>
                  <a:lnTo>
                    <a:pt x="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2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2" y="212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0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8"/>
                  </a:lnTo>
                  <a:lnTo>
                    <a:pt x="3" y="208"/>
                  </a:lnTo>
                  <a:lnTo>
                    <a:pt x="4" y="208"/>
                  </a:lnTo>
                  <a:lnTo>
                    <a:pt x="3" y="204"/>
                  </a:lnTo>
                  <a:lnTo>
                    <a:pt x="3" y="199"/>
                  </a:lnTo>
                  <a:lnTo>
                    <a:pt x="3" y="195"/>
                  </a:lnTo>
                  <a:lnTo>
                    <a:pt x="4" y="195"/>
                  </a:lnTo>
                  <a:lnTo>
                    <a:pt x="6" y="195"/>
                  </a:lnTo>
                  <a:lnTo>
                    <a:pt x="6" y="193"/>
                  </a:lnTo>
                  <a:lnTo>
                    <a:pt x="6" y="192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6" y="191"/>
                  </a:lnTo>
                  <a:lnTo>
                    <a:pt x="6" y="191"/>
                  </a:lnTo>
                  <a:lnTo>
                    <a:pt x="4" y="191"/>
                  </a:lnTo>
                  <a:lnTo>
                    <a:pt x="4" y="189"/>
                  </a:lnTo>
                  <a:lnTo>
                    <a:pt x="7" y="191"/>
                  </a:lnTo>
                  <a:lnTo>
                    <a:pt x="6" y="189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7" y="188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7" y="185"/>
                  </a:lnTo>
                  <a:lnTo>
                    <a:pt x="8" y="185"/>
                  </a:lnTo>
                  <a:lnTo>
                    <a:pt x="7" y="185"/>
                  </a:lnTo>
                  <a:lnTo>
                    <a:pt x="6" y="185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7" y="184"/>
                  </a:lnTo>
                  <a:lnTo>
                    <a:pt x="6" y="183"/>
                  </a:lnTo>
                  <a:lnTo>
                    <a:pt x="6" y="182"/>
                  </a:lnTo>
                  <a:lnTo>
                    <a:pt x="6" y="180"/>
                  </a:lnTo>
                  <a:lnTo>
                    <a:pt x="6" y="180"/>
                  </a:lnTo>
                  <a:lnTo>
                    <a:pt x="6" y="179"/>
                  </a:lnTo>
                  <a:lnTo>
                    <a:pt x="6" y="178"/>
                  </a:lnTo>
                  <a:lnTo>
                    <a:pt x="6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7" y="176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6" y="174"/>
                  </a:lnTo>
                  <a:lnTo>
                    <a:pt x="4" y="174"/>
                  </a:lnTo>
                  <a:lnTo>
                    <a:pt x="6" y="174"/>
                  </a:lnTo>
                  <a:lnTo>
                    <a:pt x="6" y="172"/>
                  </a:lnTo>
                  <a:lnTo>
                    <a:pt x="6" y="171"/>
                  </a:lnTo>
                  <a:lnTo>
                    <a:pt x="7" y="171"/>
                  </a:lnTo>
                  <a:lnTo>
                    <a:pt x="8" y="171"/>
                  </a:lnTo>
                  <a:lnTo>
                    <a:pt x="10" y="172"/>
                  </a:lnTo>
                  <a:lnTo>
                    <a:pt x="11" y="171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10" y="168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8" y="167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3"/>
                  </a:lnTo>
                  <a:lnTo>
                    <a:pt x="7" y="163"/>
                  </a:lnTo>
                  <a:lnTo>
                    <a:pt x="6" y="163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7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7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7" y="157"/>
                  </a:lnTo>
                  <a:lnTo>
                    <a:pt x="8" y="158"/>
                  </a:lnTo>
                  <a:lnTo>
                    <a:pt x="6" y="155"/>
                  </a:lnTo>
                  <a:lnTo>
                    <a:pt x="6" y="153"/>
                  </a:lnTo>
                  <a:lnTo>
                    <a:pt x="6" y="154"/>
                  </a:lnTo>
                  <a:lnTo>
                    <a:pt x="7" y="154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8" y="149"/>
                  </a:lnTo>
                  <a:lnTo>
                    <a:pt x="8" y="149"/>
                  </a:lnTo>
                  <a:lnTo>
                    <a:pt x="8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6"/>
                  </a:lnTo>
                  <a:lnTo>
                    <a:pt x="7" y="144"/>
                  </a:lnTo>
                  <a:lnTo>
                    <a:pt x="8" y="142"/>
                  </a:lnTo>
                  <a:lnTo>
                    <a:pt x="7" y="142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7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0" y="141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0" y="134"/>
                  </a:lnTo>
                  <a:lnTo>
                    <a:pt x="10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1" y="134"/>
                  </a:lnTo>
                  <a:lnTo>
                    <a:pt x="10" y="134"/>
                  </a:lnTo>
                  <a:lnTo>
                    <a:pt x="11" y="134"/>
                  </a:lnTo>
                  <a:lnTo>
                    <a:pt x="10" y="133"/>
                  </a:lnTo>
                  <a:lnTo>
                    <a:pt x="8" y="133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8" y="132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0" y="128"/>
                  </a:lnTo>
                  <a:lnTo>
                    <a:pt x="11" y="127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1" y="127"/>
                  </a:lnTo>
                  <a:lnTo>
                    <a:pt x="12" y="127"/>
                  </a:lnTo>
                  <a:lnTo>
                    <a:pt x="14" y="127"/>
                  </a:lnTo>
                  <a:lnTo>
                    <a:pt x="15" y="125"/>
                  </a:lnTo>
                  <a:lnTo>
                    <a:pt x="14" y="125"/>
                  </a:lnTo>
                  <a:lnTo>
                    <a:pt x="12" y="124"/>
                  </a:lnTo>
                  <a:lnTo>
                    <a:pt x="11" y="124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1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6" y="110"/>
                  </a:lnTo>
                  <a:lnTo>
                    <a:pt x="15" y="110"/>
                  </a:lnTo>
                  <a:lnTo>
                    <a:pt x="15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6" y="107"/>
                  </a:lnTo>
                  <a:lnTo>
                    <a:pt x="17" y="107"/>
                  </a:lnTo>
                  <a:lnTo>
                    <a:pt x="20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9" y="103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8"/>
                  </a:lnTo>
                  <a:lnTo>
                    <a:pt x="17" y="98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4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1" y="94"/>
                  </a:lnTo>
                  <a:lnTo>
                    <a:pt x="23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2"/>
                  </a:lnTo>
                  <a:lnTo>
                    <a:pt x="21" y="91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3" y="82"/>
                  </a:lnTo>
                  <a:lnTo>
                    <a:pt x="24" y="82"/>
                  </a:lnTo>
                  <a:lnTo>
                    <a:pt x="25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3" y="77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5" y="72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27" y="68"/>
                  </a:lnTo>
                  <a:lnTo>
                    <a:pt x="27" y="65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31" y="58"/>
                  </a:lnTo>
                  <a:lnTo>
                    <a:pt x="31" y="57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6" y="60"/>
                  </a:lnTo>
                  <a:lnTo>
                    <a:pt x="37" y="61"/>
                  </a:lnTo>
                  <a:lnTo>
                    <a:pt x="37" y="60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5" y="58"/>
                  </a:lnTo>
                  <a:lnTo>
                    <a:pt x="33" y="57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2" y="55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29" y="51"/>
                  </a:lnTo>
                  <a:lnTo>
                    <a:pt x="32" y="52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33" y="52"/>
                  </a:lnTo>
                  <a:lnTo>
                    <a:pt x="32" y="51"/>
                  </a:lnTo>
                  <a:lnTo>
                    <a:pt x="29" y="51"/>
                  </a:lnTo>
                  <a:lnTo>
                    <a:pt x="32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3" y="48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7"/>
                  </a:lnTo>
                  <a:lnTo>
                    <a:pt x="35" y="47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5" y="43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5" y="41"/>
                  </a:lnTo>
                  <a:lnTo>
                    <a:pt x="36" y="43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40" y="40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1" y="32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2" y="35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7" y="31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2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9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9" y="27"/>
                  </a:lnTo>
                  <a:lnTo>
                    <a:pt x="49" y="24"/>
                  </a:lnTo>
                  <a:lnTo>
                    <a:pt x="50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2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5" y="14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3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5" y="20"/>
                  </a:lnTo>
                  <a:lnTo>
                    <a:pt x="65" y="22"/>
                  </a:lnTo>
                  <a:lnTo>
                    <a:pt x="62" y="23"/>
                  </a:lnTo>
                  <a:lnTo>
                    <a:pt x="61" y="26"/>
                  </a:lnTo>
                  <a:lnTo>
                    <a:pt x="59" y="24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59" y="30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3" y="40"/>
                  </a:lnTo>
                  <a:lnTo>
                    <a:pt x="65" y="40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9" y="41"/>
                  </a:lnTo>
                  <a:lnTo>
                    <a:pt x="70" y="41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3"/>
                  </a:lnTo>
                  <a:lnTo>
                    <a:pt x="76" y="43"/>
                  </a:lnTo>
                  <a:lnTo>
                    <a:pt x="80" y="43"/>
                  </a:lnTo>
                  <a:lnTo>
                    <a:pt x="84" y="44"/>
                  </a:lnTo>
                  <a:lnTo>
                    <a:pt x="83" y="47"/>
                  </a:lnTo>
                  <a:lnTo>
                    <a:pt x="84" y="45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7" y="44"/>
                  </a:lnTo>
                  <a:lnTo>
                    <a:pt x="88" y="45"/>
                  </a:lnTo>
                  <a:lnTo>
                    <a:pt x="89" y="45"/>
                  </a:lnTo>
                  <a:lnTo>
                    <a:pt x="91" y="45"/>
                  </a:lnTo>
                  <a:lnTo>
                    <a:pt x="93" y="44"/>
                  </a:lnTo>
                  <a:lnTo>
                    <a:pt x="92" y="45"/>
                  </a:lnTo>
                  <a:lnTo>
                    <a:pt x="93" y="44"/>
                  </a:lnTo>
                  <a:lnTo>
                    <a:pt x="96" y="45"/>
                  </a:lnTo>
                  <a:lnTo>
                    <a:pt x="97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9" y="49"/>
                  </a:lnTo>
                  <a:lnTo>
                    <a:pt x="100" y="47"/>
                  </a:lnTo>
                  <a:lnTo>
                    <a:pt x="101" y="47"/>
                  </a:lnTo>
                  <a:lnTo>
                    <a:pt x="103" y="45"/>
                  </a:lnTo>
                  <a:lnTo>
                    <a:pt x="105" y="47"/>
                  </a:lnTo>
                  <a:lnTo>
                    <a:pt x="107" y="48"/>
                  </a:lnTo>
                  <a:lnTo>
                    <a:pt x="110" y="47"/>
                  </a:lnTo>
                  <a:lnTo>
                    <a:pt x="114" y="47"/>
                  </a:lnTo>
                  <a:lnTo>
                    <a:pt x="118" y="48"/>
                  </a:lnTo>
                  <a:lnTo>
                    <a:pt x="121" y="47"/>
                  </a:lnTo>
                  <a:lnTo>
                    <a:pt x="121" y="49"/>
                  </a:lnTo>
                  <a:lnTo>
                    <a:pt x="125" y="48"/>
                  </a:lnTo>
                  <a:lnTo>
                    <a:pt x="127" y="48"/>
                  </a:lnTo>
                  <a:lnTo>
                    <a:pt x="130" y="48"/>
                  </a:lnTo>
                  <a:lnTo>
                    <a:pt x="133" y="49"/>
                  </a:lnTo>
                  <a:lnTo>
                    <a:pt x="135" y="49"/>
                  </a:lnTo>
                  <a:lnTo>
                    <a:pt x="135" y="52"/>
                  </a:lnTo>
                  <a:lnTo>
                    <a:pt x="137" y="52"/>
                  </a:lnTo>
                  <a:lnTo>
                    <a:pt x="137" y="51"/>
                  </a:lnTo>
                  <a:lnTo>
                    <a:pt x="138" y="49"/>
                  </a:lnTo>
                  <a:lnTo>
                    <a:pt x="139" y="49"/>
                  </a:lnTo>
                  <a:lnTo>
                    <a:pt x="139" y="49"/>
                  </a:lnTo>
                  <a:lnTo>
                    <a:pt x="141" y="49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3" y="49"/>
                  </a:lnTo>
                  <a:lnTo>
                    <a:pt x="144" y="49"/>
                  </a:lnTo>
                  <a:lnTo>
                    <a:pt x="146" y="49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48" y="51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2" y="51"/>
                  </a:lnTo>
                  <a:lnTo>
                    <a:pt x="152" y="49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8" y="51"/>
                  </a:lnTo>
                  <a:lnTo>
                    <a:pt x="159" y="51"/>
                  </a:lnTo>
                  <a:lnTo>
                    <a:pt x="160" y="52"/>
                  </a:lnTo>
                  <a:lnTo>
                    <a:pt x="160" y="51"/>
                  </a:lnTo>
                  <a:lnTo>
                    <a:pt x="161" y="49"/>
                  </a:lnTo>
                  <a:lnTo>
                    <a:pt x="163" y="51"/>
                  </a:lnTo>
                  <a:lnTo>
                    <a:pt x="164" y="51"/>
                  </a:lnTo>
                  <a:lnTo>
                    <a:pt x="165" y="51"/>
                  </a:lnTo>
                  <a:lnTo>
                    <a:pt x="167" y="51"/>
                  </a:lnTo>
                  <a:lnTo>
                    <a:pt x="167" y="51"/>
                  </a:lnTo>
                  <a:lnTo>
                    <a:pt x="167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8" y="51"/>
                  </a:lnTo>
                  <a:lnTo>
                    <a:pt x="171" y="51"/>
                  </a:lnTo>
                  <a:lnTo>
                    <a:pt x="173" y="51"/>
                  </a:lnTo>
                  <a:lnTo>
                    <a:pt x="176" y="52"/>
                  </a:lnTo>
                  <a:lnTo>
                    <a:pt x="179" y="53"/>
                  </a:lnTo>
                  <a:lnTo>
                    <a:pt x="185" y="52"/>
                  </a:lnTo>
                  <a:lnTo>
                    <a:pt x="190" y="52"/>
                  </a:lnTo>
                  <a:lnTo>
                    <a:pt x="196" y="52"/>
                  </a:lnTo>
                  <a:lnTo>
                    <a:pt x="196" y="53"/>
                  </a:lnTo>
                  <a:lnTo>
                    <a:pt x="197" y="52"/>
                  </a:lnTo>
                  <a:lnTo>
                    <a:pt x="198" y="53"/>
                  </a:lnTo>
                  <a:lnTo>
                    <a:pt x="199" y="53"/>
                  </a:lnTo>
                  <a:lnTo>
                    <a:pt x="201" y="53"/>
                  </a:lnTo>
                  <a:lnTo>
                    <a:pt x="202" y="52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3"/>
                  </a:lnTo>
                  <a:lnTo>
                    <a:pt x="205" y="53"/>
                  </a:lnTo>
                  <a:lnTo>
                    <a:pt x="206" y="53"/>
                  </a:lnTo>
                  <a:lnTo>
                    <a:pt x="207" y="55"/>
                  </a:lnTo>
                  <a:lnTo>
                    <a:pt x="209" y="53"/>
                  </a:lnTo>
                  <a:lnTo>
                    <a:pt x="210" y="55"/>
                  </a:lnTo>
                  <a:lnTo>
                    <a:pt x="213" y="55"/>
                  </a:lnTo>
                  <a:lnTo>
                    <a:pt x="214" y="55"/>
                  </a:lnTo>
                  <a:lnTo>
                    <a:pt x="215" y="55"/>
                  </a:lnTo>
                  <a:lnTo>
                    <a:pt x="215" y="55"/>
                  </a:lnTo>
                  <a:lnTo>
                    <a:pt x="214" y="56"/>
                  </a:lnTo>
                  <a:lnTo>
                    <a:pt x="215" y="56"/>
                  </a:lnTo>
                  <a:lnTo>
                    <a:pt x="215" y="56"/>
                  </a:lnTo>
                  <a:lnTo>
                    <a:pt x="216" y="55"/>
                  </a:lnTo>
                  <a:lnTo>
                    <a:pt x="216" y="55"/>
                  </a:lnTo>
                  <a:lnTo>
                    <a:pt x="216" y="56"/>
                  </a:lnTo>
                  <a:lnTo>
                    <a:pt x="218" y="56"/>
                  </a:lnTo>
                  <a:lnTo>
                    <a:pt x="218" y="55"/>
                  </a:lnTo>
                  <a:lnTo>
                    <a:pt x="216" y="55"/>
                  </a:lnTo>
                  <a:lnTo>
                    <a:pt x="220" y="55"/>
                  </a:lnTo>
                  <a:lnTo>
                    <a:pt x="224" y="55"/>
                  </a:lnTo>
                  <a:lnTo>
                    <a:pt x="228" y="53"/>
                  </a:lnTo>
                  <a:lnTo>
                    <a:pt x="232" y="53"/>
                  </a:lnTo>
                  <a:lnTo>
                    <a:pt x="233" y="55"/>
                  </a:lnTo>
                  <a:lnTo>
                    <a:pt x="235" y="56"/>
                  </a:lnTo>
                  <a:lnTo>
                    <a:pt x="235" y="56"/>
                  </a:lnTo>
                  <a:lnTo>
                    <a:pt x="235" y="57"/>
                  </a:lnTo>
                  <a:lnTo>
                    <a:pt x="235" y="57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7" y="56"/>
                  </a:lnTo>
                  <a:lnTo>
                    <a:pt x="237" y="57"/>
                  </a:lnTo>
                  <a:lnTo>
                    <a:pt x="237" y="58"/>
                  </a:lnTo>
                  <a:lnTo>
                    <a:pt x="239" y="57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40" y="56"/>
                  </a:lnTo>
                  <a:lnTo>
                    <a:pt x="241" y="57"/>
                  </a:lnTo>
                  <a:lnTo>
                    <a:pt x="243" y="57"/>
                  </a:lnTo>
                  <a:lnTo>
                    <a:pt x="244" y="56"/>
                  </a:lnTo>
                  <a:lnTo>
                    <a:pt x="244" y="57"/>
                  </a:lnTo>
                  <a:lnTo>
                    <a:pt x="245" y="56"/>
                  </a:lnTo>
                  <a:lnTo>
                    <a:pt x="247" y="55"/>
                  </a:lnTo>
                  <a:lnTo>
                    <a:pt x="248" y="55"/>
                  </a:lnTo>
                  <a:lnTo>
                    <a:pt x="249" y="52"/>
                  </a:lnTo>
                  <a:lnTo>
                    <a:pt x="266" y="49"/>
                  </a:lnTo>
                  <a:lnTo>
                    <a:pt x="282" y="45"/>
                  </a:lnTo>
                  <a:lnTo>
                    <a:pt x="299" y="43"/>
                  </a:lnTo>
                  <a:lnTo>
                    <a:pt x="315" y="40"/>
                  </a:lnTo>
                  <a:lnTo>
                    <a:pt x="316" y="41"/>
                  </a:lnTo>
                  <a:lnTo>
                    <a:pt x="317" y="41"/>
                  </a:lnTo>
                  <a:lnTo>
                    <a:pt x="319" y="41"/>
                  </a:lnTo>
                  <a:lnTo>
                    <a:pt x="320" y="40"/>
                  </a:lnTo>
                  <a:lnTo>
                    <a:pt x="320" y="41"/>
                  </a:lnTo>
                  <a:lnTo>
                    <a:pt x="320" y="41"/>
                  </a:lnTo>
                  <a:lnTo>
                    <a:pt x="320" y="40"/>
                  </a:lnTo>
                  <a:lnTo>
                    <a:pt x="321" y="40"/>
                  </a:lnTo>
                  <a:lnTo>
                    <a:pt x="321" y="40"/>
                  </a:lnTo>
                  <a:lnTo>
                    <a:pt x="321" y="39"/>
                  </a:lnTo>
                  <a:lnTo>
                    <a:pt x="325" y="38"/>
                  </a:lnTo>
                  <a:lnTo>
                    <a:pt x="329" y="36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32" y="36"/>
                  </a:lnTo>
                  <a:lnTo>
                    <a:pt x="333" y="36"/>
                  </a:lnTo>
                  <a:lnTo>
                    <a:pt x="333" y="35"/>
                  </a:lnTo>
                  <a:lnTo>
                    <a:pt x="333" y="35"/>
                  </a:lnTo>
                  <a:lnTo>
                    <a:pt x="333" y="34"/>
                  </a:lnTo>
                  <a:lnTo>
                    <a:pt x="333" y="32"/>
                  </a:lnTo>
                  <a:lnTo>
                    <a:pt x="341" y="28"/>
                  </a:lnTo>
                  <a:lnTo>
                    <a:pt x="350" y="24"/>
                  </a:lnTo>
                  <a:lnTo>
                    <a:pt x="358" y="20"/>
                  </a:lnTo>
                  <a:lnTo>
                    <a:pt x="359" y="19"/>
                  </a:lnTo>
                  <a:lnTo>
                    <a:pt x="360" y="17"/>
                  </a:lnTo>
                  <a:lnTo>
                    <a:pt x="362" y="15"/>
                  </a:lnTo>
                  <a:lnTo>
                    <a:pt x="366" y="13"/>
                  </a:lnTo>
                  <a:lnTo>
                    <a:pt x="370" y="9"/>
                  </a:lnTo>
                  <a:lnTo>
                    <a:pt x="372" y="5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57"/>
            <p:cNvSpPr>
              <a:spLocks noEditPoints="1"/>
            </p:cNvSpPr>
            <p:nvPr/>
          </p:nvSpPr>
          <p:spPr bwMode="auto">
            <a:xfrm>
              <a:off x="9756320" y="4177884"/>
              <a:ext cx="502971" cy="797455"/>
            </a:xfrm>
            <a:custGeom>
              <a:avLst/>
              <a:gdLst>
                <a:gd name="T0" fmla="*/ 15 w 193"/>
                <a:gd name="T1" fmla="*/ 5 h 306"/>
                <a:gd name="T2" fmla="*/ 13 w 193"/>
                <a:gd name="T3" fmla="*/ 42 h 306"/>
                <a:gd name="T4" fmla="*/ 15 w 193"/>
                <a:gd name="T5" fmla="*/ 52 h 306"/>
                <a:gd name="T6" fmla="*/ 18 w 193"/>
                <a:gd name="T7" fmla="*/ 73 h 306"/>
                <a:gd name="T8" fmla="*/ 21 w 193"/>
                <a:gd name="T9" fmla="*/ 82 h 306"/>
                <a:gd name="T10" fmla="*/ 21 w 193"/>
                <a:gd name="T11" fmla="*/ 98 h 306"/>
                <a:gd name="T12" fmla="*/ 22 w 193"/>
                <a:gd name="T13" fmla="*/ 112 h 306"/>
                <a:gd name="T14" fmla="*/ 23 w 193"/>
                <a:gd name="T15" fmla="*/ 119 h 306"/>
                <a:gd name="T16" fmla="*/ 26 w 193"/>
                <a:gd name="T17" fmla="*/ 132 h 306"/>
                <a:gd name="T18" fmla="*/ 25 w 193"/>
                <a:gd name="T19" fmla="*/ 138 h 306"/>
                <a:gd name="T20" fmla="*/ 34 w 193"/>
                <a:gd name="T21" fmla="*/ 146 h 306"/>
                <a:gd name="T22" fmla="*/ 36 w 193"/>
                <a:gd name="T23" fmla="*/ 153 h 306"/>
                <a:gd name="T24" fmla="*/ 43 w 193"/>
                <a:gd name="T25" fmla="*/ 163 h 306"/>
                <a:gd name="T26" fmla="*/ 47 w 193"/>
                <a:gd name="T27" fmla="*/ 173 h 306"/>
                <a:gd name="T28" fmla="*/ 49 w 193"/>
                <a:gd name="T29" fmla="*/ 176 h 306"/>
                <a:gd name="T30" fmla="*/ 52 w 193"/>
                <a:gd name="T31" fmla="*/ 182 h 306"/>
                <a:gd name="T32" fmla="*/ 56 w 193"/>
                <a:gd name="T33" fmla="*/ 191 h 306"/>
                <a:gd name="T34" fmla="*/ 60 w 193"/>
                <a:gd name="T35" fmla="*/ 197 h 306"/>
                <a:gd name="T36" fmla="*/ 63 w 193"/>
                <a:gd name="T37" fmla="*/ 201 h 306"/>
                <a:gd name="T38" fmla="*/ 66 w 193"/>
                <a:gd name="T39" fmla="*/ 212 h 306"/>
                <a:gd name="T40" fmla="*/ 70 w 193"/>
                <a:gd name="T41" fmla="*/ 213 h 306"/>
                <a:gd name="T42" fmla="*/ 72 w 193"/>
                <a:gd name="T43" fmla="*/ 221 h 306"/>
                <a:gd name="T44" fmla="*/ 77 w 193"/>
                <a:gd name="T45" fmla="*/ 224 h 306"/>
                <a:gd name="T46" fmla="*/ 77 w 193"/>
                <a:gd name="T47" fmla="*/ 226 h 306"/>
                <a:gd name="T48" fmla="*/ 85 w 193"/>
                <a:gd name="T49" fmla="*/ 230 h 306"/>
                <a:gd name="T50" fmla="*/ 90 w 193"/>
                <a:gd name="T51" fmla="*/ 237 h 306"/>
                <a:gd name="T52" fmla="*/ 95 w 193"/>
                <a:gd name="T53" fmla="*/ 245 h 306"/>
                <a:gd name="T54" fmla="*/ 103 w 193"/>
                <a:gd name="T55" fmla="*/ 248 h 306"/>
                <a:gd name="T56" fmla="*/ 116 w 193"/>
                <a:gd name="T57" fmla="*/ 258 h 306"/>
                <a:gd name="T58" fmla="*/ 120 w 193"/>
                <a:gd name="T59" fmla="*/ 262 h 306"/>
                <a:gd name="T60" fmla="*/ 117 w 193"/>
                <a:gd name="T61" fmla="*/ 271 h 306"/>
                <a:gd name="T62" fmla="*/ 123 w 193"/>
                <a:gd name="T63" fmla="*/ 267 h 306"/>
                <a:gd name="T64" fmla="*/ 129 w 193"/>
                <a:gd name="T65" fmla="*/ 264 h 306"/>
                <a:gd name="T66" fmla="*/ 132 w 193"/>
                <a:gd name="T67" fmla="*/ 268 h 306"/>
                <a:gd name="T68" fmla="*/ 136 w 193"/>
                <a:gd name="T69" fmla="*/ 269 h 306"/>
                <a:gd name="T70" fmla="*/ 140 w 193"/>
                <a:gd name="T71" fmla="*/ 269 h 306"/>
                <a:gd name="T72" fmla="*/ 141 w 193"/>
                <a:gd name="T73" fmla="*/ 272 h 306"/>
                <a:gd name="T74" fmla="*/ 145 w 193"/>
                <a:gd name="T75" fmla="*/ 280 h 306"/>
                <a:gd name="T76" fmla="*/ 149 w 193"/>
                <a:gd name="T77" fmla="*/ 280 h 306"/>
                <a:gd name="T78" fmla="*/ 152 w 193"/>
                <a:gd name="T79" fmla="*/ 280 h 306"/>
                <a:gd name="T80" fmla="*/ 155 w 193"/>
                <a:gd name="T81" fmla="*/ 280 h 306"/>
                <a:gd name="T82" fmla="*/ 155 w 193"/>
                <a:gd name="T83" fmla="*/ 281 h 306"/>
                <a:gd name="T84" fmla="*/ 163 w 193"/>
                <a:gd name="T85" fmla="*/ 281 h 306"/>
                <a:gd name="T86" fmla="*/ 158 w 193"/>
                <a:gd name="T87" fmla="*/ 288 h 306"/>
                <a:gd name="T88" fmla="*/ 167 w 193"/>
                <a:gd name="T89" fmla="*/ 290 h 306"/>
                <a:gd name="T90" fmla="*/ 179 w 193"/>
                <a:gd name="T91" fmla="*/ 293 h 306"/>
                <a:gd name="T92" fmla="*/ 184 w 193"/>
                <a:gd name="T93" fmla="*/ 298 h 306"/>
                <a:gd name="T94" fmla="*/ 192 w 193"/>
                <a:gd name="T95" fmla="*/ 301 h 306"/>
                <a:gd name="T96" fmla="*/ 188 w 193"/>
                <a:gd name="T97" fmla="*/ 305 h 306"/>
                <a:gd name="T98" fmla="*/ 183 w 193"/>
                <a:gd name="T99" fmla="*/ 301 h 306"/>
                <a:gd name="T100" fmla="*/ 165 w 193"/>
                <a:gd name="T101" fmla="*/ 301 h 306"/>
                <a:gd name="T102" fmla="*/ 145 w 193"/>
                <a:gd name="T103" fmla="*/ 293 h 306"/>
                <a:gd name="T104" fmla="*/ 131 w 193"/>
                <a:gd name="T105" fmla="*/ 286 h 306"/>
                <a:gd name="T106" fmla="*/ 98 w 193"/>
                <a:gd name="T107" fmla="*/ 271 h 306"/>
                <a:gd name="T108" fmla="*/ 85 w 193"/>
                <a:gd name="T109" fmla="*/ 260 h 306"/>
                <a:gd name="T110" fmla="*/ 73 w 193"/>
                <a:gd name="T111" fmla="*/ 251 h 306"/>
                <a:gd name="T112" fmla="*/ 61 w 193"/>
                <a:gd name="T113" fmla="*/ 235 h 306"/>
                <a:gd name="T114" fmla="*/ 44 w 193"/>
                <a:gd name="T115" fmla="*/ 212 h 306"/>
                <a:gd name="T116" fmla="*/ 40 w 193"/>
                <a:gd name="T117" fmla="*/ 197 h 306"/>
                <a:gd name="T118" fmla="*/ 31 w 193"/>
                <a:gd name="T119" fmla="*/ 179 h 306"/>
                <a:gd name="T120" fmla="*/ 30 w 193"/>
                <a:gd name="T121" fmla="*/ 171 h 306"/>
                <a:gd name="T122" fmla="*/ 6 w 193"/>
                <a:gd name="T123" fmla="*/ 87 h 306"/>
                <a:gd name="T124" fmla="*/ 0 w 193"/>
                <a:gd name="T125" fmla="*/ 5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3" h="306"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8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7" y="26"/>
                  </a:lnTo>
                  <a:lnTo>
                    <a:pt x="17" y="30"/>
                  </a:lnTo>
                  <a:lnTo>
                    <a:pt x="17" y="34"/>
                  </a:lnTo>
                  <a:lnTo>
                    <a:pt x="14" y="38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1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4" y="55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5" y="59"/>
                  </a:lnTo>
                  <a:lnTo>
                    <a:pt x="17" y="63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8" y="86"/>
                  </a:lnTo>
                  <a:lnTo>
                    <a:pt x="21" y="93"/>
                  </a:lnTo>
                  <a:lnTo>
                    <a:pt x="21" y="98"/>
                  </a:lnTo>
                  <a:lnTo>
                    <a:pt x="22" y="104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7"/>
                  </a:lnTo>
                  <a:lnTo>
                    <a:pt x="22" y="10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1" y="111"/>
                  </a:lnTo>
                  <a:lnTo>
                    <a:pt x="22" y="112"/>
                  </a:lnTo>
                  <a:lnTo>
                    <a:pt x="23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20"/>
                  </a:lnTo>
                  <a:lnTo>
                    <a:pt x="26" y="121"/>
                  </a:lnTo>
                  <a:lnTo>
                    <a:pt x="26" y="123"/>
                  </a:lnTo>
                  <a:lnTo>
                    <a:pt x="27" y="124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6" y="125"/>
                  </a:lnTo>
                  <a:lnTo>
                    <a:pt x="27" y="128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8" y="133"/>
                  </a:lnTo>
                  <a:lnTo>
                    <a:pt x="30" y="132"/>
                  </a:lnTo>
                  <a:lnTo>
                    <a:pt x="30" y="135"/>
                  </a:lnTo>
                  <a:lnTo>
                    <a:pt x="30" y="136"/>
                  </a:lnTo>
                  <a:lnTo>
                    <a:pt x="31" y="137"/>
                  </a:lnTo>
                  <a:lnTo>
                    <a:pt x="30" y="137"/>
                  </a:lnTo>
                  <a:lnTo>
                    <a:pt x="28" y="137"/>
                  </a:lnTo>
                  <a:lnTo>
                    <a:pt x="27" y="138"/>
                  </a:lnTo>
                  <a:lnTo>
                    <a:pt x="27" y="137"/>
                  </a:lnTo>
                  <a:lnTo>
                    <a:pt x="26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1"/>
                  </a:lnTo>
                  <a:lnTo>
                    <a:pt x="28" y="142"/>
                  </a:lnTo>
                  <a:lnTo>
                    <a:pt x="31" y="142"/>
                  </a:lnTo>
                  <a:lnTo>
                    <a:pt x="32" y="144"/>
                  </a:lnTo>
                  <a:lnTo>
                    <a:pt x="31" y="144"/>
                  </a:lnTo>
                  <a:lnTo>
                    <a:pt x="30" y="144"/>
                  </a:lnTo>
                  <a:lnTo>
                    <a:pt x="28" y="145"/>
                  </a:lnTo>
                  <a:lnTo>
                    <a:pt x="35" y="145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4" y="148"/>
                  </a:lnTo>
                  <a:lnTo>
                    <a:pt x="34" y="146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2"/>
                  </a:lnTo>
                  <a:lnTo>
                    <a:pt x="34" y="152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5" y="154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8" y="153"/>
                  </a:lnTo>
                  <a:lnTo>
                    <a:pt x="38" y="154"/>
                  </a:lnTo>
                  <a:lnTo>
                    <a:pt x="39" y="156"/>
                  </a:lnTo>
                  <a:lnTo>
                    <a:pt x="38" y="156"/>
                  </a:lnTo>
                  <a:lnTo>
                    <a:pt x="36" y="156"/>
                  </a:lnTo>
                  <a:lnTo>
                    <a:pt x="39" y="156"/>
                  </a:lnTo>
                  <a:lnTo>
                    <a:pt x="40" y="157"/>
                  </a:lnTo>
                  <a:lnTo>
                    <a:pt x="42" y="158"/>
                  </a:lnTo>
                  <a:lnTo>
                    <a:pt x="40" y="158"/>
                  </a:lnTo>
                  <a:lnTo>
                    <a:pt x="40" y="158"/>
                  </a:lnTo>
                  <a:lnTo>
                    <a:pt x="40" y="159"/>
                  </a:lnTo>
                  <a:lnTo>
                    <a:pt x="40" y="161"/>
                  </a:lnTo>
                  <a:lnTo>
                    <a:pt x="42" y="162"/>
                  </a:lnTo>
                  <a:lnTo>
                    <a:pt x="43" y="163"/>
                  </a:lnTo>
                  <a:lnTo>
                    <a:pt x="42" y="165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5"/>
                  </a:lnTo>
                  <a:lnTo>
                    <a:pt x="43" y="165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3" y="167"/>
                  </a:lnTo>
                  <a:lnTo>
                    <a:pt x="45" y="169"/>
                  </a:lnTo>
                  <a:lnTo>
                    <a:pt x="47" y="170"/>
                  </a:lnTo>
                  <a:lnTo>
                    <a:pt x="47" y="173"/>
                  </a:lnTo>
                  <a:lnTo>
                    <a:pt x="48" y="173"/>
                  </a:lnTo>
                  <a:lnTo>
                    <a:pt x="49" y="174"/>
                  </a:lnTo>
                  <a:lnTo>
                    <a:pt x="49" y="174"/>
                  </a:lnTo>
                  <a:lnTo>
                    <a:pt x="48" y="174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9" y="176"/>
                  </a:lnTo>
                  <a:lnTo>
                    <a:pt x="49" y="176"/>
                  </a:lnTo>
                  <a:lnTo>
                    <a:pt x="49" y="178"/>
                  </a:lnTo>
                  <a:lnTo>
                    <a:pt x="48" y="178"/>
                  </a:lnTo>
                  <a:lnTo>
                    <a:pt x="47" y="178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48" y="179"/>
                  </a:lnTo>
                  <a:lnTo>
                    <a:pt x="49" y="180"/>
                  </a:lnTo>
                  <a:lnTo>
                    <a:pt x="49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2" y="180"/>
                  </a:lnTo>
                  <a:lnTo>
                    <a:pt x="51" y="180"/>
                  </a:lnTo>
                  <a:lnTo>
                    <a:pt x="52" y="182"/>
                  </a:lnTo>
                  <a:lnTo>
                    <a:pt x="52" y="182"/>
                  </a:lnTo>
                  <a:lnTo>
                    <a:pt x="51" y="183"/>
                  </a:lnTo>
                  <a:lnTo>
                    <a:pt x="48" y="183"/>
                  </a:lnTo>
                  <a:lnTo>
                    <a:pt x="49" y="184"/>
                  </a:lnTo>
                  <a:lnTo>
                    <a:pt x="51" y="184"/>
                  </a:lnTo>
                  <a:lnTo>
                    <a:pt x="52" y="183"/>
                  </a:lnTo>
                  <a:lnTo>
                    <a:pt x="52" y="184"/>
                  </a:lnTo>
                  <a:lnTo>
                    <a:pt x="52" y="184"/>
                  </a:lnTo>
                  <a:lnTo>
                    <a:pt x="53" y="184"/>
                  </a:lnTo>
                  <a:lnTo>
                    <a:pt x="53" y="184"/>
                  </a:lnTo>
                  <a:lnTo>
                    <a:pt x="53" y="186"/>
                  </a:lnTo>
                  <a:lnTo>
                    <a:pt x="55" y="186"/>
                  </a:lnTo>
                  <a:lnTo>
                    <a:pt x="55" y="187"/>
                  </a:lnTo>
                  <a:lnTo>
                    <a:pt x="55" y="188"/>
                  </a:lnTo>
                  <a:lnTo>
                    <a:pt x="55" y="190"/>
                  </a:lnTo>
                  <a:lnTo>
                    <a:pt x="56" y="191"/>
                  </a:lnTo>
                  <a:lnTo>
                    <a:pt x="57" y="191"/>
                  </a:lnTo>
                  <a:lnTo>
                    <a:pt x="57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3"/>
                  </a:lnTo>
                  <a:lnTo>
                    <a:pt x="57" y="193"/>
                  </a:lnTo>
                  <a:lnTo>
                    <a:pt x="56" y="193"/>
                  </a:lnTo>
                  <a:lnTo>
                    <a:pt x="56" y="195"/>
                  </a:lnTo>
                  <a:lnTo>
                    <a:pt x="55" y="196"/>
                  </a:lnTo>
                  <a:lnTo>
                    <a:pt x="57" y="196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9" y="197"/>
                  </a:lnTo>
                  <a:lnTo>
                    <a:pt x="60" y="197"/>
                  </a:lnTo>
                  <a:lnTo>
                    <a:pt x="60" y="197"/>
                  </a:lnTo>
                  <a:lnTo>
                    <a:pt x="61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59" y="199"/>
                  </a:lnTo>
                  <a:lnTo>
                    <a:pt x="57" y="200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9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60" y="203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3"/>
                  </a:lnTo>
                  <a:lnTo>
                    <a:pt x="64" y="203"/>
                  </a:lnTo>
                  <a:lnTo>
                    <a:pt x="63" y="203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4" y="204"/>
                  </a:lnTo>
                  <a:lnTo>
                    <a:pt x="65" y="204"/>
                  </a:lnTo>
                  <a:lnTo>
                    <a:pt x="65" y="205"/>
                  </a:lnTo>
                  <a:lnTo>
                    <a:pt x="65" y="207"/>
                  </a:lnTo>
                  <a:lnTo>
                    <a:pt x="66" y="208"/>
                  </a:lnTo>
                  <a:lnTo>
                    <a:pt x="66" y="209"/>
                  </a:lnTo>
                  <a:lnTo>
                    <a:pt x="66" y="210"/>
                  </a:lnTo>
                  <a:lnTo>
                    <a:pt x="65" y="212"/>
                  </a:lnTo>
                  <a:lnTo>
                    <a:pt x="66" y="212"/>
                  </a:lnTo>
                  <a:lnTo>
                    <a:pt x="66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2"/>
                  </a:lnTo>
                  <a:lnTo>
                    <a:pt x="66" y="210"/>
                  </a:lnTo>
                  <a:lnTo>
                    <a:pt x="68" y="210"/>
                  </a:lnTo>
                  <a:lnTo>
                    <a:pt x="68" y="210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3"/>
                  </a:lnTo>
                  <a:lnTo>
                    <a:pt x="66" y="213"/>
                  </a:lnTo>
                  <a:lnTo>
                    <a:pt x="66" y="214"/>
                  </a:lnTo>
                  <a:lnTo>
                    <a:pt x="68" y="213"/>
                  </a:lnTo>
                  <a:lnTo>
                    <a:pt x="69" y="213"/>
                  </a:lnTo>
                  <a:lnTo>
                    <a:pt x="70" y="213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6"/>
                  </a:lnTo>
                  <a:lnTo>
                    <a:pt x="73" y="216"/>
                  </a:lnTo>
                  <a:lnTo>
                    <a:pt x="72" y="217"/>
                  </a:lnTo>
                  <a:lnTo>
                    <a:pt x="70" y="218"/>
                  </a:lnTo>
                  <a:lnTo>
                    <a:pt x="69" y="218"/>
                  </a:lnTo>
                  <a:lnTo>
                    <a:pt x="70" y="220"/>
                  </a:lnTo>
                  <a:lnTo>
                    <a:pt x="70" y="220"/>
                  </a:lnTo>
                  <a:lnTo>
                    <a:pt x="72" y="220"/>
                  </a:lnTo>
                  <a:lnTo>
                    <a:pt x="70" y="221"/>
                  </a:lnTo>
                  <a:lnTo>
                    <a:pt x="72" y="221"/>
                  </a:lnTo>
                  <a:lnTo>
                    <a:pt x="72" y="221"/>
                  </a:lnTo>
                  <a:lnTo>
                    <a:pt x="73" y="221"/>
                  </a:lnTo>
                  <a:lnTo>
                    <a:pt x="72" y="221"/>
                  </a:lnTo>
                  <a:lnTo>
                    <a:pt x="72" y="222"/>
                  </a:lnTo>
                  <a:lnTo>
                    <a:pt x="73" y="222"/>
                  </a:lnTo>
                  <a:lnTo>
                    <a:pt x="73" y="221"/>
                  </a:lnTo>
                  <a:lnTo>
                    <a:pt x="73" y="220"/>
                  </a:lnTo>
                  <a:lnTo>
                    <a:pt x="74" y="221"/>
                  </a:lnTo>
                  <a:lnTo>
                    <a:pt x="76" y="221"/>
                  </a:lnTo>
                  <a:lnTo>
                    <a:pt x="74" y="221"/>
                  </a:lnTo>
                  <a:lnTo>
                    <a:pt x="76" y="222"/>
                  </a:lnTo>
                  <a:lnTo>
                    <a:pt x="76" y="222"/>
                  </a:lnTo>
                  <a:lnTo>
                    <a:pt x="76" y="224"/>
                  </a:lnTo>
                  <a:lnTo>
                    <a:pt x="77" y="222"/>
                  </a:lnTo>
                  <a:lnTo>
                    <a:pt x="77" y="222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5"/>
                  </a:lnTo>
                  <a:lnTo>
                    <a:pt x="76" y="225"/>
                  </a:lnTo>
                  <a:lnTo>
                    <a:pt x="77" y="225"/>
                  </a:lnTo>
                  <a:lnTo>
                    <a:pt x="77" y="224"/>
                  </a:lnTo>
                  <a:lnTo>
                    <a:pt x="78" y="224"/>
                  </a:lnTo>
                  <a:lnTo>
                    <a:pt x="78" y="225"/>
                  </a:lnTo>
                  <a:lnTo>
                    <a:pt x="77" y="225"/>
                  </a:lnTo>
                  <a:lnTo>
                    <a:pt x="77" y="225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77" y="226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0" y="226"/>
                  </a:lnTo>
                  <a:lnTo>
                    <a:pt x="81" y="226"/>
                  </a:lnTo>
                  <a:lnTo>
                    <a:pt x="81" y="228"/>
                  </a:lnTo>
                  <a:lnTo>
                    <a:pt x="81" y="228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3" y="230"/>
                  </a:lnTo>
                  <a:lnTo>
                    <a:pt x="85" y="230"/>
                  </a:lnTo>
                  <a:lnTo>
                    <a:pt x="83" y="231"/>
                  </a:lnTo>
                  <a:lnTo>
                    <a:pt x="83" y="233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3" y="235"/>
                  </a:lnTo>
                  <a:lnTo>
                    <a:pt x="85" y="234"/>
                  </a:lnTo>
                  <a:lnTo>
                    <a:pt x="85" y="234"/>
                  </a:lnTo>
                  <a:lnTo>
                    <a:pt x="86" y="233"/>
                  </a:lnTo>
                  <a:lnTo>
                    <a:pt x="86" y="234"/>
                  </a:lnTo>
                  <a:lnTo>
                    <a:pt x="87" y="234"/>
                  </a:lnTo>
                  <a:lnTo>
                    <a:pt x="89" y="235"/>
                  </a:lnTo>
                  <a:lnTo>
                    <a:pt x="89" y="237"/>
                  </a:lnTo>
                  <a:lnTo>
                    <a:pt x="89" y="238"/>
                  </a:lnTo>
                  <a:lnTo>
                    <a:pt x="90" y="237"/>
                  </a:lnTo>
                  <a:lnTo>
                    <a:pt x="90" y="237"/>
                  </a:lnTo>
                  <a:lnTo>
                    <a:pt x="91" y="238"/>
                  </a:lnTo>
                  <a:lnTo>
                    <a:pt x="93" y="239"/>
                  </a:lnTo>
                  <a:lnTo>
                    <a:pt x="94" y="241"/>
                  </a:lnTo>
                  <a:lnTo>
                    <a:pt x="95" y="242"/>
                  </a:lnTo>
                  <a:lnTo>
                    <a:pt x="95" y="243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3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5" y="246"/>
                  </a:lnTo>
                  <a:lnTo>
                    <a:pt x="95" y="245"/>
                  </a:lnTo>
                  <a:lnTo>
                    <a:pt x="97" y="243"/>
                  </a:lnTo>
                  <a:lnTo>
                    <a:pt x="98" y="243"/>
                  </a:lnTo>
                  <a:lnTo>
                    <a:pt x="99" y="245"/>
                  </a:lnTo>
                  <a:lnTo>
                    <a:pt x="99" y="247"/>
                  </a:lnTo>
                  <a:lnTo>
                    <a:pt x="99" y="246"/>
                  </a:lnTo>
                  <a:lnTo>
                    <a:pt x="100" y="246"/>
                  </a:lnTo>
                  <a:lnTo>
                    <a:pt x="99" y="247"/>
                  </a:lnTo>
                  <a:lnTo>
                    <a:pt x="99" y="248"/>
                  </a:lnTo>
                  <a:lnTo>
                    <a:pt x="100" y="248"/>
                  </a:lnTo>
                  <a:lnTo>
                    <a:pt x="102" y="247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2" y="250"/>
                  </a:lnTo>
                  <a:lnTo>
                    <a:pt x="103" y="250"/>
                  </a:lnTo>
                  <a:lnTo>
                    <a:pt x="104" y="250"/>
                  </a:lnTo>
                  <a:lnTo>
                    <a:pt x="106" y="250"/>
                  </a:lnTo>
                  <a:lnTo>
                    <a:pt x="106" y="250"/>
                  </a:lnTo>
                  <a:lnTo>
                    <a:pt x="106" y="252"/>
                  </a:lnTo>
                  <a:lnTo>
                    <a:pt x="106" y="252"/>
                  </a:lnTo>
                  <a:lnTo>
                    <a:pt x="107" y="252"/>
                  </a:lnTo>
                  <a:lnTo>
                    <a:pt x="107" y="251"/>
                  </a:lnTo>
                  <a:lnTo>
                    <a:pt x="107" y="252"/>
                  </a:lnTo>
                  <a:lnTo>
                    <a:pt x="108" y="254"/>
                  </a:lnTo>
                  <a:lnTo>
                    <a:pt x="107" y="256"/>
                  </a:lnTo>
                  <a:lnTo>
                    <a:pt x="111" y="255"/>
                  </a:lnTo>
                  <a:lnTo>
                    <a:pt x="114" y="256"/>
                  </a:lnTo>
                  <a:lnTo>
                    <a:pt x="116" y="258"/>
                  </a:lnTo>
                  <a:lnTo>
                    <a:pt x="119" y="259"/>
                  </a:lnTo>
                  <a:lnTo>
                    <a:pt x="117" y="259"/>
                  </a:lnTo>
                  <a:lnTo>
                    <a:pt x="117" y="260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60"/>
                  </a:lnTo>
                  <a:lnTo>
                    <a:pt x="119" y="262"/>
                  </a:lnTo>
                  <a:lnTo>
                    <a:pt x="117" y="262"/>
                  </a:lnTo>
                  <a:lnTo>
                    <a:pt x="117" y="263"/>
                  </a:lnTo>
                  <a:lnTo>
                    <a:pt x="119" y="263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2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0"/>
                  </a:lnTo>
                  <a:lnTo>
                    <a:pt x="121" y="260"/>
                  </a:lnTo>
                  <a:lnTo>
                    <a:pt x="121" y="262"/>
                  </a:lnTo>
                  <a:lnTo>
                    <a:pt x="123" y="262"/>
                  </a:lnTo>
                  <a:lnTo>
                    <a:pt x="123" y="260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0" y="265"/>
                  </a:lnTo>
                  <a:lnTo>
                    <a:pt x="119" y="267"/>
                  </a:lnTo>
                  <a:lnTo>
                    <a:pt x="117" y="269"/>
                  </a:lnTo>
                  <a:lnTo>
                    <a:pt x="117" y="269"/>
                  </a:lnTo>
                  <a:lnTo>
                    <a:pt x="117" y="271"/>
                  </a:lnTo>
                  <a:lnTo>
                    <a:pt x="116" y="271"/>
                  </a:lnTo>
                  <a:lnTo>
                    <a:pt x="116" y="271"/>
                  </a:lnTo>
                  <a:lnTo>
                    <a:pt x="116" y="272"/>
                  </a:lnTo>
                  <a:lnTo>
                    <a:pt x="117" y="271"/>
                  </a:lnTo>
                  <a:lnTo>
                    <a:pt x="119" y="269"/>
                  </a:lnTo>
                  <a:lnTo>
                    <a:pt x="120" y="268"/>
                  </a:lnTo>
                  <a:lnTo>
                    <a:pt x="121" y="267"/>
                  </a:lnTo>
                  <a:lnTo>
                    <a:pt x="121" y="267"/>
                  </a:lnTo>
                  <a:lnTo>
                    <a:pt x="123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3" y="265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4" y="267"/>
                  </a:lnTo>
                  <a:lnTo>
                    <a:pt x="124" y="267"/>
                  </a:lnTo>
                  <a:lnTo>
                    <a:pt x="125" y="265"/>
                  </a:lnTo>
                  <a:lnTo>
                    <a:pt x="125" y="265"/>
                  </a:lnTo>
                  <a:lnTo>
                    <a:pt x="127" y="264"/>
                  </a:lnTo>
                  <a:lnTo>
                    <a:pt x="127" y="265"/>
                  </a:lnTo>
                  <a:lnTo>
                    <a:pt x="125" y="267"/>
                  </a:lnTo>
                  <a:lnTo>
                    <a:pt x="127" y="267"/>
                  </a:lnTo>
                  <a:lnTo>
                    <a:pt x="127" y="265"/>
                  </a:lnTo>
                  <a:lnTo>
                    <a:pt x="128" y="265"/>
                  </a:lnTo>
                  <a:lnTo>
                    <a:pt x="128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31" y="264"/>
                  </a:lnTo>
                  <a:lnTo>
                    <a:pt x="129" y="265"/>
                  </a:lnTo>
                  <a:lnTo>
                    <a:pt x="128" y="268"/>
                  </a:lnTo>
                  <a:lnTo>
                    <a:pt x="128" y="269"/>
                  </a:lnTo>
                  <a:lnTo>
                    <a:pt x="128" y="268"/>
                  </a:lnTo>
                  <a:lnTo>
                    <a:pt x="129" y="268"/>
                  </a:lnTo>
                  <a:lnTo>
                    <a:pt x="131" y="267"/>
                  </a:lnTo>
                  <a:lnTo>
                    <a:pt x="132" y="265"/>
                  </a:lnTo>
                  <a:lnTo>
                    <a:pt x="131" y="267"/>
                  </a:lnTo>
                  <a:lnTo>
                    <a:pt x="129" y="268"/>
                  </a:lnTo>
                  <a:lnTo>
                    <a:pt x="131" y="268"/>
                  </a:lnTo>
                  <a:lnTo>
                    <a:pt x="131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9"/>
                  </a:lnTo>
                  <a:lnTo>
                    <a:pt x="133" y="268"/>
                  </a:lnTo>
                  <a:lnTo>
                    <a:pt x="133" y="269"/>
                  </a:lnTo>
                  <a:lnTo>
                    <a:pt x="133" y="271"/>
                  </a:lnTo>
                  <a:lnTo>
                    <a:pt x="133" y="271"/>
                  </a:lnTo>
                  <a:lnTo>
                    <a:pt x="135" y="269"/>
                  </a:lnTo>
                  <a:lnTo>
                    <a:pt x="135" y="269"/>
                  </a:lnTo>
                  <a:lnTo>
                    <a:pt x="135" y="271"/>
                  </a:lnTo>
                  <a:lnTo>
                    <a:pt x="135" y="272"/>
                  </a:lnTo>
                  <a:lnTo>
                    <a:pt x="135" y="272"/>
                  </a:lnTo>
                  <a:lnTo>
                    <a:pt x="136" y="272"/>
                  </a:lnTo>
                  <a:lnTo>
                    <a:pt x="136" y="271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8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7" y="268"/>
                  </a:lnTo>
                  <a:lnTo>
                    <a:pt x="138" y="268"/>
                  </a:lnTo>
                  <a:lnTo>
                    <a:pt x="137" y="269"/>
                  </a:lnTo>
                  <a:lnTo>
                    <a:pt x="138" y="269"/>
                  </a:lnTo>
                  <a:lnTo>
                    <a:pt x="138" y="269"/>
                  </a:lnTo>
                  <a:lnTo>
                    <a:pt x="140" y="268"/>
                  </a:lnTo>
                  <a:lnTo>
                    <a:pt x="138" y="269"/>
                  </a:lnTo>
                  <a:lnTo>
                    <a:pt x="138" y="271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71"/>
                  </a:lnTo>
                  <a:lnTo>
                    <a:pt x="140" y="272"/>
                  </a:lnTo>
                  <a:lnTo>
                    <a:pt x="140" y="272"/>
                  </a:lnTo>
                  <a:lnTo>
                    <a:pt x="138" y="272"/>
                  </a:lnTo>
                  <a:lnTo>
                    <a:pt x="138" y="273"/>
                  </a:lnTo>
                  <a:lnTo>
                    <a:pt x="138" y="273"/>
                  </a:lnTo>
                  <a:lnTo>
                    <a:pt x="140" y="273"/>
                  </a:lnTo>
                  <a:lnTo>
                    <a:pt x="141" y="272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4" y="271"/>
                  </a:lnTo>
                  <a:lnTo>
                    <a:pt x="141" y="272"/>
                  </a:lnTo>
                  <a:lnTo>
                    <a:pt x="141" y="273"/>
                  </a:lnTo>
                  <a:lnTo>
                    <a:pt x="141" y="275"/>
                  </a:lnTo>
                  <a:lnTo>
                    <a:pt x="142" y="275"/>
                  </a:lnTo>
                  <a:lnTo>
                    <a:pt x="142" y="275"/>
                  </a:lnTo>
                  <a:lnTo>
                    <a:pt x="144" y="273"/>
                  </a:lnTo>
                  <a:lnTo>
                    <a:pt x="144" y="272"/>
                  </a:lnTo>
                  <a:lnTo>
                    <a:pt x="145" y="273"/>
                  </a:lnTo>
                  <a:lnTo>
                    <a:pt x="144" y="275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46" y="272"/>
                  </a:lnTo>
                  <a:lnTo>
                    <a:pt x="146" y="275"/>
                  </a:lnTo>
                  <a:lnTo>
                    <a:pt x="146" y="277"/>
                  </a:lnTo>
                  <a:lnTo>
                    <a:pt x="144" y="279"/>
                  </a:lnTo>
                  <a:lnTo>
                    <a:pt x="145" y="280"/>
                  </a:lnTo>
                  <a:lnTo>
                    <a:pt x="144" y="280"/>
                  </a:lnTo>
                  <a:lnTo>
                    <a:pt x="144" y="281"/>
                  </a:lnTo>
                  <a:lnTo>
                    <a:pt x="144" y="281"/>
                  </a:lnTo>
                  <a:lnTo>
                    <a:pt x="142" y="282"/>
                  </a:lnTo>
                  <a:lnTo>
                    <a:pt x="144" y="282"/>
                  </a:lnTo>
                  <a:lnTo>
                    <a:pt x="145" y="282"/>
                  </a:lnTo>
                  <a:lnTo>
                    <a:pt x="145" y="280"/>
                  </a:lnTo>
                  <a:lnTo>
                    <a:pt x="146" y="279"/>
                  </a:lnTo>
                  <a:lnTo>
                    <a:pt x="148" y="277"/>
                  </a:lnTo>
                  <a:lnTo>
                    <a:pt x="149" y="276"/>
                  </a:lnTo>
                  <a:lnTo>
                    <a:pt x="150" y="276"/>
                  </a:lnTo>
                  <a:lnTo>
                    <a:pt x="150" y="277"/>
                  </a:lnTo>
                  <a:lnTo>
                    <a:pt x="149" y="279"/>
                  </a:lnTo>
                  <a:lnTo>
                    <a:pt x="149" y="280"/>
                  </a:lnTo>
                  <a:lnTo>
                    <a:pt x="149" y="280"/>
                  </a:lnTo>
                  <a:lnTo>
                    <a:pt x="150" y="280"/>
                  </a:lnTo>
                  <a:lnTo>
                    <a:pt x="152" y="280"/>
                  </a:lnTo>
                  <a:lnTo>
                    <a:pt x="152" y="279"/>
                  </a:lnTo>
                  <a:lnTo>
                    <a:pt x="152" y="277"/>
                  </a:lnTo>
                  <a:lnTo>
                    <a:pt x="152" y="277"/>
                  </a:lnTo>
                  <a:lnTo>
                    <a:pt x="153" y="276"/>
                  </a:lnTo>
                  <a:lnTo>
                    <a:pt x="153" y="276"/>
                  </a:lnTo>
                  <a:lnTo>
                    <a:pt x="154" y="276"/>
                  </a:lnTo>
                  <a:lnTo>
                    <a:pt x="153" y="277"/>
                  </a:lnTo>
                  <a:lnTo>
                    <a:pt x="153" y="279"/>
                  </a:lnTo>
                  <a:lnTo>
                    <a:pt x="153" y="280"/>
                  </a:lnTo>
                  <a:lnTo>
                    <a:pt x="152" y="281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0" y="281"/>
                  </a:lnTo>
                  <a:lnTo>
                    <a:pt x="150" y="282"/>
                  </a:lnTo>
                  <a:lnTo>
                    <a:pt x="150" y="284"/>
                  </a:lnTo>
                  <a:lnTo>
                    <a:pt x="152" y="284"/>
                  </a:lnTo>
                  <a:lnTo>
                    <a:pt x="153" y="282"/>
                  </a:lnTo>
                  <a:lnTo>
                    <a:pt x="153" y="282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0"/>
                  </a:lnTo>
                  <a:lnTo>
                    <a:pt x="154" y="280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5" y="280"/>
                  </a:lnTo>
                  <a:lnTo>
                    <a:pt x="155" y="280"/>
                  </a:lnTo>
                  <a:lnTo>
                    <a:pt x="155" y="279"/>
                  </a:lnTo>
                  <a:lnTo>
                    <a:pt x="155" y="277"/>
                  </a:lnTo>
                  <a:lnTo>
                    <a:pt x="157" y="276"/>
                  </a:lnTo>
                  <a:lnTo>
                    <a:pt x="157" y="277"/>
                  </a:lnTo>
                  <a:lnTo>
                    <a:pt x="157" y="279"/>
                  </a:lnTo>
                  <a:lnTo>
                    <a:pt x="158" y="277"/>
                  </a:lnTo>
                  <a:lnTo>
                    <a:pt x="158" y="276"/>
                  </a:lnTo>
                  <a:lnTo>
                    <a:pt x="159" y="277"/>
                  </a:lnTo>
                  <a:lnTo>
                    <a:pt x="159" y="280"/>
                  </a:lnTo>
                  <a:lnTo>
                    <a:pt x="158" y="280"/>
                  </a:lnTo>
                  <a:lnTo>
                    <a:pt x="158" y="280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5" y="281"/>
                  </a:lnTo>
                  <a:lnTo>
                    <a:pt x="157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2"/>
                  </a:lnTo>
                  <a:lnTo>
                    <a:pt x="157" y="282"/>
                  </a:lnTo>
                  <a:lnTo>
                    <a:pt x="158" y="284"/>
                  </a:lnTo>
                  <a:lnTo>
                    <a:pt x="158" y="285"/>
                  </a:lnTo>
                  <a:lnTo>
                    <a:pt x="159" y="284"/>
                  </a:lnTo>
                  <a:lnTo>
                    <a:pt x="159" y="284"/>
                  </a:lnTo>
                  <a:lnTo>
                    <a:pt x="159" y="282"/>
                  </a:lnTo>
                  <a:lnTo>
                    <a:pt x="161" y="281"/>
                  </a:lnTo>
                  <a:lnTo>
                    <a:pt x="162" y="281"/>
                  </a:lnTo>
                  <a:lnTo>
                    <a:pt x="163" y="281"/>
                  </a:lnTo>
                  <a:lnTo>
                    <a:pt x="163" y="281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5" y="282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3" y="282"/>
                  </a:lnTo>
                  <a:lnTo>
                    <a:pt x="162" y="282"/>
                  </a:lnTo>
                  <a:lnTo>
                    <a:pt x="159" y="284"/>
                  </a:lnTo>
                  <a:lnTo>
                    <a:pt x="159" y="285"/>
                  </a:lnTo>
                  <a:lnTo>
                    <a:pt x="159" y="285"/>
                  </a:lnTo>
                  <a:lnTo>
                    <a:pt x="158" y="285"/>
                  </a:lnTo>
                  <a:lnTo>
                    <a:pt x="158" y="285"/>
                  </a:lnTo>
                  <a:lnTo>
                    <a:pt x="157" y="285"/>
                  </a:lnTo>
                  <a:lnTo>
                    <a:pt x="158" y="286"/>
                  </a:lnTo>
                  <a:lnTo>
                    <a:pt x="158" y="288"/>
                  </a:lnTo>
                  <a:lnTo>
                    <a:pt x="157" y="289"/>
                  </a:lnTo>
                  <a:lnTo>
                    <a:pt x="157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58" y="289"/>
                  </a:lnTo>
                  <a:lnTo>
                    <a:pt x="159" y="288"/>
                  </a:lnTo>
                  <a:lnTo>
                    <a:pt x="159" y="286"/>
                  </a:lnTo>
                  <a:lnTo>
                    <a:pt x="161" y="288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3" y="286"/>
                  </a:lnTo>
                  <a:lnTo>
                    <a:pt x="163" y="288"/>
                  </a:lnTo>
                  <a:lnTo>
                    <a:pt x="162" y="289"/>
                  </a:lnTo>
                  <a:lnTo>
                    <a:pt x="166" y="289"/>
                  </a:lnTo>
                  <a:lnTo>
                    <a:pt x="167" y="290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70" y="289"/>
                  </a:lnTo>
                  <a:lnTo>
                    <a:pt x="170" y="289"/>
                  </a:lnTo>
                  <a:lnTo>
                    <a:pt x="169" y="292"/>
                  </a:lnTo>
                  <a:lnTo>
                    <a:pt x="170" y="292"/>
                  </a:lnTo>
                  <a:lnTo>
                    <a:pt x="170" y="292"/>
                  </a:lnTo>
                  <a:lnTo>
                    <a:pt x="170" y="293"/>
                  </a:lnTo>
                  <a:lnTo>
                    <a:pt x="170" y="293"/>
                  </a:lnTo>
                  <a:lnTo>
                    <a:pt x="170" y="294"/>
                  </a:lnTo>
                  <a:lnTo>
                    <a:pt x="172" y="293"/>
                  </a:lnTo>
                  <a:lnTo>
                    <a:pt x="175" y="292"/>
                  </a:lnTo>
                  <a:lnTo>
                    <a:pt x="176" y="293"/>
                  </a:lnTo>
                  <a:lnTo>
                    <a:pt x="178" y="294"/>
                  </a:lnTo>
                  <a:lnTo>
                    <a:pt x="179" y="293"/>
                  </a:lnTo>
                  <a:lnTo>
                    <a:pt x="180" y="293"/>
                  </a:lnTo>
                  <a:lnTo>
                    <a:pt x="180" y="296"/>
                  </a:lnTo>
                  <a:lnTo>
                    <a:pt x="180" y="297"/>
                  </a:lnTo>
                  <a:lnTo>
                    <a:pt x="180" y="298"/>
                  </a:lnTo>
                  <a:lnTo>
                    <a:pt x="180" y="298"/>
                  </a:lnTo>
                  <a:lnTo>
                    <a:pt x="180" y="297"/>
                  </a:lnTo>
                  <a:lnTo>
                    <a:pt x="180" y="297"/>
                  </a:lnTo>
                  <a:lnTo>
                    <a:pt x="182" y="296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3" y="298"/>
                  </a:lnTo>
                  <a:lnTo>
                    <a:pt x="184" y="298"/>
                  </a:lnTo>
                  <a:lnTo>
                    <a:pt x="186" y="296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300"/>
                  </a:lnTo>
                  <a:lnTo>
                    <a:pt x="184" y="301"/>
                  </a:lnTo>
                  <a:lnTo>
                    <a:pt x="184" y="301"/>
                  </a:lnTo>
                  <a:lnTo>
                    <a:pt x="186" y="301"/>
                  </a:lnTo>
                  <a:lnTo>
                    <a:pt x="187" y="301"/>
                  </a:lnTo>
                  <a:lnTo>
                    <a:pt x="187" y="301"/>
                  </a:lnTo>
                  <a:lnTo>
                    <a:pt x="187" y="300"/>
                  </a:lnTo>
                  <a:lnTo>
                    <a:pt x="188" y="298"/>
                  </a:lnTo>
                  <a:lnTo>
                    <a:pt x="189" y="300"/>
                  </a:lnTo>
                  <a:lnTo>
                    <a:pt x="191" y="300"/>
                  </a:lnTo>
                  <a:lnTo>
                    <a:pt x="192" y="300"/>
                  </a:lnTo>
                  <a:lnTo>
                    <a:pt x="191" y="301"/>
                  </a:lnTo>
                  <a:lnTo>
                    <a:pt x="192" y="301"/>
                  </a:lnTo>
                  <a:lnTo>
                    <a:pt x="192" y="302"/>
                  </a:lnTo>
                  <a:lnTo>
                    <a:pt x="193" y="302"/>
                  </a:lnTo>
                  <a:lnTo>
                    <a:pt x="189" y="305"/>
                  </a:lnTo>
                  <a:lnTo>
                    <a:pt x="191" y="305"/>
                  </a:lnTo>
                  <a:lnTo>
                    <a:pt x="191" y="303"/>
                  </a:lnTo>
                  <a:lnTo>
                    <a:pt x="191" y="302"/>
                  </a:lnTo>
                  <a:lnTo>
                    <a:pt x="191" y="301"/>
                  </a:lnTo>
                  <a:lnTo>
                    <a:pt x="189" y="301"/>
                  </a:lnTo>
                  <a:lnTo>
                    <a:pt x="188" y="302"/>
                  </a:lnTo>
                  <a:lnTo>
                    <a:pt x="189" y="302"/>
                  </a:lnTo>
                  <a:lnTo>
                    <a:pt x="189" y="302"/>
                  </a:lnTo>
                  <a:lnTo>
                    <a:pt x="189" y="303"/>
                  </a:lnTo>
                  <a:lnTo>
                    <a:pt x="189" y="303"/>
                  </a:lnTo>
                  <a:lnTo>
                    <a:pt x="188" y="305"/>
                  </a:lnTo>
                  <a:lnTo>
                    <a:pt x="188" y="305"/>
                  </a:lnTo>
                  <a:lnTo>
                    <a:pt x="188" y="306"/>
                  </a:lnTo>
                  <a:lnTo>
                    <a:pt x="187" y="306"/>
                  </a:lnTo>
                  <a:lnTo>
                    <a:pt x="187" y="305"/>
                  </a:lnTo>
                  <a:lnTo>
                    <a:pt x="187" y="303"/>
                  </a:lnTo>
                  <a:lnTo>
                    <a:pt x="186" y="305"/>
                  </a:lnTo>
                  <a:lnTo>
                    <a:pt x="186" y="306"/>
                  </a:lnTo>
                  <a:lnTo>
                    <a:pt x="184" y="305"/>
                  </a:lnTo>
                  <a:lnTo>
                    <a:pt x="183" y="305"/>
                  </a:lnTo>
                  <a:lnTo>
                    <a:pt x="183" y="305"/>
                  </a:lnTo>
                  <a:lnTo>
                    <a:pt x="182" y="305"/>
                  </a:lnTo>
                  <a:lnTo>
                    <a:pt x="180" y="305"/>
                  </a:lnTo>
                  <a:lnTo>
                    <a:pt x="179" y="305"/>
                  </a:lnTo>
                  <a:lnTo>
                    <a:pt x="182" y="303"/>
                  </a:lnTo>
                  <a:lnTo>
                    <a:pt x="183" y="301"/>
                  </a:lnTo>
                  <a:lnTo>
                    <a:pt x="183" y="301"/>
                  </a:lnTo>
                  <a:lnTo>
                    <a:pt x="182" y="301"/>
                  </a:lnTo>
                  <a:lnTo>
                    <a:pt x="182" y="300"/>
                  </a:lnTo>
                  <a:lnTo>
                    <a:pt x="180" y="302"/>
                  </a:lnTo>
                  <a:lnTo>
                    <a:pt x="179" y="303"/>
                  </a:lnTo>
                  <a:lnTo>
                    <a:pt x="178" y="303"/>
                  </a:lnTo>
                  <a:lnTo>
                    <a:pt x="179" y="302"/>
                  </a:lnTo>
                  <a:lnTo>
                    <a:pt x="178" y="303"/>
                  </a:lnTo>
                  <a:lnTo>
                    <a:pt x="176" y="305"/>
                  </a:lnTo>
                  <a:lnTo>
                    <a:pt x="175" y="305"/>
                  </a:lnTo>
                  <a:lnTo>
                    <a:pt x="171" y="302"/>
                  </a:lnTo>
                  <a:lnTo>
                    <a:pt x="169" y="302"/>
                  </a:lnTo>
                  <a:lnTo>
                    <a:pt x="169" y="300"/>
                  </a:lnTo>
                  <a:lnTo>
                    <a:pt x="167" y="301"/>
                  </a:lnTo>
                  <a:lnTo>
                    <a:pt x="166" y="301"/>
                  </a:lnTo>
                  <a:lnTo>
                    <a:pt x="165" y="301"/>
                  </a:lnTo>
                  <a:lnTo>
                    <a:pt x="163" y="301"/>
                  </a:lnTo>
                  <a:lnTo>
                    <a:pt x="162" y="301"/>
                  </a:lnTo>
                  <a:lnTo>
                    <a:pt x="161" y="300"/>
                  </a:lnTo>
                  <a:lnTo>
                    <a:pt x="159" y="300"/>
                  </a:lnTo>
                  <a:lnTo>
                    <a:pt x="158" y="300"/>
                  </a:lnTo>
                  <a:lnTo>
                    <a:pt x="158" y="298"/>
                  </a:lnTo>
                  <a:lnTo>
                    <a:pt x="153" y="297"/>
                  </a:lnTo>
                  <a:lnTo>
                    <a:pt x="149" y="297"/>
                  </a:lnTo>
                  <a:lnTo>
                    <a:pt x="145" y="294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45" y="293"/>
                  </a:lnTo>
                  <a:lnTo>
                    <a:pt x="145" y="293"/>
                  </a:lnTo>
                  <a:lnTo>
                    <a:pt x="144" y="294"/>
                  </a:lnTo>
                  <a:lnTo>
                    <a:pt x="142" y="294"/>
                  </a:lnTo>
                  <a:lnTo>
                    <a:pt x="141" y="293"/>
                  </a:lnTo>
                  <a:lnTo>
                    <a:pt x="140" y="293"/>
                  </a:lnTo>
                  <a:lnTo>
                    <a:pt x="138" y="293"/>
                  </a:lnTo>
                  <a:lnTo>
                    <a:pt x="136" y="293"/>
                  </a:lnTo>
                  <a:lnTo>
                    <a:pt x="137" y="292"/>
                  </a:lnTo>
                  <a:lnTo>
                    <a:pt x="135" y="292"/>
                  </a:lnTo>
                  <a:lnTo>
                    <a:pt x="133" y="292"/>
                  </a:lnTo>
                  <a:lnTo>
                    <a:pt x="133" y="290"/>
                  </a:lnTo>
                  <a:lnTo>
                    <a:pt x="132" y="289"/>
                  </a:lnTo>
                  <a:lnTo>
                    <a:pt x="132" y="288"/>
                  </a:lnTo>
                  <a:lnTo>
                    <a:pt x="132" y="288"/>
                  </a:lnTo>
                  <a:lnTo>
                    <a:pt x="131" y="286"/>
                  </a:lnTo>
                  <a:lnTo>
                    <a:pt x="129" y="288"/>
                  </a:lnTo>
                  <a:lnTo>
                    <a:pt x="128" y="288"/>
                  </a:lnTo>
                  <a:lnTo>
                    <a:pt x="125" y="288"/>
                  </a:lnTo>
                  <a:lnTo>
                    <a:pt x="124" y="286"/>
                  </a:lnTo>
                  <a:lnTo>
                    <a:pt x="123" y="285"/>
                  </a:lnTo>
                  <a:lnTo>
                    <a:pt x="119" y="284"/>
                  </a:lnTo>
                  <a:lnTo>
                    <a:pt x="116" y="282"/>
                  </a:lnTo>
                  <a:lnTo>
                    <a:pt x="114" y="281"/>
                  </a:lnTo>
                  <a:lnTo>
                    <a:pt x="111" y="280"/>
                  </a:lnTo>
                  <a:lnTo>
                    <a:pt x="108" y="279"/>
                  </a:lnTo>
                  <a:lnTo>
                    <a:pt x="108" y="277"/>
                  </a:lnTo>
                  <a:lnTo>
                    <a:pt x="106" y="277"/>
                  </a:lnTo>
                  <a:lnTo>
                    <a:pt x="102" y="275"/>
                  </a:lnTo>
                  <a:lnTo>
                    <a:pt x="99" y="273"/>
                  </a:lnTo>
                  <a:lnTo>
                    <a:pt x="98" y="271"/>
                  </a:lnTo>
                  <a:lnTo>
                    <a:pt x="95" y="269"/>
                  </a:lnTo>
                  <a:lnTo>
                    <a:pt x="97" y="268"/>
                  </a:lnTo>
                  <a:lnTo>
                    <a:pt x="97" y="267"/>
                  </a:lnTo>
                  <a:lnTo>
                    <a:pt x="94" y="267"/>
                  </a:lnTo>
                  <a:lnTo>
                    <a:pt x="93" y="268"/>
                  </a:lnTo>
                  <a:lnTo>
                    <a:pt x="93" y="267"/>
                  </a:lnTo>
                  <a:lnTo>
                    <a:pt x="91" y="267"/>
                  </a:lnTo>
                  <a:lnTo>
                    <a:pt x="90" y="267"/>
                  </a:lnTo>
                  <a:lnTo>
                    <a:pt x="90" y="265"/>
                  </a:lnTo>
                  <a:lnTo>
                    <a:pt x="90" y="264"/>
                  </a:lnTo>
                  <a:lnTo>
                    <a:pt x="90" y="264"/>
                  </a:lnTo>
                  <a:lnTo>
                    <a:pt x="89" y="264"/>
                  </a:lnTo>
                  <a:lnTo>
                    <a:pt x="87" y="264"/>
                  </a:lnTo>
                  <a:lnTo>
                    <a:pt x="86" y="262"/>
                  </a:lnTo>
                  <a:lnTo>
                    <a:pt x="85" y="260"/>
                  </a:lnTo>
                  <a:lnTo>
                    <a:pt x="83" y="260"/>
                  </a:lnTo>
                  <a:lnTo>
                    <a:pt x="83" y="259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2" y="258"/>
                  </a:lnTo>
                  <a:lnTo>
                    <a:pt x="82" y="256"/>
                  </a:lnTo>
                  <a:lnTo>
                    <a:pt x="81" y="258"/>
                  </a:lnTo>
                  <a:lnTo>
                    <a:pt x="80" y="259"/>
                  </a:lnTo>
                  <a:lnTo>
                    <a:pt x="80" y="256"/>
                  </a:lnTo>
                  <a:lnTo>
                    <a:pt x="78" y="255"/>
                  </a:lnTo>
                  <a:lnTo>
                    <a:pt x="77" y="254"/>
                  </a:lnTo>
                  <a:lnTo>
                    <a:pt x="76" y="252"/>
                  </a:lnTo>
                  <a:lnTo>
                    <a:pt x="74" y="251"/>
                  </a:lnTo>
                  <a:lnTo>
                    <a:pt x="73" y="251"/>
                  </a:lnTo>
                  <a:lnTo>
                    <a:pt x="73" y="251"/>
                  </a:lnTo>
                  <a:lnTo>
                    <a:pt x="72" y="250"/>
                  </a:lnTo>
                  <a:lnTo>
                    <a:pt x="70" y="248"/>
                  </a:lnTo>
                  <a:lnTo>
                    <a:pt x="69" y="247"/>
                  </a:lnTo>
                  <a:lnTo>
                    <a:pt x="68" y="246"/>
                  </a:lnTo>
                  <a:lnTo>
                    <a:pt x="69" y="246"/>
                  </a:lnTo>
                  <a:lnTo>
                    <a:pt x="69" y="246"/>
                  </a:lnTo>
                  <a:lnTo>
                    <a:pt x="69" y="245"/>
                  </a:lnTo>
                  <a:lnTo>
                    <a:pt x="69" y="245"/>
                  </a:lnTo>
                  <a:lnTo>
                    <a:pt x="68" y="245"/>
                  </a:lnTo>
                  <a:lnTo>
                    <a:pt x="68" y="246"/>
                  </a:lnTo>
                  <a:lnTo>
                    <a:pt x="65" y="243"/>
                  </a:lnTo>
                  <a:lnTo>
                    <a:pt x="64" y="242"/>
                  </a:lnTo>
                  <a:lnTo>
                    <a:pt x="63" y="239"/>
                  </a:lnTo>
                  <a:lnTo>
                    <a:pt x="63" y="237"/>
                  </a:lnTo>
                  <a:lnTo>
                    <a:pt x="61" y="235"/>
                  </a:lnTo>
                  <a:lnTo>
                    <a:pt x="57" y="231"/>
                  </a:lnTo>
                  <a:lnTo>
                    <a:pt x="55" y="228"/>
                  </a:lnTo>
                  <a:lnTo>
                    <a:pt x="52" y="224"/>
                  </a:lnTo>
                  <a:lnTo>
                    <a:pt x="49" y="220"/>
                  </a:lnTo>
                  <a:lnTo>
                    <a:pt x="49" y="220"/>
                  </a:lnTo>
                  <a:lnTo>
                    <a:pt x="48" y="220"/>
                  </a:lnTo>
                  <a:lnTo>
                    <a:pt x="48" y="218"/>
                  </a:lnTo>
                  <a:lnTo>
                    <a:pt x="48" y="217"/>
                  </a:lnTo>
                  <a:lnTo>
                    <a:pt x="47" y="216"/>
                  </a:lnTo>
                  <a:lnTo>
                    <a:pt x="47" y="214"/>
                  </a:lnTo>
                  <a:lnTo>
                    <a:pt x="45" y="214"/>
                  </a:lnTo>
                  <a:lnTo>
                    <a:pt x="45" y="214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4" y="212"/>
                  </a:lnTo>
                  <a:lnTo>
                    <a:pt x="44" y="210"/>
                  </a:lnTo>
                  <a:lnTo>
                    <a:pt x="44" y="209"/>
                  </a:lnTo>
                  <a:lnTo>
                    <a:pt x="43" y="208"/>
                  </a:lnTo>
                  <a:lnTo>
                    <a:pt x="43" y="207"/>
                  </a:lnTo>
                  <a:lnTo>
                    <a:pt x="42" y="205"/>
                  </a:lnTo>
                  <a:lnTo>
                    <a:pt x="42" y="204"/>
                  </a:lnTo>
                  <a:lnTo>
                    <a:pt x="40" y="203"/>
                  </a:lnTo>
                  <a:lnTo>
                    <a:pt x="40" y="200"/>
                  </a:lnTo>
                  <a:lnTo>
                    <a:pt x="40" y="201"/>
                  </a:lnTo>
                  <a:lnTo>
                    <a:pt x="42" y="201"/>
                  </a:lnTo>
                  <a:lnTo>
                    <a:pt x="42" y="200"/>
                  </a:lnTo>
                  <a:lnTo>
                    <a:pt x="40" y="200"/>
                  </a:lnTo>
                  <a:lnTo>
                    <a:pt x="39" y="200"/>
                  </a:lnTo>
                  <a:lnTo>
                    <a:pt x="39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39" y="199"/>
                  </a:lnTo>
                  <a:lnTo>
                    <a:pt x="39" y="199"/>
                  </a:lnTo>
                  <a:lnTo>
                    <a:pt x="38" y="195"/>
                  </a:lnTo>
                  <a:lnTo>
                    <a:pt x="35" y="191"/>
                  </a:lnTo>
                  <a:lnTo>
                    <a:pt x="32" y="187"/>
                  </a:lnTo>
                  <a:lnTo>
                    <a:pt x="30" y="184"/>
                  </a:lnTo>
                  <a:lnTo>
                    <a:pt x="30" y="182"/>
                  </a:lnTo>
                  <a:lnTo>
                    <a:pt x="31" y="182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8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1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5"/>
                  </a:lnTo>
                  <a:lnTo>
                    <a:pt x="30" y="174"/>
                  </a:lnTo>
                  <a:lnTo>
                    <a:pt x="30" y="173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28" y="170"/>
                  </a:lnTo>
                  <a:lnTo>
                    <a:pt x="27" y="169"/>
                  </a:lnTo>
                  <a:lnTo>
                    <a:pt x="26" y="167"/>
                  </a:lnTo>
                  <a:lnTo>
                    <a:pt x="25" y="167"/>
                  </a:lnTo>
                  <a:lnTo>
                    <a:pt x="23" y="166"/>
                  </a:lnTo>
                  <a:lnTo>
                    <a:pt x="15" y="149"/>
                  </a:lnTo>
                  <a:lnTo>
                    <a:pt x="9" y="131"/>
                  </a:lnTo>
                  <a:lnTo>
                    <a:pt x="6" y="112"/>
                  </a:lnTo>
                  <a:lnTo>
                    <a:pt x="4" y="94"/>
                  </a:lnTo>
                  <a:lnTo>
                    <a:pt x="5" y="93"/>
                  </a:lnTo>
                  <a:lnTo>
                    <a:pt x="6" y="91"/>
                  </a:lnTo>
                  <a:lnTo>
                    <a:pt x="6" y="90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4" y="85"/>
                  </a:lnTo>
                  <a:lnTo>
                    <a:pt x="2" y="78"/>
                  </a:lnTo>
                  <a:lnTo>
                    <a:pt x="2" y="72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58"/>
            <p:cNvSpPr>
              <a:spLocks noEditPoints="1"/>
            </p:cNvSpPr>
            <p:nvPr/>
          </p:nvSpPr>
          <p:spPr bwMode="auto">
            <a:xfrm>
              <a:off x="10235835" y="4347277"/>
              <a:ext cx="93818" cy="132910"/>
            </a:xfrm>
            <a:custGeom>
              <a:avLst/>
              <a:gdLst>
                <a:gd name="T0" fmla="*/ 20 w 36"/>
                <a:gd name="T1" fmla="*/ 3 h 51"/>
                <a:gd name="T2" fmla="*/ 21 w 36"/>
                <a:gd name="T3" fmla="*/ 1 h 51"/>
                <a:gd name="T4" fmla="*/ 29 w 36"/>
                <a:gd name="T5" fmla="*/ 9 h 51"/>
                <a:gd name="T6" fmla="*/ 25 w 36"/>
                <a:gd name="T7" fmla="*/ 4 h 51"/>
                <a:gd name="T8" fmla="*/ 30 w 36"/>
                <a:gd name="T9" fmla="*/ 5 h 51"/>
                <a:gd name="T10" fmla="*/ 33 w 36"/>
                <a:gd name="T11" fmla="*/ 7 h 51"/>
                <a:gd name="T12" fmla="*/ 36 w 36"/>
                <a:gd name="T13" fmla="*/ 9 h 51"/>
                <a:gd name="T14" fmla="*/ 34 w 36"/>
                <a:gd name="T15" fmla="*/ 9 h 51"/>
                <a:gd name="T16" fmla="*/ 34 w 36"/>
                <a:gd name="T17" fmla="*/ 11 h 51"/>
                <a:gd name="T18" fmla="*/ 36 w 36"/>
                <a:gd name="T19" fmla="*/ 13 h 51"/>
                <a:gd name="T20" fmla="*/ 34 w 36"/>
                <a:gd name="T21" fmla="*/ 16 h 51"/>
                <a:gd name="T22" fmla="*/ 36 w 36"/>
                <a:gd name="T23" fmla="*/ 17 h 51"/>
                <a:gd name="T24" fmla="*/ 33 w 36"/>
                <a:gd name="T25" fmla="*/ 21 h 51"/>
                <a:gd name="T26" fmla="*/ 33 w 36"/>
                <a:gd name="T27" fmla="*/ 24 h 51"/>
                <a:gd name="T28" fmla="*/ 33 w 36"/>
                <a:gd name="T29" fmla="*/ 26 h 51"/>
                <a:gd name="T30" fmla="*/ 32 w 36"/>
                <a:gd name="T31" fmla="*/ 30 h 51"/>
                <a:gd name="T32" fmla="*/ 29 w 36"/>
                <a:gd name="T33" fmla="*/ 32 h 51"/>
                <a:gd name="T34" fmla="*/ 28 w 36"/>
                <a:gd name="T35" fmla="*/ 34 h 51"/>
                <a:gd name="T36" fmla="*/ 26 w 36"/>
                <a:gd name="T37" fmla="*/ 33 h 51"/>
                <a:gd name="T38" fmla="*/ 24 w 36"/>
                <a:gd name="T39" fmla="*/ 43 h 51"/>
                <a:gd name="T40" fmla="*/ 15 w 36"/>
                <a:gd name="T41" fmla="*/ 49 h 51"/>
                <a:gd name="T42" fmla="*/ 5 w 36"/>
                <a:gd name="T43" fmla="*/ 51 h 51"/>
                <a:gd name="T44" fmla="*/ 3 w 36"/>
                <a:gd name="T45" fmla="*/ 37 h 51"/>
                <a:gd name="T46" fmla="*/ 7 w 36"/>
                <a:gd name="T47" fmla="*/ 39 h 51"/>
                <a:gd name="T48" fmla="*/ 8 w 36"/>
                <a:gd name="T49" fmla="*/ 36 h 51"/>
                <a:gd name="T50" fmla="*/ 8 w 36"/>
                <a:gd name="T51" fmla="*/ 32 h 51"/>
                <a:gd name="T52" fmla="*/ 9 w 36"/>
                <a:gd name="T53" fmla="*/ 33 h 51"/>
                <a:gd name="T54" fmla="*/ 12 w 36"/>
                <a:gd name="T55" fmla="*/ 33 h 51"/>
                <a:gd name="T56" fmla="*/ 13 w 36"/>
                <a:gd name="T57" fmla="*/ 32 h 51"/>
                <a:gd name="T58" fmla="*/ 13 w 36"/>
                <a:gd name="T59" fmla="*/ 30 h 51"/>
                <a:gd name="T60" fmla="*/ 13 w 36"/>
                <a:gd name="T61" fmla="*/ 29 h 51"/>
                <a:gd name="T62" fmla="*/ 15 w 36"/>
                <a:gd name="T63" fmla="*/ 29 h 51"/>
                <a:gd name="T64" fmla="*/ 16 w 36"/>
                <a:gd name="T65" fmla="*/ 28 h 51"/>
                <a:gd name="T66" fmla="*/ 13 w 36"/>
                <a:gd name="T67" fmla="*/ 25 h 51"/>
                <a:gd name="T68" fmla="*/ 13 w 36"/>
                <a:gd name="T69" fmla="*/ 24 h 51"/>
                <a:gd name="T70" fmla="*/ 13 w 36"/>
                <a:gd name="T71" fmla="*/ 22 h 51"/>
                <a:gd name="T72" fmla="*/ 13 w 36"/>
                <a:gd name="T73" fmla="*/ 21 h 51"/>
                <a:gd name="T74" fmla="*/ 13 w 36"/>
                <a:gd name="T75" fmla="*/ 20 h 51"/>
                <a:gd name="T76" fmla="*/ 15 w 36"/>
                <a:gd name="T77" fmla="*/ 20 h 51"/>
                <a:gd name="T78" fmla="*/ 15 w 36"/>
                <a:gd name="T79" fmla="*/ 19 h 51"/>
                <a:gd name="T80" fmla="*/ 17 w 36"/>
                <a:gd name="T81" fmla="*/ 19 h 51"/>
                <a:gd name="T82" fmla="*/ 15 w 36"/>
                <a:gd name="T83" fmla="*/ 17 h 51"/>
                <a:gd name="T84" fmla="*/ 19 w 36"/>
                <a:gd name="T85" fmla="*/ 19 h 51"/>
                <a:gd name="T86" fmla="*/ 16 w 36"/>
                <a:gd name="T87" fmla="*/ 16 h 51"/>
                <a:gd name="T88" fmla="*/ 17 w 36"/>
                <a:gd name="T89" fmla="*/ 16 h 51"/>
                <a:gd name="T90" fmla="*/ 16 w 36"/>
                <a:gd name="T91" fmla="*/ 15 h 51"/>
                <a:gd name="T92" fmla="*/ 16 w 36"/>
                <a:gd name="T93" fmla="*/ 13 h 51"/>
                <a:gd name="T94" fmla="*/ 16 w 36"/>
                <a:gd name="T95" fmla="*/ 12 h 51"/>
                <a:gd name="T96" fmla="*/ 16 w 36"/>
                <a:gd name="T97" fmla="*/ 11 h 51"/>
                <a:gd name="T98" fmla="*/ 17 w 36"/>
                <a:gd name="T99" fmla="*/ 8 h 51"/>
                <a:gd name="T100" fmla="*/ 17 w 36"/>
                <a:gd name="T101" fmla="*/ 8 h 51"/>
                <a:gd name="T102" fmla="*/ 19 w 36"/>
                <a:gd name="T103" fmla="*/ 8 h 51"/>
                <a:gd name="T104" fmla="*/ 16 w 36"/>
                <a:gd name="T105" fmla="*/ 5 h 51"/>
                <a:gd name="T106" fmla="*/ 19 w 36"/>
                <a:gd name="T107" fmla="*/ 7 h 51"/>
                <a:gd name="T108" fmla="*/ 19 w 36"/>
                <a:gd name="T109" fmla="*/ 5 h 51"/>
                <a:gd name="T110" fmla="*/ 16 w 36"/>
                <a:gd name="T111" fmla="*/ 4 h 51"/>
                <a:gd name="T112" fmla="*/ 19 w 36"/>
                <a:gd name="T113" fmla="*/ 5 h 51"/>
                <a:gd name="T114" fmla="*/ 25 w 36"/>
                <a:gd name="T115" fmla="*/ 8 h 51"/>
                <a:gd name="T116" fmla="*/ 20 w 36"/>
                <a:gd name="T117" fmla="*/ 4 h 51"/>
                <a:gd name="T118" fmla="*/ 24 w 36"/>
                <a:gd name="T119" fmla="*/ 7 h 51"/>
                <a:gd name="T120" fmla="*/ 19 w 36"/>
                <a:gd name="T12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" h="51">
                  <a:moveTo>
                    <a:pt x="13" y="26"/>
                  </a:moveTo>
                  <a:lnTo>
                    <a:pt x="15" y="26"/>
                  </a:lnTo>
                  <a:lnTo>
                    <a:pt x="13" y="26"/>
                  </a:lnTo>
                  <a:lnTo>
                    <a:pt x="13" y="26"/>
                  </a:lnTo>
                  <a:close/>
                  <a:moveTo>
                    <a:pt x="13" y="25"/>
                  </a:move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5"/>
                  </a:lnTo>
                  <a:close/>
                  <a:moveTo>
                    <a:pt x="17" y="0"/>
                  </a:move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2" y="7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6" y="16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4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4" y="20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3" y="45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6" y="47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5" y="51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8" y="41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6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6"/>
                  </a:lnTo>
                  <a:lnTo>
                    <a:pt x="13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9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17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4" y="12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20" y="8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59"/>
            <p:cNvSpPr>
              <a:spLocks noEditPoints="1"/>
            </p:cNvSpPr>
            <p:nvPr/>
          </p:nvSpPr>
          <p:spPr bwMode="auto">
            <a:xfrm>
              <a:off x="10418259" y="4399399"/>
              <a:ext cx="70365" cy="135515"/>
            </a:xfrm>
            <a:custGeom>
              <a:avLst/>
              <a:gdLst>
                <a:gd name="T0" fmla="*/ 21 w 27"/>
                <a:gd name="T1" fmla="*/ 1 h 52"/>
                <a:gd name="T2" fmla="*/ 22 w 27"/>
                <a:gd name="T3" fmla="*/ 2 h 52"/>
                <a:gd name="T4" fmla="*/ 23 w 27"/>
                <a:gd name="T5" fmla="*/ 4 h 52"/>
                <a:gd name="T6" fmla="*/ 22 w 27"/>
                <a:gd name="T7" fmla="*/ 8 h 52"/>
                <a:gd name="T8" fmla="*/ 23 w 27"/>
                <a:gd name="T9" fmla="*/ 10 h 52"/>
                <a:gd name="T10" fmla="*/ 27 w 27"/>
                <a:gd name="T11" fmla="*/ 16 h 52"/>
                <a:gd name="T12" fmla="*/ 27 w 27"/>
                <a:gd name="T13" fmla="*/ 18 h 52"/>
                <a:gd name="T14" fmla="*/ 27 w 27"/>
                <a:gd name="T15" fmla="*/ 21 h 52"/>
                <a:gd name="T16" fmla="*/ 25 w 27"/>
                <a:gd name="T17" fmla="*/ 23 h 52"/>
                <a:gd name="T18" fmla="*/ 25 w 27"/>
                <a:gd name="T19" fmla="*/ 27 h 52"/>
                <a:gd name="T20" fmla="*/ 21 w 27"/>
                <a:gd name="T21" fmla="*/ 27 h 52"/>
                <a:gd name="T22" fmla="*/ 21 w 27"/>
                <a:gd name="T23" fmla="*/ 30 h 52"/>
                <a:gd name="T24" fmla="*/ 18 w 27"/>
                <a:gd name="T25" fmla="*/ 30 h 52"/>
                <a:gd name="T26" fmla="*/ 17 w 27"/>
                <a:gd name="T27" fmla="*/ 43 h 52"/>
                <a:gd name="T28" fmla="*/ 15 w 27"/>
                <a:gd name="T29" fmla="*/ 46 h 52"/>
                <a:gd name="T30" fmla="*/ 6 w 27"/>
                <a:gd name="T31" fmla="*/ 52 h 52"/>
                <a:gd name="T32" fmla="*/ 1 w 27"/>
                <a:gd name="T33" fmla="*/ 43 h 52"/>
                <a:gd name="T34" fmla="*/ 6 w 27"/>
                <a:gd name="T35" fmla="*/ 43 h 52"/>
                <a:gd name="T36" fmla="*/ 4 w 27"/>
                <a:gd name="T37" fmla="*/ 39 h 52"/>
                <a:gd name="T38" fmla="*/ 4 w 27"/>
                <a:gd name="T39" fmla="*/ 35 h 52"/>
                <a:gd name="T40" fmla="*/ 4 w 27"/>
                <a:gd name="T41" fmla="*/ 35 h 52"/>
                <a:gd name="T42" fmla="*/ 5 w 27"/>
                <a:gd name="T43" fmla="*/ 33 h 52"/>
                <a:gd name="T44" fmla="*/ 6 w 27"/>
                <a:gd name="T45" fmla="*/ 33 h 52"/>
                <a:gd name="T46" fmla="*/ 7 w 27"/>
                <a:gd name="T47" fmla="*/ 31 h 52"/>
                <a:gd name="T48" fmla="*/ 7 w 27"/>
                <a:gd name="T49" fmla="*/ 30 h 52"/>
                <a:gd name="T50" fmla="*/ 11 w 27"/>
                <a:gd name="T51" fmla="*/ 31 h 52"/>
                <a:gd name="T52" fmla="*/ 6 w 27"/>
                <a:gd name="T53" fmla="*/ 27 h 52"/>
                <a:gd name="T54" fmla="*/ 5 w 27"/>
                <a:gd name="T55" fmla="*/ 26 h 52"/>
                <a:gd name="T56" fmla="*/ 5 w 27"/>
                <a:gd name="T57" fmla="*/ 23 h 52"/>
                <a:gd name="T58" fmla="*/ 4 w 27"/>
                <a:gd name="T59" fmla="*/ 22 h 52"/>
                <a:gd name="T60" fmla="*/ 5 w 27"/>
                <a:gd name="T61" fmla="*/ 22 h 52"/>
                <a:gd name="T62" fmla="*/ 6 w 27"/>
                <a:gd name="T63" fmla="*/ 22 h 52"/>
                <a:gd name="T64" fmla="*/ 6 w 27"/>
                <a:gd name="T65" fmla="*/ 21 h 52"/>
                <a:gd name="T66" fmla="*/ 6 w 27"/>
                <a:gd name="T67" fmla="*/ 19 h 52"/>
                <a:gd name="T68" fmla="*/ 6 w 27"/>
                <a:gd name="T69" fmla="*/ 18 h 52"/>
                <a:gd name="T70" fmla="*/ 9 w 27"/>
                <a:gd name="T71" fmla="*/ 18 h 52"/>
                <a:gd name="T72" fmla="*/ 7 w 27"/>
                <a:gd name="T73" fmla="*/ 18 h 52"/>
                <a:gd name="T74" fmla="*/ 9 w 27"/>
                <a:gd name="T75" fmla="*/ 17 h 52"/>
                <a:gd name="T76" fmla="*/ 6 w 27"/>
                <a:gd name="T77" fmla="*/ 16 h 52"/>
                <a:gd name="T78" fmla="*/ 6 w 27"/>
                <a:gd name="T79" fmla="*/ 16 h 52"/>
                <a:gd name="T80" fmla="*/ 7 w 27"/>
                <a:gd name="T81" fmla="*/ 14 h 52"/>
                <a:gd name="T82" fmla="*/ 6 w 27"/>
                <a:gd name="T83" fmla="*/ 13 h 52"/>
                <a:gd name="T84" fmla="*/ 9 w 27"/>
                <a:gd name="T85" fmla="*/ 13 h 52"/>
                <a:gd name="T86" fmla="*/ 6 w 27"/>
                <a:gd name="T87" fmla="*/ 10 h 52"/>
                <a:gd name="T88" fmla="*/ 6 w 27"/>
                <a:gd name="T89" fmla="*/ 9 h 52"/>
                <a:gd name="T90" fmla="*/ 6 w 27"/>
                <a:gd name="T91" fmla="*/ 8 h 52"/>
                <a:gd name="T92" fmla="*/ 17 w 27"/>
                <a:gd name="T93" fmla="*/ 10 h 52"/>
                <a:gd name="T94" fmla="*/ 9 w 27"/>
                <a:gd name="T95" fmla="*/ 8 h 52"/>
                <a:gd name="T96" fmla="*/ 7 w 27"/>
                <a:gd name="T97" fmla="*/ 8 h 52"/>
                <a:gd name="T98" fmla="*/ 7 w 27"/>
                <a:gd name="T99" fmla="*/ 6 h 52"/>
                <a:gd name="T100" fmla="*/ 6 w 27"/>
                <a:gd name="T101" fmla="*/ 5 h 52"/>
                <a:gd name="T102" fmla="*/ 7 w 27"/>
                <a:gd name="T103" fmla="*/ 5 h 52"/>
                <a:gd name="T104" fmla="*/ 7 w 27"/>
                <a:gd name="T105" fmla="*/ 5 h 52"/>
                <a:gd name="T106" fmla="*/ 14 w 27"/>
                <a:gd name="T107" fmla="*/ 6 h 52"/>
                <a:gd name="T108" fmla="*/ 6 w 27"/>
                <a:gd name="T109" fmla="*/ 4 h 52"/>
                <a:gd name="T110" fmla="*/ 9 w 27"/>
                <a:gd name="T111" fmla="*/ 4 h 52"/>
                <a:gd name="T112" fmla="*/ 5 w 27"/>
                <a:gd name="T113" fmla="*/ 2 h 52"/>
                <a:gd name="T114" fmla="*/ 9 w 27"/>
                <a:gd name="T115" fmla="*/ 4 h 52"/>
                <a:gd name="T116" fmla="*/ 7 w 27"/>
                <a:gd name="T117" fmla="*/ 2 h 52"/>
                <a:gd name="T118" fmla="*/ 13 w 27"/>
                <a:gd name="T119" fmla="*/ 4 h 52"/>
                <a:gd name="T120" fmla="*/ 14 w 27"/>
                <a:gd name="T121" fmla="*/ 2 h 52"/>
                <a:gd name="T122" fmla="*/ 17 w 27"/>
                <a:gd name="T123" fmla="*/ 2 h 52"/>
                <a:gd name="T124" fmla="*/ 19 w 27"/>
                <a:gd name="T12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" h="52">
                  <a:moveTo>
                    <a:pt x="21" y="30"/>
                  </a:move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close/>
                  <a:moveTo>
                    <a:pt x="19" y="0"/>
                  </a:move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1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4"/>
                  </a:lnTo>
                  <a:lnTo>
                    <a:pt x="18" y="44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0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5" y="51"/>
                  </a:lnTo>
                  <a:lnTo>
                    <a:pt x="4" y="50"/>
                  </a:lnTo>
                  <a:lnTo>
                    <a:pt x="2" y="47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7" y="8"/>
                  </a:lnTo>
                  <a:lnTo>
                    <a:pt x="6" y="6"/>
                  </a:lnTo>
                  <a:lnTo>
                    <a:pt x="7" y="8"/>
                  </a:lnTo>
                  <a:lnTo>
                    <a:pt x="9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10" y="8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60"/>
            <p:cNvSpPr>
              <a:spLocks/>
            </p:cNvSpPr>
            <p:nvPr/>
          </p:nvSpPr>
          <p:spPr bwMode="auto">
            <a:xfrm>
              <a:off x="10165472" y="4537521"/>
              <a:ext cx="341395" cy="218909"/>
            </a:xfrm>
            <a:custGeom>
              <a:avLst/>
              <a:gdLst>
                <a:gd name="T0" fmla="*/ 19 w 131"/>
                <a:gd name="T1" fmla="*/ 4 h 84"/>
                <a:gd name="T2" fmla="*/ 18 w 131"/>
                <a:gd name="T3" fmla="*/ 7 h 84"/>
                <a:gd name="T4" fmla="*/ 21 w 131"/>
                <a:gd name="T5" fmla="*/ 16 h 84"/>
                <a:gd name="T6" fmla="*/ 23 w 131"/>
                <a:gd name="T7" fmla="*/ 24 h 84"/>
                <a:gd name="T8" fmla="*/ 27 w 131"/>
                <a:gd name="T9" fmla="*/ 32 h 84"/>
                <a:gd name="T10" fmla="*/ 34 w 131"/>
                <a:gd name="T11" fmla="*/ 42 h 84"/>
                <a:gd name="T12" fmla="*/ 38 w 131"/>
                <a:gd name="T13" fmla="*/ 45 h 84"/>
                <a:gd name="T14" fmla="*/ 43 w 131"/>
                <a:gd name="T15" fmla="*/ 50 h 84"/>
                <a:gd name="T16" fmla="*/ 52 w 131"/>
                <a:gd name="T17" fmla="*/ 57 h 84"/>
                <a:gd name="T18" fmla="*/ 56 w 131"/>
                <a:gd name="T19" fmla="*/ 62 h 84"/>
                <a:gd name="T20" fmla="*/ 64 w 131"/>
                <a:gd name="T21" fmla="*/ 66 h 84"/>
                <a:gd name="T22" fmla="*/ 67 w 131"/>
                <a:gd name="T23" fmla="*/ 67 h 84"/>
                <a:gd name="T24" fmla="*/ 97 w 131"/>
                <a:gd name="T25" fmla="*/ 57 h 84"/>
                <a:gd name="T26" fmla="*/ 102 w 131"/>
                <a:gd name="T27" fmla="*/ 50 h 84"/>
                <a:gd name="T28" fmla="*/ 128 w 131"/>
                <a:gd name="T29" fmla="*/ 38 h 84"/>
                <a:gd name="T30" fmla="*/ 125 w 131"/>
                <a:gd name="T31" fmla="*/ 52 h 84"/>
                <a:gd name="T32" fmla="*/ 116 w 131"/>
                <a:gd name="T33" fmla="*/ 55 h 84"/>
                <a:gd name="T34" fmla="*/ 108 w 131"/>
                <a:gd name="T35" fmla="*/ 62 h 84"/>
                <a:gd name="T36" fmla="*/ 107 w 131"/>
                <a:gd name="T37" fmla="*/ 67 h 84"/>
                <a:gd name="T38" fmla="*/ 103 w 131"/>
                <a:gd name="T39" fmla="*/ 70 h 84"/>
                <a:gd name="T40" fmla="*/ 93 w 131"/>
                <a:gd name="T41" fmla="*/ 71 h 84"/>
                <a:gd name="T42" fmla="*/ 89 w 131"/>
                <a:gd name="T43" fmla="*/ 72 h 84"/>
                <a:gd name="T44" fmla="*/ 84 w 131"/>
                <a:gd name="T45" fmla="*/ 75 h 84"/>
                <a:gd name="T46" fmla="*/ 80 w 131"/>
                <a:gd name="T47" fmla="*/ 72 h 84"/>
                <a:gd name="T48" fmla="*/ 76 w 131"/>
                <a:gd name="T49" fmla="*/ 79 h 84"/>
                <a:gd name="T50" fmla="*/ 72 w 131"/>
                <a:gd name="T51" fmla="*/ 80 h 84"/>
                <a:gd name="T52" fmla="*/ 65 w 131"/>
                <a:gd name="T53" fmla="*/ 83 h 84"/>
                <a:gd name="T54" fmla="*/ 59 w 131"/>
                <a:gd name="T55" fmla="*/ 84 h 84"/>
                <a:gd name="T56" fmla="*/ 59 w 131"/>
                <a:gd name="T57" fmla="*/ 79 h 84"/>
                <a:gd name="T58" fmla="*/ 53 w 131"/>
                <a:gd name="T59" fmla="*/ 80 h 84"/>
                <a:gd name="T60" fmla="*/ 50 w 131"/>
                <a:gd name="T61" fmla="*/ 79 h 84"/>
                <a:gd name="T62" fmla="*/ 46 w 131"/>
                <a:gd name="T63" fmla="*/ 76 h 84"/>
                <a:gd name="T64" fmla="*/ 42 w 131"/>
                <a:gd name="T65" fmla="*/ 76 h 84"/>
                <a:gd name="T66" fmla="*/ 39 w 131"/>
                <a:gd name="T67" fmla="*/ 72 h 84"/>
                <a:gd name="T68" fmla="*/ 35 w 131"/>
                <a:gd name="T69" fmla="*/ 70 h 84"/>
                <a:gd name="T70" fmla="*/ 34 w 131"/>
                <a:gd name="T71" fmla="*/ 70 h 84"/>
                <a:gd name="T72" fmla="*/ 32 w 131"/>
                <a:gd name="T73" fmla="*/ 67 h 84"/>
                <a:gd name="T74" fmla="*/ 29 w 131"/>
                <a:gd name="T75" fmla="*/ 67 h 84"/>
                <a:gd name="T76" fmla="*/ 29 w 131"/>
                <a:gd name="T77" fmla="*/ 62 h 84"/>
                <a:gd name="T78" fmla="*/ 21 w 131"/>
                <a:gd name="T79" fmla="*/ 58 h 84"/>
                <a:gd name="T80" fmla="*/ 19 w 131"/>
                <a:gd name="T81" fmla="*/ 55 h 84"/>
                <a:gd name="T82" fmla="*/ 15 w 131"/>
                <a:gd name="T83" fmla="*/ 52 h 84"/>
                <a:gd name="T84" fmla="*/ 13 w 131"/>
                <a:gd name="T85" fmla="*/ 44 h 84"/>
                <a:gd name="T86" fmla="*/ 10 w 131"/>
                <a:gd name="T87" fmla="*/ 42 h 84"/>
                <a:gd name="T88" fmla="*/ 10 w 131"/>
                <a:gd name="T89" fmla="*/ 41 h 84"/>
                <a:gd name="T90" fmla="*/ 8 w 131"/>
                <a:gd name="T91" fmla="*/ 40 h 84"/>
                <a:gd name="T92" fmla="*/ 8 w 131"/>
                <a:gd name="T93" fmla="*/ 37 h 84"/>
                <a:gd name="T94" fmla="*/ 6 w 131"/>
                <a:gd name="T95" fmla="*/ 35 h 84"/>
                <a:gd name="T96" fmla="*/ 4 w 131"/>
                <a:gd name="T97" fmla="*/ 33 h 84"/>
                <a:gd name="T98" fmla="*/ 5 w 131"/>
                <a:gd name="T99" fmla="*/ 32 h 84"/>
                <a:gd name="T100" fmla="*/ 10 w 131"/>
                <a:gd name="T101" fmla="*/ 27 h 84"/>
                <a:gd name="T102" fmla="*/ 5 w 131"/>
                <a:gd name="T103" fmla="*/ 25 h 84"/>
                <a:gd name="T104" fmla="*/ 9 w 131"/>
                <a:gd name="T105" fmla="*/ 23 h 84"/>
                <a:gd name="T106" fmla="*/ 1 w 131"/>
                <a:gd name="T107" fmla="*/ 23 h 84"/>
                <a:gd name="T108" fmla="*/ 5 w 131"/>
                <a:gd name="T109" fmla="*/ 21 h 84"/>
                <a:gd name="T110" fmla="*/ 4 w 131"/>
                <a:gd name="T111" fmla="*/ 19 h 84"/>
                <a:gd name="T112" fmla="*/ 9 w 131"/>
                <a:gd name="T113" fmla="*/ 18 h 84"/>
                <a:gd name="T114" fmla="*/ 12 w 131"/>
                <a:gd name="T115" fmla="*/ 12 h 84"/>
                <a:gd name="T116" fmla="*/ 13 w 131"/>
                <a:gd name="T117" fmla="*/ 6 h 84"/>
                <a:gd name="T118" fmla="*/ 13 w 131"/>
                <a:gd name="T119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" h="84">
                  <a:moveTo>
                    <a:pt x="15" y="0"/>
                  </a:move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8"/>
                  </a:lnTo>
                  <a:lnTo>
                    <a:pt x="32" y="40"/>
                  </a:lnTo>
                  <a:lnTo>
                    <a:pt x="34" y="4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3"/>
                  </a:lnTo>
                  <a:lnTo>
                    <a:pt x="44" y="54"/>
                  </a:lnTo>
                  <a:lnTo>
                    <a:pt x="47" y="54"/>
                  </a:lnTo>
                  <a:lnTo>
                    <a:pt x="48" y="55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7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6" y="61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1" y="62"/>
                  </a:lnTo>
                  <a:lnTo>
                    <a:pt x="63" y="62"/>
                  </a:lnTo>
                  <a:lnTo>
                    <a:pt x="63" y="63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6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69" y="63"/>
                  </a:lnTo>
                  <a:lnTo>
                    <a:pt x="73" y="62"/>
                  </a:lnTo>
                  <a:lnTo>
                    <a:pt x="77" y="61"/>
                  </a:lnTo>
                  <a:lnTo>
                    <a:pt x="81" y="58"/>
                  </a:lnTo>
                  <a:lnTo>
                    <a:pt x="85" y="58"/>
                  </a:lnTo>
                  <a:lnTo>
                    <a:pt x="87" y="57"/>
                  </a:lnTo>
                  <a:lnTo>
                    <a:pt x="90" y="55"/>
                  </a:lnTo>
                  <a:lnTo>
                    <a:pt x="94" y="55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9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1" y="50"/>
                  </a:lnTo>
                  <a:lnTo>
                    <a:pt x="103" y="48"/>
                  </a:lnTo>
                  <a:lnTo>
                    <a:pt x="106" y="46"/>
                  </a:lnTo>
                  <a:lnTo>
                    <a:pt x="108" y="46"/>
                  </a:lnTo>
                  <a:lnTo>
                    <a:pt x="111" y="45"/>
                  </a:lnTo>
                  <a:lnTo>
                    <a:pt x="114" y="44"/>
                  </a:lnTo>
                  <a:lnTo>
                    <a:pt x="115" y="44"/>
                  </a:lnTo>
                  <a:lnTo>
                    <a:pt x="116" y="42"/>
                  </a:lnTo>
                  <a:lnTo>
                    <a:pt x="116" y="41"/>
                  </a:lnTo>
                  <a:lnTo>
                    <a:pt x="120" y="41"/>
                  </a:lnTo>
                  <a:lnTo>
                    <a:pt x="123" y="40"/>
                  </a:lnTo>
                  <a:lnTo>
                    <a:pt x="125" y="38"/>
                  </a:lnTo>
                  <a:lnTo>
                    <a:pt x="127" y="36"/>
                  </a:lnTo>
                  <a:lnTo>
                    <a:pt x="127" y="37"/>
                  </a:lnTo>
                  <a:lnTo>
                    <a:pt x="128" y="38"/>
                  </a:lnTo>
                  <a:lnTo>
                    <a:pt x="129" y="40"/>
                  </a:lnTo>
                  <a:lnTo>
                    <a:pt x="131" y="41"/>
                  </a:lnTo>
                  <a:lnTo>
                    <a:pt x="131" y="42"/>
                  </a:lnTo>
                  <a:lnTo>
                    <a:pt x="131" y="45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28" y="50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5" y="52"/>
                  </a:lnTo>
                  <a:lnTo>
                    <a:pt x="125" y="53"/>
                  </a:lnTo>
                  <a:lnTo>
                    <a:pt x="123" y="54"/>
                  </a:lnTo>
                  <a:lnTo>
                    <a:pt x="120" y="54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6" y="54"/>
                  </a:lnTo>
                  <a:lnTo>
                    <a:pt x="118" y="54"/>
                  </a:lnTo>
                  <a:lnTo>
                    <a:pt x="116" y="55"/>
                  </a:lnTo>
                  <a:lnTo>
                    <a:pt x="118" y="55"/>
                  </a:lnTo>
                  <a:lnTo>
                    <a:pt x="116" y="55"/>
                  </a:lnTo>
                  <a:lnTo>
                    <a:pt x="115" y="54"/>
                  </a:lnTo>
                  <a:lnTo>
                    <a:pt x="116" y="55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9"/>
                  </a:lnTo>
                  <a:lnTo>
                    <a:pt x="114" y="58"/>
                  </a:lnTo>
                  <a:lnTo>
                    <a:pt x="114" y="61"/>
                  </a:lnTo>
                  <a:lnTo>
                    <a:pt x="112" y="62"/>
                  </a:lnTo>
                  <a:lnTo>
                    <a:pt x="111" y="63"/>
                  </a:lnTo>
                  <a:lnTo>
                    <a:pt x="110" y="65"/>
                  </a:lnTo>
                  <a:lnTo>
                    <a:pt x="110" y="63"/>
                  </a:lnTo>
                  <a:lnTo>
                    <a:pt x="108" y="62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9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3" y="70"/>
                  </a:lnTo>
                  <a:lnTo>
                    <a:pt x="104" y="70"/>
                  </a:lnTo>
                  <a:lnTo>
                    <a:pt x="103" y="70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3" y="67"/>
                  </a:lnTo>
                  <a:lnTo>
                    <a:pt x="102" y="69"/>
                  </a:lnTo>
                  <a:lnTo>
                    <a:pt x="99" y="70"/>
                  </a:lnTo>
                  <a:lnTo>
                    <a:pt x="98" y="71"/>
                  </a:lnTo>
                  <a:lnTo>
                    <a:pt x="95" y="72"/>
                  </a:lnTo>
                  <a:lnTo>
                    <a:pt x="95" y="71"/>
                  </a:lnTo>
                  <a:lnTo>
                    <a:pt x="94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72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1" y="71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1" y="74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0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4" y="75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4" y="78"/>
                  </a:lnTo>
                  <a:lnTo>
                    <a:pt x="82" y="78"/>
                  </a:lnTo>
                  <a:lnTo>
                    <a:pt x="81" y="78"/>
                  </a:lnTo>
                  <a:lnTo>
                    <a:pt x="81" y="78"/>
                  </a:lnTo>
                  <a:lnTo>
                    <a:pt x="81" y="76"/>
                  </a:lnTo>
                  <a:lnTo>
                    <a:pt x="80" y="75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7" y="78"/>
                  </a:lnTo>
                  <a:lnTo>
                    <a:pt x="77" y="76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6" y="8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9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2" y="78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0" y="79"/>
                  </a:lnTo>
                  <a:lnTo>
                    <a:pt x="70" y="82"/>
                  </a:lnTo>
                  <a:lnTo>
                    <a:pt x="69" y="83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3" y="83"/>
                  </a:lnTo>
                  <a:lnTo>
                    <a:pt x="61" y="83"/>
                  </a:lnTo>
                  <a:lnTo>
                    <a:pt x="60" y="82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9" y="84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0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5" y="79"/>
                  </a:lnTo>
                  <a:lnTo>
                    <a:pt x="55" y="80"/>
                  </a:lnTo>
                  <a:lnTo>
                    <a:pt x="53" y="80"/>
                  </a:lnTo>
                  <a:lnTo>
                    <a:pt x="55" y="8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2" y="82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9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7" y="76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8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40" y="75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9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6" y="72"/>
                  </a:lnTo>
                  <a:lnTo>
                    <a:pt x="36" y="71"/>
                  </a:lnTo>
                  <a:lnTo>
                    <a:pt x="34" y="72"/>
                  </a:lnTo>
                  <a:lnTo>
                    <a:pt x="35" y="71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6" y="67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1" y="69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2" y="69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1" y="67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5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7" y="65"/>
                  </a:lnTo>
                  <a:lnTo>
                    <a:pt x="27" y="63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5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3" y="62"/>
                  </a:lnTo>
                  <a:lnTo>
                    <a:pt x="25" y="61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57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7" y="52"/>
                  </a:lnTo>
                  <a:lnTo>
                    <a:pt x="15" y="52"/>
                  </a:lnTo>
                  <a:lnTo>
                    <a:pt x="14" y="53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3" y="41"/>
                  </a:lnTo>
                  <a:lnTo>
                    <a:pt x="15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18" y="38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10" y="37"/>
                  </a:lnTo>
                  <a:lnTo>
                    <a:pt x="9" y="38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6" y="37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3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2" y="25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356"/>
            <p:cNvSpPr>
              <a:spLocks/>
            </p:cNvSpPr>
            <p:nvPr/>
          </p:nvSpPr>
          <p:spPr bwMode="auto">
            <a:xfrm>
              <a:off x="8150985" y="756124"/>
              <a:ext cx="416970" cy="333576"/>
            </a:xfrm>
            <a:custGeom>
              <a:avLst/>
              <a:gdLst>
                <a:gd name="T0" fmla="*/ 8 w 160"/>
                <a:gd name="T1" fmla="*/ 0 h 128"/>
                <a:gd name="T2" fmla="*/ 13 w 160"/>
                <a:gd name="T3" fmla="*/ 2 h 128"/>
                <a:gd name="T4" fmla="*/ 27 w 160"/>
                <a:gd name="T5" fmla="*/ 6 h 128"/>
                <a:gd name="T6" fmla="*/ 31 w 160"/>
                <a:gd name="T7" fmla="*/ 6 h 128"/>
                <a:gd name="T8" fmla="*/ 42 w 160"/>
                <a:gd name="T9" fmla="*/ 10 h 128"/>
                <a:gd name="T10" fmla="*/ 55 w 160"/>
                <a:gd name="T11" fmla="*/ 19 h 128"/>
                <a:gd name="T12" fmla="*/ 71 w 160"/>
                <a:gd name="T13" fmla="*/ 29 h 128"/>
                <a:gd name="T14" fmla="*/ 89 w 160"/>
                <a:gd name="T15" fmla="*/ 44 h 128"/>
                <a:gd name="T16" fmla="*/ 97 w 160"/>
                <a:gd name="T17" fmla="*/ 53 h 128"/>
                <a:gd name="T18" fmla="*/ 100 w 160"/>
                <a:gd name="T19" fmla="*/ 57 h 128"/>
                <a:gd name="T20" fmla="*/ 134 w 160"/>
                <a:gd name="T21" fmla="*/ 90 h 128"/>
                <a:gd name="T22" fmla="*/ 146 w 160"/>
                <a:gd name="T23" fmla="*/ 102 h 128"/>
                <a:gd name="T24" fmla="*/ 157 w 160"/>
                <a:gd name="T25" fmla="*/ 124 h 128"/>
                <a:gd name="T26" fmla="*/ 144 w 160"/>
                <a:gd name="T27" fmla="*/ 116 h 128"/>
                <a:gd name="T28" fmla="*/ 142 w 160"/>
                <a:gd name="T29" fmla="*/ 110 h 128"/>
                <a:gd name="T30" fmla="*/ 131 w 160"/>
                <a:gd name="T31" fmla="*/ 103 h 128"/>
                <a:gd name="T32" fmla="*/ 126 w 160"/>
                <a:gd name="T33" fmla="*/ 98 h 128"/>
                <a:gd name="T34" fmla="*/ 118 w 160"/>
                <a:gd name="T35" fmla="*/ 89 h 128"/>
                <a:gd name="T36" fmla="*/ 112 w 160"/>
                <a:gd name="T37" fmla="*/ 78 h 128"/>
                <a:gd name="T38" fmla="*/ 108 w 160"/>
                <a:gd name="T39" fmla="*/ 76 h 128"/>
                <a:gd name="T40" fmla="*/ 103 w 160"/>
                <a:gd name="T41" fmla="*/ 73 h 128"/>
                <a:gd name="T42" fmla="*/ 103 w 160"/>
                <a:gd name="T43" fmla="*/ 70 h 128"/>
                <a:gd name="T44" fmla="*/ 96 w 160"/>
                <a:gd name="T45" fmla="*/ 69 h 128"/>
                <a:gd name="T46" fmla="*/ 89 w 160"/>
                <a:gd name="T47" fmla="*/ 65 h 128"/>
                <a:gd name="T48" fmla="*/ 88 w 160"/>
                <a:gd name="T49" fmla="*/ 61 h 128"/>
                <a:gd name="T50" fmla="*/ 87 w 160"/>
                <a:gd name="T51" fmla="*/ 60 h 128"/>
                <a:gd name="T52" fmla="*/ 82 w 160"/>
                <a:gd name="T53" fmla="*/ 55 h 128"/>
                <a:gd name="T54" fmla="*/ 79 w 160"/>
                <a:gd name="T55" fmla="*/ 51 h 128"/>
                <a:gd name="T56" fmla="*/ 75 w 160"/>
                <a:gd name="T57" fmla="*/ 51 h 128"/>
                <a:gd name="T58" fmla="*/ 72 w 160"/>
                <a:gd name="T59" fmla="*/ 47 h 128"/>
                <a:gd name="T60" fmla="*/ 70 w 160"/>
                <a:gd name="T61" fmla="*/ 43 h 128"/>
                <a:gd name="T62" fmla="*/ 67 w 160"/>
                <a:gd name="T63" fmla="*/ 43 h 128"/>
                <a:gd name="T64" fmla="*/ 66 w 160"/>
                <a:gd name="T65" fmla="*/ 43 h 128"/>
                <a:gd name="T66" fmla="*/ 66 w 160"/>
                <a:gd name="T67" fmla="*/ 42 h 128"/>
                <a:gd name="T68" fmla="*/ 61 w 160"/>
                <a:gd name="T69" fmla="*/ 39 h 128"/>
                <a:gd name="T70" fmla="*/ 54 w 160"/>
                <a:gd name="T71" fmla="*/ 32 h 128"/>
                <a:gd name="T72" fmla="*/ 50 w 160"/>
                <a:gd name="T73" fmla="*/ 34 h 128"/>
                <a:gd name="T74" fmla="*/ 46 w 160"/>
                <a:gd name="T75" fmla="*/ 31 h 128"/>
                <a:gd name="T76" fmla="*/ 41 w 160"/>
                <a:gd name="T77" fmla="*/ 25 h 128"/>
                <a:gd name="T78" fmla="*/ 40 w 160"/>
                <a:gd name="T79" fmla="*/ 23 h 128"/>
                <a:gd name="T80" fmla="*/ 37 w 160"/>
                <a:gd name="T81" fmla="*/ 23 h 128"/>
                <a:gd name="T82" fmla="*/ 36 w 160"/>
                <a:gd name="T83" fmla="*/ 23 h 128"/>
                <a:gd name="T84" fmla="*/ 34 w 160"/>
                <a:gd name="T85" fmla="*/ 22 h 128"/>
                <a:gd name="T86" fmla="*/ 33 w 160"/>
                <a:gd name="T87" fmla="*/ 22 h 128"/>
                <a:gd name="T88" fmla="*/ 31 w 160"/>
                <a:gd name="T89" fmla="*/ 21 h 128"/>
                <a:gd name="T90" fmla="*/ 29 w 160"/>
                <a:gd name="T91" fmla="*/ 22 h 128"/>
                <a:gd name="T92" fmla="*/ 28 w 160"/>
                <a:gd name="T93" fmla="*/ 21 h 128"/>
                <a:gd name="T94" fmla="*/ 28 w 160"/>
                <a:gd name="T95" fmla="*/ 21 h 128"/>
                <a:gd name="T96" fmla="*/ 25 w 160"/>
                <a:gd name="T97" fmla="*/ 18 h 128"/>
                <a:gd name="T98" fmla="*/ 23 w 160"/>
                <a:gd name="T99" fmla="*/ 19 h 128"/>
                <a:gd name="T100" fmla="*/ 21 w 160"/>
                <a:gd name="T101" fmla="*/ 18 h 128"/>
                <a:gd name="T102" fmla="*/ 19 w 160"/>
                <a:gd name="T103" fmla="*/ 18 h 128"/>
                <a:gd name="T104" fmla="*/ 20 w 160"/>
                <a:gd name="T105" fmla="*/ 15 h 128"/>
                <a:gd name="T106" fmla="*/ 16 w 160"/>
                <a:gd name="T107" fmla="*/ 15 h 128"/>
                <a:gd name="T108" fmla="*/ 19 w 160"/>
                <a:gd name="T109" fmla="*/ 10 h 128"/>
                <a:gd name="T110" fmla="*/ 13 w 160"/>
                <a:gd name="T111" fmla="*/ 9 h 128"/>
                <a:gd name="T112" fmla="*/ 7 w 160"/>
                <a:gd name="T113" fmla="*/ 8 h 128"/>
                <a:gd name="T114" fmla="*/ 6 w 160"/>
                <a:gd name="T115" fmla="*/ 5 h 128"/>
                <a:gd name="T116" fmla="*/ 0 w 160"/>
                <a:gd name="T117" fmla="*/ 2 h 128"/>
                <a:gd name="T118" fmla="*/ 3 w 160"/>
                <a:gd name="T119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" h="128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2" y="10"/>
                  </a:lnTo>
                  <a:lnTo>
                    <a:pt x="45" y="13"/>
                  </a:lnTo>
                  <a:lnTo>
                    <a:pt x="49" y="15"/>
                  </a:lnTo>
                  <a:lnTo>
                    <a:pt x="51" y="17"/>
                  </a:lnTo>
                  <a:lnTo>
                    <a:pt x="54" y="17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5" y="19"/>
                  </a:lnTo>
                  <a:lnTo>
                    <a:pt x="58" y="21"/>
                  </a:lnTo>
                  <a:lnTo>
                    <a:pt x="61" y="23"/>
                  </a:lnTo>
                  <a:lnTo>
                    <a:pt x="63" y="25"/>
                  </a:lnTo>
                  <a:lnTo>
                    <a:pt x="66" y="26"/>
                  </a:lnTo>
                  <a:lnTo>
                    <a:pt x="68" y="27"/>
                  </a:lnTo>
                  <a:lnTo>
                    <a:pt x="70" y="29"/>
                  </a:lnTo>
                  <a:lnTo>
                    <a:pt x="71" y="29"/>
                  </a:lnTo>
                  <a:lnTo>
                    <a:pt x="72" y="30"/>
                  </a:lnTo>
                  <a:lnTo>
                    <a:pt x="76" y="31"/>
                  </a:lnTo>
                  <a:lnTo>
                    <a:pt x="79" y="34"/>
                  </a:lnTo>
                  <a:lnTo>
                    <a:pt x="82" y="36"/>
                  </a:lnTo>
                  <a:lnTo>
                    <a:pt x="84" y="39"/>
                  </a:lnTo>
                  <a:lnTo>
                    <a:pt x="87" y="42"/>
                  </a:lnTo>
                  <a:lnTo>
                    <a:pt x="89" y="44"/>
                  </a:lnTo>
                  <a:lnTo>
                    <a:pt x="91" y="47"/>
                  </a:lnTo>
                  <a:lnTo>
                    <a:pt x="91" y="48"/>
                  </a:lnTo>
                  <a:lnTo>
                    <a:pt x="92" y="48"/>
                  </a:lnTo>
                  <a:lnTo>
                    <a:pt x="93" y="49"/>
                  </a:lnTo>
                  <a:lnTo>
                    <a:pt x="96" y="49"/>
                  </a:lnTo>
                  <a:lnTo>
                    <a:pt x="97" y="51"/>
                  </a:lnTo>
                  <a:lnTo>
                    <a:pt x="97" y="53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7"/>
                  </a:lnTo>
                  <a:lnTo>
                    <a:pt x="100" y="56"/>
                  </a:lnTo>
                  <a:lnTo>
                    <a:pt x="100" y="57"/>
                  </a:lnTo>
                  <a:lnTo>
                    <a:pt x="100" y="59"/>
                  </a:lnTo>
                  <a:lnTo>
                    <a:pt x="108" y="60"/>
                  </a:lnTo>
                  <a:lnTo>
                    <a:pt x="116" y="66"/>
                  </a:lnTo>
                  <a:lnTo>
                    <a:pt x="123" y="76"/>
                  </a:lnTo>
                  <a:lnTo>
                    <a:pt x="130" y="85"/>
                  </a:lnTo>
                  <a:lnTo>
                    <a:pt x="133" y="91"/>
                  </a:lnTo>
                  <a:lnTo>
                    <a:pt x="134" y="90"/>
                  </a:lnTo>
                  <a:lnTo>
                    <a:pt x="137" y="91"/>
                  </a:lnTo>
                  <a:lnTo>
                    <a:pt x="138" y="94"/>
                  </a:lnTo>
                  <a:lnTo>
                    <a:pt x="138" y="95"/>
                  </a:lnTo>
                  <a:lnTo>
                    <a:pt x="139" y="97"/>
                  </a:lnTo>
                  <a:lnTo>
                    <a:pt x="140" y="97"/>
                  </a:lnTo>
                  <a:lnTo>
                    <a:pt x="143" y="99"/>
                  </a:lnTo>
                  <a:lnTo>
                    <a:pt x="146" y="102"/>
                  </a:lnTo>
                  <a:lnTo>
                    <a:pt x="148" y="106"/>
                  </a:lnTo>
                  <a:lnTo>
                    <a:pt x="150" y="110"/>
                  </a:lnTo>
                  <a:lnTo>
                    <a:pt x="152" y="112"/>
                  </a:lnTo>
                  <a:lnTo>
                    <a:pt x="155" y="115"/>
                  </a:lnTo>
                  <a:lnTo>
                    <a:pt x="155" y="119"/>
                  </a:lnTo>
                  <a:lnTo>
                    <a:pt x="156" y="121"/>
                  </a:lnTo>
                  <a:lnTo>
                    <a:pt x="157" y="124"/>
                  </a:lnTo>
                  <a:lnTo>
                    <a:pt x="160" y="127"/>
                  </a:lnTo>
                  <a:lnTo>
                    <a:pt x="157" y="128"/>
                  </a:lnTo>
                  <a:lnTo>
                    <a:pt x="154" y="128"/>
                  </a:lnTo>
                  <a:lnTo>
                    <a:pt x="150" y="125"/>
                  </a:lnTo>
                  <a:lnTo>
                    <a:pt x="147" y="123"/>
                  </a:lnTo>
                  <a:lnTo>
                    <a:pt x="146" y="119"/>
                  </a:lnTo>
                  <a:lnTo>
                    <a:pt x="144" y="116"/>
                  </a:lnTo>
                  <a:lnTo>
                    <a:pt x="144" y="114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1"/>
                  </a:lnTo>
                  <a:lnTo>
                    <a:pt x="142" y="110"/>
                  </a:lnTo>
                  <a:lnTo>
                    <a:pt x="140" y="110"/>
                  </a:lnTo>
                  <a:lnTo>
                    <a:pt x="138" y="108"/>
                  </a:lnTo>
                  <a:lnTo>
                    <a:pt x="135" y="107"/>
                  </a:lnTo>
                  <a:lnTo>
                    <a:pt x="133" y="106"/>
                  </a:lnTo>
                  <a:lnTo>
                    <a:pt x="133" y="104"/>
                  </a:lnTo>
                  <a:lnTo>
                    <a:pt x="133" y="102"/>
                  </a:lnTo>
                  <a:lnTo>
                    <a:pt x="131" y="103"/>
                  </a:lnTo>
                  <a:lnTo>
                    <a:pt x="130" y="102"/>
                  </a:lnTo>
                  <a:lnTo>
                    <a:pt x="129" y="102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99"/>
                  </a:lnTo>
                  <a:lnTo>
                    <a:pt x="126" y="98"/>
                  </a:lnTo>
                  <a:lnTo>
                    <a:pt x="125" y="97"/>
                  </a:lnTo>
                  <a:lnTo>
                    <a:pt x="125" y="98"/>
                  </a:lnTo>
                  <a:lnTo>
                    <a:pt x="126" y="97"/>
                  </a:lnTo>
                  <a:lnTo>
                    <a:pt x="123" y="95"/>
                  </a:lnTo>
                  <a:lnTo>
                    <a:pt x="122" y="93"/>
                  </a:lnTo>
                  <a:lnTo>
                    <a:pt x="120" y="90"/>
                  </a:lnTo>
                  <a:lnTo>
                    <a:pt x="118" y="89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7" y="86"/>
                  </a:lnTo>
                  <a:lnTo>
                    <a:pt x="116" y="85"/>
                  </a:lnTo>
                  <a:lnTo>
                    <a:pt x="114" y="82"/>
                  </a:lnTo>
                  <a:lnTo>
                    <a:pt x="113" y="81"/>
                  </a:lnTo>
                  <a:lnTo>
                    <a:pt x="112" y="78"/>
                  </a:lnTo>
                  <a:lnTo>
                    <a:pt x="110" y="78"/>
                  </a:lnTo>
                  <a:lnTo>
                    <a:pt x="109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6" y="77"/>
                  </a:lnTo>
                  <a:lnTo>
                    <a:pt x="108" y="76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08" y="73"/>
                  </a:lnTo>
                  <a:lnTo>
                    <a:pt x="106" y="74"/>
                  </a:lnTo>
                  <a:lnTo>
                    <a:pt x="104" y="74"/>
                  </a:lnTo>
                  <a:lnTo>
                    <a:pt x="106" y="72"/>
                  </a:lnTo>
                  <a:lnTo>
                    <a:pt x="103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1" y="70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7" y="70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5" y="66"/>
                  </a:lnTo>
                  <a:lnTo>
                    <a:pt x="93" y="68"/>
                  </a:lnTo>
                  <a:lnTo>
                    <a:pt x="92" y="66"/>
                  </a:lnTo>
                  <a:lnTo>
                    <a:pt x="91" y="65"/>
                  </a:lnTo>
                  <a:lnTo>
                    <a:pt x="89" y="65"/>
                  </a:lnTo>
                  <a:lnTo>
                    <a:pt x="88" y="64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1"/>
                  </a:lnTo>
                  <a:lnTo>
                    <a:pt x="88" y="63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7" y="60"/>
                  </a:lnTo>
                  <a:lnTo>
                    <a:pt x="85" y="61"/>
                  </a:lnTo>
                  <a:lnTo>
                    <a:pt x="85" y="60"/>
                  </a:lnTo>
                  <a:lnTo>
                    <a:pt x="87" y="60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5" y="57"/>
                  </a:lnTo>
                  <a:lnTo>
                    <a:pt x="84" y="57"/>
                  </a:lnTo>
                  <a:lnTo>
                    <a:pt x="83" y="57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2" y="52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6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4" y="49"/>
                  </a:lnTo>
                  <a:lnTo>
                    <a:pt x="72" y="48"/>
                  </a:lnTo>
                  <a:lnTo>
                    <a:pt x="74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68" y="46"/>
                  </a:lnTo>
                  <a:lnTo>
                    <a:pt x="70" y="44"/>
                  </a:lnTo>
                  <a:lnTo>
                    <a:pt x="71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0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3" y="40"/>
                  </a:lnTo>
                  <a:lnTo>
                    <a:pt x="62" y="39"/>
                  </a:lnTo>
                  <a:lnTo>
                    <a:pt x="61" y="39"/>
                  </a:lnTo>
                  <a:lnTo>
                    <a:pt x="62" y="36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5" y="35"/>
                  </a:lnTo>
                  <a:lnTo>
                    <a:pt x="55" y="34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3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8" y="31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6" y="27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1" y="27"/>
                  </a:lnTo>
                  <a:lnTo>
                    <a:pt x="40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40" y="23"/>
                  </a:lnTo>
                  <a:lnTo>
                    <a:pt x="41" y="22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9"/>
                  </a:lnTo>
                  <a:lnTo>
                    <a:pt x="40" y="21"/>
                  </a:lnTo>
                  <a:lnTo>
                    <a:pt x="38" y="22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7" y="23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5" y="15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5" y="15"/>
                  </a:lnTo>
                  <a:lnTo>
                    <a:pt x="24" y="17"/>
                  </a:lnTo>
                  <a:lnTo>
                    <a:pt x="24" y="18"/>
                  </a:lnTo>
                  <a:lnTo>
                    <a:pt x="23" y="19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57"/>
            <p:cNvSpPr>
              <a:spLocks/>
            </p:cNvSpPr>
            <p:nvPr/>
          </p:nvSpPr>
          <p:spPr bwMode="auto">
            <a:xfrm>
              <a:off x="8674805" y="240123"/>
              <a:ext cx="265818" cy="437818"/>
            </a:xfrm>
            <a:custGeom>
              <a:avLst/>
              <a:gdLst>
                <a:gd name="T0" fmla="*/ 2 w 102"/>
                <a:gd name="T1" fmla="*/ 3 h 168"/>
                <a:gd name="T2" fmla="*/ 5 w 102"/>
                <a:gd name="T3" fmla="*/ 1 h 168"/>
                <a:gd name="T4" fmla="*/ 5 w 102"/>
                <a:gd name="T5" fmla="*/ 5 h 168"/>
                <a:gd name="T6" fmla="*/ 17 w 102"/>
                <a:gd name="T7" fmla="*/ 11 h 168"/>
                <a:gd name="T8" fmla="*/ 21 w 102"/>
                <a:gd name="T9" fmla="*/ 16 h 168"/>
                <a:gd name="T10" fmla="*/ 27 w 102"/>
                <a:gd name="T11" fmla="*/ 22 h 168"/>
                <a:gd name="T12" fmla="*/ 39 w 102"/>
                <a:gd name="T13" fmla="*/ 37 h 168"/>
                <a:gd name="T14" fmla="*/ 49 w 102"/>
                <a:gd name="T15" fmla="*/ 50 h 168"/>
                <a:gd name="T16" fmla="*/ 63 w 102"/>
                <a:gd name="T17" fmla="*/ 76 h 168"/>
                <a:gd name="T18" fmla="*/ 66 w 102"/>
                <a:gd name="T19" fmla="*/ 85 h 168"/>
                <a:gd name="T20" fmla="*/ 78 w 102"/>
                <a:gd name="T21" fmla="*/ 101 h 168"/>
                <a:gd name="T22" fmla="*/ 90 w 102"/>
                <a:gd name="T23" fmla="*/ 132 h 168"/>
                <a:gd name="T24" fmla="*/ 97 w 102"/>
                <a:gd name="T25" fmla="*/ 149 h 168"/>
                <a:gd name="T26" fmla="*/ 98 w 102"/>
                <a:gd name="T27" fmla="*/ 168 h 168"/>
                <a:gd name="T28" fmla="*/ 89 w 102"/>
                <a:gd name="T29" fmla="*/ 149 h 168"/>
                <a:gd name="T30" fmla="*/ 85 w 102"/>
                <a:gd name="T31" fmla="*/ 145 h 168"/>
                <a:gd name="T32" fmla="*/ 80 w 102"/>
                <a:gd name="T33" fmla="*/ 136 h 168"/>
                <a:gd name="T34" fmla="*/ 77 w 102"/>
                <a:gd name="T35" fmla="*/ 131 h 168"/>
                <a:gd name="T36" fmla="*/ 73 w 102"/>
                <a:gd name="T37" fmla="*/ 118 h 168"/>
                <a:gd name="T38" fmla="*/ 68 w 102"/>
                <a:gd name="T39" fmla="*/ 107 h 168"/>
                <a:gd name="T40" fmla="*/ 66 w 102"/>
                <a:gd name="T41" fmla="*/ 105 h 168"/>
                <a:gd name="T42" fmla="*/ 63 w 102"/>
                <a:gd name="T43" fmla="*/ 101 h 168"/>
                <a:gd name="T44" fmla="*/ 61 w 102"/>
                <a:gd name="T45" fmla="*/ 98 h 168"/>
                <a:gd name="T46" fmla="*/ 57 w 102"/>
                <a:gd name="T47" fmla="*/ 94 h 168"/>
                <a:gd name="T48" fmla="*/ 55 w 102"/>
                <a:gd name="T49" fmla="*/ 88 h 168"/>
                <a:gd name="T50" fmla="*/ 53 w 102"/>
                <a:gd name="T51" fmla="*/ 86 h 168"/>
                <a:gd name="T52" fmla="*/ 51 w 102"/>
                <a:gd name="T53" fmla="*/ 81 h 168"/>
                <a:gd name="T54" fmla="*/ 48 w 102"/>
                <a:gd name="T55" fmla="*/ 76 h 168"/>
                <a:gd name="T56" fmla="*/ 48 w 102"/>
                <a:gd name="T57" fmla="*/ 75 h 168"/>
                <a:gd name="T58" fmla="*/ 44 w 102"/>
                <a:gd name="T59" fmla="*/ 69 h 168"/>
                <a:gd name="T60" fmla="*/ 44 w 102"/>
                <a:gd name="T61" fmla="*/ 65 h 168"/>
                <a:gd name="T62" fmla="*/ 42 w 102"/>
                <a:gd name="T63" fmla="*/ 64 h 168"/>
                <a:gd name="T64" fmla="*/ 42 w 102"/>
                <a:gd name="T65" fmla="*/ 63 h 168"/>
                <a:gd name="T66" fmla="*/ 42 w 102"/>
                <a:gd name="T67" fmla="*/ 62 h 168"/>
                <a:gd name="T68" fmla="*/ 38 w 102"/>
                <a:gd name="T69" fmla="*/ 59 h 168"/>
                <a:gd name="T70" fmla="*/ 34 w 102"/>
                <a:gd name="T71" fmla="*/ 50 h 168"/>
                <a:gd name="T72" fmla="*/ 31 w 102"/>
                <a:gd name="T73" fmla="*/ 47 h 168"/>
                <a:gd name="T74" fmla="*/ 30 w 102"/>
                <a:gd name="T75" fmla="*/ 43 h 168"/>
                <a:gd name="T76" fmla="*/ 25 w 102"/>
                <a:gd name="T77" fmla="*/ 38 h 168"/>
                <a:gd name="T78" fmla="*/ 25 w 102"/>
                <a:gd name="T79" fmla="*/ 37 h 168"/>
                <a:gd name="T80" fmla="*/ 23 w 102"/>
                <a:gd name="T81" fmla="*/ 35 h 168"/>
                <a:gd name="T82" fmla="*/ 22 w 102"/>
                <a:gd name="T83" fmla="*/ 35 h 168"/>
                <a:gd name="T84" fmla="*/ 21 w 102"/>
                <a:gd name="T85" fmla="*/ 34 h 168"/>
                <a:gd name="T86" fmla="*/ 19 w 102"/>
                <a:gd name="T87" fmla="*/ 33 h 168"/>
                <a:gd name="T88" fmla="*/ 17 w 102"/>
                <a:gd name="T89" fmla="*/ 31 h 168"/>
                <a:gd name="T90" fmla="*/ 15 w 102"/>
                <a:gd name="T91" fmla="*/ 30 h 168"/>
                <a:gd name="T92" fmla="*/ 14 w 102"/>
                <a:gd name="T93" fmla="*/ 30 h 168"/>
                <a:gd name="T94" fmla="*/ 13 w 102"/>
                <a:gd name="T95" fmla="*/ 29 h 168"/>
                <a:gd name="T96" fmla="*/ 14 w 102"/>
                <a:gd name="T97" fmla="*/ 25 h 168"/>
                <a:gd name="T98" fmla="*/ 11 w 102"/>
                <a:gd name="T99" fmla="*/ 25 h 168"/>
                <a:gd name="T100" fmla="*/ 13 w 102"/>
                <a:gd name="T101" fmla="*/ 21 h 168"/>
                <a:gd name="T102" fmla="*/ 8 w 102"/>
                <a:gd name="T103" fmla="*/ 24 h 168"/>
                <a:gd name="T104" fmla="*/ 10 w 102"/>
                <a:gd name="T105" fmla="*/ 20 h 168"/>
                <a:gd name="T106" fmla="*/ 8 w 102"/>
                <a:gd name="T107" fmla="*/ 20 h 168"/>
                <a:gd name="T108" fmla="*/ 9 w 102"/>
                <a:gd name="T109" fmla="*/ 16 h 168"/>
                <a:gd name="T110" fmla="*/ 8 w 102"/>
                <a:gd name="T111" fmla="*/ 12 h 168"/>
                <a:gd name="T112" fmla="*/ 4 w 102"/>
                <a:gd name="T113" fmla="*/ 7 h 168"/>
                <a:gd name="T114" fmla="*/ 2 w 102"/>
                <a:gd name="T115" fmla="*/ 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" h="168">
                  <a:moveTo>
                    <a:pt x="4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5" y="1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7" y="11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3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30" y="24"/>
                  </a:lnTo>
                  <a:lnTo>
                    <a:pt x="32" y="26"/>
                  </a:lnTo>
                  <a:lnTo>
                    <a:pt x="35" y="29"/>
                  </a:lnTo>
                  <a:lnTo>
                    <a:pt x="36" y="31"/>
                  </a:lnTo>
                  <a:lnTo>
                    <a:pt x="39" y="34"/>
                  </a:lnTo>
                  <a:lnTo>
                    <a:pt x="40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0" y="38"/>
                  </a:lnTo>
                  <a:lnTo>
                    <a:pt x="42" y="41"/>
                  </a:lnTo>
                  <a:lnTo>
                    <a:pt x="44" y="43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49" y="50"/>
                  </a:lnTo>
                  <a:lnTo>
                    <a:pt x="49" y="51"/>
                  </a:lnTo>
                  <a:lnTo>
                    <a:pt x="52" y="54"/>
                  </a:lnTo>
                  <a:lnTo>
                    <a:pt x="56" y="59"/>
                  </a:lnTo>
                  <a:lnTo>
                    <a:pt x="60" y="67"/>
                  </a:lnTo>
                  <a:lnTo>
                    <a:pt x="61" y="72"/>
                  </a:lnTo>
                  <a:lnTo>
                    <a:pt x="61" y="76"/>
                  </a:lnTo>
                  <a:lnTo>
                    <a:pt x="63" y="76"/>
                  </a:lnTo>
                  <a:lnTo>
                    <a:pt x="64" y="77"/>
                  </a:lnTo>
                  <a:lnTo>
                    <a:pt x="65" y="79"/>
                  </a:lnTo>
                  <a:lnTo>
                    <a:pt x="66" y="81"/>
                  </a:lnTo>
                  <a:lnTo>
                    <a:pt x="66" y="83"/>
                  </a:lnTo>
                  <a:lnTo>
                    <a:pt x="65" y="84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66" y="88"/>
                  </a:lnTo>
                  <a:lnTo>
                    <a:pt x="66" y="89"/>
                  </a:lnTo>
                  <a:lnTo>
                    <a:pt x="73" y="93"/>
                  </a:lnTo>
                  <a:lnTo>
                    <a:pt x="78" y="101"/>
                  </a:lnTo>
                  <a:lnTo>
                    <a:pt x="83" y="111"/>
                  </a:lnTo>
                  <a:lnTo>
                    <a:pt x="86" y="120"/>
                  </a:lnTo>
                  <a:lnTo>
                    <a:pt x="86" y="127"/>
                  </a:lnTo>
                  <a:lnTo>
                    <a:pt x="87" y="127"/>
                  </a:lnTo>
                  <a:lnTo>
                    <a:pt x="89" y="128"/>
                  </a:lnTo>
                  <a:lnTo>
                    <a:pt x="90" y="130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0" y="135"/>
                  </a:lnTo>
                  <a:lnTo>
                    <a:pt x="93" y="135"/>
                  </a:lnTo>
                  <a:lnTo>
                    <a:pt x="94" y="137"/>
                  </a:lnTo>
                  <a:lnTo>
                    <a:pt x="95" y="141"/>
                  </a:lnTo>
                  <a:lnTo>
                    <a:pt x="95" y="145"/>
                  </a:lnTo>
                  <a:lnTo>
                    <a:pt x="97" y="149"/>
                  </a:lnTo>
                  <a:lnTo>
                    <a:pt x="98" y="152"/>
                  </a:lnTo>
                  <a:lnTo>
                    <a:pt x="99" y="156"/>
                  </a:lnTo>
                  <a:lnTo>
                    <a:pt x="99" y="158"/>
                  </a:lnTo>
                  <a:lnTo>
                    <a:pt x="99" y="162"/>
                  </a:lnTo>
                  <a:lnTo>
                    <a:pt x="100" y="165"/>
                  </a:lnTo>
                  <a:lnTo>
                    <a:pt x="102" y="168"/>
                  </a:lnTo>
                  <a:lnTo>
                    <a:pt x="98" y="168"/>
                  </a:lnTo>
                  <a:lnTo>
                    <a:pt x="95" y="166"/>
                  </a:lnTo>
                  <a:lnTo>
                    <a:pt x="93" y="164"/>
                  </a:lnTo>
                  <a:lnTo>
                    <a:pt x="90" y="161"/>
                  </a:lnTo>
                  <a:lnTo>
                    <a:pt x="89" y="157"/>
                  </a:lnTo>
                  <a:lnTo>
                    <a:pt x="89" y="153"/>
                  </a:lnTo>
                  <a:lnTo>
                    <a:pt x="90" y="151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7" y="147"/>
                  </a:lnTo>
                  <a:lnTo>
                    <a:pt x="85" y="145"/>
                  </a:lnTo>
                  <a:lnTo>
                    <a:pt x="83" y="143"/>
                  </a:lnTo>
                  <a:lnTo>
                    <a:pt x="82" y="141"/>
                  </a:lnTo>
                  <a:lnTo>
                    <a:pt x="82" y="139"/>
                  </a:lnTo>
                  <a:lnTo>
                    <a:pt x="82" y="137"/>
                  </a:lnTo>
                  <a:lnTo>
                    <a:pt x="81" y="137"/>
                  </a:lnTo>
                  <a:lnTo>
                    <a:pt x="80" y="137"/>
                  </a:lnTo>
                  <a:lnTo>
                    <a:pt x="80" y="136"/>
                  </a:lnTo>
                  <a:lnTo>
                    <a:pt x="78" y="135"/>
                  </a:lnTo>
                  <a:lnTo>
                    <a:pt x="78" y="135"/>
                  </a:lnTo>
                  <a:lnTo>
                    <a:pt x="78" y="135"/>
                  </a:lnTo>
                  <a:lnTo>
                    <a:pt x="78" y="134"/>
                  </a:lnTo>
                  <a:lnTo>
                    <a:pt x="78" y="132"/>
                  </a:lnTo>
                  <a:lnTo>
                    <a:pt x="77" y="131"/>
                  </a:lnTo>
                  <a:lnTo>
                    <a:pt x="77" y="131"/>
                  </a:lnTo>
                  <a:lnTo>
                    <a:pt x="80" y="131"/>
                  </a:lnTo>
                  <a:lnTo>
                    <a:pt x="77" y="128"/>
                  </a:lnTo>
                  <a:lnTo>
                    <a:pt x="76" y="124"/>
                  </a:lnTo>
                  <a:lnTo>
                    <a:pt x="74" y="122"/>
                  </a:lnTo>
                  <a:lnTo>
                    <a:pt x="74" y="119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2" y="117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66" y="109"/>
                  </a:lnTo>
                  <a:lnTo>
                    <a:pt x="68" y="107"/>
                  </a:lnTo>
                  <a:lnTo>
                    <a:pt x="66" y="107"/>
                  </a:lnTo>
                  <a:lnTo>
                    <a:pt x="68" y="106"/>
                  </a:lnTo>
                  <a:lnTo>
                    <a:pt x="69" y="106"/>
                  </a:lnTo>
                  <a:lnTo>
                    <a:pt x="70" y="105"/>
                  </a:lnTo>
                  <a:lnTo>
                    <a:pt x="69" y="105"/>
                  </a:lnTo>
                  <a:lnTo>
                    <a:pt x="68" y="105"/>
                  </a:lnTo>
                  <a:lnTo>
                    <a:pt x="66" y="105"/>
                  </a:lnTo>
                  <a:lnTo>
                    <a:pt x="65" y="103"/>
                  </a:lnTo>
                  <a:lnTo>
                    <a:pt x="68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3" y="102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5" y="100"/>
                  </a:lnTo>
                  <a:lnTo>
                    <a:pt x="64" y="100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59" y="97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9" y="94"/>
                  </a:lnTo>
                  <a:lnTo>
                    <a:pt x="57" y="94"/>
                  </a:lnTo>
                  <a:lnTo>
                    <a:pt x="56" y="93"/>
                  </a:lnTo>
                  <a:lnTo>
                    <a:pt x="55" y="90"/>
                  </a:lnTo>
                  <a:lnTo>
                    <a:pt x="53" y="89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5" y="86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3" y="83"/>
                  </a:lnTo>
                  <a:lnTo>
                    <a:pt x="52" y="83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2" y="77"/>
                  </a:lnTo>
                  <a:lnTo>
                    <a:pt x="49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76"/>
                  </a:lnTo>
                  <a:lnTo>
                    <a:pt x="49" y="76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49" y="75"/>
                  </a:lnTo>
                  <a:lnTo>
                    <a:pt x="48" y="75"/>
                  </a:lnTo>
                  <a:lnTo>
                    <a:pt x="47" y="75"/>
                  </a:lnTo>
                  <a:lnTo>
                    <a:pt x="48" y="75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6" y="71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4" y="68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4" y="65"/>
                  </a:lnTo>
                  <a:lnTo>
                    <a:pt x="46" y="65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2" y="64"/>
                  </a:lnTo>
                  <a:lnTo>
                    <a:pt x="43" y="64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3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39" y="59"/>
                  </a:lnTo>
                  <a:lnTo>
                    <a:pt x="38" y="59"/>
                  </a:lnTo>
                  <a:lnTo>
                    <a:pt x="40" y="56"/>
                  </a:lnTo>
                  <a:lnTo>
                    <a:pt x="38" y="58"/>
                  </a:lnTo>
                  <a:lnTo>
                    <a:pt x="36" y="56"/>
                  </a:lnTo>
                  <a:lnTo>
                    <a:pt x="35" y="54"/>
                  </a:lnTo>
                  <a:lnTo>
                    <a:pt x="34" y="51"/>
                  </a:lnTo>
                  <a:lnTo>
                    <a:pt x="35" y="50"/>
                  </a:lnTo>
                  <a:lnTo>
                    <a:pt x="34" y="50"/>
                  </a:lnTo>
                  <a:lnTo>
                    <a:pt x="32" y="51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0" y="43"/>
                  </a:lnTo>
                  <a:lnTo>
                    <a:pt x="27" y="43"/>
                  </a:lnTo>
                  <a:lnTo>
                    <a:pt x="26" y="42"/>
                  </a:lnTo>
                  <a:lnTo>
                    <a:pt x="25" y="41"/>
                  </a:lnTo>
                  <a:lnTo>
                    <a:pt x="23" y="39"/>
                  </a:lnTo>
                  <a:lnTo>
                    <a:pt x="25" y="39"/>
                  </a:lnTo>
                  <a:lnTo>
                    <a:pt x="26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5" y="37"/>
                  </a:lnTo>
                  <a:lnTo>
                    <a:pt x="26" y="35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7" y="33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1" y="35"/>
                  </a:lnTo>
                  <a:lnTo>
                    <a:pt x="22" y="34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1" y="26"/>
                  </a:lnTo>
                  <a:lnTo>
                    <a:pt x="13" y="25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2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358"/>
            <p:cNvSpPr>
              <a:spLocks/>
            </p:cNvSpPr>
            <p:nvPr/>
          </p:nvSpPr>
          <p:spPr bwMode="auto">
            <a:xfrm>
              <a:off x="9579107" y="229699"/>
              <a:ext cx="80789" cy="328364"/>
            </a:xfrm>
            <a:custGeom>
              <a:avLst/>
              <a:gdLst>
                <a:gd name="T0" fmla="*/ 30 w 31"/>
                <a:gd name="T1" fmla="*/ 1 h 126"/>
                <a:gd name="T2" fmla="*/ 31 w 31"/>
                <a:gd name="T3" fmla="*/ 4 h 126"/>
                <a:gd name="T4" fmla="*/ 31 w 31"/>
                <a:gd name="T5" fmla="*/ 5 h 126"/>
                <a:gd name="T6" fmla="*/ 30 w 31"/>
                <a:gd name="T7" fmla="*/ 16 h 126"/>
                <a:gd name="T8" fmla="*/ 31 w 31"/>
                <a:gd name="T9" fmla="*/ 20 h 126"/>
                <a:gd name="T10" fmla="*/ 31 w 31"/>
                <a:gd name="T11" fmla="*/ 25 h 126"/>
                <a:gd name="T12" fmla="*/ 30 w 31"/>
                <a:gd name="T13" fmla="*/ 34 h 126"/>
                <a:gd name="T14" fmla="*/ 30 w 31"/>
                <a:gd name="T15" fmla="*/ 43 h 126"/>
                <a:gd name="T16" fmla="*/ 26 w 31"/>
                <a:gd name="T17" fmla="*/ 56 h 126"/>
                <a:gd name="T18" fmla="*/ 22 w 31"/>
                <a:gd name="T19" fmla="*/ 63 h 126"/>
                <a:gd name="T20" fmla="*/ 19 w 31"/>
                <a:gd name="T21" fmla="*/ 69 h 126"/>
                <a:gd name="T22" fmla="*/ 19 w 31"/>
                <a:gd name="T23" fmla="*/ 90 h 126"/>
                <a:gd name="T24" fmla="*/ 14 w 31"/>
                <a:gd name="T25" fmla="*/ 105 h 126"/>
                <a:gd name="T26" fmla="*/ 4 w 31"/>
                <a:gd name="T27" fmla="*/ 124 h 126"/>
                <a:gd name="T28" fmla="*/ 0 w 31"/>
                <a:gd name="T29" fmla="*/ 118 h 126"/>
                <a:gd name="T30" fmla="*/ 5 w 31"/>
                <a:gd name="T31" fmla="*/ 113 h 126"/>
                <a:gd name="T32" fmla="*/ 4 w 31"/>
                <a:gd name="T33" fmla="*/ 107 h 126"/>
                <a:gd name="T34" fmla="*/ 4 w 31"/>
                <a:gd name="T35" fmla="*/ 100 h 126"/>
                <a:gd name="T36" fmla="*/ 6 w 31"/>
                <a:gd name="T37" fmla="*/ 97 h 126"/>
                <a:gd name="T38" fmla="*/ 9 w 31"/>
                <a:gd name="T39" fmla="*/ 89 h 126"/>
                <a:gd name="T40" fmla="*/ 9 w 31"/>
                <a:gd name="T41" fmla="*/ 83 h 126"/>
                <a:gd name="T42" fmla="*/ 13 w 31"/>
                <a:gd name="T43" fmla="*/ 80 h 126"/>
                <a:gd name="T44" fmla="*/ 9 w 31"/>
                <a:gd name="T45" fmla="*/ 76 h 126"/>
                <a:gd name="T46" fmla="*/ 9 w 31"/>
                <a:gd name="T47" fmla="*/ 72 h 126"/>
                <a:gd name="T48" fmla="*/ 7 w 31"/>
                <a:gd name="T49" fmla="*/ 66 h 126"/>
                <a:gd name="T50" fmla="*/ 10 w 31"/>
                <a:gd name="T51" fmla="*/ 64 h 126"/>
                <a:gd name="T52" fmla="*/ 11 w 31"/>
                <a:gd name="T53" fmla="*/ 63 h 126"/>
                <a:gd name="T54" fmla="*/ 11 w 31"/>
                <a:gd name="T55" fmla="*/ 59 h 126"/>
                <a:gd name="T56" fmla="*/ 14 w 31"/>
                <a:gd name="T57" fmla="*/ 56 h 126"/>
                <a:gd name="T58" fmla="*/ 11 w 31"/>
                <a:gd name="T59" fmla="*/ 52 h 126"/>
                <a:gd name="T60" fmla="*/ 14 w 31"/>
                <a:gd name="T61" fmla="*/ 51 h 126"/>
                <a:gd name="T62" fmla="*/ 15 w 31"/>
                <a:gd name="T63" fmla="*/ 49 h 126"/>
                <a:gd name="T64" fmla="*/ 14 w 31"/>
                <a:gd name="T65" fmla="*/ 47 h 126"/>
                <a:gd name="T66" fmla="*/ 15 w 31"/>
                <a:gd name="T67" fmla="*/ 46 h 126"/>
                <a:gd name="T68" fmla="*/ 14 w 31"/>
                <a:gd name="T69" fmla="*/ 43 h 126"/>
                <a:gd name="T70" fmla="*/ 17 w 31"/>
                <a:gd name="T71" fmla="*/ 38 h 126"/>
                <a:gd name="T72" fmla="*/ 15 w 31"/>
                <a:gd name="T73" fmla="*/ 34 h 126"/>
                <a:gd name="T74" fmla="*/ 15 w 31"/>
                <a:gd name="T75" fmla="*/ 32 h 126"/>
                <a:gd name="T76" fmla="*/ 18 w 31"/>
                <a:gd name="T77" fmla="*/ 28 h 126"/>
                <a:gd name="T78" fmla="*/ 21 w 31"/>
                <a:gd name="T79" fmla="*/ 28 h 126"/>
                <a:gd name="T80" fmla="*/ 17 w 31"/>
                <a:gd name="T81" fmla="*/ 25 h 126"/>
                <a:gd name="T82" fmla="*/ 15 w 31"/>
                <a:gd name="T83" fmla="*/ 24 h 126"/>
                <a:gd name="T84" fmla="*/ 17 w 31"/>
                <a:gd name="T85" fmla="*/ 22 h 126"/>
                <a:gd name="T86" fmla="*/ 17 w 31"/>
                <a:gd name="T87" fmla="*/ 21 h 126"/>
                <a:gd name="T88" fmla="*/ 15 w 31"/>
                <a:gd name="T89" fmla="*/ 20 h 126"/>
                <a:gd name="T90" fmla="*/ 17 w 31"/>
                <a:gd name="T91" fmla="*/ 18 h 126"/>
                <a:gd name="T92" fmla="*/ 15 w 31"/>
                <a:gd name="T93" fmla="*/ 17 h 126"/>
                <a:gd name="T94" fmla="*/ 21 w 31"/>
                <a:gd name="T95" fmla="*/ 17 h 126"/>
                <a:gd name="T96" fmla="*/ 17 w 31"/>
                <a:gd name="T97" fmla="*/ 13 h 126"/>
                <a:gd name="T98" fmla="*/ 15 w 31"/>
                <a:gd name="T99" fmla="*/ 12 h 126"/>
                <a:gd name="T100" fmla="*/ 19 w 31"/>
                <a:gd name="T101" fmla="*/ 12 h 126"/>
                <a:gd name="T102" fmla="*/ 23 w 31"/>
                <a:gd name="T103" fmla="*/ 12 h 126"/>
                <a:gd name="T104" fmla="*/ 22 w 31"/>
                <a:gd name="T105" fmla="*/ 8 h 126"/>
                <a:gd name="T106" fmla="*/ 24 w 31"/>
                <a:gd name="T107" fmla="*/ 4 h 126"/>
                <a:gd name="T108" fmla="*/ 28 w 31"/>
                <a:gd name="T10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126">
                  <a:moveTo>
                    <a:pt x="28" y="0"/>
                  </a:move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7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8"/>
                  </a:lnTo>
                  <a:lnTo>
                    <a:pt x="30" y="29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30" y="41"/>
                  </a:lnTo>
                  <a:lnTo>
                    <a:pt x="30" y="43"/>
                  </a:lnTo>
                  <a:lnTo>
                    <a:pt x="28" y="45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6" y="58"/>
                  </a:lnTo>
                  <a:lnTo>
                    <a:pt x="24" y="59"/>
                  </a:lnTo>
                  <a:lnTo>
                    <a:pt x="24" y="60"/>
                  </a:lnTo>
                  <a:lnTo>
                    <a:pt x="23" y="62"/>
                  </a:lnTo>
                  <a:lnTo>
                    <a:pt x="23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1" y="68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21" y="76"/>
                  </a:lnTo>
                  <a:lnTo>
                    <a:pt x="22" y="83"/>
                  </a:lnTo>
                  <a:lnTo>
                    <a:pt x="19" y="90"/>
                  </a:lnTo>
                  <a:lnTo>
                    <a:pt x="17" y="96"/>
                  </a:lnTo>
                  <a:lnTo>
                    <a:pt x="14" y="100"/>
                  </a:lnTo>
                  <a:lnTo>
                    <a:pt x="15" y="100"/>
                  </a:lnTo>
                  <a:lnTo>
                    <a:pt x="15" y="101"/>
                  </a:lnTo>
                  <a:lnTo>
                    <a:pt x="15" y="102"/>
                  </a:lnTo>
                  <a:lnTo>
                    <a:pt x="14" y="104"/>
                  </a:lnTo>
                  <a:lnTo>
                    <a:pt x="14" y="105"/>
                  </a:lnTo>
                  <a:lnTo>
                    <a:pt x="15" y="107"/>
                  </a:lnTo>
                  <a:lnTo>
                    <a:pt x="13" y="113"/>
                  </a:lnTo>
                  <a:lnTo>
                    <a:pt x="10" y="118"/>
                  </a:lnTo>
                  <a:lnTo>
                    <a:pt x="6" y="122"/>
                  </a:lnTo>
                  <a:lnTo>
                    <a:pt x="6" y="126"/>
                  </a:lnTo>
                  <a:lnTo>
                    <a:pt x="5" y="126"/>
                  </a:lnTo>
                  <a:lnTo>
                    <a:pt x="4" y="124"/>
                  </a:lnTo>
                  <a:lnTo>
                    <a:pt x="2" y="124"/>
                  </a:lnTo>
                  <a:lnTo>
                    <a:pt x="1" y="123"/>
                  </a:lnTo>
                  <a:lnTo>
                    <a:pt x="0" y="122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8"/>
                  </a:lnTo>
                  <a:lnTo>
                    <a:pt x="1" y="117"/>
                  </a:lnTo>
                  <a:lnTo>
                    <a:pt x="1" y="118"/>
                  </a:lnTo>
                  <a:lnTo>
                    <a:pt x="1" y="117"/>
                  </a:lnTo>
                  <a:lnTo>
                    <a:pt x="1" y="115"/>
                  </a:lnTo>
                  <a:lnTo>
                    <a:pt x="2" y="114"/>
                  </a:lnTo>
                  <a:lnTo>
                    <a:pt x="4" y="113"/>
                  </a:lnTo>
                  <a:lnTo>
                    <a:pt x="5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4" y="111"/>
                  </a:lnTo>
                  <a:lnTo>
                    <a:pt x="4" y="110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5" y="102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4" y="96"/>
                  </a:lnTo>
                  <a:lnTo>
                    <a:pt x="6" y="97"/>
                  </a:lnTo>
                  <a:lnTo>
                    <a:pt x="6" y="96"/>
                  </a:lnTo>
                  <a:lnTo>
                    <a:pt x="6" y="93"/>
                  </a:lnTo>
                  <a:lnTo>
                    <a:pt x="6" y="92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9" y="88"/>
                  </a:lnTo>
                  <a:lnTo>
                    <a:pt x="9" y="87"/>
                  </a:lnTo>
                  <a:lnTo>
                    <a:pt x="7" y="87"/>
                  </a:lnTo>
                  <a:lnTo>
                    <a:pt x="9" y="85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7" y="81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0" y="80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9" y="77"/>
                  </a:lnTo>
                  <a:lnTo>
                    <a:pt x="11" y="79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1" y="76"/>
                  </a:lnTo>
                  <a:lnTo>
                    <a:pt x="10" y="75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9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0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1" y="49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7" y="43"/>
                  </a:lnTo>
                  <a:lnTo>
                    <a:pt x="15" y="42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4" y="37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7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5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4" y="22"/>
                  </a:lnTo>
                  <a:lnTo>
                    <a:pt x="18" y="24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59"/>
            <p:cNvSpPr>
              <a:spLocks noEditPoints="1"/>
            </p:cNvSpPr>
            <p:nvPr/>
          </p:nvSpPr>
          <p:spPr bwMode="auto">
            <a:xfrm>
              <a:off x="10170684" y="784791"/>
              <a:ext cx="370061" cy="216304"/>
            </a:xfrm>
            <a:custGeom>
              <a:avLst/>
              <a:gdLst>
                <a:gd name="T0" fmla="*/ 142 w 142"/>
                <a:gd name="T1" fmla="*/ 0 h 83"/>
                <a:gd name="T2" fmla="*/ 129 w 142"/>
                <a:gd name="T3" fmla="*/ 12 h 83"/>
                <a:gd name="T4" fmla="*/ 127 w 142"/>
                <a:gd name="T5" fmla="*/ 15 h 83"/>
                <a:gd name="T6" fmla="*/ 122 w 142"/>
                <a:gd name="T7" fmla="*/ 19 h 83"/>
                <a:gd name="T8" fmla="*/ 117 w 142"/>
                <a:gd name="T9" fmla="*/ 24 h 83"/>
                <a:gd name="T10" fmla="*/ 109 w 142"/>
                <a:gd name="T11" fmla="*/ 27 h 83"/>
                <a:gd name="T12" fmla="*/ 102 w 142"/>
                <a:gd name="T13" fmla="*/ 29 h 83"/>
                <a:gd name="T14" fmla="*/ 96 w 142"/>
                <a:gd name="T15" fmla="*/ 32 h 83"/>
                <a:gd name="T16" fmla="*/ 92 w 142"/>
                <a:gd name="T17" fmla="*/ 32 h 83"/>
                <a:gd name="T18" fmla="*/ 91 w 142"/>
                <a:gd name="T19" fmla="*/ 38 h 83"/>
                <a:gd name="T20" fmla="*/ 92 w 142"/>
                <a:gd name="T21" fmla="*/ 38 h 83"/>
                <a:gd name="T22" fmla="*/ 84 w 142"/>
                <a:gd name="T23" fmla="*/ 44 h 83"/>
                <a:gd name="T24" fmla="*/ 79 w 142"/>
                <a:gd name="T25" fmla="*/ 46 h 83"/>
                <a:gd name="T26" fmla="*/ 78 w 142"/>
                <a:gd name="T27" fmla="*/ 48 h 83"/>
                <a:gd name="T28" fmla="*/ 75 w 142"/>
                <a:gd name="T29" fmla="*/ 50 h 83"/>
                <a:gd name="T30" fmla="*/ 70 w 142"/>
                <a:gd name="T31" fmla="*/ 52 h 83"/>
                <a:gd name="T32" fmla="*/ 68 w 142"/>
                <a:gd name="T33" fmla="*/ 52 h 83"/>
                <a:gd name="T34" fmla="*/ 63 w 142"/>
                <a:gd name="T35" fmla="*/ 54 h 83"/>
                <a:gd name="T36" fmla="*/ 62 w 142"/>
                <a:gd name="T37" fmla="*/ 57 h 83"/>
                <a:gd name="T38" fmla="*/ 59 w 142"/>
                <a:gd name="T39" fmla="*/ 57 h 83"/>
                <a:gd name="T40" fmla="*/ 57 w 142"/>
                <a:gd name="T41" fmla="*/ 57 h 83"/>
                <a:gd name="T42" fmla="*/ 57 w 142"/>
                <a:gd name="T43" fmla="*/ 58 h 83"/>
                <a:gd name="T44" fmla="*/ 54 w 142"/>
                <a:gd name="T45" fmla="*/ 61 h 83"/>
                <a:gd name="T46" fmla="*/ 51 w 142"/>
                <a:gd name="T47" fmla="*/ 62 h 83"/>
                <a:gd name="T48" fmla="*/ 48 w 142"/>
                <a:gd name="T49" fmla="*/ 65 h 83"/>
                <a:gd name="T50" fmla="*/ 45 w 142"/>
                <a:gd name="T51" fmla="*/ 66 h 83"/>
                <a:gd name="T52" fmla="*/ 41 w 142"/>
                <a:gd name="T53" fmla="*/ 67 h 83"/>
                <a:gd name="T54" fmla="*/ 36 w 142"/>
                <a:gd name="T55" fmla="*/ 71 h 83"/>
                <a:gd name="T56" fmla="*/ 33 w 142"/>
                <a:gd name="T57" fmla="*/ 69 h 83"/>
                <a:gd name="T58" fmla="*/ 33 w 142"/>
                <a:gd name="T59" fmla="*/ 72 h 83"/>
                <a:gd name="T60" fmla="*/ 33 w 142"/>
                <a:gd name="T61" fmla="*/ 74 h 83"/>
                <a:gd name="T62" fmla="*/ 32 w 142"/>
                <a:gd name="T63" fmla="*/ 74 h 83"/>
                <a:gd name="T64" fmla="*/ 29 w 142"/>
                <a:gd name="T65" fmla="*/ 75 h 83"/>
                <a:gd name="T66" fmla="*/ 29 w 142"/>
                <a:gd name="T67" fmla="*/ 76 h 83"/>
                <a:gd name="T68" fmla="*/ 28 w 142"/>
                <a:gd name="T69" fmla="*/ 76 h 83"/>
                <a:gd name="T70" fmla="*/ 25 w 142"/>
                <a:gd name="T71" fmla="*/ 76 h 83"/>
                <a:gd name="T72" fmla="*/ 23 w 142"/>
                <a:gd name="T73" fmla="*/ 74 h 83"/>
                <a:gd name="T74" fmla="*/ 23 w 142"/>
                <a:gd name="T75" fmla="*/ 78 h 83"/>
                <a:gd name="T76" fmla="*/ 20 w 142"/>
                <a:gd name="T77" fmla="*/ 76 h 83"/>
                <a:gd name="T78" fmla="*/ 21 w 142"/>
                <a:gd name="T79" fmla="*/ 83 h 83"/>
                <a:gd name="T80" fmla="*/ 19 w 142"/>
                <a:gd name="T81" fmla="*/ 80 h 83"/>
                <a:gd name="T82" fmla="*/ 16 w 142"/>
                <a:gd name="T83" fmla="*/ 79 h 83"/>
                <a:gd name="T84" fmla="*/ 13 w 142"/>
                <a:gd name="T85" fmla="*/ 80 h 83"/>
                <a:gd name="T86" fmla="*/ 10 w 142"/>
                <a:gd name="T87" fmla="*/ 82 h 83"/>
                <a:gd name="T88" fmla="*/ 6 w 142"/>
                <a:gd name="T89" fmla="*/ 83 h 83"/>
                <a:gd name="T90" fmla="*/ 2 w 142"/>
                <a:gd name="T91" fmla="*/ 83 h 83"/>
                <a:gd name="T92" fmla="*/ 2 w 142"/>
                <a:gd name="T93" fmla="*/ 82 h 83"/>
                <a:gd name="T94" fmla="*/ 3 w 142"/>
                <a:gd name="T95" fmla="*/ 78 h 83"/>
                <a:gd name="T96" fmla="*/ 6 w 142"/>
                <a:gd name="T97" fmla="*/ 75 h 83"/>
                <a:gd name="T98" fmla="*/ 16 w 142"/>
                <a:gd name="T99" fmla="*/ 70 h 83"/>
                <a:gd name="T100" fmla="*/ 21 w 142"/>
                <a:gd name="T101" fmla="*/ 66 h 83"/>
                <a:gd name="T102" fmla="*/ 29 w 142"/>
                <a:gd name="T103" fmla="*/ 59 h 83"/>
                <a:gd name="T104" fmla="*/ 36 w 142"/>
                <a:gd name="T105" fmla="*/ 55 h 83"/>
                <a:gd name="T106" fmla="*/ 46 w 142"/>
                <a:gd name="T107" fmla="*/ 49 h 83"/>
                <a:gd name="T108" fmla="*/ 65 w 142"/>
                <a:gd name="T109" fmla="*/ 40 h 83"/>
                <a:gd name="T110" fmla="*/ 74 w 142"/>
                <a:gd name="T111" fmla="*/ 35 h 83"/>
                <a:gd name="T112" fmla="*/ 78 w 142"/>
                <a:gd name="T113" fmla="*/ 35 h 83"/>
                <a:gd name="T114" fmla="*/ 109 w 142"/>
                <a:gd name="T115" fmla="*/ 15 h 83"/>
                <a:gd name="T116" fmla="*/ 130 w 142"/>
                <a:gd name="T117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" h="83">
                  <a:moveTo>
                    <a:pt x="88" y="37"/>
                  </a:moveTo>
                  <a:lnTo>
                    <a:pt x="88" y="38"/>
                  </a:lnTo>
                  <a:lnTo>
                    <a:pt x="88" y="40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8" y="37"/>
                  </a:lnTo>
                  <a:close/>
                  <a:moveTo>
                    <a:pt x="142" y="0"/>
                  </a:moveTo>
                  <a:lnTo>
                    <a:pt x="142" y="4"/>
                  </a:lnTo>
                  <a:lnTo>
                    <a:pt x="142" y="7"/>
                  </a:lnTo>
                  <a:lnTo>
                    <a:pt x="139" y="10"/>
                  </a:lnTo>
                  <a:lnTo>
                    <a:pt x="137" y="12"/>
                  </a:lnTo>
                  <a:lnTo>
                    <a:pt x="134" y="14"/>
                  </a:lnTo>
                  <a:lnTo>
                    <a:pt x="131" y="14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5" y="16"/>
                  </a:lnTo>
                  <a:lnTo>
                    <a:pt x="123" y="18"/>
                  </a:lnTo>
                  <a:lnTo>
                    <a:pt x="122" y="19"/>
                  </a:lnTo>
                  <a:lnTo>
                    <a:pt x="121" y="20"/>
                  </a:lnTo>
                  <a:lnTo>
                    <a:pt x="118" y="20"/>
                  </a:lnTo>
                  <a:lnTo>
                    <a:pt x="120" y="21"/>
                  </a:lnTo>
                  <a:lnTo>
                    <a:pt x="118" y="23"/>
                  </a:lnTo>
                  <a:lnTo>
                    <a:pt x="118" y="23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6" y="24"/>
                  </a:lnTo>
                  <a:lnTo>
                    <a:pt x="114" y="24"/>
                  </a:lnTo>
                  <a:lnTo>
                    <a:pt x="113" y="25"/>
                  </a:lnTo>
                  <a:lnTo>
                    <a:pt x="113" y="25"/>
                  </a:lnTo>
                  <a:lnTo>
                    <a:pt x="113" y="24"/>
                  </a:lnTo>
                  <a:lnTo>
                    <a:pt x="112" y="25"/>
                  </a:lnTo>
                  <a:lnTo>
                    <a:pt x="109" y="27"/>
                  </a:lnTo>
                  <a:lnTo>
                    <a:pt x="108" y="27"/>
                  </a:lnTo>
                  <a:lnTo>
                    <a:pt x="105" y="28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2" y="28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99" y="32"/>
                  </a:lnTo>
                  <a:lnTo>
                    <a:pt x="97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5"/>
                  </a:lnTo>
                  <a:lnTo>
                    <a:pt x="95" y="35"/>
                  </a:lnTo>
                  <a:lnTo>
                    <a:pt x="95" y="36"/>
                  </a:lnTo>
                  <a:lnTo>
                    <a:pt x="93" y="35"/>
                  </a:lnTo>
                  <a:lnTo>
                    <a:pt x="93" y="33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2" y="37"/>
                  </a:lnTo>
                  <a:lnTo>
                    <a:pt x="91" y="35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1" y="40"/>
                  </a:lnTo>
                  <a:lnTo>
                    <a:pt x="88" y="41"/>
                  </a:lnTo>
                  <a:lnTo>
                    <a:pt x="87" y="40"/>
                  </a:lnTo>
                  <a:lnTo>
                    <a:pt x="87" y="41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3" y="45"/>
                  </a:lnTo>
                  <a:lnTo>
                    <a:pt x="82" y="46"/>
                  </a:lnTo>
                  <a:lnTo>
                    <a:pt x="80" y="48"/>
                  </a:lnTo>
                  <a:lnTo>
                    <a:pt x="80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8"/>
                  </a:lnTo>
                  <a:lnTo>
                    <a:pt x="79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5"/>
                  </a:lnTo>
                  <a:lnTo>
                    <a:pt x="78" y="46"/>
                  </a:lnTo>
                  <a:lnTo>
                    <a:pt x="78" y="48"/>
                  </a:lnTo>
                  <a:lnTo>
                    <a:pt x="78" y="49"/>
                  </a:lnTo>
                  <a:lnTo>
                    <a:pt x="78" y="48"/>
                  </a:lnTo>
                  <a:lnTo>
                    <a:pt x="76" y="46"/>
                  </a:lnTo>
                  <a:lnTo>
                    <a:pt x="75" y="46"/>
                  </a:lnTo>
                  <a:lnTo>
                    <a:pt x="75" y="48"/>
                  </a:lnTo>
                  <a:lnTo>
                    <a:pt x="75" y="49"/>
                  </a:lnTo>
                  <a:lnTo>
                    <a:pt x="75" y="50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1" y="50"/>
                  </a:lnTo>
                  <a:lnTo>
                    <a:pt x="70" y="49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8" y="52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7" y="52"/>
                  </a:lnTo>
                  <a:lnTo>
                    <a:pt x="68" y="52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5" y="55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5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1" y="55"/>
                  </a:lnTo>
                  <a:lnTo>
                    <a:pt x="61" y="54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5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58"/>
                  </a:lnTo>
                  <a:lnTo>
                    <a:pt x="53" y="59"/>
                  </a:lnTo>
                  <a:lnTo>
                    <a:pt x="53" y="61"/>
                  </a:lnTo>
                  <a:lnTo>
                    <a:pt x="53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0" y="63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6" y="62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8" y="65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4" y="66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38" y="71"/>
                  </a:lnTo>
                  <a:lnTo>
                    <a:pt x="37" y="71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6" y="72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33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5"/>
                  </a:lnTo>
                  <a:lnTo>
                    <a:pt x="33" y="76"/>
                  </a:lnTo>
                  <a:lnTo>
                    <a:pt x="32" y="72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0" y="75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30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80"/>
                  </a:lnTo>
                  <a:lnTo>
                    <a:pt x="24" y="76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5"/>
                  </a:lnTo>
                  <a:lnTo>
                    <a:pt x="23" y="78"/>
                  </a:lnTo>
                  <a:lnTo>
                    <a:pt x="24" y="79"/>
                  </a:lnTo>
                  <a:lnTo>
                    <a:pt x="24" y="80"/>
                  </a:lnTo>
                  <a:lnTo>
                    <a:pt x="23" y="79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0"/>
                  </a:lnTo>
                  <a:lnTo>
                    <a:pt x="21" y="79"/>
                  </a:lnTo>
                  <a:lnTo>
                    <a:pt x="21" y="78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1" y="82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7" y="83"/>
                  </a:lnTo>
                  <a:lnTo>
                    <a:pt x="16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0"/>
                  </a:lnTo>
                  <a:lnTo>
                    <a:pt x="16" y="79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5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2" y="80"/>
                  </a:lnTo>
                  <a:lnTo>
                    <a:pt x="13" y="82"/>
                  </a:lnTo>
                  <a:lnTo>
                    <a:pt x="12" y="80"/>
                  </a:lnTo>
                  <a:lnTo>
                    <a:pt x="12" y="79"/>
                  </a:lnTo>
                  <a:lnTo>
                    <a:pt x="11" y="79"/>
                  </a:lnTo>
                  <a:lnTo>
                    <a:pt x="11" y="82"/>
                  </a:lnTo>
                  <a:lnTo>
                    <a:pt x="10" y="82"/>
                  </a:lnTo>
                  <a:lnTo>
                    <a:pt x="8" y="83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83"/>
                  </a:lnTo>
                  <a:lnTo>
                    <a:pt x="0" y="8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79"/>
                  </a:lnTo>
                  <a:lnTo>
                    <a:pt x="2" y="78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3" y="78"/>
                  </a:lnTo>
                  <a:lnTo>
                    <a:pt x="3" y="76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6" y="80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6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11" y="72"/>
                  </a:lnTo>
                  <a:lnTo>
                    <a:pt x="12" y="71"/>
                  </a:lnTo>
                  <a:lnTo>
                    <a:pt x="15" y="70"/>
                  </a:lnTo>
                  <a:lnTo>
                    <a:pt x="16" y="69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4" y="62"/>
                  </a:lnTo>
                  <a:lnTo>
                    <a:pt x="27" y="61"/>
                  </a:lnTo>
                  <a:lnTo>
                    <a:pt x="28" y="59"/>
                  </a:lnTo>
                  <a:lnTo>
                    <a:pt x="29" y="59"/>
                  </a:lnTo>
                  <a:lnTo>
                    <a:pt x="30" y="58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3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8" y="54"/>
                  </a:lnTo>
                  <a:lnTo>
                    <a:pt x="40" y="53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2" y="50"/>
                  </a:lnTo>
                  <a:lnTo>
                    <a:pt x="45" y="49"/>
                  </a:lnTo>
                  <a:lnTo>
                    <a:pt x="46" y="49"/>
                  </a:lnTo>
                  <a:lnTo>
                    <a:pt x="48" y="49"/>
                  </a:lnTo>
                  <a:lnTo>
                    <a:pt x="49" y="48"/>
                  </a:lnTo>
                  <a:lnTo>
                    <a:pt x="50" y="45"/>
                  </a:lnTo>
                  <a:lnTo>
                    <a:pt x="54" y="44"/>
                  </a:lnTo>
                  <a:lnTo>
                    <a:pt x="57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66" y="38"/>
                  </a:lnTo>
                  <a:lnTo>
                    <a:pt x="67" y="40"/>
                  </a:lnTo>
                  <a:lnTo>
                    <a:pt x="68" y="38"/>
                  </a:lnTo>
                  <a:lnTo>
                    <a:pt x="70" y="37"/>
                  </a:lnTo>
                  <a:lnTo>
                    <a:pt x="71" y="36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5"/>
                  </a:lnTo>
                  <a:lnTo>
                    <a:pt x="76" y="36"/>
                  </a:lnTo>
                  <a:lnTo>
                    <a:pt x="76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2" y="29"/>
                  </a:lnTo>
                  <a:lnTo>
                    <a:pt x="88" y="24"/>
                  </a:lnTo>
                  <a:lnTo>
                    <a:pt x="96" y="19"/>
                  </a:lnTo>
                  <a:lnTo>
                    <a:pt x="104" y="16"/>
                  </a:lnTo>
                  <a:lnTo>
                    <a:pt x="109" y="16"/>
                  </a:lnTo>
                  <a:lnTo>
                    <a:pt x="109" y="15"/>
                  </a:lnTo>
                  <a:lnTo>
                    <a:pt x="110" y="14"/>
                  </a:lnTo>
                  <a:lnTo>
                    <a:pt x="112" y="12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7" y="8"/>
                  </a:lnTo>
                  <a:lnTo>
                    <a:pt x="123" y="6"/>
                  </a:lnTo>
                  <a:lnTo>
                    <a:pt x="130" y="4"/>
                  </a:lnTo>
                  <a:lnTo>
                    <a:pt x="137" y="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60"/>
            <p:cNvSpPr>
              <a:spLocks noEditPoints="1"/>
            </p:cNvSpPr>
            <p:nvPr/>
          </p:nvSpPr>
          <p:spPr bwMode="auto">
            <a:xfrm>
              <a:off x="10321836" y="1498852"/>
              <a:ext cx="401334" cy="67758"/>
            </a:xfrm>
            <a:custGeom>
              <a:avLst/>
              <a:gdLst>
                <a:gd name="T0" fmla="*/ 92 w 154"/>
                <a:gd name="T1" fmla="*/ 14 h 26"/>
                <a:gd name="T2" fmla="*/ 120 w 154"/>
                <a:gd name="T3" fmla="*/ 3 h 26"/>
                <a:gd name="T4" fmla="*/ 131 w 154"/>
                <a:gd name="T5" fmla="*/ 1 h 26"/>
                <a:gd name="T6" fmla="*/ 152 w 154"/>
                <a:gd name="T7" fmla="*/ 7 h 26"/>
                <a:gd name="T8" fmla="*/ 140 w 154"/>
                <a:gd name="T9" fmla="*/ 12 h 26"/>
                <a:gd name="T10" fmla="*/ 135 w 154"/>
                <a:gd name="T11" fmla="*/ 12 h 26"/>
                <a:gd name="T12" fmla="*/ 124 w 154"/>
                <a:gd name="T13" fmla="*/ 13 h 26"/>
                <a:gd name="T14" fmla="*/ 120 w 154"/>
                <a:gd name="T15" fmla="*/ 12 h 26"/>
                <a:gd name="T16" fmla="*/ 110 w 154"/>
                <a:gd name="T17" fmla="*/ 11 h 26"/>
                <a:gd name="T18" fmla="*/ 105 w 154"/>
                <a:gd name="T19" fmla="*/ 12 h 26"/>
                <a:gd name="T20" fmla="*/ 99 w 154"/>
                <a:gd name="T21" fmla="*/ 11 h 26"/>
                <a:gd name="T22" fmla="*/ 96 w 154"/>
                <a:gd name="T23" fmla="*/ 14 h 26"/>
                <a:gd name="T24" fmla="*/ 97 w 154"/>
                <a:gd name="T25" fmla="*/ 14 h 26"/>
                <a:gd name="T26" fmla="*/ 88 w 154"/>
                <a:gd name="T27" fmla="*/ 16 h 26"/>
                <a:gd name="T28" fmla="*/ 81 w 154"/>
                <a:gd name="T29" fmla="*/ 16 h 26"/>
                <a:gd name="T30" fmla="*/ 80 w 154"/>
                <a:gd name="T31" fmla="*/ 16 h 26"/>
                <a:gd name="T32" fmla="*/ 76 w 154"/>
                <a:gd name="T33" fmla="*/ 17 h 26"/>
                <a:gd name="T34" fmla="*/ 71 w 154"/>
                <a:gd name="T35" fmla="*/ 17 h 26"/>
                <a:gd name="T36" fmla="*/ 69 w 154"/>
                <a:gd name="T37" fmla="*/ 17 h 26"/>
                <a:gd name="T38" fmla="*/ 65 w 154"/>
                <a:gd name="T39" fmla="*/ 16 h 26"/>
                <a:gd name="T40" fmla="*/ 62 w 154"/>
                <a:gd name="T41" fmla="*/ 16 h 26"/>
                <a:gd name="T42" fmla="*/ 60 w 154"/>
                <a:gd name="T43" fmla="*/ 17 h 26"/>
                <a:gd name="T44" fmla="*/ 58 w 154"/>
                <a:gd name="T45" fmla="*/ 17 h 26"/>
                <a:gd name="T46" fmla="*/ 56 w 154"/>
                <a:gd name="T47" fmla="*/ 18 h 26"/>
                <a:gd name="T48" fmla="*/ 54 w 154"/>
                <a:gd name="T49" fmla="*/ 18 h 26"/>
                <a:gd name="T50" fmla="*/ 47 w 154"/>
                <a:gd name="T51" fmla="*/ 17 h 26"/>
                <a:gd name="T52" fmla="*/ 44 w 154"/>
                <a:gd name="T53" fmla="*/ 18 h 26"/>
                <a:gd name="T54" fmla="*/ 42 w 154"/>
                <a:gd name="T55" fmla="*/ 21 h 26"/>
                <a:gd name="T56" fmla="*/ 35 w 154"/>
                <a:gd name="T57" fmla="*/ 20 h 26"/>
                <a:gd name="T58" fmla="*/ 34 w 154"/>
                <a:gd name="T59" fmla="*/ 17 h 26"/>
                <a:gd name="T60" fmla="*/ 33 w 154"/>
                <a:gd name="T61" fmla="*/ 21 h 26"/>
                <a:gd name="T62" fmla="*/ 31 w 154"/>
                <a:gd name="T63" fmla="*/ 22 h 26"/>
                <a:gd name="T64" fmla="*/ 30 w 154"/>
                <a:gd name="T65" fmla="*/ 22 h 26"/>
                <a:gd name="T66" fmla="*/ 27 w 154"/>
                <a:gd name="T67" fmla="*/ 22 h 26"/>
                <a:gd name="T68" fmla="*/ 27 w 154"/>
                <a:gd name="T69" fmla="*/ 25 h 26"/>
                <a:gd name="T70" fmla="*/ 25 w 154"/>
                <a:gd name="T71" fmla="*/ 22 h 26"/>
                <a:gd name="T72" fmla="*/ 24 w 154"/>
                <a:gd name="T73" fmla="*/ 25 h 26"/>
                <a:gd name="T74" fmla="*/ 21 w 154"/>
                <a:gd name="T75" fmla="*/ 21 h 26"/>
                <a:gd name="T76" fmla="*/ 20 w 154"/>
                <a:gd name="T77" fmla="*/ 25 h 26"/>
                <a:gd name="T78" fmla="*/ 18 w 154"/>
                <a:gd name="T79" fmla="*/ 25 h 26"/>
                <a:gd name="T80" fmla="*/ 18 w 154"/>
                <a:gd name="T81" fmla="*/ 24 h 26"/>
                <a:gd name="T82" fmla="*/ 14 w 154"/>
                <a:gd name="T83" fmla="*/ 25 h 26"/>
                <a:gd name="T84" fmla="*/ 14 w 154"/>
                <a:gd name="T85" fmla="*/ 22 h 26"/>
                <a:gd name="T86" fmla="*/ 10 w 154"/>
                <a:gd name="T87" fmla="*/ 21 h 26"/>
                <a:gd name="T88" fmla="*/ 5 w 154"/>
                <a:gd name="T89" fmla="*/ 20 h 26"/>
                <a:gd name="T90" fmla="*/ 3 w 154"/>
                <a:gd name="T91" fmla="*/ 18 h 26"/>
                <a:gd name="T92" fmla="*/ 0 w 154"/>
                <a:gd name="T93" fmla="*/ 18 h 26"/>
                <a:gd name="T94" fmla="*/ 1 w 154"/>
                <a:gd name="T95" fmla="*/ 16 h 26"/>
                <a:gd name="T96" fmla="*/ 4 w 154"/>
                <a:gd name="T97" fmla="*/ 17 h 26"/>
                <a:gd name="T98" fmla="*/ 12 w 154"/>
                <a:gd name="T99" fmla="*/ 13 h 26"/>
                <a:gd name="T100" fmla="*/ 18 w 154"/>
                <a:gd name="T101" fmla="*/ 12 h 26"/>
                <a:gd name="T102" fmla="*/ 25 w 154"/>
                <a:gd name="T103" fmla="*/ 9 h 26"/>
                <a:gd name="T104" fmla="*/ 38 w 154"/>
                <a:gd name="T105" fmla="*/ 5 h 26"/>
                <a:gd name="T106" fmla="*/ 47 w 154"/>
                <a:gd name="T107" fmla="*/ 4 h 26"/>
                <a:gd name="T108" fmla="*/ 72 w 154"/>
                <a:gd name="T109" fmla="*/ 3 h 26"/>
                <a:gd name="T110" fmla="*/ 82 w 154"/>
                <a:gd name="T111" fmla="*/ 5 h 26"/>
                <a:gd name="T112" fmla="*/ 86 w 154"/>
                <a:gd name="T1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26">
                  <a:moveTo>
                    <a:pt x="93" y="12"/>
                  </a:moveTo>
                  <a:lnTo>
                    <a:pt x="93" y="12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2" y="13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3" y="13"/>
                  </a:lnTo>
                  <a:lnTo>
                    <a:pt x="93" y="12"/>
                  </a:lnTo>
                  <a:close/>
                  <a:moveTo>
                    <a:pt x="107" y="0"/>
                  </a:moveTo>
                  <a:lnTo>
                    <a:pt x="115" y="1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7" y="3"/>
                  </a:lnTo>
                  <a:lnTo>
                    <a:pt x="128" y="1"/>
                  </a:lnTo>
                  <a:lnTo>
                    <a:pt x="131" y="1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5" y="4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4" y="7"/>
                  </a:lnTo>
                  <a:lnTo>
                    <a:pt x="154" y="11"/>
                  </a:lnTo>
                  <a:lnTo>
                    <a:pt x="152" y="12"/>
                  </a:lnTo>
                  <a:lnTo>
                    <a:pt x="149" y="13"/>
                  </a:lnTo>
                  <a:lnTo>
                    <a:pt x="145" y="14"/>
                  </a:lnTo>
                  <a:lnTo>
                    <a:pt x="143" y="13"/>
                  </a:lnTo>
                  <a:lnTo>
                    <a:pt x="140" y="12"/>
                  </a:lnTo>
                  <a:lnTo>
                    <a:pt x="139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2"/>
                  </a:lnTo>
                  <a:lnTo>
                    <a:pt x="136" y="12"/>
                  </a:lnTo>
                  <a:lnTo>
                    <a:pt x="136" y="9"/>
                  </a:lnTo>
                  <a:lnTo>
                    <a:pt x="135" y="12"/>
                  </a:lnTo>
                  <a:lnTo>
                    <a:pt x="132" y="13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7" y="12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4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2" y="13"/>
                  </a:lnTo>
                  <a:lnTo>
                    <a:pt x="120" y="13"/>
                  </a:lnTo>
                  <a:lnTo>
                    <a:pt x="119" y="14"/>
                  </a:lnTo>
                  <a:lnTo>
                    <a:pt x="120" y="12"/>
                  </a:lnTo>
                  <a:lnTo>
                    <a:pt x="118" y="12"/>
                  </a:lnTo>
                  <a:lnTo>
                    <a:pt x="116" y="13"/>
                  </a:lnTo>
                  <a:lnTo>
                    <a:pt x="114" y="12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1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7" y="12"/>
                  </a:lnTo>
                  <a:lnTo>
                    <a:pt x="107" y="11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5" y="12"/>
                  </a:lnTo>
                  <a:lnTo>
                    <a:pt x="102" y="12"/>
                  </a:lnTo>
                  <a:lnTo>
                    <a:pt x="102" y="11"/>
                  </a:lnTo>
                  <a:lnTo>
                    <a:pt x="101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9" y="9"/>
                  </a:lnTo>
                  <a:lnTo>
                    <a:pt x="98" y="9"/>
                  </a:lnTo>
                  <a:lnTo>
                    <a:pt x="97" y="11"/>
                  </a:lnTo>
                  <a:lnTo>
                    <a:pt x="97" y="12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4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8" y="14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79" y="16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7" y="16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3" y="16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3" y="17"/>
                  </a:lnTo>
                  <a:lnTo>
                    <a:pt x="63" y="18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1" y="18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20"/>
                  </a:lnTo>
                  <a:lnTo>
                    <a:pt x="33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2" y="21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0" y="21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5" y="7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8" y="3"/>
                  </a:lnTo>
                  <a:lnTo>
                    <a:pt x="64" y="3"/>
                  </a:lnTo>
                  <a:lnTo>
                    <a:pt x="72" y="3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69171" y="2747688"/>
            <a:ext cx="6321814" cy="1119208"/>
            <a:chOff x="3395663" y="3138488"/>
            <a:chExt cx="4106862" cy="727075"/>
          </a:xfrm>
        </p:grpSpPr>
        <p:sp>
          <p:nvSpPr>
            <p:cNvPr id="31" name="Freeform 220"/>
            <p:cNvSpPr>
              <a:spLocks noEditPoints="1"/>
            </p:cNvSpPr>
            <p:nvPr/>
          </p:nvSpPr>
          <p:spPr bwMode="auto">
            <a:xfrm>
              <a:off x="4522788" y="3138488"/>
              <a:ext cx="536575" cy="727075"/>
            </a:xfrm>
            <a:custGeom>
              <a:avLst/>
              <a:gdLst>
                <a:gd name="T0" fmla="*/ 205 w 338"/>
                <a:gd name="T1" fmla="*/ 6 h 458"/>
                <a:gd name="T2" fmla="*/ 221 w 338"/>
                <a:gd name="T3" fmla="*/ 4 h 458"/>
                <a:gd name="T4" fmla="*/ 214 w 338"/>
                <a:gd name="T5" fmla="*/ 20 h 458"/>
                <a:gd name="T6" fmla="*/ 228 w 338"/>
                <a:gd name="T7" fmla="*/ 18 h 458"/>
                <a:gd name="T8" fmla="*/ 255 w 338"/>
                <a:gd name="T9" fmla="*/ 21 h 458"/>
                <a:gd name="T10" fmla="*/ 284 w 338"/>
                <a:gd name="T11" fmla="*/ 38 h 458"/>
                <a:gd name="T12" fmla="*/ 302 w 338"/>
                <a:gd name="T13" fmla="*/ 43 h 458"/>
                <a:gd name="T14" fmla="*/ 290 w 338"/>
                <a:gd name="T15" fmla="*/ 47 h 458"/>
                <a:gd name="T16" fmla="*/ 269 w 338"/>
                <a:gd name="T17" fmla="*/ 40 h 458"/>
                <a:gd name="T18" fmla="*/ 201 w 338"/>
                <a:gd name="T19" fmla="*/ 48 h 458"/>
                <a:gd name="T20" fmla="*/ 183 w 338"/>
                <a:gd name="T21" fmla="*/ 58 h 458"/>
                <a:gd name="T22" fmla="*/ 153 w 338"/>
                <a:gd name="T23" fmla="*/ 73 h 458"/>
                <a:gd name="T24" fmla="*/ 107 w 338"/>
                <a:gd name="T25" fmla="*/ 112 h 458"/>
                <a:gd name="T26" fmla="*/ 87 w 338"/>
                <a:gd name="T27" fmla="*/ 131 h 458"/>
                <a:gd name="T28" fmla="*/ 74 w 338"/>
                <a:gd name="T29" fmla="*/ 158 h 458"/>
                <a:gd name="T30" fmla="*/ 50 w 338"/>
                <a:gd name="T31" fmla="*/ 211 h 458"/>
                <a:gd name="T32" fmla="*/ 40 w 338"/>
                <a:gd name="T33" fmla="*/ 259 h 458"/>
                <a:gd name="T34" fmla="*/ 46 w 338"/>
                <a:gd name="T35" fmla="*/ 301 h 458"/>
                <a:gd name="T36" fmla="*/ 98 w 338"/>
                <a:gd name="T37" fmla="*/ 381 h 458"/>
                <a:gd name="T38" fmla="*/ 191 w 338"/>
                <a:gd name="T39" fmla="*/ 423 h 458"/>
                <a:gd name="T40" fmla="*/ 319 w 338"/>
                <a:gd name="T41" fmla="*/ 432 h 458"/>
                <a:gd name="T42" fmla="*/ 292 w 338"/>
                <a:gd name="T43" fmla="*/ 452 h 458"/>
                <a:gd name="T44" fmla="*/ 242 w 338"/>
                <a:gd name="T45" fmla="*/ 452 h 458"/>
                <a:gd name="T46" fmla="*/ 216 w 338"/>
                <a:gd name="T47" fmla="*/ 454 h 458"/>
                <a:gd name="T48" fmla="*/ 165 w 338"/>
                <a:gd name="T49" fmla="*/ 455 h 458"/>
                <a:gd name="T50" fmla="*/ 114 w 338"/>
                <a:gd name="T51" fmla="*/ 437 h 458"/>
                <a:gd name="T52" fmla="*/ 101 w 338"/>
                <a:gd name="T53" fmla="*/ 429 h 458"/>
                <a:gd name="T54" fmla="*/ 90 w 338"/>
                <a:gd name="T55" fmla="*/ 418 h 458"/>
                <a:gd name="T56" fmla="*/ 67 w 338"/>
                <a:gd name="T57" fmla="*/ 404 h 458"/>
                <a:gd name="T58" fmla="*/ 60 w 338"/>
                <a:gd name="T59" fmla="*/ 385 h 458"/>
                <a:gd name="T60" fmla="*/ 42 w 338"/>
                <a:gd name="T61" fmla="*/ 369 h 458"/>
                <a:gd name="T62" fmla="*/ 35 w 338"/>
                <a:gd name="T63" fmla="*/ 353 h 458"/>
                <a:gd name="T64" fmla="*/ 25 w 338"/>
                <a:gd name="T65" fmla="*/ 340 h 458"/>
                <a:gd name="T66" fmla="*/ 8 w 338"/>
                <a:gd name="T67" fmla="*/ 306 h 458"/>
                <a:gd name="T68" fmla="*/ 10 w 338"/>
                <a:gd name="T69" fmla="*/ 294 h 458"/>
                <a:gd name="T70" fmla="*/ 9 w 338"/>
                <a:gd name="T71" fmla="*/ 281 h 458"/>
                <a:gd name="T72" fmla="*/ 1 w 338"/>
                <a:gd name="T73" fmla="*/ 259 h 458"/>
                <a:gd name="T74" fmla="*/ 2 w 338"/>
                <a:gd name="T75" fmla="*/ 237 h 458"/>
                <a:gd name="T76" fmla="*/ 0 w 338"/>
                <a:gd name="T77" fmla="*/ 221 h 458"/>
                <a:gd name="T78" fmla="*/ 13 w 338"/>
                <a:gd name="T79" fmla="*/ 200 h 458"/>
                <a:gd name="T80" fmla="*/ 18 w 338"/>
                <a:gd name="T81" fmla="*/ 186 h 458"/>
                <a:gd name="T82" fmla="*/ 15 w 338"/>
                <a:gd name="T83" fmla="*/ 171 h 458"/>
                <a:gd name="T84" fmla="*/ 22 w 338"/>
                <a:gd name="T85" fmla="*/ 164 h 458"/>
                <a:gd name="T86" fmla="*/ 30 w 338"/>
                <a:gd name="T87" fmla="*/ 141 h 458"/>
                <a:gd name="T88" fmla="*/ 43 w 338"/>
                <a:gd name="T89" fmla="*/ 126 h 458"/>
                <a:gd name="T90" fmla="*/ 56 w 338"/>
                <a:gd name="T91" fmla="*/ 102 h 458"/>
                <a:gd name="T92" fmla="*/ 70 w 338"/>
                <a:gd name="T93" fmla="*/ 90 h 458"/>
                <a:gd name="T94" fmla="*/ 102 w 338"/>
                <a:gd name="T95" fmla="*/ 55 h 458"/>
                <a:gd name="T96" fmla="*/ 110 w 338"/>
                <a:gd name="T97" fmla="*/ 48 h 458"/>
                <a:gd name="T98" fmla="*/ 123 w 338"/>
                <a:gd name="T99" fmla="*/ 65 h 458"/>
                <a:gd name="T100" fmla="*/ 124 w 338"/>
                <a:gd name="T101" fmla="*/ 50 h 458"/>
                <a:gd name="T102" fmla="*/ 127 w 338"/>
                <a:gd name="T103" fmla="*/ 34 h 458"/>
                <a:gd name="T104" fmla="*/ 135 w 338"/>
                <a:gd name="T105" fmla="*/ 37 h 458"/>
                <a:gd name="T106" fmla="*/ 144 w 338"/>
                <a:gd name="T107" fmla="*/ 30 h 458"/>
                <a:gd name="T108" fmla="*/ 148 w 338"/>
                <a:gd name="T109" fmla="*/ 21 h 458"/>
                <a:gd name="T110" fmla="*/ 158 w 338"/>
                <a:gd name="T111" fmla="*/ 14 h 458"/>
                <a:gd name="T112" fmla="*/ 169 w 338"/>
                <a:gd name="T113" fmla="*/ 18 h 458"/>
                <a:gd name="T114" fmla="*/ 182 w 338"/>
                <a:gd name="T115" fmla="*/ 31 h 458"/>
                <a:gd name="T116" fmla="*/ 190 w 338"/>
                <a:gd name="T117" fmla="*/ 13 h 458"/>
                <a:gd name="T118" fmla="*/ 196 w 338"/>
                <a:gd name="T119" fmla="*/ 21 h 458"/>
                <a:gd name="T120" fmla="*/ 203 w 338"/>
                <a:gd name="T121" fmla="*/ 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8" h="458">
                  <a:moveTo>
                    <a:pt x="12" y="304"/>
                  </a:moveTo>
                  <a:lnTo>
                    <a:pt x="13" y="305"/>
                  </a:lnTo>
                  <a:lnTo>
                    <a:pt x="13" y="305"/>
                  </a:lnTo>
                  <a:lnTo>
                    <a:pt x="12" y="304"/>
                  </a:lnTo>
                  <a:close/>
                  <a:moveTo>
                    <a:pt x="9" y="300"/>
                  </a:moveTo>
                  <a:lnTo>
                    <a:pt x="10" y="301"/>
                  </a:lnTo>
                  <a:lnTo>
                    <a:pt x="10" y="301"/>
                  </a:lnTo>
                  <a:lnTo>
                    <a:pt x="10" y="301"/>
                  </a:lnTo>
                  <a:lnTo>
                    <a:pt x="9" y="300"/>
                  </a:lnTo>
                  <a:close/>
                  <a:moveTo>
                    <a:pt x="205" y="0"/>
                  </a:moveTo>
                  <a:lnTo>
                    <a:pt x="208" y="1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5"/>
                  </a:lnTo>
                  <a:lnTo>
                    <a:pt x="207" y="6"/>
                  </a:lnTo>
                  <a:lnTo>
                    <a:pt x="205" y="6"/>
                  </a:lnTo>
                  <a:lnTo>
                    <a:pt x="204" y="8"/>
                  </a:lnTo>
                  <a:lnTo>
                    <a:pt x="204" y="9"/>
                  </a:lnTo>
                  <a:lnTo>
                    <a:pt x="204" y="10"/>
                  </a:lnTo>
                  <a:lnTo>
                    <a:pt x="207" y="9"/>
                  </a:lnTo>
                  <a:lnTo>
                    <a:pt x="211" y="8"/>
                  </a:lnTo>
                  <a:lnTo>
                    <a:pt x="209" y="10"/>
                  </a:lnTo>
                  <a:lnTo>
                    <a:pt x="211" y="13"/>
                  </a:lnTo>
                  <a:lnTo>
                    <a:pt x="212" y="13"/>
                  </a:lnTo>
                  <a:lnTo>
                    <a:pt x="213" y="14"/>
                  </a:lnTo>
                  <a:lnTo>
                    <a:pt x="214" y="13"/>
                  </a:lnTo>
                  <a:lnTo>
                    <a:pt x="216" y="13"/>
                  </a:lnTo>
                  <a:lnTo>
                    <a:pt x="216" y="10"/>
                  </a:lnTo>
                  <a:lnTo>
                    <a:pt x="216" y="8"/>
                  </a:lnTo>
                  <a:lnTo>
                    <a:pt x="217" y="6"/>
                  </a:lnTo>
                  <a:lnTo>
                    <a:pt x="218" y="5"/>
                  </a:lnTo>
                  <a:lnTo>
                    <a:pt x="221" y="4"/>
                  </a:lnTo>
                  <a:lnTo>
                    <a:pt x="224" y="4"/>
                  </a:lnTo>
                  <a:lnTo>
                    <a:pt x="226" y="5"/>
                  </a:lnTo>
                  <a:lnTo>
                    <a:pt x="226" y="6"/>
                  </a:lnTo>
                  <a:lnTo>
                    <a:pt x="226" y="9"/>
                  </a:lnTo>
                  <a:lnTo>
                    <a:pt x="225" y="6"/>
                  </a:lnTo>
                  <a:lnTo>
                    <a:pt x="222" y="6"/>
                  </a:lnTo>
                  <a:lnTo>
                    <a:pt x="221" y="6"/>
                  </a:lnTo>
                  <a:lnTo>
                    <a:pt x="220" y="9"/>
                  </a:lnTo>
                  <a:lnTo>
                    <a:pt x="218" y="10"/>
                  </a:lnTo>
                  <a:lnTo>
                    <a:pt x="217" y="13"/>
                  </a:lnTo>
                  <a:lnTo>
                    <a:pt x="216" y="14"/>
                  </a:lnTo>
                  <a:lnTo>
                    <a:pt x="216" y="14"/>
                  </a:lnTo>
                  <a:lnTo>
                    <a:pt x="214" y="14"/>
                  </a:lnTo>
                  <a:lnTo>
                    <a:pt x="213" y="16"/>
                  </a:lnTo>
                  <a:lnTo>
                    <a:pt x="214" y="18"/>
                  </a:lnTo>
                  <a:lnTo>
                    <a:pt x="214" y="20"/>
                  </a:lnTo>
                  <a:lnTo>
                    <a:pt x="216" y="22"/>
                  </a:lnTo>
                  <a:lnTo>
                    <a:pt x="216" y="25"/>
                  </a:lnTo>
                  <a:lnTo>
                    <a:pt x="217" y="26"/>
                  </a:lnTo>
                  <a:lnTo>
                    <a:pt x="218" y="27"/>
                  </a:lnTo>
                  <a:lnTo>
                    <a:pt x="220" y="27"/>
                  </a:lnTo>
                  <a:lnTo>
                    <a:pt x="220" y="26"/>
                  </a:lnTo>
                  <a:lnTo>
                    <a:pt x="220" y="25"/>
                  </a:lnTo>
                  <a:lnTo>
                    <a:pt x="220" y="22"/>
                  </a:lnTo>
                  <a:lnTo>
                    <a:pt x="218" y="21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22" y="17"/>
                  </a:lnTo>
                  <a:lnTo>
                    <a:pt x="225" y="16"/>
                  </a:lnTo>
                  <a:lnTo>
                    <a:pt x="228" y="12"/>
                  </a:lnTo>
                  <a:lnTo>
                    <a:pt x="229" y="16"/>
                  </a:lnTo>
                  <a:lnTo>
                    <a:pt x="228" y="18"/>
                  </a:lnTo>
                  <a:lnTo>
                    <a:pt x="234" y="18"/>
                  </a:lnTo>
                  <a:lnTo>
                    <a:pt x="242" y="20"/>
                  </a:lnTo>
                  <a:lnTo>
                    <a:pt x="241" y="17"/>
                  </a:lnTo>
                  <a:lnTo>
                    <a:pt x="241" y="16"/>
                  </a:lnTo>
                  <a:lnTo>
                    <a:pt x="242" y="16"/>
                  </a:lnTo>
                  <a:lnTo>
                    <a:pt x="243" y="16"/>
                  </a:lnTo>
                  <a:lnTo>
                    <a:pt x="243" y="16"/>
                  </a:lnTo>
                  <a:lnTo>
                    <a:pt x="245" y="16"/>
                  </a:lnTo>
                  <a:lnTo>
                    <a:pt x="245" y="14"/>
                  </a:lnTo>
                  <a:lnTo>
                    <a:pt x="246" y="16"/>
                  </a:lnTo>
                  <a:lnTo>
                    <a:pt x="246" y="17"/>
                  </a:lnTo>
                  <a:lnTo>
                    <a:pt x="246" y="20"/>
                  </a:lnTo>
                  <a:lnTo>
                    <a:pt x="246" y="22"/>
                  </a:lnTo>
                  <a:lnTo>
                    <a:pt x="247" y="23"/>
                  </a:lnTo>
                  <a:lnTo>
                    <a:pt x="247" y="25"/>
                  </a:lnTo>
                  <a:lnTo>
                    <a:pt x="255" y="21"/>
                  </a:lnTo>
                  <a:lnTo>
                    <a:pt x="264" y="21"/>
                  </a:lnTo>
                  <a:lnTo>
                    <a:pt x="273" y="22"/>
                  </a:lnTo>
                  <a:lnTo>
                    <a:pt x="273" y="31"/>
                  </a:lnTo>
                  <a:lnTo>
                    <a:pt x="275" y="30"/>
                  </a:lnTo>
                  <a:lnTo>
                    <a:pt x="275" y="27"/>
                  </a:lnTo>
                  <a:lnTo>
                    <a:pt x="275" y="29"/>
                  </a:lnTo>
                  <a:lnTo>
                    <a:pt x="276" y="30"/>
                  </a:lnTo>
                  <a:lnTo>
                    <a:pt x="279" y="30"/>
                  </a:lnTo>
                  <a:lnTo>
                    <a:pt x="281" y="30"/>
                  </a:lnTo>
                  <a:lnTo>
                    <a:pt x="283" y="30"/>
                  </a:lnTo>
                  <a:lnTo>
                    <a:pt x="284" y="27"/>
                  </a:lnTo>
                  <a:lnTo>
                    <a:pt x="281" y="33"/>
                  </a:lnTo>
                  <a:lnTo>
                    <a:pt x="283" y="33"/>
                  </a:lnTo>
                  <a:lnTo>
                    <a:pt x="284" y="33"/>
                  </a:lnTo>
                  <a:lnTo>
                    <a:pt x="284" y="35"/>
                  </a:lnTo>
                  <a:lnTo>
                    <a:pt x="284" y="38"/>
                  </a:lnTo>
                  <a:lnTo>
                    <a:pt x="285" y="38"/>
                  </a:lnTo>
                  <a:lnTo>
                    <a:pt x="286" y="39"/>
                  </a:lnTo>
                  <a:lnTo>
                    <a:pt x="288" y="38"/>
                  </a:lnTo>
                  <a:lnTo>
                    <a:pt x="288" y="37"/>
                  </a:lnTo>
                  <a:lnTo>
                    <a:pt x="289" y="34"/>
                  </a:lnTo>
                  <a:lnTo>
                    <a:pt x="294" y="35"/>
                  </a:lnTo>
                  <a:lnTo>
                    <a:pt x="300" y="38"/>
                  </a:lnTo>
                  <a:lnTo>
                    <a:pt x="297" y="40"/>
                  </a:lnTo>
                  <a:lnTo>
                    <a:pt x="301" y="40"/>
                  </a:lnTo>
                  <a:lnTo>
                    <a:pt x="300" y="42"/>
                  </a:lnTo>
                  <a:lnTo>
                    <a:pt x="300" y="43"/>
                  </a:lnTo>
                  <a:lnTo>
                    <a:pt x="300" y="43"/>
                  </a:lnTo>
                  <a:lnTo>
                    <a:pt x="301" y="43"/>
                  </a:lnTo>
                  <a:lnTo>
                    <a:pt x="302" y="43"/>
                  </a:lnTo>
                  <a:lnTo>
                    <a:pt x="302" y="43"/>
                  </a:lnTo>
                  <a:lnTo>
                    <a:pt x="302" y="43"/>
                  </a:lnTo>
                  <a:lnTo>
                    <a:pt x="300" y="44"/>
                  </a:lnTo>
                  <a:lnTo>
                    <a:pt x="297" y="46"/>
                  </a:lnTo>
                  <a:lnTo>
                    <a:pt x="293" y="48"/>
                  </a:lnTo>
                  <a:lnTo>
                    <a:pt x="294" y="47"/>
                  </a:lnTo>
                  <a:lnTo>
                    <a:pt x="294" y="46"/>
                  </a:lnTo>
                  <a:lnTo>
                    <a:pt x="294" y="43"/>
                  </a:lnTo>
                  <a:lnTo>
                    <a:pt x="294" y="42"/>
                  </a:lnTo>
                  <a:lnTo>
                    <a:pt x="296" y="40"/>
                  </a:lnTo>
                  <a:lnTo>
                    <a:pt x="294" y="39"/>
                  </a:lnTo>
                  <a:lnTo>
                    <a:pt x="294" y="38"/>
                  </a:lnTo>
                  <a:lnTo>
                    <a:pt x="293" y="39"/>
                  </a:lnTo>
                  <a:lnTo>
                    <a:pt x="292" y="42"/>
                  </a:lnTo>
                  <a:lnTo>
                    <a:pt x="293" y="42"/>
                  </a:lnTo>
                  <a:lnTo>
                    <a:pt x="294" y="40"/>
                  </a:lnTo>
                  <a:lnTo>
                    <a:pt x="293" y="44"/>
                  </a:lnTo>
                  <a:lnTo>
                    <a:pt x="290" y="47"/>
                  </a:lnTo>
                  <a:lnTo>
                    <a:pt x="288" y="48"/>
                  </a:lnTo>
                  <a:lnTo>
                    <a:pt x="285" y="48"/>
                  </a:lnTo>
                  <a:lnTo>
                    <a:pt x="286" y="47"/>
                  </a:lnTo>
                  <a:lnTo>
                    <a:pt x="286" y="46"/>
                  </a:lnTo>
                  <a:lnTo>
                    <a:pt x="285" y="46"/>
                  </a:lnTo>
                  <a:lnTo>
                    <a:pt x="283" y="47"/>
                  </a:lnTo>
                  <a:lnTo>
                    <a:pt x="280" y="47"/>
                  </a:lnTo>
                  <a:lnTo>
                    <a:pt x="276" y="47"/>
                  </a:lnTo>
                  <a:lnTo>
                    <a:pt x="273" y="47"/>
                  </a:lnTo>
                  <a:lnTo>
                    <a:pt x="272" y="47"/>
                  </a:lnTo>
                  <a:lnTo>
                    <a:pt x="275" y="42"/>
                  </a:lnTo>
                  <a:lnTo>
                    <a:pt x="279" y="39"/>
                  </a:lnTo>
                  <a:lnTo>
                    <a:pt x="276" y="35"/>
                  </a:lnTo>
                  <a:lnTo>
                    <a:pt x="272" y="40"/>
                  </a:lnTo>
                  <a:lnTo>
                    <a:pt x="268" y="44"/>
                  </a:lnTo>
                  <a:lnTo>
                    <a:pt x="269" y="40"/>
                  </a:lnTo>
                  <a:lnTo>
                    <a:pt x="266" y="42"/>
                  </a:lnTo>
                  <a:lnTo>
                    <a:pt x="263" y="43"/>
                  </a:lnTo>
                  <a:lnTo>
                    <a:pt x="259" y="44"/>
                  </a:lnTo>
                  <a:lnTo>
                    <a:pt x="256" y="44"/>
                  </a:lnTo>
                  <a:lnTo>
                    <a:pt x="254" y="43"/>
                  </a:lnTo>
                  <a:lnTo>
                    <a:pt x="251" y="42"/>
                  </a:lnTo>
                  <a:lnTo>
                    <a:pt x="250" y="38"/>
                  </a:lnTo>
                  <a:lnTo>
                    <a:pt x="247" y="40"/>
                  </a:lnTo>
                  <a:lnTo>
                    <a:pt x="245" y="42"/>
                  </a:lnTo>
                  <a:lnTo>
                    <a:pt x="242" y="43"/>
                  </a:lnTo>
                  <a:lnTo>
                    <a:pt x="238" y="43"/>
                  </a:lnTo>
                  <a:lnTo>
                    <a:pt x="235" y="43"/>
                  </a:lnTo>
                  <a:lnTo>
                    <a:pt x="231" y="43"/>
                  </a:lnTo>
                  <a:lnTo>
                    <a:pt x="229" y="43"/>
                  </a:lnTo>
                  <a:lnTo>
                    <a:pt x="216" y="46"/>
                  </a:lnTo>
                  <a:lnTo>
                    <a:pt x="201" y="48"/>
                  </a:lnTo>
                  <a:lnTo>
                    <a:pt x="201" y="43"/>
                  </a:lnTo>
                  <a:lnTo>
                    <a:pt x="201" y="44"/>
                  </a:lnTo>
                  <a:lnTo>
                    <a:pt x="200" y="44"/>
                  </a:lnTo>
                  <a:lnTo>
                    <a:pt x="200" y="43"/>
                  </a:lnTo>
                  <a:lnTo>
                    <a:pt x="199" y="42"/>
                  </a:lnTo>
                  <a:lnTo>
                    <a:pt x="199" y="42"/>
                  </a:lnTo>
                  <a:lnTo>
                    <a:pt x="199" y="44"/>
                  </a:lnTo>
                  <a:lnTo>
                    <a:pt x="199" y="47"/>
                  </a:lnTo>
                  <a:lnTo>
                    <a:pt x="197" y="48"/>
                  </a:lnTo>
                  <a:lnTo>
                    <a:pt x="195" y="51"/>
                  </a:lnTo>
                  <a:lnTo>
                    <a:pt x="192" y="52"/>
                  </a:lnTo>
                  <a:lnTo>
                    <a:pt x="190" y="54"/>
                  </a:lnTo>
                  <a:lnTo>
                    <a:pt x="187" y="56"/>
                  </a:lnTo>
                  <a:lnTo>
                    <a:pt x="186" y="58"/>
                  </a:lnTo>
                  <a:lnTo>
                    <a:pt x="184" y="55"/>
                  </a:lnTo>
                  <a:lnTo>
                    <a:pt x="183" y="58"/>
                  </a:lnTo>
                  <a:lnTo>
                    <a:pt x="182" y="59"/>
                  </a:lnTo>
                  <a:lnTo>
                    <a:pt x="180" y="59"/>
                  </a:lnTo>
                  <a:lnTo>
                    <a:pt x="178" y="59"/>
                  </a:lnTo>
                  <a:lnTo>
                    <a:pt x="175" y="59"/>
                  </a:lnTo>
                  <a:lnTo>
                    <a:pt x="174" y="58"/>
                  </a:lnTo>
                  <a:lnTo>
                    <a:pt x="171" y="56"/>
                  </a:lnTo>
                  <a:lnTo>
                    <a:pt x="170" y="56"/>
                  </a:lnTo>
                  <a:lnTo>
                    <a:pt x="169" y="56"/>
                  </a:lnTo>
                  <a:lnTo>
                    <a:pt x="169" y="60"/>
                  </a:lnTo>
                  <a:lnTo>
                    <a:pt x="167" y="63"/>
                  </a:lnTo>
                  <a:lnTo>
                    <a:pt x="165" y="65"/>
                  </a:lnTo>
                  <a:lnTo>
                    <a:pt x="163" y="67"/>
                  </a:lnTo>
                  <a:lnTo>
                    <a:pt x="161" y="68"/>
                  </a:lnTo>
                  <a:lnTo>
                    <a:pt x="158" y="69"/>
                  </a:lnTo>
                  <a:lnTo>
                    <a:pt x="154" y="71"/>
                  </a:lnTo>
                  <a:lnTo>
                    <a:pt x="153" y="73"/>
                  </a:lnTo>
                  <a:lnTo>
                    <a:pt x="149" y="77"/>
                  </a:lnTo>
                  <a:lnTo>
                    <a:pt x="145" y="80"/>
                  </a:lnTo>
                  <a:lnTo>
                    <a:pt x="141" y="82"/>
                  </a:lnTo>
                  <a:lnTo>
                    <a:pt x="137" y="86"/>
                  </a:lnTo>
                  <a:lnTo>
                    <a:pt x="135" y="90"/>
                  </a:lnTo>
                  <a:lnTo>
                    <a:pt x="132" y="88"/>
                  </a:lnTo>
                  <a:lnTo>
                    <a:pt x="128" y="94"/>
                  </a:lnTo>
                  <a:lnTo>
                    <a:pt x="122" y="99"/>
                  </a:lnTo>
                  <a:lnTo>
                    <a:pt x="116" y="103"/>
                  </a:lnTo>
                  <a:lnTo>
                    <a:pt x="111" y="110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9"/>
                  </a:lnTo>
                  <a:lnTo>
                    <a:pt x="107" y="111"/>
                  </a:lnTo>
                  <a:lnTo>
                    <a:pt x="107" y="112"/>
                  </a:lnTo>
                  <a:lnTo>
                    <a:pt x="106" y="115"/>
                  </a:lnTo>
                  <a:lnTo>
                    <a:pt x="106" y="116"/>
                  </a:lnTo>
                  <a:lnTo>
                    <a:pt x="104" y="118"/>
                  </a:lnTo>
                  <a:lnTo>
                    <a:pt x="103" y="118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99" y="119"/>
                  </a:lnTo>
                  <a:lnTo>
                    <a:pt x="98" y="122"/>
                  </a:lnTo>
                  <a:lnTo>
                    <a:pt x="97" y="124"/>
                  </a:lnTo>
                  <a:lnTo>
                    <a:pt x="95" y="127"/>
                  </a:lnTo>
                  <a:lnTo>
                    <a:pt x="94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90" y="131"/>
                  </a:lnTo>
                  <a:lnTo>
                    <a:pt x="89" y="130"/>
                  </a:lnTo>
                  <a:lnTo>
                    <a:pt x="87" y="131"/>
                  </a:lnTo>
                  <a:lnTo>
                    <a:pt x="86" y="132"/>
                  </a:lnTo>
                  <a:lnTo>
                    <a:pt x="86" y="135"/>
                  </a:lnTo>
                  <a:lnTo>
                    <a:pt x="87" y="136"/>
                  </a:lnTo>
                  <a:lnTo>
                    <a:pt x="90" y="137"/>
                  </a:lnTo>
                  <a:lnTo>
                    <a:pt x="87" y="139"/>
                  </a:lnTo>
                  <a:lnTo>
                    <a:pt x="85" y="140"/>
                  </a:lnTo>
                  <a:lnTo>
                    <a:pt x="84" y="143"/>
                  </a:lnTo>
                  <a:lnTo>
                    <a:pt x="84" y="145"/>
                  </a:lnTo>
                  <a:lnTo>
                    <a:pt x="82" y="148"/>
                  </a:lnTo>
                  <a:lnTo>
                    <a:pt x="80" y="149"/>
                  </a:lnTo>
                  <a:lnTo>
                    <a:pt x="77" y="150"/>
                  </a:lnTo>
                  <a:lnTo>
                    <a:pt x="78" y="152"/>
                  </a:lnTo>
                  <a:lnTo>
                    <a:pt x="80" y="153"/>
                  </a:lnTo>
                  <a:lnTo>
                    <a:pt x="78" y="154"/>
                  </a:lnTo>
                  <a:lnTo>
                    <a:pt x="77" y="157"/>
                  </a:lnTo>
                  <a:lnTo>
                    <a:pt x="74" y="158"/>
                  </a:lnTo>
                  <a:lnTo>
                    <a:pt x="73" y="161"/>
                  </a:lnTo>
                  <a:lnTo>
                    <a:pt x="72" y="162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8" y="162"/>
                  </a:lnTo>
                  <a:lnTo>
                    <a:pt x="68" y="166"/>
                  </a:lnTo>
                  <a:lnTo>
                    <a:pt x="68" y="169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65" y="174"/>
                  </a:lnTo>
                  <a:lnTo>
                    <a:pt x="63" y="177"/>
                  </a:lnTo>
                  <a:lnTo>
                    <a:pt x="57" y="183"/>
                  </a:lnTo>
                  <a:lnTo>
                    <a:pt x="56" y="191"/>
                  </a:lnTo>
                  <a:lnTo>
                    <a:pt x="53" y="198"/>
                  </a:lnTo>
                  <a:lnTo>
                    <a:pt x="52" y="203"/>
                  </a:lnTo>
                  <a:lnTo>
                    <a:pt x="50" y="211"/>
                  </a:lnTo>
                  <a:lnTo>
                    <a:pt x="47" y="217"/>
                  </a:lnTo>
                  <a:lnTo>
                    <a:pt x="46" y="224"/>
                  </a:lnTo>
                  <a:lnTo>
                    <a:pt x="48" y="228"/>
                  </a:lnTo>
                  <a:lnTo>
                    <a:pt x="44" y="232"/>
                  </a:lnTo>
                  <a:lnTo>
                    <a:pt x="43" y="238"/>
                  </a:lnTo>
                  <a:lnTo>
                    <a:pt x="43" y="246"/>
                  </a:lnTo>
                  <a:lnTo>
                    <a:pt x="43" y="251"/>
                  </a:lnTo>
                  <a:lnTo>
                    <a:pt x="39" y="254"/>
                  </a:lnTo>
                  <a:lnTo>
                    <a:pt x="39" y="254"/>
                  </a:lnTo>
                  <a:lnTo>
                    <a:pt x="39" y="255"/>
                  </a:lnTo>
                  <a:lnTo>
                    <a:pt x="40" y="256"/>
                  </a:lnTo>
                  <a:lnTo>
                    <a:pt x="42" y="256"/>
                  </a:lnTo>
                  <a:lnTo>
                    <a:pt x="42" y="258"/>
                  </a:lnTo>
                  <a:lnTo>
                    <a:pt x="42" y="258"/>
                  </a:lnTo>
                  <a:lnTo>
                    <a:pt x="39" y="259"/>
                  </a:lnTo>
                  <a:lnTo>
                    <a:pt x="40" y="259"/>
                  </a:lnTo>
                  <a:lnTo>
                    <a:pt x="42" y="259"/>
                  </a:lnTo>
                  <a:lnTo>
                    <a:pt x="43" y="270"/>
                  </a:lnTo>
                  <a:lnTo>
                    <a:pt x="46" y="280"/>
                  </a:lnTo>
                  <a:lnTo>
                    <a:pt x="51" y="291"/>
                  </a:lnTo>
                  <a:lnTo>
                    <a:pt x="50" y="292"/>
                  </a:lnTo>
                  <a:lnTo>
                    <a:pt x="50" y="292"/>
                  </a:lnTo>
                  <a:lnTo>
                    <a:pt x="47" y="294"/>
                  </a:lnTo>
                  <a:lnTo>
                    <a:pt x="46" y="296"/>
                  </a:lnTo>
                  <a:lnTo>
                    <a:pt x="44" y="296"/>
                  </a:lnTo>
                  <a:lnTo>
                    <a:pt x="43" y="297"/>
                  </a:lnTo>
                  <a:lnTo>
                    <a:pt x="43" y="297"/>
                  </a:lnTo>
                  <a:lnTo>
                    <a:pt x="43" y="298"/>
                  </a:lnTo>
                  <a:lnTo>
                    <a:pt x="46" y="298"/>
                  </a:lnTo>
                  <a:lnTo>
                    <a:pt x="47" y="300"/>
                  </a:lnTo>
                  <a:lnTo>
                    <a:pt x="47" y="300"/>
                  </a:lnTo>
                  <a:lnTo>
                    <a:pt x="46" y="301"/>
                  </a:lnTo>
                  <a:lnTo>
                    <a:pt x="44" y="302"/>
                  </a:lnTo>
                  <a:lnTo>
                    <a:pt x="43" y="304"/>
                  </a:lnTo>
                  <a:lnTo>
                    <a:pt x="43" y="305"/>
                  </a:lnTo>
                  <a:lnTo>
                    <a:pt x="43" y="305"/>
                  </a:lnTo>
                  <a:lnTo>
                    <a:pt x="46" y="305"/>
                  </a:lnTo>
                  <a:lnTo>
                    <a:pt x="47" y="305"/>
                  </a:lnTo>
                  <a:lnTo>
                    <a:pt x="50" y="305"/>
                  </a:lnTo>
                  <a:lnTo>
                    <a:pt x="48" y="310"/>
                  </a:lnTo>
                  <a:lnTo>
                    <a:pt x="47" y="314"/>
                  </a:lnTo>
                  <a:lnTo>
                    <a:pt x="46" y="317"/>
                  </a:lnTo>
                  <a:lnTo>
                    <a:pt x="55" y="322"/>
                  </a:lnTo>
                  <a:lnTo>
                    <a:pt x="61" y="330"/>
                  </a:lnTo>
                  <a:lnTo>
                    <a:pt x="67" y="339"/>
                  </a:lnTo>
                  <a:lnTo>
                    <a:pt x="72" y="347"/>
                  </a:lnTo>
                  <a:lnTo>
                    <a:pt x="84" y="365"/>
                  </a:lnTo>
                  <a:lnTo>
                    <a:pt x="98" y="381"/>
                  </a:lnTo>
                  <a:lnTo>
                    <a:pt x="111" y="394"/>
                  </a:lnTo>
                  <a:lnTo>
                    <a:pt x="127" y="402"/>
                  </a:lnTo>
                  <a:lnTo>
                    <a:pt x="142" y="410"/>
                  </a:lnTo>
                  <a:lnTo>
                    <a:pt x="144" y="411"/>
                  </a:lnTo>
                  <a:lnTo>
                    <a:pt x="146" y="412"/>
                  </a:lnTo>
                  <a:lnTo>
                    <a:pt x="149" y="415"/>
                  </a:lnTo>
                  <a:lnTo>
                    <a:pt x="152" y="418"/>
                  </a:lnTo>
                  <a:lnTo>
                    <a:pt x="154" y="419"/>
                  </a:lnTo>
                  <a:lnTo>
                    <a:pt x="157" y="421"/>
                  </a:lnTo>
                  <a:lnTo>
                    <a:pt x="158" y="423"/>
                  </a:lnTo>
                  <a:lnTo>
                    <a:pt x="159" y="423"/>
                  </a:lnTo>
                  <a:lnTo>
                    <a:pt x="162" y="419"/>
                  </a:lnTo>
                  <a:lnTo>
                    <a:pt x="170" y="419"/>
                  </a:lnTo>
                  <a:lnTo>
                    <a:pt x="178" y="420"/>
                  </a:lnTo>
                  <a:lnTo>
                    <a:pt x="186" y="421"/>
                  </a:lnTo>
                  <a:lnTo>
                    <a:pt x="191" y="423"/>
                  </a:lnTo>
                  <a:lnTo>
                    <a:pt x="190" y="424"/>
                  </a:lnTo>
                  <a:lnTo>
                    <a:pt x="188" y="425"/>
                  </a:lnTo>
                  <a:lnTo>
                    <a:pt x="190" y="427"/>
                  </a:lnTo>
                  <a:lnTo>
                    <a:pt x="191" y="425"/>
                  </a:lnTo>
                  <a:lnTo>
                    <a:pt x="191" y="425"/>
                  </a:lnTo>
                  <a:lnTo>
                    <a:pt x="191" y="425"/>
                  </a:lnTo>
                  <a:lnTo>
                    <a:pt x="192" y="425"/>
                  </a:lnTo>
                  <a:lnTo>
                    <a:pt x="194" y="424"/>
                  </a:lnTo>
                  <a:lnTo>
                    <a:pt x="194" y="420"/>
                  </a:lnTo>
                  <a:lnTo>
                    <a:pt x="203" y="420"/>
                  </a:lnTo>
                  <a:lnTo>
                    <a:pt x="211" y="421"/>
                  </a:lnTo>
                  <a:lnTo>
                    <a:pt x="237" y="427"/>
                  </a:lnTo>
                  <a:lnTo>
                    <a:pt x="260" y="428"/>
                  </a:lnTo>
                  <a:lnTo>
                    <a:pt x="283" y="427"/>
                  </a:lnTo>
                  <a:lnTo>
                    <a:pt x="301" y="431"/>
                  </a:lnTo>
                  <a:lnTo>
                    <a:pt x="319" y="432"/>
                  </a:lnTo>
                  <a:lnTo>
                    <a:pt x="336" y="428"/>
                  </a:lnTo>
                  <a:lnTo>
                    <a:pt x="338" y="429"/>
                  </a:lnTo>
                  <a:lnTo>
                    <a:pt x="335" y="435"/>
                  </a:lnTo>
                  <a:lnTo>
                    <a:pt x="331" y="441"/>
                  </a:lnTo>
                  <a:lnTo>
                    <a:pt x="327" y="448"/>
                  </a:lnTo>
                  <a:lnTo>
                    <a:pt x="324" y="450"/>
                  </a:lnTo>
                  <a:lnTo>
                    <a:pt x="318" y="453"/>
                  </a:lnTo>
                  <a:lnTo>
                    <a:pt x="310" y="453"/>
                  </a:lnTo>
                  <a:lnTo>
                    <a:pt x="302" y="454"/>
                  </a:lnTo>
                  <a:lnTo>
                    <a:pt x="296" y="457"/>
                  </a:lnTo>
                  <a:lnTo>
                    <a:pt x="296" y="457"/>
                  </a:lnTo>
                  <a:lnTo>
                    <a:pt x="294" y="455"/>
                  </a:lnTo>
                  <a:lnTo>
                    <a:pt x="294" y="454"/>
                  </a:lnTo>
                  <a:lnTo>
                    <a:pt x="294" y="453"/>
                  </a:lnTo>
                  <a:lnTo>
                    <a:pt x="293" y="452"/>
                  </a:lnTo>
                  <a:lnTo>
                    <a:pt x="292" y="452"/>
                  </a:lnTo>
                  <a:lnTo>
                    <a:pt x="289" y="455"/>
                  </a:lnTo>
                  <a:lnTo>
                    <a:pt x="285" y="457"/>
                  </a:lnTo>
                  <a:lnTo>
                    <a:pt x="281" y="458"/>
                  </a:lnTo>
                  <a:lnTo>
                    <a:pt x="276" y="458"/>
                  </a:lnTo>
                  <a:lnTo>
                    <a:pt x="269" y="457"/>
                  </a:lnTo>
                  <a:lnTo>
                    <a:pt x="262" y="455"/>
                  </a:lnTo>
                  <a:lnTo>
                    <a:pt x="256" y="453"/>
                  </a:lnTo>
                  <a:lnTo>
                    <a:pt x="252" y="449"/>
                  </a:lnTo>
                  <a:lnTo>
                    <a:pt x="251" y="449"/>
                  </a:lnTo>
                  <a:lnTo>
                    <a:pt x="248" y="450"/>
                  </a:lnTo>
                  <a:lnTo>
                    <a:pt x="247" y="452"/>
                  </a:lnTo>
                  <a:lnTo>
                    <a:pt x="246" y="453"/>
                  </a:lnTo>
                  <a:lnTo>
                    <a:pt x="245" y="453"/>
                  </a:lnTo>
                  <a:lnTo>
                    <a:pt x="245" y="449"/>
                  </a:lnTo>
                  <a:lnTo>
                    <a:pt x="243" y="452"/>
                  </a:lnTo>
                  <a:lnTo>
                    <a:pt x="242" y="452"/>
                  </a:lnTo>
                  <a:lnTo>
                    <a:pt x="241" y="452"/>
                  </a:lnTo>
                  <a:lnTo>
                    <a:pt x="239" y="453"/>
                  </a:lnTo>
                  <a:lnTo>
                    <a:pt x="238" y="454"/>
                  </a:lnTo>
                  <a:lnTo>
                    <a:pt x="237" y="448"/>
                  </a:lnTo>
                  <a:lnTo>
                    <a:pt x="235" y="452"/>
                  </a:lnTo>
                  <a:lnTo>
                    <a:pt x="234" y="454"/>
                  </a:lnTo>
                  <a:lnTo>
                    <a:pt x="233" y="454"/>
                  </a:lnTo>
                  <a:lnTo>
                    <a:pt x="230" y="455"/>
                  </a:lnTo>
                  <a:lnTo>
                    <a:pt x="228" y="454"/>
                  </a:lnTo>
                  <a:lnTo>
                    <a:pt x="226" y="454"/>
                  </a:lnTo>
                  <a:lnTo>
                    <a:pt x="224" y="454"/>
                  </a:lnTo>
                  <a:lnTo>
                    <a:pt x="221" y="454"/>
                  </a:lnTo>
                  <a:lnTo>
                    <a:pt x="218" y="455"/>
                  </a:lnTo>
                  <a:lnTo>
                    <a:pt x="218" y="454"/>
                  </a:lnTo>
                  <a:lnTo>
                    <a:pt x="218" y="454"/>
                  </a:lnTo>
                  <a:lnTo>
                    <a:pt x="216" y="454"/>
                  </a:lnTo>
                  <a:lnTo>
                    <a:pt x="213" y="454"/>
                  </a:lnTo>
                  <a:lnTo>
                    <a:pt x="211" y="455"/>
                  </a:lnTo>
                  <a:lnTo>
                    <a:pt x="208" y="457"/>
                  </a:lnTo>
                  <a:lnTo>
                    <a:pt x="205" y="457"/>
                  </a:lnTo>
                  <a:lnTo>
                    <a:pt x="204" y="457"/>
                  </a:lnTo>
                  <a:lnTo>
                    <a:pt x="188" y="458"/>
                  </a:lnTo>
                  <a:lnTo>
                    <a:pt x="188" y="454"/>
                  </a:lnTo>
                  <a:lnTo>
                    <a:pt x="188" y="452"/>
                  </a:lnTo>
                  <a:lnTo>
                    <a:pt x="186" y="457"/>
                  </a:lnTo>
                  <a:lnTo>
                    <a:pt x="180" y="457"/>
                  </a:lnTo>
                  <a:lnTo>
                    <a:pt x="175" y="457"/>
                  </a:lnTo>
                  <a:lnTo>
                    <a:pt x="170" y="457"/>
                  </a:lnTo>
                  <a:lnTo>
                    <a:pt x="167" y="458"/>
                  </a:lnTo>
                  <a:lnTo>
                    <a:pt x="166" y="454"/>
                  </a:lnTo>
                  <a:lnTo>
                    <a:pt x="166" y="455"/>
                  </a:lnTo>
                  <a:lnTo>
                    <a:pt x="165" y="455"/>
                  </a:lnTo>
                  <a:lnTo>
                    <a:pt x="162" y="454"/>
                  </a:lnTo>
                  <a:lnTo>
                    <a:pt x="159" y="454"/>
                  </a:lnTo>
                  <a:lnTo>
                    <a:pt x="157" y="453"/>
                  </a:lnTo>
                  <a:lnTo>
                    <a:pt x="154" y="452"/>
                  </a:lnTo>
                  <a:lnTo>
                    <a:pt x="152" y="452"/>
                  </a:lnTo>
                  <a:lnTo>
                    <a:pt x="150" y="453"/>
                  </a:lnTo>
                  <a:lnTo>
                    <a:pt x="149" y="454"/>
                  </a:lnTo>
                  <a:lnTo>
                    <a:pt x="150" y="453"/>
                  </a:lnTo>
                  <a:lnTo>
                    <a:pt x="150" y="452"/>
                  </a:lnTo>
                  <a:lnTo>
                    <a:pt x="152" y="450"/>
                  </a:lnTo>
                  <a:lnTo>
                    <a:pt x="153" y="450"/>
                  </a:lnTo>
                  <a:lnTo>
                    <a:pt x="153" y="449"/>
                  </a:lnTo>
                  <a:lnTo>
                    <a:pt x="153" y="446"/>
                  </a:lnTo>
                  <a:lnTo>
                    <a:pt x="140" y="446"/>
                  </a:lnTo>
                  <a:lnTo>
                    <a:pt x="125" y="442"/>
                  </a:lnTo>
                  <a:lnTo>
                    <a:pt x="114" y="437"/>
                  </a:lnTo>
                  <a:lnTo>
                    <a:pt x="112" y="435"/>
                  </a:lnTo>
                  <a:lnTo>
                    <a:pt x="112" y="433"/>
                  </a:lnTo>
                  <a:lnTo>
                    <a:pt x="111" y="432"/>
                  </a:lnTo>
                  <a:lnTo>
                    <a:pt x="110" y="431"/>
                  </a:lnTo>
                  <a:lnTo>
                    <a:pt x="108" y="431"/>
                  </a:lnTo>
                  <a:lnTo>
                    <a:pt x="106" y="432"/>
                  </a:lnTo>
                  <a:lnTo>
                    <a:pt x="106" y="432"/>
                  </a:lnTo>
                  <a:lnTo>
                    <a:pt x="106" y="431"/>
                  </a:lnTo>
                  <a:lnTo>
                    <a:pt x="106" y="429"/>
                  </a:lnTo>
                  <a:lnTo>
                    <a:pt x="106" y="428"/>
                  </a:lnTo>
                  <a:lnTo>
                    <a:pt x="104" y="428"/>
                  </a:lnTo>
                  <a:lnTo>
                    <a:pt x="103" y="428"/>
                  </a:lnTo>
                  <a:lnTo>
                    <a:pt x="102" y="429"/>
                  </a:lnTo>
                  <a:lnTo>
                    <a:pt x="101" y="429"/>
                  </a:lnTo>
                  <a:lnTo>
                    <a:pt x="101" y="429"/>
                  </a:lnTo>
                  <a:lnTo>
                    <a:pt x="101" y="429"/>
                  </a:lnTo>
                  <a:lnTo>
                    <a:pt x="101" y="428"/>
                  </a:lnTo>
                  <a:lnTo>
                    <a:pt x="102" y="427"/>
                  </a:lnTo>
                  <a:lnTo>
                    <a:pt x="103" y="425"/>
                  </a:lnTo>
                  <a:lnTo>
                    <a:pt x="99" y="427"/>
                  </a:lnTo>
                  <a:lnTo>
                    <a:pt x="98" y="427"/>
                  </a:lnTo>
                  <a:lnTo>
                    <a:pt x="95" y="427"/>
                  </a:lnTo>
                  <a:lnTo>
                    <a:pt x="95" y="425"/>
                  </a:lnTo>
                  <a:lnTo>
                    <a:pt x="95" y="423"/>
                  </a:lnTo>
                  <a:lnTo>
                    <a:pt x="94" y="423"/>
                  </a:lnTo>
                  <a:lnTo>
                    <a:pt x="93" y="423"/>
                  </a:lnTo>
                  <a:lnTo>
                    <a:pt x="91" y="421"/>
                  </a:lnTo>
                  <a:lnTo>
                    <a:pt x="90" y="420"/>
                  </a:lnTo>
                  <a:lnTo>
                    <a:pt x="90" y="420"/>
                  </a:lnTo>
                  <a:lnTo>
                    <a:pt x="87" y="420"/>
                  </a:lnTo>
                  <a:lnTo>
                    <a:pt x="90" y="418"/>
                  </a:lnTo>
                  <a:lnTo>
                    <a:pt x="90" y="418"/>
                  </a:lnTo>
                  <a:lnTo>
                    <a:pt x="89" y="418"/>
                  </a:lnTo>
                  <a:lnTo>
                    <a:pt x="87" y="418"/>
                  </a:lnTo>
                  <a:lnTo>
                    <a:pt x="86" y="418"/>
                  </a:lnTo>
                  <a:lnTo>
                    <a:pt x="85" y="419"/>
                  </a:lnTo>
                  <a:lnTo>
                    <a:pt x="85" y="419"/>
                  </a:lnTo>
                  <a:lnTo>
                    <a:pt x="85" y="419"/>
                  </a:lnTo>
                  <a:lnTo>
                    <a:pt x="85" y="418"/>
                  </a:lnTo>
                  <a:lnTo>
                    <a:pt x="87" y="416"/>
                  </a:lnTo>
                  <a:lnTo>
                    <a:pt x="84" y="416"/>
                  </a:lnTo>
                  <a:lnTo>
                    <a:pt x="80" y="416"/>
                  </a:lnTo>
                  <a:lnTo>
                    <a:pt x="77" y="414"/>
                  </a:lnTo>
                  <a:lnTo>
                    <a:pt x="74" y="411"/>
                  </a:lnTo>
                  <a:lnTo>
                    <a:pt x="73" y="410"/>
                  </a:lnTo>
                  <a:lnTo>
                    <a:pt x="70" y="407"/>
                  </a:lnTo>
                  <a:lnTo>
                    <a:pt x="68" y="406"/>
                  </a:lnTo>
                  <a:lnTo>
                    <a:pt x="67" y="404"/>
                  </a:lnTo>
                  <a:lnTo>
                    <a:pt x="67" y="403"/>
                  </a:lnTo>
                  <a:lnTo>
                    <a:pt x="68" y="400"/>
                  </a:lnTo>
                  <a:lnTo>
                    <a:pt x="69" y="399"/>
                  </a:lnTo>
                  <a:lnTo>
                    <a:pt x="69" y="398"/>
                  </a:lnTo>
                  <a:lnTo>
                    <a:pt x="69" y="397"/>
                  </a:lnTo>
                  <a:lnTo>
                    <a:pt x="67" y="398"/>
                  </a:lnTo>
                  <a:lnTo>
                    <a:pt x="65" y="398"/>
                  </a:lnTo>
                  <a:lnTo>
                    <a:pt x="64" y="397"/>
                  </a:lnTo>
                  <a:lnTo>
                    <a:pt x="63" y="397"/>
                  </a:lnTo>
                  <a:lnTo>
                    <a:pt x="60" y="397"/>
                  </a:lnTo>
                  <a:lnTo>
                    <a:pt x="59" y="398"/>
                  </a:lnTo>
                  <a:lnTo>
                    <a:pt x="57" y="393"/>
                  </a:lnTo>
                  <a:lnTo>
                    <a:pt x="53" y="389"/>
                  </a:lnTo>
                  <a:lnTo>
                    <a:pt x="55" y="389"/>
                  </a:lnTo>
                  <a:lnTo>
                    <a:pt x="57" y="387"/>
                  </a:lnTo>
                  <a:lnTo>
                    <a:pt x="60" y="385"/>
                  </a:lnTo>
                  <a:lnTo>
                    <a:pt x="63" y="383"/>
                  </a:lnTo>
                  <a:lnTo>
                    <a:pt x="64" y="382"/>
                  </a:lnTo>
                  <a:lnTo>
                    <a:pt x="65" y="382"/>
                  </a:lnTo>
                  <a:lnTo>
                    <a:pt x="61" y="380"/>
                  </a:lnTo>
                  <a:lnTo>
                    <a:pt x="59" y="378"/>
                  </a:lnTo>
                  <a:lnTo>
                    <a:pt x="55" y="378"/>
                  </a:lnTo>
                  <a:lnTo>
                    <a:pt x="52" y="378"/>
                  </a:lnTo>
                  <a:lnTo>
                    <a:pt x="48" y="377"/>
                  </a:lnTo>
                  <a:lnTo>
                    <a:pt x="46" y="374"/>
                  </a:lnTo>
                  <a:lnTo>
                    <a:pt x="50" y="373"/>
                  </a:lnTo>
                  <a:lnTo>
                    <a:pt x="52" y="372"/>
                  </a:lnTo>
                  <a:lnTo>
                    <a:pt x="40" y="372"/>
                  </a:lnTo>
                  <a:lnTo>
                    <a:pt x="40" y="370"/>
                  </a:lnTo>
                  <a:lnTo>
                    <a:pt x="40" y="370"/>
                  </a:lnTo>
                  <a:lnTo>
                    <a:pt x="42" y="369"/>
                  </a:lnTo>
                  <a:lnTo>
                    <a:pt x="42" y="369"/>
                  </a:lnTo>
                  <a:lnTo>
                    <a:pt x="42" y="368"/>
                  </a:lnTo>
                  <a:lnTo>
                    <a:pt x="39" y="369"/>
                  </a:lnTo>
                  <a:lnTo>
                    <a:pt x="38" y="369"/>
                  </a:lnTo>
                  <a:lnTo>
                    <a:pt x="38" y="369"/>
                  </a:lnTo>
                  <a:lnTo>
                    <a:pt x="38" y="368"/>
                  </a:lnTo>
                  <a:lnTo>
                    <a:pt x="38" y="366"/>
                  </a:lnTo>
                  <a:lnTo>
                    <a:pt x="39" y="365"/>
                  </a:lnTo>
                  <a:lnTo>
                    <a:pt x="39" y="364"/>
                  </a:lnTo>
                  <a:lnTo>
                    <a:pt x="40" y="361"/>
                  </a:lnTo>
                  <a:lnTo>
                    <a:pt x="42" y="361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39" y="356"/>
                  </a:lnTo>
                  <a:lnTo>
                    <a:pt x="38" y="355"/>
                  </a:lnTo>
                  <a:lnTo>
                    <a:pt x="35" y="353"/>
                  </a:lnTo>
                  <a:lnTo>
                    <a:pt x="34" y="353"/>
                  </a:lnTo>
                  <a:lnTo>
                    <a:pt x="32" y="355"/>
                  </a:lnTo>
                  <a:lnTo>
                    <a:pt x="34" y="355"/>
                  </a:lnTo>
                  <a:lnTo>
                    <a:pt x="34" y="355"/>
                  </a:lnTo>
                  <a:lnTo>
                    <a:pt x="32" y="355"/>
                  </a:lnTo>
                  <a:lnTo>
                    <a:pt x="31" y="355"/>
                  </a:lnTo>
                  <a:lnTo>
                    <a:pt x="29" y="353"/>
                  </a:lnTo>
                  <a:lnTo>
                    <a:pt x="29" y="353"/>
                  </a:lnTo>
                  <a:lnTo>
                    <a:pt x="29" y="352"/>
                  </a:lnTo>
                  <a:lnTo>
                    <a:pt x="30" y="351"/>
                  </a:lnTo>
                  <a:lnTo>
                    <a:pt x="32" y="349"/>
                  </a:lnTo>
                  <a:lnTo>
                    <a:pt x="26" y="347"/>
                  </a:lnTo>
                  <a:lnTo>
                    <a:pt x="21" y="343"/>
                  </a:lnTo>
                  <a:lnTo>
                    <a:pt x="23" y="343"/>
                  </a:lnTo>
                  <a:lnTo>
                    <a:pt x="25" y="343"/>
                  </a:lnTo>
                  <a:lnTo>
                    <a:pt x="25" y="340"/>
                  </a:lnTo>
                  <a:lnTo>
                    <a:pt x="23" y="339"/>
                  </a:lnTo>
                  <a:lnTo>
                    <a:pt x="22" y="338"/>
                  </a:lnTo>
                  <a:lnTo>
                    <a:pt x="21" y="335"/>
                  </a:lnTo>
                  <a:lnTo>
                    <a:pt x="19" y="334"/>
                  </a:lnTo>
                  <a:lnTo>
                    <a:pt x="19" y="331"/>
                  </a:lnTo>
                  <a:lnTo>
                    <a:pt x="19" y="330"/>
                  </a:lnTo>
                  <a:lnTo>
                    <a:pt x="17" y="330"/>
                  </a:lnTo>
                  <a:lnTo>
                    <a:pt x="17" y="327"/>
                  </a:lnTo>
                  <a:lnTo>
                    <a:pt x="17" y="326"/>
                  </a:lnTo>
                  <a:lnTo>
                    <a:pt x="18" y="323"/>
                  </a:lnTo>
                  <a:lnTo>
                    <a:pt x="17" y="322"/>
                  </a:lnTo>
                  <a:lnTo>
                    <a:pt x="14" y="319"/>
                  </a:lnTo>
                  <a:lnTo>
                    <a:pt x="12" y="315"/>
                  </a:lnTo>
                  <a:lnTo>
                    <a:pt x="10" y="311"/>
                  </a:lnTo>
                  <a:lnTo>
                    <a:pt x="12" y="308"/>
                  </a:lnTo>
                  <a:lnTo>
                    <a:pt x="8" y="306"/>
                  </a:lnTo>
                  <a:lnTo>
                    <a:pt x="5" y="304"/>
                  </a:lnTo>
                  <a:lnTo>
                    <a:pt x="8" y="304"/>
                  </a:lnTo>
                  <a:lnTo>
                    <a:pt x="8" y="302"/>
                  </a:lnTo>
                  <a:lnTo>
                    <a:pt x="9" y="302"/>
                  </a:lnTo>
                  <a:lnTo>
                    <a:pt x="9" y="301"/>
                  </a:lnTo>
                  <a:lnTo>
                    <a:pt x="9" y="300"/>
                  </a:lnTo>
                  <a:lnTo>
                    <a:pt x="9" y="300"/>
                  </a:lnTo>
                  <a:lnTo>
                    <a:pt x="9" y="300"/>
                  </a:lnTo>
                  <a:lnTo>
                    <a:pt x="10" y="298"/>
                  </a:lnTo>
                  <a:lnTo>
                    <a:pt x="9" y="298"/>
                  </a:lnTo>
                  <a:lnTo>
                    <a:pt x="8" y="298"/>
                  </a:lnTo>
                  <a:lnTo>
                    <a:pt x="8" y="297"/>
                  </a:lnTo>
                  <a:lnTo>
                    <a:pt x="8" y="296"/>
                  </a:lnTo>
                  <a:lnTo>
                    <a:pt x="8" y="294"/>
                  </a:lnTo>
                  <a:lnTo>
                    <a:pt x="9" y="294"/>
                  </a:lnTo>
                  <a:lnTo>
                    <a:pt x="10" y="294"/>
                  </a:lnTo>
                  <a:lnTo>
                    <a:pt x="12" y="294"/>
                  </a:lnTo>
                  <a:lnTo>
                    <a:pt x="13" y="294"/>
                  </a:lnTo>
                  <a:lnTo>
                    <a:pt x="13" y="293"/>
                  </a:lnTo>
                  <a:lnTo>
                    <a:pt x="12" y="292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5" y="288"/>
                  </a:lnTo>
                  <a:lnTo>
                    <a:pt x="4" y="288"/>
                  </a:lnTo>
                  <a:lnTo>
                    <a:pt x="5" y="287"/>
                  </a:lnTo>
                  <a:lnTo>
                    <a:pt x="5" y="285"/>
                  </a:lnTo>
                  <a:lnTo>
                    <a:pt x="6" y="284"/>
                  </a:lnTo>
                  <a:lnTo>
                    <a:pt x="8" y="283"/>
                  </a:lnTo>
                  <a:lnTo>
                    <a:pt x="9" y="283"/>
                  </a:lnTo>
                  <a:lnTo>
                    <a:pt x="12" y="283"/>
                  </a:lnTo>
                  <a:lnTo>
                    <a:pt x="10" y="281"/>
                  </a:lnTo>
                  <a:lnTo>
                    <a:pt x="9" y="281"/>
                  </a:lnTo>
                  <a:lnTo>
                    <a:pt x="8" y="280"/>
                  </a:lnTo>
                  <a:lnTo>
                    <a:pt x="5" y="280"/>
                  </a:lnTo>
                  <a:lnTo>
                    <a:pt x="5" y="279"/>
                  </a:lnTo>
                  <a:lnTo>
                    <a:pt x="5" y="279"/>
                  </a:lnTo>
                  <a:lnTo>
                    <a:pt x="6" y="279"/>
                  </a:lnTo>
                  <a:lnTo>
                    <a:pt x="4" y="279"/>
                  </a:lnTo>
                  <a:lnTo>
                    <a:pt x="2" y="277"/>
                  </a:lnTo>
                  <a:lnTo>
                    <a:pt x="2" y="276"/>
                  </a:lnTo>
                  <a:lnTo>
                    <a:pt x="2" y="274"/>
                  </a:lnTo>
                  <a:lnTo>
                    <a:pt x="1" y="272"/>
                  </a:lnTo>
                  <a:lnTo>
                    <a:pt x="1" y="270"/>
                  </a:lnTo>
                  <a:lnTo>
                    <a:pt x="1" y="267"/>
                  </a:lnTo>
                  <a:lnTo>
                    <a:pt x="2" y="266"/>
                  </a:lnTo>
                  <a:lnTo>
                    <a:pt x="4" y="263"/>
                  </a:lnTo>
                  <a:lnTo>
                    <a:pt x="2" y="262"/>
                  </a:lnTo>
                  <a:lnTo>
                    <a:pt x="1" y="259"/>
                  </a:lnTo>
                  <a:lnTo>
                    <a:pt x="1" y="256"/>
                  </a:lnTo>
                  <a:lnTo>
                    <a:pt x="2" y="256"/>
                  </a:lnTo>
                  <a:lnTo>
                    <a:pt x="4" y="255"/>
                  </a:lnTo>
                  <a:lnTo>
                    <a:pt x="5" y="253"/>
                  </a:lnTo>
                  <a:lnTo>
                    <a:pt x="6" y="250"/>
                  </a:lnTo>
                  <a:lnTo>
                    <a:pt x="9" y="249"/>
                  </a:lnTo>
                  <a:lnTo>
                    <a:pt x="5" y="246"/>
                  </a:lnTo>
                  <a:lnTo>
                    <a:pt x="0" y="246"/>
                  </a:lnTo>
                  <a:lnTo>
                    <a:pt x="2" y="245"/>
                  </a:lnTo>
                  <a:lnTo>
                    <a:pt x="2" y="243"/>
                  </a:lnTo>
                  <a:lnTo>
                    <a:pt x="2" y="242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1" y="238"/>
                  </a:lnTo>
                  <a:lnTo>
                    <a:pt x="2" y="237"/>
                  </a:lnTo>
                  <a:lnTo>
                    <a:pt x="2" y="237"/>
                  </a:lnTo>
                  <a:lnTo>
                    <a:pt x="5" y="238"/>
                  </a:lnTo>
                  <a:lnTo>
                    <a:pt x="6" y="238"/>
                  </a:lnTo>
                  <a:lnTo>
                    <a:pt x="8" y="238"/>
                  </a:lnTo>
                  <a:lnTo>
                    <a:pt x="9" y="238"/>
                  </a:lnTo>
                  <a:lnTo>
                    <a:pt x="9" y="237"/>
                  </a:lnTo>
                  <a:lnTo>
                    <a:pt x="8" y="233"/>
                  </a:lnTo>
                  <a:lnTo>
                    <a:pt x="6" y="232"/>
                  </a:lnTo>
                  <a:lnTo>
                    <a:pt x="4" y="230"/>
                  </a:lnTo>
                  <a:lnTo>
                    <a:pt x="0" y="230"/>
                  </a:lnTo>
                  <a:lnTo>
                    <a:pt x="1" y="230"/>
                  </a:lnTo>
                  <a:lnTo>
                    <a:pt x="1" y="228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2" y="222"/>
                  </a:lnTo>
                  <a:lnTo>
                    <a:pt x="1" y="221"/>
                  </a:lnTo>
                  <a:lnTo>
                    <a:pt x="0" y="221"/>
                  </a:lnTo>
                  <a:lnTo>
                    <a:pt x="1" y="219"/>
                  </a:lnTo>
                  <a:lnTo>
                    <a:pt x="4" y="215"/>
                  </a:lnTo>
                  <a:lnTo>
                    <a:pt x="5" y="211"/>
                  </a:lnTo>
                  <a:lnTo>
                    <a:pt x="6" y="205"/>
                  </a:lnTo>
                  <a:lnTo>
                    <a:pt x="8" y="202"/>
                  </a:lnTo>
                  <a:lnTo>
                    <a:pt x="8" y="202"/>
                  </a:lnTo>
                  <a:lnTo>
                    <a:pt x="8" y="20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199"/>
                  </a:lnTo>
                  <a:lnTo>
                    <a:pt x="8" y="199"/>
                  </a:lnTo>
                  <a:lnTo>
                    <a:pt x="9" y="199"/>
                  </a:lnTo>
                  <a:lnTo>
                    <a:pt x="10" y="199"/>
                  </a:lnTo>
                  <a:lnTo>
                    <a:pt x="12" y="202"/>
                  </a:lnTo>
                  <a:lnTo>
                    <a:pt x="13" y="200"/>
                  </a:lnTo>
                  <a:lnTo>
                    <a:pt x="13" y="198"/>
                  </a:lnTo>
                  <a:lnTo>
                    <a:pt x="12" y="196"/>
                  </a:lnTo>
                  <a:lnTo>
                    <a:pt x="9" y="195"/>
                  </a:lnTo>
                  <a:lnTo>
                    <a:pt x="8" y="192"/>
                  </a:lnTo>
                  <a:lnTo>
                    <a:pt x="8" y="191"/>
                  </a:lnTo>
                  <a:lnTo>
                    <a:pt x="8" y="190"/>
                  </a:lnTo>
                  <a:lnTo>
                    <a:pt x="10" y="190"/>
                  </a:lnTo>
                  <a:lnTo>
                    <a:pt x="10" y="190"/>
                  </a:lnTo>
                  <a:lnTo>
                    <a:pt x="12" y="188"/>
                  </a:lnTo>
                  <a:lnTo>
                    <a:pt x="10" y="188"/>
                  </a:lnTo>
                  <a:lnTo>
                    <a:pt x="10" y="187"/>
                  </a:lnTo>
                  <a:lnTo>
                    <a:pt x="9" y="186"/>
                  </a:lnTo>
                  <a:lnTo>
                    <a:pt x="9" y="184"/>
                  </a:lnTo>
                  <a:lnTo>
                    <a:pt x="12" y="183"/>
                  </a:lnTo>
                  <a:lnTo>
                    <a:pt x="15" y="184"/>
                  </a:lnTo>
                  <a:lnTo>
                    <a:pt x="18" y="186"/>
                  </a:lnTo>
                  <a:lnTo>
                    <a:pt x="18" y="183"/>
                  </a:lnTo>
                  <a:lnTo>
                    <a:pt x="17" y="181"/>
                  </a:lnTo>
                  <a:lnTo>
                    <a:pt x="22" y="181"/>
                  </a:lnTo>
                  <a:lnTo>
                    <a:pt x="21" y="179"/>
                  </a:lnTo>
                  <a:lnTo>
                    <a:pt x="19" y="179"/>
                  </a:lnTo>
                  <a:lnTo>
                    <a:pt x="19" y="178"/>
                  </a:lnTo>
                  <a:lnTo>
                    <a:pt x="19" y="178"/>
                  </a:lnTo>
                  <a:lnTo>
                    <a:pt x="19" y="177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2" y="177"/>
                  </a:lnTo>
                  <a:lnTo>
                    <a:pt x="22" y="177"/>
                  </a:lnTo>
                  <a:lnTo>
                    <a:pt x="22" y="174"/>
                  </a:lnTo>
                  <a:lnTo>
                    <a:pt x="19" y="174"/>
                  </a:lnTo>
                  <a:lnTo>
                    <a:pt x="17" y="177"/>
                  </a:lnTo>
                  <a:lnTo>
                    <a:pt x="15" y="171"/>
                  </a:lnTo>
                  <a:lnTo>
                    <a:pt x="17" y="173"/>
                  </a:lnTo>
                  <a:lnTo>
                    <a:pt x="18" y="171"/>
                  </a:lnTo>
                  <a:lnTo>
                    <a:pt x="19" y="171"/>
                  </a:lnTo>
                  <a:lnTo>
                    <a:pt x="19" y="170"/>
                  </a:lnTo>
                  <a:lnTo>
                    <a:pt x="19" y="167"/>
                  </a:lnTo>
                  <a:lnTo>
                    <a:pt x="18" y="166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9" y="165"/>
                  </a:lnTo>
                  <a:lnTo>
                    <a:pt x="21" y="165"/>
                  </a:lnTo>
                  <a:lnTo>
                    <a:pt x="21" y="166"/>
                  </a:lnTo>
                  <a:lnTo>
                    <a:pt x="21" y="167"/>
                  </a:lnTo>
                  <a:lnTo>
                    <a:pt x="23" y="166"/>
                  </a:lnTo>
                  <a:lnTo>
                    <a:pt x="23" y="166"/>
                  </a:lnTo>
                  <a:lnTo>
                    <a:pt x="23" y="165"/>
                  </a:lnTo>
                  <a:lnTo>
                    <a:pt x="22" y="164"/>
                  </a:lnTo>
                  <a:lnTo>
                    <a:pt x="23" y="164"/>
                  </a:lnTo>
                  <a:lnTo>
                    <a:pt x="25" y="162"/>
                  </a:lnTo>
                  <a:lnTo>
                    <a:pt x="26" y="162"/>
                  </a:lnTo>
                  <a:lnTo>
                    <a:pt x="23" y="160"/>
                  </a:lnTo>
                  <a:lnTo>
                    <a:pt x="22" y="160"/>
                  </a:lnTo>
                  <a:lnTo>
                    <a:pt x="23" y="158"/>
                  </a:lnTo>
                  <a:lnTo>
                    <a:pt x="23" y="156"/>
                  </a:lnTo>
                  <a:lnTo>
                    <a:pt x="26" y="153"/>
                  </a:lnTo>
                  <a:lnTo>
                    <a:pt x="27" y="152"/>
                  </a:lnTo>
                  <a:lnTo>
                    <a:pt x="29" y="149"/>
                  </a:lnTo>
                  <a:lnTo>
                    <a:pt x="29" y="147"/>
                  </a:lnTo>
                  <a:lnTo>
                    <a:pt x="29" y="145"/>
                  </a:lnTo>
                  <a:lnTo>
                    <a:pt x="30" y="145"/>
                  </a:lnTo>
                  <a:lnTo>
                    <a:pt x="30" y="144"/>
                  </a:lnTo>
                  <a:lnTo>
                    <a:pt x="30" y="143"/>
                  </a:lnTo>
                  <a:lnTo>
                    <a:pt x="30" y="141"/>
                  </a:lnTo>
                  <a:lnTo>
                    <a:pt x="32" y="141"/>
                  </a:lnTo>
                  <a:lnTo>
                    <a:pt x="35" y="143"/>
                  </a:lnTo>
                  <a:lnTo>
                    <a:pt x="36" y="144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9" y="141"/>
                  </a:lnTo>
                  <a:lnTo>
                    <a:pt x="38" y="140"/>
                  </a:lnTo>
                  <a:lnTo>
                    <a:pt x="36" y="137"/>
                  </a:lnTo>
                  <a:lnTo>
                    <a:pt x="35" y="136"/>
                  </a:lnTo>
                  <a:lnTo>
                    <a:pt x="34" y="135"/>
                  </a:lnTo>
                  <a:lnTo>
                    <a:pt x="35" y="133"/>
                  </a:lnTo>
                  <a:lnTo>
                    <a:pt x="36" y="132"/>
                  </a:lnTo>
                  <a:lnTo>
                    <a:pt x="38" y="130"/>
                  </a:lnTo>
                  <a:lnTo>
                    <a:pt x="39" y="127"/>
                  </a:lnTo>
                  <a:lnTo>
                    <a:pt x="40" y="126"/>
                  </a:lnTo>
                  <a:lnTo>
                    <a:pt x="43" y="126"/>
                  </a:lnTo>
                  <a:lnTo>
                    <a:pt x="42" y="122"/>
                  </a:lnTo>
                  <a:lnTo>
                    <a:pt x="43" y="119"/>
                  </a:lnTo>
                  <a:lnTo>
                    <a:pt x="44" y="115"/>
                  </a:lnTo>
                  <a:lnTo>
                    <a:pt x="47" y="112"/>
                  </a:lnTo>
                  <a:lnTo>
                    <a:pt x="50" y="111"/>
                  </a:lnTo>
                  <a:lnTo>
                    <a:pt x="53" y="110"/>
                  </a:lnTo>
                  <a:lnTo>
                    <a:pt x="56" y="110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1" y="111"/>
                  </a:lnTo>
                  <a:lnTo>
                    <a:pt x="60" y="110"/>
                  </a:lnTo>
                  <a:lnTo>
                    <a:pt x="59" y="109"/>
                  </a:lnTo>
                  <a:lnTo>
                    <a:pt x="57" y="107"/>
                  </a:lnTo>
                  <a:lnTo>
                    <a:pt x="55" y="106"/>
                  </a:lnTo>
                  <a:lnTo>
                    <a:pt x="53" y="106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3" y="98"/>
                  </a:lnTo>
                  <a:lnTo>
                    <a:pt x="61" y="97"/>
                  </a:lnTo>
                  <a:lnTo>
                    <a:pt x="60" y="95"/>
                  </a:lnTo>
                  <a:lnTo>
                    <a:pt x="63" y="97"/>
                  </a:lnTo>
                  <a:lnTo>
                    <a:pt x="64" y="98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5"/>
                  </a:lnTo>
                  <a:lnTo>
                    <a:pt x="65" y="93"/>
                  </a:lnTo>
                  <a:lnTo>
                    <a:pt x="65" y="92"/>
                  </a:lnTo>
                  <a:lnTo>
                    <a:pt x="68" y="93"/>
                  </a:lnTo>
                  <a:lnTo>
                    <a:pt x="67" y="89"/>
                  </a:lnTo>
                  <a:lnTo>
                    <a:pt x="68" y="89"/>
                  </a:lnTo>
                  <a:lnTo>
                    <a:pt x="69" y="89"/>
                  </a:lnTo>
                  <a:lnTo>
                    <a:pt x="70" y="90"/>
                  </a:lnTo>
                  <a:lnTo>
                    <a:pt x="70" y="88"/>
                  </a:lnTo>
                  <a:lnTo>
                    <a:pt x="70" y="85"/>
                  </a:lnTo>
                  <a:lnTo>
                    <a:pt x="72" y="84"/>
                  </a:lnTo>
                  <a:lnTo>
                    <a:pt x="73" y="82"/>
                  </a:lnTo>
                  <a:lnTo>
                    <a:pt x="74" y="82"/>
                  </a:lnTo>
                  <a:lnTo>
                    <a:pt x="77" y="84"/>
                  </a:lnTo>
                  <a:lnTo>
                    <a:pt x="77" y="81"/>
                  </a:lnTo>
                  <a:lnTo>
                    <a:pt x="77" y="80"/>
                  </a:lnTo>
                  <a:lnTo>
                    <a:pt x="76" y="80"/>
                  </a:lnTo>
                  <a:lnTo>
                    <a:pt x="81" y="78"/>
                  </a:lnTo>
                  <a:lnTo>
                    <a:pt x="86" y="78"/>
                  </a:lnTo>
                  <a:lnTo>
                    <a:pt x="87" y="73"/>
                  </a:lnTo>
                  <a:lnTo>
                    <a:pt x="90" y="67"/>
                  </a:lnTo>
                  <a:lnTo>
                    <a:pt x="95" y="60"/>
                  </a:lnTo>
                  <a:lnTo>
                    <a:pt x="99" y="56"/>
                  </a:lnTo>
                  <a:lnTo>
                    <a:pt x="102" y="55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4" y="56"/>
                  </a:lnTo>
                  <a:lnTo>
                    <a:pt x="107" y="59"/>
                  </a:lnTo>
                  <a:lnTo>
                    <a:pt x="108" y="59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5"/>
                  </a:lnTo>
                  <a:lnTo>
                    <a:pt x="108" y="52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7" y="50"/>
                  </a:lnTo>
                  <a:lnTo>
                    <a:pt x="107" y="50"/>
                  </a:lnTo>
                  <a:lnTo>
                    <a:pt x="108" y="48"/>
                  </a:lnTo>
                  <a:lnTo>
                    <a:pt x="110" y="48"/>
                  </a:lnTo>
                  <a:lnTo>
                    <a:pt x="110" y="47"/>
                  </a:lnTo>
                  <a:lnTo>
                    <a:pt x="110" y="46"/>
                  </a:lnTo>
                  <a:lnTo>
                    <a:pt x="112" y="48"/>
                  </a:lnTo>
                  <a:lnTo>
                    <a:pt x="114" y="51"/>
                  </a:lnTo>
                  <a:lnTo>
                    <a:pt x="114" y="48"/>
                  </a:lnTo>
                  <a:lnTo>
                    <a:pt x="115" y="50"/>
                  </a:lnTo>
                  <a:lnTo>
                    <a:pt x="116" y="52"/>
                  </a:lnTo>
                  <a:lnTo>
                    <a:pt x="118" y="55"/>
                  </a:lnTo>
                  <a:lnTo>
                    <a:pt x="118" y="56"/>
                  </a:lnTo>
                  <a:lnTo>
                    <a:pt x="118" y="59"/>
                  </a:lnTo>
                  <a:lnTo>
                    <a:pt x="119" y="60"/>
                  </a:lnTo>
                  <a:lnTo>
                    <a:pt x="120" y="61"/>
                  </a:lnTo>
                  <a:lnTo>
                    <a:pt x="122" y="61"/>
                  </a:lnTo>
                  <a:lnTo>
                    <a:pt x="123" y="63"/>
                  </a:lnTo>
                  <a:lnTo>
                    <a:pt x="123" y="64"/>
                  </a:lnTo>
                  <a:lnTo>
                    <a:pt x="123" y="65"/>
                  </a:lnTo>
                  <a:lnTo>
                    <a:pt x="124" y="67"/>
                  </a:lnTo>
                  <a:lnTo>
                    <a:pt x="124" y="68"/>
                  </a:lnTo>
                  <a:lnTo>
                    <a:pt x="125" y="68"/>
                  </a:lnTo>
                  <a:lnTo>
                    <a:pt x="124" y="64"/>
                  </a:lnTo>
                  <a:lnTo>
                    <a:pt x="123" y="59"/>
                  </a:lnTo>
                  <a:lnTo>
                    <a:pt x="120" y="54"/>
                  </a:lnTo>
                  <a:lnTo>
                    <a:pt x="119" y="48"/>
                  </a:lnTo>
                  <a:lnTo>
                    <a:pt x="120" y="46"/>
                  </a:lnTo>
                  <a:lnTo>
                    <a:pt x="122" y="46"/>
                  </a:lnTo>
                  <a:lnTo>
                    <a:pt x="120" y="47"/>
                  </a:lnTo>
                  <a:lnTo>
                    <a:pt x="120" y="48"/>
                  </a:lnTo>
                  <a:lnTo>
                    <a:pt x="120" y="50"/>
                  </a:lnTo>
                  <a:lnTo>
                    <a:pt x="120" y="51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4" y="50"/>
                  </a:lnTo>
                  <a:lnTo>
                    <a:pt x="124" y="47"/>
                  </a:lnTo>
                  <a:lnTo>
                    <a:pt x="124" y="46"/>
                  </a:lnTo>
                  <a:lnTo>
                    <a:pt x="123" y="43"/>
                  </a:lnTo>
                  <a:lnTo>
                    <a:pt x="123" y="42"/>
                  </a:lnTo>
                  <a:lnTo>
                    <a:pt x="123" y="40"/>
                  </a:lnTo>
                  <a:lnTo>
                    <a:pt x="122" y="40"/>
                  </a:lnTo>
                  <a:lnTo>
                    <a:pt x="123" y="40"/>
                  </a:lnTo>
                  <a:lnTo>
                    <a:pt x="124" y="42"/>
                  </a:lnTo>
                  <a:lnTo>
                    <a:pt x="124" y="43"/>
                  </a:lnTo>
                  <a:lnTo>
                    <a:pt x="125" y="43"/>
                  </a:lnTo>
                  <a:lnTo>
                    <a:pt x="127" y="43"/>
                  </a:lnTo>
                  <a:lnTo>
                    <a:pt x="125" y="40"/>
                  </a:lnTo>
                  <a:lnTo>
                    <a:pt x="125" y="38"/>
                  </a:lnTo>
                  <a:lnTo>
                    <a:pt x="125" y="37"/>
                  </a:lnTo>
                  <a:lnTo>
                    <a:pt x="127" y="35"/>
                  </a:lnTo>
                  <a:lnTo>
                    <a:pt x="127" y="34"/>
                  </a:lnTo>
                  <a:lnTo>
                    <a:pt x="127" y="31"/>
                  </a:lnTo>
                  <a:lnTo>
                    <a:pt x="128" y="34"/>
                  </a:lnTo>
                  <a:lnTo>
                    <a:pt x="128" y="35"/>
                  </a:lnTo>
                  <a:lnTo>
                    <a:pt x="129" y="38"/>
                  </a:lnTo>
                  <a:lnTo>
                    <a:pt x="129" y="40"/>
                  </a:lnTo>
                  <a:lnTo>
                    <a:pt x="131" y="42"/>
                  </a:lnTo>
                  <a:lnTo>
                    <a:pt x="133" y="42"/>
                  </a:lnTo>
                  <a:lnTo>
                    <a:pt x="132" y="39"/>
                  </a:lnTo>
                  <a:lnTo>
                    <a:pt x="132" y="38"/>
                  </a:lnTo>
                  <a:lnTo>
                    <a:pt x="132" y="35"/>
                  </a:lnTo>
                  <a:lnTo>
                    <a:pt x="131" y="33"/>
                  </a:lnTo>
                  <a:lnTo>
                    <a:pt x="129" y="30"/>
                  </a:lnTo>
                  <a:lnTo>
                    <a:pt x="131" y="33"/>
                  </a:lnTo>
                  <a:lnTo>
                    <a:pt x="132" y="34"/>
                  </a:lnTo>
                  <a:lnTo>
                    <a:pt x="133" y="37"/>
                  </a:lnTo>
                  <a:lnTo>
                    <a:pt x="135" y="37"/>
                  </a:lnTo>
                  <a:lnTo>
                    <a:pt x="135" y="35"/>
                  </a:lnTo>
                  <a:lnTo>
                    <a:pt x="135" y="34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31"/>
                  </a:lnTo>
                  <a:lnTo>
                    <a:pt x="137" y="33"/>
                  </a:lnTo>
                  <a:lnTo>
                    <a:pt x="139" y="34"/>
                  </a:lnTo>
                  <a:lnTo>
                    <a:pt x="137" y="30"/>
                  </a:lnTo>
                  <a:lnTo>
                    <a:pt x="140" y="33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2" y="33"/>
                  </a:lnTo>
                  <a:lnTo>
                    <a:pt x="142" y="33"/>
                  </a:lnTo>
                  <a:lnTo>
                    <a:pt x="142" y="31"/>
                  </a:lnTo>
                  <a:lnTo>
                    <a:pt x="142" y="30"/>
                  </a:lnTo>
                  <a:lnTo>
                    <a:pt x="144" y="30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6" y="27"/>
                  </a:lnTo>
                  <a:lnTo>
                    <a:pt x="145" y="27"/>
                  </a:lnTo>
                  <a:lnTo>
                    <a:pt x="144" y="26"/>
                  </a:lnTo>
                  <a:lnTo>
                    <a:pt x="142" y="25"/>
                  </a:lnTo>
                  <a:lnTo>
                    <a:pt x="144" y="26"/>
                  </a:lnTo>
                  <a:lnTo>
                    <a:pt x="145" y="26"/>
                  </a:lnTo>
                  <a:lnTo>
                    <a:pt x="145" y="25"/>
                  </a:lnTo>
                  <a:lnTo>
                    <a:pt x="146" y="23"/>
                  </a:lnTo>
                  <a:lnTo>
                    <a:pt x="146" y="22"/>
                  </a:lnTo>
                  <a:lnTo>
                    <a:pt x="146" y="21"/>
                  </a:lnTo>
                  <a:lnTo>
                    <a:pt x="148" y="23"/>
                  </a:lnTo>
                  <a:lnTo>
                    <a:pt x="148" y="21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49" y="21"/>
                  </a:lnTo>
                  <a:lnTo>
                    <a:pt x="150" y="21"/>
                  </a:lnTo>
                  <a:lnTo>
                    <a:pt x="152" y="22"/>
                  </a:lnTo>
                  <a:lnTo>
                    <a:pt x="150" y="18"/>
                  </a:lnTo>
                  <a:lnTo>
                    <a:pt x="152" y="17"/>
                  </a:lnTo>
                  <a:lnTo>
                    <a:pt x="153" y="18"/>
                  </a:lnTo>
                  <a:lnTo>
                    <a:pt x="154" y="20"/>
                  </a:lnTo>
                  <a:lnTo>
                    <a:pt x="156" y="22"/>
                  </a:lnTo>
                  <a:lnTo>
                    <a:pt x="156" y="23"/>
                  </a:lnTo>
                  <a:lnTo>
                    <a:pt x="156" y="25"/>
                  </a:lnTo>
                  <a:lnTo>
                    <a:pt x="157" y="25"/>
                  </a:lnTo>
                  <a:lnTo>
                    <a:pt x="159" y="25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9" y="14"/>
                  </a:lnTo>
                  <a:lnTo>
                    <a:pt x="159" y="16"/>
                  </a:lnTo>
                  <a:lnTo>
                    <a:pt x="161" y="16"/>
                  </a:lnTo>
                  <a:lnTo>
                    <a:pt x="159" y="18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3" y="21"/>
                  </a:lnTo>
                  <a:lnTo>
                    <a:pt x="165" y="21"/>
                  </a:lnTo>
                  <a:lnTo>
                    <a:pt x="166" y="20"/>
                  </a:lnTo>
                  <a:lnTo>
                    <a:pt x="167" y="18"/>
                  </a:lnTo>
                  <a:lnTo>
                    <a:pt x="167" y="17"/>
                  </a:lnTo>
                  <a:lnTo>
                    <a:pt x="167" y="16"/>
                  </a:lnTo>
                  <a:lnTo>
                    <a:pt x="165" y="14"/>
                  </a:lnTo>
                  <a:lnTo>
                    <a:pt x="166" y="14"/>
                  </a:lnTo>
                  <a:lnTo>
                    <a:pt x="167" y="16"/>
                  </a:lnTo>
                  <a:lnTo>
                    <a:pt x="169" y="18"/>
                  </a:lnTo>
                  <a:lnTo>
                    <a:pt x="169" y="17"/>
                  </a:lnTo>
                  <a:lnTo>
                    <a:pt x="169" y="14"/>
                  </a:lnTo>
                  <a:lnTo>
                    <a:pt x="169" y="13"/>
                  </a:lnTo>
                  <a:lnTo>
                    <a:pt x="169" y="12"/>
                  </a:lnTo>
                  <a:lnTo>
                    <a:pt x="170" y="13"/>
                  </a:lnTo>
                  <a:lnTo>
                    <a:pt x="173" y="14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6" y="20"/>
                  </a:lnTo>
                  <a:lnTo>
                    <a:pt x="178" y="21"/>
                  </a:lnTo>
                  <a:lnTo>
                    <a:pt x="176" y="23"/>
                  </a:lnTo>
                  <a:lnTo>
                    <a:pt x="178" y="25"/>
                  </a:lnTo>
                  <a:lnTo>
                    <a:pt x="179" y="26"/>
                  </a:lnTo>
                  <a:lnTo>
                    <a:pt x="180" y="29"/>
                  </a:lnTo>
                  <a:lnTo>
                    <a:pt x="180" y="31"/>
                  </a:lnTo>
                  <a:lnTo>
                    <a:pt x="182" y="31"/>
                  </a:lnTo>
                  <a:lnTo>
                    <a:pt x="182" y="29"/>
                  </a:lnTo>
                  <a:lnTo>
                    <a:pt x="183" y="26"/>
                  </a:lnTo>
                  <a:lnTo>
                    <a:pt x="183" y="22"/>
                  </a:lnTo>
                  <a:lnTo>
                    <a:pt x="183" y="18"/>
                  </a:lnTo>
                  <a:lnTo>
                    <a:pt x="182" y="16"/>
                  </a:lnTo>
                  <a:lnTo>
                    <a:pt x="182" y="13"/>
                  </a:lnTo>
                  <a:lnTo>
                    <a:pt x="182" y="10"/>
                  </a:lnTo>
                  <a:lnTo>
                    <a:pt x="183" y="10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88" y="17"/>
                  </a:lnTo>
                  <a:lnTo>
                    <a:pt x="188" y="18"/>
                  </a:lnTo>
                  <a:lnTo>
                    <a:pt x="190" y="18"/>
                  </a:lnTo>
                  <a:lnTo>
                    <a:pt x="190" y="17"/>
                  </a:lnTo>
                  <a:lnTo>
                    <a:pt x="190" y="14"/>
                  </a:lnTo>
                  <a:lnTo>
                    <a:pt x="190" y="13"/>
                  </a:lnTo>
                  <a:lnTo>
                    <a:pt x="190" y="10"/>
                  </a:lnTo>
                  <a:lnTo>
                    <a:pt x="190" y="8"/>
                  </a:lnTo>
                  <a:lnTo>
                    <a:pt x="191" y="5"/>
                  </a:lnTo>
                  <a:lnTo>
                    <a:pt x="191" y="4"/>
                  </a:lnTo>
                  <a:lnTo>
                    <a:pt x="194" y="5"/>
                  </a:lnTo>
                  <a:lnTo>
                    <a:pt x="192" y="6"/>
                  </a:lnTo>
                  <a:lnTo>
                    <a:pt x="194" y="8"/>
                  </a:lnTo>
                  <a:lnTo>
                    <a:pt x="194" y="10"/>
                  </a:lnTo>
                  <a:lnTo>
                    <a:pt x="195" y="12"/>
                  </a:lnTo>
                  <a:lnTo>
                    <a:pt x="195" y="13"/>
                  </a:lnTo>
                  <a:lnTo>
                    <a:pt x="195" y="16"/>
                  </a:lnTo>
                  <a:lnTo>
                    <a:pt x="194" y="14"/>
                  </a:lnTo>
                  <a:lnTo>
                    <a:pt x="192" y="16"/>
                  </a:lnTo>
                  <a:lnTo>
                    <a:pt x="194" y="18"/>
                  </a:lnTo>
                  <a:lnTo>
                    <a:pt x="196" y="20"/>
                  </a:lnTo>
                  <a:lnTo>
                    <a:pt x="196" y="21"/>
                  </a:lnTo>
                  <a:lnTo>
                    <a:pt x="197" y="20"/>
                  </a:lnTo>
                  <a:lnTo>
                    <a:pt x="197" y="20"/>
                  </a:lnTo>
                  <a:lnTo>
                    <a:pt x="197" y="18"/>
                  </a:lnTo>
                  <a:lnTo>
                    <a:pt x="197" y="17"/>
                  </a:lnTo>
                  <a:lnTo>
                    <a:pt x="196" y="14"/>
                  </a:lnTo>
                  <a:lnTo>
                    <a:pt x="196" y="13"/>
                  </a:lnTo>
                  <a:lnTo>
                    <a:pt x="199" y="12"/>
                  </a:lnTo>
                  <a:lnTo>
                    <a:pt x="200" y="10"/>
                  </a:lnTo>
                  <a:lnTo>
                    <a:pt x="200" y="9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199" y="6"/>
                  </a:lnTo>
                  <a:lnTo>
                    <a:pt x="200" y="4"/>
                  </a:lnTo>
                  <a:lnTo>
                    <a:pt x="200" y="1"/>
                  </a:lnTo>
                  <a:lnTo>
                    <a:pt x="200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3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1"/>
            <p:cNvSpPr>
              <a:spLocks noEditPoints="1"/>
            </p:cNvSpPr>
            <p:nvPr/>
          </p:nvSpPr>
          <p:spPr bwMode="auto">
            <a:xfrm>
              <a:off x="6332538" y="3157538"/>
              <a:ext cx="573088" cy="687388"/>
            </a:xfrm>
            <a:custGeom>
              <a:avLst/>
              <a:gdLst>
                <a:gd name="T0" fmla="*/ 221 w 361"/>
                <a:gd name="T1" fmla="*/ 9 h 433"/>
                <a:gd name="T2" fmla="*/ 247 w 361"/>
                <a:gd name="T3" fmla="*/ 8 h 433"/>
                <a:gd name="T4" fmla="*/ 232 w 361"/>
                <a:gd name="T5" fmla="*/ 22 h 433"/>
                <a:gd name="T6" fmla="*/ 247 w 361"/>
                <a:gd name="T7" fmla="*/ 22 h 433"/>
                <a:gd name="T8" fmla="*/ 288 w 361"/>
                <a:gd name="T9" fmla="*/ 26 h 433"/>
                <a:gd name="T10" fmla="*/ 310 w 361"/>
                <a:gd name="T11" fmla="*/ 35 h 433"/>
                <a:gd name="T12" fmla="*/ 331 w 361"/>
                <a:gd name="T13" fmla="*/ 39 h 433"/>
                <a:gd name="T14" fmla="*/ 332 w 361"/>
                <a:gd name="T15" fmla="*/ 43 h 433"/>
                <a:gd name="T16" fmla="*/ 309 w 361"/>
                <a:gd name="T17" fmla="*/ 47 h 433"/>
                <a:gd name="T18" fmla="*/ 260 w 361"/>
                <a:gd name="T19" fmla="*/ 48 h 433"/>
                <a:gd name="T20" fmla="*/ 183 w 361"/>
                <a:gd name="T21" fmla="*/ 52 h 433"/>
                <a:gd name="T22" fmla="*/ 143 w 361"/>
                <a:gd name="T23" fmla="*/ 51 h 433"/>
                <a:gd name="T24" fmla="*/ 86 w 361"/>
                <a:gd name="T25" fmla="*/ 91 h 433"/>
                <a:gd name="T26" fmla="*/ 76 w 361"/>
                <a:gd name="T27" fmla="*/ 125 h 433"/>
                <a:gd name="T28" fmla="*/ 77 w 361"/>
                <a:gd name="T29" fmla="*/ 154 h 433"/>
                <a:gd name="T30" fmla="*/ 170 w 361"/>
                <a:gd name="T31" fmla="*/ 180 h 433"/>
                <a:gd name="T32" fmla="*/ 198 w 361"/>
                <a:gd name="T33" fmla="*/ 186 h 433"/>
                <a:gd name="T34" fmla="*/ 259 w 361"/>
                <a:gd name="T35" fmla="*/ 203 h 433"/>
                <a:gd name="T36" fmla="*/ 281 w 361"/>
                <a:gd name="T37" fmla="*/ 210 h 433"/>
                <a:gd name="T38" fmla="*/ 263 w 361"/>
                <a:gd name="T39" fmla="*/ 423 h 433"/>
                <a:gd name="T40" fmla="*/ 191 w 361"/>
                <a:gd name="T41" fmla="*/ 428 h 433"/>
                <a:gd name="T42" fmla="*/ 38 w 361"/>
                <a:gd name="T43" fmla="*/ 344 h 433"/>
                <a:gd name="T44" fmla="*/ 114 w 361"/>
                <a:gd name="T45" fmla="*/ 392 h 433"/>
                <a:gd name="T46" fmla="*/ 154 w 361"/>
                <a:gd name="T47" fmla="*/ 399 h 433"/>
                <a:gd name="T48" fmla="*/ 209 w 361"/>
                <a:gd name="T49" fmla="*/ 394 h 433"/>
                <a:gd name="T50" fmla="*/ 238 w 361"/>
                <a:gd name="T51" fmla="*/ 391 h 433"/>
                <a:gd name="T52" fmla="*/ 300 w 361"/>
                <a:gd name="T53" fmla="*/ 370 h 433"/>
                <a:gd name="T54" fmla="*/ 314 w 361"/>
                <a:gd name="T55" fmla="*/ 353 h 433"/>
                <a:gd name="T56" fmla="*/ 330 w 361"/>
                <a:gd name="T57" fmla="*/ 319 h 433"/>
                <a:gd name="T58" fmla="*/ 334 w 361"/>
                <a:gd name="T59" fmla="*/ 298 h 433"/>
                <a:gd name="T60" fmla="*/ 312 w 361"/>
                <a:gd name="T61" fmla="*/ 275 h 433"/>
                <a:gd name="T62" fmla="*/ 300 w 361"/>
                <a:gd name="T63" fmla="*/ 260 h 433"/>
                <a:gd name="T64" fmla="*/ 281 w 361"/>
                <a:gd name="T65" fmla="*/ 246 h 433"/>
                <a:gd name="T66" fmla="*/ 245 w 361"/>
                <a:gd name="T67" fmla="*/ 238 h 433"/>
                <a:gd name="T68" fmla="*/ 236 w 361"/>
                <a:gd name="T69" fmla="*/ 227 h 433"/>
                <a:gd name="T70" fmla="*/ 221 w 361"/>
                <a:gd name="T71" fmla="*/ 224 h 433"/>
                <a:gd name="T72" fmla="*/ 194 w 361"/>
                <a:gd name="T73" fmla="*/ 226 h 433"/>
                <a:gd name="T74" fmla="*/ 169 w 361"/>
                <a:gd name="T75" fmla="*/ 221 h 433"/>
                <a:gd name="T76" fmla="*/ 149 w 361"/>
                <a:gd name="T77" fmla="*/ 224 h 433"/>
                <a:gd name="T78" fmla="*/ 122 w 361"/>
                <a:gd name="T79" fmla="*/ 218 h 433"/>
                <a:gd name="T80" fmla="*/ 105 w 361"/>
                <a:gd name="T81" fmla="*/ 217 h 433"/>
                <a:gd name="T82" fmla="*/ 90 w 361"/>
                <a:gd name="T83" fmla="*/ 207 h 433"/>
                <a:gd name="T84" fmla="*/ 79 w 361"/>
                <a:gd name="T85" fmla="*/ 209 h 433"/>
                <a:gd name="T86" fmla="*/ 65 w 361"/>
                <a:gd name="T87" fmla="*/ 203 h 433"/>
                <a:gd name="T88" fmla="*/ 46 w 361"/>
                <a:gd name="T89" fmla="*/ 176 h 433"/>
                <a:gd name="T90" fmla="*/ 41 w 361"/>
                <a:gd name="T91" fmla="*/ 120 h 433"/>
                <a:gd name="T92" fmla="*/ 41 w 361"/>
                <a:gd name="T93" fmla="*/ 99 h 433"/>
                <a:gd name="T94" fmla="*/ 47 w 361"/>
                <a:gd name="T95" fmla="*/ 76 h 433"/>
                <a:gd name="T96" fmla="*/ 79 w 361"/>
                <a:gd name="T97" fmla="*/ 34 h 433"/>
                <a:gd name="T98" fmla="*/ 85 w 361"/>
                <a:gd name="T99" fmla="*/ 27 h 433"/>
                <a:gd name="T100" fmla="*/ 102 w 361"/>
                <a:gd name="T101" fmla="*/ 42 h 433"/>
                <a:gd name="T102" fmla="*/ 110 w 361"/>
                <a:gd name="T103" fmla="*/ 21 h 433"/>
                <a:gd name="T104" fmla="*/ 120 w 361"/>
                <a:gd name="T105" fmla="*/ 9 h 433"/>
                <a:gd name="T106" fmla="*/ 130 w 361"/>
                <a:gd name="T107" fmla="*/ 6 h 433"/>
                <a:gd name="T108" fmla="*/ 145 w 361"/>
                <a:gd name="T109" fmla="*/ 10 h 433"/>
                <a:gd name="T110" fmla="*/ 157 w 361"/>
                <a:gd name="T111" fmla="*/ 4 h 433"/>
                <a:gd name="T112" fmla="*/ 170 w 361"/>
                <a:gd name="T113" fmla="*/ 2 h 433"/>
                <a:gd name="T114" fmla="*/ 181 w 361"/>
                <a:gd name="T115" fmla="*/ 6 h 433"/>
                <a:gd name="T116" fmla="*/ 191 w 361"/>
                <a:gd name="T117" fmla="*/ 21 h 433"/>
                <a:gd name="T118" fmla="*/ 207 w 361"/>
                <a:gd name="T119" fmla="*/ 5 h 433"/>
                <a:gd name="T120" fmla="*/ 211 w 361"/>
                <a:gd name="T121" fmla="*/ 17 h 433"/>
                <a:gd name="T122" fmla="*/ 223 w 361"/>
                <a:gd name="T123" fmla="*/ 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1" h="433">
                  <a:moveTo>
                    <a:pt x="243" y="231"/>
                  </a:moveTo>
                  <a:lnTo>
                    <a:pt x="242" y="231"/>
                  </a:lnTo>
                  <a:lnTo>
                    <a:pt x="242" y="231"/>
                  </a:lnTo>
                  <a:lnTo>
                    <a:pt x="243" y="231"/>
                  </a:lnTo>
                  <a:lnTo>
                    <a:pt x="243" y="231"/>
                  </a:lnTo>
                  <a:close/>
                  <a:moveTo>
                    <a:pt x="247" y="230"/>
                  </a:moveTo>
                  <a:lnTo>
                    <a:pt x="246" y="231"/>
                  </a:lnTo>
                  <a:lnTo>
                    <a:pt x="249" y="231"/>
                  </a:lnTo>
                  <a:lnTo>
                    <a:pt x="247" y="230"/>
                  </a:lnTo>
                  <a:close/>
                  <a:moveTo>
                    <a:pt x="225" y="0"/>
                  </a:moveTo>
                  <a:lnTo>
                    <a:pt x="228" y="5"/>
                  </a:lnTo>
                  <a:lnTo>
                    <a:pt x="226" y="8"/>
                  </a:lnTo>
                  <a:lnTo>
                    <a:pt x="225" y="8"/>
                  </a:lnTo>
                  <a:lnTo>
                    <a:pt x="224" y="8"/>
                  </a:lnTo>
                  <a:lnTo>
                    <a:pt x="223" y="8"/>
                  </a:lnTo>
                  <a:lnTo>
                    <a:pt x="221" y="8"/>
                  </a:lnTo>
                  <a:lnTo>
                    <a:pt x="221" y="9"/>
                  </a:lnTo>
                  <a:lnTo>
                    <a:pt x="221" y="10"/>
                  </a:lnTo>
                  <a:lnTo>
                    <a:pt x="225" y="9"/>
                  </a:lnTo>
                  <a:lnTo>
                    <a:pt x="229" y="9"/>
                  </a:lnTo>
                  <a:lnTo>
                    <a:pt x="228" y="11"/>
                  </a:lnTo>
                  <a:lnTo>
                    <a:pt x="228" y="14"/>
                  </a:lnTo>
                  <a:lnTo>
                    <a:pt x="229" y="15"/>
                  </a:lnTo>
                  <a:lnTo>
                    <a:pt x="230" y="15"/>
                  </a:lnTo>
                  <a:lnTo>
                    <a:pt x="232" y="15"/>
                  </a:lnTo>
                  <a:lnTo>
                    <a:pt x="233" y="15"/>
                  </a:lnTo>
                  <a:lnTo>
                    <a:pt x="234" y="14"/>
                  </a:lnTo>
                  <a:lnTo>
                    <a:pt x="234" y="13"/>
                  </a:lnTo>
                  <a:lnTo>
                    <a:pt x="236" y="10"/>
                  </a:lnTo>
                  <a:lnTo>
                    <a:pt x="237" y="9"/>
                  </a:lnTo>
                  <a:lnTo>
                    <a:pt x="240" y="8"/>
                  </a:lnTo>
                  <a:lnTo>
                    <a:pt x="242" y="8"/>
                  </a:lnTo>
                  <a:lnTo>
                    <a:pt x="245" y="8"/>
                  </a:lnTo>
                  <a:lnTo>
                    <a:pt x="247" y="8"/>
                  </a:lnTo>
                  <a:lnTo>
                    <a:pt x="249" y="10"/>
                  </a:lnTo>
                  <a:lnTo>
                    <a:pt x="249" y="11"/>
                  </a:lnTo>
                  <a:lnTo>
                    <a:pt x="247" y="11"/>
                  </a:lnTo>
                  <a:lnTo>
                    <a:pt x="246" y="11"/>
                  </a:lnTo>
                  <a:lnTo>
                    <a:pt x="243" y="11"/>
                  </a:lnTo>
                  <a:lnTo>
                    <a:pt x="242" y="11"/>
                  </a:lnTo>
                  <a:lnTo>
                    <a:pt x="241" y="10"/>
                  </a:lnTo>
                  <a:lnTo>
                    <a:pt x="240" y="10"/>
                  </a:lnTo>
                  <a:lnTo>
                    <a:pt x="237" y="11"/>
                  </a:lnTo>
                  <a:lnTo>
                    <a:pt x="236" y="14"/>
                  </a:lnTo>
                  <a:lnTo>
                    <a:pt x="236" y="15"/>
                  </a:lnTo>
                  <a:lnTo>
                    <a:pt x="236" y="17"/>
                  </a:lnTo>
                  <a:lnTo>
                    <a:pt x="234" y="17"/>
                  </a:lnTo>
                  <a:lnTo>
                    <a:pt x="232" y="17"/>
                  </a:lnTo>
                  <a:lnTo>
                    <a:pt x="232" y="18"/>
                  </a:lnTo>
                  <a:lnTo>
                    <a:pt x="232" y="19"/>
                  </a:lnTo>
                  <a:lnTo>
                    <a:pt x="232" y="22"/>
                  </a:lnTo>
                  <a:lnTo>
                    <a:pt x="232" y="25"/>
                  </a:lnTo>
                  <a:lnTo>
                    <a:pt x="233" y="26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6" y="30"/>
                  </a:lnTo>
                  <a:lnTo>
                    <a:pt x="237" y="30"/>
                  </a:lnTo>
                  <a:lnTo>
                    <a:pt x="237" y="27"/>
                  </a:lnTo>
                  <a:lnTo>
                    <a:pt x="237" y="26"/>
                  </a:lnTo>
                  <a:lnTo>
                    <a:pt x="237" y="23"/>
                  </a:lnTo>
                  <a:lnTo>
                    <a:pt x="237" y="22"/>
                  </a:lnTo>
                  <a:lnTo>
                    <a:pt x="237" y="21"/>
                  </a:lnTo>
                  <a:lnTo>
                    <a:pt x="241" y="21"/>
                  </a:lnTo>
                  <a:lnTo>
                    <a:pt x="245" y="19"/>
                  </a:lnTo>
                  <a:lnTo>
                    <a:pt x="249" y="17"/>
                  </a:lnTo>
                  <a:lnTo>
                    <a:pt x="250" y="18"/>
                  </a:lnTo>
                  <a:lnTo>
                    <a:pt x="249" y="21"/>
                  </a:lnTo>
                  <a:lnTo>
                    <a:pt x="247" y="22"/>
                  </a:lnTo>
                  <a:lnTo>
                    <a:pt x="257" y="22"/>
                  </a:lnTo>
                  <a:lnTo>
                    <a:pt x="264" y="23"/>
                  </a:lnTo>
                  <a:lnTo>
                    <a:pt x="264" y="22"/>
                  </a:lnTo>
                  <a:lnTo>
                    <a:pt x="264" y="21"/>
                  </a:lnTo>
                  <a:lnTo>
                    <a:pt x="266" y="21"/>
                  </a:lnTo>
                  <a:lnTo>
                    <a:pt x="266" y="21"/>
                  </a:lnTo>
                  <a:lnTo>
                    <a:pt x="267" y="21"/>
                  </a:lnTo>
                  <a:lnTo>
                    <a:pt x="268" y="19"/>
                  </a:lnTo>
                  <a:lnTo>
                    <a:pt x="270" y="19"/>
                  </a:lnTo>
                  <a:lnTo>
                    <a:pt x="270" y="23"/>
                  </a:lnTo>
                  <a:lnTo>
                    <a:pt x="271" y="26"/>
                  </a:lnTo>
                  <a:lnTo>
                    <a:pt x="272" y="27"/>
                  </a:lnTo>
                  <a:lnTo>
                    <a:pt x="275" y="27"/>
                  </a:lnTo>
                  <a:lnTo>
                    <a:pt x="278" y="26"/>
                  </a:lnTo>
                  <a:lnTo>
                    <a:pt x="280" y="26"/>
                  </a:lnTo>
                  <a:lnTo>
                    <a:pt x="285" y="25"/>
                  </a:lnTo>
                  <a:lnTo>
                    <a:pt x="288" y="26"/>
                  </a:lnTo>
                  <a:lnTo>
                    <a:pt x="291" y="27"/>
                  </a:lnTo>
                  <a:lnTo>
                    <a:pt x="293" y="27"/>
                  </a:lnTo>
                  <a:lnTo>
                    <a:pt x="297" y="27"/>
                  </a:lnTo>
                  <a:lnTo>
                    <a:pt x="300" y="27"/>
                  </a:lnTo>
                  <a:lnTo>
                    <a:pt x="302" y="26"/>
                  </a:lnTo>
                  <a:lnTo>
                    <a:pt x="304" y="27"/>
                  </a:lnTo>
                  <a:lnTo>
                    <a:pt x="305" y="28"/>
                  </a:lnTo>
                  <a:lnTo>
                    <a:pt x="305" y="30"/>
                  </a:lnTo>
                  <a:lnTo>
                    <a:pt x="304" y="31"/>
                  </a:lnTo>
                  <a:lnTo>
                    <a:pt x="304" y="32"/>
                  </a:lnTo>
                  <a:lnTo>
                    <a:pt x="305" y="35"/>
                  </a:lnTo>
                  <a:lnTo>
                    <a:pt x="306" y="36"/>
                  </a:lnTo>
                  <a:lnTo>
                    <a:pt x="308" y="34"/>
                  </a:lnTo>
                  <a:lnTo>
                    <a:pt x="306" y="32"/>
                  </a:lnTo>
                  <a:lnTo>
                    <a:pt x="308" y="34"/>
                  </a:lnTo>
                  <a:lnTo>
                    <a:pt x="309" y="34"/>
                  </a:lnTo>
                  <a:lnTo>
                    <a:pt x="310" y="35"/>
                  </a:lnTo>
                  <a:lnTo>
                    <a:pt x="313" y="35"/>
                  </a:lnTo>
                  <a:lnTo>
                    <a:pt x="315" y="35"/>
                  </a:lnTo>
                  <a:lnTo>
                    <a:pt x="317" y="34"/>
                  </a:lnTo>
                  <a:lnTo>
                    <a:pt x="318" y="31"/>
                  </a:lnTo>
                  <a:lnTo>
                    <a:pt x="315" y="38"/>
                  </a:lnTo>
                  <a:lnTo>
                    <a:pt x="318" y="36"/>
                  </a:lnTo>
                  <a:lnTo>
                    <a:pt x="319" y="36"/>
                  </a:lnTo>
                  <a:lnTo>
                    <a:pt x="318" y="39"/>
                  </a:lnTo>
                  <a:lnTo>
                    <a:pt x="318" y="42"/>
                  </a:lnTo>
                  <a:lnTo>
                    <a:pt x="319" y="42"/>
                  </a:lnTo>
                  <a:lnTo>
                    <a:pt x="321" y="42"/>
                  </a:lnTo>
                  <a:lnTo>
                    <a:pt x="322" y="42"/>
                  </a:lnTo>
                  <a:lnTo>
                    <a:pt x="323" y="42"/>
                  </a:lnTo>
                  <a:lnTo>
                    <a:pt x="326" y="42"/>
                  </a:lnTo>
                  <a:lnTo>
                    <a:pt x="326" y="38"/>
                  </a:lnTo>
                  <a:lnTo>
                    <a:pt x="329" y="38"/>
                  </a:lnTo>
                  <a:lnTo>
                    <a:pt x="331" y="39"/>
                  </a:lnTo>
                  <a:lnTo>
                    <a:pt x="334" y="40"/>
                  </a:lnTo>
                  <a:lnTo>
                    <a:pt x="336" y="42"/>
                  </a:lnTo>
                  <a:lnTo>
                    <a:pt x="339" y="42"/>
                  </a:lnTo>
                  <a:lnTo>
                    <a:pt x="338" y="44"/>
                  </a:lnTo>
                  <a:lnTo>
                    <a:pt x="342" y="44"/>
                  </a:lnTo>
                  <a:lnTo>
                    <a:pt x="340" y="46"/>
                  </a:lnTo>
                  <a:lnTo>
                    <a:pt x="342" y="48"/>
                  </a:lnTo>
                  <a:lnTo>
                    <a:pt x="343" y="48"/>
                  </a:lnTo>
                  <a:lnTo>
                    <a:pt x="334" y="53"/>
                  </a:lnTo>
                  <a:lnTo>
                    <a:pt x="335" y="52"/>
                  </a:lnTo>
                  <a:lnTo>
                    <a:pt x="335" y="49"/>
                  </a:lnTo>
                  <a:lnTo>
                    <a:pt x="335" y="47"/>
                  </a:lnTo>
                  <a:lnTo>
                    <a:pt x="335" y="46"/>
                  </a:lnTo>
                  <a:lnTo>
                    <a:pt x="335" y="43"/>
                  </a:lnTo>
                  <a:lnTo>
                    <a:pt x="334" y="42"/>
                  </a:lnTo>
                  <a:lnTo>
                    <a:pt x="334" y="42"/>
                  </a:lnTo>
                  <a:lnTo>
                    <a:pt x="332" y="43"/>
                  </a:lnTo>
                  <a:lnTo>
                    <a:pt x="331" y="46"/>
                  </a:lnTo>
                  <a:lnTo>
                    <a:pt x="332" y="46"/>
                  </a:lnTo>
                  <a:lnTo>
                    <a:pt x="334" y="46"/>
                  </a:lnTo>
                  <a:lnTo>
                    <a:pt x="332" y="48"/>
                  </a:lnTo>
                  <a:lnTo>
                    <a:pt x="330" y="52"/>
                  </a:lnTo>
                  <a:lnTo>
                    <a:pt x="327" y="53"/>
                  </a:lnTo>
                  <a:lnTo>
                    <a:pt x="325" y="53"/>
                  </a:lnTo>
                  <a:lnTo>
                    <a:pt x="325" y="51"/>
                  </a:lnTo>
                  <a:lnTo>
                    <a:pt x="325" y="49"/>
                  </a:lnTo>
                  <a:lnTo>
                    <a:pt x="323" y="51"/>
                  </a:lnTo>
                  <a:lnTo>
                    <a:pt x="321" y="51"/>
                  </a:lnTo>
                  <a:lnTo>
                    <a:pt x="318" y="52"/>
                  </a:lnTo>
                  <a:lnTo>
                    <a:pt x="314" y="52"/>
                  </a:lnTo>
                  <a:lnTo>
                    <a:pt x="310" y="52"/>
                  </a:lnTo>
                  <a:lnTo>
                    <a:pt x="308" y="52"/>
                  </a:lnTo>
                  <a:lnTo>
                    <a:pt x="306" y="51"/>
                  </a:lnTo>
                  <a:lnTo>
                    <a:pt x="309" y="47"/>
                  </a:lnTo>
                  <a:lnTo>
                    <a:pt x="314" y="43"/>
                  </a:lnTo>
                  <a:lnTo>
                    <a:pt x="312" y="42"/>
                  </a:lnTo>
                  <a:lnTo>
                    <a:pt x="310" y="40"/>
                  </a:lnTo>
                  <a:lnTo>
                    <a:pt x="309" y="42"/>
                  </a:lnTo>
                  <a:lnTo>
                    <a:pt x="308" y="43"/>
                  </a:lnTo>
                  <a:lnTo>
                    <a:pt x="306" y="44"/>
                  </a:lnTo>
                  <a:lnTo>
                    <a:pt x="305" y="46"/>
                  </a:lnTo>
                  <a:lnTo>
                    <a:pt x="304" y="48"/>
                  </a:lnTo>
                  <a:lnTo>
                    <a:pt x="301" y="49"/>
                  </a:lnTo>
                  <a:lnTo>
                    <a:pt x="302" y="46"/>
                  </a:lnTo>
                  <a:lnTo>
                    <a:pt x="297" y="48"/>
                  </a:lnTo>
                  <a:lnTo>
                    <a:pt x="291" y="49"/>
                  </a:lnTo>
                  <a:lnTo>
                    <a:pt x="284" y="49"/>
                  </a:lnTo>
                  <a:lnTo>
                    <a:pt x="278" y="48"/>
                  </a:lnTo>
                  <a:lnTo>
                    <a:pt x="275" y="43"/>
                  </a:lnTo>
                  <a:lnTo>
                    <a:pt x="270" y="47"/>
                  </a:lnTo>
                  <a:lnTo>
                    <a:pt x="260" y="48"/>
                  </a:lnTo>
                  <a:lnTo>
                    <a:pt x="253" y="48"/>
                  </a:lnTo>
                  <a:lnTo>
                    <a:pt x="246" y="47"/>
                  </a:lnTo>
                  <a:lnTo>
                    <a:pt x="233" y="46"/>
                  </a:lnTo>
                  <a:lnTo>
                    <a:pt x="220" y="47"/>
                  </a:lnTo>
                  <a:lnTo>
                    <a:pt x="207" y="47"/>
                  </a:lnTo>
                  <a:lnTo>
                    <a:pt x="209" y="43"/>
                  </a:lnTo>
                  <a:lnTo>
                    <a:pt x="208" y="43"/>
                  </a:lnTo>
                  <a:lnTo>
                    <a:pt x="208" y="43"/>
                  </a:lnTo>
                  <a:lnTo>
                    <a:pt x="207" y="43"/>
                  </a:lnTo>
                  <a:lnTo>
                    <a:pt x="207" y="42"/>
                  </a:lnTo>
                  <a:lnTo>
                    <a:pt x="207" y="40"/>
                  </a:lnTo>
                  <a:lnTo>
                    <a:pt x="206" y="40"/>
                  </a:lnTo>
                  <a:lnTo>
                    <a:pt x="206" y="44"/>
                  </a:lnTo>
                  <a:lnTo>
                    <a:pt x="200" y="47"/>
                  </a:lnTo>
                  <a:lnTo>
                    <a:pt x="194" y="48"/>
                  </a:lnTo>
                  <a:lnTo>
                    <a:pt x="187" y="51"/>
                  </a:lnTo>
                  <a:lnTo>
                    <a:pt x="183" y="52"/>
                  </a:lnTo>
                  <a:lnTo>
                    <a:pt x="183" y="48"/>
                  </a:lnTo>
                  <a:lnTo>
                    <a:pt x="181" y="51"/>
                  </a:lnTo>
                  <a:lnTo>
                    <a:pt x="177" y="51"/>
                  </a:lnTo>
                  <a:lnTo>
                    <a:pt x="173" y="51"/>
                  </a:lnTo>
                  <a:lnTo>
                    <a:pt x="169" y="49"/>
                  </a:lnTo>
                  <a:lnTo>
                    <a:pt x="166" y="48"/>
                  </a:lnTo>
                  <a:lnTo>
                    <a:pt x="164" y="46"/>
                  </a:lnTo>
                  <a:lnTo>
                    <a:pt x="164" y="46"/>
                  </a:lnTo>
                  <a:lnTo>
                    <a:pt x="161" y="46"/>
                  </a:lnTo>
                  <a:lnTo>
                    <a:pt x="160" y="47"/>
                  </a:lnTo>
                  <a:lnTo>
                    <a:pt x="157" y="48"/>
                  </a:lnTo>
                  <a:lnTo>
                    <a:pt x="154" y="49"/>
                  </a:lnTo>
                  <a:lnTo>
                    <a:pt x="153" y="51"/>
                  </a:lnTo>
                  <a:lnTo>
                    <a:pt x="152" y="52"/>
                  </a:lnTo>
                  <a:lnTo>
                    <a:pt x="148" y="52"/>
                  </a:lnTo>
                  <a:lnTo>
                    <a:pt x="145" y="52"/>
                  </a:lnTo>
                  <a:lnTo>
                    <a:pt x="143" y="51"/>
                  </a:lnTo>
                  <a:lnTo>
                    <a:pt x="141" y="51"/>
                  </a:lnTo>
                  <a:lnTo>
                    <a:pt x="139" y="51"/>
                  </a:lnTo>
                  <a:lnTo>
                    <a:pt x="136" y="51"/>
                  </a:lnTo>
                  <a:lnTo>
                    <a:pt x="134" y="53"/>
                  </a:lnTo>
                  <a:lnTo>
                    <a:pt x="128" y="55"/>
                  </a:lnTo>
                  <a:lnTo>
                    <a:pt x="124" y="57"/>
                  </a:lnTo>
                  <a:lnTo>
                    <a:pt x="120" y="59"/>
                  </a:lnTo>
                  <a:lnTo>
                    <a:pt x="116" y="61"/>
                  </a:lnTo>
                  <a:lnTo>
                    <a:pt x="113" y="65"/>
                  </a:lnTo>
                  <a:lnTo>
                    <a:pt x="110" y="63"/>
                  </a:lnTo>
                  <a:lnTo>
                    <a:pt x="106" y="70"/>
                  </a:lnTo>
                  <a:lnTo>
                    <a:pt x="101" y="78"/>
                  </a:lnTo>
                  <a:lnTo>
                    <a:pt x="96" y="85"/>
                  </a:lnTo>
                  <a:lnTo>
                    <a:pt x="92" y="93"/>
                  </a:lnTo>
                  <a:lnTo>
                    <a:pt x="86" y="89"/>
                  </a:lnTo>
                  <a:lnTo>
                    <a:pt x="86" y="90"/>
                  </a:lnTo>
                  <a:lnTo>
                    <a:pt x="86" y="91"/>
                  </a:lnTo>
                  <a:lnTo>
                    <a:pt x="86" y="94"/>
                  </a:lnTo>
                  <a:lnTo>
                    <a:pt x="86" y="95"/>
                  </a:lnTo>
                  <a:lnTo>
                    <a:pt x="88" y="98"/>
                  </a:lnTo>
                  <a:lnTo>
                    <a:pt x="88" y="100"/>
                  </a:lnTo>
                  <a:lnTo>
                    <a:pt x="88" y="103"/>
                  </a:lnTo>
                  <a:lnTo>
                    <a:pt x="88" y="104"/>
                  </a:lnTo>
                  <a:lnTo>
                    <a:pt x="85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10"/>
                  </a:lnTo>
                  <a:lnTo>
                    <a:pt x="82" y="112"/>
                  </a:lnTo>
                  <a:lnTo>
                    <a:pt x="81" y="115"/>
                  </a:lnTo>
                  <a:lnTo>
                    <a:pt x="81" y="118"/>
                  </a:lnTo>
                  <a:lnTo>
                    <a:pt x="80" y="121"/>
                  </a:lnTo>
                  <a:lnTo>
                    <a:pt x="79" y="125"/>
                  </a:lnTo>
                  <a:lnTo>
                    <a:pt x="77" y="125"/>
                  </a:lnTo>
                  <a:lnTo>
                    <a:pt x="76" y="125"/>
                  </a:lnTo>
                  <a:lnTo>
                    <a:pt x="75" y="127"/>
                  </a:lnTo>
                  <a:lnTo>
                    <a:pt x="73" y="129"/>
                  </a:lnTo>
                  <a:lnTo>
                    <a:pt x="73" y="131"/>
                  </a:lnTo>
                  <a:lnTo>
                    <a:pt x="75" y="132"/>
                  </a:lnTo>
                  <a:lnTo>
                    <a:pt x="76" y="133"/>
                  </a:lnTo>
                  <a:lnTo>
                    <a:pt x="79" y="133"/>
                  </a:lnTo>
                  <a:lnTo>
                    <a:pt x="77" y="136"/>
                  </a:lnTo>
                  <a:lnTo>
                    <a:pt x="77" y="138"/>
                  </a:lnTo>
                  <a:lnTo>
                    <a:pt x="76" y="141"/>
                  </a:lnTo>
                  <a:lnTo>
                    <a:pt x="76" y="145"/>
                  </a:lnTo>
                  <a:lnTo>
                    <a:pt x="76" y="148"/>
                  </a:lnTo>
                  <a:lnTo>
                    <a:pt x="75" y="150"/>
                  </a:lnTo>
                  <a:lnTo>
                    <a:pt x="73" y="152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7" y="153"/>
                  </a:lnTo>
                  <a:lnTo>
                    <a:pt x="77" y="154"/>
                  </a:lnTo>
                  <a:lnTo>
                    <a:pt x="76" y="155"/>
                  </a:lnTo>
                  <a:lnTo>
                    <a:pt x="76" y="157"/>
                  </a:lnTo>
                  <a:lnTo>
                    <a:pt x="77" y="158"/>
                  </a:lnTo>
                  <a:lnTo>
                    <a:pt x="79" y="158"/>
                  </a:lnTo>
                  <a:lnTo>
                    <a:pt x="77" y="159"/>
                  </a:lnTo>
                  <a:lnTo>
                    <a:pt x="75" y="161"/>
                  </a:lnTo>
                  <a:lnTo>
                    <a:pt x="81" y="162"/>
                  </a:lnTo>
                  <a:lnTo>
                    <a:pt x="86" y="165"/>
                  </a:lnTo>
                  <a:lnTo>
                    <a:pt x="92" y="169"/>
                  </a:lnTo>
                  <a:lnTo>
                    <a:pt x="98" y="171"/>
                  </a:lnTo>
                  <a:lnTo>
                    <a:pt x="114" y="172"/>
                  </a:lnTo>
                  <a:lnTo>
                    <a:pt x="128" y="175"/>
                  </a:lnTo>
                  <a:lnTo>
                    <a:pt x="140" y="176"/>
                  </a:lnTo>
                  <a:lnTo>
                    <a:pt x="152" y="178"/>
                  </a:lnTo>
                  <a:lnTo>
                    <a:pt x="162" y="180"/>
                  </a:lnTo>
                  <a:lnTo>
                    <a:pt x="166" y="180"/>
                  </a:lnTo>
                  <a:lnTo>
                    <a:pt x="170" y="180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7" y="180"/>
                  </a:lnTo>
                  <a:lnTo>
                    <a:pt x="177" y="180"/>
                  </a:lnTo>
                  <a:lnTo>
                    <a:pt x="177" y="180"/>
                  </a:lnTo>
                  <a:lnTo>
                    <a:pt x="177" y="182"/>
                  </a:lnTo>
                  <a:lnTo>
                    <a:pt x="175" y="182"/>
                  </a:lnTo>
                  <a:lnTo>
                    <a:pt x="181" y="182"/>
                  </a:lnTo>
                  <a:lnTo>
                    <a:pt x="185" y="183"/>
                  </a:lnTo>
                  <a:lnTo>
                    <a:pt x="187" y="183"/>
                  </a:lnTo>
                  <a:lnTo>
                    <a:pt x="190" y="184"/>
                  </a:lnTo>
                  <a:lnTo>
                    <a:pt x="192" y="186"/>
                  </a:lnTo>
                  <a:lnTo>
                    <a:pt x="192" y="187"/>
                  </a:lnTo>
                  <a:lnTo>
                    <a:pt x="194" y="188"/>
                  </a:lnTo>
                  <a:lnTo>
                    <a:pt x="195" y="188"/>
                  </a:lnTo>
                  <a:lnTo>
                    <a:pt x="196" y="187"/>
                  </a:lnTo>
                  <a:lnTo>
                    <a:pt x="198" y="186"/>
                  </a:lnTo>
                  <a:lnTo>
                    <a:pt x="199" y="186"/>
                  </a:lnTo>
                  <a:lnTo>
                    <a:pt x="200" y="187"/>
                  </a:lnTo>
                  <a:lnTo>
                    <a:pt x="200" y="188"/>
                  </a:lnTo>
                  <a:lnTo>
                    <a:pt x="202" y="187"/>
                  </a:lnTo>
                  <a:lnTo>
                    <a:pt x="200" y="186"/>
                  </a:lnTo>
                  <a:lnTo>
                    <a:pt x="208" y="187"/>
                  </a:lnTo>
                  <a:lnTo>
                    <a:pt x="219" y="187"/>
                  </a:lnTo>
                  <a:lnTo>
                    <a:pt x="230" y="187"/>
                  </a:lnTo>
                  <a:lnTo>
                    <a:pt x="242" y="188"/>
                  </a:lnTo>
                  <a:lnTo>
                    <a:pt x="250" y="190"/>
                  </a:lnTo>
                  <a:lnTo>
                    <a:pt x="255" y="195"/>
                  </a:lnTo>
                  <a:lnTo>
                    <a:pt x="255" y="195"/>
                  </a:lnTo>
                  <a:lnTo>
                    <a:pt x="257" y="196"/>
                  </a:lnTo>
                  <a:lnTo>
                    <a:pt x="257" y="199"/>
                  </a:lnTo>
                  <a:lnTo>
                    <a:pt x="258" y="200"/>
                  </a:lnTo>
                  <a:lnTo>
                    <a:pt x="258" y="201"/>
                  </a:lnTo>
                  <a:lnTo>
                    <a:pt x="259" y="203"/>
                  </a:lnTo>
                  <a:lnTo>
                    <a:pt x="260" y="201"/>
                  </a:lnTo>
                  <a:lnTo>
                    <a:pt x="262" y="199"/>
                  </a:lnTo>
                  <a:lnTo>
                    <a:pt x="263" y="200"/>
                  </a:lnTo>
                  <a:lnTo>
                    <a:pt x="264" y="201"/>
                  </a:lnTo>
                  <a:lnTo>
                    <a:pt x="264" y="203"/>
                  </a:lnTo>
                  <a:lnTo>
                    <a:pt x="266" y="205"/>
                  </a:lnTo>
                  <a:lnTo>
                    <a:pt x="266" y="207"/>
                  </a:lnTo>
                  <a:lnTo>
                    <a:pt x="267" y="207"/>
                  </a:lnTo>
                  <a:lnTo>
                    <a:pt x="268" y="207"/>
                  </a:lnTo>
                  <a:lnTo>
                    <a:pt x="268" y="205"/>
                  </a:lnTo>
                  <a:lnTo>
                    <a:pt x="270" y="204"/>
                  </a:lnTo>
                  <a:lnTo>
                    <a:pt x="271" y="203"/>
                  </a:lnTo>
                  <a:lnTo>
                    <a:pt x="272" y="204"/>
                  </a:lnTo>
                  <a:lnTo>
                    <a:pt x="274" y="205"/>
                  </a:lnTo>
                  <a:lnTo>
                    <a:pt x="276" y="207"/>
                  </a:lnTo>
                  <a:lnTo>
                    <a:pt x="279" y="209"/>
                  </a:lnTo>
                  <a:lnTo>
                    <a:pt x="281" y="210"/>
                  </a:lnTo>
                  <a:lnTo>
                    <a:pt x="283" y="213"/>
                  </a:lnTo>
                  <a:lnTo>
                    <a:pt x="283" y="213"/>
                  </a:lnTo>
                  <a:lnTo>
                    <a:pt x="292" y="214"/>
                  </a:lnTo>
                  <a:lnTo>
                    <a:pt x="300" y="216"/>
                  </a:lnTo>
                  <a:lnTo>
                    <a:pt x="308" y="216"/>
                  </a:lnTo>
                  <a:lnTo>
                    <a:pt x="327" y="233"/>
                  </a:lnTo>
                  <a:lnTo>
                    <a:pt x="342" y="251"/>
                  </a:lnTo>
                  <a:lnTo>
                    <a:pt x="353" y="272"/>
                  </a:lnTo>
                  <a:lnTo>
                    <a:pt x="360" y="294"/>
                  </a:lnTo>
                  <a:lnTo>
                    <a:pt x="361" y="318"/>
                  </a:lnTo>
                  <a:lnTo>
                    <a:pt x="359" y="340"/>
                  </a:lnTo>
                  <a:lnTo>
                    <a:pt x="348" y="364"/>
                  </a:lnTo>
                  <a:lnTo>
                    <a:pt x="334" y="383"/>
                  </a:lnTo>
                  <a:lnTo>
                    <a:pt x="317" y="399"/>
                  </a:lnTo>
                  <a:lnTo>
                    <a:pt x="297" y="412"/>
                  </a:lnTo>
                  <a:lnTo>
                    <a:pt x="280" y="419"/>
                  </a:lnTo>
                  <a:lnTo>
                    <a:pt x="263" y="423"/>
                  </a:lnTo>
                  <a:lnTo>
                    <a:pt x="259" y="423"/>
                  </a:lnTo>
                  <a:lnTo>
                    <a:pt x="257" y="421"/>
                  </a:lnTo>
                  <a:lnTo>
                    <a:pt x="253" y="421"/>
                  </a:lnTo>
                  <a:lnTo>
                    <a:pt x="249" y="421"/>
                  </a:lnTo>
                  <a:lnTo>
                    <a:pt x="245" y="421"/>
                  </a:lnTo>
                  <a:lnTo>
                    <a:pt x="243" y="421"/>
                  </a:lnTo>
                  <a:lnTo>
                    <a:pt x="242" y="421"/>
                  </a:lnTo>
                  <a:lnTo>
                    <a:pt x="238" y="426"/>
                  </a:lnTo>
                  <a:lnTo>
                    <a:pt x="230" y="429"/>
                  </a:lnTo>
                  <a:lnTo>
                    <a:pt x="220" y="430"/>
                  </a:lnTo>
                  <a:lnTo>
                    <a:pt x="208" y="432"/>
                  </a:lnTo>
                  <a:lnTo>
                    <a:pt x="198" y="432"/>
                  </a:lnTo>
                  <a:lnTo>
                    <a:pt x="192" y="432"/>
                  </a:lnTo>
                  <a:lnTo>
                    <a:pt x="194" y="430"/>
                  </a:lnTo>
                  <a:lnTo>
                    <a:pt x="194" y="428"/>
                  </a:lnTo>
                  <a:lnTo>
                    <a:pt x="192" y="426"/>
                  </a:lnTo>
                  <a:lnTo>
                    <a:pt x="191" y="428"/>
                  </a:lnTo>
                  <a:lnTo>
                    <a:pt x="190" y="429"/>
                  </a:lnTo>
                  <a:lnTo>
                    <a:pt x="187" y="430"/>
                  </a:lnTo>
                  <a:lnTo>
                    <a:pt x="187" y="432"/>
                  </a:lnTo>
                  <a:lnTo>
                    <a:pt x="187" y="433"/>
                  </a:lnTo>
                  <a:lnTo>
                    <a:pt x="170" y="433"/>
                  </a:lnTo>
                  <a:lnTo>
                    <a:pt x="153" y="432"/>
                  </a:lnTo>
                  <a:lnTo>
                    <a:pt x="122" y="421"/>
                  </a:lnTo>
                  <a:lnTo>
                    <a:pt x="90" y="409"/>
                  </a:lnTo>
                  <a:lnTo>
                    <a:pt x="69" y="400"/>
                  </a:lnTo>
                  <a:lnTo>
                    <a:pt x="51" y="388"/>
                  </a:lnTo>
                  <a:lnTo>
                    <a:pt x="34" y="373"/>
                  </a:lnTo>
                  <a:lnTo>
                    <a:pt x="16" y="348"/>
                  </a:lnTo>
                  <a:lnTo>
                    <a:pt x="0" y="322"/>
                  </a:lnTo>
                  <a:lnTo>
                    <a:pt x="9" y="322"/>
                  </a:lnTo>
                  <a:lnTo>
                    <a:pt x="20" y="327"/>
                  </a:lnTo>
                  <a:lnTo>
                    <a:pt x="29" y="335"/>
                  </a:lnTo>
                  <a:lnTo>
                    <a:pt x="38" y="344"/>
                  </a:lnTo>
                  <a:lnTo>
                    <a:pt x="46" y="353"/>
                  </a:lnTo>
                  <a:lnTo>
                    <a:pt x="54" y="358"/>
                  </a:lnTo>
                  <a:lnTo>
                    <a:pt x="56" y="360"/>
                  </a:lnTo>
                  <a:lnTo>
                    <a:pt x="58" y="361"/>
                  </a:lnTo>
                  <a:lnTo>
                    <a:pt x="58" y="364"/>
                  </a:lnTo>
                  <a:lnTo>
                    <a:pt x="59" y="365"/>
                  </a:lnTo>
                  <a:lnTo>
                    <a:pt x="59" y="365"/>
                  </a:lnTo>
                  <a:lnTo>
                    <a:pt x="69" y="368"/>
                  </a:lnTo>
                  <a:lnTo>
                    <a:pt x="80" y="371"/>
                  </a:lnTo>
                  <a:lnTo>
                    <a:pt x="88" y="375"/>
                  </a:lnTo>
                  <a:lnTo>
                    <a:pt x="96" y="382"/>
                  </a:lnTo>
                  <a:lnTo>
                    <a:pt x="102" y="387"/>
                  </a:lnTo>
                  <a:lnTo>
                    <a:pt x="105" y="392"/>
                  </a:lnTo>
                  <a:lnTo>
                    <a:pt x="107" y="394"/>
                  </a:lnTo>
                  <a:lnTo>
                    <a:pt x="110" y="394"/>
                  </a:lnTo>
                  <a:lnTo>
                    <a:pt x="113" y="392"/>
                  </a:lnTo>
                  <a:lnTo>
                    <a:pt x="114" y="392"/>
                  </a:lnTo>
                  <a:lnTo>
                    <a:pt x="116" y="392"/>
                  </a:lnTo>
                  <a:lnTo>
                    <a:pt x="115" y="394"/>
                  </a:lnTo>
                  <a:lnTo>
                    <a:pt x="115" y="396"/>
                  </a:lnTo>
                  <a:lnTo>
                    <a:pt x="116" y="395"/>
                  </a:lnTo>
                  <a:lnTo>
                    <a:pt x="119" y="394"/>
                  </a:lnTo>
                  <a:lnTo>
                    <a:pt x="120" y="395"/>
                  </a:lnTo>
                  <a:lnTo>
                    <a:pt x="123" y="395"/>
                  </a:lnTo>
                  <a:lnTo>
                    <a:pt x="124" y="394"/>
                  </a:lnTo>
                  <a:lnTo>
                    <a:pt x="126" y="400"/>
                  </a:lnTo>
                  <a:lnTo>
                    <a:pt x="131" y="395"/>
                  </a:lnTo>
                  <a:lnTo>
                    <a:pt x="137" y="395"/>
                  </a:lnTo>
                  <a:lnTo>
                    <a:pt x="144" y="398"/>
                  </a:lnTo>
                  <a:lnTo>
                    <a:pt x="151" y="396"/>
                  </a:lnTo>
                  <a:lnTo>
                    <a:pt x="149" y="398"/>
                  </a:lnTo>
                  <a:lnTo>
                    <a:pt x="151" y="399"/>
                  </a:lnTo>
                  <a:lnTo>
                    <a:pt x="152" y="399"/>
                  </a:lnTo>
                  <a:lnTo>
                    <a:pt x="154" y="399"/>
                  </a:lnTo>
                  <a:lnTo>
                    <a:pt x="157" y="399"/>
                  </a:lnTo>
                  <a:lnTo>
                    <a:pt x="160" y="398"/>
                  </a:lnTo>
                  <a:lnTo>
                    <a:pt x="162" y="398"/>
                  </a:lnTo>
                  <a:lnTo>
                    <a:pt x="164" y="398"/>
                  </a:lnTo>
                  <a:lnTo>
                    <a:pt x="165" y="396"/>
                  </a:lnTo>
                  <a:lnTo>
                    <a:pt x="178" y="396"/>
                  </a:lnTo>
                  <a:lnTo>
                    <a:pt x="190" y="396"/>
                  </a:lnTo>
                  <a:lnTo>
                    <a:pt x="190" y="399"/>
                  </a:lnTo>
                  <a:lnTo>
                    <a:pt x="190" y="402"/>
                  </a:lnTo>
                  <a:lnTo>
                    <a:pt x="191" y="399"/>
                  </a:lnTo>
                  <a:lnTo>
                    <a:pt x="194" y="398"/>
                  </a:lnTo>
                  <a:lnTo>
                    <a:pt x="196" y="396"/>
                  </a:lnTo>
                  <a:lnTo>
                    <a:pt x="200" y="395"/>
                  </a:lnTo>
                  <a:lnTo>
                    <a:pt x="204" y="395"/>
                  </a:lnTo>
                  <a:lnTo>
                    <a:pt x="207" y="395"/>
                  </a:lnTo>
                  <a:lnTo>
                    <a:pt x="208" y="395"/>
                  </a:lnTo>
                  <a:lnTo>
                    <a:pt x="209" y="394"/>
                  </a:lnTo>
                  <a:lnTo>
                    <a:pt x="211" y="394"/>
                  </a:lnTo>
                  <a:lnTo>
                    <a:pt x="212" y="394"/>
                  </a:lnTo>
                  <a:lnTo>
                    <a:pt x="213" y="394"/>
                  </a:lnTo>
                  <a:lnTo>
                    <a:pt x="213" y="394"/>
                  </a:lnTo>
                  <a:lnTo>
                    <a:pt x="215" y="391"/>
                  </a:lnTo>
                  <a:lnTo>
                    <a:pt x="217" y="395"/>
                  </a:lnTo>
                  <a:lnTo>
                    <a:pt x="217" y="394"/>
                  </a:lnTo>
                  <a:lnTo>
                    <a:pt x="220" y="394"/>
                  </a:lnTo>
                  <a:lnTo>
                    <a:pt x="223" y="394"/>
                  </a:lnTo>
                  <a:lnTo>
                    <a:pt x="226" y="394"/>
                  </a:lnTo>
                  <a:lnTo>
                    <a:pt x="229" y="394"/>
                  </a:lnTo>
                  <a:lnTo>
                    <a:pt x="233" y="392"/>
                  </a:lnTo>
                  <a:lnTo>
                    <a:pt x="236" y="392"/>
                  </a:lnTo>
                  <a:lnTo>
                    <a:pt x="237" y="391"/>
                  </a:lnTo>
                  <a:lnTo>
                    <a:pt x="237" y="388"/>
                  </a:lnTo>
                  <a:lnTo>
                    <a:pt x="238" y="390"/>
                  </a:lnTo>
                  <a:lnTo>
                    <a:pt x="238" y="391"/>
                  </a:lnTo>
                  <a:lnTo>
                    <a:pt x="237" y="392"/>
                  </a:lnTo>
                  <a:lnTo>
                    <a:pt x="236" y="392"/>
                  </a:lnTo>
                  <a:lnTo>
                    <a:pt x="236" y="394"/>
                  </a:lnTo>
                  <a:lnTo>
                    <a:pt x="236" y="395"/>
                  </a:lnTo>
                  <a:lnTo>
                    <a:pt x="237" y="398"/>
                  </a:lnTo>
                  <a:lnTo>
                    <a:pt x="245" y="394"/>
                  </a:lnTo>
                  <a:lnTo>
                    <a:pt x="257" y="390"/>
                  </a:lnTo>
                  <a:lnTo>
                    <a:pt x="270" y="385"/>
                  </a:lnTo>
                  <a:lnTo>
                    <a:pt x="281" y="379"/>
                  </a:lnTo>
                  <a:lnTo>
                    <a:pt x="291" y="375"/>
                  </a:lnTo>
                  <a:lnTo>
                    <a:pt x="295" y="370"/>
                  </a:lnTo>
                  <a:lnTo>
                    <a:pt x="295" y="370"/>
                  </a:lnTo>
                  <a:lnTo>
                    <a:pt x="296" y="371"/>
                  </a:lnTo>
                  <a:lnTo>
                    <a:pt x="297" y="371"/>
                  </a:lnTo>
                  <a:lnTo>
                    <a:pt x="298" y="371"/>
                  </a:lnTo>
                  <a:lnTo>
                    <a:pt x="298" y="371"/>
                  </a:lnTo>
                  <a:lnTo>
                    <a:pt x="300" y="370"/>
                  </a:lnTo>
                  <a:lnTo>
                    <a:pt x="300" y="366"/>
                  </a:lnTo>
                  <a:lnTo>
                    <a:pt x="300" y="365"/>
                  </a:lnTo>
                  <a:lnTo>
                    <a:pt x="300" y="366"/>
                  </a:lnTo>
                  <a:lnTo>
                    <a:pt x="301" y="366"/>
                  </a:lnTo>
                  <a:lnTo>
                    <a:pt x="302" y="368"/>
                  </a:lnTo>
                  <a:lnTo>
                    <a:pt x="304" y="369"/>
                  </a:lnTo>
                  <a:lnTo>
                    <a:pt x="304" y="366"/>
                  </a:lnTo>
                  <a:lnTo>
                    <a:pt x="304" y="364"/>
                  </a:lnTo>
                  <a:lnTo>
                    <a:pt x="305" y="361"/>
                  </a:lnTo>
                  <a:lnTo>
                    <a:pt x="306" y="361"/>
                  </a:lnTo>
                  <a:lnTo>
                    <a:pt x="309" y="362"/>
                  </a:lnTo>
                  <a:lnTo>
                    <a:pt x="309" y="360"/>
                  </a:lnTo>
                  <a:lnTo>
                    <a:pt x="310" y="358"/>
                  </a:lnTo>
                  <a:lnTo>
                    <a:pt x="312" y="357"/>
                  </a:lnTo>
                  <a:lnTo>
                    <a:pt x="313" y="356"/>
                  </a:lnTo>
                  <a:lnTo>
                    <a:pt x="313" y="354"/>
                  </a:lnTo>
                  <a:lnTo>
                    <a:pt x="314" y="353"/>
                  </a:lnTo>
                  <a:lnTo>
                    <a:pt x="315" y="356"/>
                  </a:lnTo>
                  <a:lnTo>
                    <a:pt x="317" y="354"/>
                  </a:lnTo>
                  <a:lnTo>
                    <a:pt x="317" y="353"/>
                  </a:lnTo>
                  <a:lnTo>
                    <a:pt x="317" y="352"/>
                  </a:lnTo>
                  <a:lnTo>
                    <a:pt x="317" y="351"/>
                  </a:lnTo>
                  <a:lnTo>
                    <a:pt x="315" y="349"/>
                  </a:lnTo>
                  <a:lnTo>
                    <a:pt x="315" y="349"/>
                  </a:lnTo>
                  <a:lnTo>
                    <a:pt x="315" y="348"/>
                  </a:lnTo>
                  <a:lnTo>
                    <a:pt x="317" y="349"/>
                  </a:lnTo>
                  <a:lnTo>
                    <a:pt x="318" y="351"/>
                  </a:lnTo>
                  <a:lnTo>
                    <a:pt x="318" y="345"/>
                  </a:lnTo>
                  <a:lnTo>
                    <a:pt x="319" y="337"/>
                  </a:lnTo>
                  <a:lnTo>
                    <a:pt x="322" y="330"/>
                  </a:lnTo>
                  <a:lnTo>
                    <a:pt x="325" y="323"/>
                  </a:lnTo>
                  <a:lnTo>
                    <a:pt x="326" y="320"/>
                  </a:lnTo>
                  <a:lnTo>
                    <a:pt x="329" y="320"/>
                  </a:lnTo>
                  <a:lnTo>
                    <a:pt x="330" y="319"/>
                  </a:lnTo>
                  <a:lnTo>
                    <a:pt x="330" y="318"/>
                  </a:lnTo>
                  <a:lnTo>
                    <a:pt x="329" y="316"/>
                  </a:lnTo>
                  <a:lnTo>
                    <a:pt x="327" y="315"/>
                  </a:lnTo>
                  <a:lnTo>
                    <a:pt x="326" y="314"/>
                  </a:lnTo>
                  <a:lnTo>
                    <a:pt x="325" y="313"/>
                  </a:lnTo>
                  <a:lnTo>
                    <a:pt x="323" y="311"/>
                  </a:lnTo>
                  <a:lnTo>
                    <a:pt x="322" y="311"/>
                  </a:lnTo>
                  <a:lnTo>
                    <a:pt x="322" y="310"/>
                  </a:lnTo>
                  <a:lnTo>
                    <a:pt x="323" y="307"/>
                  </a:lnTo>
                  <a:lnTo>
                    <a:pt x="323" y="303"/>
                  </a:lnTo>
                  <a:lnTo>
                    <a:pt x="323" y="301"/>
                  </a:lnTo>
                  <a:lnTo>
                    <a:pt x="322" y="299"/>
                  </a:lnTo>
                  <a:lnTo>
                    <a:pt x="323" y="299"/>
                  </a:lnTo>
                  <a:lnTo>
                    <a:pt x="326" y="299"/>
                  </a:lnTo>
                  <a:lnTo>
                    <a:pt x="330" y="299"/>
                  </a:lnTo>
                  <a:lnTo>
                    <a:pt x="332" y="298"/>
                  </a:lnTo>
                  <a:lnTo>
                    <a:pt x="334" y="298"/>
                  </a:lnTo>
                  <a:lnTo>
                    <a:pt x="335" y="298"/>
                  </a:lnTo>
                  <a:lnTo>
                    <a:pt x="334" y="294"/>
                  </a:lnTo>
                  <a:lnTo>
                    <a:pt x="331" y="292"/>
                  </a:lnTo>
                  <a:lnTo>
                    <a:pt x="330" y="290"/>
                  </a:lnTo>
                  <a:lnTo>
                    <a:pt x="327" y="289"/>
                  </a:lnTo>
                  <a:lnTo>
                    <a:pt x="325" y="288"/>
                  </a:lnTo>
                  <a:lnTo>
                    <a:pt x="322" y="286"/>
                  </a:lnTo>
                  <a:lnTo>
                    <a:pt x="319" y="284"/>
                  </a:lnTo>
                  <a:lnTo>
                    <a:pt x="318" y="281"/>
                  </a:lnTo>
                  <a:lnTo>
                    <a:pt x="321" y="281"/>
                  </a:lnTo>
                  <a:lnTo>
                    <a:pt x="325" y="279"/>
                  </a:lnTo>
                  <a:lnTo>
                    <a:pt x="318" y="277"/>
                  </a:lnTo>
                  <a:lnTo>
                    <a:pt x="312" y="277"/>
                  </a:lnTo>
                  <a:lnTo>
                    <a:pt x="313" y="276"/>
                  </a:lnTo>
                  <a:lnTo>
                    <a:pt x="314" y="275"/>
                  </a:lnTo>
                  <a:lnTo>
                    <a:pt x="313" y="275"/>
                  </a:lnTo>
                  <a:lnTo>
                    <a:pt x="312" y="275"/>
                  </a:lnTo>
                  <a:lnTo>
                    <a:pt x="309" y="273"/>
                  </a:lnTo>
                  <a:lnTo>
                    <a:pt x="308" y="271"/>
                  </a:lnTo>
                  <a:lnTo>
                    <a:pt x="308" y="268"/>
                  </a:lnTo>
                  <a:lnTo>
                    <a:pt x="308" y="265"/>
                  </a:lnTo>
                  <a:lnTo>
                    <a:pt x="308" y="264"/>
                  </a:lnTo>
                  <a:lnTo>
                    <a:pt x="309" y="264"/>
                  </a:lnTo>
                  <a:lnTo>
                    <a:pt x="309" y="264"/>
                  </a:lnTo>
                  <a:lnTo>
                    <a:pt x="310" y="265"/>
                  </a:lnTo>
                  <a:lnTo>
                    <a:pt x="312" y="265"/>
                  </a:lnTo>
                  <a:lnTo>
                    <a:pt x="312" y="264"/>
                  </a:lnTo>
                  <a:lnTo>
                    <a:pt x="312" y="263"/>
                  </a:lnTo>
                  <a:lnTo>
                    <a:pt x="309" y="262"/>
                  </a:lnTo>
                  <a:lnTo>
                    <a:pt x="308" y="259"/>
                  </a:lnTo>
                  <a:lnTo>
                    <a:pt x="305" y="259"/>
                  </a:lnTo>
                  <a:lnTo>
                    <a:pt x="302" y="258"/>
                  </a:lnTo>
                  <a:lnTo>
                    <a:pt x="301" y="259"/>
                  </a:lnTo>
                  <a:lnTo>
                    <a:pt x="300" y="260"/>
                  </a:lnTo>
                  <a:lnTo>
                    <a:pt x="301" y="260"/>
                  </a:lnTo>
                  <a:lnTo>
                    <a:pt x="301" y="260"/>
                  </a:lnTo>
                  <a:lnTo>
                    <a:pt x="302" y="259"/>
                  </a:lnTo>
                  <a:lnTo>
                    <a:pt x="302" y="259"/>
                  </a:lnTo>
                  <a:lnTo>
                    <a:pt x="302" y="260"/>
                  </a:lnTo>
                  <a:lnTo>
                    <a:pt x="300" y="260"/>
                  </a:lnTo>
                  <a:lnTo>
                    <a:pt x="298" y="260"/>
                  </a:lnTo>
                  <a:lnTo>
                    <a:pt x="296" y="259"/>
                  </a:lnTo>
                  <a:lnTo>
                    <a:pt x="296" y="259"/>
                  </a:lnTo>
                  <a:lnTo>
                    <a:pt x="296" y="256"/>
                  </a:lnTo>
                  <a:lnTo>
                    <a:pt x="298" y="255"/>
                  </a:lnTo>
                  <a:lnTo>
                    <a:pt x="291" y="255"/>
                  </a:lnTo>
                  <a:lnTo>
                    <a:pt x="284" y="252"/>
                  </a:lnTo>
                  <a:lnTo>
                    <a:pt x="288" y="251"/>
                  </a:lnTo>
                  <a:lnTo>
                    <a:pt x="287" y="248"/>
                  </a:lnTo>
                  <a:lnTo>
                    <a:pt x="284" y="247"/>
                  </a:lnTo>
                  <a:lnTo>
                    <a:pt x="281" y="246"/>
                  </a:lnTo>
                  <a:lnTo>
                    <a:pt x="279" y="244"/>
                  </a:lnTo>
                  <a:lnTo>
                    <a:pt x="276" y="244"/>
                  </a:lnTo>
                  <a:lnTo>
                    <a:pt x="275" y="244"/>
                  </a:lnTo>
                  <a:lnTo>
                    <a:pt x="274" y="244"/>
                  </a:lnTo>
                  <a:lnTo>
                    <a:pt x="271" y="242"/>
                  </a:lnTo>
                  <a:lnTo>
                    <a:pt x="270" y="241"/>
                  </a:lnTo>
                  <a:lnTo>
                    <a:pt x="268" y="239"/>
                  </a:lnTo>
                  <a:lnTo>
                    <a:pt x="267" y="239"/>
                  </a:lnTo>
                  <a:lnTo>
                    <a:pt x="263" y="238"/>
                  </a:lnTo>
                  <a:lnTo>
                    <a:pt x="258" y="238"/>
                  </a:lnTo>
                  <a:lnTo>
                    <a:pt x="254" y="237"/>
                  </a:lnTo>
                  <a:lnTo>
                    <a:pt x="251" y="235"/>
                  </a:lnTo>
                  <a:lnTo>
                    <a:pt x="250" y="235"/>
                  </a:lnTo>
                  <a:lnTo>
                    <a:pt x="249" y="235"/>
                  </a:lnTo>
                  <a:lnTo>
                    <a:pt x="247" y="237"/>
                  </a:lnTo>
                  <a:lnTo>
                    <a:pt x="246" y="238"/>
                  </a:lnTo>
                  <a:lnTo>
                    <a:pt x="245" y="238"/>
                  </a:lnTo>
                  <a:lnTo>
                    <a:pt x="243" y="237"/>
                  </a:lnTo>
                  <a:lnTo>
                    <a:pt x="243" y="235"/>
                  </a:lnTo>
                  <a:lnTo>
                    <a:pt x="243" y="234"/>
                  </a:lnTo>
                  <a:lnTo>
                    <a:pt x="243" y="233"/>
                  </a:lnTo>
                  <a:lnTo>
                    <a:pt x="242" y="233"/>
                  </a:lnTo>
                  <a:lnTo>
                    <a:pt x="241" y="231"/>
                  </a:lnTo>
                  <a:lnTo>
                    <a:pt x="242" y="231"/>
                  </a:lnTo>
                  <a:lnTo>
                    <a:pt x="241" y="230"/>
                  </a:lnTo>
                  <a:lnTo>
                    <a:pt x="241" y="230"/>
                  </a:lnTo>
                  <a:lnTo>
                    <a:pt x="241" y="230"/>
                  </a:lnTo>
                  <a:lnTo>
                    <a:pt x="240" y="231"/>
                  </a:lnTo>
                  <a:lnTo>
                    <a:pt x="238" y="231"/>
                  </a:lnTo>
                  <a:lnTo>
                    <a:pt x="237" y="231"/>
                  </a:lnTo>
                  <a:lnTo>
                    <a:pt x="236" y="230"/>
                  </a:lnTo>
                  <a:lnTo>
                    <a:pt x="234" y="229"/>
                  </a:lnTo>
                  <a:lnTo>
                    <a:pt x="236" y="227"/>
                  </a:lnTo>
                  <a:lnTo>
                    <a:pt x="236" y="227"/>
                  </a:lnTo>
                  <a:lnTo>
                    <a:pt x="236" y="226"/>
                  </a:lnTo>
                  <a:lnTo>
                    <a:pt x="236" y="226"/>
                  </a:lnTo>
                  <a:lnTo>
                    <a:pt x="234" y="226"/>
                  </a:lnTo>
                  <a:lnTo>
                    <a:pt x="232" y="227"/>
                  </a:lnTo>
                  <a:lnTo>
                    <a:pt x="230" y="227"/>
                  </a:lnTo>
                  <a:lnTo>
                    <a:pt x="228" y="229"/>
                  </a:lnTo>
                  <a:lnTo>
                    <a:pt x="226" y="230"/>
                  </a:lnTo>
                  <a:lnTo>
                    <a:pt x="226" y="231"/>
                  </a:lnTo>
                  <a:lnTo>
                    <a:pt x="226" y="230"/>
                  </a:lnTo>
                  <a:lnTo>
                    <a:pt x="225" y="229"/>
                  </a:lnTo>
                  <a:lnTo>
                    <a:pt x="224" y="229"/>
                  </a:lnTo>
                  <a:lnTo>
                    <a:pt x="223" y="227"/>
                  </a:lnTo>
                  <a:lnTo>
                    <a:pt x="223" y="226"/>
                  </a:lnTo>
                  <a:lnTo>
                    <a:pt x="223" y="224"/>
                  </a:lnTo>
                  <a:lnTo>
                    <a:pt x="223" y="221"/>
                  </a:lnTo>
                  <a:lnTo>
                    <a:pt x="223" y="222"/>
                  </a:lnTo>
                  <a:lnTo>
                    <a:pt x="221" y="224"/>
                  </a:lnTo>
                  <a:lnTo>
                    <a:pt x="220" y="225"/>
                  </a:lnTo>
                  <a:lnTo>
                    <a:pt x="219" y="226"/>
                  </a:lnTo>
                  <a:lnTo>
                    <a:pt x="219" y="227"/>
                  </a:lnTo>
                  <a:lnTo>
                    <a:pt x="217" y="227"/>
                  </a:lnTo>
                  <a:lnTo>
                    <a:pt x="217" y="227"/>
                  </a:lnTo>
                  <a:lnTo>
                    <a:pt x="217" y="226"/>
                  </a:lnTo>
                  <a:lnTo>
                    <a:pt x="216" y="227"/>
                  </a:lnTo>
                  <a:lnTo>
                    <a:pt x="215" y="229"/>
                  </a:lnTo>
                  <a:lnTo>
                    <a:pt x="212" y="229"/>
                  </a:lnTo>
                  <a:lnTo>
                    <a:pt x="211" y="229"/>
                  </a:lnTo>
                  <a:lnTo>
                    <a:pt x="208" y="227"/>
                  </a:lnTo>
                  <a:lnTo>
                    <a:pt x="207" y="227"/>
                  </a:lnTo>
                  <a:lnTo>
                    <a:pt x="204" y="227"/>
                  </a:lnTo>
                  <a:lnTo>
                    <a:pt x="202" y="226"/>
                  </a:lnTo>
                  <a:lnTo>
                    <a:pt x="199" y="224"/>
                  </a:lnTo>
                  <a:lnTo>
                    <a:pt x="196" y="225"/>
                  </a:lnTo>
                  <a:lnTo>
                    <a:pt x="194" y="226"/>
                  </a:lnTo>
                  <a:lnTo>
                    <a:pt x="190" y="226"/>
                  </a:lnTo>
                  <a:lnTo>
                    <a:pt x="191" y="225"/>
                  </a:lnTo>
                  <a:lnTo>
                    <a:pt x="190" y="224"/>
                  </a:lnTo>
                  <a:lnTo>
                    <a:pt x="187" y="221"/>
                  </a:lnTo>
                  <a:lnTo>
                    <a:pt x="185" y="220"/>
                  </a:lnTo>
                  <a:lnTo>
                    <a:pt x="182" y="217"/>
                  </a:lnTo>
                  <a:lnTo>
                    <a:pt x="179" y="221"/>
                  </a:lnTo>
                  <a:lnTo>
                    <a:pt x="179" y="225"/>
                  </a:lnTo>
                  <a:lnTo>
                    <a:pt x="178" y="224"/>
                  </a:lnTo>
                  <a:lnTo>
                    <a:pt x="177" y="222"/>
                  </a:lnTo>
                  <a:lnTo>
                    <a:pt x="175" y="222"/>
                  </a:lnTo>
                  <a:lnTo>
                    <a:pt x="173" y="224"/>
                  </a:lnTo>
                  <a:lnTo>
                    <a:pt x="171" y="225"/>
                  </a:lnTo>
                  <a:lnTo>
                    <a:pt x="170" y="225"/>
                  </a:lnTo>
                  <a:lnTo>
                    <a:pt x="169" y="224"/>
                  </a:lnTo>
                  <a:lnTo>
                    <a:pt x="168" y="222"/>
                  </a:lnTo>
                  <a:lnTo>
                    <a:pt x="169" y="221"/>
                  </a:lnTo>
                  <a:lnTo>
                    <a:pt x="170" y="218"/>
                  </a:lnTo>
                  <a:lnTo>
                    <a:pt x="170" y="218"/>
                  </a:lnTo>
                  <a:lnTo>
                    <a:pt x="170" y="217"/>
                  </a:lnTo>
                  <a:lnTo>
                    <a:pt x="168" y="217"/>
                  </a:lnTo>
                  <a:lnTo>
                    <a:pt x="166" y="217"/>
                  </a:lnTo>
                  <a:lnTo>
                    <a:pt x="165" y="217"/>
                  </a:lnTo>
                  <a:lnTo>
                    <a:pt x="162" y="218"/>
                  </a:lnTo>
                  <a:lnTo>
                    <a:pt x="161" y="218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60" y="225"/>
                  </a:lnTo>
                  <a:lnTo>
                    <a:pt x="158" y="224"/>
                  </a:lnTo>
                  <a:lnTo>
                    <a:pt x="157" y="222"/>
                  </a:lnTo>
                  <a:lnTo>
                    <a:pt x="156" y="222"/>
                  </a:lnTo>
                  <a:lnTo>
                    <a:pt x="153" y="222"/>
                  </a:lnTo>
                  <a:lnTo>
                    <a:pt x="151" y="222"/>
                  </a:lnTo>
                  <a:lnTo>
                    <a:pt x="149" y="224"/>
                  </a:lnTo>
                  <a:lnTo>
                    <a:pt x="149" y="225"/>
                  </a:lnTo>
                  <a:lnTo>
                    <a:pt x="145" y="224"/>
                  </a:lnTo>
                  <a:lnTo>
                    <a:pt x="143" y="222"/>
                  </a:lnTo>
                  <a:lnTo>
                    <a:pt x="139" y="222"/>
                  </a:lnTo>
                  <a:lnTo>
                    <a:pt x="136" y="222"/>
                  </a:lnTo>
                  <a:lnTo>
                    <a:pt x="132" y="221"/>
                  </a:lnTo>
                  <a:lnTo>
                    <a:pt x="131" y="221"/>
                  </a:lnTo>
                  <a:lnTo>
                    <a:pt x="131" y="220"/>
                  </a:lnTo>
                  <a:lnTo>
                    <a:pt x="128" y="218"/>
                  </a:lnTo>
                  <a:lnTo>
                    <a:pt x="127" y="217"/>
                  </a:lnTo>
                  <a:lnTo>
                    <a:pt x="126" y="216"/>
                  </a:lnTo>
                  <a:lnTo>
                    <a:pt x="124" y="216"/>
                  </a:lnTo>
                  <a:lnTo>
                    <a:pt x="123" y="216"/>
                  </a:lnTo>
                  <a:lnTo>
                    <a:pt x="123" y="218"/>
                  </a:lnTo>
                  <a:lnTo>
                    <a:pt x="124" y="218"/>
                  </a:lnTo>
                  <a:lnTo>
                    <a:pt x="123" y="220"/>
                  </a:lnTo>
                  <a:lnTo>
                    <a:pt x="122" y="218"/>
                  </a:lnTo>
                  <a:lnTo>
                    <a:pt x="122" y="218"/>
                  </a:lnTo>
                  <a:lnTo>
                    <a:pt x="122" y="216"/>
                  </a:lnTo>
                  <a:lnTo>
                    <a:pt x="123" y="214"/>
                  </a:lnTo>
                  <a:lnTo>
                    <a:pt x="122" y="213"/>
                  </a:lnTo>
                  <a:lnTo>
                    <a:pt x="120" y="213"/>
                  </a:lnTo>
                  <a:lnTo>
                    <a:pt x="119" y="214"/>
                  </a:lnTo>
                  <a:lnTo>
                    <a:pt x="118" y="216"/>
                  </a:lnTo>
                  <a:lnTo>
                    <a:pt x="116" y="218"/>
                  </a:lnTo>
                  <a:lnTo>
                    <a:pt x="115" y="220"/>
                  </a:lnTo>
                  <a:lnTo>
                    <a:pt x="114" y="220"/>
                  </a:lnTo>
                  <a:lnTo>
                    <a:pt x="113" y="220"/>
                  </a:lnTo>
                  <a:lnTo>
                    <a:pt x="110" y="216"/>
                  </a:lnTo>
                  <a:lnTo>
                    <a:pt x="110" y="216"/>
                  </a:lnTo>
                  <a:lnTo>
                    <a:pt x="109" y="216"/>
                  </a:lnTo>
                  <a:lnTo>
                    <a:pt x="107" y="216"/>
                  </a:lnTo>
                  <a:lnTo>
                    <a:pt x="106" y="216"/>
                  </a:lnTo>
                  <a:lnTo>
                    <a:pt x="105" y="217"/>
                  </a:lnTo>
                  <a:lnTo>
                    <a:pt x="105" y="217"/>
                  </a:lnTo>
                  <a:lnTo>
                    <a:pt x="103" y="217"/>
                  </a:lnTo>
                  <a:lnTo>
                    <a:pt x="103" y="216"/>
                  </a:lnTo>
                  <a:lnTo>
                    <a:pt x="103" y="213"/>
                  </a:lnTo>
                  <a:lnTo>
                    <a:pt x="103" y="210"/>
                  </a:lnTo>
                  <a:lnTo>
                    <a:pt x="99" y="210"/>
                  </a:lnTo>
                  <a:lnTo>
                    <a:pt x="97" y="212"/>
                  </a:lnTo>
                  <a:lnTo>
                    <a:pt x="94" y="207"/>
                  </a:lnTo>
                  <a:lnTo>
                    <a:pt x="96" y="208"/>
                  </a:lnTo>
                  <a:lnTo>
                    <a:pt x="94" y="209"/>
                  </a:lnTo>
                  <a:lnTo>
                    <a:pt x="93" y="209"/>
                  </a:lnTo>
                  <a:lnTo>
                    <a:pt x="92" y="209"/>
                  </a:lnTo>
                  <a:lnTo>
                    <a:pt x="90" y="209"/>
                  </a:lnTo>
                  <a:lnTo>
                    <a:pt x="92" y="208"/>
                  </a:lnTo>
                  <a:lnTo>
                    <a:pt x="92" y="208"/>
                  </a:lnTo>
                  <a:lnTo>
                    <a:pt x="90" y="208"/>
                  </a:lnTo>
                  <a:lnTo>
                    <a:pt x="90" y="207"/>
                  </a:lnTo>
                  <a:lnTo>
                    <a:pt x="88" y="207"/>
                  </a:lnTo>
                  <a:lnTo>
                    <a:pt x="89" y="209"/>
                  </a:lnTo>
                  <a:lnTo>
                    <a:pt x="92" y="212"/>
                  </a:lnTo>
                  <a:lnTo>
                    <a:pt x="90" y="212"/>
                  </a:lnTo>
                  <a:lnTo>
                    <a:pt x="88" y="212"/>
                  </a:lnTo>
                  <a:lnTo>
                    <a:pt x="84" y="212"/>
                  </a:lnTo>
                  <a:lnTo>
                    <a:pt x="81" y="212"/>
                  </a:lnTo>
                  <a:lnTo>
                    <a:pt x="77" y="212"/>
                  </a:lnTo>
                  <a:lnTo>
                    <a:pt x="76" y="210"/>
                  </a:lnTo>
                  <a:lnTo>
                    <a:pt x="76" y="209"/>
                  </a:lnTo>
                  <a:lnTo>
                    <a:pt x="75" y="209"/>
                  </a:lnTo>
                  <a:lnTo>
                    <a:pt x="75" y="208"/>
                  </a:lnTo>
                  <a:lnTo>
                    <a:pt x="75" y="208"/>
                  </a:lnTo>
                  <a:lnTo>
                    <a:pt x="76" y="208"/>
                  </a:lnTo>
                  <a:lnTo>
                    <a:pt x="77" y="208"/>
                  </a:lnTo>
                  <a:lnTo>
                    <a:pt x="79" y="208"/>
                  </a:lnTo>
                  <a:lnTo>
                    <a:pt x="79" y="209"/>
                  </a:lnTo>
                  <a:lnTo>
                    <a:pt x="77" y="207"/>
                  </a:lnTo>
                  <a:lnTo>
                    <a:pt x="76" y="205"/>
                  </a:lnTo>
                  <a:lnTo>
                    <a:pt x="75" y="205"/>
                  </a:lnTo>
                  <a:lnTo>
                    <a:pt x="73" y="207"/>
                  </a:lnTo>
                  <a:lnTo>
                    <a:pt x="73" y="208"/>
                  </a:lnTo>
                  <a:lnTo>
                    <a:pt x="72" y="209"/>
                  </a:lnTo>
                  <a:lnTo>
                    <a:pt x="71" y="209"/>
                  </a:lnTo>
                  <a:lnTo>
                    <a:pt x="69" y="208"/>
                  </a:lnTo>
                  <a:lnTo>
                    <a:pt x="72" y="207"/>
                  </a:lnTo>
                  <a:lnTo>
                    <a:pt x="73" y="207"/>
                  </a:lnTo>
                  <a:lnTo>
                    <a:pt x="73" y="205"/>
                  </a:lnTo>
                  <a:lnTo>
                    <a:pt x="72" y="204"/>
                  </a:lnTo>
                  <a:lnTo>
                    <a:pt x="71" y="203"/>
                  </a:lnTo>
                  <a:lnTo>
                    <a:pt x="71" y="201"/>
                  </a:lnTo>
                  <a:lnTo>
                    <a:pt x="68" y="205"/>
                  </a:lnTo>
                  <a:lnTo>
                    <a:pt x="68" y="204"/>
                  </a:lnTo>
                  <a:lnTo>
                    <a:pt x="65" y="203"/>
                  </a:lnTo>
                  <a:lnTo>
                    <a:pt x="63" y="203"/>
                  </a:lnTo>
                  <a:lnTo>
                    <a:pt x="62" y="203"/>
                  </a:lnTo>
                  <a:lnTo>
                    <a:pt x="59" y="204"/>
                  </a:lnTo>
                  <a:lnTo>
                    <a:pt x="56" y="201"/>
                  </a:lnTo>
                  <a:lnTo>
                    <a:pt x="55" y="200"/>
                  </a:lnTo>
                  <a:lnTo>
                    <a:pt x="55" y="197"/>
                  </a:lnTo>
                  <a:lnTo>
                    <a:pt x="54" y="195"/>
                  </a:lnTo>
                  <a:lnTo>
                    <a:pt x="51" y="193"/>
                  </a:lnTo>
                  <a:lnTo>
                    <a:pt x="48" y="191"/>
                  </a:lnTo>
                  <a:lnTo>
                    <a:pt x="44" y="188"/>
                  </a:lnTo>
                  <a:lnTo>
                    <a:pt x="41" y="187"/>
                  </a:lnTo>
                  <a:lnTo>
                    <a:pt x="41" y="184"/>
                  </a:lnTo>
                  <a:lnTo>
                    <a:pt x="42" y="183"/>
                  </a:lnTo>
                  <a:lnTo>
                    <a:pt x="43" y="182"/>
                  </a:lnTo>
                  <a:lnTo>
                    <a:pt x="44" y="180"/>
                  </a:lnTo>
                  <a:lnTo>
                    <a:pt x="46" y="178"/>
                  </a:lnTo>
                  <a:lnTo>
                    <a:pt x="46" y="176"/>
                  </a:lnTo>
                  <a:lnTo>
                    <a:pt x="43" y="175"/>
                  </a:lnTo>
                  <a:lnTo>
                    <a:pt x="41" y="175"/>
                  </a:lnTo>
                  <a:lnTo>
                    <a:pt x="38" y="174"/>
                  </a:lnTo>
                  <a:lnTo>
                    <a:pt x="35" y="175"/>
                  </a:lnTo>
                  <a:lnTo>
                    <a:pt x="34" y="176"/>
                  </a:lnTo>
                  <a:lnTo>
                    <a:pt x="31" y="162"/>
                  </a:lnTo>
                  <a:lnTo>
                    <a:pt x="30" y="149"/>
                  </a:lnTo>
                  <a:lnTo>
                    <a:pt x="29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3" y="127"/>
                  </a:lnTo>
                  <a:lnTo>
                    <a:pt x="35" y="125"/>
                  </a:lnTo>
                  <a:lnTo>
                    <a:pt x="37" y="124"/>
                  </a:lnTo>
                  <a:lnTo>
                    <a:pt x="39" y="123"/>
                  </a:lnTo>
                  <a:lnTo>
                    <a:pt x="41" y="123"/>
                  </a:lnTo>
                  <a:lnTo>
                    <a:pt x="42" y="120"/>
                  </a:lnTo>
                  <a:lnTo>
                    <a:pt x="41" y="120"/>
                  </a:lnTo>
                  <a:lnTo>
                    <a:pt x="39" y="119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3" y="120"/>
                  </a:lnTo>
                  <a:lnTo>
                    <a:pt x="33" y="118"/>
                  </a:lnTo>
                  <a:lnTo>
                    <a:pt x="34" y="114"/>
                  </a:lnTo>
                  <a:lnTo>
                    <a:pt x="35" y="110"/>
                  </a:lnTo>
                  <a:lnTo>
                    <a:pt x="37" y="107"/>
                  </a:lnTo>
                  <a:lnTo>
                    <a:pt x="39" y="104"/>
                  </a:lnTo>
                  <a:lnTo>
                    <a:pt x="38" y="106"/>
                  </a:lnTo>
                  <a:lnTo>
                    <a:pt x="37" y="104"/>
                  </a:lnTo>
                  <a:lnTo>
                    <a:pt x="37" y="103"/>
                  </a:lnTo>
                  <a:lnTo>
                    <a:pt x="38" y="104"/>
                  </a:lnTo>
                  <a:lnTo>
                    <a:pt x="41" y="103"/>
                  </a:lnTo>
                  <a:lnTo>
                    <a:pt x="42" y="103"/>
                  </a:lnTo>
                  <a:lnTo>
                    <a:pt x="42" y="102"/>
                  </a:lnTo>
                  <a:lnTo>
                    <a:pt x="41" y="99"/>
                  </a:lnTo>
                  <a:lnTo>
                    <a:pt x="41" y="98"/>
                  </a:lnTo>
                  <a:lnTo>
                    <a:pt x="39" y="97"/>
                  </a:lnTo>
                  <a:lnTo>
                    <a:pt x="43" y="97"/>
                  </a:lnTo>
                  <a:lnTo>
                    <a:pt x="39" y="93"/>
                  </a:lnTo>
                  <a:lnTo>
                    <a:pt x="41" y="91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3" y="89"/>
                  </a:lnTo>
                  <a:lnTo>
                    <a:pt x="43" y="86"/>
                  </a:lnTo>
                  <a:lnTo>
                    <a:pt x="43" y="83"/>
                  </a:lnTo>
                  <a:lnTo>
                    <a:pt x="44" y="82"/>
                  </a:lnTo>
                  <a:lnTo>
                    <a:pt x="46" y="81"/>
                  </a:lnTo>
                  <a:lnTo>
                    <a:pt x="47" y="80"/>
                  </a:lnTo>
                  <a:lnTo>
                    <a:pt x="51" y="80"/>
                  </a:lnTo>
                  <a:lnTo>
                    <a:pt x="50" y="77"/>
                  </a:lnTo>
                  <a:lnTo>
                    <a:pt x="50" y="76"/>
                  </a:lnTo>
                  <a:lnTo>
                    <a:pt x="47" y="76"/>
                  </a:lnTo>
                  <a:lnTo>
                    <a:pt x="50" y="74"/>
                  </a:lnTo>
                  <a:lnTo>
                    <a:pt x="52" y="72"/>
                  </a:lnTo>
                  <a:lnTo>
                    <a:pt x="55" y="72"/>
                  </a:lnTo>
                  <a:lnTo>
                    <a:pt x="56" y="70"/>
                  </a:lnTo>
                  <a:lnTo>
                    <a:pt x="58" y="69"/>
                  </a:lnTo>
                  <a:lnTo>
                    <a:pt x="58" y="66"/>
                  </a:lnTo>
                  <a:lnTo>
                    <a:pt x="58" y="63"/>
                  </a:lnTo>
                  <a:lnTo>
                    <a:pt x="59" y="56"/>
                  </a:lnTo>
                  <a:lnTo>
                    <a:pt x="62" y="49"/>
                  </a:lnTo>
                  <a:lnTo>
                    <a:pt x="64" y="47"/>
                  </a:lnTo>
                  <a:lnTo>
                    <a:pt x="65" y="43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6"/>
                  </a:lnTo>
                  <a:lnTo>
                    <a:pt x="77" y="36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9" y="31"/>
                  </a:lnTo>
                  <a:lnTo>
                    <a:pt x="81" y="34"/>
                  </a:lnTo>
                  <a:lnTo>
                    <a:pt x="82" y="36"/>
                  </a:lnTo>
                  <a:lnTo>
                    <a:pt x="85" y="36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6" y="31"/>
                  </a:lnTo>
                  <a:lnTo>
                    <a:pt x="86" y="28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5" y="27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6" y="25"/>
                  </a:lnTo>
                  <a:lnTo>
                    <a:pt x="88" y="25"/>
                  </a:lnTo>
                  <a:lnTo>
                    <a:pt x="90" y="23"/>
                  </a:lnTo>
                  <a:lnTo>
                    <a:pt x="90" y="22"/>
                  </a:lnTo>
                  <a:lnTo>
                    <a:pt x="90" y="21"/>
                  </a:lnTo>
                  <a:lnTo>
                    <a:pt x="93" y="23"/>
                  </a:lnTo>
                  <a:lnTo>
                    <a:pt x="94" y="26"/>
                  </a:lnTo>
                  <a:lnTo>
                    <a:pt x="96" y="23"/>
                  </a:lnTo>
                  <a:lnTo>
                    <a:pt x="97" y="25"/>
                  </a:lnTo>
                  <a:lnTo>
                    <a:pt x="98" y="26"/>
                  </a:lnTo>
                  <a:lnTo>
                    <a:pt x="98" y="30"/>
                  </a:lnTo>
                  <a:lnTo>
                    <a:pt x="99" y="32"/>
                  </a:lnTo>
                  <a:lnTo>
                    <a:pt x="99" y="36"/>
                  </a:lnTo>
                  <a:lnTo>
                    <a:pt x="101" y="39"/>
                  </a:lnTo>
                  <a:lnTo>
                    <a:pt x="102" y="42"/>
                  </a:lnTo>
                  <a:lnTo>
                    <a:pt x="103" y="43"/>
                  </a:lnTo>
                  <a:lnTo>
                    <a:pt x="105" y="43"/>
                  </a:lnTo>
                  <a:lnTo>
                    <a:pt x="105" y="39"/>
                  </a:lnTo>
                  <a:lnTo>
                    <a:pt x="103" y="34"/>
                  </a:lnTo>
                  <a:lnTo>
                    <a:pt x="102" y="27"/>
                  </a:lnTo>
                  <a:lnTo>
                    <a:pt x="102" y="22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5" y="21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3" y="25"/>
                  </a:lnTo>
                  <a:lnTo>
                    <a:pt x="106" y="25"/>
                  </a:lnTo>
                  <a:lnTo>
                    <a:pt x="107" y="25"/>
                  </a:lnTo>
                  <a:lnTo>
                    <a:pt x="109" y="23"/>
                  </a:lnTo>
                  <a:lnTo>
                    <a:pt x="109" y="22"/>
                  </a:lnTo>
                  <a:lnTo>
                    <a:pt x="110" y="21"/>
                  </a:lnTo>
                  <a:lnTo>
                    <a:pt x="113" y="21"/>
                  </a:lnTo>
                  <a:lnTo>
                    <a:pt x="110" y="19"/>
                  </a:lnTo>
                  <a:lnTo>
                    <a:pt x="110" y="18"/>
                  </a:lnTo>
                  <a:lnTo>
                    <a:pt x="110" y="15"/>
                  </a:lnTo>
                  <a:lnTo>
                    <a:pt x="110" y="14"/>
                  </a:lnTo>
                  <a:lnTo>
                    <a:pt x="111" y="13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5"/>
                  </a:lnTo>
                  <a:lnTo>
                    <a:pt x="113" y="17"/>
                  </a:lnTo>
                  <a:lnTo>
                    <a:pt x="114" y="17"/>
                  </a:lnTo>
                  <a:lnTo>
                    <a:pt x="115" y="17"/>
                  </a:lnTo>
                  <a:lnTo>
                    <a:pt x="115" y="13"/>
                  </a:lnTo>
                  <a:lnTo>
                    <a:pt x="116" y="11"/>
                  </a:lnTo>
                  <a:lnTo>
                    <a:pt x="118" y="10"/>
                  </a:lnTo>
                  <a:lnTo>
                    <a:pt x="119" y="9"/>
                  </a:lnTo>
                  <a:lnTo>
                    <a:pt x="120" y="9"/>
                  </a:lnTo>
                  <a:lnTo>
                    <a:pt x="122" y="8"/>
                  </a:lnTo>
                  <a:lnTo>
                    <a:pt x="123" y="5"/>
                  </a:lnTo>
                  <a:lnTo>
                    <a:pt x="123" y="6"/>
                  </a:lnTo>
                  <a:lnTo>
                    <a:pt x="123" y="9"/>
                  </a:lnTo>
                  <a:lnTo>
                    <a:pt x="123" y="10"/>
                  </a:lnTo>
                  <a:lnTo>
                    <a:pt x="123" y="13"/>
                  </a:lnTo>
                  <a:lnTo>
                    <a:pt x="123" y="14"/>
                  </a:lnTo>
                  <a:lnTo>
                    <a:pt x="123" y="15"/>
                  </a:lnTo>
                  <a:lnTo>
                    <a:pt x="126" y="17"/>
                  </a:lnTo>
                  <a:lnTo>
                    <a:pt x="126" y="14"/>
                  </a:lnTo>
                  <a:lnTo>
                    <a:pt x="126" y="13"/>
                  </a:lnTo>
                  <a:lnTo>
                    <a:pt x="127" y="11"/>
                  </a:lnTo>
                  <a:lnTo>
                    <a:pt x="128" y="10"/>
                  </a:lnTo>
                  <a:lnTo>
                    <a:pt x="128" y="9"/>
                  </a:lnTo>
                  <a:lnTo>
                    <a:pt x="128" y="6"/>
                  </a:lnTo>
                  <a:lnTo>
                    <a:pt x="128" y="5"/>
                  </a:lnTo>
                  <a:lnTo>
                    <a:pt x="130" y="6"/>
                  </a:lnTo>
                  <a:lnTo>
                    <a:pt x="131" y="9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0"/>
                  </a:lnTo>
                  <a:lnTo>
                    <a:pt x="135" y="9"/>
                  </a:lnTo>
                  <a:lnTo>
                    <a:pt x="136" y="8"/>
                  </a:lnTo>
                  <a:lnTo>
                    <a:pt x="137" y="9"/>
                  </a:lnTo>
                  <a:lnTo>
                    <a:pt x="139" y="11"/>
                  </a:lnTo>
                  <a:lnTo>
                    <a:pt x="139" y="8"/>
                  </a:lnTo>
                  <a:lnTo>
                    <a:pt x="141" y="9"/>
                  </a:lnTo>
                  <a:lnTo>
                    <a:pt x="143" y="10"/>
                  </a:lnTo>
                  <a:lnTo>
                    <a:pt x="143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4" y="10"/>
                  </a:lnTo>
                  <a:lnTo>
                    <a:pt x="145" y="10"/>
                  </a:lnTo>
                  <a:lnTo>
                    <a:pt x="147" y="9"/>
                  </a:lnTo>
                  <a:lnTo>
                    <a:pt x="148" y="9"/>
                  </a:lnTo>
                  <a:lnTo>
                    <a:pt x="151" y="10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2" y="9"/>
                  </a:lnTo>
                  <a:lnTo>
                    <a:pt x="151" y="8"/>
                  </a:lnTo>
                  <a:lnTo>
                    <a:pt x="149" y="6"/>
                  </a:lnTo>
                  <a:lnTo>
                    <a:pt x="148" y="5"/>
                  </a:lnTo>
                  <a:lnTo>
                    <a:pt x="149" y="6"/>
                  </a:lnTo>
                  <a:lnTo>
                    <a:pt x="151" y="6"/>
                  </a:lnTo>
                  <a:lnTo>
                    <a:pt x="152" y="5"/>
                  </a:lnTo>
                  <a:lnTo>
                    <a:pt x="153" y="4"/>
                  </a:lnTo>
                  <a:lnTo>
                    <a:pt x="154" y="2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7" y="4"/>
                  </a:lnTo>
                  <a:lnTo>
                    <a:pt x="157" y="5"/>
                  </a:lnTo>
                  <a:lnTo>
                    <a:pt x="158" y="5"/>
                  </a:lnTo>
                  <a:lnTo>
                    <a:pt x="160" y="2"/>
                  </a:lnTo>
                  <a:lnTo>
                    <a:pt x="161" y="1"/>
                  </a:lnTo>
                  <a:lnTo>
                    <a:pt x="162" y="2"/>
                  </a:lnTo>
                  <a:lnTo>
                    <a:pt x="162" y="4"/>
                  </a:lnTo>
                  <a:lnTo>
                    <a:pt x="162" y="5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5" y="8"/>
                  </a:lnTo>
                  <a:lnTo>
                    <a:pt x="162" y="10"/>
                  </a:lnTo>
                  <a:lnTo>
                    <a:pt x="164" y="11"/>
                  </a:lnTo>
                  <a:lnTo>
                    <a:pt x="166" y="11"/>
                  </a:lnTo>
                  <a:lnTo>
                    <a:pt x="169" y="2"/>
                  </a:lnTo>
                  <a:lnTo>
                    <a:pt x="170" y="1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1" y="4"/>
                  </a:lnTo>
                  <a:lnTo>
                    <a:pt x="169" y="6"/>
                  </a:lnTo>
                  <a:lnTo>
                    <a:pt x="169" y="8"/>
                  </a:lnTo>
                  <a:lnTo>
                    <a:pt x="169" y="9"/>
                  </a:lnTo>
                  <a:lnTo>
                    <a:pt x="171" y="9"/>
                  </a:lnTo>
                  <a:lnTo>
                    <a:pt x="173" y="9"/>
                  </a:lnTo>
                  <a:lnTo>
                    <a:pt x="174" y="9"/>
                  </a:lnTo>
                  <a:lnTo>
                    <a:pt x="177" y="9"/>
                  </a:lnTo>
                  <a:lnTo>
                    <a:pt x="178" y="8"/>
                  </a:lnTo>
                  <a:lnTo>
                    <a:pt x="178" y="6"/>
                  </a:lnTo>
                  <a:lnTo>
                    <a:pt x="178" y="5"/>
                  </a:lnTo>
                  <a:lnTo>
                    <a:pt x="177" y="4"/>
                  </a:lnTo>
                  <a:lnTo>
                    <a:pt x="178" y="5"/>
                  </a:lnTo>
                  <a:lnTo>
                    <a:pt x="179" y="6"/>
                  </a:lnTo>
                  <a:lnTo>
                    <a:pt x="179" y="8"/>
                  </a:lnTo>
                  <a:lnTo>
                    <a:pt x="181" y="8"/>
                  </a:lnTo>
                  <a:lnTo>
                    <a:pt x="181" y="6"/>
                  </a:lnTo>
                  <a:lnTo>
                    <a:pt x="181" y="5"/>
                  </a:lnTo>
                  <a:lnTo>
                    <a:pt x="181" y="4"/>
                  </a:lnTo>
                  <a:lnTo>
                    <a:pt x="182" y="2"/>
                  </a:lnTo>
                  <a:lnTo>
                    <a:pt x="183" y="5"/>
                  </a:lnTo>
                  <a:lnTo>
                    <a:pt x="185" y="6"/>
                  </a:lnTo>
                  <a:lnTo>
                    <a:pt x="186" y="9"/>
                  </a:lnTo>
                  <a:lnTo>
                    <a:pt x="187" y="10"/>
                  </a:lnTo>
                  <a:lnTo>
                    <a:pt x="188" y="13"/>
                  </a:lnTo>
                  <a:lnTo>
                    <a:pt x="187" y="14"/>
                  </a:lnTo>
                  <a:lnTo>
                    <a:pt x="186" y="17"/>
                  </a:lnTo>
                  <a:lnTo>
                    <a:pt x="186" y="18"/>
                  </a:lnTo>
                  <a:lnTo>
                    <a:pt x="187" y="19"/>
                  </a:lnTo>
                  <a:lnTo>
                    <a:pt x="187" y="22"/>
                  </a:lnTo>
                  <a:lnTo>
                    <a:pt x="187" y="25"/>
                  </a:lnTo>
                  <a:lnTo>
                    <a:pt x="188" y="25"/>
                  </a:lnTo>
                  <a:lnTo>
                    <a:pt x="190" y="23"/>
                  </a:lnTo>
                  <a:lnTo>
                    <a:pt x="191" y="21"/>
                  </a:lnTo>
                  <a:lnTo>
                    <a:pt x="192" y="17"/>
                  </a:lnTo>
                  <a:lnTo>
                    <a:pt x="194" y="14"/>
                  </a:lnTo>
                  <a:lnTo>
                    <a:pt x="195" y="10"/>
                  </a:lnTo>
                  <a:lnTo>
                    <a:pt x="195" y="8"/>
                  </a:lnTo>
                  <a:lnTo>
                    <a:pt x="196" y="6"/>
                  </a:lnTo>
                  <a:lnTo>
                    <a:pt x="198" y="6"/>
                  </a:lnTo>
                  <a:lnTo>
                    <a:pt x="199" y="8"/>
                  </a:lnTo>
                  <a:lnTo>
                    <a:pt x="200" y="9"/>
                  </a:lnTo>
                  <a:lnTo>
                    <a:pt x="200" y="11"/>
                  </a:lnTo>
                  <a:lnTo>
                    <a:pt x="202" y="14"/>
                  </a:lnTo>
                  <a:lnTo>
                    <a:pt x="202" y="15"/>
                  </a:lnTo>
                  <a:lnTo>
                    <a:pt x="203" y="15"/>
                  </a:lnTo>
                  <a:lnTo>
                    <a:pt x="204" y="14"/>
                  </a:lnTo>
                  <a:lnTo>
                    <a:pt x="204" y="11"/>
                  </a:lnTo>
                  <a:lnTo>
                    <a:pt x="206" y="9"/>
                  </a:lnTo>
                  <a:lnTo>
                    <a:pt x="206" y="6"/>
                  </a:lnTo>
                  <a:lnTo>
                    <a:pt x="207" y="5"/>
                  </a:lnTo>
                  <a:lnTo>
                    <a:pt x="207" y="2"/>
                  </a:lnTo>
                  <a:lnTo>
                    <a:pt x="208" y="2"/>
                  </a:lnTo>
                  <a:lnTo>
                    <a:pt x="211" y="2"/>
                  </a:lnTo>
                  <a:lnTo>
                    <a:pt x="209" y="4"/>
                  </a:lnTo>
                  <a:lnTo>
                    <a:pt x="209" y="6"/>
                  </a:lnTo>
                  <a:lnTo>
                    <a:pt x="209" y="8"/>
                  </a:lnTo>
                  <a:lnTo>
                    <a:pt x="211" y="10"/>
                  </a:lnTo>
                  <a:lnTo>
                    <a:pt x="211" y="11"/>
                  </a:lnTo>
                  <a:lnTo>
                    <a:pt x="209" y="14"/>
                  </a:lnTo>
                  <a:lnTo>
                    <a:pt x="208" y="13"/>
                  </a:lnTo>
                  <a:lnTo>
                    <a:pt x="207" y="11"/>
                  </a:lnTo>
                  <a:lnTo>
                    <a:pt x="206" y="13"/>
                  </a:lnTo>
                  <a:lnTo>
                    <a:pt x="208" y="17"/>
                  </a:lnTo>
                  <a:lnTo>
                    <a:pt x="209" y="18"/>
                  </a:lnTo>
                  <a:lnTo>
                    <a:pt x="209" y="19"/>
                  </a:lnTo>
                  <a:lnTo>
                    <a:pt x="211" y="18"/>
                  </a:lnTo>
                  <a:lnTo>
                    <a:pt x="211" y="17"/>
                  </a:lnTo>
                  <a:lnTo>
                    <a:pt x="211" y="15"/>
                  </a:lnTo>
                  <a:lnTo>
                    <a:pt x="212" y="14"/>
                  </a:lnTo>
                  <a:lnTo>
                    <a:pt x="212" y="11"/>
                  </a:lnTo>
                  <a:lnTo>
                    <a:pt x="216" y="10"/>
                  </a:lnTo>
                  <a:lnTo>
                    <a:pt x="217" y="10"/>
                  </a:lnTo>
                  <a:lnTo>
                    <a:pt x="217" y="9"/>
                  </a:lnTo>
                  <a:lnTo>
                    <a:pt x="217" y="9"/>
                  </a:lnTo>
                  <a:lnTo>
                    <a:pt x="217" y="8"/>
                  </a:lnTo>
                  <a:lnTo>
                    <a:pt x="217" y="6"/>
                  </a:lnTo>
                  <a:lnTo>
                    <a:pt x="217" y="4"/>
                  </a:lnTo>
                  <a:lnTo>
                    <a:pt x="220" y="1"/>
                  </a:lnTo>
                  <a:lnTo>
                    <a:pt x="219" y="4"/>
                  </a:lnTo>
                  <a:lnTo>
                    <a:pt x="220" y="5"/>
                  </a:lnTo>
                  <a:lnTo>
                    <a:pt x="221" y="4"/>
                  </a:lnTo>
                  <a:lnTo>
                    <a:pt x="223" y="4"/>
                  </a:lnTo>
                  <a:lnTo>
                    <a:pt x="223" y="2"/>
                  </a:lnTo>
                  <a:lnTo>
                    <a:pt x="223" y="1"/>
                  </a:lnTo>
                  <a:lnTo>
                    <a:pt x="224" y="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22"/>
            <p:cNvSpPr>
              <a:spLocks noEditPoints="1"/>
            </p:cNvSpPr>
            <p:nvPr/>
          </p:nvSpPr>
          <p:spPr bwMode="auto">
            <a:xfrm>
              <a:off x="5102225" y="3146425"/>
              <a:ext cx="550863" cy="711200"/>
            </a:xfrm>
            <a:custGeom>
              <a:avLst/>
              <a:gdLst>
                <a:gd name="T0" fmla="*/ 148 w 347"/>
                <a:gd name="T1" fmla="*/ 9 h 448"/>
                <a:gd name="T2" fmla="*/ 169 w 347"/>
                <a:gd name="T3" fmla="*/ 0 h 448"/>
                <a:gd name="T4" fmla="*/ 164 w 347"/>
                <a:gd name="T5" fmla="*/ 20 h 448"/>
                <a:gd name="T6" fmla="*/ 174 w 347"/>
                <a:gd name="T7" fmla="*/ 13 h 448"/>
                <a:gd name="T8" fmla="*/ 202 w 347"/>
                <a:gd name="T9" fmla="*/ 11 h 448"/>
                <a:gd name="T10" fmla="*/ 224 w 347"/>
                <a:gd name="T11" fmla="*/ 15 h 448"/>
                <a:gd name="T12" fmla="*/ 240 w 347"/>
                <a:gd name="T13" fmla="*/ 18 h 448"/>
                <a:gd name="T14" fmla="*/ 246 w 347"/>
                <a:gd name="T15" fmla="*/ 22 h 448"/>
                <a:gd name="T16" fmla="*/ 226 w 347"/>
                <a:gd name="T17" fmla="*/ 33 h 448"/>
                <a:gd name="T18" fmla="*/ 196 w 347"/>
                <a:gd name="T19" fmla="*/ 33 h 448"/>
                <a:gd name="T20" fmla="*/ 153 w 347"/>
                <a:gd name="T21" fmla="*/ 49 h 448"/>
                <a:gd name="T22" fmla="*/ 126 w 347"/>
                <a:gd name="T23" fmla="*/ 66 h 448"/>
                <a:gd name="T24" fmla="*/ 76 w 347"/>
                <a:gd name="T25" fmla="*/ 130 h 448"/>
                <a:gd name="T26" fmla="*/ 64 w 347"/>
                <a:gd name="T27" fmla="*/ 159 h 448"/>
                <a:gd name="T28" fmla="*/ 59 w 347"/>
                <a:gd name="T29" fmla="*/ 187 h 448"/>
                <a:gd name="T30" fmla="*/ 47 w 347"/>
                <a:gd name="T31" fmla="*/ 241 h 448"/>
                <a:gd name="T32" fmla="*/ 48 w 347"/>
                <a:gd name="T33" fmla="*/ 299 h 448"/>
                <a:gd name="T34" fmla="*/ 64 w 347"/>
                <a:gd name="T35" fmla="*/ 335 h 448"/>
                <a:gd name="T36" fmla="*/ 97 w 347"/>
                <a:gd name="T37" fmla="*/ 363 h 448"/>
                <a:gd name="T38" fmla="*/ 249 w 347"/>
                <a:gd name="T39" fmla="*/ 409 h 448"/>
                <a:gd name="T40" fmla="*/ 272 w 347"/>
                <a:gd name="T41" fmla="*/ 392 h 448"/>
                <a:gd name="T42" fmla="*/ 338 w 347"/>
                <a:gd name="T43" fmla="*/ 321 h 448"/>
                <a:gd name="T44" fmla="*/ 333 w 347"/>
                <a:gd name="T45" fmla="*/ 377 h 448"/>
                <a:gd name="T46" fmla="*/ 302 w 347"/>
                <a:gd name="T47" fmla="*/ 405 h 448"/>
                <a:gd name="T48" fmla="*/ 283 w 347"/>
                <a:gd name="T49" fmla="*/ 422 h 448"/>
                <a:gd name="T50" fmla="*/ 249 w 347"/>
                <a:gd name="T51" fmla="*/ 441 h 448"/>
                <a:gd name="T52" fmla="*/ 223 w 347"/>
                <a:gd name="T53" fmla="*/ 445 h 448"/>
                <a:gd name="T54" fmla="*/ 173 w 347"/>
                <a:gd name="T55" fmla="*/ 436 h 448"/>
                <a:gd name="T56" fmla="*/ 160 w 347"/>
                <a:gd name="T57" fmla="*/ 435 h 448"/>
                <a:gd name="T58" fmla="*/ 147 w 347"/>
                <a:gd name="T59" fmla="*/ 431 h 448"/>
                <a:gd name="T60" fmla="*/ 120 w 347"/>
                <a:gd name="T61" fmla="*/ 418 h 448"/>
                <a:gd name="T62" fmla="*/ 106 w 347"/>
                <a:gd name="T63" fmla="*/ 403 h 448"/>
                <a:gd name="T64" fmla="*/ 82 w 347"/>
                <a:gd name="T65" fmla="*/ 402 h 448"/>
                <a:gd name="T66" fmla="*/ 72 w 347"/>
                <a:gd name="T67" fmla="*/ 393 h 448"/>
                <a:gd name="T68" fmla="*/ 50 w 347"/>
                <a:gd name="T69" fmla="*/ 373 h 448"/>
                <a:gd name="T70" fmla="*/ 29 w 347"/>
                <a:gd name="T71" fmla="*/ 351 h 448"/>
                <a:gd name="T72" fmla="*/ 29 w 347"/>
                <a:gd name="T73" fmla="*/ 339 h 448"/>
                <a:gd name="T74" fmla="*/ 13 w 347"/>
                <a:gd name="T75" fmla="*/ 323 h 448"/>
                <a:gd name="T76" fmla="*/ 9 w 347"/>
                <a:gd name="T77" fmla="*/ 295 h 448"/>
                <a:gd name="T78" fmla="*/ 9 w 347"/>
                <a:gd name="T79" fmla="*/ 280 h 448"/>
                <a:gd name="T80" fmla="*/ 4 w 347"/>
                <a:gd name="T81" fmla="*/ 250 h 448"/>
                <a:gd name="T82" fmla="*/ 1 w 347"/>
                <a:gd name="T83" fmla="*/ 238 h 448"/>
                <a:gd name="T84" fmla="*/ 9 w 347"/>
                <a:gd name="T85" fmla="*/ 224 h 448"/>
                <a:gd name="T86" fmla="*/ 5 w 347"/>
                <a:gd name="T87" fmla="*/ 212 h 448"/>
                <a:gd name="T88" fmla="*/ 8 w 347"/>
                <a:gd name="T89" fmla="*/ 206 h 448"/>
                <a:gd name="T90" fmla="*/ 20 w 347"/>
                <a:gd name="T91" fmla="*/ 185 h 448"/>
                <a:gd name="T92" fmla="*/ 22 w 347"/>
                <a:gd name="T93" fmla="*/ 151 h 448"/>
                <a:gd name="T94" fmla="*/ 29 w 347"/>
                <a:gd name="T95" fmla="*/ 134 h 448"/>
                <a:gd name="T96" fmla="*/ 37 w 347"/>
                <a:gd name="T97" fmla="*/ 117 h 448"/>
                <a:gd name="T98" fmla="*/ 63 w 347"/>
                <a:gd name="T99" fmla="*/ 81 h 448"/>
                <a:gd name="T100" fmla="*/ 69 w 347"/>
                <a:gd name="T101" fmla="*/ 75 h 448"/>
                <a:gd name="T102" fmla="*/ 85 w 347"/>
                <a:gd name="T103" fmla="*/ 87 h 448"/>
                <a:gd name="T104" fmla="*/ 79 w 347"/>
                <a:gd name="T105" fmla="*/ 68 h 448"/>
                <a:gd name="T106" fmla="*/ 79 w 347"/>
                <a:gd name="T107" fmla="*/ 53 h 448"/>
                <a:gd name="T108" fmla="*/ 86 w 347"/>
                <a:gd name="T109" fmla="*/ 54 h 448"/>
                <a:gd name="T110" fmla="*/ 94 w 347"/>
                <a:gd name="T111" fmla="*/ 45 h 448"/>
                <a:gd name="T112" fmla="*/ 97 w 347"/>
                <a:gd name="T113" fmla="*/ 35 h 448"/>
                <a:gd name="T114" fmla="*/ 106 w 347"/>
                <a:gd name="T115" fmla="*/ 28 h 448"/>
                <a:gd name="T116" fmla="*/ 117 w 347"/>
                <a:gd name="T117" fmla="*/ 26 h 448"/>
                <a:gd name="T118" fmla="*/ 132 w 347"/>
                <a:gd name="T119" fmla="*/ 37 h 448"/>
                <a:gd name="T120" fmla="*/ 136 w 347"/>
                <a:gd name="T121" fmla="*/ 20 h 448"/>
                <a:gd name="T122" fmla="*/ 143 w 347"/>
                <a:gd name="T123" fmla="*/ 22 h 448"/>
                <a:gd name="T124" fmla="*/ 141 w 347"/>
                <a:gd name="T125" fmla="*/ 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7" h="448">
                  <a:moveTo>
                    <a:pt x="33" y="351"/>
                  </a:moveTo>
                  <a:lnTo>
                    <a:pt x="34" y="352"/>
                  </a:lnTo>
                  <a:lnTo>
                    <a:pt x="33" y="351"/>
                  </a:lnTo>
                  <a:lnTo>
                    <a:pt x="33" y="351"/>
                  </a:lnTo>
                  <a:close/>
                  <a:moveTo>
                    <a:pt x="29" y="348"/>
                  </a:moveTo>
                  <a:lnTo>
                    <a:pt x="30" y="350"/>
                  </a:lnTo>
                  <a:lnTo>
                    <a:pt x="30" y="350"/>
                  </a:lnTo>
                  <a:lnTo>
                    <a:pt x="29" y="348"/>
                  </a:lnTo>
                  <a:close/>
                  <a:moveTo>
                    <a:pt x="148" y="0"/>
                  </a:moveTo>
                  <a:lnTo>
                    <a:pt x="151" y="3"/>
                  </a:lnTo>
                  <a:lnTo>
                    <a:pt x="152" y="4"/>
                  </a:lnTo>
                  <a:lnTo>
                    <a:pt x="152" y="5"/>
                  </a:lnTo>
                  <a:lnTo>
                    <a:pt x="151" y="7"/>
                  </a:lnTo>
                  <a:lnTo>
                    <a:pt x="149" y="7"/>
                  </a:lnTo>
                  <a:lnTo>
                    <a:pt x="149" y="8"/>
                  </a:lnTo>
                  <a:lnTo>
                    <a:pt x="148" y="9"/>
                  </a:lnTo>
                  <a:lnTo>
                    <a:pt x="149" y="12"/>
                  </a:lnTo>
                  <a:lnTo>
                    <a:pt x="152" y="9"/>
                  </a:lnTo>
                  <a:lnTo>
                    <a:pt x="154" y="8"/>
                  </a:lnTo>
                  <a:lnTo>
                    <a:pt x="154" y="11"/>
                  </a:lnTo>
                  <a:lnTo>
                    <a:pt x="156" y="12"/>
                  </a:lnTo>
                  <a:lnTo>
                    <a:pt x="157" y="13"/>
                  </a:lnTo>
                  <a:lnTo>
                    <a:pt x="160" y="13"/>
                  </a:lnTo>
                  <a:lnTo>
                    <a:pt x="161" y="12"/>
                  </a:lnTo>
                  <a:lnTo>
                    <a:pt x="161" y="11"/>
                  </a:lnTo>
                  <a:lnTo>
                    <a:pt x="161" y="9"/>
                  </a:lnTo>
                  <a:lnTo>
                    <a:pt x="160" y="7"/>
                  </a:lnTo>
                  <a:lnTo>
                    <a:pt x="161" y="4"/>
                  </a:lnTo>
                  <a:lnTo>
                    <a:pt x="162" y="3"/>
                  </a:lnTo>
                  <a:lnTo>
                    <a:pt x="164" y="1"/>
                  </a:lnTo>
                  <a:lnTo>
                    <a:pt x="166" y="1"/>
                  </a:lnTo>
                  <a:lnTo>
                    <a:pt x="169" y="0"/>
                  </a:lnTo>
                  <a:lnTo>
                    <a:pt x="170" y="1"/>
                  </a:lnTo>
                  <a:lnTo>
                    <a:pt x="171" y="3"/>
                  </a:lnTo>
                  <a:lnTo>
                    <a:pt x="171" y="4"/>
                  </a:lnTo>
                  <a:lnTo>
                    <a:pt x="169" y="3"/>
                  </a:lnTo>
                  <a:lnTo>
                    <a:pt x="168" y="3"/>
                  </a:lnTo>
                  <a:lnTo>
                    <a:pt x="165" y="4"/>
                  </a:lnTo>
                  <a:lnTo>
                    <a:pt x="164" y="7"/>
                  </a:lnTo>
                  <a:lnTo>
                    <a:pt x="164" y="8"/>
                  </a:lnTo>
                  <a:lnTo>
                    <a:pt x="162" y="11"/>
                  </a:lnTo>
                  <a:lnTo>
                    <a:pt x="162" y="12"/>
                  </a:lnTo>
                  <a:lnTo>
                    <a:pt x="162" y="13"/>
                  </a:lnTo>
                  <a:lnTo>
                    <a:pt x="161" y="13"/>
                  </a:lnTo>
                  <a:lnTo>
                    <a:pt x="160" y="15"/>
                  </a:lnTo>
                  <a:lnTo>
                    <a:pt x="161" y="16"/>
                  </a:lnTo>
                  <a:lnTo>
                    <a:pt x="162" y="18"/>
                  </a:lnTo>
                  <a:lnTo>
                    <a:pt x="164" y="20"/>
                  </a:lnTo>
                  <a:lnTo>
                    <a:pt x="165" y="22"/>
                  </a:lnTo>
                  <a:lnTo>
                    <a:pt x="166" y="24"/>
                  </a:lnTo>
                  <a:lnTo>
                    <a:pt x="168" y="25"/>
                  </a:lnTo>
                  <a:lnTo>
                    <a:pt x="169" y="25"/>
                  </a:lnTo>
                  <a:lnTo>
                    <a:pt x="169" y="24"/>
                  </a:lnTo>
                  <a:lnTo>
                    <a:pt x="168" y="21"/>
                  </a:lnTo>
                  <a:lnTo>
                    <a:pt x="168" y="20"/>
                  </a:lnTo>
                  <a:lnTo>
                    <a:pt x="166" y="17"/>
                  </a:lnTo>
                  <a:lnTo>
                    <a:pt x="166" y="16"/>
                  </a:lnTo>
                  <a:lnTo>
                    <a:pt x="165" y="16"/>
                  </a:lnTo>
                  <a:lnTo>
                    <a:pt x="169" y="15"/>
                  </a:lnTo>
                  <a:lnTo>
                    <a:pt x="171" y="12"/>
                  </a:lnTo>
                  <a:lnTo>
                    <a:pt x="174" y="8"/>
                  </a:lnTo>
                  <a:lnTo>
                    <a:pt x="175" y="9"/>
                  </a:lnTo>
                  <a:lnTo>
                    <a:pt x="175" y="12"/>
                  </a:lnTo>
                  <a:lnTo>
                    <a:pt x="174" y="13"/>
                  </a:lnTo>
                  <a:lnTo>
                    <a:pt x="182" y="12"/>
                  </a:lnTo>
                  <a:lnTo>
                    <a:pt x="189" y="12"/>
                  </a:lnTo>
                  <a:lnTo>
                    <a:pt x="189" y="9"/>
                  </a:lnTo>
                  <a:lnTo>
                    <a:pt x="187" y="8"/>
                  </a:lnTo>
                  <a:lnTo>
                    <a:pt x="189" y="8"/>
                  </a:lnTo>
                  <a:lnTo>
                    <a:pt x="190" y="8"/>
                  </a:lnTo>
                  <a:lnTo>
                    <a:pt x="190" y="8"/>
                  </a:lnTo>
                  <a:lnTo>
                    <a:pt x="191" y="7"/>
                  </a:lnTo>
                  <a:lnTo>
                    <a:pt x="191" y="5"/>
                  </a:lnTo>
                  <a:lnTo>
                    <a:pt x="192" y="7"/>
                  </a:lnTo>
                  <a:lnTo>
                    <a:pt x="192" y="9"/>
                  </a:lnTo>
                  <a:lnTo>
                    <a:pt x="194" y="12"/>
                  </a:lnTo>
                  <a:lnTo>
                    <a:pt x="195" y="15"/>
                  </a:lnTo>
                  <a:lnTo>
                    <a:pt x="196" y="16"/>
                  </a:lnTo>
                  <a:lnTo>
                    <a:pt x="199" y="12"/>
                  </a:lnTo>
                  <a:lnTo>
                    <a:pt x="202" y="11"/>
                  </a:lnTo>
                  <a:lnTo>
                    <a:pt x="204" y="9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3" y="11"/>
                  </a:lnTo>
                  <a:lnTo>
                    <a:pt x="217" y="9"/>
                  </a:lnTo>
                  <a:lnTo>
                    <a:pt x="220" y="9"/>
                  </a:lnTo>
                  <a:lnTo>
                    <a:pt x="221" y="9"/>
                  </a:lnTo>
                  <a:lnTo>
                    <a:pt x="223" y="9"/>
                  </a:lnTo>
                  <a:lnTo>
                    <a:pt x="223" y="11"/>
                  </a:lnTo>
                  <a:lnTo>
                    <a:pt x="223" y="12"/>
                  </a:lnTo>
                  <a:lnTo>
                    <a:pt x="221" y="13"/>
                  </a:lnTo>
                  <a:lnTo>
                    <a:pt x="221" y="15"/>
                  </a:lnTo>
                  <a:lnTo>
                    <a:pt x="223" y="17"/>
                  </a:lnTo>
                  <a:lnTo>
                    <a:pt x="224" y="17"/>
                  </a:lnTo>
                  <a:lnTo>
                    <a:pt x="225" y="16"/>
                  </a:lnTo>
                  <a:lnTo>
                    <a:pt x="224" y="15"/>
                  </a:lnTo>
                  <a:lnTo>
                    <a:pt x="225" y="15"/>
                  </a:lnTo>
                  <a:lnTo>
                    <a:pt x="226" y="16"/>
                  </a:lnTo>
                  <a:lnTo>
                    <a:pt x="229" y="16"/>
                  </a:lnTo>
                  <a:lnTo>
                    <a:pt x="230" y="16"/>
                  </a:lnTo>
                  <a:lnTo>
                    <a:pt x="233" y="15"/>
                  </a:lnTo>
                  <a:lnTo>
                    <a:pt x="234" y="12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4" y="17"/>
                  </a:lnTo>
                  <a:lnTo>
                    <a:pt x="234" y="20"/>
                  </a:lnTo>
                  <a:lnTo>
                    <a:pt x="234" y="22"/>
                  </a:lnTo>
                  <a:lnTo>
                    <a:pt x="236" y="24"/>
                  </a:lnTo>
                  <a:lnTo>
                    <a:pt x="237" y="24"/>
                  </a:lnTo>
                  <a:lnTo>
                    <a:pt x="238" y="22"/>
                  </a:lnTo>
                  <a:lnTo>
                    <a:pt x="240" y="21"/>
                  </a:lnTo>
                  <a:lnTo>
                    <a:pt x="240" y="18"/>
                  </a:lnTo>
                  <a:lnTo>
                    <a:pt x="245" y="20"/>
                  </a:lnTo>
                  <a:lnTo>
                    <a:pt x="250" y="21"/>
                  </a:lnTo>
                  <a:lnTo>
                    <a:pt x="249" y="24"/>
                  </a:lnTo>
                  <a:lnTo>
                    <a:pt x="253" y="22"/>
                  </a:lnTo>
                  <a:lnTo>
                    <a:pt x="251" y="25"/>
                  </a:lnTo>
                  <a:lnTo>
                    <a:pt x="251" y="26"/>
                  </a:lnTo>
                  <a:lnTo>
                    <a:pt x="250" y="28"/>
                  </a:lnTo>
                  <a:lnTo>
                    <a:pt x="250" y="29"/>
                  </a:lnTo>
                  <a:lnTo>
                    <a:pt x="249" y="30"/>
                  </a:lnTo>
                  <a:lnTo>
                    <a:pt x="246" y="33"/>
                  </a:lnTo>
                  <a:lnTo>
                    <a:pt x="246" y="32"/>
                  </a:lnTo>
                  <a:lnTo>
                    <a:pt x="246" y="29"/>
                  </a:lnTo>
                  <a:lnTo>
                    <a:pt x="247" y="28"/>
                  </a:lnTo>
                  <a:lnTo>
                    <a:pt x="247" y="25"/>
                  </a:lnTo>
                  <a:lnTo>
                    <a:pt x="246" y="24"/>
                  </a:lnTo>
                  <a:lnTo>
                    <a:pt x="246" y="22"/>
                  </a:lnTo>
                  <a:lnTo>
                    <a:pt x="246" y="22"/>
                  </a:lnTo>
                  <a:lnTo>
                    <a:pt x="245" y="24"/>
                  </a:lnTo>
                  <a:lnTo>
                    <a:pt x="243" y="26"/>
                  </a:lnTo>
                  <a:lnTo>
                    <a:pt x="245" y="26"/>
                  </a:lnTo>
                  <a:lnTo>
                    <a:pt x="246" y="25"/>
                  </a:lnTo>
                  <a:lnTo>
                    <a:pt x="245" y="28"/>
                  </a:lnTo>
                  <a:lnTo>
                    <a:pt x="243" y="32"/>
                  </a:lnTo>
                  <a:lnTo>
                    <a:pt x="241" y="33"/>
                  </a:lnTo>
                  <a:lnTo>
                    <a:pt x="238" y="34"/>
                  </a:lnTo>
                  <a:lnTo>
                    <a:pt x="238" y="32"/>
                  </a:lnTo>
                  <a:lnTo>
                    <a:pt x="238" y="30"/>
                  </a:lnTo>
                  <a:lnTo>
                    <a:pt x="237" y="30"/>
                  </a:lnTo>
                  <a:lnTo>
                    <a:pt x="234" y="32"/>
                  </a:lnTo>
                  <a:lnTo>
                    <a:pt x="232" y="33"/>
                  </a:lnTo>
                  <a:lnTo>
                    <a:pt x="229" y="33"/>
                  </a:lnTo>
                  <a:lnTo>
                    <a:pt x="226" y="33"/>
                  </a:lnTo>
                  <a:lnTo>
                    <a:pt x="224" y="33"/>
                  </a:lnTo>
                  <a:lnTo>
                    <a:pt x="226" y="28"/>
                  </a:lnTo>
                  <a:lnTo>
                    <a:pt x="230" y="24"/>
                  </a:lnTo>
                  <a:lnTo>
                    <a:pt x="226" y="21"/>
                  </a:lnTo>
                  <a:lnTo>
                    <a:pt x="224" y="26"/>
                  </a:lnTo>
                  <a:lnTo>
                    <a:pt x="221" y="32"/>
                  </a:lnTo>
                  <a:lnTo>
                    <a:pt x="221" y="28"/>
                  </a:lnTo>
                  <a:lnTo>
                    <a:pt x="217" y="30"/>
                  </a:lnTo>
                  <a:lnTo>
                    <a:pt x="215" y="32"/>
                  </a:lnTo>
                  <a:lnTo>
                    <a:pt x="212" y="33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3" y="32"/>
                  </a:lnTo>
                  <a:lnTo>
                    <a:pt x="200" y="29"/>
                  </a:lnTo>
                  <a:lnTo>
                    <a:pt x="199" y="32"/>
                  </a:lnTo>
                  <a:lnTo>
                    <a:pt x="196" y="33"/>
                  </a:lnTo>
                  <a:lnTo>
                    <a:pt x="194" y="34"/>
                  </a:lnTo>
                  <a:lnTo>
                    <a:pt x="191" y="35"/>
                  </a:lnTo>
                  <a:lnTo>
                    <a:pt x="187" y="37"/>
                  </a:lnTo>
                  <a:lnTo>
                    <a:pt x="185" y="37"/>
                  </a:lnTo>
                  <a:lnTo>
                    <a:pt x="182" y="38"/>
                  </a:lnTo>
                  <a:lnTo>
                    <a:pt x="169" y="43"/>
                  </a:lnTo>
                  <a:lnTo>
                    <a:pt x="154" y="50"/>
                  </a:lnTo>
                  <a:lnTo>
                    <a:pt x="154" y="45"/>
                  </a:lnTo>
                  <a:lnTo>
                    <a:pt x="154" y="46"/>
                  </a:lnTo>
                  <a:lnTo>
                    <a:pt x="153" y="46"/>
                  </a:lnTo>
                  <a:lnTo>
                    <a:pt x="153" y="45"/>
                  </a:lnTo>
                  <a:lnTo>
                    <a:pt x="152" y="45"/>
                  </a:lnTo>
                  <a:lnTo>
                    <a:pt x="152" y="43"/>
                  </a:lnTo>
                  <a:lnTo>
                    <a:pt x="151" y="45"/>
                  </a:lnTo>
                  <a:lnTo>
                    <a:pt x="152" y="46"/>
                  </a:lnTo>
                  <a:lnTo>
                    <a:pt x="153" y="49"/>
                  </a:lnTo>
                  <a:lnTo>
                    <a:pt x="152" y="50"/>
                  </a:lnTo>
                  <a:lnTo>
                    <a:pt x="149" y="53"/>
                  </a:lnTo>
                  <a:lnTo>
                    <a:pt x="148" y="55"/>
                  </a:lnTo>
                  <a:lnTo>
                    <a:pt x="145" y="58"/>
                  </a:lnTo>
                  <a:lnTo>
                    <a:pt x="144" y="60"/>
                  </a:lnTo>
                  <a:lnTo>
                    <a:pt x="143" y="62"/>
                  </a:lnTo>
                  <a:lnTo>
                    <a:pt x="140" y="59"/>
                  </a:lnTo>
                  <a:lnTo>
                    <a:pt x="140" y="63"/>
                  </a:lnTo>
                  <a:lnTo>
                    <a:pt x="139" y="64"/>
                  </a:lnTo>
                  <a:lnTo>
                    <a:pt x="137" y="66"/>
                  </a:lnTo>
                  <a:lnTo>
                    <a:pt x="135" y="66"/>
                  </a:lnTo>
                  <a:lnTo>
                    <a:pt x="132" y="66"/>
                  </a:lnTo>
                  <a:lnTo>
                    <a:pt x="131" y="66"/>
                  </a:lnTo>
                  <a:lnTo>
                    <a:pt x="128" y="64"/>
                  </a:lnTo>
                  <a:lnTo>
                    <a:pt x="127" y="64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2" y="77"/>
                  </a:lnTo>
                  <a:lnTo>
                    <a:pt x="118" y="81"/>
                  </a:lnTo>
                  <a:lnTo>
                    <a:pt x="113" y="87"/>
                  </a:lnTo>
                  <a:lnTo>
                    <a:pt x="110" y="90"/>
                  </a:lnTo>
                  <a:lnTo>
                    <a:pt x="107" y="94"/>
                  </a:lnTo>
                  <a:lnTo>
                    <a:pt x="105" y="98"/>
                  </a:lnTo>
                  <a:lnTo>
                    <a:pt x="102" y="102"/>
                  </a:lnTo>
                  <a:lnTo>
                    <a:pt x="99" y="107"/>
                  </a:lnTo>
                  <a:lnTo>
                    <a:pt x="96" y="105"/>
                  </a:lnTo>
                  <a:lnTo>
                    <a:pt x="94" y="113"/>
                  </a:lnTo>
                  <a:lnTo>
                    <a:pt x="89" y="119"/>
                  </a:lnTo>
                  <a:lnTo>
                    <a:pt x="85" y="126"/>
                  </a:lnTo>
                  <a:lnTo>
                    <a:pt x="82" y="134"/>
                  </a:lnTo>
                  <a:lnTo>
                    <a:pt x="77" y="128"/>
                  </a:lnTo>
                  <a:lnTo>
                    <a:pt x="76" y="130"/>
                  </a:lnTo>
                  <a:lnTo>
                    <a:pt x="76" y="131"/>
                  </a:lnTo>
                  <a:lnTo>
                    <a:pt x="77" y="132"/>
                  </a:lnTo>
                  <a:lnTo>
                    <a:pt x="77" y="135"/>
                  </a:lnTo>
                  <a:lnTo>
                    <a:pt x="77" y="138"/>
                  </a:lnTo>
                  <a:lnTo>
                    <a:pt x="79" y="139"/>
                  </a:lnTo>
                  <a:lnTo>
                    <a:pt x="79" y="142"/>
                  </a:lnTo>
                  <a:lnTo>
                    <a:pt x="77" y="143"/>
                  </a:lnTo>
                  <a:lnTo>
                    <a:pt x="76" y="143"/>
                  </a:lnTo>
                  <a:lnTo>
                    <a:pt x="73" y="143"/>
                  </a:lnTo>
                  <a:lnTo>
                    <a:pt x="73" y="147"/>
                  </a:lnTo>
                  <a:lnTo>
                    <a:pt x="73" y="149"/>
                  </a:lnTo>
                  <a:lnTo>
                    <a:pt x="71" y="152"/>
                  </a:lnTo>
                  <a:lnTo>
                    <a:pt x="69" y="156"/>
                  </a:lnTo>
                  <a:lnTo>
                    <a:pt x="68" y="160"/>
                  </a:lnTo>
                  <a:lnTo>
                    <a:pt x="65" y="159"/>
                  </a:lnTo>
                  <a:lnTo>
                    <a:pt x="64" y="159"/>
                  </a:lnTo>
                  <a:lnTo>
                    <a:pt x="63" y="160"/>
                  </a:lnTo>
                  <a:lnTo>
                    <a:pt x="63" y="161"/>
                  </a:lnTo>
                  <a:lnTo>
                    <a:pt x="63" y="162"/>
                  </a:lnTo>
                  <a:lnTo>
                    <a:pt x="64" y="165"/>
                  </a:lnTo>
                  <a:lnTo>
                    <a:pt x="67" y="165"/>
                  </a:lnTo>
                  <a:lnTo>
                    <a:pt x="65" y="168"/>
                  </a:lnTo>
                  <a:lnTo>
                    <a:pt x="64" y="170"/>
                  </a:lnTo>
                  <a:lnTo>
                    <a:pt x="63" y="173"/>
                  </a:lnTo>
                  <a:lnTo>
                    <a:pt x="63" y="176"/>
                  </a:lnTo>
                  <a:lnTo>
                    <a:pt x="62" y="178"/>
                  </a:lnTo>
                  <a:lnTo>
                    <a:pt x="60" y="179"/>
                  </a:lnTo>
                  <a:lnTo>
                    <a:pt x="58" y="181"/>
                  </a:lnTo>
                  <a:lnTo>
                    <a:pt x="60" y="182"/>
                  </a:lnTo>
                  <a:lnTo>
                    <a:pt x="60" y="183"/>
                  </a:lnTo>
                  <a:lnTo>
                    <a:pt x="60" y="186"/>
                  </a:lnTo>
                  <a:lnTo>
                    <a:pt x="59" y="187"/>
                  </a:lnTo>
                  <a:lnTo>
                    <a:pt x="58" y="190"/>
                  </a:lnTo>
                  <a:lnTo>
                    <a:pt x="56" y="193"/>
                  </a:lnTo>
                  <a:lnTo>
                    <a:pt x="56" y="195"/>
                  </a:lnTo>
                  <a:lnTo>
                    <a:pt x="56" y="197"/>
                  </a:lnTo>
                  <a:lnTo>
                    <a:pt x="54" y="197"/>
                  </a:lnTo>
                  <a:lnTo>
                    <a:pt x="52" y="197"/>
                  </a:lnTo>
                  <a:lnTo>
                    <a:pt x="54" y="199"/>
                  </a:lnTo>
                  <a:lnTo>
                    <a:pt x="54" y="200"/>
                  </a:lnTo>
                  <a:lnTo>
                    <a:pt x="55" y="202"/>
                  </a:lnTo>
                  <a:lnTo>
                    <a:pt x="55" y="204"/>
                  </a:lnTo>
                  <a:lnTo>
                    <a:pt x="54" y="207"/>
                  </a:lnTo>
                  <a:lnTo>
                    <a:pt x="52" y="210"/>
                  </a:lnTo>
                  <a:lnTo>
                    <a:pt x="48" y="217"/>
                  </a:lnTo>
                  <a:lnTo>
                    <a:pt x="47" y="225"/>
                  </a:lnTo>
                  <a:lnTo>
                    <a:pt x="47" y="234"/>
                  </a:lnTo>
                  <a:lnTo>
                    <a:pt x="47" y="241"/>
                  </a:lnTo>
                  <a:lnTo>
                    <a:pt x="46" y="249"/>
                  </a:lnTo>
                  <a:lnTo>
                    <a:pt x="45" y="257"/>
                  </a:lnTo>
                  <a:lnTo>
                    <a:pt x="46" y="263"/>
                  </a:lnTo>
                  <a:lnTo>
                    <a:pt x="48" y="267"/>
                  </a:lnTo>
                  <a:lnTo>
                    <a:pt x="46" y="271"/>
                  </a:lnTo>
                  <a:lnTo>
                    <a:pt x="45" y="276"/>
                  </a:lnTo>
                  <a:lnTo>
                    <a:pt x="47" y="282"/>
                  </a:lnTo>
                  <a:lnTo>
                    <a:pt x="48" y="288"/>
                  </a:lnTo>
                  <a:lnTo>
                    <a:pt x="48" y="292"/>
                  </a:lnTo>
                  <a:lnTo>
                    <a:pt x="46" y="295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6" y="296"/>
                  </a:lnTo>
                  <a:lnTo>
                    <a:pt x="47" y="297"/>
                  </a:lnTo>
                  <a:lnTo>
                    <a:pt x="48" y="297"/>
                  </a:lnTo>
                  <a:lnTo>
                    <a:pt x="48" y="299"/>
                  </a:lnTo>
                  <a:lnTo>
                    <a:pt x="48" y="299"/>
                  </a:lnTo>
                  <a:lnTo>
                    <a:pt x="46" y="300"/>
                  </a:lnTo>
                  <a:lnTo>
                    <a:pt x="47" y="300"/>
                  </a:lnTo>
                  <a:lnTo>
                    <a:pt x="50" y="299"/>
                  </a:lnTo>
                  <a:lnTo>
                    <a:pt x="52" y="309"/>
                  </a:lnTo>
                  <a:lnTo>
                    <a:pt x="58" y="318"/>
                  </a:lnTo>
                  <a:lnTo>
                    <a:pt x="65" y="326"/>
                  </a:lnTo>
                  <a:lnTo>
                    <a:pt x="65" y="327"/>
                  </a:lnTo>
                  <a:lnTo>
                    <a:pt x="64" y="329"/>
                  </a:lnTo>
                  <a:lnTo>
                    <a:pt x="63" y="331"/>
                  </a:lnTo>
                  <a:lnTo>
                    <a:pt x="62" y="333"/>
                  </a:lnTo>
                  <a:lnTo>
                    <a:pt x="60" y="334"/>
                  </a:lnTo>
                  <a:lnTo>
                    <a:pt x="60" y="335"/>
                  </a:lnTo>
                  <a:lnTo>
                    <a:pt x="62" y="335"/>
                  </a:lnTo>
                  <a:lnTo>
                    <a:pt x="63" y="335"/>
                  </a:lnTo>
                  <a:lnTo>
                    <a:pt x="64" y="335"/>
                  </a:lnTo>
                  <a:lnTo>
                    <a:pt x="64" y="337"/>
                  </a:lnTo>
                  <a:lnTo>
                    <a:pt x="64" y="338"/>
                  </a:lnTo>
                  <a:lnTo>
                    <a:pt x="63" y="339"/>
                  </a:lnTo>
                  <a:lnTo>
                    <a:pt x="63" y="341"/>
                  </a:lnTo>
                  <a:lnTo>
                    <a:pt x="62" y="342"/>
                  </a:lnTo>
                  <a:lnTo>
                    <a:pt x="63" y="342"/>
                  </a:lnTo>
                  <a:lnTo>
                    <a:pt x="64" y="342"/>
                  </a:lnTo>
                  <a:lnTo>
                    <a:pt x="65" y="342"/>
                  </a:lnTo>
                  <a:lnTo>
                    <a:pt x="67" y="341"/>
                  </a:lnTo>
                  <a:lnTo>
                    <a:pt x="68" y="341"/>
                  </a:lnTo>
                  <a:lnTo>
                    <a:pt x="68" y="346"/>
                  </a:lnTo>
                  <a:lnTo>
                    <a:pt x="69" y="348"/>
                  </a:lnTo>
                  <a:lnTo>
                    <a:pt x="69" y="351"/>
                  </a:lnTo>
                  <a:lnTo>
                    <a:pt x="79" y="352"/>
                  </a:lnTo>
                  <a:lnTo>
                    <a:pt x="88" y="358"/>
                  </a:lnTo>
                  <a:lnTo>
                    <a:pt x="97" y="363"/>
                  </a:lnTo>
                  <a:lnTo>
                    <a:pt x="105" y="369"/>
                  </a:lnTo>
                  <a:lnTo>
                    <a:pt x="124" y="381"/>
                  </a:lnTo>
                  <a:lnTo>
                    <a:pt x="145" y="390"/>
                  </a:lnTo>
                  <a:lnTo>
                    <a:pt x="169" y="399"/>
                  </a:lnTo>
                  <a:lnTo>
                    <a:pt x="194" y="405"/>
                  </a:lnTo>
                  <a:lnTo>
                    <a:pt x="200" y="407"/>
                  </a:lnTo>
                  <a:lnTo>
                    <a:pt x="209" y="410"/>
                  </a:lnTo>
                  <a:lnTo>
                    <a:pt x="217" y="413"/>
                  </a:lnTo>
                  <a:lnTo>
                    <a:pt x="221" y="415"/>
                  </a:lnTo>
                  <a:lnTo>
                    <a:pt x="223" y="411"/>
                  </a:lnTo>
                  <a:lnTo>
                    <a:pt x="229" y="409"/>
                  </a:lnTo>
                  <a:lnTo>
                    <a:pt x="236" y="406"/>
                  </a:lnTo>
                  <a:lnTo>
                    <a:pt x="242" y="406"/>
                  </a:lnTo>
                  <a:lnTo>
                    <a:pt x="247" y="405"/>
                  </a:lnTo>
                  <a:lnTo>
                    <a:pt x="247" y="407"/>
                  </a:lnTo>
                  <a:lnTo>
                    <a:pt x="249" y="409"/>
                  </a:lnTo>
                  <a:lnTo>
                    <a:pt x="249" y="407"/>
                  </a:lnTo>
                  <a:lnTo>
                    <a:pt x="249" y="406"/>
                  </a:lnTo>
                  <a:lnTo>
                    <a:pt x="250" y="406"/>
                  </a:lnTo>
                  <a:lnTo>
                    <a:pt x="250" y="406"/>
                  </a:lnTo>
                  <a:lnTo>
                    <a:pt x="251" y="405"/>
                  </a:lnTo>
                  <a:lnTo>
                    <a:pt x="251" y="403"/>
                  </a:lnTo>
                  <a:lnTo>
                    <a:pt x="251" y="403"/>
                  </a:lnTo>
                  <a:lnTo>
                    <a:pt x="250" y="403"/>
                  </a:lnTo>
                  <a:lnTo>
                    <a:pt x="250" y="402"/>
                  </a:lnTo>
                  <a:lnTo>
                    <a:pt x="249" y="402"/>
                  </a:lnTo>
                  <a:lnTo>
                    <a:pt x="249" y="402"/>
                  </a:lnTo>
                  <a:lnTo>
                    <a:pt x="250" y="401"/>
                  </a:lnTo>
                  <a:lnTo>
                    <a:pt x="251" y="401"/>
                  </a:lnTo>
                  <a:lnTo>
                    <a:pt x="255" y="398"/>
                  </a:lnTo>
                  <a:lnTo>
                    <a:pt x="264" y="395"/>
                  </a:lnTo>
                  <a:lnTo>
                    <a:pt x="272" y="392"/>
                  </a:lnTo>
                  <a:lnTo>
                    <a:pt x="283" y="388"/>
                  </a:lnTo>
                  <a:lnTo>
                    <a:pt x="292" y="381"/>
                  </a:lnTo>
                  <a:lnTo>
                    <a:pt x="298" y="373"/>
                  </a:lnTo>
                  <a:lnTo>
                    <a:pt x="301" y="372"/>
                  </a:lnTo>
                  <a:lnTo>
                    <a:pt x="304" y="369"/>
                  </a:lnTo>
                  <a:lnTo>
                    <a:pt x="305" y="365"/>
                  </a:lnTo>
                  <a:lnTo>
                    <a:pt x="306" y="363"/>
                  </a:lnTo>
                  <a:lnTo>
                    <a:pt x="308" y="359"/>
                  </a:lnTo>
                  <a:lnTo>
                    <a:pt x="313" y="355"/>
                  </a:lnTo>
                  <a:lnTo>
                    <a:pt x="318" y="350"/>
                  </a:lnTo>
                  <a:lnTo>
                    <a:pt x="327" y="334"/>
                  </a:lnTo>
                  <a:lnTo>
                    <a:pt x="330" y="317"/>
                  </a:lnTo>
                  <a:lnTo>
                    <a:pt x="331" y="317"/>
                  </a:lnTo>
                  <a:lnTo>
                    <a:pt x="333" y="317"/>
                  </a:lnTo>
                  <a:lnTo>
                    <a:pt x="335" y="320"/>
                  </a:lnTo>
                  <a:lnTo>
                    <a:pt x="338" y="321"/>
                  </a:lnTo>
                  <a:lnTo>
                    <a:pt x="340" y="323"/>
                  </a:lnTo>
                  <a:lnTo>
                    <a:pt x="342" y="326"/>
                  </a:lnTo>
                  <a:lnTo>
                    <a:pt x="343" y="329"/>
                  </a:lnTo>
                  <a:lnTo>
                    <a:pt x="344" y="330"/>
                  </a:lnTo>
                  <a:lnTo>
                    <a:pt x="347" y="339"/>
                  </a:lnTo>
                  <a:lnTo>
                    <a:pt x="344" y="347"/>
                  </a:lnTo>
                  <a:lnTo>
                    <a:pt x="340" y="356"/>
                  </a:lnTo>
                  <a:lnTo>
                    <a:pt x="339" y="365"/>
                  </a:lnTo>
                  <a:lnTo>
                    <a:pt x="339" y="365"/>
                  </a:lnTo>
                  <a:lnTo>
                    <a:pt x="338" y="365"/>
                  </a:lnTo>
                  <a:lnTo>
                    <a:pt x="336" y="364"/>
                  </a:lnTo>
                  <a:lnTo>
                    <a:pt x="335" y="364"/>
                  </a:lnTo>
                  <a:lnTo>
                    <a:pt x="334" y="364"/>
                  </a:lnTo>
                  <a:lnTo>
                    <a:pt x="334" y="365"/>
                  </a:lnTo>
                  <a:lnTo>
                    <a:pt x="335" y="372"/>
                  </a:lnTo>
                  <a:lnTo>
                    <a:pt x="333" y="377"/>
                  </a:lnTo>
                  <a:lnTo>
                    <a:pt x="330" y="382"/>
                  </a:lnTo>
                  <a:lnTo>
                    <a:pt x="326" y="388"/>
                  </a:lnTo>
                  <a:lnTo>
                    <a:pt x="319" y="392"/>
                  </a:lnTo>
                  <a:lnTo>
                    <a:pt x="313" y="395"/>
                  </a:lnTo>
                  <a:lnTo>
                    <a:pt x="308" y="394"/>
                  </a:lnTo>
                  <a:lnTo>
                    <a:pt x="306" y="395"/>
                  </a:lnTo>
                  <a:lnTo>
                    <a:pt x="306" y="397"/>
                  </a:lnTo>
                  <a:lnTo>
                    <a:pt x="306" y="398"/>
                  </a:lnTo>
                  <a:lnTo>
                    <a:pt x="306" y="401"/>
                  </a:lnTo>
                  <a:lnTo>
                    <a:pt x="306" y="402"/>
                  </a:lnTo>
                  <a:lnTo>
                    <a:pt x="305" y="403"/>
                  </a:lnTo>
                  <a:lnTo>
                    <a:pt x="304" y="402"/>
                  </a:lnTo>
                  <a:lnTo>
                    <a:pt x="302" y="401"/>
                  </a:lnTo>
                  <a:lnTo>
                    <a:pt x="304" y="402"/>
                  </a:lnTo>
                  <a:lnTo>
                    <a:pt x="302" y="403"/>
                  </a:lnTo>
                  <a:lnTo>
                    <a:pt x="302" y="405"/>
                  </a:lnTo>
                  <a:lnTo>
                    <a:pt x="301" y="406"/>
                  </a:lnTo>
                  <a:lnTo>
                    <a:pt x="301" y="407"/>
                  </a:lnTo>
                  <a:lnTo>
                    <a:pt x="296" y="405"/>
                  </a:lnTo>
                  <a:lnTo>
                    <a:pt x="297" y="407"/>
                  </a:lnTo>
                  <a:lnTo>
                    <a:pt x="297" y="410"/>
                  </a:lnTo>
                  <a:lnTo>
                    <a:pt x="297" y="411"/>
                  </a:lnTo>
                  <a:lnTo>
                    <a:pt x="296" y="414"/>
                  </a:lnTo>
                  <a:lnTo>
                    <a:pt x="295" y="414"/>
                  </a:lnTo>
                  <a:lnTo>
                    <a:pt x="293" y="415"/>
                  </a:lnTo>
                  <a:lnTo>
                    <a:pt x="291" y="416"/>
                  </a:lnTo>
                  <a:lnTo>
                    <a:pt x="289" y="418"/>
                  </a:lnTo>
                  <a:lnTo>
                    <a:pt x="288" y="419"/>
                  </a:lnTo>
                  <a:lnTo>
                    <a:pt x="287" y="422"/>
                  </a:lnTo>
                  <a:lnTo>
                    <a:pt x="285" y="420"/>
                  </a:lnTo>
                  <a:lnTo>
                    <a:pt x="284" y="420"/>
                  </a:lnTo>
                  <a:lnTo>
                    <a:pt x="283" y="422"/>
                  </a:lnTo>
                  <a:lnTo>
                    <a:pt x="280" y="424"/>
                  </a:lnTo>
                  <a:lnTo>
                    <a:pt x="278" y="427"/>
                  </a:lnTo>
                  <a:lnTo>
                    <a:pt x="275" y="428"/>
                  </a:lnTo>
                  <a:lnTo>
                    <a:pt x="274" y="431"/>
                  </a:lnTo>
                  <a:lnTo>
                    <a:pt x="271" y="432"/>
                  </a:lnTo>
                  <a:lnTo>
                    <a:pt x="267" y="433"/>
                  </a:lnTo>
                  <a:lnTo>
                    <a:pt x="264" y="436"/>
                  </a:lnTo>
                  <a:lnTo>
                    <a:pt x="263" y="436"/>
                  </a:lnTo>
                  <a:lnTo>
                    <a:pt x="262" y="436"/>
                  </a:lnTo>
                  <a:lnTo>
                    <a:pt x="259" y="435"/>
                  </a:lnTo>
                  <a:lnTo>
                    <a:pt x="258" y="432"/>
                  </a:lnTo>
                  <a:lnTo>
                    <a:pt x="258" y="435"/>
                  </a:lnTo>
                  <a:lnTo>
                    <a:pt x="257" y="437"/>
                  </a:lnTo>
                  <a:lnTo>
                    <a:pt x="254" y="439"/>
                  </a:lnTo>
                  <a:lnTo>
                    <a:pt x="251" y="440"/>
                  </a:lnTo>
                  <a:lnTo>
                    <a:pt x="249" y="441"/>
                  </a:lnTo>
                  <a:lnTo>
                    <a:pt x="246" y="443"/>
                  </a:lnTo>
                  <a:lnTo>
                    <a:pt x="245" y="443"/>
                  </a:lnTo>
                  <a:lnTo>
                    <a:pt x="245" y="444"/>
                  </a:lnTo>
                  <a:lnTo>
                    <a:pt x="243" y="444"/>
                  </a:lnTo>
                  <a:lnTo>
                    <a:pt x="242" y="444"/>
                  </a:lnTo>
                  <a:lnTo>
                    <a:pt x="241" y="444"/>
                  </a:lnTo>
                  <a:lnTo>
                    <a:pt x="241" y="444"/>
                  </a:lnTo>
                  <a:lnTo>
                    <a:pt x="240" y="447"/>
                  </a:lnTo>
                  <a:lnTo>
                    <a:pt x="238" y="443"/>
                  </a:lnTo>
                  <a:lnTo>
                    <a:pt x="237" y="444"/>
                  </a:lnTo>
                  <a:lnTo>
                    <a:pt x="236" y="444"/>
                  </a:lnTo>
                  <a:lnTo>
                    <a:pt x="233" y="444"/>
                  </a:lnTo>
                  <a:lnTo>
                    <a:pt x="230" y="444"/>
                  </a:lnTo>
                  <a:lnTo>
                    <a:pt x="228" y="444"/>
                  </a:lnTo>
                  <a:lnTo>
                    <a:pt x="225" y="444"/>
                  </a:lnTo>
                  <a:lnTo>
                    <a:pt x="223" y="445"/>
                  </a:lnTo>
                  <a:lnTo>
                    <a:pt x="221" y="445"/>
                  </a:lnTo>
                  <a:lnTo>
                    <a:pt x="221" y="448"/>
                  </a:lnTo>
                  <a:lnTo>
                    <a:pt x="220" y="445"/>
                  </a:lnTo>
                  <a:lnTo>
                    <a:pt x="221" y="445"/>
                  </a:lnTo>
                  <a:lnTo>
                    <a:pt x="221" y="444"/>
                  </a:lnTo>
                  <a:lnTo>
                    <a:pt x="223" y="443"/>
                  </a:lnTo>
                  <a:lnTo>
                    <a:pt x="223" y="441"/>
                  </a:lnTo>
                  <a:lnTo>
                    <a:pt x="223" y="440"/>
                  </a:lnTo>
                  <a:lnTo>
                    <a:pt x="208" y="443"/>
                  </a:lnTo>
                  <a:lnTo>
                    <a:pt x="194" y="443"/>
                  </a:lnTo>
                  <a:lnTo>
                    <a:pt x="181" y="440"/>
                  </a:lnTo>
                  <a:lnTo>
                    <a:pt x="179" y="439"/>
                  </a:lnTo>
                  <a:lnTo>
                    <a:pt x="178" y="437"/>
                  </a:lnTo>
                  <a:lnTo>
                    <a:pt x="177" y="436"/>
                  </a:lnTo>
                  <a:lnTo>
                    <a:pt x="175" y="435"/>
                  </a:lnTo>
                  <a:lnTo>
                    <a:pt x="173" y="436"/>
                  </a:lnTo>
                  <a:lnTo>
                    <a:pt x="171" y="437"/>
                  </a:lnTo>
                  <a:lnTo>
                    <a:pt x="171" y="437"/>
                  </a:lnTo>
                  <a:lnTo>
                    <a:pt x="171" y="436"/>
                  </a:lnTo>
                  <a:lnTo>
                    <a:pt x="170" y="435"/>
                  </a:lnTo>
                  <a:lnTo>
                    <a:pt x="170" y="433"/>
                  </a:lnTo>
                  <a:lnTo>
                    <a:pt x="169" y="435"/>
                  </a:lnTo>
                  <a:lnTo>
                    <a:pt x="166" y="436"/>
                  </a:lnTo>
                  <a:lnTo>
                    <a:pt x="165" y="436"/>
                  </a:lnTo>
                  <a:lnTo>
                    <a:pt x="165" y="436"/>
                  </a:lnTo>
                  <a:lnTo>
                    <a:pt x="165" y="436"/>
                  </a:lnTo>
                  <a:lnTo>
                    <a:pt x="166" y="435"/>
                  </a:lnTo>
                  <a:lnTo>
                    <a:pt x="166" y="433"/>
                  </a:lnTo>
                  <a:lnTo>
                    <a:pt x="166" y="432"/>
                  </a:lnTo>
                  <a:lnTo>
                    <a:pt x="164" y="433"/>
                  </a:lnTo>
                  <a:lnTo>
                    <a:pt x="162" y="435"/>
                  </a:lnTo>
                  <a:lnTo>
                    <a:pt x="160" y="435"/>
                  </a:lnTo>
                  <a:lnTo>
                    <a:pt x="160" y="433"/>
                  </a:lnTo>
                  <a:lnTo>
                    <a:pt x="160" y="431"/>
                  </a:lnTo>
                  <a:lnTo>
                    <a:pt x="157" y="432"/>
                  </a:lnTo>
                  <a:lnTo>
                    <a:pt x="156" y="432"/>
                  </a:lnTo>
                  <a:lnTo>
                    <a:pt x="154" y="431"/>
                  </a:lnTo>
                  <a:lnTo>
                    <a:pt x="153" y="431"/>
                  </a:lnTo>
                  <a:lnTo>
                    <a:pt x="152" y="430"/>
                  </a:lnTo>
                  <a:lnTo>
                    <a:pt x="151" y="431"/>
                  </a:lnTo>
                  <a:lnTo>
                    <a:pt x="153" y="428"/>
                  </a:lnTo>
                  <a:lnTo>
                    <a:pt x="152" y="427"/>
                  </a:lnTo>
                  <a:lnTo>
                    <a:pt x="151" y="428"/>
                  </a:lnTo>
                  <a:lnTo>
                    <a:pt x="149" y="428"/>
                  </a:lnTo>
                  <a:lnTo>
                    <a:pt x="149" y="430"/>
                  </a:lnTo>
                  <a:lnTo>
                    <a:pt x="148" y="430"/>
                  </a:lnTo>
                  <a:lnTo>
                    <a:pt x="147" y="431"/>
                  </a:lnTo>
                  <a:lnTo>
                    <a:pt x="147" y="431"/>
                  </a:lnTo>
                  <a:lnTo>
                    <a:pt x="148" y="430"/>
                  </a:lnTo>
                  <a:lnTo>
                    <a:pt x="148" y="427"/>
                  </a:lnTo>
                  <a:lnTo>
                    <a:pt x="144" y="430"/>
                  </a:lnTo>
                  <a:lnTo>
                    <a:pt x="140" y="430"/>
                  </a:lnTo>
                  <a:lnTo>
                    <a:pt x="136" y="428"/>
                  </a:lnTo>
                  <a:lnTo>
                    <a:pt x="134" y="426"/>
                  </a:lnTo>
                  <a:lnTo>
                    <a:pt x="130" y="424"/>
                  </a:lnTo>
                  <a:lnTo>
                    <a:pt x="127" y="424"/>
                  </a:lnTo>
                  <a:lnTo>
                    <a:pt x="124" y="424"/>
                  </a:lnTo>
                  <a:lnTo>
                    <a:pt x="124" y="423"/>
                  </a:lnTo>
                  <a:lnTo>
                    <a:pt x="124" y="420"/>
                  </a:lnTo>
                  <a:lnTo>
                    <a:pt x="126" y="419"/>
                  </a:lnTo>
                  <a:lnTo>
                    <a:pt x="126" y="416"/>
                  </a:lnTo>
                  <a:lnTo>
                    <a:pt x="123" y="415"/>
                  </a:lnTo>
                  <a:lnTo>
                    <a:pt x="122" y="418"/>
                  </a:lnTo>
                  <a:lnTo>
                    <a:pt x="120" y="418"/>
                  </a:lnTo>
                  <a:lnTo>
                    <a:pt x="119" y="418"/>
                  </a:lnTo>
                  <a:lnTo>
                    <a:pt x="118" y="418"/>
                  </a:lnTo>
                  <a:lnTo>
                    <a:pt x="117" y="418"/>
                  </a:lnTo>
                  <a:lnTo>
                    <a:pt x="117" y="419"/>
                  </a:lnTo>
                  <a:lnTo>
                    <a:pt x="115" y="422"/>
                  </a:lnTo>
                  <a:lnTo>
                    <a:pt x="113" y="419"/>
                  </a:lnTo>
                  <a:lnTo>
                    <a:pt x="110" y="416"/>
                  </a:lnTo>
                  <a:lnTo>
                    <a:pt x="106" y="415"/>
                  </a:lnTo>
                  <a:lnTo>
                    <a:pt x="107" y="414"/>
                  </a:lnTo>
                  <a:lnTo>
                    <a:pt x="109" y="411"/>
                  </a:lnTo>
                  <a:lnTo>
                    <a:pt x="111" y="409"/>
                  </a:lnTo>
                  <a:lnTo>
                    <a:pt x="113" y="407"/>
                  </a:lnTo>
                  <a:lnTo>
                    <a:pt x="113" y="405"/>
                  </a:lnTo>
                  <a:lnTo>
                    <a:pt x="114" y="403"/>
                  </a:lnTo>
                  <a:lnTo>
                    <a:pt x="110" y="403"/>
                  </a:lnTo>
                  <a:lnTo>
                    <a:pt x="106" y="403"/>
                  </a:lnTo>
                  <a:lnTo>
                    <a:pt x="103" y="405"/>
                  </a:lnTo>
                  <a:lnTo>
                    <a:pt x="99" y="406"/>
                  </a:lnTo>
                  <a:lnTo>
                    <a:pt x="97" y="406"/>
                  </a:lnTo>
                  <a:lnTo>
                    <a:pt x="93" y="405"/>
                  </a:lnTo>
                  <a:lnTo>
                    <a:pt x="96" y="403"/>
                  </a:lnTo>
                  <a:lnTo>
                    <a:pt x="97" y="399"/>
                  </a:lnTo>
                  <a:lnTo>
                    <a:pt x="86" y="405"/>
                  </a:lnTo>
                  <a:lnTo>
                    <a:pt x="86" y="403"/>
                  </a:lnTo>
                  <a:lnTo>
                    <a:pt x="86" y="403"/>
                  </a:lnTo>
                  <a:lnTo>
                    <a:pt x="88" y="402"/>
                  </a:lnTo>
                  <a:lnTo>
                    <a:pt x="88" y="401"/>
                  </a:lnTo>
                  <a:lnTo>
                    <a:pt x="86" y="401"/>
                  </a:lnTo>
                  <a:lnTo>
                    <a:pt x="85" y="403"/>
                  </a:lnTo>
                  <a:lnTo>
                    <a:pt x="84" y="403"/>
                  </a:lnTo>
                  <a:lnTo>
                    <a:pt x="82" y="403"/>
                  </a:lnTo>
                  <a:lnTo>
                    <a:pt x="82" y="402"/>
                  </a:lnTo>
                  <a:lnTo>
                    <a:pt x="82" y="401"/>
                  </a:lnTo>
                  <a:lnTo>
                    <a:pt x="82" y="398"/>
                  </a:lnTo>
                  <a:lnTo>
                    <a:pt x="82" y="397"/>
                  </a:lnTo>
                  <a:lnTo>
                    <a:pt x="82" y="394"/>
                  </a:lnTo>
                  <a:lnTo>
                    <a:pt x="82" y="393"/>
                  </a:lnTo>
                  <a:lnTo>
                    <a:pt x="82" y="393"/>
                  </a:lnTo>
                  <a:lnTo>
                    <a:pt x="81" y="393"/>
                  </a:lnTo>
                  <a:lnTo>
                    <a:pt x="80" y="392"/>
                  </a:lnTo>
                  <a:lnTo>
                    <a:pt x="79" y="390"/>
                  </a:lnTo>
                  <a:lnTo>
                    <a:pt x="76" y="390"/>
                  </a:lnTo>
                  <a:lnTo>
                    <a:pt x="75" y="390"/>
                  </a:lnTo>
                  <a:lnTo>
                    <a:pt x="73" y="390"/>
                  </a:lnTo>
                  <a:lnTo>
                    <a:pt x="72" y="393"/>
                  </a:lnTo>
                  <a:lnTo>
                    <a:pt x="73" y="392"/>
                  </a:lnTo>
                  <a:lnTo>
                    <a:pt x="75" y="392"/>
                  </a:lnTo>
                  <a:lnTo>
                    <a:pt x="72" y="393"/>
                  </a:lnTo>
                  <a:lnTo>
                    <a:pt x="71" y="393"/>
                  </a:lnTo>
                  <a:lnTo>
                    <a:pt x="68" y="393"/>
                  </a:lnTo>
                  <a:lnTo>
                    <a:pt x="67" y="393"/>
                  </a:lnTo>
                  <a:lnTo>
                    <a:pt x="67" y="392"/>
                  </a:lnTo>
                  <a:lnTo>
                    <a:pt x="67" y="390"/>
                  </a:lnTo>
                  <a:lnTo>
                    <a:pt x="69" y="388"/>
                  </a:lnTo>
                  <a:lnTo>
                    <a:pt x="63" y="388"/>
                  </a:lnTo>
                  <a:lnTo>
                    <a:pt x="56" y="385"/>
                  </a:lnTo>
                  <a:lnTo>
                    <a:pt x="60" y="384"/>
                  </a:lnTo>
                  <a:lnTo>
                    <a:pt x="59" y="382"/>
                  </a:lnTo>
                  <a:lnTo>
                    <a:pt x="58" y="381"/>
                  </a:lnTo>
                  <a:lnTo>
                    <a:pt x="55" y="380"/>
                  </a:lnTo>
                  <a:lnTo>
                    <a:pt x="52" y="378"/>
                  </a:lnTo>
                  <a:lnTo>
                    <a:pt x="51" y="377"/>
                  </a:lnTo>
                  <a:lnTo>
                    <a:pt x="50" y="376"/>
                  </a:lnTo>
                  <a:lnTo>
                    <a:pt x="50" y="373"/>
                  </a:lnTo>
                  <a:lnTo>
                    <a:pt x="47" y="375"/>
                  </a:lnTo>
                  <a:lnTo>
                    <a:pt x="47" y="373"/>
                  </a:lnTo>
                  <a:lnTo>
                    <a:pt x="46" y="371"/>
                  </a:lnTo>
                  <a:lnTo>
                    <a:pt x="46" y="369"/>
                  </a:lnTo>
                  <a:lnTo>
                    <a:pt x="45" y="368"/>
                  </a:lnTo>
                  <a:lnTo>
                    <a:pt x="45" y="368"/>
                  </a:lnTo>
                  <a:lnTo>
                    <a:pt x="41" y="365"/>
                  </a:lnTo>
                  <a:lnTo>
                    <a:pt x="37" y="363"/>
                  </a:lnTo>
                  <a:lnTo>
                    <a:pt x="34" y="359"/>
                  </a:lnTo>
                  <a:lnTo>
                    <a:pt x="33" y="355"/>
                  </a:lnTo>
                  <a:lnTo>
                    <a:pt x="30" y="355"/>
                  </a:lnTo>
                  <a:lnTo>
                    <a:pt x="26" y="354"/>
                  </a:lnTo>
                  <a:lnTo>
                    <a:pt x="27" y="352"/>
                  </a:lnTo>
                  <a:lnTo>
                    <a:pt x="29" y="351"/>
                  </a:lnTo>
                  <a:lnTo>
                    <a:pt x="29" y="351"/>
                  </a:lnTo>
                  <a:lnTo>
                    <a:pt x="29" y="351"/>
                  </a:lnTo>
                  <a:lnTo>
                    <a:pt x="29" y="350"/>
                  </a:lnTo>
                  <a:lnTo>
                    <a:pt x="29" y="348"/>
                  </a:lnTo>
                  <a:lnTo>
                    <a:pt x="29" y="348"/>
                  </a:lnTo>
                  <a:lnTo>
                    <a:pt x="29" y="347"/>
                  </a:lnTo>
                  <a:lnTo>
                    <a:pt x="30" y="347"/>
                  </a:lnTo>
                  <a:lnTo>
                    <a:pt x="29" y="347"/>
                  </a:lnTo>
                  <a:lnTo>
                    <a:pt x="27" y="347"/>
                  </a:lnTo>
                  <a:lnTo>
                    <a:pt x="26" y="346"/>
                  </a:lnTo>
                  <a:lnTo>
                    <a:pt x="26" y="344"/>
                  </a:lnTo>
                  <a:lnTo>
                    <a:pt x="26" y="343"/>
                  </a:lnTo>
                  <a:lnTo>
                    <a:pt x="26" y="343"/>
                  </a:lnTo>
                  <a:lnTo>
                    <a:pt x="27" y="343"/>
                  </a:lnTo>
                  <a:lnTo>
                    <a:pt x="29" y="342"/>
                  </a:lnTo>
                  <a:lnTo>
                    <a:pt x="30" y="342"/>
                  </a:lnTo>
                  <a:lnTo>
                    <a:pt x="30" y="341"/>
                  </a:lnTo>
                  <a:lnTo>
                    <a:pt x="29" y="339"/>
                  </a:lnTo>
                  <a:lnTo>
                    <a:pt x="26" y="338"/>
                  </a:lnTo>
                  <a:lnTo>
                    <a:pt x="24" y="338"/>
                  </a:lnTo>
                  <a:lnTo>
                    <a:pt x="21" y="337"/>
                  </a:lnTo>
                  <a:lnTo>
                    <a:pt x="20" y="337"/>
                  </a:lnTo>
                  <a:lnTo>
                    <a:pt x="21" y="337"/>
                  </a:lnTo>
                  <a:lnTo>
                    <a:pt x="21" y="335"/>
                  </a:lnTo>
                  <a:lnTo>
                    <a:pt x="21" y="333"/>
                  </a:lnTo>
                  <a:lnTo>
                    <a:pt x="21" y="331"/>
                  </a:lnTo>
                  <a:lnTo>
                    <a:pt x="22" y="330"/>
                  </a:lnTo>
                  <a:lnTo>
                    <a:pt x="26" y="330"/>
                  </a:lnTo>
                  <a:lnTo>
                    <a:pt x="25" y="329"/>
                  </a:lnTo>
                  <a:lnTo>
                    <a:pt x="24" y="329"/>
                  </a:lnTo>
                  <a:lnTo>
                    <a:pt x="21" y="327"/>
                  </a:lnTo>
                  <a:lnTo>
                    <a:pt x="18" y="326"/>
                  </a:lnTo>
                  <a:lnTo>
                    <a:pt x="16" y="325"/>
                  </a:lnTo>
                  <a:lnTo>
                    <a:pt x="13" y="323"/>
                  </a:lnTo>
                  <a:lnTo>
                    <a:pt x="13" y="323"/>
                  </a:lnTo>
                  <a:lnTo>
                    <a:pt x="13" y="322"/>
                  </a:lnTo>
                  <a:lnTo>
                    <a:pt x="12" y="320"/>
                  </a:lnTo>
                  <a:lnTo>
                    <a:pt x="12" y="317"/>
                  </a:lnTo>
                  <a:lnTo>
                    <a:pt x="12" y="314"/>
                  </a:lnTo>
                  <a:lnTo>
                    <a:pt x="13" y="313"/>
                  </a:lnTo>
                  <a:lnTo>
                    <a:pt x="10" y="312"/>
                  </a:lnTo>
                  <a:lnTo>
                    <a:pt x="9" y="309"/>
                  </a:lnTo>
                  <a:lnTo>
                    <a:pt x="8" y="306"/>
                  </a:lnTo>
                  <a:lnTo>
                    <a:pt x="9" y="306"/>
                  </a:lnTo>
                  <a:lnTo>
                    <a:pt x="10" y="305"/>
                  </a:lnTo>
                  <a:lnTo>
                    <a:pt x="10" y="303"/>
                  </a:lnTo>
                  <a:lnTo>
                    <a:pt x="12" y="301"/>
                  </a:lnTo>
                  <a:lnTo>
                    <a:pt x="13" y="299"/>
                  </a:lnTo>
                  <a:lnTo>
                    <a:pt x="14" y="296"/>
                  </a:lnTo>
                  <a:lnTo>
                    <a:pt x="9" y="295"/>
                  </a:lnTo>
                  <a:lnTo>
                    <a:pt x="5" y="296"/>
                  </a:lnTo>
                  <a:lnTo>
                    <a:pt x="7" y="295"/>
                  </a:lnTo>
                  <a:lnTo>
                    <a:pt x="7" y="293"/>
                  </a:lnTo>
                  <a:lnTo>
                    <a:pt x="7" y="291"/>
                  </a:lnTo>
                  <a:lnTo>
                    <a:pt x="5" y="289"/>
                  </a:lnTo>
                  <a:lnTo>
                    <a:pt x="4" y="288"/>
                  </a:lnTo>
                  <a:lnTo>
                    <a:pt x="4" y="287"/>
                  </a:lnTo>
                  <a:lnTo>
                    <a:pt x="5" y="286"/>
                  </a:lnTo>
                  <a:lnTo>
                    <a:pt x="7" y="286"/>
                  </a:lnTo>
                  <a:lnTo>
                    <a:pt x="8" y="286"/>
                  </a:lnTo>
                  <a:lnTo>
                    <a:pt x="10" y="287"/>
                  </a:lnTo>
                  <a:lnTo>
                    <a:pt x="12" y="286"/>
                  </a:lnTo>
                  <a:lnTo>
                    <a:pt x="13" y="286"/>
                  </a:lnTo>
                  <a:lnTo>
                    <a:pt x="13" y="284"/>
                  </a:lnTo>
                  <a:lnTo>
                    <a:pt x="12" y="282"/>
                  </a:lnTo>
                  <a:lnTo>
                    <a:pt x="9" y="280"/>
                  </a:lnTo>
                  <a:lnTo>
                    <a:pt x="7" y="279"/>
                  </a:lnTo>
                  <a:lnTo>
                    <a:pt x="5" y="279"/>
                  </a:lnTo>
                  <a:lnTo>
                    <a:pt x="3" y="279"/>
                  </a:lnTo>
                  <a:lnTo>
                    <a:pt x="3" y="279"/>
                  </a:lnTo>
                  <a:lnTo>
                    <a:pt x="3" y="278"/>
                  </a:lnTo>
                  <a:lnTo>
                    <a:pt x="4" y="275"/>
                  </a:lnTo>
                  <a:lnTo>
                    <a:pt x="4" y="274"/>
                  </a:lnTo>
                  <a:lnTo>
                    <a:pt x="3" y="272"/>
                  </a:lnTo>
                  <a:lnTo>
                    <a:pt x="1" y="271"/>
                  </a:lnTo>
                  <a:lnTo>
                    <a:pt x="0" y="271"/>
                  </a:lnTo>
                  <a:lnTo>
                    <a:pt x="1" y="267"/>
                  </a:lnTo>
                  <a:lnTo>
                    <a:pt x="1" y="263"/>
                  </a:lnTo>
                  <a:lnTo>
                    <a:pt x="3" y="259"/>
                  </a:lnTo>
                  <a:lnTo>
                    <a:pt x="3" y="254"/>
                  </a:lnTo>
                  <a:lnTo>
                    <a:pt x="4" y="250"/>
                  </a:lnTo>
                  <a:lnTo>
                    <a:pt x="4" y="250"/>
                  </a:lnTo>
                  <a:lnTo>
                    <a:pt x="4" y="250"/>
                  </a:lnTo>
                  <a:lnTo>
                    <a:pt x="4" y="249"/>
                  </a:lnTo>
                  <a:lnTo>
                    <a:pt x="4" y="249"/>
                  </a:lnTo>
                  <a:lnTo>
                    <a:pt x="3" y="249"/>
                  </a:lnTo>
                  <a:lnTo>
                    <a:pt x="3" y="248"/>
                  </a:lnTo>
                  <a:lnTo>
                    <a:pt x="3" y="248"/>
                  </a:lnTo>
                  <a:lnTo>
                    <a:pt x="4" y="248"/>
                  </a:lnTo>
                  <a:lnTo>
                    <a:pt x="5" y="248"/>
                  </a:lnTo>
                  <a:lnTo>
                    <a:pt x="8" y="249"/>
                  </a:lnTo>
                  <a:lnTo>
                    <a:pt x="8" y="246"/>
                  </a:lnTo>
                  <a:lnTo>
                    <a:pt x="8" y="245"/>
                  </a:lnTo>
                  <a:lnTo>
                    <a:pt x="5" y="245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40"/>
                  </a:lnTo>
                  <a:lnTo>
                    <a:pt x="1" y="238"/>
                  </a:lnTo>
                  <a:lnTo>
                    <a:pt x="3" y="238"/>
                  </a:lnTo>
                  <a:lnTo>
                    <a:pt x="4" y="238"/>
                  </a:lnTo>
                  <a:lnTo>
                    <a:pt x="4" y="237"/>
                  </a:lnTo>
                  <a:lnTo>
                    <a:pt x="3" y="236"/>
                  </a:lnTo>
                  <a:lnTo>
                    <a:pt x="1" y="234"/>
                  </a:lnTo>
                  <a:lnTo>
                    <a:pt x="1" y="234"/>
                  </a:lnTo>
                  <a:lnTo>
                    <a:pt x="0" y="233"/>
                  </a:lnTo>
                  <a:lnTo>
                    <a:pt x="3" y="232"/>
                  </a:lnTo>
                  <a:lnTo>
                    <a:pt x="7" y="231"/>
                  </a:lnTo>
                  <a:lnTo>
                    <a:pt x="9" y="232"/>
                  </a:lnTo>
                  <a:lnTo>
                    <a:pt x="9" y="229"/>
                  </a:lnTo>
                  <a:lnTo>
                    <a:pt x="7" y="227"/>
                  </a:lnTo>
                  <a:lnTo>
                    <a:pt x="12" y="225"/>
                  </a:lnTo>
                  <a:lnTo>
                    <a:pt x="10" y="225"/>
                  </a:lnTo>
                  <a:lnTo>
                    <a:pt x="9" y="225"/>
                  </a:lnTo>
                  <a:lnTo>
                    <a:pt x="9" y="224"/>
                  </a:lnTo>
                  <a:lnTo>
                    <a:pt x="9" y="223"/>
                  </a:lnTo>
                  <a:lnTo>
                    <a:pt x="9" y="223"/>
                  </a:lnTo>
                  <a:lnTo>
                    <a:pt x="9" y="223"/>
                  </a:lnTo>
                  <a:lnTo>
                    <a:pt x="10" y="223"/>
                  </a:lnTo>
                  <a:lnTo>
                    <a:pt x="10" y="223"/>
                  </a:lnTo>
                  <a:lnTo>
                    <a:pt x="10" y="221"/>
                  </a:lnTo>
                  <a:lnTo>
                    <a:pt x="10" y="220"/>
                  </a:lnTo>
                  <a:lnTo>
                    <a:pt x="8" y="221"/>
                  </a:lnTo>
                  <a:lnTo>
                    <a:pt x="5" y="223"/>
                  </a:lnTo>
                  <a:lnTo>
                    <a:pt x="3" y="219"/>
                  </a:lnTo>
                  <a:lnTo>
                    <a:pt x="5" y="219"/>
                  </a:lnTo>
                  <a:lnTo>
                    <a:pt x="7" y="219"/>
                  </a:lnTo>
                  <a:lnTo>
                    <a:pt x="7" y="217"/>
                  </a:lnTo>
                  <a:lnTo>
                    <a:pt x="7" y="216"/>
                  </a:lnTo>
                  <a:lnTo>
                    <a:pt x="7" y="214"/>
                  </a:lnTo>
                  <a:lnTo>
                    <a:pt x="5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5" y="211"/>
                  </a:lnTo>
                  <a:lnTo>
                    <a:pt x="8" y="211"/>
                  </a:lnTo>
                  <a:lnTo>
                    <a:pt x="7" y="212"/>
                  </a:lnTo>
                  <a:lnTo>
                    <a:pt x="7" y="214"/>
                  </a:lnTo>
                  <a:lnTo>
                    <a:pt x="9" y="212"/>
                  </a:lnTo>
                  <a:lnTo>
                    <a:pt x="10" y="211"/>
                  </a:lnTo>
                  <a:lnTo>
                    <a:pt x="9" y="210"/>
                  </a:lnTo>
                  <a:lnTo>
                    <a:pt x="8" y="210"/>
                  </a:lnTo>
                  <a:lnTo>
                    <a:pt x="9" y="210"/>
                  </a:lnTo>
                  <a:lnTo>
                    <a:pt x="9" y="208"/>
                  </a:lnTo>
                  <a:lnTo>
                    <a:pt x="10" y="207"/>
                  </a:lnTo>
                  <a:lnTo>
                    <a:pt x="12" y="207"/>
                  </a:lnTo>
                  <a:lnTo>
                    <a:pt x="8" y="206"/>
                  </a:lnTo>
                  <a:lnTo>
                    <a:pt x="8" y="206"/>
                  </a:lnTo>
                  <a:lnTo>
                    <a:pt x="8" y="203"/>
                  </a:lnTo>
                  <a:lnTo>
                    <a:pt x="8" y="202"/>
                  </a:lnTo>
                  <a:lnTo>
                    <a:pt x="9" y="199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0" y="191"/>
                  </a:lnTo>
                  <a:lnTo>
                    <a:pt x="10" y="189"/>
                  </a:lnTo>
                  <a:lnTo>
                    <a:pt x="10" y="189"/>
                  </a:lnTo>
                  <a:lnTo>
                    <a:pt x="10" y="187"/>
                  </a:lnTo>
                  <a:lnTo>
                    <a:pt x="10" y="186"/>
                  </a:lnTo>
                  <a:lnTo>
                    <a:pt x="9" y="185"/>
                  </a:lnTo>
                  <a:lnTo>
                    <a:pt x="12" y="183"/>
                  </a:lnTo>
                  <a:lnTo>
                    <a:pt x="14" y="185"/>
                  </a:lnTo>
                  <a:lnTo>
                    <a:pt x="17" y="185"/>
                  </a:lnTo>
                  <a:lnTo>
                    <a:pt x="20" y="185"/>
                  </a:lnTo>
                  <a:lnTo>
                    <a:pt x="20" y="185"/>
                  </a:lnTo>
                  <a:lnTo>
                    <a:pt x="20" y="183"/>
                  </a:lnTo>
                  <a:lnTo>
                    <a:pt x="17" y="182"/>
                  </a:lnTo>
                  <a:lnTo>
                    <a:pt x="16" y="179"/>
                  </a:lnTo>
                  <a:lnTo>
                    <a:pt x="13" y="178"/>
                  </a:lnTo>
                  <a:lnTo>
                    <a:pt x="12" y="178"/>
                  </a:lnTo>
                  <a:lnTo>
                    <a:pt x="13" y="176"/>
                  </a:lnTo>
                  <a:lnTo>
                    <a:pt x="14" y="174"/>
                  </a:lnTo>
                  <a:lnTo>
                    <a:pt x="14" y="172"/>
                  </a:lnTo>
                  <a:lnTo>
                    <a:pt x="14" y="169"/>
                  </a:lnTo>
                  <a:lnTo>
                    <a:pt x="16" y="166"/>
                  </a:lnTo>
                  <a:lnTo>
                    <a:pt x="18" y="165"/>
                  </a:lnTo>
                  <a:lnTo>
                    <a:pt x="17" y="162"/>
                  </a:lnTo>
                  <a:lnTo>
                    <a:pt x="17" y="160"/>
                  </a:lnTo>
                  <a:lnTo>
                    <a:pt x="17" y="156"/>
                  </a:lnTo>
                  <a:lnTo>
                    <a:pt x="20" y="153"/>
                  </a:lnTo>
                  <a:lnTo>
                    <a:pt x="22" y="151"/>
                  </a:lnTo>
                  <a:lnTo>
                    <a:pt x="25" y="148"/>
                  </a:lnTo>
                  <a:lnTo>
                    <a:pt x="29" y="148"/>
                  </a:lnTo>
                  <a:lnTo>
                    <a:pt x="31" y="148"/>
                  </a:lnTo>
                  <a:lnTo>
                    <a:pt x="31" y="147"/>
                  </a:lnTo>
                  <a:lnTo>
                    <a:pt x="33" y="147"/>
                  </a:lnTo>
                  <a:lnTo>
                    <a:pt x="33" y="145"/>
                  </a:lnTo>
                  <a:lnTo>
                    <a:pt x="30" y="145"/>
                  </a:lnTo>
                  <a:lnTo>
                    <a:pt x="29" y="144"/>
                  </a:lnTo>
                  <a:lnTo>
                    <a:pt x="26" y="144"/>
                  </a:lnTo>
                  <a:lnTo>
                    <a:pt x="25" y="144"/>
                  </a:lnTo>
                  <a:lnTo>
                    <a:pt x="25" y="142"/>
                  </a:lnTo>
                  <a:lnTo>
                    <a:pt x="26" y="139"/>
                  </a:lnTo>
                  <a:lnTo>
                    <a:pt x="27" y="136"/>
                  </a:lnTo>
                  <a:lnTo>
                    <a:pt x="29" y="135"/>
                  </a:lnTo>
                  <a:lnTo>
                    <a:pt x="31" y="134"/>
                  </a:lnTo>
                  <a:lnTo>
                    <a:pt x="29" y="134"/>
                  </a:lnTo>
                  <a:lnTo>
                    <a:pt x="29" y="131"/>
                  </a:lnTo>
                  <a:lnTo>
                    <a:pt x="31" y="132"/>
                  </a:lnTo>
                  <a:lnTo>
                    <a:pt x="33" y="134"/>
                  </a:lnTo>
                  <a:lnTo>
                    <a:pt x="34" y="132"/>
                  </a:lnTo>
                  <a:lnTo>
                    <a:pt x="34" y="131"/>
                  </a:lnTo>
                  <a:lnTo>
                    <a:pt x="33" y="130"/>
                  </a:lnTo>
                  <a:lnTo>
                    <a:pt x="33" y="128"/>
                  </a:lnTo>
                  <a:lnTo>
                    <a:pt x="31" y="127"/>
                  </a:lnTo>
                  <a:lnTo>
                    <a:pt x="35" y="127"/>
                  </a:lnTo>
                  <a:lnTo>
                    <a:pt x="33" y="125"/>
                  </a:lnTo>
                  <a:lnTo>
                    <a:pt x="34" y="123"/>
                  </a:lnTo>
                  <a:lnTo>
                    <a:pt x="35" y="123"/>
                  </a:lnTo>
                  <a:lnTo>
                    <a:pt x="37" y="125"/>
                  </a:lnTo>
                  <a:lnTo>
                    <a:pt x="37" y="122"/>
                  </a:lnTo>
                  <a:lnTo>
                    <a:pt x="35" y="119"/>
                  </a:lnTo>
                  <a:lnTo>
                    <a:pt x="37" y="117"/>
                  </a:lnTo>
                  <a:lnTo>
                    <a:pt x="37" y="115"/>
                  </a:lnTo>
                  <a:lnTo>
                    <a:pt x="39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1" y="113"/>
                  </a:lnTo>
                  <a:lnTo>
                    <a:pt x="39" y="113"/>
                  </a:lnTo>
                  <a:lnTo>
                    <a:pt x="42" y="110"/>
                  </a:lnTo>
                  <a:lnTo>
                    <a:pt x="46" y="109"/>
                  </a:lnTo>
                  <a:lnTo>
                    <a:pt x="50" y="109"/>
                  </a:lnTo>
                  <a:lnTo>
                    <a:pt x="50" y="101"/>
                  </a:lnTo>
                  <a:lnTo>
                    <a:pt x="52" y="92"/>
                  </a:lnTo>
                  <a:lnTo>
                    <a:pt x="56" y="85"/>
                  </a:lnTo>
                  <a:lnTo>
                    <a:pt x="60" y="81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63" y="81"/>
                  </a:lnTo>
                  <a:lnTo>
                    <a:pt x="65" y="84"/>
                  </a:lnTo>
                  <a:lnTo>
                    <a:pt x="67" y="83"/>
                  </a:lnTo>
                  <a:lnTo>
                    <a:pt x="67" y="81"/>
                  </a:lnTo>
                  <a:lnTo>
                    <a:pt x="67" y="80"/>
                  </a:lnTo>
                  <a:lnTo>
                    <a:pt x="65" y="79"/>
                  </a:lnTo>
                  <a:lnTo>
                    <a:pt x="64" y="77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4" y="75"/>
                  </a:lnTo>
                  <a:lnTo>
                    <a:pt x="64" y="73"/>
                  </a:lnTo>
                  <a:lnTo>
                    <a:pt x="65" y="73"/>
                  </a:lnTo>
                  <a:lnTo>
                    <a:pt x="65" y="72"/>
                  </a:lnTo>
                  <a:lnTo>
                    <a:pt x="64" y="71"/>
                  </a:lnTo>
                  <a:lnTo>
                    <a:pt x="68" y="72"/>
                  </a:lnTo>
                  <a:lnTo>
                    <a:pt x="69" y="75"/>
                  </a:lnTo>
                  <a:lnTo>
                    <a:pt x="69" y="72"/>
                  </a:lnTo>
                  <a:lnTo>
                    <a:pt x="72" y="73"/>
                  </a:lnTo>
                  <a:lnTo>
                    <a:pt x="73" y="75"/>
                  </a:lnTo>
                  <a:lnTo>
                    <a:pt x="75" y="77"/>
                  </a:lnTo>
                  <a:lnTo>
                    <a:pt x="75" y="79"/>
                  </a:lnTo>
                  <a:lnTo>
                    <a:pt x="76" y="81"/>
                  </a:lnTo>
                  <a:lnTo>
                    <a:pt x="77" y="83"/>
                  </a:lnTo>
                  <a:lnTo>
                    <a:pt x="79" y="84"/>
                  </a:lnTo>
                  <a:lnTo>
                    <a:pt x="80" y="83"/>
                  </a:lnTo>
                  <a:lnTo>
                    <a:pt x="81" y="84"/>
                  </a:lnTo>
                  <a:lnTo>
                    <a:pt x="82" y="85"/>
                  </a:lnTo>
                  <a:lnTo>
                    <a:pt x="82" y="8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5" y="88"/>
                  </a:lnTo>
                  <a:lnTo>
                    <a:pt x="85" y="87"/>
                  </a:lnTo>
                  <a:lnTo>
                    <a:pt x="82" y="84"/>
                  </a:lnTo>
                  <a:lnTo>
                    <a:pt x="81" y="81"/>
                  </a:lnTo>
                  <a:lnTo>
                    <a:pt x="79" y="77"/>
                  </a:lnTo>
                  <a:lnTo>
                    <a:pt x="76" y="75"/>
                  </a:lnTo>
                  <a:lnTo>
                    <a:pt x="75" y="72"/>
                  </a:lnTo>
                  <a:lnTo>
                    <a:pt x="75" y="70"/>
                  </a:lnTo>
                  <a:lnTo>
                    <a:pt x="75" y="67"/>
                  </a:lnTo>
                  <a:lnTo>
                    <a:pt x="76" y="68"/>
                  </a:lnTo>
                  <a:lnTo>
                    <a:pt x="76" y="70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6" y="72"/>
                  </a:lnTo>
                  <a:lnTo>
                    <a:pt x="79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79" y="68"/>
                  </a:lnTo>
                  <a:lnTo>
                    <a:pt x="79" y="67"/>
                  </a:lnTo>
                  <a:lnTo>
                    <a:pt x="77" y="64"/>
                  </a:lnTo>
                  <a:lnTo>
                    <a:pt x="76" y="63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7" y="62"/>
                  </a:lnTo>
                  <a:lnTo>
                    <a:pt x="77" y="63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79" y="60"/>
                  </a:lnTo>
                  <a:lnTo>
                    <a:pt x="79" y="59"/>
                  </a:lnTo>
                  <a:lnTo>
                    <a:pt x="79" y="58"/>
                  </a:lnTo>
                  <a:lnTo>
                    <a:pt x="79" y="55"/>
                  </a:lnTo>
                  <a:lnTo>
                    <a:pt x="79" y="54"/>
                  </a:lnTo>
                  <a:lnTo>
                    <a:pt x="79" y="53"/>
                  </a:lnTo>
                  <a:lnTo>
                    <a:pt x="80" y="54"/>
                  </a:lnTo>
                  <a:lnTo>
                    <a:pt x="80" y="55"/>
                  </a:lnTo>
                  <a:lnTo>
                    <a:pt x="81" y="58"/>
                  </a:lnTo>
                  <a:lnTo>
                    <a:pt x="82" y="59"/>
                  </a:lnTo>
                  <a:lnTo>
                    <a:pt x="85" y="60"/>
                  </a:lnTo>
                  <a:lnTo>
                    <a:pt x="86" y="60"/>
                  </a:lnTo>
                  <a:lnTo>
                    <a:pt x="85" y="59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2" y="53"/>
                  </a:lnTo>
                  <a:lnTo>
                    <a:pt x="80" y="51"/>
                  </a:lnTo>
                  <a:lnTo>
                    <a:pt x="82" y="51"/>
                  </a:lnTo>
                  <a:lnTo>
                    <a:pt x="84" y="53"/>
                  </a:lnTo>
                  <a:lnTo>
                    <a:pt x="85" y="55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6" y="53"/>
                  </a:lnTo>
                  <a:lnTo>
                    <a:pt x="86" y="51"/>
                  </a:lnTo>
                  <a:lnTo>
                    <a:pt x="86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0" y="51"/>
                  </a:lnTo>
                  <a:lnTo>
                    <a:pt x="88" y="49"/>
                  </a:lnTo>
                  <a:lnTo>
                    <a:pt x="90" y="50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3" y="49"/>
                  </a:lnTo>
                  <a:lnTo>
                    <a:pt x="93" y="47"/>
                  </a:lnTo>
                  <a:lnTo>
                    <a:pt x="93" y="46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4" y="43"/>
                  </a:lnTo>
                  <a:lnTo>
                    <a:pt x="92" y="42"/>
                  </a:lnTo>
                  <a:lnTo>
                    <a:pt x="93" y="42"/>
                  </a:lnTo>
                  <a:lnTo>
                    <a:pt x="94" y="42"/>
                  </a:lnTo>
                  <a:lnTo>
                    <a:pt x="94" y="41"/>
                  </a:lnTo>
                  <a:lnTo>
                    <a:pt x="94" y="39"/>
                  </a:lnTo>
                  <a:lnTo>
                    <a:pt x="94" y="38"/>
                  </a:lnTo>
                  <a:lnTo>
                    <a:pt x="94" y="37"/>
                  </a:lnTo>
                  <a:lnTo>
                    <a:pt x="96" y="38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9" y="37"/>
                  </a:lnTo>
                  <a:lnTo>
                    <a:pt x="98" y="33"/>
                  </a:lnTo>
                  <a:lnTo>
                    <a:pt x="99" y="32"/>
                  </a:lnTo>
                  <a:lnTo>
                    <a:pt x="101" y="32"/>
                  </a:lnTo>
                  <a:lnTo>
                    <a:pt x="102" y="33"/>
                  </a:lnTo>
                  <a:lnTo>
                    <a:pt x="103" y="34"/>
                  </a:lnTo>
                  <a:lnTo>
                    <a:pt x="105" y="37"/>
                  </a:lnTo>
                  <a:lnTo>
                    <a:pt x="105" y="38"/>
                  </a:lnTo>
                  <a:lnTo>
                    <a:pt x="106" y="38"/>
                  </a:lnTo>
                  <a:lnTo>
                    <a:pt x="109" y="37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7" y="28"/>
                  </a:lnTo>
                  <a:lnTo>
                    <a:pt x="107" y="32"/>
                  </a:lnTo>
                  <a:lnTo>
                    <a:pt x="109" y="33"/>
                  </a:lnTo>
                  <a:lnTo>
                    <a:pt x="110" y="33"/>
                  </a:lnTo>
                  <a:lnTo>
                    <a:pt x="111" y="33"/>
                  </a:lnTo>
                  <a:lnTo>
                    <a:pt x="113" y="32"/>
                  </a:lnTo>
                  <a:lnTo>
                    <a:pt x="114" y="30"/>
                  </a:lnTo>
                  <a:lnTo>
                    <a:pt x="114" y="29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1" y="25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8"/>
                  </a:lnTo>
                  <a:lnTo>
                    <a:pt x="117" y="26"/>
                  </a:lnTo>
                  <a:lnTo>
                    <a:pt x="115" y="25"/>
                  </a:lnTo>
                  <a:lnTo>
                    <a:pt x="115" y="25"/>
                  </a:lnTo>
                  <a:lnTo>
                    <a:pt x="114" y="24"/>
                  </a:lnTo>
                  <a:lnTo>
                    <a:pt x="114" y="22"/>
                  </a:lnTo>
                  <a:lnTo>
                    <a:pt x="117" y="22"/>
                  </a:lnTo>
                  <a:lnTo>
                    <a:pt x="119" y="24"/>
                  </a:lnTo>
                  <a:lnTo>
                    <a:pt x="122" y="25"/>
                  </a:lnTo>
                  <a:lnTo>
                    <a:pt x="123" y="25"/>
                  </a:lnTo>
                  <a:lnTo>
                    <a:pt x="124" y="26"/>
                  </a:lnTo>
                  <a:lnTo>
                    <a:pt x="126" y="29"/>
                  </a:lnTo>
                  <a:lnTo>
                    <a:pt x="126" y="32"/>
                  </a:lnTo>
                  <a:lnTo>
                    <a:pt x="126" y="33"/>
                  </a:lnTo>
                  <a:lnTo>
                    <a:pt x="128" y="34"/>
                  </a:lnTo>
                  <a:lnTo>
                    <a:pt x="130" y="35"/>
                  </a:lnTo>
                  <a:lnTo>
                    <a:pt x="131" y="38"/>
                  </a:lnTo>
                  <a:lnTo>
                    <a:pt x="132" y="37"/>
                  </a:lnTo>
                  <a:lnTo>
                    <a:pt x="132" y="35"/>
                  </a:lnTo>
                  <a:lnTo>
                    <a:pt x="131" y="32"/>
                  </a:lnTo>
                  <a:lnTo>
                    <a:pt x="131" y="29"/>
                  </a:lnTo>
                  <a:lnTo>
                    <a:pt x="130" y="25"/>
                  </a:lnTo>
                  <a:lnTo>
                    <a:pt x="128" y="22"/>
                  </a:lnTo>
                  <a:lnTo>
                    <a:pt x="127" y="20"/>
                  </a:lnTo>
                  <a:lnTo>
                    <a:pt x="127" y="17"/>
                  </a:lnTo>
                  <a:lnTo>
                    <a:pt x="128" y="17"/>
                  </a:lnTo>
                  <a:lnTo>
                    <a:pt x="130" y="17"/>
                  </a:lnTo>
                  <a:lnTo>
                    <a:pt x="132" y="18"/>
                  </a:lnTo>
                  <a:lnTo>
                    <a:pt x="134" y="21"/>
                  </a:lnTo>
                  <a:lnTo>
                    <a:pt x="135" y="22"/>
                  </a:lnTo>
                  <a:lnTo>
                    <a:pt x="136" y="22"/>
                  </a:lnTo>
                  <a:lnTo>
                    <a:pt x="137" y="22"/>
                  </a:lnTo>
                  <a:lnTo>
                    <a:pt x="137" y="21"/>
                  </a:lnTo>
                  <a:lnTo>
                    <a:pt x="136" y="20"/>
                  </a:lnTo>
                  <a:lnTo>
                    <a:pt x="136" y="17"/>
                  </a:lnTo>
                  <a:lnTo>
                    <a:pt x="135" y="15"/>
                  </a:lnTo>
                  <a:lnTo>
                    <a:pt x="135" y="12"/>
                  </a:lnTo>
                  <a:lnTo>
                    <a:pt x="135" y="11"/>
                  </a:lnTo>
                  <a:lnTo>
                    <a:pt x="135" y="9"/>
                  </a:lnTo>
                  <a:lnTo>
                    <a:pt x="137" y="9"/>
                  </a:lnTo>
                  <a:lnTo>
                    <a:pt x="137" y="11"/>
                  </a:lnTo>
                  <a:lnTo>
                    <a:pt x="137" y="12"/>
                  </a:lnTo>
                  <a:lnTo>
                    <a:pt x="139" y="13"/>
                  </a:lnTo>
                  <a:lnTo>
                    <a:pt x="140" y="15"/>
                  </a:lnTo>
                  <a:lnTo>
                    <a:pt x="141" y="17"/>
                  </a:lnTo>
                  <a:lnTo>
                    <a:pt x="141" y="20"/>
                  </a:lnTo>
                  <a:lnTo>
                    <a:pt x="140" y="18"/>
                  </a:lnTo>
                  <a:lnTo>
                    <a:pt x="137" y="20"/>
                  </a:lnTo>
                  <a:lnTo>
                    <a:pt x="141" y="21"/>
                  </a:lnTo>
                  <a:lnTo>
                    <a:pt x="143" y="22"/>
                  </a:lnTo>
                  <a:lnTo>
                    <a:pt x="144" y="24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4" y="21"/>
                  </a:lnTo>
                  <a:lnTo>
                    <a:pt x="144" y="20"/>
                  </a:lnTo>
                  <a:lnTo>
                    <a:pt x="143" y="17"/>
                  </a:lnTo>
                  <a:lnTo>
                    <a:pt x="143" y="16"/>
                  </a:lnTo>
                  <a:lnTo>
                    <a:pt x="144" y="15"/>
                  </a:lnTo>
                  <a:lnTo>
                    <a:pt x="145" y="15"/>
                  </a:lnTo>
                  <a:lnTo>
                    <a:pt x="147" y="15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5" y="12"/>
                  </a:lnTo>
                  <a:lnTo>
                    <a:pt x="144" y="11"/>
                  </a:lnTo>
                  <a:lnTo>
                    <a:pt x="143" y="9"/>
                  </a:lnTo>
                  <a:lnTo>
                    <a:pt x="141" y="8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4" y="4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47" y="5"/>
                  </a:lnTo>
                  <a:lnTo>
                    <a:pt x="147" y="4"/>
                  </a:lnTo>
                  <a:lnTo>
                    <a:pt x="147" y="3"/>
                  </a:lnTo>
                  <a:lnTo>
                    <a:pt x="147" y="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3"/>
            <p:cNvSpPr>
              <a:spLocks noEditPoints="1"/>
            </p:cNvSpPr>
            <p:nvPr/>
          </p:nvSpPr>
          <p:spPr bwMode="auto">
            <a:xfrm>
              <a:off x="5702300" y="3140075"/>
              <a:ext cx="577850" cy="723900"/>
            </a:xfrm>
            <a:custGeom>
              <a:avLst/>
              <a:gdLst>
                <a:gd name="T0" fmla="*/ 30 w 364"/>
                <a:gd name="T1" fmla="*/ 42 h 456"/>
                <a:gd name="T2" fmla="*/ 329 w 364"/>
                <a:gd name="T3" fmla="*/ 26 h 456"/>
                <a:gd name="T4" fmla="*/ 288 w 364"/>
                <a:gd name="T5" fmla="*/ 34 h 456"/>
                <a:gd name="T6" fmla="*/ 250 w 364"/>
                <a:gd name="T7" fmla="*/ 38 h 456"/>
                <a:gd name="T8" fmla="*/ 223 w 364"/>
                <a:gd name="T9" fmla="*/ 46 h 456"/>
                <a:gd name="T10" fmla="*/ 190 w 364"/>
                <a:gd name="T11" fmla="*/ 49 h 456"/>
                <a:gd name="T12" fmla="*/ 167 w 364"/>
                <a:gd name="T13" fmla="*/ 46 h 456"/>
                <a:gd name="T14" fmla="*/ 150 w 364"/>
                <a:gd name="T15" fmla="*/ 50 h 456"/>
                <a:gd name="T16" fmla="*/ 123 w 364"/>
                <a:gd name="T17" fmla="*/ 58 h 456"/>
                <a:gd name="T18" fmla="*/ 95 w 364"/>
                <a:gd name="T19" fmla="*/ 58 h 456"/>
                <a:gd name="T20" fmla="*/ 83 w 364"/>
                <a:gd name="T21" fmla="*/ 66 h 456"/>
                <a:gd name="T22" fmla="*/ 66 w 364"/>
                <a:gd name="T23" fmla="*/ 67 h 456"/>
                <a:gd name="T24" fmla="*/ 55 w 364"/>
                <a:gd name="T25" fmla="*/ 53 h 456"/>
                <a:gd name="T26" fmla="*/ 45 w 364"/>
                <a:gd name="T27" fmla="*/ 88 h 456"/>
                <a:gd name="T28" fmla="*/ 54 w 364"/>
                <a:gd name="T29" fmla="*/ 163 h 456"/>
                <a:gd name="T30" fmla="*/ 87 w 364"/>
                <a:gd name="T31" fmla="*/ 185 h 456"/>
                <a:gd name="T32" fmla="*/ 138 w 364"/>
                <a:gd name="T33" fmla="*/ 172 h 456"/>
                <a:gd name="T34" fmla="*/ 218 w 364"/>
                <a:gd name="T35" fmla="*/ 169 h 456"/>
                <a:gd name="T36" fmla="*/ 304 w 364"/>
                <a:gd name="T37" fmla="*/ 203 h 456"/>
                <a:gd name="T38" fmla="*/ 261 w 364"/>
                <a:gd name="T39" fmla="*/ 207 h 456"/>
                <a:gd name="T40" fmla="*/ 231 w 364"/>
                <a:gd name="T41" fmla="*/ 204 h 456"/>
                <a:gd name="T42" fmla="*/ 205 w 364"/>
                <a:gd name="T43" fmla="*/ 212 h 456"/>
                <a:gd name="T44" fmla="*/ 177 w 364"/>
                <a:gd name="T45" fmla="*/ 216 h 456"/>
                <a:gd name="T46" fmla="*/ 159 w 364"/>
                <a:gd name="T47" fmla="*/ 211 h 456"/>
                <a:gd name="T48" fmla="*/ 142 w 364"/>
                <a:gd name="T49" fmla="*/ 216 h 456"/>
                <a:gd name="T50" fmla="*/ 119 w 364"/>
                <a:gd name="T51" fmla="*/ 216 h 456"/>
                <a:gd name="T52" fmla="*/ 97 w 364"/>
                <a:gd name="T53" fmla="*/ 221 h 456"/>
                <a:gd name="T54" fmla="*/ 85 w 364"/>
                <a:gd name="T55" fmla="*/ 219 h 456"/>
                <a:gd name="T56" fmla="*/ 72 w 364"/>
                <a:gd name="T57" fmla="*/ 216 h 456"/>
                <a:gd name="T58" fmla="*/ 59 w 364"/>
                <a:gd name="T59" fmla="*/ 206 h 456"/>
                <a:gd name="T60" fmla="*/ 41 w 364"/>
                <a:gd name="T61" fmla="*/ 257 h 456"/>
                <a:gd name="T62" fmla="*/ 70 w 364"/>
                <a:gd name="T63" fmla="*/ 409 h 456"/>
                <a:gd name="T64" fmla="*/ 122 w 364"/>
                <a:gd name="T65" fmla="*/ 397 h 456"/>
                <a:gd name="T66" fmla="*/ 191 w 364"/>
                <a:gd name="T67" fmla="*/ 396 h 456"/>
                <a:gd name="T68" fmla="*/ 325 w 364"/>
                <a:gd name="T69" fmla="*/ 403 h 456"/>
                <a:gd name="T70" fmla="*/ 282 w 364"/>
                <a:gd name="T71" fmla="*/ 420 h 456"/>
                <a:gd name="T72" fmla="*/ 240 w 364"/>
                <a:gd name="T73" fmla="*/ 419 h 456"/>
                <a:gd name="T74" fmla="*/ 216 w 364"/>
                <a:gd name="T75" fmla="*/ 420 h 456"/>
                <a:gd name="T76" fmla="*/ 188 w 364"/>
                <a:gd name="T77" fmla="*/ 432 h 456"/>
                <a:gd name="T78" fmla="*/ 165 w 364"/>
                <a:gd name="T79" fmla="*/ 435 h 456"/>
                <a:gd name="T80" fmla="*/ 148 w 364"/>
                <a:gd name="T81" fmla="*/ 434 h 456"/>
                <a:gd name="T82" fmla="*/ 122 w 364"/>
                <a:gd name="T83" fmla="*/ 439 h 456"/>
                <a:gd name="T84" fmla="*/ 96 w 364"/>
                <a:gd name="T85" fmla="*/ 420 h 456"/>
                <a:gd name="T86" fmla="*/ 84 w 364"/>
                <a:gd name="T87" fmla="*/ 448 h 456"/>
                <a:gd name="T88" fmla="*/ 70 w 364"/>
                <a:gd name="T89" fmla="*/ 449 h 456"/>
                <a:gd name="T90" fmla="*/ 58 w 364"/>
                <a:gd name="T91" fmla="*/ 444 h 456"/>
                <a:gd name="T92" fmla="*/ 30 w 364"/>
                <a:gd name="T93" fmla="*/ 417 h 456"/>
                <a:gd name="T94" fmla="*/ 19 w 364"/>
                <a:gd name="T95" fmla="*/ 359 h 456"/>
                <a:gd name="T96" fmla="*/ 19 w 364"/>
                <a:gd name="T97" fmla="*/ 314 h 456"/>
                <a:gd name="T98" fmla="*/ 11 w 364"/>
                <a:gd name="T99" fmla="*/ 282 h 456"/>
                <a:gd name="T100" fmla="*/ 8 w 364"/>
                <a:gd name="T101" fmla="*/ 245 h 456"/>
                <a:gd name="T102" fmla="*/ 9 w 364"/>
                <a:gd name="T103" fmla="*/ 216 h 456"/>
                <a:gd name="T104" fmla="*/ 15 w 364"/>
                <a:gd name="T105" fmla="*/ 190 h 456"/>
                <a:gd name="T106" fmla="*/ 20 w 364"/>
                <a:gd name="T107" fmla="*/ 159 h 456"/>
                <a:gd name="T108" fmla="*/ 12 w 364"/>
                <a:gd name="T109" fmla="*/ 127 h 456"/>
                <a:gd name="T110" fmla="*/ 12 w 364"/>
                <a:gd name="T111" fmla="*/ 109 h 456"/>
                <a:gd name="T112" fmla="*/ 21 w 364"/>
                <a:gd name="T113" fmla="*/ 94 h 456"/>
                <a:gd name="T114" fmla="*/ 13 w 364"/>
                <a:gd name="T115" fmla="*/ 83 h 456"/>
                <a:gd name="T116" fmla="*/ 20 w 364"/>
                <a:gd name="T117" fmla="*/ 59 h 456"/>
                <a:gd name="T118" fmla="*/ 32 w 364"/>
                <a:gd name="T119" fmla="*/ 30 h 456"/>
                <a:gd name="T120" fmla="*/ 80 w 364"/>
                <a:gd name="T121" fmla="*/ 19 h 456"/>
                <a:gd name="T122" fmla="*/ 155 w 364"/>
                <a:gd name="T123" fmla="*/ 8 h 456"/>
                <a:gd name="T124" fmla="*/ 239 w 364"/>
                <a:gd name="T125" fmla="*/ 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4" h="456">
                  <a:moveTo>
                    <a:pt x="123" y="432"/>
                  </a:moveTo>
                  <a:lnTo>
                    <a:pt x="123" y="432"/>
                  </a:lnTo>
                  <a:lnTo>
                    <a:pt x="123" y="432"/>
                  </a:lnTo>
                  <a:lnTo>
                    <a:pt x="123" y="432"/>
                  </a:lnTo>
                  <a:close/>
                  <a:moveTo>
                    <a:pt x="190" y="430"/>
                  </a:moveTo>
                  <a:lnTo>
                    <a:pt x="190" y="430"/>
                  </a:lnTo>
                  <a:lnTo>
                    <a:pt x="190" y="430"/>
                  </a:lnTo>
                  <a:lnTo>
                    <a:pt x="190" y="430"/>
                  </a:lnTo>
                  <a:close/>
                  <a:moveTo>
                    <a:pt x="32" y="419"/>
                  </a:moveTo>
                  <a:lnTo>
                    <a:pt x="32" y="423"/>
                  </a:lnTo>
                  <a:lnTo>
                    <a:pt x="33" y="426"/>
                  </a:lnTo>
                  <a:lnTo>
                    <a:pt x="33" y="426"/>
                  </a:lnTo>
                  <a:lnTo>
                    <a:pt x="33" y="423"/>
                  </a:lnTo>
                  <a:lnTo>
                    <a:pt x="32" y="419"/>
                  </a:lnTo>
                  <a:close/>
                  <a:moveTo>
                    <a:pt x="11" y="250"/>
                  </a:moveTo>
                  <a:lnTo>
                    <a:pt x="11" y="250"/>
                  </a:lnTo>
                  <a:lnTo>
                    <a:pt x="11" y="250"/>
                  </a:lnTo>
                  <a:lnTo>
                    <a:pt x="11" y="250"/>
                  </a:lnTo>
                  <a:close/>
                  <a:moveTo>
                    <a:pt x="190" y="212"/>
                  </a:moveTo>
                  <a:lnTo>
                    <a:pt x="189" y="212"/>
                  </a:lnTo>
                  <a:lnTo>
                    <a:pt x="189" y="214"/>
                  </a:lnTo>
                  <a:lnTo>
                    <a:pt x="190" y="212"/>
                  </a:lnTo>
                  <a:close/>
                  <a:moveTo>
                    <a:pt x="32" y="51"/>
                  </a:moveTo>
                  <a:lnTo>
                    <a:pt x="30" y="51"/>
                  </a:lnTo>
                  <a:lnTo>
                    <a:pt x="32" y="51"/>
                  </a:lnTo>
                  <a:lnTo>
                    <a:pt x="32" y="51"/>
                  </a:lnTo>
                  <a:close/>
                  <a:moveTo>
                    <a:pt x="40" y="51"/>
                  </a:moveTo>
                  <a:lnTo>
                    <a:pt x="38" y="51"/>
                  </a:lnTo>
                  <a:lnTo>
                    <a:pt x="41" y="53"/>
                  </a:lnTo>
                  <a:lnTo>
                    <a:pt x="40" y="51"/>
                  </a:lnTo>
                  <a:close/>
                  <a:moveTo>
                    <a:pt x="34" y="49"/>
                  </a:moveTo>
                  <a:lnTo>
                    <a:pt x="33" y="50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6" y="51"/>
                  </a:lnTo>
                  <a:lnTo>
                    <a:pt x="36" y="50"/>
                  </a:lnTo>
                  <a:lnTo>
                    <a:pt x="34" y="49"/>
                  </a:lnTo>
                  <a:close/>
                  <a:moveTo>
                    <a:pt x="206" y="47"/>
                  </a:move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close/>
                  <a:moveTo>
                    <a:pt x="29" y="41"/>
                  </a:moveTo>
                  <a:lnTo>
                    <a:pt x="29" y="42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9" y="43"/>
                  </a:lnTo>
                  <a:lnTo>
                    <a:pt x="30" y="43"/>
                  </a:lnTo>
                  <a:lnTo>
                    <a:pt x="30" y="42"/>
                  </a:lnTo>
                  <a:lnTo>
                    <a:pt x="29" y="41"/>
                  </a:lnTo>
                  <a:close/>
                  <a:moveTo>
                    <a:pt x="25" y="41"/>
                  </a:moveTo>
                  <a:lnTo>
                    <a:pt x="25" y="41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1"/>
                  </a:lnTo>
                  <a:close/>
                  <a:moveTo>
                    <a:pt x="33" y="41"/>
                  </a:moveTo>
                  <a:lnTo>
                    <a:pt x="33" y="42"/>
                  </a:lnTo>
                  <a:lnTo>
                    <a:pt x="33" y="41"/>
                  </a:lnTo>
                  <a:lnTo>
                    <a:pt x="33" y="41"/>
                  </a:lnTo>
                  <a:close/>
                  <a:moveTo>
                    <a:pt x="311" y="0"/>
                  </a:moveTo>
                  <a:lnTo>
                    <a:pt x="317" y="2"/>
                  </a:lnTo>
                  <a:lnTo>
                    <a:pt x="325" y="4"/>
                  </a:lnTo>
                  <a:lnTo>
                    <a:pt x="334" y="5"/>
                  </a:lnTo>
                  <a:lnTo>
                    <a:pt x="337" y="7"/>
                  </a:lnTo>
                  <a:lnTo>
                    <a:pt x="338" y="7"/>
                  </a:lnTo>
                  <a:lnTo>
                    <a:pt x="341" y="7"/>
                  </a:lnTo>
                  <a:lnTo>
                    <a:pt x="343" y="7"/>
                  </a:lnTo>
                  <a:lnTo>
                    <a:pt x="346" y="8"/>
                  </a:lnTo>
                  <a:lnTo>
                    <a:pt x="349" y="9"/>
                  </a:lnTo>
                  <a:lnTo>
                    <a:pt x="352" y="12"/>
                  </a:lnTo>
                  <a:lnTo>
                    <a:pt x="356" y="13"/>
                  </a:lnTo>
                  <a:lnTo>
                    <a:pt x="360" y="15"/>
                  </a:lnTo>
                  <a:lnTo>
                    <a:pt x="364" y="12"/>
                  </a:lnTo>
                  <a:lnTo>
                    <a:pt x="364" y="16"/>
                  </a:lnTo>
                  <a:lnTo>
                    <a:pt x="364" y="20"/>
                  </a:lnTo>
                  <a:lnTo>
                    <a:pt x="363" y="22"/>
                  </a:lnTo>
                  <a:lnTo>
                    <a:pt x="363" y="26"/>
                  </a:lnTo>
                  <a:lnTo>
                    <a:pt x="360" y="29"/>
                  </a:lnTo>
                  <a:lnTo>
                    <a:pt x="359" y="32"/>
                  </a:lnTo>
                  <a:lnTo>
                    <a:pt x="358" y="33"/>
                  </a:lnTo>
                  <a:lnTo>
                    <a:pt x="355" y="34"/>
                  </a:lnTo>
                  <a:lnTo>
                    <a:pt x="354" y="34"/>
                  </a:lnTo>
                  <a:lnTo>
                    <a:pt x="352" y="34"/>
                  </a:lnTo>
                  <a:lnTo>
                    <a:pt x="350" y="34"/>
                  </a:lnTo>
                  <a:lnTo>
                    <a:pt x="349" y="34"/>
                  </a:lnTo>
                  <a:lnTo>
                    <a:pt x="346" y="37"/>
                  </a:lnTo>
                  <a:lnTo>
                    <a:pt x="347" y="36"/>
                  </a:lnTo>
                  <a:lnTo>
                    <a:pt x="346" y="34"/>
                  </a:lnTo>
                  <a:lnTo>
                    <a:pt x="346" y="32"/>
                  </a:lnTo>
                  <a:lnTo>
                    <a:pt x="346" y="32"/>
                  </a:lnTo>
                  <a:lnTo>
                    <a:pt x="343" y="34"/>
                  </a:lnTo>
                  <a:lnTo>
                    <a:pt x="341" y="36"/>
                  </a:lnTo>
                  <a:lnTo>
                    <a:pt x="338" y="36"/>
                  </a:lnTo>
                  <a:lnTo>
                    <a:pt x="335" y="36"/>
                  </a:lnTo>
                  <a:lnTo>
                    <a:pt x="334" y="33"/>
                  </a:lnTo>
                  <a:lnTo>
                    <a:pt x="332" y="32"/>
                  </a:lnTo>
                  <a:lnTo>
                    <a:pt x="330" y="29"/>
                  </a:lnTo>
                  <a:lnTo>
                    <a:pt x="329" y="26"/>
                  </a:lnTo>
                  <a:lnTo>
                    <a:pt x="329" y="25"/>
                  </a:lnTo>
                  <a:lnTo>
                    <a:pt x="328" y="26"/>
                  </a:lnTo>
                  <a:lnTo>
                    <a:pt x="328" y="28"/>
                  </a:lnTo>
                  <a:lnTo>
                    <a:pt x="328" y="29"/>
                  </a:lnTo>
                  <a:lnTo>
                    <a:pt x="328" y="30"/>
                  </a:lnTo>
                  <a:lnTo>
                    <a:pt x="328" y="30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6" y="29"/>
                  </a:lnTo>
                  <a:lnTo>
                    <a:pt x="325" y="30"/>
                  </a:lnTo>
                  <a:lnTo>
                    <a:pt x="325" y="30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2" y="25"/>
                  </a:lnTo>
                  <a:lnTo>
                    <a:pt x="322" y="28"/>
                  </a:lnTo>
                  <a:lnTo>
                    <a:pt x="322" y="30"/>
                  </a:lnTo>
                  <a:lnTo>
                    <a:pt x="321" y="32"/>
                  </a:lnTo>
                  <a:lnTo>
                    <a:pt x="320" y="33"/>
                  </a:lnTo>
                  <a:lnTo>
                    <a:pt x="318" y="33"/>
                  </a:lnTo>
                  <a:lnTo>
                    <a:pt x="317" y="33"/>
                  </a:lnTo>
                  <a:lnTo>
                    <a:pt x="316" y="30"/>
                  </a:lnTo>
                  <a:lnTo>
                    <a:pt x="313" y="34"/>
                  </a:lnTo>
                  <a:lnTo>
                    <a:pt x="311" y="37"/>
                  </a:lnTo>
                  <a:lnTo>
                    <a:pt x="308" y="37"/>
                  </a:lnTo>
                  <a:lnTo>
                    <a:pt x="307" y="37"/>
                  </a:lnTo>
                  <a:lnTo>
                    <a:pt x="304" y="36"/>
                  </a:lnTo>
                  <a:lnTo>
                    <a:pt x="304" y="32"/>
                  </a:lnTo>
                  <a:lnTo>
                    <a:pt x="303" y="36"/>
                  </a:lnTo>
                  <a:lnTo>
                    <a:pt x="301" y="37"/>
                  </a:lnTo>
                  <a:lnTo>
                    <a:pt x="300" y="38"/>
                  </a:lnTo>
                  <a:lnTo>
                    <a:pt x="299" y="39"/>
                  </a:lnTo>
                  <a:lnTo>
                    <a:pt x="297" y="39"/>
                  </a:lnTo>
                  <a:lnTo>
                    <a:pt x="296" y="41"/>
                  </a:lnTo>
                  <a:lnTo>
                    <a:pt x="295" y="42"/>
                  </a:lnTo>
                  <a:lnTo>
                    <a:pt x="295" y="38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4" y="39"/>
                  </a:lnTo>
                  <a:lnTo>
                    <a:pt x="294" y="39"/>
                  </a:lnTo>
                  <a:lnTo>
                    <a:pt x="294" y="38"/>
                  </a:lnTo>
                  <a:lnTo>
                    <a:pt x="294" y="38"/>
                  </a:lnTo>
                  <a:lnTo>
                    <a:pt x="292" y="38"/>
                  </a:lnTo>
                  <a:lnTo>
                    <a:pt x="291" y="38"/>
                  </a:lnTo>
                  <a:lnTo>
                    <a:pt x="290" y="39"/>
                  </a:lnTo>
                  <a:lnTo>
                    <a:pt x="288" y="39"/>
                  </a:lnTo>
                  <a:lnTo>
                    <a:pt x="288" y="42"/>
                  </a:lnTo>
                  <a:lnTo>
                    <a:pt x="288" y="39"/>
                  </a:lnTo>
                  <a:lnTo>
                    <a:pt x="288" y="37"/>
                  </a:lnTo>
                  <a:lnTo>
                    <a:pt x="288" y="34"/>
                  </a:lnTo>
                  <a:lnTo>
                    <a:pt x="287" y="36"/>
                  </a:lnTo>
                  <a:lnTo>
                    <a:pt x="284" y="37"/>
                  </a:lnTo>
                  <a:lnTo>
                    <a:pt x="282" y="38"/>
                  </a:lnTo>
                  <a:lnTo>
                    <a:pt x="279" y="38"/>
                  </a:lnTo>
                  <a:lnTo>
                    <a:pt x="277" y="38"/>
                  </a:lnTo>
                  <a:lnTo>
                    <a:pt x="274" y="38"/>
                  </a:lnTo>
                  <a:lnTo>
                    <a:pt x="273" y="36"/>
                  </a:lnTo>
                  <a:lnTo>
                    <a:pt x="271" y="33"/>
                  </a:lnTo>
                  <a:lnTo>
                    <a:pt x="270" y="34"/>
                  </a:lnTo>
                  <a:lnTo>
                    <a:pt x="269" y="37"/>
                  </a:lnTo>
                  <a:lnTo>
                    <a:pt x="269" y="34"/>
                  </a:lnTo>
                  <a:lnTo>
                    <a:pt x="267" y="33"/>
                  </a:lnTo>
                  <a:lnTo>
                    <a:pt x="267" y="34"/>
                  </a:lnTo>
                  <a:lnTo>
                    <a:pt x="267" y="36"/>
                  </a:lnTo>
                  <a:lnTo>
                    <a:pt x="267" y="37"/>
                  </a:lnTo>
                  <a:lnTo>
                    <a:pt x="267" y="38"/>
                  </a:lnTo>
                  <a:lnTo>
                    <a:pt x="267" y="39"/>
                  </a:lnTo>
                  <a:lnTo>
                    <a:pt x="267" y="39"/>
                  </a:lnTo>
                  <a:lnTo>
                    <a:pt x="267" y="38"/>
                  </a:lnTo>
                  <a:lnTo>
                    <a:pt x="266" y="37"/>
                  </a:lnTo>
                  <a:lnTo>
                    <a:pt x="266" y="33"/>
                  </a:lnTo>
                  <a:lnTo>
                    <a:pt x="265" y="36"/>
                  </a:lnTo>
                  <a:lnTo>
                    <a:pt x="263" y="37"/>
                  </a:lnTo>
                  <a:lnTo>
                    <a:pt x="263" y="36"/>
                  </a:lnTo>
                  <a:lnTo>
                    <a:pt x="263" y="34"/>
                  </a:lnTo>
                  <a:lnTo>
                    <a:pt x="262" y="34"/>
                  </a:lnTo>
                  <a:lnTo>
                    <a:pt x="261" y="34"/>
                  </a:lnTo>
                  <a:lnTo>
                    <a:pt x="261" y="36"/>
                  </a:lnTo>
                  <a:lnTo>
                    <a:pt x="261" y="36"/>
                  </a:lnTo>
                  <a:lnTo>
                    <a:pt x="261" y="36"/>
                  </a:lnTo>
                  <a:lnTo>
                    <a:pt x="260" y="34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60" y="36"/>
                  </a:lnTo>
                  <a:lnTo>
                    <a:pt x="260" y="37"/>
                  </a:lnTo>
                  <a:lnTo>
                    <a:pt x="260" y="37"/>
                  </a:lnTo>
                  <a:lnTo>
                    <a:pt x="260" y="36"/>
                  </a:lnTo>
                  <a:lnTo>
                    <a:pt x="260" y="34"/>
                  </a:lnTo>
                  <a:lnTo>
                    <a:pt x="258" y="36"/>
                  </a:lnTo>
                  <a:lnTo>
                    <a:pt x="257" y="37"/>
                  </a:lnTo>
                  <a:lnTo>
                    <a:pt x="257" y="37"/>
                  </a:lnTo>
                  <a:lnTo>
                    <a:pt x="256" y="38"/>
                  </a:lnTo>
                  <a:lnTo>
                    <a:pt x="254" y="39"/>
                  </a:lnTo>
                  <a:lnTo>
                    <a:pt x="254" y="38"/>
                  </a:lnTo>
                  <a:lnTo>
                    <a:pt x="253" y="37"/>
                  </a:lnTo>
                  <a:lnTo>
                    <a:pt x="252" y="38"/>
                  </a:lnTo>
                  <a:lnTo>
                    <a:pt x="250" y="38"/>
                  </a:lnTo>
                  <a:lnTo>
                    <a:pt x="249" y="39"/>
                  </a:lnTo>
                  <a:lnTo>
                    <a:pt x="249" y="38"/>
                  </a:lnTo>
                  <a:lnTo>
                    <a:pt x="249" y="37"/>
                  </a:lnTo>
                  <a:lnTo>
                    <a:pt x="249" y="34"/>
                  </a:lnTo>
                  <a:lnTo>
                    <a:pt x="249" y="33"/>
                  </a:lnTo>
                  <a:lnTo>
                    <a:pt x="248" y="33"/>
                  </a:lnTo>
                  <a:lnTo>
                    <a:pt x="248" y="36"/>
                  </a:lnTo>
                  <a:lnTo>
                    <a:pt x="248" y="37"/>
                  </a:lnTo>
                  <a:lnTo>
                    <a:pt x="246" y="38"/>
                  </a:lnTo>
                  <a:lnTo>
                    <a:pt x="246" y="39"/>
                  </a:lnTo>
                  <a:lnTo>
                    <a:pt x="246" y="42"/>
                  </a:lnTo>
                  <a:lnTo>
                    <a:pt x="244" y="41"/>
                  </a:lnTo>
                  <a:lnTo>
                    <a:pt x="243" y="41"/>
                  </a:lnTo>
                  <a:lnTo>
                    <a:pt x="243" y="38"/>
                  </a:lnTo>
                  <a:lnTo>
                    <a:pt x="243" y="34"/>
                  </a:lnTo>
                  <a:lnTo>
                    <a:pt x="243" y="30"/>
                  </a:lnTo>
                  <a:lnTo>
                    <a:pt x="243" y="28"/>
                  </a:lnTo>
                  <a:lnTo>
                    <a:pt x="240" y="29"/>
                  </a:lnTo>
                  <a:lnTo>
                    <a:pt x="240" y="32"/>
                  </a:lnTo>
                  <a:lnTo>
                    <a:pt x="239" y="34"/>
                  </a:lnTo>
                  <a:lnTo>
                    <a:pt x="239" y="37"/>
                  </a:lnTo>
                  <a:lnTo>
                    <a:pt x="237" y="38"/>
                  </a:lnTo>
                  <a:lnTo>
                    <a:pt x="236" y="39"/>
                  </a:lnTo>
                  <a:lnTo>
                    <a:pt x="236" y="33"/>
                  </a:lnTo>
                  <a:lnTo>
                    <a:pt x="235" y="38"/>
                  </a:lnTo>
                  <a:lnTo>
                    <a:pt x="233" y="43"/>
                  </a:lnTo>
                  <a:lnTo>
                    <a:pt x="233" y="41"/>
                  </a:lnTo>
                  <a:lnTo>
                    <a:pt x="232" y="43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3"/>
                  </a:lnTo>
                  <a:lnTo>
                    <a:pt x="231" y="41"/>
                  </a:lnTo>
                  <a:lnTo>
                    <a:pt x="231" y="39"/>
                  </a:lnTo>
                  <a:lnTo>
                    <a:pt x="231" y="38"/>
                  </a:lnTo>
                  <a:lnTo>
                    <a:pt x="229" y="37"/>
                  </a:lnTo>
                  <a:lnTo>
                    <a:pt x="228" y="37"/>
                  </a:lnTo>
                  <a:lnTo>
                    <a:pt x="227" y="39"/>
                  </a:lnTo>
                  <a:lnTo>
                    <a:pt x="227" y="42"/>
                  </a:lnTo>
                  <a:lnTo>
                    <a:pt x="227" y="43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3"/>
                  </a:lnTo>
                  <a:lnTo>
                    <a:pt x="227" y="45"/>
                  </a:lnTo>
                  <a:lnTo>
                    <a:pt x="225" y="46"/>
                  </a:lnTo>
                  <a:lnTo>
                    <a:pt x="225" y="46"/>
                  </a:lnTo>
                  <a:lnTo>
                    <a:pt x="225" y="46"/>
                  </a:lnTo>
                  <a:lnTo>
                    <a:pt x="224" y="45"/>
                  </a:lnTo>
                  <a:lnTo>
                    <a:pt x="224" y="42"/>
                  </a:lnTo>
                  <a:lnTo>
                    <a:pt x="223" y="46"/>
                  </a:lnTo>
                  <a:lnTo>
                    <a:pt x="220" y="50"/>
                  </a:lnTo>
                  <a:lnTo>
                    <a:pt x="222" y="46"/>
                  </a:lnTo>
                  <a:lnTo>
                    <a:pt x="220" y="46"/>
                  </a:lnTo>
                  <a:lnTo>
                    <a:pt x="219" y="46"/>
                  </a:lnTo>
                  <a:lnTo>
                    <a:pt x="218" y="46"/>
                  </a:lnTo>
                  <a:lnTo>
                    <a:pt x="216" y="47"/>
                  </a:lnTo>
                  <a:lnTo>
                    <a:pt x="216" y="49"/>
                  </a:lnTo>
                  <a:lnTo>
                    <a:pt x="215" y="47"/>
                  </a:lnTo>
                  <a:lnTo>
                    <a:pt x="214" y="46"/>
                  </a:lnTo>
                  <a:lnTo>
                    <a:pt x="214" y="46"/>
                  </a:lnTo>
                  <a:lnTo>
                    <a:pt x="214" y="46"/>
                  </a:lnTo>
                  <a:lnTo>
                    <a:pt x="214" y="47"/>
                  </a:lnTo>
                  <a:lnTo>
                    <a:pt x="212" y="47"/>
                  </a:lnTo>
                  <a:lnTo>
                    <a:pt x="212" y="49"/>
                  </a:lnTo>
                  <a:lnTo>
                    <a:pt x="212" y="49"/>
                  </a:lnTo>
                  <a:lnTo>
                    <a:pt x="212" y="47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7" y="49"/>
                  </a:lnTo>
                  <a:lnTo>
                    <a:pt x="206" y="51"/>
                  </a:lnTo>
                  <a:lnTo>
                    <a:pt x="205" y="54"/>
                  </a:lnTo>
                  <a:lnTo>
                    <a:pt x="205" y="51"/>
                  </a:lnTo>
                  <a:lnTo>
                    <a:pt x="205" y="49"/>
                  </a:lnTo>
                  <a:lnTo>
                    <a:pt x="203" y="49"/>
                  </a:lnTo>
                  <a:lnTo>
                    <a:pt x="203" y="49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49"/>
                  </a:lnTo>
                  <a:lnTo>
                    <a:pt x="202" y="46"/>
                  </a:lnTo>
                  <a:lnTo>
                    <a:pt x="202" y="45"/>
                  </a:lnTo>
                  <a:lnTo>
                    <a:pt x="202" y="45"/>
                  </a:lnTo>
                  <a:lnTo>
                    <a:pt x="201" y="46"/>
                  </a:lnTo>
                  <a:lnTo>
                    <a:pt x="199" y="49"/>
                  </a:lnTo>
                  <a:lnTo>
                    <a:pt x="199" y="50"/>
                  </a:lnTo>
                  <a:lnTo>
                    <a:pt x="199" y="53"/>
                  </a:lnTo>
                  <a:lnTo>
                    <a:pt x="198" y="50"/>
                  </a:lnTo>
                  <a:lnTo>
                    <a:pt x="197" y="47"/>
                  </a:lnTo>
                  <a:lnTo>
                    <a:pt x="197" y="43"/>
                  </a:lnTo>
                  <a:lnTo>
                    <a:pt x="195" y="50"/>
                  </a:lnTo>
                  <a:lnTo>
                    <a:pt x="195" y="49"/>
                  </a:lnTo>
                  <a:lnTo>
                    <a:pt x="194" y="49"/>
                  </a:lnTo>
                  <a:lnTo>
                    <a:pt x="194" y="50"/>
                  </a:lnTo>
                  <a:lnTo>
                    <a:pt x="194" y="53"/>
                  </a:lnTo>
                  <a:lnTo>
                    <a:pt x="193" y="53"/>
                  </a:lnTo>
                  <a:lnTo>
                    <a:pt x="193" y="53"/>
                  </a:lnTo>
                  <a:lnTo>
                    <a:pt x="191" y="51"/>
                  </a:lnTo>
                  <a:lnTo>
                    <a:pt x="191" y="51"/>
                  </a:lnTo>
                  <a:lnTo>
                    <a:pt x="190" y="50"/>
                  </a:lnTo>
                  <a:lnTo>
                    <a:pt x="190" y="49"/>
                  </a:lnTo>
                  <a:lnTo>
                    <a:pt x="189" y="50"/>
                  </a:lnTo>
                  <a:lnTo>
                    <a:pt x="189" y="51"/>
                  </a:lnTo>
                  <a:lnTo>
                    <a:pt x="186" y="51"/>
                  </a:lnTo>
                  <a:lnTo>
                    <a:pt x="188" y="50"/>
                  </a:lnTo>
                  <a:lnTo>
                    <a:pt x="188" y="50"/>
                  </a:lnTo>
                  <a:lnTo>
                    <a:pt x="188" y="49"/>
                  </a:lnTo>
                  <a:lnTo>
                    <a:pt x="186" y="49"/>
                  </a:lnTo>
                  <a:lnTo>
                    <a:pt x="186" y="50"/>
                  </a:lnTo>
                  <a:lnTo>
                    <a:pt x="184" y="43"/>
                  </a:lnTo>
                  <a:lnTo>
                    <a:pt x="184" y="47"/>
                  </a:lnTo>
                  <a:lnTo>
                    <a:pt x="184" y="53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1"/>
                  </a:lnTo>
                  <a:lnTo>
                    <a:pt x="181" y="51"/>
                  </a:lnTo>
                  <a:lnTo>
                    <a:pt x="181" y="53"/>
                  </a:lnTo>
                  <a:lnTo>
                    <a:pt x="180" y="51"/>
                  </a:lnTo>
                  <a:lnTo>
                    <a:pt x="180" y="50"/>
                  </a:lnTo>
                  <a:lnTo>
                    <a:pt x="180" y="47"/>
                  </a:lnTo>
                  <a:lnTo>
                    <a:pt x="180" y="45"/>
                  </a:lnTo>
                  <a:lnTo>
                    <a:pt x="180" y="43"/>
                  </a:lnTo>
                  <a:lnTo>
                    <a:pt x="180" y="43"/>
                  </a:lnTo>
                  <a:lnTo>
                    <a:pt x="178" y="45"/>
                  </a:lnTo>
                  <a:lnTo>
                    <a:pt x="177" y="46"/>
                  </a:lnTo>
                  <a:lnTo>
                    <a:pt x="177" y="49"/>
                  </a:lnTo>
                  <a:lnTo>
                    <a:pt x="177" y="51"/>
                  </a:lnTo>
                  <a:lnTo>
                    <a:pt x="177" y="53"/>
                  </a:lnTo>
                  <a:lnTo>
                    <a:pt x="177" y="51"/>
                  </a:lnTo>
                  <a:lnTo>
                    <a:pt x="177" y="51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6" y="53"/>
                  </a:lnTo>
                  <a:lnTo>
                    <a:pt x="176" y="50"/>
                  </a:lnTo>
                  <a:lnTo>
                    <a:pt x="176" y="51"/>
                  </a:lnTo>
                  <a:lnTo>
                    <a:pt x="174" y="51"/>
                  </a:lnTo>
                  <a:lnTo>
                    <a:pt x="174" y="50"/>
                  </a:lnTo>
                  <a:lnTo>
                    <a:pt x="174" y="50"/>
                  </a:lnTo>
                  <a:lnTo>
                    <a:pt x="174" y="50"/>
                  </a:lnTo>
                  <a:lnTo>
                    <a:pt x="174" y="51"/>
                  </a:lnTo>
                  <a:lnTo>
                    <a:pt x="174" y="54"/>
                  </a:lnTo>
                  <a:lnTo>
                    <a:pt x="173" y="53"/>
                  </a:lnTo>
                  <a:lnTo>
                    <a:pt x="172" y="51"/>
                  </a:lnTo>
                  <a:lnTo>
                    <a:pt x="171" y="51"/>
                  </a:lnTo>
                  <a:lnTo>
                    <a:pt x="169" y="51"/>
                  </a:lnTo>
                  <a:lnTo>
                    <a:pt x="169" y="51"/>
                  </a:lnTo>
                  <a:lnTo>
                    <a:pt x="168" y="50"/>
                  </a:lnTo>
                  <a:lnTo>
                    <a:pt x="167" y="46"/>
                  </a:lnTo>
                  <a:lnTo>
                    <a:pt x="167" y="47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51"/>
                  </a:lnTo>
                  <a:lnTo>
                    <a:pt x="167" y="50"/>
                  </a:lnTo>
                  <a:lnTo>
                    <a:pt x="165" y="47"/>
                  </a:lnTo>
                  <a:lnTo>
                    <a:pt x="165" y="46"/>
                  </a:lnTo>
                  <a:lnTo>
                    <a:pt x="165" y="45"/>
                  </a:lnTo>
                  <a:lnTo>
                    <a:pt x="164" y="47"/>
                  </a:lnTo>
                  <a:lnTo>
                    <a:pt x="164" y="50"/>
                  </a:lnTo>
                  <a:lnTo>
                    <a:pt x="164" y="53"/>
                  </a:lnTo>
                  <a:lnTo>
                    <a:pt x="163" y="53"/>
                  </a:lnTo>
                  <a:lnTo>
                    <a:pt x="161" y="53"/>
                  </a:lnTo>
                  <a:lnTo>
                    <a:pt x="161" y="50"/>
                  </a:lnTo>
                  <a:lnTo>
                    <a:pt x="161" y="54"/>
                  </a:lnTo>
                  <a:lnTo>
                    <a:pt x="160" y="50"/>
                  </a:lnTo>
                  <a:lnTo>
                    <a:pt x="160" y="45"/>
                  </a:lnTo>
                  <a:lnTo>
                    <a:pt x="159" y="46"/>
                  </a:lnTo>
                  <a:lnTo>
                    <a:pt x="159" y="49"/>
                  </a:lnTo>
                  <a:lnTo>
                    <a:pt x="157" y="45"/>
                  </a:lnTo>
                  <a:lnTo>
                    <a:pt x="157" y="46"/>
                  </a:lnTo>
                  <a:lnTo>
                    <a:pt x="156" y="47"/>
                  </a:lnTo>
                  <a:lnTo>
                    <a:pt x="157" y="46"/>
                  </a:lnTo>
                  <a:lnTo>
                    <a:pt x="156" y="45"/>
                  </a:lnTo>
                  <a:lnTo>
                    <a:pt x="156" y="46"/>
                  </a:lnTo>
                  <a:lnTo>
                    <a:pt x="156" y="47"/>
                  </a:lnTo>
                  <a:lnTo>
                    <a:pt x="156" y="50"/>
                  </a:lnTo>
                  <a:lnTo>
                    <a:pt x="156" y="51"/>
                  </a:lnTo>
                  <a:lnTo>
                    <a:pt x="156" y="53"/>
                  </a:lnTo>
                  <a:lnTo>
                    <a:pt x="156" y="51"/>
                  </a:lnTo>
                  <a:lnTo>
                    <a:pt x="155" y="50"/>
                  </a:lnTo>
                  <a:lnTo>
                    <a:pt x="153" y="50"/>
                  </a:lnTo>
                  <a:lnTo>
                    <a:pt x="153" y="51"/>
                  </a:lnTo>
                  <a:lnTo>
                    <a:pt x="153" y="50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9"/>
                  </a:lnTo>
                  <a:lnTo>
                    <a:pt x="152" y="51"/>
                  </a:lnTo>
                  <a:lnTo>
                    <a:pt x="152" y="53"/>
                  </a:lnTo>
                  <a:lnTo>
                    <a:pt x="152" y="54"/>
                  </a:lnTo>
                  <a:lnTo>
                    <a:pt x="152" y="53"/>
                  </a:lnTo>
                  <a:lnTo>
                    <a:pt x="151" y="51"/>
                  </a:lnTo>
                  <a:lnTo>
                    <a:pt x="151" y="49"/>
                  </a:lnTo>
                  <a:lnTo>
                    <a:pt x="151" y="47"/>
                  </a:lnTo>
                  <a:lnTo>
                    <a:pt x="151" y="51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0" y="51"/>
                  </a:lnTo>
                  <a:lnTo>
                    <a:pt x="148" y="53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7" y="53"/>
                  </a:lnTo>
                  <a:lnTo>
                    <a:pt x="146" y="51"/>
                  </a:lnTo>
                  <a:lnTo>
                    <a:pt x="146" y="50"/>
                  </a:lnTo>
                  <a:lnTo>
                    <a:pt x="146" y="51"/>
                  </a:lnTo>
                  <a:lnTo>
                    <a:pt x="144" y="53"/>
                  </a:lnTo>
                  <a:lnTo>
                    <a:pt x="143" y="54"/>
                  </a:lnTo>
                  <a:lnTo>
                    <a:pt x="143" y="55"/>
                  </a:lnTo>
                  <a:lnTo>
                    <a:pt x="143" y="51"/>
                  </a:lnTo>
                  <a:lnTo>
                    <a:pt x="142" y="49"/>
                  </a:lnTo>
                  <a:lnTo>
                    <a:pt x="142" y="45"/>
                  </a:lnTo>
                  <a:lnTo>
                    <a:pt x="142" y="47"/>
                  </a:lnTo>
                  <a:lnTo>
                    <a:pt x="142" y="50"/>
                  </a:lnTo>
                  <a:lnTo>
                    <a:pt x="140" y="53"/>
                  </a:lnTo>
                  <a:lnTo>
                    <a:pt x="140" y="55"/>
                  </a:lnTo>
                  <a:lnTo>
                    <a:pt x="139" y="54"/>
                  </a:lnTo>
                  <a:lnTo>
                    <a:pt x="139" y="54"/>
                  </a:lnTo>
                  <a:lnTo>
                    <a:pt x="138" y="55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135" y="53"/>
                  </a:lnTo>
                  <a:lnTo>
                    <a:pt x="135" y="55"/>
                  </a:lnTo>
                  <a:lnTo>
                    <a:pt x="134" y="57"/>
                  </a:lnTo>
                  <a:lnTo>
                    <a:pt x="133" y="57"/>
                  </a:lnTo>
                  <a:lnTo>
                    <a:pt x="131" y="57"/>
                  </a:lnTo>
                  <a:lnTo>
                    <a:pt x="130" y="54"/>
                  </a:lnTo>
                  <a:lnTo>
                    <a:pt x="129" y="53"/>
                  </a:lnTo>
                  <a:lnTo>
                    <a:pt x="127" y="50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50"/>
                  </a:lnTo>
                  <a:lnTo>
                    <a:pt x="127" y="53"/>
                  </a:lnTo>
                  <a:lnTo>
                    <a:pt x="127" y="55"/>
                  </a:lnTo>
                  <a:lnTo>
                    <a:pt x="127" y="57"/>
                  </a:lnTo>
                  <a:lnTo>
                    <a:pt x="126" y="58"/>
                  </a:lnTo>
                  <a:lnTo>
                    <a:pt x="125" y="58"/>
                  </a:lnTo>
                  <a:lnTo>
                    <a:pt x="125" y="58"/>
                  </a:lnTo>
                  <a:lnTo>
                    <a:pt x="125" y="57"/>
                  </a:lnTo>
                  <a:lnTo>
                    <a:pt x="125" y="55"/>
                  </a:lnTo>
                  <a:lnTo>
                    <a:pt x="125" y="55"/>
                  </a:lnTo>
                  <a:lnTo>
                    <a:pt x="123" y="55"/>
                  </a:lnTo>
                  <a:lnTo>
                    <a:pt x="123" y="57"/>
                  </a:lnTo>
                  <a:lnTo>
                    <a:pt x="123" y="58"/>
                  </a:lnTo>
                  <a:lnTo>
                    <a:pt x="123" y="55"/>
                  </a:lnTo>
                  <a:lnTo>
                    <a:pt x="122" y="54"/>
                  </a:lnTo>
                  <a:lnTo>
                    <a:pt x="122" y="53"/>
                  </a:lnTo>
                  <a:lnTo>
                    <a:pt x="122" y="54"/>
                  </a:lnTo>
                  <a:lnTo>
                    <a:pt x="122" y="55"/>
                  </a:lnTo>
                  <a:lnTo>
                    <a:pt x="121" y="57"/>
                  </a:lnTo>
                  <a:lnTo>
                    <a:pt x="121" y="58"/>
                  </a:lnTo>
                  <a:lnTo>
                    <a:pt x="121" y="54"/>
                  </a:lnTo>
                  <a:lnTo>
                    <a:pt x="119" y="58"/>
                  </a:lnTo>
                  <a:lnTo>
                    <a:pt x="118" y="57"/>
                  </a:lnTo>
                  <a:lnTo>
                    <a:pt x="119" y="54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6" y="58"/>
                  </a:lnTo>
                  <a:lnTo>
                    <a:pt x="116" y="57"/>
                  </a:lnTo>
                  <a:lnTo>
                    <a:pt x="116" y="55"/>
                  </a:lnTo>
                  <a:lnTo>
                    <a:pt x="116" y="54"/>
                  </a:lnTo>
                  <a:lnTo>
                    <a:pt x="114" y="57"/>
                  </a:lnTo>
                  <a:lnTo>
                    <a:pt x="116" y="59"/>
                  </a:lnTo>
                  <a:lnTo>
                    <a:pt x="113" y="55"/>
                  </a:lnTo>
                  <a:lnTo>
                    <a:pt x="112" y="53"/>
                  </a:lnTo>
                  <a:lnTo>
                    <a:pt x="110" y="57"/>
                  </a:lnTo>
                  <a:lnTo>
                    <a:pt x="109" y="59"/>
                  </a:lnTo>
                  <a:lnTo>
                    <a:pt x="106" y="60"/>
                  </a:lnTo>
                  <a:lnTo>
                    <a:pt x="105" y="60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1" y="60"/>
                  </a:lnTo>
                  <a:lnTo>
                    <a:pt x="101" y="62"/>
                  </a:lnTo>
                  <a:lnTo>
                    <a:pt x="101" y="58"/>
                  </a:lnTo>
                  <a:lnTo>
                    <a:pt x="101" y="55"/>
                  </a:lnTo>
                  <a:lnTo>
                    <a:pt x="101" y="54"/>
                  </a:lnTo>
                  <a:lnTo>
                    <a:pt x="101" y="55"/>
                  </a:lnTo>
                  <a:lnTo>
                    <a:pt x="100" y="57"/>
                  </a:lnTo>
                  <a:lnTo>
                    <a:pt x="100" y="58"/>
                  </a:lnTo>
                  <a:lnTo>
                    <a:pt x="99" y="59"/>
                  </a:lnTo>
                  <a:lnTo>
                    <a:pt x="99" y="62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7" y="54"/>
                  </a:lnTo>
                  <a:lnTo>
                    <a:pt x="97" y="47"/>
                  </a:lnTo>
                  <a:lnTo>
                    <a:pt x="97" y="41"/>
                  </a:lnTo>
                  <a:lnTo>
                    <a:pt x="96" y="37"/>
                  </a:lnTo>
                  <a:lnTo>
                    <a:pt x="96" y="41"/>
                  </a:lnTo>
                  <a:lnTo>
                    <a:pt x="96" y="47"/>
                  </a:lnTo>
                  <a:lnTo>
                    <a:pt x="95" y="55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5" y="55"/>
                  </a:lnTo>
                  <a:lnTo>
                    <a:pt x="95" y="54"/>
                  </a:lnTo>
                  <a:lnTo>
                    <a:pt x="95" y="53"/>
                  </a:lnTo>
                  <a:lnTo>
                    <a:pt x="95" y="53"/>
                  </a:lnTo>
                  <a:lnTo>
                    <a:pt x="93" y="55"/>
                  </a:lnTo>
                  <a:lnTo>
                    <a:pt x="93" y="57"/>
                  </a:lnTo>
                  <a:lnTo>
                    <a:pt x="93" y="59"/>
                  </a:lnTo>
                  <a:lnTo>
                    <a:pt x="93" y="62"/>
                  </a:lnTo>
                  <a:lnTo>
                    <a:pt x="92" y="57"/>
                  </a:lnTo>
                  <a:lnTo>
                    <a:pt x="92" y="58"/>
                  </a:lnTo>
                  <a:lnTo>
                    <a:pt x="92" y="60"/>
                  </a:lnTo>
                  <a:lnTo>
                    <a:pt x="92" y="63"/>
                  </a:lnTo>
                  <a:lnTo>
                    <a:pt x="92" y="64"/>
                  </a:lnTo>
                  <a:lnTo>
                    <a:pt x="92" y="66"/>
                  </a:lnTo>
                  <a:lnTo>
                    <a:pt x="91" y="64"/>
                  </a:lnTo>
                  <a:lnTo>
                    <a:pt x="91" y="66"/>
                  </a:lnTo>
                  <a:lnTo>
                    <a:pt x="91" y="67"/>
                  </a:lnTo>
                  <a:lnTo>
                    <a:pt x="91" y="60"/>
                  </a:lnTo>
                  <a:lnTo>
                    <a:pt x="89" y="55"/>
                  </a:lnTo>
                  <a:lnTo>
                    <a:pt x="89" y="66"/>
                  </a:lnTo>
                  <a:lnTo>
                    <a:pt x="88" y="63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88" y="59"/>
                  </a:lnTo>
                  <a:lnTo>
                    <a:pt x="88" y="60"/>
                  </a:lnTo>
                  <a:lnTo>
                    <a:pt x="88" y="62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7" y="62"/>
                  </a:lnTo>
                  <a:lnTo>
                    <a:pt x="87" y="59"/>
                  </a:lnTo>
                  <a:lnTo>
                    <a:pt x="87" y="63"/>
                  </a:lnTo>
                  <a:lnTo>
                    <a:pt x="85" y="60"/>
                  </a:lnTo>
                  <a:lnTo>
                    <a:pt x="85" y="59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3" y="60"/>
                  </a:lnTo>
                  <a:lnTo>
                    <a:pt x="83" y="58"/>
                  </a:lnTo>
                  <a:lnTo>
                    <a:pt x="83" y="60"/>
                  </a:lnTo>
                  <a:lnTo>
                    <a:pt x="83" y="62"/>
                  </a:lnTo>
                  <a:lnTo>
                    <a:pt x="83" y="63"/>
                  </a:lnTo>
                  <a:lnTo>
                    <a:pt x="84" y="64"/>
                  </a:lnTo>
                  <a:lnTo>
                    <a:pt x="84" y="66"/>
                  </a:lnTo>
                  <a:lnTo>
                    <a:pt x="84" y="64"/>
                  </a:lnTo>
                  <a:lnTo>
                    <a:pt x="83" y="63"/>
                  </a:lnTo>
                  <a:lnTo>
                    <a:pt x="83" y="64"/>
                  </a:lnTo>
                  <a:lnTo>
                    <a:pt x="83" y="66"/>
                  </a:lnTo>
                  <a:lnTo>
                    <a:pt x="83" y="67"/>
                  </a:lnTo>
                  <a:lnTo>
                    <a:pt x="83" y="68"/>
                  </a:lnTo>
                  <a:lnTo>
                    <a:pt x="83" y="66"/>
                  </a:lnTo>
                  <a:lnTo>
                    <a:pt x="81" y="67"/>
                  </a:lnTo>
                  <a:lnTo>
                    <a:pt x="81" y="68"/>
                  </a:lnTo>
                  <a:lnTo>
                    <a:pt x="81" y="67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0" y="67"/>
                  </a:lnTo>
                  <a:lnTo>
                    <a:pt x="80" y="66"/>
                  </a:lnTo>
                  <a:lnTo>
                    <a:pt x="80" y="63"/>
                  </a:lnTo>
                  <a:lnTo>
                    <a:pt x="79" y="62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8" y="67"/>
                  </a:lnTo>
                  <a:lnTo>
                    <a:pt x="78" y="67"/>
                  </a:lnTo>
                  <a:lnTo>
                    <a:pt x="78" y="68"/>
                  </a:lnTo>
                  <a:lnTo>
                    <a:pt x="78" y="67"/>
                  </a:lnTo>
                  <a:lnTo>
                    <a:pt x="78" y="66"/>
                  </a:lnTo>
                  <a:lnTo>
                    <a:pt x="78" y="63"/>
                  </a:lnTo>
                  <a:lnTo>
                    <a:pt x="78" y="60"/>
                  </a:lnTo>
                  <a:lnTo>
                    <a:pt x="76" y="59"/>
                  </a:lnTo>
                  <a:lnTo>
                    <a:pt x="76" y="59"/>
                  </a:lnTo>
                  <a:lnTo>
                    <a:pt x="75" y="63"/>
                  </a:lnTo>
                  <a:lnTo>
                    <a:pt x="76" y="67"/>
                  </a:lnTo>
                  <a:lnTo>
                    <a:pt x="75" y="66"/>
                  </a:lnTo>
                  <a:lnTo>
                    <a:pt x="75" y="64"/>
                  </a:lnTo>
                  <a:lnTo>
                    <a:pt x="74" y="68"/>
                  </a:lnTo>
                  <a:lnTo>
                    <a:pt x="72" y="59"/>
                  </a:lnTo>
                  <a:lnTo>
                    <a:pt x="71" y="50"/>
                  </a:lnTo>
                  <a:lnTo>
                    <a:pt x="71" y="54"/>
                  </a:lnTo>
                  <a:lnTo>
                    <a:pt x="70" y="59"/>
                  </a:lnTo>
                  <a:lnTo>
                    <a:pt x="70" y="63"/>
                  </a:lnTo>
                  <a:lnTo>
                    <a:pt x="70" y="66"/>
                  </a:lnTo>
                  <a:lnTo>
                    <a:pt x="70" y="64"/>
                  </a:lnTo>
                  <a:lnTo>
                    <a:pt x="68" y="63"/>
                  </a:lnTo>
                  <a:lnTo>
                    <a:pt x="68" y="60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6" y="59"/>
                  </a:lnTo>
                  <a:lnTo>
                    <a:pt x="67" y="63"/>
                  </a:lnTo>
                  <a:lnTo>
                    <a:pt x="67" y="66"/>
                  </a:lnTo>
                  <a:lnTo>
                    <a:pt x="66" y="70"/>
                  </a:lnTo>
                  <a:lnTo>
                    <a:pt x="66" y="68"/>
                  </a:lnTo>
                  <a:lnTo>
                    <a:pt x="66" y="67"/>
                  </a:lnTo>
                  <a:lnTo>
                    <a:pt x="66" y="64"/>
                  </a:lnTo>
                  <a:lnTo>
                    <a:pt x="66" y="60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6" y="54"/>
                  </a:lnTo>
                  <a:lnTo>
                    <a:pt x="66" y="53"/>
                  </a:lnTo>
                  <a:lnTo>
                    <a:pt x="64" y="51"/>
                  </a:lnTo>
                  <a:lnTo>
                    <a:pt x="63" y="54"/>
                  </a:lnTo>
                  <a:lnTo>
                    <a:pt x="63" y="55"/>
                  </a:lnTo>
                  <a:lnTo>
                    <a:pt x="64" y="58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2" y="60"/>
                  </a:lnTo>
                  <a:lnTo>
                    <a:pt x="62" y="63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1"/>
                  </a:lnTo>
                  <a:lnTo>
                    <a:pt x="62" y="72"/>
                  </a:lnTo>
                  <a:lnTo>
                    <a:pt x="62" y="68"/>
                  </a:lnTo>
                  <a:lnTo>
                    <a:pt x="62" y="64"/>
                  </a:lnTo>
                  <a:lnTo>
                    <a:pt x="62" y="62"/>
                  </a:lnTo>
                  <a:lnTo>
                    <a:pt x="61" y="63"/>
                  </a:lnTo>
                  <a:lnTo>
                    <a:pt x="59" y="63"/>
                  </a:lnTo>
                  <a:lnTo>
                    <a:pt x="59" y="62"/>
                  </a:lnTo>
                  <a:lnTo>
                    <a:pt x="59" y="60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8" y="55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8" y="60"/>
                  </a:lnTo>
                  <a:lnTo>
                    <a:pt x="57" y="63"/>
                  </a:lnTo>
                  <a:lnTo>
                    <a:pt x="57" y="66"/>
                  </a:lnTo>
                  <a:lnTo>
                    <a:pt x="55" y="67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5" y="60"/>
                  </a:lnTo>
                  <a:lnTo>
                    <a:pt x="55" y="59"/>
                  </a:lnTo>
                  <a:lnTo>
                    <a:pt x="55" y="55"/>
                  </a:lnTo>
                  <a:lnTo>
                    <a:pt x="55" y="53"/>
                  </a:lnTo>
                  <a:lnTo>
                    <a:pt x="57" y="49"/>
                  </a:lnTo>
                  <a:lnTo>
                    <a:pt x="55" y="51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3" y="58"/>
                  </a:lnTo>
                  <a:lnTo>
                    <a:pt x="53" y="54"/>
                  </a:lnTo>
                  <a:lnTo>
                    <a:pt x="53" y="51"/>
                  </a:lnTo>
                  <a:lnTo>
                    <a:pt x="50" y="53"/>
                  </a:lnTo>
                  <a:lnTo>
                    <a:pt x="47" y="51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6" y="53"/>
                  </a:lnTo>
                  <a:lnTo>
                    <a:pt x="46" y="50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4" y="53"/>
                  </a:lnTo>
                  <a:lnTo>
                    <a:pt x="42" y="53"/>
                  </a:lnTo>
                  <a:lnTo>
                    <a:pt x="41" y="53"/>
                  </a:lnTo>
                  <a:lnTo>
                    <a:pt x="40" y="53"/>
                  </a:lnTo>
                  <a:lnTo>
                    <a:pt x="38" y="53"/>
                  </a:lnTo>
                  <a:lnTo>
                    <a:pt x="41" y="54"/>
                  </a:lnTo>
                  <a:lnTo>
                    <a:pt x="42" y="57"/>
                  </a:lnTo>
                  <a:lnTo>
                    <a:pt x="44" y="58"/>
                  </a:lnTo>
                  <a:lnTo>
                    <a:pt x="44" y="59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4" y="64"/>
                  </a:lnTo>
                  <a:lnTo>
                    <a:pt x="45" y="66"/>
                  </a:lnTo>
                  <a:lnTo>
                    <a:pt x="45" y="67"/>
                  </a:lnTo>
                  <a:lnTo>
                    <a:pt x="45" y="68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7" y="76"/>
                  </a:lnTo>
                  <a:lnTo>
                    <a:pt x="47" y="80"/>
                  </a:lnTo>
                  <a:lnTo>
                    <a:pt x="49" y="84"/>
                  </a:lnTo>
                  <a:lnTo>
                    <a:pt x="49" y="88"/>
                  </a:lnTo>
                  <a:lnTo>
                    <a:pt x="47" y="88"/>
                  </a:lnTo>
                  <a:lnTo>
                    <a:pt x="45" y="88"/>
                  </a:lnTo>
                  <a:lnTo>
                    <a:pt x="44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5" y="88"/>
                  </a:lnTo>
                  <a:lnTo>
                    <a:pt x="46" y="88"/>
                  </a:lnTo>
                  <a:lnTo>
                    <a:pt x="47" y="89"/>
                  </a:lnTo>
                  <a:lnTo>
                    <a:pt x="49" y="91"/>
                  </a:lnTo>
                  <a:lnTo>
                    <a:pt x="50" y="93"/>
                  </a:lnTo>
                  <a:lnTo>
                    <a:pt x="51" y="94"/>
                  </a:lnTo>
                  <a:lnTo>
                    <a:pt x="54" y="96"/>
                  </a:lnTo>
                  <a:lnTo>
                    <a:pt x="50" y="96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3" y="100"/>
                  </a:lnTo>
                  <a:lnTo>
                    <a:pt x="51" y="101"/>
                  </a:lnTo>
                  <a:lnTo>
                    <a:pt x="50" y="102"/>
                  </a:lnTo>
                  <a:lnTo>
                    <a:pt x="47" y="104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50" y="105"/>
                  </a:lnTo>
                  <a:lnTo>
                    <a:pt x="54" y="108"/>
                  </a:lnTo>
                  <a:lnTo>
                    <a:pt x="51" y="110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55" y="118"/>
                  </a:lnTo>
                  <a:lnTo>
                    <a:pt x="55" y="123"/>
                  </a:lnTo>
                  <a:lnTo>
                    <a:pt x="58" y="129"/>
                  </a:lnTo>
                  <a:lnTo>
                    <a:pt x="54" y="129"/>
                  </a:lnTo>
                  <a:lnTo>
                    <a:pt x="57" y="131"/>
                  </a:lnTo>
                  <a:lnTo>
                    <a:pt x="57" y="134"/>
                  </a:lnTo>
                  <a:lnTo>
                    <a:pt x="57" y="135"/>
                  </a:lnTo>
                  <a:lnTo>
                    <a:pt x="57" y="138"/>
                  </a:lnTo>
                  <a:lnTo>
                    <a:pt x="57" y="140"/>
                  </a:lnTo>
                  <a:lnTo>
                    <a:pt x="57" y="143"/>
                  </a:lnTo>
                  <a:lnTo>
                    <a:pt x="58" y="144"/>
                  </a:lnTo>
                  <a:lnTo>
                    <a:pt x="51" y="144"/>
                  </a:lnTo>
                  <a:lnTo>
                    <a:pt x="51" y="144"/>
                  </a:lnTo>
                  <a:lnTo>
                    <a:pt x="53" y="146"/>
                  </a:lnTo>
                  <a:lnTo>
                    <a:pt x="54" y="147"/>
                  </a:lnTo>
                  <a:lnTo>
                    <a:pt x="57" y="147"/>
                  </a:lnTo>
                  <a:lnTo>
                    <a:pt x="58" y="148"/>
                  </a:lnTo>
                  <a:lnTo>
                    <a:pt x="58" y="149"/>
                  </a:lnTo>
                  <a:lnTo>
                    <a:pt x="57" y="151"/>
                  </a:lnTo>
                  <a:lnTo>
                    <a:pt x="55" y="151"/>
                  </a:lnTo>
                  <a:lnTo>
                    <a:pt x="57" y="153"/>
                  </a:lnTo>
                  <a:lnTo>
                    <a:pt x="58" y="155"/>
                  </a:lnTo>
                  <a:lnTo>
                    <a:pt x="57" y="156"/>
                  </a:lnTo>
                  <a:lnTo>
                    <a:pt x="54" y="159"/>
                  </a:lnTo>
                  <a:lnTo>
                    <a:pt x="53" y="160"/>
                  </a:lnTo>
                  <a:lnTo>
                    <a:pt x="54" y="161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3"/>
                  </a:lnTo>
                  <a:lnTo>
                    <a:pt x="54" y="164"/>
                  </a:lnTo>
                  <a:lnTo>
                    <a:pt x="57" y="164"/>
                  </a:lnTo>
                  <a:lnTo>
                    <a:pt x="59" y="164"/>
                  </a:lnTo>
                  <a:lnTo>
                    <a:pt x="58" y="165"/>
                  </a:lnTo>
                  <a:lnTo>
                    <a:pt x="58" y="166"/>
                  </a:lnTo>
                  <a:lnTo>
                    <a:pt x="58" y="168"/>
                  </a:lnTo>
                  <a:lnTo>
                    <a:pt x="58" y="169"/>
                  </a:lnTo>
                  <a:lnTo>
                    <a:pt x="58" y="170"/>
                  </a:lnTo>
                  <a:lnTo>
                    <a:pt x="58" y="172"/>
                  </a:lnTo>
                  <a:lnTo>
                    <a:pt x="55" y="173"/>
                  </a:lnTo>
                  <a:lnTo>
                    <a:pt x="59" y="173"/>
                  </a:lnTo>
                  <a:lnTo>
                    <a:pt x="59" y="174"/>
                  </a:lnTo>
                  <a:lnTo>
                    <a:pt x="58" y="176"/>
                  </a:lnTo>
                  <a:lnTo>
                    <a:pt x="58" y="178"/>
                  </a:lnTo>
                  <a:lnTo>
                    <a:pt x="58" y="180"/>
                  </a:lnTo>
                  <a:lnTo>
                    <a:pt x="58" y="181"/>
                  </a:lnTo>
                  <a:lnTo>
                    <a:pt x="55" y="181"/>
                  </a:lnTo>
                  <a:lnTo>
                    <a:pt x="57" y="182"/>
                  </a:lnTo>
                  <a:lnTo>
                    <a:pt x="58" y="182"/>
                  </a:lnTo>
                  <a:lnTo>
                    <a:pt x="59" y="183"/>
                  </a:lnTo>
                  <a:lnTo>
                    <a:pt x="59" y="186"/>
                  </a:lnTo>
                  <a:lnTo>
                    <a:pt x="61" y="185"/>
                  </a:lnTo>
                  <a:lnTo>
                    <a:pt x="62" y="185"/>
                  </a:lnTo>
                  <a:lnTo>
                    <a:pt x="63" y="185"/>
                  </a:lnTo>
                  <a:lnTo>
                    <a:pt x="64" y="183"/>
                  </a:lnTo>
                  <a:lnTo>
                    <a:pt x="66" y="183"/>
                  </a:lnTo>
                  <a:lnTo>
                    <a:pt x="68" y="183"/>
                  </a:lnTo>
                  <a:lnTo>
                    <a:pt x="71" y="182"/>
                  </a:lnTo>
                  <a:lnTo>
                    <a:pt x="74" y="182"/>
                  </a:lnTo>
                  <a:lnTo>
                    <a:pt x="75" y="182"/>
                  </a:lnTo>
                  <a:lnTo>
                    <a:pt x="75" y="185"/>
                  </a:lnTo>
                  <a:lnTo>
                    <a:pt x="76" y="186"/>
                  </a:lnTo>
                  <a:lnTo>
                    <a:pt x="76" y="189"/>
                  </a:lnTo>
                  <a:lnTo>
                    <a:pt x="76" y="185"/>
                  </a:lnTo>
                  <a:lnTo>
                    <a:pt x="78" y="181"/>
                  </a:lnTo>
                  <a:lnTo>
                    <a:pt x="78" y="182"/>
                  </a:lnTo>
                  <a:lnTo>
                    <a:pt x="79" y="182"/>
                  </a:lnTo>
                  <a:lnTo>
                    <a:pt x="80" y="181"/>
                  </a:lnTo>
                  <a:lnTo>
                    <a:pt x="80" y="180"/>
                  </a:lnTo>
                  <a:lnTo>
                    <a:pt x="81" y="178"/>
                  </a:lnTo>
                  <a:lnTo>
                    <a:pt x="81" y="178"/>
                  </a:lnTo>
                  <a:lnTo>
                    <a:pt x="81" y="181"/>
                  </a:lnTo>
                  <a:lnTo>
                    <a:pt x="83" y="178"/>
                  </a:lnTo>
                  <a:lnTo>
                    <a:pt x="83" y="178"/>
                  </a:lnTo>
                  <a:lnTo>
                    <a:pt x="84" y="178"/>
                  </a:lnTo>
                  <a:lnTo>
                    <a:pt x="85" y="180"/>
                  </a:lnTo>
                  <a:lnTo>
                    <a:pt x="85" y="182"/>
                  </a:lnTo>
                  <a:lnTo>
                    <a:pt x="87" y="183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8" y="181"/>
                  </a:lnTo>
                  <a:lnTo>
                    <a:pt x="89" y="177"/>
                  </a:lnTo>
                  <a:lnTo>
                    <a:pt x="92" y="180"/>
                  </a:lnTo>
                  <a:lnTo>
                    <a:pt x="93" y="181"/>
                  </a:lnTo>
                  <a:lnTo>
                    <a:pt x="95" y="180"/>
                  </a:lnTo>
                  <a:lnTo>
                    <a:pt x="96" y="177"/>
                  </a:lnTo>
                  <a:lnTo>
                    <a:pt x="100" y="176"/>
                  </a:lnTo>
                  <a:lnTo>
                    <a:pt x="104" y="174"/>
                  </a:lnTo>
                  <a:lnTo>
                    <a:pt x="104" y="177"/>
                  </a:lnTo>
                  <a:lnTo>
                    <a:pt x="105" y="174"/>
                  </a:lnTo>
                  <a:lnTo>
                    <a:pt x="108" y="174"/>
                  </a:lnTo>
                  <a:lnTo>
                    <a:pt x="109" y="174"/>
                  </a:lnTo>
                  <a:lnTo>
                    <a:pt x="112" y="174"/>
                  </a:lnTo>
                  <a:lnTo>
                    <a:pt x="113" y="174"/>
                  </a:lnTo>
                  <a:lnTo>
                    <a:pt x="114" y="173"/>
                  </a:lnTo>
                  <a:lnTo>
                    <a:pt x="114" y="180"/>
                  </a:lnTo>
                  <a:lnTo>
                    <a:pt x="114" y="178"/>
                  </a:lnTo>
                  <a:lnTo>
                    <a:pt x="116" y="177"/>
                  </a:lnTo>
                  <a:lnTo>
                    <a:pt x="116" y="176"/>
                  </a:lnTo>
                  <a:lnTo>
                    <a:pt x="117" y="174"/>
                  </a:lnTo>
                  <a:lnTo>
                    <a:pt x="117" y="173"/>
                  </a:lnTo>
                  <a:lnTo>
                    <a:pt x="118" y="173"/>
                  </a:lnTo>
                  <a:lnTo>
                    <a:pt x="119" y="173"/>
                  </a:lnTo>
                  <a:lnTo>
                    <a:pt x="119" y="176"/>
                  </a:lnTo>
                  <a:lnTo>
                    <a:pt x="121" y="174"/>
                  </a:lnTo>
                  <a:lnTo>
                    <a:pt x="121" y="172"/>
                  </a:lnTo>
                  <a:lnTo>
                    <a:pt x="122" y="173"/>
                  </a:lnTo>
                  <a:lnTo>
                    <a:pt x="123" y="173"/>
                  </a:lnTo>
                  <a:lnTo>
                    <a:pt x="125" y="173"/>
                  </a:lnTo>
                  <a:lnTo>
                    <a:pt x="125" y="177"/>
                  </a:lnTo>
                  <a:lnTo>
                    <a:pt x="126" y="176"/>
                  </a:lnTo>
                  <a:lnTo>
                    <a:pt x="127" y="176"/>
                  </a:lnTo>
                  <a:lnTo>
                    <a:pt x="127" y="176"/>
                  </a:lnTo>
                  <a:lnTo>
                    <a:pt x="127" y="176"/>
                  </a:lnTo>
                  <a:lnTo>
                    <a:pt x="127" y="176"/>
                  </a:lnTo>
                  <a:lnTo>
                    <a:pt x="127" y="174"/>
                  </a:lnTo>
                  <a:lnTo>
                    <a:pt x="127" y="170"/>
                  </a:lnTo>
                  <a:lnTo>
                    <a:pt x="129" y="172"/>
                  </a:lnTo>
                  <a:lnTo>
                    <a:pt x="130" y="172"/>
                  </a:lnTo>
                  <a:lnTo>
                    <a:pt x="131" y="172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4" y="173"/>
                  </a:lnTo>
                  <a:lnTo>
                    <a:pt x="134" y="169"/>
                  </a:lnTo>
                  <a:lnTo>
                    <a:pt x="135" y="170"/>
                  </a:lnTo>
                  <a:lnTo>
                    <a:pt x="136" y="170"/>
                  </a:lnTo>
                  <a:lnTo>
                    <a:pt x="138" y="172"/>
                  </a:lnTo>
                  <a:lnTo>
                    <a:pt x="138" y="172"/>
                  </a:lnTo>
                  <a:lnTo>
                    <a:pt x="139" y="170"/>
                  </a:lnTo>
                  <a:lnTo>
                    <a:pt x="139" y="174"/>
                  </a:lnTo>
                  <a:lnTo>
                    <a:pt x="143" y="172"/>
                  </a:lnTo>
                  <a:lnTo>
                    <a:pt x="150" y="172"/>
                  </a:lnTo>
                  <a:lnTo>
                    <a:pt x="157" y="172"/>
                  </a:lnTo>
                  <a:lnTo>
                    <a:pt x="163" y="172"/>
                  </a:lnTo>
                  <a:lnTo>
                    <a:pt x="167" y="170"/>
                  </a:lnTo>
                  <a:lnTo>
                    <a:pt x="167" y="172"/>
                  </a:lnTo>
                  <a:lnTo>
                    <a:pt x="167" y="174"/>
                  </a:lnTo>
                  <a:lnTo>
                    <a:pt x="168" y="173"/>
                  </a:lnTo>
                  <a:lnTo>
                    <a:pt x="169" y="173"/>
                  </a:lnTo>
                  <a:lnTo>
                    <a:pt x="172" y="174"/>
                  </a:lnTo>
                  <a:lnTo>
                    <a:pt x="173" y="174"/>
                  </a:lnTo>
                  <a:lnTo>
                    <a:pt x="174" y="176"/>
                  </a:lnTo>
                  <a:lnTo>
                    <a:pt x="176" y="178"/>
                  </a:lnTo>
                  <a:lnTo>
                    <a:pt x="176" y="178"/>
                  </a:lnTo>
                  <a:lnTo>
                    <a:pt x="176" y="178"/>
                  </a:lnTo>
                  <a:lnTo>
                    <a:pt x="176" y="177"/>
                  </a:lnTo>
                  <a:lnTo>
                    <a:pt x="177" y="176"/>
                  </a:lnTo>
                  <a:lnTo>
                    <a:pt x="177" y="176"/>
                  </a:lnTo>
                  <a:lnTo>
                    <a:pt x="177" y="176"/>
                  </a:lnTo>
                  <a:lnTo>
                    <a:pt x="177" y="180"/>
                  </a:lnTo>
                  <a:lnTo>
                    <a:pt x="177" y="176"/>
                  </a:lnTo>
                  <a:lnTo>
                    <a:pt x="180" y="177"/>
                  </a:lnTo>
                  <a:lnTo>
                    <a:pt x="182" y="176"/>
                  </a:lnTo>
                  <a:lnTo>
                    <a:pt x="185" y="176"/>
                  </a:lnTo>
                  <a:lnTo>
                    <a:pt x="188" y="174"/>
                  </a:lnTo>
                  <a:lnTo>
                    <a:pt x="190" y="173"/>
                  </a:lnTo>
                  <a:lnTo>
                    <a:pt x="190" y="177"/>
                  </a:lnTo>
                  <a:lnTo>
                    <a:pt x="190" y="181"/>
                  </a:lnTo>
                  <a:lnTo>
                    <a:pt x="191" y="181"/>
                  </a:lnTo>
                  <a:lnTo>
                    <a:pt x="191" y="180"/>
                  </a:lnTo>
                  <a:lnTo>
                    <a:pt x="191" y="178"/>
                  </a:lnTo>
                  <a:lnTo>
                    <a:pt x="193" y="180"/>
                  </a:lnTo>
                  <a:lnTo>
                    <a:pt x="193" y="181"/>
                  </a:lnTo>
                  <a:lnTo>
                    <a:pt x="193" y="182"/>
                  </a:lnTo>
                  <a:lnTo>
                    <a:pt x="193" y="183"/>
                  </a:lnTo>
                  <a:lnTo>
                    <a:pt x="193" y="182"/>
                  </a:lnTo>
                  <a:lnTo>
                    <a:pt x="194" y="181"/>
                  </a:lnTo>
                  <a:lnTo>
                    <a:pt x="194" y="180"/>
                  </a:lnTo>
                  <a:lnTo>
                    <a:pt x="194" y="178"/>
                  </a:lnTo>
                  <a:lnTo>
                    <a:pt x="195" y="180"/>
                  </a:lnTo>
                  <a:lnTo>
                    <a:pt x="197" y="181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98" y="183"/>
                  </a:lnTo>
                  <a:lnTo>
                    <a:pt x="202" y="176"/>
                  </a:lnTo>
                  <a:lnTo>
                    <a:pt x="208" y="172"/>
                  </a:lnTo>
                  <a:lnTo>
                    <a:pt x="218" y="169"/>
                  </a:lnTo>
                  <a:lnTo>
                    <a:pt x="227" y="169"/>
                  </a:lnTo>
                  <a:lnTo>
                    <a:pt x="236" y="169"/>
                  </a:lnTo>
                  <a:lnTo>
                    <a:pt x="246" y="170"/>
                  </a:lnTo>
                  <a:lnTo>
                    <a:pt x="254" y="173"/>
                  </a:lnTo>
                  <a:lnTo>
                    <a:pt x="260" y="178"/>
                  </a:lnTo>
                  <a:lnTo>
                    <a:pt x="260" y="176"/>
                  </a:lnTo>
                  <a:lnTo>
                    <a:pt x="261" y="173"/>
                  </a:lnTo>
                  <a:lnTo>
                    <a:pt x="263" y="173"/>
                  </a:lnTo>
                  <a:lnTo>
                    <a:pt x="265" y="172"/>
                  </a:lnTo>
                  <a:lnTo>
                    <a:pt x="267" y="173"/>
                  </a:lnTo>
                  <a:lnTo>
                    <a:pt x="271" y="173"/>
                  </a:lnTo>
                  <a:lnTo>
                    <a:pt x="270" y="174"/>
                  </a:lnTo>
                  <a:lnTo>
                    <a:pt x="270" y="177"/>
                  </a:lnTo>
                  <a:lnTo>
                    <a:pt x="270" y="176"/>
                  </a:lnTo>
                  <a:lnTo>
                    <a:pt x="270" y="174"/>
                  </a:lnTo>
                  <a:lnTo>
                    <a:pt x="271" y="176"/>
                  </a:lnTo>
                  <a:lnTo>
                    <a:pt x="271" y="176"/>
                  </a:lnTo>
                  <a:lnTo>
                    <a:pt x="275" y="170"/>
                  </a:lnTo>
                  <a:lnTo>
                    <a:pt x="280" y="170"/>
                  </a:lnTo>
                  <a:lnTo>
                    <a:pt x="284" y="173"/>
                  </a:lnTo>
                  <a:lnTo>
                    <a:pt x="290" y="176"/>
                  </a:lnTo>
                  <a:lnTo>
                    <a:pt x="296" y="177"/>
                  </a:lnTo>
                  <a:lnTo>
                    <a:pt x="297" y="178"/>
                  </a:lnTo>
                  <a:lnTo>
                    <a:pt x="299" y="178"/>
                  </a:lnTo>
                  <a:lnTo>
                    <a:pt x="301" y="178"/>
                  </a:lnTo>
                  <a:lnTo>
                    <a:pt x="303" y="178"/>
                  </a:lnTo>
                  <a:lnTo>
                    <a:pt x="305" y="180"/>
                  </a:lnTo>
                  <a:lnTo>
                    <a:pt x="308" y="181"/>
                  </a:lnTo>
                  <a:lnTo>
                    <a:pt x="309" y="183"/>
                  </a:lnTo>
                  <a:lnTo>
                    <a:pt x="312" y="186"/>
                  </a:lnTo>
                  <a:lnTo>
                    <a:pt x="315" y="186"/>
                  </a:lnTo>
                  <a:lnTo>
                    <a:pt x="317" y="186"/>
                  </a:lnTo>
                  <a:lnTo>
                    <a:pt x="321" y="185"/>
                  </a:lnTo>
                  <a:lnTo>
                    <a:pt x="320" y="189"/>
                  </a:lnTo>
                  <a:lnTo>
                    <a:pt x="320" y="193"/>
                  </a:lnTo>
                  <a:lnTo>
                    <a:pt x="318" y="195"/>
                  </a:lnTo>
                  <a:lnTo>
                    <a:pt x="317" y="199"/>
                  </a:lnTo>
                  <a:lnTo>
                    <a:pt x="316" y="202"/>
                  </a:lnTo>
                  <a:lnTo>
                    <a:pt x="315" y="204"/>
                  </a:lnTo>
                  <a:lnTo>
                    <a:pt x="313" y="206"/>
                  </a:lnTo>
                  <a:lnTo>
                    <a:pt x="311" y="206"/>
                  </a:lnTo>
                  <a:lnTo>
                    <a:pt x="309" y="206"/>
                  </a:lnTo>
                  <a:lnTo>
                    <a:pt x="308" y="206"/>
                  </a:lnTo>
                  <a:lnTo>
                    <a:pt x="305" y="206"/>
                  </a:lnTo>
                  <a:lnTo>
                    <a:pt x="304" y="208"/>
                  </a:lnTo>
                  <a:lnTo>
                    <a:pt x="304" y="207"/>
                  </a:lnTo>
                  <a:lnTo>
                    <a:pt x="304" y="206"/>
                  </a:lnTo>
                  <a:lnTo>
                    <a:pt x="304" y="204"/>
                  </a:lnTo>
                  <a:lnTo>
                    <a:pt x="304" y="203"/>
                  </a:lnTo>
                  <a:lnTo>
                    <a:pt x="301" y="206"/>
                  </a:lnTo>
                  <a:lnTo>
                    <a:pt x="300" y="207"/>
                  </a:lnTo>
                  <a:lnTo>
                    <a:pt x="297" y="207"/>
                  </a:lnTo>
                  <a:lnTo>
                    <a:pt x="295" y="206"/>
                  </a:lnTo>
                  <a:lnTo>
                    <a:pt x="294" y="204"/>
                  </a:lnTo>
                  <a:lnTo>
                    <a:pt x="292" y="202"/>
                  </a:lnTo>
                  <a:lnTo>
                    <a:pt x="291" y="199"/>
                  </a:lnTo>
                  <a:lnTo>
                    <a:pt x="291" y="197"/>
                  </a:lnTo>
                  <a:lnTo>
                    <a:pt x="291" y="197"/>
                  </a:lnTo>
                  <a:lnTo>
                    <a:pt x="290" y="198"/>
                  </a:lnTo>
                  <a:lnTo>
                    <a:pt x="290" y="199"/>
                  </a:lnTo>
                  <a:lnTo>
                    <a:pt x="290" y="201"/>
                  </a:lnTo>
                  <a:lnTo>
                    <a:pt x="288" y="202"/>
                  </a:lnTo>
                  <a:lnTo>
                    <a:pt x="288" y="202"/>
                  </a:lnTo>
                  <a:lnTo>
                    <a:pt x="288" y="201"/>
                  </a:lnTo>
                  <a:lnTo>
                    <a:pt x="288" y="197"/>
                  </a:lnTo>
                  <a:lnTo>
                    <a:pt x="288" y="201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6" y="198"/>
                  </a:lnTo>
                  <a:lnTo>
                    <a:pt x="286" y="195"/>
                  </a:lnTo>
                  <a:lnTo>
                    <a:pt x="286" y="198"/>
                  </a:lnTo>
                  <a:lnTo>
                    <a:pt x="284" y="201"/>
                  </a:lnTo>
                  <a:lnTo>
                    <a:pt x="284" y="202"/>
                  </a:lnTo>
                  <a:lnTo>
                    <a:pt x="283" y="204"/>
                  </a:lnTo>
                  <a:lnTo>
                    <a:pt x="282" y="204"/>
                  </a:lnTo>
                  <a:lnTo>
                    <a:pt x="280" y="203"/>
                  </a:lnTo>
                  <a:lnTo>
                    <a:pt x="280" y="202"/>
                  </a:lnTo>
                  <a:lnTo>
                    <a:pt x="279" y="201"/>
                  </a:lnTo>
                  <a:lnTo>
                    <a:pt x="278" y="204"/>
                  </a:lnTo>
                  <a:lnTo>
                    <a:pt x="275" y="206"/>
                  </a:lnTo>
                  <a:lnTo>
                    <a:pt x="273" y="207"/>
                  </a:lnTo>
                  <a:lnTo>
                    <a:pt x="271" y="207"/>
                  </a:lnTo>
                  <a:lnTo>
                    <a:pt x="270" y="204"/>
                  </a:lnTo>
                  <a:lnTo>
                    <a:pt x="270" y="202"/>
                  </a:lnTo>
                  <a:lnTo>
                    <a:pt x="269" y="204"/>
                  </a:lnTo>
                  <a:lnTo>
                    <a:pt x="267" y="207"/>
                  </a:lnTo>
                  <a:lnTo>
                    <a:pt x="266" y="208"/>
                  </a:lnTo>
                  <a:lnTo>
                    <a:pt x="265" y="208"/>
                  </a:lnTo>
                  <a:lnTo>
                    <a:pt x="263" y="208"/>
                  </a:lnTo>
                  <a:lnTo>
                    <a:pt x="263" y="210"/>
                  </a:lnTo>
                  <a:lnTo>
                    <a:pt x="262" y="211"/>
                  </a:lnTo>
                  <a:lnTo>
                    <a:pt x="262" y="207"/>
                  </a:lnTo>
                  <a:lnTo>
                    <a:pt x="262" y="210"/>
                  </a:lnTo>
                  <a:lnTo>
                    <a:pt x="261" y="210"/>
                  </a:lnTo>
                  <a:lnTo>
                    <a:pt x="261" y="210"/>
                  </a:lnTo>
                  <a:lnTo>
                    <a:pt x="261" y="208"/>
                  </a:lnTo>
                  <a:lnTo>
                    <a:pt x="261" y="207"/>
                  </a:lnTo>
                  <a:lnTo>
                    <a:pt x="261" y="207"/>
                  </a:lnTo>
                  <a:lnTo>
                    <a:pt x="260" y="208"/>
                  </a:lnTo>
                  <a:lnTo>
                    <a:pt x="260" y="208"/>
                  </a:lnTo>
                  <a:lnTo>
                    <a:pt x="258" y="208"/>
                  </a:lnTo>
                  <a:lnTo>
                    <a:pt x="257" y="208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57" y="206"/>
                  </a:lnTo>
                  <a:lnTo>
                    <a:pt x="257" y="203"/>
                  </a:lnTo>
                  <a:lnTo>
                    <a:pt x="256" y="204"/>
                  </a:lnTo>
                  <a:lnTo>
                    <a:pt x="253" y="206"/>
                  </a:lnTo>
                  <a:lnTo>
                    <a:pt x="250" y="207"/>
                  </a:lnTo>
                  <a:lnTo>
                    <a:pt x="248" y="207"/>
                  </a:lnTo>
                  <a:lnTo>
                    <a:pt x="245" y="206"/>
                  </a:lnTo>
                  <a:lnTo>
                    <a:pt x="244" y="204"/>
                  </a:lnTo>
                  <a:lnTo>
                    <a:pt x="244" y="202"/>
                  </a:lnTo>
                  <a:lnTo>
                    <a:pt x="243" y="203"/>
                  </a:lnTo>
                  <a:lnTo>
                    <a:pt x="241" y="204"/>
                  </a:lnTo>
                  <a:lnTo>
                    <a:pt x="241" y="202"/>
                  </a:lnTo>
                  <a:lnTo>
                    <a:pt x="240" y="202"/>
                  </a:lnTo>
                  <a:lnTo>
                    <a:pt x="240" y="202"/>
                  </a:lnTo>
                  <a:lnTo>
                    <a:pt x="240" y="204"/>
                  </a:lnTo>
                  <a:lnTo>
                    <a:pt x="240" y="206"/>
                  </a:lnTo>
                  <a:lnTo>
                    <a:pt x="240" y="207"/>
                  </a:lnTo>
                  <a:lnTo>
                    <a:pt x="240" y="207"/>
                  </a:lnTo>
                  <a:lnTo>
                    <a:pt x="240" y="207"/>
                  </a:lnTo>
                  <a:lnTo>
                    <a:pt x="240" y="204"/>
                  </a:lnTo>
                  <a:lnTo>
                    <a:pt x="240" y="201"/>
                  </a:lnTo>
                  <a:lnTo>
                    <a:pt x="239" y="203"/>
                  </a:lnTo>
                  <a:lnTo>
                    <a:pt x="236" y="204"/>
                  </a:lnTo>
                  <a:lnTo>
                    <a:pt x="237" y="203"/>
                  </a:lnTo>
                  <a:lnTo>
                    <a:pt x="236" y="202"/>
                  </a:lnTo>
                  <a:lnTo>
                    <a:pt x="236" y="202"/>
                  </a:lnTo>
                  <a:lnTo>
                    <a:pt x="235" y="203"/>
                  </a:lnTo>
                  <a:lnTo>
                    <a:pt x="235" y="203"/>
                  </a:lnTo>
                  <a:lnTo>
                    <a:pt x="235" y="203"/>
                  </a:lnTo>
                  <a:lnTo>
                    <a:pt x="235" y="203"/>
                  </a:lnTo>
                  <a:lnTo>
                    <a:pt x="235" y="202"/>
                  </a:lnTo>
                  <a:lnTo>
                    <a:pt x="235" y="201"/>
                  </a:lnTo>
                  <a:lnTo>
                    <a:pt x="235" y="201"/>
                  </a:lnTo>
                  <a:lnTo>
                    <a:pt x="233" y="202"/>
                  </a:lnTo>
                  <a:lnTo>
                    <a:pt x="233" y="203"/>
                  </a:lnTo>
                  <a:lnTo>
                    <a:pt x="233" y="203"/>
                  </a:lnTo>
                  <a:lnTo>
                    <a:pt x="233" y="204"/>
                  </a:lnTo>
                  <a:lnTo>
                    <a:pt x="233" y="204"/>
                  </a:lnTo>
                  <a:lnTo>
                    <a:pt x="233" y="204"/>
                  </a:lnTo>
                  <a:lnTo>
                    <a:pt x="233" y="202"/>
                  </a:lnTo>
                  <a:lnTo>
                    <a:pt x="232" y="203"/>
                  </a:lnTo>
                  <a:lnTo>
                    <a:pt x="232" y="204"/>
                  </a:lnTo>
                  <a:lnTo>
                    <a:pt x="231" y="204"/>
                  </a:lnTo>
                  <a:lnTo>
                    <a:pt x="231" y="206"/>
                  </a:lnTo>
                  <a:lnTo>
                    <a:pt x="229" y="207"/>
                  </a:lnTo>
                  <a:lnTo>
                    <a:pt x="229" y="206"/>
                  </a:lnTo>
                  <a:lnTo>
                    <a:pt x="228" y="204"/>
                  </a:lnTo>
                  <a:lnTo>
                    <a:pt x="227" y="206"/>
                  </a:lnTo>
                  <a:lnTo>
                    <a:pt x="225" y="206"/>
                  </a:lnTo>
                  <a:lnTo>
                    <a:pt x="225" y="206"/>
                  </a:lnTo>
                  <a:lnTo>
                    <a:pt x="225" y="206"/>
                  </a:lnTo>
                  <a:lnTo>
                    <a:pt x="225" y="204"/>
                  </a:lnTo>
                  <a:lnTo>
                    <a:pt x="225" y="202"/>
                  </a:lnTo>
                  <a:lnTo>
                    <a:pt x="225" y="201"/>
                  </a:lnTo>
                  <a:lnTo>
                    <a:pt x="224" y="201"/>
                  </a:lnTo>
                  <a:lnTo>
                    <a:pt x="224" y="203"/>
                  </a:lnTo>
                  <a:lnTo>
                    <a:pt x="223" y="204"/>
                  </a:lnTo>
                  <a:lnTo>
                    <a:pt x="223" y="207"/>
                  </a:lnTo>
                  <a:lnTo>
                    <a:pt x="223" y="210"/>
                  </a:lnTo>
                  <a:lnTo>
                    <a:pt x="222" y="207"/>
                  </a:lnTo>
                  <a:lnTo>
                    <a:pt x="219" y="208"/>
                  </a:lnTo>
                  <a:lnTo>
                    <a:pt x="220" y="203"/>
                  </a:lnTo>
                  <a:lnTo>
                    <a:pt x="220" y="199"/>
                  </a:lnTo>
                  <a:lnTo>
                    <a:pt x="220" y="194"/>
                  </a:lnTo>
                  <a:lnTo>
                    <a:pt x="219" y="197"/>
                  </a:lnTo>
                  <a:lnTo>
                    <a:pt x="218" y="198"/>
                  </a:lnTo>
                  <a:lnTo>
                    <a:pt x="218" y="201"/>
                  </a:lnTo>
                  <a:lnTo>
                    <a:pt x="216" y="203"/>
                  </a:lnTo>
                  <a:lnTo>
                    <a:pt x="216" y="206"/>
                  </a:lnTo>
                  <a:lnTo>
                    <a:pt x="214" y="207"/>
                  </a:lnTo>
                  <a:lnTo>
                    <a:pt x="215" y="201"/>
                  </a:lnTo>
                  <a:lnTo>
                    <a:pt x="214" y="206"/>
                  </a:lnTo>
                  <a:lnTo>
                    <a:pt x="212" y="211"/>
                  </a:lnTo>
                  <a:lnTo>
                    <a:pt x="211" y="207"/>
                  </a:lnTo>
                  <a:lnTo>
                    <a:pt x="211" y="210"/>
                  </a:lnTo>
                  <a:lnTo>
                    <a:pt x="211" y="211"/>
                  </a:lnTo>
                  <a:lnTo>
                    <a:pt x="211" y="211"/>
                  </a:lnTo>
                  <a:lnTo>
                    <a:pt x="211" y="210"/>
                  </a:lnTo>
                  <a:lnTo>
                    <a:pt x="210" y="208"/>
                  </a:lnTo>
                  <a:lnTo>
                    <a:pt x="210" y="206"/>
                  </a:lnTo>
                  <a:lnTo>
                    <a:pt x="210" y="204"/>
                  </a:lnTo>
                  <a:lnTo>
                    <a:pt x="210" y="203"/>
                  </a:lnTo>
                  <a:lnTo>
                    <a:pt x="208" y="204"/>
                  </a:lnTo>
                  <a:lnTo>
                    <a:pt x="207" y="206"/>
                  </a:lnTo>
                  <a:lnTo>
                    <a:pt x="207" y="208"/>
                  </a:lnTo>
                  <a:lnTo>
                    <a:pt x="207" y="210"/>
                  </a:lnTo>
                  <a:lnTo>
                    <a:pt x="207" y="208"/>
                  </a:lnTo>
                  <a:lnTo>
                    <a:pt x="207" y="210"/>
                  </a:lnTo>
                  <a:lnTo>
                    <a:pt x="206" y="211"/>
                  </a:lnTo>
                  <a:lnTo>
                    <a:pt x="206" y="212"/>
                  </a:lnTo>
                  <a:lnTo>
                    <a:pt x="206" y="212"/>
                  </a:lnTo>
                  <a:lnTo>
                    <a:pt x="205" y="212"/>
                  </a:lnTo>
                  <a:lnTo>
                    <a:pt x="205" y="211"/>
                  </a:lnTo>
                  <a:lnTo>
                    <a:pt x="206" y="208"/>
                  </a:lnTo>
                  <a:lnTo>
                    <a:pt x="203" y="212"/>
                  </a:lnTo>
                  <a:lnTo>
                    <a:pt x="202" y="216"/>
                  </a:lnTo>
                  <a:lnTo>
                    <a:pt x="202" y="212"/>
                  </a:lnTo>
                  <a:lnTo>
                    <a:pt x="201" y="212"/>
                  </a:lnTo>
                  <a:lnTo>
                    <a:pt x="199" y="212"/>
                  </a:lnTo>
                  <a:lnTo>
                    <a:pt x="198" y="214"/>
                  </a:lnTo>
                  <a:lnTo>
                    <a:pt x="198" y="215"/>
                  </a:lnTo>
                  <a:lnTo>
                    <a:pt x="197" y="214"/>
                  </a:lnTo>
                  <a:lnTo>
                    <a:pt x="197" y="212"/>
                  </a:lnTo>
                  <a:lnTo>
                    <a:pt x="195" y="212"/>
                  </a:lnTo>
                  <a:lnTo>
                    <a:pt x="195" y="212"/>
                  </a:lnTo>
                  <a:lnTo>
                    <a:pt x="195" y="214"/>
                  </a:lnTo>
                  <a:lnTo>
                    <a:pt x="195" y="214"/>
                  </a:lnTo>
                  <a:lnTo>
                    <a:pt x="195" y="215"/>
                  </a:lnTo>
                  <a:lnTo>
                    <a:pt x="195" y="215"/>
                  </a:lnTo>
                  <a:lnTo>
                    <a:pt x="195" y="214"/>
                  </a:lnTo>
                  <a:lnTo>
                    <a:pt x="194" y="214"/>
                  </a:lnTo>
                  <a:lnTo>
                    <a:pt x="193" y="215"/>
                  </a:lnTo>
                  <a:lnTo>
                    <a:pt x="191" y="215"/>
                  </a:lnTo>
                  <a:lnTo>
                    <a:pt x="190" y="216"/>
                  </a:lnTo>
                  <a:lnTo>
                    <a:pt x="189" y="218"/>
                  </a:lnTo>
                  <a:lnTo>
                    <a:pt x="189" y="216"/>
                  </a:lnTo>
                  <a:lnTo>
                    <a:pt x="189" y="214"/>
                  </a:lnTo>
                  <a:lnTo>
                    <a:pt x="188" y="215"/>
                  </a:lnTo>
                  <a:lnTo>
                    <a:pt x="188" y="215"/>
                  </a:lnTo>
                  <a:lnTo>
                    <a:pt x="186" y="216"/>
                  </a:lnTo>
                  <a:lnTo>
                    <a:pt x="186" y="215"/>
                  </a:lnTo>
                  <a:lnTo>
                    <a:pt x="186" y="214"/>
                  </a:lnTo>
                  <a:lnTo>
                    <a:pt x="186" y="212"/>
                  </a:lnTo>
                  <a:lnTo>
                    <a:pt x="186" y="211"/>
                  </a:lnTo>
                  <a:lnTo>
                    <a:pt x="186" y="210"/>
                  </a:lnTo>
                  <a:lnTo>
                    <a:pt x="185" y="211"/>
                  </a:lnTo>
                  <a:lnTo>
                    <a:pt x="185" y="214"/>
                  </a:lnTo>
                  <a:lnTo>
                    <a:pt x="184" y="216"/>
                  </a:lnTo>
                  <a:lnTo>
                    <a:pt x="184" y="218"/>
                  </a:lnTo>
                  <a:lnTo>
                    <a:pt x="184" y="215"/>
                  </a:lnTo>
                  <a:lnTo>
                    <a:pt x="182" y="212"/>
                  </a:lnTo>
                  <a:lnTo>
                    <a:pt x="182" y="208"/>
                  </a:lnTo>
                  <a:lnTo>
                    <a:pt x="181" y="216"/>
                  </a:lnTo>
                  <a:lnTo>
                    <a:pt x="181" y="215"/>
                  </a:lnTo>
                  <a:lnTo>
                    <a:pt x="181" y="214"/>
                  </a:lnTo>
                  <a:lnTo>
                    <a:pt x="180" y="215"/>
                  </a:lnTo>
                  <a:lnTo>
                    <a:pt x="180" y="216"/>
                  </a:lnTo>
                  <a:lnTo>
                    <a:pt x="180" y="218"/>
                  </a:lnTo>
                  <a:lnTo>
                    <a:pt x="180" y="219"/>
                  </a:lnTo>
                  <a:lnTo>
                    <a:pt x="178" y="218"/>
                  </a:lnTo>
                  <a:lnTo>
                    <a:pt x="177" y="216"/>
                  </a:lnTo>
                  <a:lnTo>
                    <a:pt x="177" y="216"/>
                  </a:lnTo>
                  <a:lnTo>
                    <a:pt x="177" y="214"/>
                  </a:lnTo>
                  <a:lnTo>
                    <a:pt x="176" y="215"/>
                  </a:lnTo>
                  <a:lnTo>
                    <a:pt x="176" y="216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4" y="215"/>
                  </a:lnTo>
                  <a:lnTo>
                    <a:pt x="174" y="214"/>
                  </a:lnTo>
                  <a:lnTo>
                    <a:pt x="174" y="214"/>
                  </a:lnTo>
                  <a:lnTo>
                    <a:pt x="173" y="215"/>
                  </a:lnTo>
                  <a:lnTo>
                    <a:pt x="172" y="208"/>
                  </a:lnTo>
                  <a:lnTo>
                    <a:pt x="171" y="216"/>
                  </a:lnTo>
                  <a:lnTo>
                    <a:pt x="171" y="215"/>
                  </a:lnTo>
                  <a:lnTo>
                    <a:pt x="171" y="214"/>
                  </a:lnTo>
                  <a:lnTo>
                    <a:pt x="171" y="215"/>
                  </a:lnTo>
                  <a:lnTo>
                    <a:pt x="171" y="215"/>
                  </a:lnTo>
                  <a:lnTo>
                    <a:pt x="169" y="216"/>
                  </a:lnTo>
                  <a:lnTo>
                    <a:pt x="169" y="216"/>
                  </a:lnTo>
                  <a:lnTo>
                    <a:pt x="169" y="216"/>
                  </a:lnTo>
                  <a:lnTo>
                    <a:pt x="169" y="214"/>
                  </a:lnTo>
                  <a:lnTo>
                    <a:pt x="169" y="211"/>
                  </a:lnTo>
                  <a:lnTo>
                    <a:pt x="169" y="208"/>
                  </a:lnTo>
                  <a:lnTo>
                    <a:pt x="168" y="207"/>
                  </a:lnTo>
                  <a:lnTo>
                    <a:pt x="168" y="208"/>
                  </a:lnTo>
                  <a:lnTo>
                    <a:pt x="167" y="211"/>
                  </a:lnTo>
                  <a:lnTo>
                    <a:pt x="167" y="214"/>
                  </a:lnTo>
                  <a:lnTo>
                    <a:pt x="167" y="215"/>
                  </a:lnTo>
                  <a:lnTo>
                    <a:pt x="167" y="218"/>
                  </a:lnTo>
                  <a:lnTo>
                    <a:pt x="167" y="216"/>
                  </a:lnTo>
                  <a:lnTo>
                    <a:pt x="165" y="216"/>
                  </a:lnTo>
                  <a:lnTo>
                    <a:pt x="165" y="218"/>
                  </a:lnTo>
                  <a:lnTo>
                    <a:pt x="165" y="218"/>
                  </a:lnTo>
                  <a:lnTo>
                    <a:pt x="165" y="218"/>
                  </a:lnTo>
                  <a:lnTo>
                    <a:pt x="165" y="218"/>
                  </a:lnTo>
                  <a:lnTo>
                    <a:pt x="165" y="215"/>
                  </a:lnTo>
                  <a:lnTo>
                    <a:pt x="164" y="215"/>
                  </a:lnTo>
                  <a:lnTo>
                    <a:pt x="164" y="215"/>
                  </a:lnTo>
                  <a:lnTo>
                    <a:pt x="164" y="215"/>
                  </a:lnTo>
                  <a:lnTo>
                    <a:pt x="164" y="214"/>
                  </a:lnTo>
                  <a:lnTo>
                    <a:pt x="164" y="214"/>
                  </a:lnTo>
                  <a:lnTo>
                    <a:pt x="164" y="215"/>
                  </a:lnTo>
                  <a:lnTo>
                    <a:pt x="164" y="219"/>
                  </a:lnTo>
                  <a:lnTo>
                    <a:pt x="163" y="216"/>
                  </a:lnTo>
                  <a:lnTo>
                    <a:pt x="161" y="216"/>
                  </a:lnTo>
                  <a:lnTo>
                    <a:pt x="161" y="216"/>
                  </a:lnTo>
                  <a:lnTo>
                    <a:pt x="160" y="216"/>
                  </a:lnTo>
                  <a:lnTo>
                    <a:pt x="159" y="215"/>
                  </a:lnTo>
                  <a:lnTo>
                    <a:pt x="159" y="214"/>
                  </a:lnTo>
                  <a:lnTo>
                    <a:pt x="159" y="211"/>
                  </a:lnTo>
                  <a:lnTo>
                    <a:pt x="157" y="212"/>
                  </a:lnTo>
                  <a:lnTo>
                    <a:pt x="157" y="215"/>
                  </a:lnTo>
                  <a:lnTo>
                    <a:pt x="159" y="214"/>
                  </a:lnTo>
                  <a:lnTo>
                    <a:pt x="159" y="214"/>
                  </a:lnTo>
                  <a:lnTo>
                    <a:pt x="157" y="215"/>
                  </a:lnTo>
                  <a:lnTo>
                    <a:pt x="157" y="216"/>
                  </a:lnTo>
                  <a:lnTo>
                    <a:pt x="157" y="214"/>
                  </a:lnTo>
                  <a:lnTo>
                    <a:pt x="155" y="215"/>
                  </a:lnTo>
                  <a:lnTo>
                    <a:pt x="153" y="215"/>
                  </a:lnTo>
                  <a:lnTo>
                    <a:pt x="153" y="218"/>
                  </a:lnTo>
                  <a:lnTo>
                    <a:pt x="152" y="214"/>
                  </a:lnTo>
                  <a:lnTo>
                    <a:pt x="152" y="208"/>
                  </a:lnTo>
                  <a:lnTo>
                    <a:pt x="151" y="210"/>
                  </a:lnTo>
                  <a:lnTo>
                    <a:pt x="151" y="212"/>
                  </a:lnTo>
                  <a:lnTo>
                    <a:pt x="151" y="208"/>
                  </a:lnTo>
                  <a:lnTo>
                    <a:pt x="150" y="211"/>
                  </a:lnTo>
                  <a:lnTo>
                    <a:pt x="150" y="210"/>
                  </a:lnTo>
                  <a:lnTo>
                    <a:pt x="150" y="208"/>
                  </a:lnTo>
                  <a:lnTo>
                    <a:pt x="150" y="210"/>
                  </a:lnTo>
                  <a:lnTo>
                    <a:pt x="150" y="211"/>
                  </a:lnTo>
                  <a:lnTo>
                    <a:pt x="150" y="214"/>
                  </a:lnTo>
                  <a:lnTo>
                    <a:pt x="148" y="215"/>
                  </a:lnTo>
                  <a:lnTo>
                    <a:pt x="148" y="214"/>
                  </a:lnTo>
                  <a:lnTo>
                    <a:pt x="147" y="214"/>
                  </a:lnTo>
                  <a:lnTo>
                    <a:pt x="147" y="218"/>
                  </a:lnTo>
                  <a:lnTo>
                    <a:pt x="146" y="214"/>
                  </a:lnTo>
                  <a:lnTo>
                    <a:pt x="147" y="214"/>
                  </a:lnTo>
                  <a:lnTo>
                    <a:pt x="147" y="215"/>
                  </a:lnTo>
                  <a:lnTo>
                    <a:pt x="147" y="215"/>
                  </a:lnTo>
                  <a:lnTo>
                    <a:pt x="147" y="215"/>
                  </a:lnTo>
                  <a:lnTo>
                    <a:pt x="147" y="214"/>
                  </a:lnTo>
                  <a:lnTo>
                    <a:pt x="147" y="211"/>
                  </a:lnTo>
                  <a:lnTo>
                    <a:pt x="147" y="212"/>
                  </a:lnTo>
                  <a:lnTo>
                    <a:pt x="146" y="214"/>
                  </a:lnTo>
                  <a:lnTo>
                    <a:pt x="146" y="215"/>
                  </a:lnTo>
                  <a:lnTo>
                    <a:pt x="146" y="216"/>
                  </a:lnTo>
                  <a:lnTo>
                    <a:pt x="146" y="218"/>
                  </a:lnTo>
                  <a:lnTo>
                    <a:pt x="146" y="215"/>
                  </a:lnTo>
                  <a:lnTo>
                    <a:pt x="146" y="214"/>
                  </a:lnTo>
                  <a:lnTo>
                    <a:pt x="144" y="211"/>
                  </a:lnTo>
                  <a:lnTo>
                    <a:pt x="144" y="215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43" y="215"/>
                  </a:lnTo>
                  <a:lnTo>
                    <a:pt x="143" y="216"/>
                  </a:lnTo>
                  <a:lnTo>
                    <a:pt x="143" y="218"/>
                  </a:lnTo>
                  <a:lnTo>
                    <a:pt x="143" y="218"/>
                  </a:lnTo>
                  <a:lnTo>
                    <a:pt x="143" y="218"/>
                  </a:lnTo>
                  <a:lnTo>
                    <a:pt x="142" y="216"/>
                  </a:lnTo>
                  <a:lnTo>
                    <a:pt x="142" y="215"/>
                  </a:lnTo>
                  <a:lnTo>
                    <a:pt x="140" y="214"/>
                  </a:lnTo>
                  <a:lnTo>
                    <a:pt x="140" y="215"/>
                  </a:lnTo>
                  <a:lnTo>
                    <a:pt x="139" y="216"/>
                  </a:lnTo>
                  <a:lnTo>
                    <a:pt x="139" y="218"/>
                  </a:lnTo>
                  <a:lnTo>
                    <a:pt x="138" y="218"/>
                  </a:lnTo>
                  <a:lnTo>
                    <a:pt x="138" y="215"/>
                  </a:lnTo>
                  <a:lnTo>
                    <a:pt x="138" y="211"/>
                  </a:lnTo>
                  <a:lnTo>
                    <a:pt x="138" y="208"/>
                  </a:lnTo>
                  <a:lnTo>
                    <a:pt x="138" y="210"/>
                  </a:lnTo>
                  <a:lnTo>
                    <a:pt x="138" y="212"/>
                  </a:lnTo>
                  <a:lnTo>
                    <a:pt x="136" y="215"/>
                  </a:lnTo>
                  <a:lnTo>
                    <a:pt x="136" y="218"/>
                  </a:lnTo>
                  <a:lnTo>
                    <a:pt x="135" y="216"/>
                  </a:lnTo>
                  <a:lnTo>
                    <a:pt x="135" y="218"/>
                  </a:lnTo>
                  <a:lnTo>
                    <a:pt x="134" y="218"/>
                  </a:lnTo>
                  <a:lnTo>
                    <a:pt x="134" y="219"/>
                  </a:lnTo>
                  <a:lnTo>
                    <a:pt x="133" y="218"/>
                  </a:lnTo>
                  <a:lnTo>
                    <a:pt x="133" y="215"/>
                  </a:lnTo>
                  <a:lnTo>
                    <a:pt x="131" y="218"/>
                  </a:lnTo>
                  <a:lnTo>
                    <a:pt x="131" y="219"/>
                  </a:lnTo>
                  <a:lnTo>
                    <a:pt x="130" y="219"/>
                  </a:lnTo>
                  <a:lnTo>
                    <a:pt x="129" y="218"/>
                  </a:lnTo>
                  <a:lnTo>
                    <a:pt x="127" y="216"/>
                  </a:lnTo>
                  <a:lnTo>
                    <a:pt x="127" y="215"/>
                  </a:lnTo>
                  <a:lnTo>
                    <a:pt x="126" y="212"/>
                  </a:lnTo>
                  <a:lnTo>
                    <a:pt x="126" y="210"/>
                  </a:lnTo>
                  <a:lnTo>
                    <a:pt x="125" y="211"/>
                  </a:lnTo>
                  <a:lnTo>
                    <a:pt x="125" y="212"/>
                  </a:lnTo>
                  <a:lnTo>
                    <a:pt x="125" y="215"/>
                  </a:lnTo>
                  <a:lnTo>
                    <a:pt x="125" y="216"/>
                  </a:lnTo>
                  <a:lnTo>
                    <a:pt x="125" y="219"/>
                  </a:lnTo>
                  <a:lnTo>
                    <a:pt x="125" y="220"/>
                  </a:lnTo>
                  <a:lnTo>
                    <a:pt x="123" y="220"/>
                  </a:lnTo>
                  <a:lnTo>
                    <a:pt x="123" y="219"/>
                  </a:lnTo>
                  <a:lnTo>
                    <a:pt x="123" y="219"/>
                  </a:lnTo>
                  <a:lnTo>
                    <a:pt x="123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22" y="218"/>
                  </a:lnTo>
                  <a:lnTo>
                    <a:pt x="122" y="220"/>
                  </a:lnTo>
                  <a:lnTo>
                    <a:pt x="122" y="218"/>
                  </a:lnTo>
                  <a:lnTo>
                    <a:pt x="122" y="215"/>
                  </a:lnTo>
                  <a:lnTo>
                    <a:pt x="122" y="215"/>
                  </a:lnTo>
                  <a:lnTo>
                    <a:pt x="121" y="216"/>
                  </a:lnTo>
                  <a:lnTo>
                    <a:pt x="121" y="218"/>
                  </a:lnTo>
                  <a:lnTo>
                    <a:pt x="121" y="219"/>
                  </a:lnTo>
                  <a:lnTo>
                    <a:pt x="121" y="219"/>
                  </a:lnTo>
                  <a:lnTo>
                    <a:pt x="119" y="216"/>
                  </a:lnTo>
                  <a:lnTo>
                    <a:pt x="119" y="220"/>
                  </a:lnTo>
                  <a:lnTo>
                    <a:pt x="118" y="219"/>
                  </a:lnTo>
                  <a:lnTo>
                    <a:pt x="118" y="216"/>
                  </a:lnTo>
                  <a:lnTo>
                    <a:pt x="117" y="221"/>
                  </a:lnTo>
                  <a:lnTo>
                    <a:pt x="117" y="220"/>
                  </a:lnTo>
                  <a:lnTo>
                    <a:pt x="116" y="219"/>
                  </a:lnTo>
                  <a:lnTo>
                    <a:pt x="116" y="216"/>
                  </a:lnTo>
                  <a:lnTo>
                    <a:pt x="116" y="216"/>
                  </a:lnTo>
                  <a:lnTo>
                    <a:pt x="116" y="218"/>
                  </a:lnTo>
                  <a:lnTo>
                    <a:pt x="116" y="220"/>
                  </a:lnTo>
                  <a:lnTo>
                    <a:pt x="114" y="218"/>
                  </a:lnTo>
                  <a:lnTo>
                    <a:pt x="113" y="214"/>
                  </a:lnTo>
                  <a:lnTo>
                    <a:pt x="112" y="215"/>
                  </a:lnTo>
                  <a:lnTo>
                    <a:pt x="112" y="216"/>
                  </a:lnTo>
                  <a:lnTo>
                    <a:pt x="109" y="219"/>
                  </a:lnTo>
                  <a:lnTo>
                    <a:pt x="108" y="220"/>
                  </a:lnTo>
                  <a:lnTo>
                    <a:pt x="106" y="221"/>
                  </a:lnTo>
                  <a:lnTo>
                    <a:pt x="105" y="223"/>
                  </a:lnTo>
                  <a:lnTo>
                    <a:pt x="105" y="221"/>
                  </a:lnTo>
                  <a:lnTo>
                    <a:pt x="104" y="223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04" y="215"/>
                  </a:lnTo>
                  <a:lnTo>
                    <a:pt x="104" y="215"/>
                  </a:lnTo>
                  <a:lnTo>
                    <a:pt x="104" y="216"/>
                  </a:lnTo>
                  <a:lnTo>
                    <a:pt x="102" y="218"/>
                  </a:lnTo>
                  <a:lnTo>
                    <a:pt x="102" y="220"/>
                  </a:lnTo>
                  <a:lnTo>
                    <a:pt x="101" y="221"/>
                  </a:lnTo>
                  <a:lnTo>
                    <a:pt x="101" y="223"/>
                  </a:lnTo>
                  <a:lnTo>
                    <a:pt x="101" y="224"/>
                  </a:lnTo>
                  <a:lnTo>
                    <a:pt x="101" y="218"/>
                  </a:lnTo>
                  <a:lnTo>
                    <a:pt x="101" y="219"/>
                  </a:lnTo>
                  <a:lnTo>
                    <a:pt x="101" y="214"/>
                  </a:lnTo>
                  <a:lnTo>
                    <a:pt x="102" y="207"/>
                  </a:lnTo>
                  <a:lnTo>
                    <a:pt x="102" y="201"/>
                  </a:lnTo>
                  <a:lnTo>
                    <a:pt x="101" y="197"/>
                  </a:lnTo>
                  <a:lnTo>
                    <a:pt x="101" y="201"/>
                  </a:lnTo>
                  <a:lnTo>
                    <a:pt x="100" y="208"/>
                  </a:lnTo>
                  <a:lnTo>
                    <a:pt x="100" y="215"/>
                  </a:lnTo>
                  <a:lnTo>
                    <a:pt x="99" y="218"/>
                  </a:lnTo>
                  <a:lnTo>
                    <a:pt x="99" y="218"/>
                  </a:lnTo>
                  <a:lnTo>
                    <a:pt x="99" y="216"/>
                  </a:lnTo>
                  <a:lnTo>
                    <a:pt x="99" y="214"/>
                  </a:lnTo>
                  <a:lnTo>
                    <a:pt x="99" y="212"/>
                  </a:lnTo>
                  <a:lnTo>
                    <a:pt x="99" y="212"/>
                  </a:lnTo>
                  <a:lnTo>
                    <a:pt x="97" y="215"/>
                  </a:lnTo>
                  <a:lnTo>
                    <a:pt x="97" y="218"/>
                  </a:lnTo>
                  <a:lnTo>
                    <a:pt x="97" y="219"/>
                  </a:lnTo>
                  <a:lnTo>
                    <a:pt x="97" y="221"/>
                  </a:lnTo>
                  <a:lnTo>
                    <a:pt x="97" y="216"/>
                  </a:lnTo>
                  <a:lnTo>
                    <a:pt x="96" y="218"/>
                  </a:lnTo>
                  <a:lnTo>
                    <a:pt x="96" y="220"/>
                  </a:lnTo>
                  <a:lnTo>
                    <a:pt x="96" y="223"/>
                  </a:lnTo>
                  <a:lnTo>
                    <a:pt x="96" y="225"/>
                  </a:lnTo>
                  <a:lnTo>
                    <a:pt x="96" y="225"/>
                  </a:lnTo>
                  <a:lnTo>
                    <a:pt x="95" y="225"/>
                  </a:lnTo>
                  <a:lnTo>
                    <a:pt x="95" y="227"/>
                  </a:lnTo>
                  <a:lnTo>
                    <a:pt x="95" y="215"/>
                  </a:lnTo>
                  <a:lnTo>
                    <a:pt x="93" y="225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20"/>
                  </a:lnTo>
                  <a:lnTo>
                    <a:pt x="93" y="220"/>
                  </a:lnTo>
                  <a:lnTo>
                    <a:pt x="93" y="221"/>
                  </a:lnTo>
                  <a:lnTo>
                    <a:pt x="92" y="223"/>
                  </a:lnTo>
                  <a:lnTo>
                    <a:pt x="92" y="223"/>
                  </a:lnTo>
                  <a:lnTo>
                    <a:pt x="92" y="221"/>
                  </a:lnTo>
                  <a:lnTo>
                    <a:pt x="92" y="219"/>
                  </a:lnTo>
                  <a:lnTo>
                    <a:pt x="92" y="223"/>
                  </a:lnTo>
                  <a:lnTo>
                    <a:pt x="91" y="219"/>
                  </a:lnTo>
                  <a:lnTo>
                    <a:pt x="91" y="218"/>
                  </a:lnTo>
                  <a:lnTo>
                    <a:pt x="91" y="218"/>
                  </a:lnTo>
                  <a:lnTo>
                    <a:pt x="91" y="218"/>
                  </a:lnTo>
                  <a:lnTo>
                    <a:pt x="89" y="219"/>
                  </a:lnTo>
                  <a:lnTo>
                    <a:pt x="89" y="220"/>
                  </a:lnTo>
                  <a:lnTo>
                    <a:pt x="89" y="220"/>
                  </a:lnTo>
                  <a:lnTo>
                    <a:pt x="89" y="219"/>
                  </a:lnTo>
                  <a:lnTo>
                    <a:pt x="89" y="218"/>
                  </a:lnTo>
                  <a:lnTo>
                    <a:pt x="89" y="220"/>
                  </a:lnTo>
                  <a:lnTo>
                    <a:pt x="89" y="221"/>
                  </a:lnTo>
                  <a:lnTo>
                    <a:pt x="89" y="221"/>
                  </a:lnTo>
                  <a:lnTo>
                    <a:pt x="89" y="223"/>
                  </a:lnTo>
                  <a:lnTo>
                    <a:pt x="89" y="224"/>
                  </a:lnTo>
                  <a:lnTo>
                    <a:pt x="89" y="223"/>
                  </a:lnTo>
                  <a:lnTo>
                    <a:pt x="89" y="223"/>
                  </a:lnTo>
                  <a:lnTo>
                    <a:pt x="89" y="224"/>
                  </a:lnTo>
                  <a:lnTo>
                    <a:pt x="88" y="225"/>
                  </a:lnTo>
                  <a:lnTo>
                    <a:pt x="88" y="227"/>
                  </a:lnTo>
                  <a:lnTo>
                    <a:pt x="88" y="227"/>
                  </a:lnTo>
                  <a:lnTo>
                    <a:pt x="88" y="224"/>
                  </a:lnTo>
                  <a:lnTo>
                    <a:pt x="88" y="225"/>
                  </a:lnTo>
                  <a:lnTo>
                    <a:pt x="88" y="227"/>
                  </a:lnTo>
                  <a:lnTo>
                    <a:pt x="88" y="225"/>
                  </a:lnTo>
                  <a:lnTo>
                    <a:pt x="87" y="224"/>
                  </a:lnTo>
                  <a:lnTo>
                    <a:pt x="87" y="227"/>
                  </a:lnTo>
                  <a:lnTo>
                    <a:pt x="87" y="224"/>
                  </a:lnTo>
                  <a:lnTo>
                    <a:pt x="85" y="221"/>
                  </a:lnTo>
                  <a:lnTo>
                    <a:pt x="85" y="219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7"/>
                  </a:lnTo>
                  <a:lnTo>
                    <a:pt x="84" y="224"/>
                  </a:lnTo>
                  <a:lnTo>
                    <a:pt x="84" y="221"/>
                  </a:lnTo>
                  <a:lnTo>
                    <a:pt x="84" y="220"/>
                  </a:lnTo>
                  <a:lnTo>
                    <a:pt x="84" y="219"/>
                  </a:lnTo>
                  <a:lnTo>
                    <a:pt x="83" y="218"/>
                  </a:lnTo>
                  <a:lnTo>
                    <a:pt x="83" y="221"/>
                  </a:lnTo>
                  <a:lnTo>
                    <a:pt x="83" y="225"/>
                  </a:lnTo>
                  <a:lnTo>
                    <a:pt x="81" y="224"/>
                  </a:lnTo>
                  <a:lnTo>
                    <a:pt x="81" y="221"/>
                  </a:lnTo>
                  <a:lnTo>
                    <a:pt x="81" y="227"/>
                  </a:lnTo>
                  <a:lnTo>
                    <a:pt x="80" y="219"/>
                  </a:lnTo>
                  <a:lnTo>
                    <a:pt x="80" y="211"/>
                  </a:lnTo>
                  <a:lnTo>
                    <a:pt x="79" y="215"/>
                  </a:lnTo>
                  <a:lnTo>
                    <a:pt x="79" y="220"/>
                  </a:lnTo>
                  <a:lnTo>
                    <a:pt x="78" y="223"/>
                  </a:lnTo>
                  <a:lnTo>
                    <a:pt x="78" y="221"/>
                  </a:lnTo>
                  <a:lnTo>
                    <a:pt x="76" y="219"/>
                  </a:lnTo>
                  <a:lnTo>
                    <a:pt x="76" y="216"/>
                  </a:lnTo>
                  <a:lnTo>
                    <a:pt x="76" y="215"/>
                  </a:lnTo>
                  <a:lnTo>
                    <a:pt x="75" y="218"/>
                  </a:lnTo>
                  <a:lnTo>
                    <a:pt x="75" y="220"/>
                  </a:lnTo>
                  <a:lnTo>
                    <a:pt x="75" y="224"/>
                  </a:lnTo>
                  <a:lnTo>
                    <a:pt x="75" y="227"/>
                  </a:lnTo>
                  <a:lnTo>
                    <a:pt x="75" y="227"/>
                  </a:lnTo>
                  <a:lnTo>
                    <a:pt x="75" y="224"/>
                  </a:lnTo>
                  <a:lnTo>
                    <a:pt x="75" y="221"/>
                  </a:lnTo>
                  <a:lnTo>
                    <a:pt x="75" y="219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75" y="218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75" y="214"/>
                  </a:lnTo>
                  <a:lnTo>
                    <a:pt x="75" y="212"/>
                  </a:lnTo>
                  <a:lnTo>
                    <a:pt x="75" y="210"/>
                  </a:lnTo>
                  <a:lnTo>
                    <a:pt x="75" y="210"/>
                  </a:lnTo>
                  <a:lnTo>
                    <a:pt x="74" y="212"/>
                  </a:lnTo>
                  <a:lnTo>
                    <a:pt x="74" y="214"/>
                  </a:lnTo>
                  <a:lnTo>
                    <a:pt x="74" y="216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72" y="216"/>
                  </a:lnTo>
                  <a:lnTo>
                    <a:pt x="72" y="218"/>
                  </a:lnTo>
                  <a:lnTo>
                    <a:pt x="72" y="220"/>
                  </a:lnTo>
                  <a:lnTo>
                    <a:pt x="72" y="223"/>
                  </a:lnTo>
                  <a:lnTo>
                    <a:pt x="72" y="225"/>
                  </a:lnTo>
                  <a:lnTo>
                    <a:pt x="71" y="227"/>
                  </a:lnTo>
                  <a:lnTo>
                    <a:pt x="71" y="227"/>
                  </a:lnTo>
                  <a:lnTo>
                    <a:pt x="71" y="229"/>
                  </a:lnTo>
                  <a:lnTo>
                    <a:pt x="71" y="229"/>
                  </a:lnTo>
                  <a:lnTo>
                    <a:pt x="71" y="225"/>
                  </a:lnTo>
                  <a:lnTo>
                    <a:pt x="71" y="223"/>
                  </a:lnTo>
                  <a:lnTo>
                    <a:pt x="72" y="219"/>
                  </a:lnTo>
                  <a:lnTo>
                    <a:pt x="71" y="220"/>
                  </a:lnTo>
                  <a:lnTo>
                    <a:pt x="70" y="220"/>
                  </a:lnTo>
                  <a:lnTo>
                    <a:pt x="70" y="219"/>
                  </a:lnTo>
                  <a:lnTo>
                    <a:pt x="71" y="216"/>
                  </a:lnTo>
                  <a:lnTo>
                    <a:pt x="70" y="215"/>
                  </a:lnTo>
                  <a:lnTo>
                    <a:pt x="70" y="212"/>
                  </a:lnTo>
                  <a:lnTo>
                    <a:pt x="70" y="214"/>
                  </a:lnTo>
                  <a:lnTo>
                    <a:pt x="70" y="216"/>
                  </a:lnTo>
                  <a:lnTo>
                    <a:pt x="68" y="219"/>
                  </a:lnTo>
                  <a:lnTo>
                    <a:pt x="67" y="221"/>
                  </a:lnTo>
                  <a:lnTo>
                    <a:pt x="67" y="223"/>
                  </a:lnTo>
                  <a:lnTo>
                    <a:pt x="66" y="224"/>
                  </a:lnTo>
                  <a:lnTo>
                    <a:pt x="66" y="223"/>
                  </a:lnTo>
                  <a:lnTo>
                    <a:pt x="66" y="221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66" y="218"/>
                  </a:lnTo>
                  <a:lnTo>
                    <a:pt x="66" y="219"/>
                  </a:lnTo>
                  <a:lnTo>
                    <a:pt x="66" y="218"/>
                  </a:lnTo>
                  <a:lnTo>
                    <a:pt x="67" y="216"/>
                  </a:lnTo>
                  <a:lnTo>
                    <a:pt x="67" y="214"/>
                  </a:lnTo>
                  <a:lnTo>
                    <a:pt x="67" y="210"/>
                  </a:lnTo>
                  <a:lnTo>
                    <a:pt x="68" y="207"/>
                  </a:lnTo>
                  <a:lnTo>
                    <a:pt x="67" y="210"/>
                  </a:lnTo>
                  <a:lnTo>
                    <a:pt x="66" y="212"/>
                  </a:lnTo>
                  <a:lnTo>
                    <a:pt x="64" y="215"/>
                  </a:lnTo>
                  <a:lnTo>
                    <a:pt x="64" y="211"/>
                  </a:lnTo>
                  <a:lnTo>
                    <a:pt x="66" y="208"/>
                  </a:lnTo>
                  <a:lnTo>
                    <a:pt x="63" y="208"/>
                  </a:lnTo>
                  <a:lnTo>
                    <a:pt x="61" y="207"/>
                  </a:lnTo>
                  <a:lnTo>
                    <a:pt x="61" y="210"/>
                  </a:lnTo>
                  <a:lnTo>
                    <a:pt x="61" y="211"/>
                  </a:lnTo>
                  <a:lnTo>
                    <a:pt x="61" y="211"/>
                  </a:lnTo>
                  <a:lnTo>
                    <a:pt x="61" y="211"/>
                  </a:lnTo>
                  <a:lnTo>
                    <a:pt x="61" y="212"/>
                  </a:lnTo>
                  <a:lnTo>
                    <a:pt x="59" y="211"/>
                  </a:lnTo>
                  <a:lnTo>
                    <a:pt x="59" y="208"/>
                  </a:lnTo>
                  <a:lnTo>
                    <a:pt x="59" y="206"/>
                  </a:lnTo>
                  <a:lnTo>
                    <a:pt x="59" y="203"/>
                  </a:lnTo>
                  <a:lnTo>
                    <a:pt x="59" y="203"/>
                  </a:lnTo>
                  <a:lnTo>
                    <a:pt x="58" y="207"/>
                  </a:lnTo>
                  <a:lnTo>
                    <a:pt x="57" y="208"/>
                  </a:lnTo>
                  <a:lnTo>
                    <a:pt x="57" y="210"/>
                  </a:lnTo>
                  <a:lnTo>
                    <a:pt x="55" y="207"/>
                  </a:lnTo>
                  <a:lnTo>
                    <a:pt x="55" y="210"/>
                  </a:lnTo>
                  <a:lnTo>
                    <a:pt x="54" y="211"/>
                  </a:lnTo>
                  <a:lnTo>
                    <a:pt x="54" y="214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5" y="219"/>
                  </a:lnTo>
                  <a:lnTo>
                    <a:pt x="54" y="219"/>
                  </a:lnTo>
                  <a:lnTo>
                    <a:pt x="53" y="221"/>
                  </a:lnTo>
                  <a:lnTo>
                    <a:pt x="51" y="224"/>
                  </a:lnTo>
                  <a:lnTo>
                    <a:pt x="51" y="225"/>
                  </a:lnTo>
                  <a:lnTo>
                    <a:pt x="51" y="228"/>
                  </a:lnTo>
                  <a:lnTo>
                    <a:pt x="50" y="231"/>
                  </a:lnTo>
                  <a:lnTo>
                    <a:pt x="49" y="231"/>
                  </a:lnTo>
                  <a:lnTo>
                    <a:pt x="46" y="232"/>
                  </a:lnTo>
                  <a:lnTo>
                    <a:pt x="46" y="232"/>
                  </a:lnTo>
                  <a:lnTo>
                    <a:pt x="46" y="232"/>
                  </a:lnTo>
                  <a:lnTo>
                    <a:pt x="47" y="233"/>
                  </a:lnTo>
                  <a:lnTo>
                    <a:pt x="49" y="233"/>
                  </a:lnTo>
                  <a:lnTo>
                    <a:pt x="49" y="233"/>
                  </a:lnTo>
                  <a:lnTo>
                    <a:pt x="49" y="235"/>
                  </a:lnTo>
                  <a:lnTo>
                    <a:pt x="47" y="235"/>
                  </a:lnTo>
                  <a:lnTo>
                    <a:pt x="45" y="235"/>
                  </a:lnTo>
                  <a:lnTo>
                    <a:pt x="47" y="235"/>
                  </a:lnTo>
                  <a:lnTo>
                    <a:pt x="49" y="235"/>
                  </a:lnTo>
                  <a:lnTo>
                    <a:pt x="47" y="238"/>
                  </a:lnTo>
                  <a:lnTo>
                    <a:pt x="47" y="241"/>
                  </a:lnTo>
                  <a:lnTo>
                    <a:pt x="49" y="245"/>
                  </a:lnTo>
                  <a:lnTo>
                    <a:pt x="50" y="248"/>
                  </a:lnTo>
                  <a:lnTo>
                    <a:pt x="51" y="252"/>
                  </a:lnTo>
                  <a:lnTo>
                    <a:pt x="50" y="252"/>
                  </a:lnTo>
                  <a:lnTo>
                    <a:pt x="47" y="253"/>
                  </a:lnTo>
                  <a:lnTo>
                    <a:pt x="45" y="253"/>
                  </a:lnTo>
                  <a:lnTo>
                    <a:pt x="42" y="253"/>
                  </a:lnTo>
                  <a:lnTo>
                    <a:pt x="42" y="253"/>
                  </a:lnTo>
                  <a:lnTo>
                    <a:pt x="42" y="254"/>
                  </a:lnTo>
                  <a:lnTo>
                    <a:pt x="44" y="254"/>
                  </a:lnTo>
                  <a:lnTo>
                    <a:pt x="45" y="254"/>
                  </a:lnTo>
                  <a:lnTo>
                    <a:pt x="45" y="255"/>
                  </a:lnTo>
                  <a:lnTo>
                    <a:pt x="44" y="255"/>
                  </a:lnTo>
                  <a:lnTo>
                    <a:pt x="42" y="255"/>
                  </a:lnTo>
                  <a:lnTo>
                    <a:pt x="40" y="255"/>
                  </a:lnTo>
                  <a:lnTo>
                    <a:pt x="40" y="257"/>
                  </a:lnTo>
                  <a:lnTo>
                    <a:pt x="41" y="257"/>
                  </a:lnTo>
                  <a:lnTo>
                    <a:pt x="42" y="257"/>
                  </a:lnTo>
                  <a:lnTo>
                    <a:pt x="44" y="258"/>
                  </a:lnTo>
                  <a:lnTo>
                    <a:pt x="45" y="258"/>
                  </a:lnTo>
                  <a:lnTo>
                    <a:pt x="44" y="259"/>
                  </a:lnTo>
                  <a:lnTo>
                    <a:pt x="42" y="261"/>
                  </a:lnTo>
                  <a:lnTo>
                    <a:pt x="41" y="261"/>
                  </a:lnTo>
                  <a:lnTo>
                    <a:pt x="40" y="262"/>
                  </a:lnTo>
                  <a:lnTo>
                    <a:pt x="38" y="262"/>
                  </a:lnTo>
                  <a:lnTo>
                    <a:pt x="46" y="269"/>
                  </a:lnTo>
                  <a:lnTo>
                    <a:pt x="51" y="282"/>
                  </a:lnTo>
                  <a:lnTo>
                    <a:pt x="54" y="297"/>
                  </a:lnTo>
                  <a:lnTo>
                    <a:pt x="55" y="313"/>
                  </a:lnTo>
                  <a:lnTo>
                    <a:pt x="55" y="329"/>
                  </a:lnTo>
                  <a:lnTo>
                    <a:pt x="53" y="339"/>
                  </a:lnTo>
                  <a:lnTo>
                    <a:pt x="49" y="346"/>
                  </a:lnTo>
                  <a:lnTo>
                    <a:pt x="51" y="346"/>
                  </a:lnTo>
                  <a:lnTo>
                    <a:pt x="53" y="347"/>
                  </a:lnTo>
                  <a:lnTo>
                    <a:pt x="54" y="350"/>
                  </a:lnTo>
                  <a:lnTo>
                    <a:pt x="55" y="352"/>
                  </a:lnTo>
                  <a:lnTo>
                    <a:pt x="55" y="355"/>
                  </a:lnTo>
                  <a:lnTo>
                    <a:pt x="55" y="358"/>
                  </a:lnTo>
                  <a:lnTo>
                    <a:pt x="55" y="360"/>
                  </a:lnTo>
                  <a:lnTo>
                    <a:pt x="53" y="360"/>
                  </a:lnTo>
                  <a:lnTo>
                    <a:pt x="51" y="360"/>
                  </a:lnTo>
                  <a:lnTo>
                    <a:pt x="53" y="360"/>
                  </a:lnTo>
                  <a:lnTo>
                    <a:pt x="53" y="362"/>
                  </a:lnTo>
                  <a:lnTo>
                    <a:pt x="53" y="362"/>
                  </a:lnTo>
                  <a:lnTo>
                    <a:pt x="53" y="362"/>
                  </a:lnTo>
                  <a:lnTo>
                    <a:pt x="55" y="363"/>
                  </a:lnTo>
                  <a:lnTo>
                    <a:pt x="58" y="364"/>
                  </a:lnTo>
                  <a:lnTo>
                    <a:pt x="59" y="365"/>
                  </a:lnTo>
                  <a:lnTo>
                    <a:pt x="59" y="368"/>
                  </a:lnTo>
                  <a:lnTo>
                    <a:pt x="59" y="371"/>
                  </a:lnTo>
                  <a:lnTo>
                    <a:pt x="59" y="375"/>
                  </a:lnTo>
                  <a:lnTo>
                    <a:pt x="58" y="380"/>
                  </a:lnTo>
                  <a:lnTo>
                    <a:pt x="57" y="385"/>
                  </a:lnTo>
                  <a:lnTo>
                    <a:pt x="55" y="390"/>
                  </a:lnTo>
                  <a:lnTo>
                    <a:pt x="57" y="402"/>
                  </a:lnTo>
                  <a:lnTo>
                    <a:pt x="58" y="413"/>
                  </a:lnTo>
                  <a:lnTo>
                    <a:pt x="61" y="410"/>
                  </a:lnTo>
                  <a:lnTo>
                    <a:pt x="63" y="409"/>
                  </a:lnTo>
                  <a:lnTo>
                    <a:pt x="67" y="409"/>
                  </a:lnTo>
                  <a:lnTo>
                    <a:pt x="67" y="410"/>
                  </a:lnTo>
                  <a:lnTo>
                    <a:pt x="67" y="413"/>
                  </a:lnTo>
                  <a:lnTo>
                    <a:pt x="67" y="414"/>
                  </a:lnTo>
                  <a:lnTo>
                    <a:pt x="67" y="415"/>
                  </a:lnTo>
                  <a:lnTo>
                    <a:pt x="67" y="411"/>
                  </a:lnTo>
                  <a:lnTo>
                    <a:pt x="68" y="407"/>
                  </a:lnTo>
                  <a:lnTo>
                    <a:pt x="70" y="409"/>
                  </a:lnTo>
                  <a:lnTo>
                    <a:pt x="71" y="409"/>
                  </a:lnTo>
                  <a:lnTo>
                    <a:pt x="71" y="407"/>
                  </a:lnTo>
                  <a:lnTo>
                    <a:pt x="72" y="406"/>
                  </a:lnTo>
                  <a:lnTo>
                    <a:pt x="72" y="403"/>
                  </a:lnTo>
                  <a:lnTo>
                    <a:pt x="74" y="403"/>
                  </a:lnTo>
                  <a:lnTo>
                    <a:pt x="74" y="406"/>
                  </a:lnTo>
                  <a:lnTo>
                    <a:pt x="74" y="405"/>
                  </a:lnTo>
                  <a:lnTo>
                    <a:pt x="75" y="403"/>
                  </a:lnTo>
                  <a:lnTo>
                    <a:pt x="76" y="403"/>
                  </a:lnTo>
                  <a:lnTo>
                    <a:pt x="78" y="405"/>
                  </a:lnTo>
                  <a:lnTo>
                    <a:pt x="78" y="407"/>
                  </a:lnTo>
                  <a:lnTo>
                    <a:pt x="79" y="409"/>
                  </a:lnTo>
                  <a:lnTo>
                    <a:pt x="79" y="410"/>
                  </a:lnTo>
                  <a:lnTo>
                    <a:pt x="79" y="410"/>
                  </a:lnTo>
                  <a:lnTo>
                    <a:pt x="80" y="406"/>
                  </a:lnTo>
                  <a:lnTo>
                    <a:pt x="81" y="402"/>
                  </a:lnTo>
                  <a:lnTo>
                    <a:pt x="84" y="405"/>
                  </a:lnTo>
                  <a:lnTo>
                    <a:pt x="85" y="405"/>
                  </a:lnTo>
                  <a:lnTo>
                    <a:pt x="87" y="403"/>
                  </a:lnTo>
                  <a:lnTo>
                    <a:pt x="89" y="401"/>
                  </a:lnTo>
                  <a:lnTo>
                    <a:pt x="93" y="399"/>
                  </a:lnTo>
                  <a:lnTo>
                    <a:pt x="96" y="398"/>
                  </a:lnTo>
                  <a:lnTo>
                    <a:pt x="97" y="401"/>
                  </a:lnTo>
                  <a:lnTo>
                    <a:pt x="99" y="399"/>
                  </a:lnTo>
                  <a:lnTo>
                    <a:pt x="100" y="398"/>
                  </a:lnTo>
                  <a:lnTo>
                    <a:pt x="101" y="398"/>
                  </a:lnTo>
                  <a:lnTo>
                    <a:pt x="102" y="398"/>
                  </a:lnTo>
                  <a:lnTo>
                    <a:pt x="105" y="398"/>
                  </a:lnTo>
                  <a:lnTo>
                    <a:pt x="106" y="397"/>
                  </a:lnTo>
                  <a:lnTo>
                    <a:pt x="108" y="396"/>
                  </a:lnTo>
                  <a:lnTo>
                    <a:pt x="108" y="402"/>
                  </a:lnTo>
                  <a:lnTo>
                    <a:pt x="108" y="402"/>
                  </a:lnTo>
                  <a:lnTo>
                    <a:pt x="109" y="401"/>
                  </a:lnTo>
                  <a:lnTo>
                    <a:pt x="109" y="399"/>
                  </a:lnTo>
                  <a:lnTo>
                    <a:pt x="110" y="397"/>
                  </a:lnTo>
                  <a:lnTo>
                    <a:pt x="110" y="396"/>
                  </a:lnTo>
                  <a:lnTo>
                    <a:pt x="112" y="396"/>
                  </a:lnTo>
                  <a:lnTo>
                    <a:pt x="112" y="396"/>
                  </a:lnTo>
                  <a:lnTo>
                    <a:pt x="113" y="398"/>
                  </a:lnTo>
                  <a:lnTo>
                    <a:pt x="114" y="397"/>
                  </a:lnTo>
                  <a:lnTo>
                    <a:pt x="114" y="394"/>
                  </a:lnTo>
                  <a:lnTo>
                    <a:pt x="117" y="396"/>
                  </a:lnTo>
                  <a:lnTo>
                    <a:pt x="119" y="394"/>
                  </a:lnTo>
                  <a:lnTo>
                    <a:pt x="119" y="398"/>
                  </a:lnTo>
                  <a:lnTo>
                    <a:pt x="119" y="397"/>
                  </a:lnTo>
                  <a:lnTo>
                    <a:pt x="121" y="397"/>
                  </a:lnTo>
                  <a:lnTo>
                    <a:pt x="121" y="398"/>
                  </a:lnTo>
                  <a:lnTo>
                    <a:pt x="122" y="398"/>
                  </a:lnTo>
                  <a:lnTo>
                    <a:pt x="122" y="397"/>
                  </a:lnTo>
                  <a:lnTo>
                    <a:pt x="122" y="396"/>
                  </a:lnTo>
                  <a:lnTo>
                    <a:pt x="121" y="393"/>
                  </a:lnTo>
                  <a:lnTo>
                    <a:pt x="122" y="394"/>
                  </a:lnTo>
                  <a:lnTo>
                    <a:pt x="123" y="394"/>
                  </a:lnTo>
                  <a:lnTo>
                    <a:pt x="125" y="393"/>
                  </a:lnTo>
                  <a:lnTo>
                    <a:pt x="125" y="393"/>
                  </a:lnTo>
                  <a:lnTo>
                    <a:pt x="127" y="393"/>
                  </a:lnTo>
                  <a:lnTo>
                    <a:pt x="127" y="394"/>
                  </a:lnTo>
                  <a:lnTo>
                    <a:pt x="129" y="390"/>
                  </a:lnTo>
                  <a:lnTo>
                    <a:pt x="130" y="390"/>
                  </a:lnTo>
                  <a:lnTo>
                    <a:pt x="130" y="392"/>
                  </a:lnTo>
                  <a:lnTo>
                    <a:pt x="131" y="393"/>
                  </a:lnTo>
                  <a:lnTo>
                    <a:pt x="133" y="392"/>
                  </a:lnTo>
                  <a:lnTo>
                    <a:pt x="134" y="390"/>
                  </a:lnTo>
                  <a:lnTo>
                    <a:pt x="134" y="394"/>
                  </a:lnTo>
                  <a:lnTo>
                    <a:pt x="138" y="392"/>
                  </a:lnTo>
                  <a:lnTo>
                    <a:pt x="146" y="392"/>
                  </a:lnTo>
                  <a:lnTo>
                    <a:pt x="153" y="392"/>
                  </a:lnTo>
                  <a:lnTo>
                    <a:pt x="159" y="390"/>
                  </a:lnTo>
                  <a:lnTo>
                    <a:pt x="163" y="389"/>
                  </a:lnTo>
                  <a:lnTo>
                    <a:pt x="163" y="390"/>
                  </a:lnTo>
                  <a:lnTo>
                    <a:pt x="164" y="392"/>
                  </a:lnTo>
                  <a:lnTo>
                    <a:pt x="164" y="392"/>
                  </a:lnTo>
                  <a:lnTo>
                    <a:pt x="167" y="392"/>
                  </a:lnTo>
                  <a:lnTo>
                    <a:pt x="169" y="392"/>
                  </a:lnTo>
                  <a:lnTo>
                    <a:pt x="172" y="393"/>
                  </a:lnTo>
                  <a:lnTo>
                    <a:pt x="173" y="394"/>
                  </a:lnTo>
                  <a:lnTo>
                    <a:pt x="173" y="396"/>
                  </a:lnTo>
                  <a:lnTo>
                    <a:pt x="174" y="397"/>
                  </a:lnTo>
                  <a:lnTo>
                    <a:pt x="174" y="396"/>
                  </a:lnTo>
                  <a:lnTo>
                    <a:pt x="174" y="394"/>
                  </a:lnTo>
                  <a:lnTo>
                    <a:pt x="174" y="393"/>
                  </a:lnTo>
                  <a:lnTo>
                    <a:pt x="176" y="393"/>
                  </a:lnTo>
                  <a:lnTo>
                    <a:pt x="176" y="394"/>
                  </a:lnTo>
                  <a:lnTo>
                    <a:pt x="176" y="397"/>
                  </a:lnTo>
                  <a:lnTo>
                    <a:pt x="176" y="393"/>
                  </a:lnTo>
                  <a:lnTo>
                    <a:pt x="178" y="394"/>
                  </a:lnTo>
                  <a:lnTo>
                    <a:pt x="181" y="394"/>
                  </a:lnTo>
                  <a:lnTo>
                    <a:pt x="184" y="393"/>
                  </a:lnTo>
                  <a:lnTo>
                    <a:pt x="186" y="390"/>
                  </a:lnTo>
                  <a:lnTo>
                    <a:pt x="188" y="389"/>
                  </a:lnTo>
                  <a:lnTo>
                    <a:pt x="189" y="390"/>
                  </a:lnTo>
                  <a:lnTo>
                    <a:pt x="189" y="393"/>
                  </a:lnTo>
                  <a:lnTo>
                    <a:pt x="189" y="396"/>
                  </a:lnTo>
                  <a:lnTo>
                    <a:pt x="190" y="397"/>
                  </a:lnTo>
                  <a:lnTo>
                    <a:pt x="190" y="398"/>
                  </a:lnTo>
                  <a:lnTo>
                    <a:pt x="190" y="398"/>
                  </a:lnTo>
                  <a:lnTo>
                    <a:pt x="191" y="397"/>
                  </a:lnTo>
                  <a:lnTo>
                    <a:pt x="191" y="396"/>
                  </a:lnTo>
                  <a:lnTo>
                    <a:pt x="191" y="396"/>
                  </a:lnTo>
                  <a:lnTo>
                    <a:pt x="191" y="397"/>
                  </a:lnTo>
                  <a:lnTo>
                    <a:pt x="193" y="398"/>
                  </a:lnTo>
                  <a:lnTo>
                    <a:pt x="193" y="399"/>
                  </a:lnTo>
                  <a:lnTo>
                    <a:pt x="193" y="401"/>
                  </a:lnTo>
                  <a:lnTo>
                    <a:pt x="193" y="399"/>
                  </a:lnTo>
                  <a:lnTo>
                    <a:pt x="193" y="397"/>
                  </a:lnTo>
                  <a:lnTo>
                    <a:pt x="193" y="396"/>
                  </a:lnTo>
                  <a:lnTo>
                    <a:pt x="194" y="394"/>
                  </a:lnTo>
                  <a:lnTo>
                    <a:pt x="195" y="397"/>
                  </a:lnTo>
                  <a:lnTo>
                    <a:pt x="195" y="397"/>
                  </a:lnTo>
                  <a:lnTo>
                    <a:pt x="197" y="398"/>
                  </a:lnTo>
                  <a:lnTo>
                    <a:pt x="197" y="399"/>
                  </a:lnTo>
                  <a:lnTo>
                    <a:pt x="197" y="401"/>
                  </a:lnTo>
                  <a:lnTo>
                    <a:pt x="202" y="392"/>
                  </a:lnTo>
                  <a:lnTo>
                    <a:pt x="208" y="386"/>
                  </a:lnTo>
                  <a:lnTo>
                    <a:pt x="218" y="384"/>
                  </a:lnTo>
                  <a:lnTo>
                    <a:pt x="228" y="382"/>
                  </a:lnTo>
                  <a:lnTo>
                    <a:pt x="237" y="382"/>
                  </a:lnTo>
                  <a:lnTo>
                    <a:pt x="246" y="382"/>
                  </a:lnTo>
                  <a:lnTo>
                    <a:pt x="254" y="384"/>
                  </a:lnTo>
                  <a:lnTo>
                    <a:pt x="261" y="386"/>
                  </a:lnTo>
                  <a:lnTo>
                    <a:pt x="263" y="392"/>
                  </a:lnTo>
                  <a:lnTo>
                    <a:pt x="265" y="388"/>
                  </a:lnTo>
                  <a:lnTo>
                    <a:pt x="266" y="386"/>
                  </a:lnTo>
                  <a:lnTo>
                    <a:pt x="269" y="386"/>
                  </a:lnTo>
                  <a:lnTo>
                    <a:pt x="271" y="385"/>
                  </a:lnTo>
                  <a:lnTo>
                    <a:pt x="274" y="385"/>
                  </a:lnTo>
                  <a:lnTo>
                    <a:pt x="278" y="386"/>
                  </a:lnTo>
                  <a:lnTo>
                    <a:pt x="277" y="388"/>
                  </a:lnTo>
                  <a:lnTo>
                    <a:pt x="277" y="390"/>
                  </a:lnTo>
                  <a:lnTo>
                    <a:pt x="277" y="389"/>
                  </a:lnTo>
                  <a:lnTo>
                    <a:pt x="278" y="388"/>
                  </a:lnTo>
                  <a:lnTo>
                    <a:pt x="278" y="389"/>
                  </a:lnTo>
                  <a:lnTo>
                    <a:pt x="278" y="389"/>
                  </a:lnTo>
                  <a:lnTo>
                    <a:pt x="283" y="385"/>
                  </a:lnTo>
                  <a:lnTo>
                    <a:pt x="288" y="385"/>
                  </a:lnTo>
                  <a:lnTo>
                    <a:pt x="294" y="388"/>
                  </a:lnTo>
                  <a:lnTo>
                    <a:pt x="300" y="390"/>
                  </a:lnTo>
                  <a:lnTo>
                    <a:pt x="307" y="392"/>
                  </a:lnTo>
                  <a:lnTo>
                    <a:pt x="309" y="394"/>
                  </a:lnTo>
                  <a:lnTo>
                    <a:pt x="311" y="394"/>
                  </a:lnTo>
                  <a:lnTo>
                    <a:pt x="312" y="394"/>
                  </a:lnTo>
                  <a:lnTo>
                    <a:pt x="313" y="394"/>
                  </a:lnTo>
                  <a:lnTo>
                    <a:pt x="315" y="396"/>
                  </a:lnTo>
                  <a:lnTo>
                    <a:pt x="317" y="397"/>
                  </a:lnTo>
                  <a:lnTo>
                    <a:pt x="320" y="399"/>
                  </a:lnTo>
                  <a:lnTo>
                    <a:pt x="322" y="402"/>
                  </a:lnTo>
                  <a:lnTo>
                    <a:pt x="325" y="403"/>
                  </a:lnTo>
                  <a:lnTo>
                    <a:pt x="328" y="406"/>
                  </a:lnTo>
                  <a:lnTo>
                    <a:pt x="330" y="406"/>
                  </a:lnTo>
                  <a:lnTo>
                    <a:pt x="334" y="406"/>
                  </a:lnTo>
                  <a:lnTo>
                    <a:pt x="333" y="410"/>
                  </a:lnTo>
                  <a:lnTo>
                    <a:pt x="332" y="414"/>
                  </a:lnTo>
                  <a:lnTo>
                    <a:pt x="329" y="418"/>
                  </a:lnTo>
                  <a:lnTo>
                    <a:pt x="326" y="420"/>
                  </a:lnTo>
                  <a:lnTo>
                    <a:pt x="324" y="423"/>
                  </a:lnTo>
                  <a:lnTo>
                    <a:pt x="322" y="424"/>
                  </a:lnTo>
                  <a:lnTo>
                    <a:pt x="320" y="424"/>
                  </a:lnTo>
                  <a:lnTo>
                    <a:pt x="318" y="423"/>
                  </a:lnTo>
                  <a:lnTo>
                    <a:pt x="317" y="423"/>
                  </a:lnTo>
                  <a:lnTo>
                    <a:pt x="316" y="423"/>
                  </a:lnTo>
                  <a:lnTo>
                    <a:pt x="313" y="423"/>
                  </a:lnTo>
                  <a:lnTo>
                    <a:pt x="312" y="424"/>
                  </a:lnTo>
                  <a:lnTo>
                    <a:pt x="312" y="423"/>
                  </a:lnTo>
                  <a:lnTo>
                    <a:pt x="312" y="422"/>
                  </a:lnTo>
                  <a:lnTo>
                    <a:pt x="312" y="420"/>
                  </a:lnTo>
                  <a:lnTo>
                    <a:pt x="312" y="419"/>
                  </a:lnTo>
                  <a:lnTo>
                    <a:pt x="309" y="422"/>
                  </a:lnTo>
                  <a:lnTo>
                    <a:pt x="307" y="423"/>
                  </a:lnTo>
                  <a:lnTo>
                    <a:pt x="304" y="422"/>
                  </a:lnTo>
                  <a:lnTo>
                    <a:pt x="303" y="420"/>
                  </a:lnTo>
                  <a:lnTo>
                    <a:pt x="300" y="418"/>
                  </a:lnTo>
                  <a:lnTo>
                    <a:pt x="299" y="415"/>
                  </a:lnTo>
                  <a:lnTo>
                    <a:pt x="299" y="411"/>
                  </a:lnTo>
                  <a:lnTo>
                    <a:pt x="299" y="411"/>
                  </a:lnTo>
                  <a:lnTo>
                    <a:pt x="297" y="411"/>
                  </a:lnTo>
                  <a:lnTo>
                    <a:pt x="297" y="413"/>
                  </a:lnTo>
                  <a:lnTo>
                    <a:pt x="297" y="415"/>
                  </a:lnTo>
                  <a:lnTo>
                    <a:pt x="296" y="415"/>
                  </a:lnTo>
                  <a:lnTo>
                    <a:pt x="296" y="417"/>
                  </a:lnTo>
                  <a:lnTo>
                    <a:pt x="296" y="415"/>
                  </a:lnTo>
                  <a:lnTo>
                    <a:pt x="296" y="411"/>
                  </a:lnTo>
                  <a:lnTo>
                    <a:pt x="295" y="414"/>
                  </a:lnTo>
                  <a:lnTo>
                    <a:pt x="295" y="415"/>
                  </a:lnTo>
                  <a:lnTo>
                    <a:pt x="295" y="415"/>
                  </a:lnTo>
                  <a:lnTo>
                    <a:pt x="294" y="414"/>
                  </a:lnTo>
                  <a:lnTo>
                    <a:pt x="294" y="411"/>
                  </a:lnTo>
                  <a:lnTo>
                    <a:pt x="294" y="410"/>
                  </a:lnTo>
                  <a:lnTo>
                    <a:pt x="294" y="413"/>
                  </a:lnTo>
                  <a:lnTo>
                    <a:pt x="292" y="414"/>
                  </a:lnTo>
                  <a:lnTo>
                    <a:pt x="291" y="417"/>
                  </a:lnTo>
                  <a:lnTo>
                    <a:pt x="290" y="418"/>
                  </a:lnTo>
                  <a:lnTo>
                    <a:pt x="288" y="418"/>
                  </a:lnTo>
                  <a:lnTo>
                    <a:pt x="287" y="417"/>
                  </a:lnTo>
                  <a:lnTo>
                    <a:pt x="287" y="415"/>
                  </a:lnTo>
                  <a:lnTo>
                    <a:pt x="284" y="418"/>
                  </a:lnTo>
                  <a:lnTo>
                    <a:pt x="282" y="420"/>
                  </a:lnTo>
                  <a:lnTo>
                    <a:pt x="279" y="420"/>
                  </a:lnTo>
                  <a:lnTo>
                    <a:pt x="278" y="420"/>
                  </a:lnTo>
                  <a:lnTo>
                    <a:pt x="277" y="418"/>
                  </a:lnTo>
                  <a:lnTo>
                    <a:pt x="275" y="415"/>
                  </a:lnTo>
                  <a:lnTo>
                    <a:pt x="275" y="418"/>
                  </a:lnTo>
                  <a:lnTo>
                    <a:pt x="274" y="420"/>
                  </a:lnTo>
                  <a:lnTo>
                    <a:pt x="273" y="420"/>
                  </a:lnTo>
                  <a:lnTo>
                    <a:pt x="271" y="422"/>
                  </a:lnTo>
                  <a:lnTo>
                    <a:pt x="270" y="422"/>
                  </a:lnTo>
                  <a:lnTo>
                    <a:pt x="269" y="423"/>
                  </a:lnTo>
                  <a:lnTo>
                    <a:pt x="267" y="424"/>
                  </a:lnTo>
                  <a:lnTo>
                    <a:pt x="267" y="420"/>
                  </a:lnTo>
                  <a:lnTo>
                    <a:pt x="267" y="423"/>
                  </a:lnTo>
                  <a:lnTo>
                    <a:pt x="267" y="423"/>
                  </a:lnTo>
                  <a:lnTo>
                    <a:pt x="267" y="422"/>
                  </a:lnTo>
                  <a:lnTo>
                    <a:pt x="266" y="422"/>
                  </a:lnTo>
                  <a:lnTo>
                    <a:pt x="266" y="420"/>
                  </a:lnTo>
                  <a:lnTo>
                    <a:pt x="266" y="420"/>
                  </a:lnTo>
                  <a:lnTo>
                    <a:pt x="266" y="420"/>
                  </a:lnTo>
                  <a:lnTo>
                    <a:pt x="265" y="420"/>
                  </a:lnTo>
                  <a:lnTo>
                    <a:pt x="263" y="422"/>
                  </a:lnTo>
                  <a:lnTo>
                    <a:pt x="262" y="422"/>
                  </a:lnTo>
                  <a:lnTo>
                    <a:pt x="262" y="423"/>
                  </a:lnTo>
                  <a:lnTo>
                    <a:pt x="262" y="420"/>
                  </a:lnTo>
                  <a:lnTo>
                    <a:pt x="262" y="419"/>
                  </a:lnTo>
                  <a:lnTo>
                    <a:pt x="262" y="417"/>
                  </a:lnTo>
                  <a:lnTo>
                    <a:pt x="261" y="418"/>
                  </a:lnTo>
                  <a:lnTo>
                    <a:pt x="258" y="419"/>
                  </a:lnTo>
                  <a:lnTo>
                    <a:pt x="256" y="419"/>
                  </a:lnTo>
                  <a:lnTo>
                    <a:pt x="254" y="420"/>
                  </a:lnTo>
                  <a:lnTo>
                    <a:pt x="252" y="420"/>
                  </a:lnTo>
                  <a:lnTo>
                    <a:pt x="249" y="419"/>
                  </a:lnTo>
                  <a:lnTo>
                    <a:pt x="248" y="418"/>
                  </a:lnTo>
                  <a:lnTo>
                    <a:pt x="248" y="415"/>
                  </a:lnTo>
                  <a:lnTo>
                    <a:pt x="246" y="417"/>
                  </a:lnTo>
                  <a:lnTo>
                    <a:pt x="245" y="419"/>
                  </a:lnTo>
                  <a:lnTo>
                    <a:pt x="245" y="415"/>
                  </a:lnTo>
                  <a:lnTo>
                    <a:pt x="244" y="415"/>
                  </a:lnTo>
                  <a:lnTo>
                    <a:pt x="244" y="415"/>
                  </a:lnTo>
                  <a:lnTo>
                    <a:pt x="244" y="417"/>
                  </a:lnTo>
                  <a:lnTo>
                    <a:pt x="244" y="418"/>
                  </a:lnTo>
                  <a:lnTo>
                    <a:pt x="244" y="420"/>
                  </a:lnTo>
                  <a:lnTo>
                    <a:pt x="244" y="420"/>
                  </a:lnTo>
                  <a:lnTo>
                    <a:pt x="244" y="420"/>
                  </a:lnTo>
                  <a:lnTo>
                    <a:pt x="244" y="420"/>
                  </a:lnTo>
                  <a:lnTo>
                    <a:pt x="244" y="418"/>
                  </a:lnTo>
                  <a:lnTo>
                    <a:pt x="244" y="414"/>
                  </a:lnTo>
                  <a:lnTo>
                    <a:pt x="243" y="417"/>
                  </a:lnTo>
                  <a:lnTo>
                    <a:pt x="240" y="419"/>
                  </a:lnTo>
                  <a:lnTo>
                    <a:pt x="240" y="417"/>
                  </a:lnTo>
                  <a:lnTo>
                    <a:pt x="240" y="417"/>
                  </a:lnTo>
                  <a:lnTo>
                    <a:pt x="240" y="417"/>
                  </a:lnTo>
                  <a:lnTo>
                    <a:pt x="239" y="417"/>
                  </a:lnTo>
                  <a:lnTo>
                    <a:pt x="239" y="417"/>
                  </a:lnTo>
                  <a:lnTo>
                    <a:pt x="237" y="418"/>
                  </a:lnTo>
                  <a:lnTo>
                    <a:pt x="237" y="417"/>
                  </a:lnTo>
                  <a:lnTo>
                    <a:pt x="237" y="415"/>
                  </a:lnTo>
                  <a:lnTo>
                    <a:pt x="237" y="414"/>
                  </a:lnTo>
                  <a:lnTo>
                    <a:pt x="237" y="414"/>
                  </a:lnTo>
                  <a:lnTo>
                    <a:pt x="237" y="415"/>
                  </a:lnTo>
                  <a:lnTo>
                    <a:pt x="237" y="417"/>
                  </a:lnTo>
                  <a:lnTo>
                    <a:pt x="237" y="418"/>
                  </a:lnTo>
                  <a:lnTo>
                    <a:pt x="237" y="419"/>
                  </a:lnTo>
                  <a:lnTo>
                    <a:pt x="237" y="419"/>
                  </a:lnTo>
                  <a:lnTo>
                    <a:pt x="237" y="418"/>
                  </a:lnTo>
                  <a:lnTo>
                    <a:pt x="237" y="415"/>
                  </a:lnTo>
                  <a:lnTo>
                    <a:pt x="236" y="418"/>
                  </a:lnTo>
                  <a:lnTo>
                    <a:pt x="236" y="418"/>
                  </a:lnTo>
                  <a:lnTo>
                    <a:pt x="235" y="419"/>
                  </a:lnTo>
                  <a:lnTo>
                    <a:pt x="233" y="419"/>
                  </a:lnTo>
                  <a:lnTo>
                    <a:pt x="232" y="420"/>
                  </a:lnTo>
                  <a:lnTo>
                    <a:pt x="232" y="419"/>
                  </a:lnTo>
                  <a:lnTo>
                    <a:pt x="232" y="419"/>
                  </a:lnTo>
                  <a:lnTo>
                    <a:pt x="231" y="419"/>
                  </a:lnTo>
                  <a:lnTo>
                    <a:pt x="229" y="420"/>
                  </a:lnTo>
                  <a:lnTo>
                    <a:pt x="228" y="420"/>
                  </a:lnTo>
                  <a:lnTo>
                    <a:pt x="228" y="420"/>
                  </a:lnTo>
                  <a:lnTo>
                    <a:pt x="228" y="418"/>
                  </a:lnTo>
                  <a:lnTo>
                    <a:pt x="228" y="417"/>
                  </a:lnTo>
                  <a:lnTo>
                    <a:pt x="228" y="415"/>
                  </a:lnTo>
                  <a:lnTo>
                    <a:pt x="227" y="415"/>
                  </a:lnTo>
                  <a:lnTo>
                    <a:pt x="227" y="418"/>
                  </a:lnTo>
                  <a:lnTo>
                    <a:pt x="227" y="419"/>
                  </a:lnTo>
                  <a:lnTo>
                    <a:pt x="225" y="422"/>
                  </a:lnTo>
                  <a:lnTo>
                    <a:pt x="225" y="424"/>
                  </a:lnTo>
                  <a:lnTo>
                    <a:pt x="224" y="422"/>
                  </a:lnTo>
                  <a:lnTo>
                    <a:pt x="222" y="423"/>
                  </a:lnTo>
                  <a:lnTo>
                    <a:pt x="223" y="418"/>
                  </a:lnTo>
                  <a:lnTo>
                    <a:pt x="223" y="414"/>
                  </a:lnTo>
                  <a:lnTo>
                    <a:pt x="223" y="409"/>
                  </a:lnTo>
                  <a:lnTo>
                    <a:pt x="220" y="411"/>
                  </a:lnTo>
                  <a:lnTo>
                    <a:pt x="220" y="413"/>
                  </a:lnTo>
                  <a:lnTo>
                    <a:pt x="219" y="415"/>
                  </a:lnTo>
                  <a:lnTo>
                    <a:pt x="219" y="418"/>
                  </a:lnTo>
                  <a:lnTo>
                    <a:pt x="219" y="420"/>
                  </a:lnTo>
                  <a:lnTo>
                    <a:pt x="216" y="422"/>
                  </a:lnTo>
                  <a:lnTo>
                    <a:pt x="216" y="415"/>
                  </a:lnTo>
                  <a:lnTo>
                    <a:pt x="216" y="420"/>
                  </a:lnTo>
                  <a:lnTo>
                    <a:pt x="215" y="426"/>
                  </a:lnTo>
                  <a:lnTo>
                    <a:pt x="214" y="423"/>
                  </a:lnTo>
                  <a:lnTo>
                    <a:pt x="214" y="426"/>
                  </a:lnTo>
                  <a:lnTo>
                    <a:pt x="214" y="427"/>
                  </a:lnTo>
                  <a:lnTo>
                    <a:pt x="214" y="426"/>
                  </a:lnTo>
                  <a:lnTo>
                    <a:pt x="214" y="424"/>
                  </a:lnTo>
                  <a:lnTo>
                    <a:pt x="212" y="423"/>
                  </a:lnTo>
                  <a:lnTo>
                    <a:pt x="212" y="422"/>
                  </a:lnTo>
                  <a:lnTo>
                    <a:pt x="212" y="420"/>
                  </a:lnTo>
                  <a:lnTo>
                    <a:pt x="211" y="419"/>
                  </a:lnTo>
                  <a:lnTo>
                    <a:pt x="210" y="419"/>
                  </a:lnTo>
                  <a:lnTo>
                    <a:pt x="208" y="422"/>
                  </a:lnTo>
                  <a:lnTo>
                    <a:pt x="208" y="424"/>
                  </a:lnTo>
                  <a:lnTo>
                    <a:pt x="208" y="424"/>
                  </a:lnTo>
                  <a:lnTo>
                    <a:pt x="210" y="424"/>
                  </a:lnTo>
                  <a:lnTo>
                    <a:pt x="208" y="426"/>
                  </a:lnTo>
                  <a:lnTo>
                    <a:pt x="208" y="427"/>
                  </a:lnTo>
                  <a:lnTo>
                    <a:pt x="208" y="428"/>
                  </a:lnTo>
                  <a:lnTo>
                    <a:pt x="207" y="428"/>
                  </a:lnTo>
                  <a:lnTo>
                    <a:pt x="207" y="428"/>
                  </a:lnTo>
                  <a:lnTo>
                    <a:pt x="207" y="427"/>
                  </a:lnTo>
                  <a:lnTo>
                    <a:pt x="207" y="424"/>
                  </a:lnTo>
                  <a:lnTo>
                    <a:pt x="206" y="428"/>
                  </a:lnTo>
                  <a:lnTo>
                    <a:pt x="203" y="432"/>
                  </a:lnTo>
                  <a:lnTo>
                    <a:pt x="205" y="428"/>
                  </a:lnTo>
                  <a:lnTo>
                    <a:pt x="203" y="428"/>
                  </a:lnTo>
                  <a:lnTo>
                    <a:pt x="202" y="428"/>
                  </a:lnTo>
                  <a:lnTo>
                    <a:pt x="201" y="430"/>
                  </a:lnTo>
                  <a:lnTo>
                    <a:pt x="199" y="431"/>
                  </a:lnTo>
                  <a:lnTo>
                    <a:pt x="199" y="430"/>
                  </a:lnTo>
                  <a:lnTo>
                    <a:pt x="198" y="428"/>
                  </a:lnTo>
                  <a:lnTo>
                    <a:pt x="198" y="428"/>
                  </a:lnTo>
                  <a:lnTo>
                    <a:pt x="198" y="428"/>
                  </a:lnTo>
                  <a:lnTo>
                    <a:pt x="197" y="430"/>
                  </a:lnTo>
                  <a:lnTo>
                    <a:pt x="197" y="430"/>
                  </a:lnTo>
                  <a:lnTo>
                    <a:pt x="197" y="431"/>
                  </a:lnTo>
                  <a:lnTo>
                    <a:pt x="197" y="431"/>
                  </a:lnTo>
                  <a:lnTo>
                    <a:pt x="197" y="430"/>
                  </a:lnTo>
                  <a:lnTo>
                    <a:pt x="195" y="432"/>
                  </a:lnTo>
                  <a:lnTo>
                    <a:pt x="194" y="432"/>
                  </a:lnTo>
                  <a:lnTo>
                    <a:pt x="191" y="431"/>
                  </a:lnTo>
                  <a:lnTo>
                    <a:pt x="191" y="434"/>
                  </a:lnTo>
                  <a:lnTo>
                    <a:pt x="190" y="436"/>
                  </a:lnTo>
                  <a:lnTo>
                    <a:pt x="190" y="434"/>
                  </a:lnTo>
                  <a:lnTo>
                    <a:pt x="190" y="431"/>
                  </a:lnTo>
                  <a:lnTo>
                    <a:pt x="189" y="431"/>
                  </a:lnTo>
                  <a:lnTo>
                    <a:pt x="189" y="431"/>
                  </a:lnTo>
                  <a:lnTo>
                    <a:pt x="188" y="434"/>
                  </a:lnTo>
                  <a:lnTo>
                    <a:pt x="188" y="432"/>
                  </a:lnTo>
                  <a:lnTo>
                    <a:pt x="188" y="431"/>
                  </a:lnTo>
                  <a:lnTo>
                    <a:pt x="188" y="430"/>
                  </a:lnTo>
                  <a:lnTo>
                    <a:pt x="188" y="427"/>
                  </a:lnTo>
                  <a:lnTo>
                    <a:pt x="188" y="427"/>
                  </a:lnTo>
                  <a:lnTo>
                    <a:pt x="186" y="428"/>
                  </a:lnTo>
                  <a:lnTo>
                    <a:pt x="185" y="431"/>
                  </a:lnTo>
                  <a:lnTo>
                    <a:pt x="185" y="434"/>
                  </a:lnTo>
                  <a:lnTo>
                    <a:pt x="185" y="435"/>
                  </a:lnTo>
                  <a:lnTo>
                    <a:pt x="184" y="432"/>
                  </a:lnTo>
                  <a:lnTo>
                    <a:pt x="184" y="430"/>
                  </a:lnTo>
                  <a:lnTo>
                    <a:pt x="184" y="426"/>
                  </a:lnTo>
                  <a:lnTo>
                    <a:pt x="182" y="434"/>
                  </a:lnTo>
                  <a:lnTo>
                    <a:pt x="181" y="431"/>
                  </a:lnTo>
                  <a:lnTo>
                    <a:pt x="181" y="432"/>
                  </a:lnTo>
                  <a:lnTo>
                    <a:pt x="181" y="434"/>
                  </a:lnTo>
                  <a:lnTo>
                    <a:pt x="180" y="435"/>
                  </a:lnTo>
                  <a:lnTo>
                    <a:pt x="180" y="436"/>
                  </a:lnTo>
                  <a:lnTo>
                    <a:pt x="180" y="435"/>
                  </a:lnTo>
                  <a:lnTo>
                    <a:pt x="178" y="434"/>
                  </a:lnTo>
                  <a:lnTo>
                    <a:pt x="177" y="434"/>
                  </a:lnTo>
                  <a:lnTo>
                    <a:pt x="177" y="434"/>
                  </a:lnTo>
                  <a:lnTo>
                    <a:pt x="177" y="431"/>
                  </a:lnTo>
                  <a:lnTo>
                    <a:pt x="176" y="434"/>
                  </a:lnTo>
                  <a:lnTo>
                    <a:pt x="176" y="434"/>
                  </a:lnTo>
                  <a:lnTo>
                    <a:pt x="174" y="435"/>
                  </a:lnTo>
                  <a:lnTo>
                    <a:pt x="174" y="434"/>
                  </a:lnTo>
                  <a:lnTo>
                    <a:pt x="174" y="432"/>
                  </a:lnTo>
                  <a:lnTo>
                    <a:pt x="174" y="432"/>
                  </a:lnTo>
                  <a:lnTo>
                    <a:pt x="174" y="432"/>
                  </a:lnTo>
                  <a:lnTo>
                    <a:pt x="173" y="434"/>
                  </a:lnTo>
                  <a:lnTo>
                    <a:pt x="172" y="427"/>
                  </a:lnTo>
                  <a:lnTo>
                    <a:pt x="172" y="427"/>
                  </a:lnTo>
                  <a:lnTo>
                    <a:pt x="172" y="428"/>
                  </a:lnTo>
                  <a:lnTo>
                    <a:pt x="171" y="431"/>
                  </a:lnTo>
                  <a:lnTo>
                    <a:pt x="171" y="432"/>
                  </a:lnTo>
                  <a:lnTo>
                    <a:pt x="171" y="435"/>
                  </a:lnTo>
                  <a:lnTo>
                    <a:pt x="169" y="435"/>
                  </a:lnTo>
                  <a:lnTo>
                    <a:pt x="169" y="434"/>
                  </a:lnTo>
                  <a:lnTo>
                    <a:pt x="168" y="431"/>
                  </a:lnTo>
                  <a:lnTo>
                    <a:pt x="168" y="428"/>
                  </a:lnTo>
                  <a:lnTo>
                    <a:pt x="168" y="427"/>
                  </a:lnTo>
                  <a:lnTo>
                    <a:pt x="168" y="426"/>
                  </a:lnTo>
                  <a:lnTo>
                    <a:pt x="167" y="427"/>
                  </a:lnTo>
                  <a:lnTo>
                    <a:pt x="167" y="430"/>
                  </a:lnTo>
                  <a:lnTo>
                    <a:pt x="167" y="431"/>
                  </a:lnTo>
                  <a:lnTo>
                    <a:pt x="167" y="434"/>
                  </a:lnTo>
                  <a:lnTo>
                    <a:pt x="167" y="435"/>
                  </a:lnTo>
                  <a:lnTo>
                    <a:pt x="167" y="435"/>
                  </a:lnTo>
                  <a:lnTo>
                    <a:pt x="165" y="435"/>
                  </a:lnTo>
                  <a:lnTo>
                    <a:pt x="165" y="435"/>
                  </a:lnTo>
                  <a:lnTo>
                    <a:pt x="165" y="436"/>
                  </a:lnTo>
                  <a:lnTo>
                    <a:pt x="165" y="436"/>
                  </a:lnTo>
                  <a:lnTo>
                    <a:pt x="165" y="435"/>
                  </a:lnTo>
                  <a:lnTo>
                    <a:pt x="165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4" y="432"/>
                  </a:lnTo>
                  <a:lnTo>
                    <a:pt x="164" y="432"/>
                  </a:lnTo>
                  <a:lnTo>
                    <a:pt x="164" y="434"/>
                  </a:lnTo>
                  <a:lnTo>
                    <a:pt x="164" y="436"/>
                  </a:lnTo>
                  <a:lnTo>
                    <a:pt x="163" y="435"/>
                  </a:lnTo>
                  <a:lnTo>
                    <a:pt x="161" y="435"/>
                  </a:lnTo>
                  <a:lnTo>
                    <a:pt x="160" y="435"/>
                  </a:lnTo>
                  <a:lnTo>
                    <a:pt x="160" y="435"/>
                  </a:lnTo>
                  <a:lnTo>
                    <a:pt x="159" y="435"/>
                  </a:lnTo>
                  <a:lnTo>
                    <a:pt x="157" y="432"/>
                  </a:lnTo>
                  <a:lnTo>
                    <a:pt x="157" y="430"/>
                  </a:lnTo>
                  <a:lnTo>
                    <a:pt x="157" y="431"/>
                  </a:lnTo>
                  <a:lnTo>
                    <a:pt x="157" y="432"/>
                  </a:lnTo>
                  <a:lnTo>
                    <a:pt x="157" y="434"/>
                  </a:lnTo>
                  <a:lnTo>
                    <a:pt x="157" y="432"/>
                  </a:lnTo>
                  <a:lnTo>
                    <a:pt x="157" y="432"/>
                  </a:lnTo>
                  <a:lnTo>
                    <a:pt x="157" y="434"/>
                  </a:lnTo>
                  <a:lnTo>
                    <a:pt x="157" y="435"/>
                  </a:lnTo>
                  <a:lnTo>
                    <a:pt x="156" y="434"/>
                  </a:lnTo>
                  <a:lnTo>
                    <a:pt x="156" y="431"/>
                  </a:lnTo>
                  <a:lnTo>
                    <a:pt x="156" y="430"/>
                  </a:lnTo>
                  <a:lnTo>
                    <a:pt x="156" y="428"/>
                  </a:lnTo>
                  <a:lnTo>
                    <a:pt x="155" y="431"/>
                  </a:lnTo>
                  <a:lnTo>
                    <a:pt x="155" y="434"/>
                  </a:lnTo>
                  <a:lnTo>
                    <a:pt x="155" y="436"/>
                  </a:lnTo>
                  <a:lnTo>
                    <a:pt x="153" y="436"/>
                  </a:lnTo>
                  <a:lnTo>
                    <a:pt x="153" y="435"/>
                  </a:lnTo>
                  <a:lnTo>
                    <a:pt x="153" y="434"/>
                  </a:lnTo>
                  <a:lnTo>
                    <a:pt x="152" y="437"/>
                  </a:lnTo>
                  <a:lnTo>
                    <a:pt x="151" y="434"/>
                  </a:lnTo>
                  <a:lnTo>
                    <a:pt x="151" y="428"/>
                  </a:lnTo>
                  <a:lnTo>
                    <a:pt x="150" y="430"/>
                  </a:lnTo>
                  <a:lnTo>
                    <a:pt x="150" y="432"/>
                  </a:lnTo>
                  <a:lnTo>
                    <a:pt x="150" y="428"/>
                  </a:lnTo>
                  <a:lnTo>
                    <a:pt x="148" y="430"/>
                  </a:lnTo>
                  <a:lnTo>
                    <a:pt x="148" y="430"/>
                  </a:lnTo>
                  <a:lnTo>
                    <a:pt x="148" y="430"/>
                  </a:lnTo>
                  <a:lnTo>
                    <a:pt x="148" y="428"/>
                  </a:lnTo>
                  <a:lnTo>
                    <a:pt x="148" y="430"/>
                  </a:lnTo>
                  <a:lnTo>
                    <a:pt x="148" y="431"/>
                  </a:lnTo>
                  <a:lnTo>
                    <a:pt x="148" y="434"/>
                  </a:lnTo>
                  <a:lnTo>
                    <a:pt x="148" y="435"/>
                  </a:lnTo>
                  <a:lnTo>
                    <a:pt x="147" y="434"/>
                  </a:lnTo>
                  <a:lnTo>
                    <a:pt x="146" y="434"/>
                  </a:lnTo>
                  <a:lnTo>
                    <a:pt x="146" y="435"/>
                  </a:lnTo>
                  <a:lnTo>
                    <a:pt x="146" y="434"/>
                  </a:lnTo>
                  <a:lnTo>
                    <a:pt x="146" y="431"/>
                  </a:lnTo>
                  <a:lnTo>
                    <a:pt x="144" y="432"/>
                  </a:lnTo>
                  <a:lnTo>
                    <a:pt x="144" y="434"/>
                  </a:lnTo>
                  <a:lnTo>
                    <a:pt x="144" y="436"/>
                  </a:lnTo>
                  <a:lnTo>
                    <a:pt x="144" y="437"/>
                  </a:lnTo>
                  <a:lnTo>
                    <a:pt x="144" y="435"/>
                  </a:lnTo>
                  <a:lnTo>
                    <a:pt x="143" y="434"/>
                  </a:lnTo>
                  <a:lnTo>
                    <a:pt x="143" y="431"/>
                  </a:lnTo>
                  <a:lnTo>
                    <a:pt x="143" y="435"/>
                  </a:lnTo>
                  <a:lnTo>
                    <a:pt x="143" y="434"/>
                  </a:lnTo>
                  <a:lnTo>
                    <a:pt x="142" y="434"/>
                  </a:lnTo>
                  <a:lnTo>
                    <a:pt x="142" y="435"/>
                  </a:lnTo>
                  <a:lnTo>
                    <a:pt x="142" y="436"/>
                  </a:lnTo>
                  <a:lnTo>
                    <a:pt x="142" y="437"/>
                  </a:lnTo>
                  <a:lnTo>
                    <a:pt x="142" y="439"/>
                  </a:lnTo>
                  <a:lnTo>
                    <a:pt x="140" y="437"/>
                  </a:lnTo>
                  <a:lnTo>
                    <a:pt x="140" y="436"/>
                  </a:lnTo>
                  <a:lnTo>
                    <a:pt x="139" y="435"/>
                  </a:lnTo>
                  <a:lnTo>
                    <a:pt x="139" y="435"/>
                  </a:lnTo>
                  <a:lnTo>
                    <a:pt x="139" y="435"/>
                  </a:lnTo>
                  <a:lnTo>
                    <a:pt x="138" y="436"/>
                  </a:lnTo>
                  <a:lnTo>
                    <a:pt x="136" y="437"/>
                  </a:lnTo>
                  <a:lnTo>
                    <a:pt x="136" y="439"/>
                  </a:lnTo>
                  <a:lnTo>
                    <a:pt x="136" y="435"/>
                  </a:lnTo>
                  <a:lnTo>
                    <a:pt x="136" y="432"/>
                  </a:lnTo>
                  <a:lnTo>
                    <a:pt x="135" y="428"/>
                  </a:lnTo>
                  <a:lnTo>
                    <a:pt x="135" y="431"/>
                  </a:lnTo>
                  <a:lnTo>
                    <a:pt x="135" y="434"/>
                  </a:lnTo>
                  <a:lnTo>
                    <a:pt x="135" y="436"/>
                  </a:lnTo>
                  <a:lnTo>
                    <a:pt x="135" y="439"/>
                  </a:lnTo>
                  <a:lnTo>
                    <a:pt x="134" y="437"/>
                  </a:lnTo>
                  <a:lnTo>
                    <a:pt x="133" y="437"/>
                  </a:lnTo>
                  <a:lnTo>
                    <a:pt x="133" y="439"/>
                  </a:lnTo>
                  <a:lnTo>
                    <a:pt x="131" y="439"/>
                  </a:lnTo>
                  <a:lnTo>
                    <a:pt x="131" y="439"/>
                  </a:lnTo>
                  <a:lnTo>
                    <a:pt x="130" y="436"/>
                  </a:lnTo>
                  <a:lnTo>
                    <a:pt x="130" y="439"/>
                  </a:lnTo>
                  <a:lnTo>
                    <a:pt x="129" y="440"/>
                  </a:lnTo>
                  <a:lnTo>
                    <a:pt x="127" y="440"/>
                  </a:lnTo>
                  <a:lnTo>
                    <a:pt x="125" y="439"/>
                  </a:lnTo>
                  <a:lnTo>
                    <a:pt x="125" y="437"/>
                  </a:lnTo>
                  <a:lnTo>
                    <a:pt x="123" y="435"/>
                  </a:lnTo>
                  <a:lnTo>
                    <a:pt x="123" y="437"/>
                  </a:lnTo>
                  <a:lnTo>
                    <a:pt x="122" y="439"/>
                  </a:lnTo>
                  <a:lnTo>
                    <a:pt x="121" y="441"/>
                  </a:lnTo>
                  <a:lnTo>
                    <a:pt x="119" y="441"/>
                  </a:lnTo>
                  <a:lnTo>
                    <a:pt x="119" y="443"/>
                  </a:lnTo>
                  <a:lnTo>
                    <a:pt x="119" y="443"/>
                  </a:lnTo>
                  <a:lnTo>
                    <a:pt x="119" y="439"/>
                  </a:lnTo>
                  <a:lnTo>
                    <a:pt x="118" y="437"/>
                  </a:lnTo>
                  <a:lnTo>
                    <a:pt x="118" y="437"/>
                  </a:lnTo>
                  <a:lnTo>
                    <a:pt x="118" y="437"/>
                  </a:lnTo>
                  <a:lnTo>
                    <a:pt x="118" y="439"/>
                  </a:lnTo>
                  <a:lnTo>
                    <a:pt x="118" y="440"/>
                  </a:lnTo>
                  <a:lnTo>
                    <a:pt x="117" y="441"/>
                  </a:lnTo>
                  <a:lnTo>
                    <a:pt x="117" y="439"/>
                  </a:lnTo>
                  <a:lnTo>
                    <a:pt x="117" y="443"/>
                  </a:lnTo>
                  <a:lnTo>
                    <a:pt x="116" y="441"/>
                  </a:lnTo>
                  <a:lnTo>
                    <a:pt x="116" y="439"/>
                  </a:lnTo>
                  <a:lnTo>
                    <a:pt x="114" y="444"/>
                  </a:lnTo>
                  <a:lnTo>
                    <a:pt x="114" y="444"/>
                  </a:lnTo>
                  <a:lnTo>
                    <a:pt x="113" y="443"/>
                  </a:lnTo>
                  <a:lnTo>
                    <a:pt x="113" y="440"/>
                  </a:lnTo>
                  <a:lnTo>
                    <a:pt x="113" y="439"/>
                  </a:lnTo>
                  <a:lnTo>
                    <a:pt x="112" y="439"/>
                  </a:lnTo>
                  <a:lnTo>
                    <a:pt x="112" y="441"/>
                  </a:lnTo>
                  <a:lnTo>
                    <a:pt x="112" y="443"/>
                  </a:lnTo>
                  <a:lnTo>
                    <a:pt x="110" y="440"/>
                  </a:lnTo>
                  <a:lnTo>
                    <a:pt x="109" y="436"/>
                  </a:lnTo>
                  <a:lnTo>
                    <a:pt x="108" y="440"/>
                  </a:lnTo>
                  <a:lnTo>
                    <a:pt x="106" y="443"/>
                  </a:lnTo>
                  <a:lnTo>
                    <a:pt x="105" y="445"/>
                  </a:lnTo>
                  <a:lnTo>
                    <a:pt x="104" y="445"/>
                  </a:lnTo>
                  <a:lnTo>
                    <a:pt x="101" y="444"/>
                  </a:lnTo>
                  <a:lnTo>
                    <a:pt x="101" y="444"/>
                  </a:lnTo>
                  <a:lnTo>
                    <a:pt x="100" y="445"/>
                  </a:lnTo>
                  <a:lnTo>
                    <a:pt x="100" y="445"/>
                  </a:lnTo>
                  <a:lnTo>
                    <a:pt x="100" y="441"/>
                  </a:lnTo>
                  <a:lnTo>
                    <a:pt x="100" y="440"/>
                  </a:lnTo>
                  <a:lnTo>
                    <a:pt x="100" y="439"/>
                  </a:lnTo>
                  <a:lnTo>
                    <a:pt x="100" y="439"/>
                  </a:lnTo>
                  <a:lnTo>
                    <a:pt x="99" y="440"/>
                  </a:lnTo>
                  <a:lnTo>
                    <a:pt x="99" y="441"/>
                  </a:lnTo>
                  <a:lnTo>
                    <a:pt x="97" y="444"/>
                  </a:lnTo>
                  <a:lnTo>
                    <a:pt x="97" y="445"/>
                  </a:lnTo>
                  <a:lnTo>
                    <a:pt x="97" y="447"/>
                  </a:lnTo>
                  <a:lnTo>
                    <a:pt x="97" y="448"/>
                  </a:lnTo>
                  <a:lnTo>
                    <a:pt x="97" y="441"/>
                  </a:lnTo>
                  <a:lnTo>
                    <a:pt x="96" y="443"/>
                  </a:lnTo>
                  <a:lnTo>
                    <a:pt x="96" y="437"/>
                  </a:lnTo>
                  <a:lnTo>
                    <a:pt x="97" y="431"/>
                  </a:lnTo>
                  <a:lnTo>
                    <a:pt x="97" y="424"/>
                  </a:lnTo>
                  <a:lnTo>
                    <a:pt x="96" y="420"/>
                  </a:lnTo>
                  <a:lnTo>
                    <a:pt x="95" y="424"/>
                  </a:lnTo>
                  <a:lnTo>
                    <a:pt x="95" y="432"/>
                  </a:lnTo>
                  <a:lnTo>
                    <a:pt x="95" y="439"/>
                  </a:lnTo>
                  <a:lnTo>
                    <a:pt x="93" y="443"/>
                  </a:lnTo>
                  <a:lnTo>
                    <a:pt x="93" y="441"/>
                  </a:lnTo>
                  <a:lnTo>
                    <a:pt x="93" y="440"/>
                  </a:lnTo>
                  <a:lnTo>
                    <a:pt x="93" y="439"/>
                  </a:lnTo>
                  <a:lnTo>
                    <a:pt x="93" y="437"/>
                  </a:lnTo>
                  <a:lnTo>
                    <a:pt x="93" y="436"/>
                  </a:lnTo>
                  <a:lnTo>
                    <a:pt x="93" y="439"/>
                  </a:lnTo>
                  <a:lnTo>
                    <a:pt x="93" y="441"/>
                  </a:lnTo>
                  <a:lnTo>
                    <a:pt x="93" y="444"/>
                  </a:lnTo>
                  <a:lnTo>
                    <a:pt x="92" y="445"/>
                  </a:lnTo>
                  <a:lnTo>
                    <a:pt x="92" y="441"/>
                  </a:lnTo>
                  <a:lnTo>
                    <a:pt x="92" y="443"/>
                  </a:lnTo>
                  <a:lnTo>
                    <a:pt x="92" y="444"/>
                  </a:lnTo>
                  <a:lnTo>
                    <a:pt x="92" y="447"/>
                  </a:lnTo>
                  <a:lnTo>
                    <a:pt x="92" y="449"/>
                  </a:lnTo>
                  <a:lnTo>
                    <a:pt x="92" y="451"/>
                  </a:lnTo>
                  <a:lnTo>
                    <a:pt x="91" y="449"/>
                  </a:lnTo>
                  <a:lnTo>
                    <a:pt x="91" y="449"/>
                  </a:lnTo>
                  <a:lnTo>
                    <a:pt x="91" y="451"/>
                  </a:lnTo>
                  <a:lnTo>
                    <a:pt x="91" y="445"/>
                  </a:lnTo>
                  <a:lnTo>
                    <a:pt x="89" y="439"/>
                  </a:lnTo>
                  <a:lnTo>
                    <a:pt x="89" y="451"/>
                  </a:lnTo>
                  <a:lnTo>
                    <a:pt x="88" y="447"/>
                  </a:lnTo>
                  <a:lnTo>
                    <a:pt x="89" y="444"/>
                  </a:lnTo>
                  <a:lnTo>
                    <a:pt x="88" y="443"/>
                  </a:lnTo>
                  <a:lnTo>
                    <a:pt x="88" y="444"/>
                  </a:lnTo>
                  <a:lnTo>
                    <a:pt x="88" y="445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87" y="445"/>
                  </a:lnTo>
                  <a:lnTo>
                    <a:pt x="87" y="443"/>
                  </a:lnTo>
                  <a:lnTo>
                    <a:pt x="87" y="447"/>
                  </a:lnTo>
                  <a:lnTo>
                    <a:pt x="87" y="444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4" y="444"/>
                  </a:lnTo>
                  <a:lnTo>
                    <a:pt x="84" y="444"/>
                  </a:lnTo>
                  <a:lnTo>
                    <a:pt x="84" y="445"/>
                  </a:lnTo>
                  <a:lnTo>
                    <a:pt x="84" y="444"/>
                  </a:lnTo>
                  <a:lnTo>
                    <a:pt x="84" y="441"/>
                  </a:lnTo>
                  <a:lnTo>
                    <a:pt x="84" y="444"/>
                  </a:lnTo>
                  <a:lnTo>
                    <a:pt x="84" y="445"/>
                  </a:lnTo>
                  <a:lnTo>
                    <a:pt x="84" y="447"/>
                  </a:lnTo>
                  <a:lnTo>
                    <a:pt x="84" y="448"/>
                  </a:lnTo>
                  <a:lnTo>
                    <a:pt x="84" y="449"/>
                  </a:lnTo>
                  <a:lnTo>
                    <a:pt x="84" y="448"/>
                  </a:lnTo>
                  <a:lnTo>
                    <a:pt x="84" y="448"/>
                  </a:lnTo>
                  <a:lnTo>
                    <a:pt x="84" y="448"/>
                  </a:lnTo>
                  <a:lnTo>
                    <a:pt x="84" y="449"/>
                  </a:lnTo>
                  <a:lnTo>
                    <a:pt x="83" y="451"/>
                  </a:lnTo>
                  <a:lnTo>
                    <a:pt x="83" y="452"/>
                  </a:lnTo>
                  <a:lnTo>
                    <a:pt x="83" y="449"/>
                  </a:lnTo>
                  <a:lnTo>
                    <a:pt x="83" y="451"/>
                  </a:lnTo>
                  <a:lnTo>
                    <a:pt x="83" y="452"/>
                  </a:lnTo>
                  <a:lnTo>
                    <a:pt x="83" y="451"/>
                  </a:lnTo>
                  <a:lnTo>
                    <a:pt x="81" y="449"/>
                  </a:lnTo>
                  <a:lnTo>
                    <a:pt x="81" y="452"/>
                  </a:lnTo>
                  <a:lnTo>
                    <a:pt x="81" y="451"/>
                  </a:lnTo>
                  <a:lnTo>
                    <a:pt x="80" y="448"/>
                  </a:lnTo>
                  <a:lnTo>
                    <a:pt x="80" y="445"/>
                  </a:lnTo>
                  <a:lnTo>
                    <a:pt x="80" y="444"/>
                  </a:lnTo>
                  <a:lnTo>
                    <a:pt x="79" y="443"/>
                  </a:lnTo>
                  <a:lnTo>
                    <a:pt x="79" y="453"/>
                  </a:lnTo>
                  <a:lnTo>
                    <a:pt x="79" y="453"/>
                  </a:lnTo>
                  <a:lnTo>
                    <a:pt x="79" y="452"/>
                  </a:lnTo>
                  <a:lnTo>
                    <a:pt x="79" y="452"/>
                  </a:lnTo>
                  <a:lnTo>
                    <a:pt x="79" y="451"/>
                  </a:lnTo>
                  <a:lnTo>
                    <a:pt x="79" y="452"/>
                  </a:lnTo>
                  <a:lnTo>
                    <a:pt x="79" y="452"/>
                  </a:lnTo>
                  <a:lnTo>
                    <a:pt x="79" y="449"/>
                  </a:lnTo>
                  <a:lnTo>
                    <a:pt x="79" y="447"/>
                  </a:lnTo>
                  <a:lnTo>
                    <a:pt x="79" y="445"/>
                  </a:lnTo>
                  <a:lnTo>
                    <a:pt x="78" y="443"/>
                  </a:lnTo>
                  <a:lnTo>
                    <a:pt x="78" y="443"/>
                  </a:lnTo>
                  <a:lnTo>
                    <a:pt x="76" y="447"/>
                  </a:lnTo>
                  <a:lnTo>
                    <a:pt x="78" y="451"/>
                  </a:lnTo>
                  <a:lnTo>
                    <a:pt x="76" y="449"/>
                  </a:lnTo>
                  <a:lnTo>
                    <a:pt x="76" y="447"/>
                  </a:lnTo>
                  <a:lnTo>
                    <a:pt x="76" y="452"/>
                  </a:lnTo>
                  <a:lnTo>
                    <a:pt x="74" y="444"/>
                  </a:lnTo>
                  <a:lnTo>
                    <a:pt x="74" y="435"/>
                  </a:lnTo>
                  <a:lnTo>
                    <a:pt x="72" y="439"/>
                  </a:lnTo>
                  <a:lnTo>
                    <a:pt x="72" y="443"/>
                  </a:lnTo>
                  <a:lnTo>
                    <a:pt x="72" y="447"/>
                  </a:lnTo>
                  <a:lnTo>
                    <a:pt x="72" y="449"/>
                  </a:lnTo>
                  <a:lnTo>
                    <a:pt x="71" y="448"/>
                  </a:lnTo>
                  <a:lnTo>
                    <a:pt x="71" y="447"/>
                  </a:lnTo>
                  <a:lnTo>
                    <a:pt x="70" y="444"/>
                  </a:lnTo>
                  <a:lnTo>
                    <a:pt x="70" y="441"/>
                  </a:lnTo>
                  <a:lnTo>
                    <a:pt x="70" y="440"/>
                  </a:lnTo>
                  <a:lnTo>
                    <a:pt x="68" y="443"/>
                  </a:lnTo>
                  <a:lnTo>
                    <a:pt x="68" y="447"/>
                  </a:lnTo>
                  <a:lnTo>
                    <a:pt x="70" y="449"/>
                  </a:lnTo>
                  <a:lnTo>
                    <a:pt x="68" y="453"/>
                  </a:lnTo>
                  <a:lnTo>
                    <a:pt x="68" y="452"/>
                  </a:lnTo>
                  <a:lnTo>
                    <a:pt x="68" y="451"/>
                  </a:lnTo>
                  <a:lnTo>
                    <a:pt x="68" y="447"/>
                  </a:lnTo>
                  <a:lnTo>
                    <a:pt x="68" y="444"/>
                  </a:lnTo>
                  <a:lnTo>
                    <a:pt x="68" y="443"/>
                  </a:lnTo>
                  <a:lnTo>
                    <a:pt x="68" y="443"/>
                  </a:lnTo>
                  <a:lnTo>
                    <a:pt x="68" y="441"/>
                  </a:lnTo>
                  <a:lnTo>
                    <a:pt x="68" y="440"/>
                  </a:lnTo>
                  <a:lnTo>
                    <a:pt x="68" y="437"/>
                  </a:lnTo>
                  <a:lnTo>
                    <a:pt x="68" y="436"/>
                  </a:lnTo>
                  <a:lnTo>
                    <a:pt x="67" y="435"/>
                  </a:lnTo>
                  <a:lnTo>
                    <a:pt x="67" y="437"/>
                  </a:lnTo>
                  <a:lnTo>
                    <a:pt x="67" y="440"/>
                  </a:lnTo>
                  <a:lnTo>
                    <a:pt x="67" y="441"/>
                  </a:lnTo>
                  <a:lnTo>
                    <a:pt x="67" y="444"/>
                  </a:lnTo>
                  <a:lnTo>
                    <a:pt x="66" y="443"/>
                  </a:lnTo>
                  <a:lnTo>
                    <a:pt x="66" y="443"/>
                  </a:lnTo>
                  <a:lnTo>
                    <a:pt x="64" y="444"/>
                  </a:lnTo>
                  <a:lnTo>
                    <a:pt x="64" y="447"/>
                  </a:lnTo>
                  <a:lnTo>
                    <a:pt x="66" y="449"/>
                  </a:lnTo>
                  <a:lnTo>
                    <a:pt x="66" y="452"/>
                  </a:lnTo>
                  <a:lnTo>
                    <a:pt x="64" y="452"/>
                  </a:lnTo>
                  <a:lnTo>
                    <a:pt x="64" y="453"/>
                  </a:lnTo>
                  <a:lnTo>
                    <a:pt x="64" y="454"/>
                  </a:lnTo>
                  <a:lnTo>
                    <a:pt x="64" y="456"/>
                  </a:lnTo>
                  <a:lnTo>
                    <a:pt x="64" y="452"/>
                  </a:lnTo>
                  <a:lnTo>
                    <a:pt x="64" y="448"/>
                  </a:lnTo>
                  <a:lnTo>
                    <a:pt x="64" y="445"/>
                  </a:lnTo>
                  <a:lnTo>
                    <a:pt x="64" y="447"/>
                  </a:lnTo>
                  <a:lnTo>
                    <a:pt x="63" y="447"/>
                  </a:lnTo>
                  <a:lnTo>
                    <a:pt x="63" y="445"/>
                  </a:lnTo>
                  <a:lnTo>
                    <a:pt x="63" y="444"/>
                  </a:lnTo>
                  <a:lnTo>
                    <a:pt x="63" y="441"/>
                  </a:lnTo>
                  <a:lnTo>
                    <a:pt x="63" y="440"/>
                  </a:lnTo>
                  <a:lnTo>
                    <a:pt x="62" y="439"/>
                  </a:lnTo>
                  <a:lnTo>
                    <a:pt x="62" y="440"/>
                  </a:lnTo>
                  <a:lnTo>
                    <a:pt x="62" y="441"/>
                  </a:lnTo>
                  <a:lnTo>
                    <a:pt x="61" y="444"/>
                  </a:lnTo>
                  <a:lnTo>
                    <a:pt x="61" y="447"/>
                  </a:lnTo>
                  <a:lnTo>
                    <a:pt x="59" y="449"/>
                  </a:lnTo>
                  <a:lnTo>
                    <a:pt x="58" y="451"/>
                  </a:lnTo>
                  <a:lnTo>
                    <a:pt x="58" y="448"/>
                  </a:lnTo>
                  <a:lnTo>
                    <a:pt x="58" y="448"/>
                  </a:lnTo>
                  <a:lnTo>
                    <a:pt x="58" y="447"/>
                  </a:lnTo>
                  <a:lnTo>
                    <a:pt x="58" y="447"/>
                  </a:lnTo>
                  <a:lnTo>
                    <a:pt x="58" y="444"/>
                  </a:lnTo>
                  <a:lnTo>
                    <a:pt x="58" y="445"/>
                  </a:lnTo>
                  <a:lnTo>
                    <a:pt x="58" y="444"/>
                  </a:lnTo>
                  <a:lnTo>
                    <a:pt x="59" y="441"/>
                  </a:lnTo>
                  <a:lnTo>
                    <a:pt x="59" y="439"/>
                  </a:lnTo>
                  <a:lnTo>
                    <a:pt x="59" y="436"/>
                  </a:lnTo>
                  <a:lnTo>
                    <a:pt x="61" y="432"/>
                  </a:lnTo>
                  <a:lnTo>
                    <a:pt x="59" y="436"/>
                  </a:lnTo>
                  <a:lnTo>
                    <a:pt x="58" y="439"/>
                  </a:lnTo>
                  <a:lnTo>
                    <a:pt x="57" y="440"/>
                  </a:lnTo>
                  <a:lnTo>
                    <a:pt x="57" y="437"/>
                  </a:lnTo>
                  <a:lnTo>
                    <a:pt x="57" y="435"/>
                  </a:lnTo>
                  <a:lnTo>
                    <a:pt x="54" y="435"/>
                  </a:lnTo>
                  <a:lnTo>
                    <a:pt x="53" y="434"/>
                  </a:lnTo>
                  <a:lnTo>
                    <a:pt x="53" y="436"/>
                  </a:lnTo>
                  <a:lnTo>
                    <a:pt x="53" y="437"/>
                  </a:lnTo>
                  <a:lnTo>
                    <a:pt x="53" y="437"/>
                  </a:lnTo>
                  <a:lnTo>
                    <a:pt x="51" y="437"/>
                  </a:lnTo>
                  <a:lnTo>
                    <a:pt x="51" y="437"/>
                  </a:lnTo>
                  <a:lnTo>
                    <a:pt x="51" y="439"/>
                  </a:lnTo>
                  <a:lnTo>
                    <a:pt x="51" y="434"/>
                  </a:lnTo>
                  <a:lnTo>
                    <a:pt x="50" y="430"/>
                  </a:lnTo>
                  <a:lnTo>
                    <a:pt x="49" y="431"/>
                  </a:lnTo>
                  <a:lnTo>
                    <a:pt x="47" y="432"/>
                  </a:lnTo>
                  <a:lnTo>
                    <a:pt x="45" y="435"/>
                  </a:lnTo>
                  <a:lnTo>
                    <a:pt x="42" y="435"/>
                  </a:lnTo>
                  <a:lnTo>
                    <a:pt x="42" y="434"/>
                  </a:lnTo>
                  <a:lnTo>
                    <a:pt x="42" y="432"/>
                  </a:lnTo>
                  <a:lnTo>
                    <a:pt x="41" y="431"/>
                  </a:lnTo>
                  <a:lnTo>
                    <a:pt x="41" y="430"/>
                  </a:lnTo>
                  <a:lnTo>
                    <a:pt x="41" y="430"/>
                  </a:lnTo>
                  <a:lnTo>
                    <a:pt x="41" y="431"/>
                  </a:lnTo>
                  <a:lnTo>
                    <a:pt x="41" y="430"/>
                  </a:lnTo>
                  <a:lnTo>
                    <a:pt x="41" y="428"/>
                  </a:lnTo>
                  <a:lnTo>
                    <a:pt x="40" y="428"/>
                  </a:lnTo>
                  <a:lnTo>
                    <a:pt x="38" y="428"/>
                  </a:lnTo>
                  <a:lnTo>
                    <a:pt x="38" y="431"/>
                  </a:lnTo>
                  <a:lnTo>
                    <a:pt x="38" y="434"/>
                  </a:lnTo>
                  <a:lnTo>
                    <a:pt x="38" y="428"/>
                  </a:lnTo>
                  <a:lnTo>
                    <a:pt x="37" y="428"/>
                  </a:lnTo>
                  <a:lnTo>
                    <a:pt x="36" y="428"/>
                  </a:lnTo>
                  <a:lnTo>
                    <a:pt x="33" y="428"/>
                  </a:lnTo>
                  <a:lnTo>
                    <a:pt x="32" y="428"/>
                  </a:lnTo>
                  <a:lnTo>
                    <a:pt x="32" y="424"/>
                  </a:lnTo>
                  <a:lnTo>
                    <a:pt x="32" y="427"/>
                  </a:lnTo>
                  <a:lnTo>
                    <a:pt x="32" y="426"/>
                  </a:lnTo>
                  <a:lnTo>
                    <a:pt x="32" y="423"/>
                  </a:lnTo>
                  <a:lnTo>
                    <a:pt x="32" y="420"/>
                  </a:lnTo>
                  <a:lnTo>
                    <a:pt x="32" y="418"/>
                  </a:lnTo>
                  <a:lnTo>
                    <a:pt x="32" y="415"/>
                  </a:lnTo>
                  <a:lnTo>
                    <a:pt x="32" y="415"/>
                  </a:lnTo>
                  <a:lnTo>
                    <a:pt x="30" y="417"/>
                  </a:lnTo>
                  <a:lnTo>
                    <a:pt x="30" y="415"/>
                  </a:lnTo>
                  <a:lnTo>
                    <a:pt x="29" y="414"/>
                  </a:lnTo>
                  <a:lnTo>
                    <a:pt x="29" y="414"/>
                  </a:lnTo>
                  <a:lnTo>
                    <a:pt x="29" y="414"/>
                  </a:lnTo>
                  <a:lnTo>
                    <a:pt x="30" y="414"/>
                  </a:lnTo>
                  <a:lnTo>
                    <a:pt x="30" y="414"/>
                  </a:lnTo>
                  <a:lnTo>
                    <a:pt x="32" y="414"/>
                  </a:lnTo>
                  <a:lnTo>
                    <a:pt x="33" y="413"/>
                  </a:lnTo>
                  <a:lnTo>
                    <a:pt x="33" y="413"/>
                  </a:lnTo>
                  <a:lnTo>
                    <a:pt x="30" y="410"/>
                  </a:lnTo>
                  <a:lnTo>
                    <a:pt x="28" y="407"/>
                  </a:lnTo>
                  <a:lnTo>
                    <a:pt x="28" y="405"/>
                  </a:lnTo>
                  <a:lnTo>
                    <a:pt x="28" y="402"/>
                  </a:lnTo>
                  <a:lnTo>
                    <a:pt x="29" y="399"/>
                  </a:lnTo>
                  <a:lnTo>
                    <a:pt x="30" y="397"/>
                  </a:lnTo>
                  <a:lnTo>
                    <a:pt x="33" y="394"/>
                  </a:lnTo>
                  <a:lnTo>
                    <a:pt x="36" y="393"/>
                  </a:lnTo>
                  <a:lnTo>
                    <a:pt x="36" y="392"/>
                  </a:lnTo>
                  <a:lnTo>
                    <a:pt x="36" y="392"/>
                  </a:lnTo>
                  <a:lnTo>
                    <a:pt x="34" y="392"/>
                  </a:lnTo>
                  <a:lnTo>
                    <a:pt x="33" y="392"/>
                  </a:lnTo>
                  <a:lnTo>
                    <a:pt x="32" y="392"/>
                  </a:lnTo>
                  <a:lnTo>
                    <a:pt x="30" y="390"/>
                  </a:lnTo>
                  <a:lnTo>
                    <a:pt x="30" y="390"/>
                  </a:lnTo>
                  <a:lnTo>
                    <a:pt x="32" y="390"/>
                  </a:lnTo>
                  <a:lnTo>
                    <a:pt x="34" y="389"/>
                  </a:lnTo>
                  <a:lnTo>
                    <a:pt x="32" y="389"/>
                  </a:lnTo>
                  <a:lnTo>
                    <a:pt x="30" y="389"/>
                  </a:lnTo>
                  <a:lnTo>
                    <a:pt x="30" y="389"/>
                  </a:lnTo>
                  <a:lnTo>
                    <a:pt x="32" y="388"/>
                  </a:lnTo>
                  <a:lnTo>
                    <a:pt x="33" y="386"/>
                  </a:lnTo>
                  <a:lnTo>
                    <a:pt x="36" y="386"/>
                  </a:lnTo>
                  <a:lnTo>
                    <a:pt x="32" y="385"/>
                  </a:lnTo>
                  <a:lnTo>
                    <a:pt x="29" y="385"/>
                  </a:lnTo>
                  <a:lnTo>
                    <a:pt x="28" y="382"/>
                  </a:lnTo>
                  <a:lnTo>
                    <a:pt x="27" y="381"/>
                  </a:lnTo>
                  <a:lnTo>
                    <a:pt x="27" y="380"/>
                  </a:lnTo>
                  <a:lnTo>
                    <a:pt x="29" y="379"/>
                  </a:lnTo>
                  <a:lnTo>
                    <a:pt x="25" y="376"/>
                  </a:lnTo>
                  <a:lnTo>
                    <a:pt x="24" y="373"/>
                  </a:lnTo>
                  <a:lnTo>
                    <a:pt x="23" y="372"/>
                  </a:lnTo>
                  <a:lnTo>
                    <a:pt x="21" y="369"/>
                  </a:lnTo>
                  <a:lnTo>
                    <a:pt x="23" y="367"/>
                  </a:lnTo>
                  <a:lnTo>
                    <a:pt x="24" y="365"/>
                  </a:lnTo>
                  <a:lnTo>
                    <a:pt x="27" y="364"/>
                  </a:lnTo>
                  <a:lnTo>
                    <a:pt x="23" y="364"/>
                  </a:lnTo>
                  <a:lnTo>
                    <a:pt x="21" y="363"/>
                  </a:lnTo>
                  <a:lnTo>
                    <a:pt x="20" y="362"/>
                  </a:lnTo>
                  <a:lnTo>
                    <a:pt x="19" y="359"/>
                  </a:lnTo>
                  <a:lnTo>
                    <a:pt x="19" y="358"/>
                  </a:lnTo>
                  <a:lnTo>
                    <a:pt x="17" y="356"/>
                  </a:lnTo>
                  <a:lnTo>
                    <a:pt x="16" y="356"/>
                  </a:lnTo>
                  <a:lnTo>
                    <a:pt x="19" y="355"/>
                  </a:lnTo>
                  <a:lnTo>
                    <a:pt x="17" y="355"/>
                  </a:lnTo>
                  <a:lnTo>
                    <a:pt x="17" y="354"/>
                  </a:lnTo>
                  <a:lnTo>
                    <a:pt x="17" y="354"/>
                  </a:lnTo>
                  <a:lnTo>
                    <a:pt x="19" y="354"/>
                  </a:lnTo>
                  <a:lnTo>
                    <a:pt x="20" y="352"/>
                  </a:lnTo>
                  <a:lnTo>
                    <a:pt x="19" y="352"/>
                  </a:lnTo>
                  <a:lnTo>
                    <a:pt x="19" y="352"/>
                  </a:lnTo>
                  <a:lnTo>
                    <a:pt x="19" y="350"/>
                  </a:lnTo>
                  <a:lnTo>
                    <a:pt x="17" y="348"/>
                  </a:lnTo>
                  <a:lnTo>
                    <a:pt x="17" y="347"/>
                  </a:lnTo>
                  <a:lnTo>
                    <a:pt x="16" y="347"/>
                  </a:lnTo>
                  <a:lnTo>
                    <a:pt x="17" y="347"/>
                  </a:lnTo>
                  <a:lnTo>
                    <a:pt x="19" y="347"/>
                  </a:lnTo>
                  <a:lnTo>
                    <a:pt x="21" y="347"/>
                  </a:lnTo>
                  <a:lnTo>
                    <a:pt x="23" y="347"/>
                  </a:lnTo>
                  <a:lnTo>
                    <a:pt x="21" y="346"/>
                  </a:lnTo>
                  <a:lnTo>
                    <a:pt x="20" y="343"/>
                  </a:lnTo>
                  <a:lnTo>
                    <a:pt x="19" y="341"/>
                  </a:lnTo>
                  <a:lnTo>
                    <a:pt x="17" y="338"/>
                  </a:lnTo>
                  <a:lnTo>
                    <a:pt x="17" y="335"/>
                  </a:lnTo>
                  <a:lnTo>
                    <a:pt x="17" y="333"/>
                  </a:lnTo>
                  <a:lnTo>
                    <a:pt x="17" y="330"/>
                  </a:lnTo>
                  <a:lnTo>
                    <a:pt x="20" y="327"/>
                  </a:lnTo>
                  <a:lnTo>
                    <a:pt x="23" y="327"/>
                  </a:lnTo>
                  <a:lnTo>
                    <a:pt x="20" y="325"/>
                  </a:lnTo>
                  <a:lnTo>
                    <a:pt x="19" y="325"/>
                  </a:lnTo>
                  <a:lnTo>
                    <a:pt x="21" y="324"/>
                  </a:lnTo>
                  <a:lnTo>
                    <a:pt x="21" y="324"/>
                  </a:lnTo>
                  <a:lnTo>
                    <a:pt x="21" y="322"/>
                  </a:lnTo>
                  <a:lnTo>
                    <a:pt x="20" y="322"/>
                  </a:lnTo>
                  <a:lnTo>
                    <a:pt x="19" y="322"/>
                  </a:lnTo>
                  <a:lnTo>
                    <a:pt x="17" y="322"/>
                  </a:lnTo>
                  <a:lnTo>
                    <a:pt x="16" y="322"/>
                  </a:lnTo>
                  <a:lnTo>
                    <a:pt x="16" y="322"/>
                  </a:lnTo>
                  <a:lnTo>
                    <a:pt x="16" y="322"/>
                  </a:lnTo>
                  <a:lnTo>
                    <a:pt x="19" y="322"/>
                  </a:lnTo>
                  <a:lnTo>
                    <a:pt x="23" y="321"/>
                  </a:lnTo>
                  <a:lnTo>
                    <a:pt x="20" y="320"/>
                  </a:lnTo>
                  <a:lnTo>
                    <a:pt x="17" y="318"/>
                  </a:lnTo>
                  <a:lnTo>
                    <a:pt x="20" y="318"/>
                  </a:lnTo>
                  <a:lnTo>
                    <a:pt x="20" y="317"/>
                  </a:lnTo>
                  <a:lnTo>
                    <a:pt x="20" y="317"/>
                  </a:lnTo>
                  <a:lnTo>
                    <a:pt x="20" y="316"/>
                  </a:lnTo>
                  <a:lnTo>
                    <a:pt x="20" y="316"/>
                  </a:lnTo>
                  <a:lnTo>
                    <a:pt x="19" y="314"/>
                  </a:lnTo>
                  <a:lnTo>
                    <a:pt x="20" y="314"/>
                  </a:lnTo>
                  <a:lnTo>
                    <a:pt x="21" y="314"/>
                  </a:lnTo>
                  <a:lnTo>
                    <a:pt x="23" y="314"/>
                  </a:lnTo>
                  <a:lnTo>
                    <a:pt x="23" y="314"/>
                  </a:lnTo>
                  <a:lnTo>
                    <a:pt x="21" y="313"/>
                  </a:lnTo>
                  <a:lnTo>
                    <a:pt x="20" y="313"/>
                  </a:lnTo>
                  <a:lnTo>
                    <a:pt x="19" y="313"/>
                  </a:lnTo>
                  <a:lnTo>
                    <a:pt x="17" y="313"/>
                  </a:lnTo>
                  <a:lnTo>
                    <a:pt x="17" y="313"/>
                  </a:lnTo>
                  <a:lnTo>
                    <a:pt x="19" y="313"/>
                  </a:lnTo>
                  <a:lnTo>
                    <a:pt x="21" y="313"/>
                  </a:lnTo>
                  <a:lnTo>
                    <a:pt x="19" y="312"/>
                  </a:lnTo>
                  <a:lnTo>
                    <a:pt x="16" y="310"/>
                  </a:lnTo>
                  <a:lnTo>
                    <a:pt x="16" y="309"/>
                  </a:lnTo>
                  <a:lnTo>
                    <a:pt x="16" y="308"/>
                  </a:lnTo>
                  <a:lnTo>
                    <a:pt x="17" y="305"/>
                  </a:lnTo>
                  <a:lnTo>
                    <a:pt x="16" y="304"/>
                  </a:lnTo>
                  <a:lnTo>
                    <a:pt x="15" y="303"/>
                  </a:lnTo>
                  <a:lnTo>
                    <a:pt x="16" y="301"/>
                  </a:lnTo>
                  <a:lnTo>
                    <a:pt x="17" y="301"/>
                  </a:lnTo>
                  <a:lnTo>
                    <a:pt x="20" y="301"/>
                  </a:lnTo>
                  <a:lnTo>
                    <a:pt x="21" y="301"/>
                  </a:lnTo>
                  <a:lnTo>
                    <a:pt x="21" y="300"/>
                  </a:lnTo>
                  <a:lnTo>
                    <a:pt x="19" y="300"/>
                  </a:lnTo>
                  <a:lnTo>
                    <a:pt x="17" y="300"/>
                  </a:lnTo>
                  <a:lnTo>
                    <a:pt x="16" y="299"/>
                  </a:lnTo>
                  <a:lnTo>
                    <a:pt x="15" y="299"/>
                  </a:lnTo>
                  <a:lnTo>
                    <a:pt x="12" y="299"/>
                  </a:lnTo>
                  <a:lnTo>
                    <a:pt x="15" y="296"/>
                  </a:lnTo>
                  <a:lnTo>
                    <a:pt x="16" y="295"/>
                  </a:lnTo>
                  <a:lnTo>
                    <a:pt x="19" y="293"/>
                  </a:lnTo>
                  <a:lnTo>
                    <a:pt x="21" y="293"/>
                  </a:lnTo>
                  <a:lnTo>
                    <a:pt x="24" y="293"/>
                  </a:lnTo>
                  <a:lnTo>
                    <a:pt x="27" y="293"/>
                  </a:lnTo>
                  <a:lnTo>
                    <a:pt x="25" y="292"/>
                  </a:lnTo>
                  <a:lnTo>
                    <a:pt x="24" y="291"/>
                  </a:lnTo>
                  <a:lnTo>
                    <a:pt x="21" y="290"/>
                  </a:lnTo>
                  <a:lnTo>
                    <a:pt x="19" y="290"/>
                  </a:lnTo>
                  <a:lnTo>
                    <a:pt x="16" y="288"/>
                  </a:lnTo>
                  <a:lnTo>
                    <a:pt x="15" y="286"/>
                  </a:lnTo>
                  <a:lnTo>
                    <a:pt x="21" y="287"/>
                  </a:lnTo>
                  <a:lnTo>
                    <a:pt x="16" y="284"/>
                  </a:lnTo>
                  <a:lnTo>
                    <a:pt x="11" y="283"/>
                  </a:lnTo>
                  <a:lnTo>
                    <a:pt x="12" y="283"/>
                  </a:lnTo>
                  <a:lnTo>
                    <a:pt x="13" y="283"/>
                  </a:lnTo>
                  <a:lnTo>
                    <a:pt x="15" y="283"/>
                  </a:lnTo>
                  <a:lnTo>
                    <a:pt x="15" y="282"/>
                  </a:lnTo>
                  <a:lnTo>
                    <a:pt x="12" y="282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12" y="280"/>
                  </a:lnTo>
                  <a:lnTo>
                    <a:pt x="13" y="280"/>
                  </a:lnTo>
                  <a:lnTo>
                    <a:pt x="16" y="280"/>
                  </a:lnTo>
                  <a:lnTo>
                    <a:pt x="17" y="279"/>
                  </a:lnTo>
                  <a:lnTo>
                    <a:pt x="19" y="279"/>
                  </a:lnTo>
                  <a:lnTo>
                    <a:pt x="17" y="278"/>
                  </a:lnTo>
                  <a:lnTo>
                    <a:pt x="16" y="275"/>
                  </a:lnTo>
                  <a:lnTo>
                    <a:pt x="15" y="275"/>
                  </a:lnTo>
                  <a:lnTo>
                    <a:pt x="12" y="275"/>
                  </a:lnTo>
                  <a:lnTo>
                    <a:pt x="13" y="275"/>
                  </a:lnTo>
                  <a:lnTo>
                    <a:pt x="13" y="275"/>
                  </a:lnTo>
                  <a:lnTo>
                    <a:pt x="12" y="275"/>
                  </a:lnTo>
                  <a:lnTo>
                    <a:pt x="11" y="274"/>
                  </a:lnTo>
                  <a:lnTo>
                    <a:pt x="9" y="274"/>
                  </a:lnTo>
                  <a:lnTo>
                    <a:pt x="9" y="273"/>
                  </a:lnTo>
                  <a:lnTo>
                    <a:pt x="9" y="273"/>
                  </a:lnTo>
                  <a:lnTo>
                    <a:pt x="11" y="273"/>
                  </a:lnTo>
                  <a:lnTo>
                    <a:pt x="13" y="273"/>
                  </a:lnTo>
                  <a:lnTo>
                    <a:pt x="9" y="271"/>
                  </a:lnTo>
                  <a:lnTo>
                    <a:pt x="6" y="267"/>
                  </a:lnTo>
                  <a:lnTo>
                    <a:pt x="9" y="269"/>
                  </a:lnTo>
                  <a:lnTo>
                    <a:pt x="11" y="267"/>
                  </a:lnTo>
                  <a:lnTo>
                    <a:pt x="11" y="266"/>
                  </a:lnTo>
                  <a:lnTo>
                    <a:pt x="9" y="265"/>
                  </a:lnTo>
                  <a:lnTo>
                    <a:pt x="8" y="262"/>
                  </a:lnTo>
                  <a:lnTo>
                    <a:pt x="8" y="262"/>
                  </a:lnTo>
                  <a:lnTo>
                    <a:pt x="8" y="261"/>
                  </a:lnTo>
                  <a:lnTo>
                    <a:pt x="9" y="261"/>
                  </a:lnTo>
                  <a:lnTo>
                    <a:pt x="11" y="259"/>
                  </a:lnTo>
                  <a:lnTo>
                    <a:pt x="11" y="259"/>
                  </a:lnTo>
                  <a:lnTo>
                    <a:pt x="11" y="259"/>
                  </a:lnTo>
                  <a:lnTo>
                    <a:pt x="9" y="259"/>
                  </a:lnTo>
                  <a:lnTo>
                    <a:pt x="9" y="258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9" y="258"/>
                  </a:lnTo>
                  <a:lnTo>
                    <a:pt x="8" y="255"/>
                  </a:lnTo>
                  <a:lnTo>
                    <a:pt x="7" y="254"/>
                  </a:lnTo>
                  <a:lnTo>
                    <a:pt x="8" y="252"/>
                  </a:lnTo>
                  <a:lnTo>
                    <a:pt x="6" y="250"/>
                  </a:lnTo>
                  <a:lnTo>
                    <a:pt x="3" y="249"/>
                  </a:lnTo>
                  <a:lnTo>
                    <a:pt x="7" y="249"/>
                  </a:lnTo>
                  <a:lnTo>
                    <a:pt x="9" y="249"/>
                  </a:lnTo>
                  <a:lnTo>
                    <a:pt x="9" y="248"/>
                  </a:lnTo>
                  <a:lnTo>
                    <a:pt x="9" y="248"/>
                  </a:lnTo>
                  <a:lnTo>
                    <a:pt x="8" y="248"/>
                  </a:lnTo>
                  <a:lnTo>
                    <a:pt x="8" y="246"/>
                  </a:lnTo>
                  <a:lnTo>
                    <a:pt x="8" y="245"/>
                  </a:lnTo>
                  <a:lnTo>
                    <a:pt x="9" y="245"/>
                  </a:lnTo>
                  <a:lnTo>
                    <a:pt x="11" y="245"/>
                  </a:lnTo>
                  <a:lnTo>
                    <a:pt x="12" y="246"/>
                  </a:lnTo>
                  <a:lnTo>
                    <a:pt x="13" y="246"/>
                  </a:lnTo>
                  <a:lnTo>
                    <a:pt x="13" y="245"/>
                  </a:lnTo>
                  <a:lnTo>
                    <a:pt x="12" y="244"/>
                  </a:lnTo>
                  <a:lnTo>
                    <a:pt x="11" y="242"/>
                  </a:lnTo>
                  <a:lnTo>
                    <a:pt x="8" y="242"/>
                  </a:lnTo>
                  <a:lnTo>
                    <a:pt x="6" y="241"/>
                  </a:lnTo>
                  <a:lnTo>
                    <a:pt x="8" y="241"/>
                  </a:lnTo>
                  <a:lnTo>
                    <a:pt x="12" y="241"/>
                  </a:lnTo>
                  <a:lnTo>
                    <a:pt x="15" y="241"/>
                  </a:lnTo>
                  <a:lnTo>
                    <a:pt x="8" y="238"/>
                  </a:lnTo>
                  <a:lnTo>
                    <a:pt x="8" y="237"/>
                  </a:lnTo>
                  <a:lnTo>
                    <a:pt x="8" y="237"/>
                  </a:lnTo>
                  <a:lnTo>
                    <a:pt x="8" y="236"/>
                  </a:lnTo>
                  <a:lnTo>
                    <a:pt x="7" y="235"/>
                  </a:lnTo>
                  <a:lnTo>
                    <a:pt x="7" y="233"/>
                  </a:lnTo>
                  <a:lnTo>
                    <a:pt x="7" y="232"/>
                  </a:lnTo>
                  <a:lnTo>
                    <a:pt x="8" y="232"/>
                  </a:lnTo>
                  <a:lnTo>
                    <a:pt x="11" y="232"/>
                  </a:lnTo>
                  <a:lnTo>
                    <a:pt x="9" y="231"/>
                  </a:lnTo>
                  <a:lnTo>
                    <a:pt x="8" y="229"/>
                  </a:lnTo>
                  <a:lnTo>
                    <a:pt x="8" y="227"/>
                  </a:lnTo>
                  <a:lnTo>
                    <a:pt x="9" y="228"/>
                  </a:lnTo>
                  <a:lnTo>
                    <a:pt x="11" y="228"/>
                  </a:lnTo>
                  <a:lnTo>
                    <a:pt x="11" y="228"/>
                  </a:lnTo>
                  <a:lnTo>
                    <a:pt x="9" y="227"/>
                  </a:lnTo>
                  <a:lnTo>
                    <a:pt x="16" y="225"/>
                  </a:lnTo>
                  <a:lnTo>
                    <a:pt x="12" y="224"/>
                  </a:lnTo>
                  <a:lnTo>
                    <a:pt x="8" y="224"/>
                  </a:lnTo>
                  <a:lnTo>
                    <a:pt x="11" y="223"/>
                  </a:lnTo>
                  <a:lnTo>
                    <a:pt x="11" y="223"/>
                  </a:lnTo>
                  <a:lnTo>
                    <a:pt x="11" y="223"/>
                  </a:lnTo>
                  <a:lnTo>
                    <a:pt x="9" y="221"/>
                  </a:lnTo>
                  <a:lnTo>
                    <a:pt x="9" y="221"/>
                  </a:lnTo>
                  <a:lnTo>
                    <a:pt x="8" y="220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3" y="220"/>
                  </a:lnTo>
                  <a:lnTo>
                    <a:pt x="16" y="220"/>
                  </a:lnTo>
                  <a:lnTo>
                    <a:pt x="17" y="220"/>
                  </a:lnTo>
                  <a:lnTo>
                    <a:pt x="17" y="220"/>
                  </a:lnTo>
                  <a:lnTo>
                    <a:pt x="17" y="219"/>
                  </a:lnTo>
                  <a:lnTo>
                    <a:pt x="15" y="218"/>
                  </a:lnTo>
                  <a:lnTo>
                    <a:pt x="12" y="218"/>
                  </a:lnTo>
                  <a:lnTo>
                    <a:pt x="11" y="216"/>
                  </a:lnTo>
                  <a:lnTo>
                    <a:pt x="8" y="216"/>
                  </a:lnTo>
                  <a:lnTo>
                    <a:pt x="9" y="216"/>
                  </a:lnTo>
                  <a:lnTo>
                    <a:pt x="9" y="216"/>
                  </a:lnTo>
                  <a:lnTo>
                    <a:pt x="9" y="215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9" y="215"/>
                  </a:lnTo>
                  <a:lnTo>
                    <a:pt x="11" y="2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1" y="212"/>
                  </a:lnTo>
                  <a:lnTo>
                    <a:pt x="8" y="212"/>
                  </a:lnTo>
                  <a:lnTo>
                    <a:pt x="9" y="211"/>
                  </a:lnTo>
                  <a:lnTo>
                    <a:pt x="11" y="210"/>
                  </a:lnTo>
                  <a:lnTo>
                    <a:pt x="11" y="208"/>
                  </a:lnTo>
                  <a:lnTo>
                    <a:pt x="11" y="208"/>
                  </a:lnTo>
                  <a:lnTo>
                    <a:pt x="11" y="207"/>
                  </a:lnTo>
                  <a:lnTo>
                    <a:pt x="12" y="206"/>
                  </a:lnTo>
                  <a:lnTo>
                    <a:pt x="16" y="206"/>
                  </a:lnTo>
                  <a:lnTo>
                    <a:pt x="15" y="204"/>
                  </a:lnTo>
                  <a:lnTo>
                    <a:pt x="13" y="204"/>
                  </a:lnTo>
                  <a:lnTo>
                    <a:pt x="12" y="204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2" y="204"/>
                  </a:lnTo>
                  <a:lnTo>
                    <a:pt x="11" y="204"/>
                  </a:lnTo>
                  <a:lnTo>
                    <a:pt x="13" y="203"/>
                  </a:lnTo>
                  <a:lnTo>
                    <a:pt x="13" y="202"/>
                  </a:lnTo>
                  <a:lnTo>
                    <a:pt x="12" y="201"/>
                  </a:lnTo>
                  <a:lnTo>
                    <a:pt x="12" y="199"/>
                  </a:lnTo>
                  <a:lnTo>
                    <a:pt x="9" y="198"/>
                  </a:lnTo>
                  <a:lnTo>
                    <a:pt x="13" y="197"/>
                  </a:lnTo>
                  <a:lnTo>
                    <a:pt x="19" y="198"/>
                  </a:lnTo>
                  <a:lnTo>
                    <a:pt x="17" y="195"/>
                  </a:lnTo>
                  <a:lnTo>
                    <a:pt x="15" y="195"/>
                  </a:lnTo>
                  <a:lnTo>
                    <a:pt x="19" y="195"/>
                  </a:lnTo>
                  <a:lnTo>
                    <a:pt x="17" y="194"/>
                  </a:lnTo>
                  <a:lnTo>
                    <a:pt x="17" y="193"/>
                  </a:lnTo>
                  <a:lnTo>
                    <a:pt x="17" y="194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6" y="193"/>
                  </a:lnTo>
                  <a:lnTo>
                    <a:pt x="15" y="193"/>
                  </a:lnTo>
                  <a:lnTo>
                    <a:pt x="12" y="191"/>
                  </a:lnTo>
                  <a:lnTo>
                    <a:pt x="11" y="191"/>
                  </a:lnTo>
                  <a:lnTo>
                    <a:pt x="12" y="191"/>
                  </a:lnTo>
                  <a:lnTo>
                    <a:pt x="13" y="191"/>
                  </a:lnTo>
                  <a:lnTo>
                    <a:pt x="15" y="190"/>
                  </a:lnTo>
                  <a:lnTo>
                    <a:pt x="13" y="189"/>
                  </a:lnTo>
                  <a:lnTo>
                    <a:pt x="15" y="189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15" y="189"/>
                  </a:lnTo>
                  <a:lnTo>
                    <a:pt x="13" y="187"/>
                  </a:lnTo>
                  <a:lnTo>
                    <a:pt x="12" y="187"/>
                  </a:lnTo>
                  <a:lnTo>
                    <a:pt x="11" y="187"/>
                  </a:lnTo>
                  <a:lnTo>
                    <a:pt x="12" y="187"/>
                  </a:lnTo>
                  <a:lnTo>
                    <a:pt x="13" y="186"/>
                  </a:lnTo>
                  <a:lnTo>
                    <a:pt x="16" y="186"/>
                  </a:lnTo>
                  <a:lnTo>
                    <a:pt x="17" y="186"/>
                  </a:lnTo>
                  <a:lnTo>
                    <a:pt x="13" y="186"/>
                  </a:lnTo>
                  <a:lnTo>
                    <a:pt x="15" y="186"/>
                  </a:lnTo>
                  <a:lnTo>
                    <a:pt x="15" y="185"/>
                  </a:lnTo>
                  <a:lnTo>
                    <a:pt x="13" y="185"/>
                  </a:lnTo>
                  <a:lnTo>
                    <a:pt x="12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1" y="182"/>
                  </a:lnTo>
                  <a:lnTo>
                    <a:pt x="12" y="182"/>
                  </a:lnTo>
                  <a:lnTo>
                    <a:pt x="15" y="181"/>
                  </a:lnTo>
                  <a:lnTo>
                    <a:pt x="15" y="181"/>
                  </a:lnTo>
                  <a:lnTo>
                    <a:pt x="13" y="180"/>
                  </a:lnTo>
                  <a:lnTo>
                    <a:pt x="12" y="178"/>
                  </a:lnTo>
                  <a:lnTo>
                    <a:pt x="11" y="177"/>
                  </a:lnTo>
                  <a:lnTo>
                    <a:pt x="15" y="177"/>
                  </a:lnTo>
                  <a:lnTo>
                    <a:pt x="17" y="177"/>
                  </a:lnTo>
                  <a:lnTo>
                    <a:pt x="21" y="177"/>
                  </a:lnTo>
                  <a:lnTo>
                    <a:pt x="20" y="177"/>
                  </a:lnTo>
                  <a:lnTo>
                    <a:pt x="17" y="176"/>
                  </a:lnTo>
                  <a:lnTo>
                    <a:pt x="15" y="174"/>
                  </a:lnTo>
                  <a:lnTo>
                    <a:pt x="13" y="174"/>
                  </a:lnTo>
                  <a:lnTo>
                    <a:pt x="11" y="174"/>
                  </a:lnTo>
                  <a:lnTo>
                    <a:pt x="12" y="173"/>
                  </a:lnTo>
                  <a:lnTo>
                    <a:pt x="12" y="172"/>
                  </a:lnTo>
                  <a:lnTo>
                    <a:pt x="12" y="170"/>
                  </a:lnTo>
                  <a:lnTo>
                    <a:pt x="11" y="170"/>
                  </a:lnTo>
                  <a:lnTo>
                    <a:pt x="12" y="169"/>
                  </a:lnTo>
                  <a:lnTo>
                    <a:pt x="13" y="168"/>
                  </a:lnTo>
                  <a:lnTo>
                    <a:pt x="11" y="166"/>
                  </a:lnTo>
                  <a:lnTo>
                    <a:pt x="11" y="165"/>
                  </a:lnTo>
                  <a:lnTo>
                    <a:pt x="11" y="164"/>
                  </a:lnTo>
                  <a:lnTo>
                    <a:pt x="12" y="163"/>
                  </a:lnTo>
                  <a:lnTo>
                    <a:pt x="15" y="161"/>
                  </a:lnTo>
                  <a:lnTo>
                    <a:pt x="17" y="160"/>
                  </a:lnTo>
                  <a:lnTo>
                    <a:pt x="20" y="160"/>
                  </a:lnTo>
                  <a:lnTo>
                    <a:pt x="19" y="159"/>
                  </a:lnTo>
                  <a:lnTo>
                    <a:pt x="20" y="159"/>
                  </a:lnTo>
                  <a:lnTo>
                    <a:pt x="19" y="159"/>
                  </a:lnTo>
                  <a:lnTo>
                    <a:pt x="17" y="159"/>
                  </a:lnTo>
                  <a:lnTo>
                    <a:pt x="15" y="159"/>
                  </a:lnTo>
                  <a:lnTo>
                    <a:pt x="13" y="159"/>
                  </a:lnTo>
                  <a:lnTo>
                    <a:pt x="12" y="159"/>
                  </a:lnTo>
                  <a:lnTo>
                    <a:pt x="11" y="157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3" y="155"/>
                  </a:lnTo>
                  <a:lnTo>
                    <a:pt x="13" y="155"/>
                  </a:lnTo>
                  <a:lnTo>
                    <a:pt x="12" y="155"/>
                  </a:lnTo>
                  <a:lnTo>
                    <a:pt x="9" y="153"/>
                  </a:lnTo>
                  <a:lnTo>
                    <a:pt x="13" y="153"/>
                  </a:lnTo>
                  <a:lnTo>
                    <a:pt x="15" y="153"/>
                  </a:lnTo>
                  <a:lnTo>
                    <a:pt x="15" y="153"/>
                  </a:lnTo>
                  <a:lnTo>
                    <a:pt x="15" y="152"/>
                  </a:lnTo>
                  <a:lnTo>
                    <a:pt x="13" y="152"/>
                  </a:lnTo>
                  <a:lnTo>
                    <a:pt x="12" y="152"/>
                  </a:lnTo>
                  <a:lnTo>
                    <a:pt x="11" y="151"/>
                  </a:lnTo>
                  <a:lnTo>
                    <a:pt x="15" y="151"/>
                  </a:lnTo>
                  <a:lnTo>
                    <a:pt x="11" y="149"/>
                  </a:lnTo>
                  <a:lnTo>
                    <a:pt x="12" y="149"/>
                  </a:lnTo>
                  <a:lnTo>
                    <a:pt x="15" y="149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1" y="146"/>
                  </a:lnTo>
                  <a:lnTo>
                    <a:pt x="12" y="146"/>
                  </a:lnTo>
                  <a:lnTo>
                    <a:pt x="13" y="146"/>
                  </a:lnTo>
                  <a:lnTo>
                    <a:pt x="15" y="146"/>
                  </a:lnTo>
                  <a:lnTo>
                    <a:pt x="12" y="144"/>
                  </a:lnTo>
                  <a:lnTo>
                    <a:pt x="11" y="144"/>
                  </a:lnTo>
                  <a:lnTo>
                    <a:pt x="13" y="142"/>
                  </a:lnTo>
                  <a:lnTo>
                    <a:pt x="17" y="142"/>
                  </a:lnTo>
                  <a:lnTo>
                    <a:pt x="15" y="140"/>
                  </a:lnTo>
                  <a:lnTo>
                    <a:pt x="13" y="139"/>
                  </a:lnTo>
                  <a:lnTo>
                    <a:pt x="11" y="136"/>
                  </a:lnTo>
                  <a:lnTo>
                    <a:pt x="9" y="135"/>
                  </a:lnTo>
                  <a:lnTo>
                    <a:pt x="8" y="132"/>
                  </a:lnTo>
                  <a:lnTo>
                    <a:pt x="9" y="131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29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16" y="129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9" y="126"/>
                  </a:lnTo>
                  <a:lnTo>
                    <a:pt x="8" y="125"/>
                  </a:lnTo>
                  <a:lnTo>
                    <a:pt x="7" y="125"/>
                  </a:lnTo>
                  <a:lnTo>
                    <a:pt x="15" y="125"/>
                  </a:lnTo>
                  <a:lnTo>
                    <a:pt x="12" y="123"/>
                  </a:lnTo>
                  <a:lnTo>
                    <a:pt x="17" y="125"/>
                  </a:lnTo>
                  <a:lnTo>
                    <a:pt x="24" y="126"/>
                  </a:lnTo>
                  <a:lnTo>
                    <a:pt x="30" y="126"/>
                  </a:lnTo>
                  <a:lnTo>
                    <a:pt x="34" y="125"/>
                  </a:lnTo>
                  <a:lnTo>
                    <a:pt x="30" y="125"/>
                  </a:lnTo>
                  <a:lnTo>
                    <a:pt x="23" y="123"/>
                  </a:lnTo>
                  <a:lnTo>
                    <a:pt x="16" y="122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6" y="122"/>
                  </a:lnTo>
                  <a:lnTo>
                    <a:pt x="17" y="122"/>
                  </a:lnTo>
                  <a:lnTo>
                    <a:pt x="19" y="122"/>
                  </a:lnTo>
                  <a:lnTo>
                    <a:pt x="19" y="121"/>
                  </a:lnTo>
                  <a:lnTo>
                    <a:pt x="16" y="119"/>
                  </a:lnTo>
                  <a:lnTo>
                    <a:pt x="15" y="119"/>
                  </a:lnTo>
                  <a:lnTo>
                    <a:pt x="12" y="119"/>
                  </a:lnTo>
                  <a:lnTo>
                    <a:pt x="9" y="119"/>
                  </a:lnTo>
                  <a:lnTo>
                    <a:pt x="15" y="118"/>
                  </a:lnTo>
                  <a:lnTo>
                    <a:pt x="13" y="118"/>
                  </a:lnTo>
                  <a:lnTo>
                    <a:pt x="11" y="118"/>
                  </a:lnTo>
                  <a:lnTo>
                    <a:pt x="8" y="118"/>
                  </a:lnTo>
                  <a:lnTo>
                    <a:pt x="7" y="117"/>
                  </a:lnTo>
                  <a:lnTo>
                    <a:pt x="6" y="117"/>
                  </a:lnTo>
                  <a:lnTo>
                    <a:pt x="7" y="117"/>
                  </a:lnTo>
                  <a:lnTo>
                    <a:pt x="7" y="115"/>
                  </a:lnTo>
                  <a:lnTo>
                    <a:pt x="6" y="115"/>
                  </a:lnTo>
                  <a:lnTo>
                    <a:pt x="11" y="117"/>
                  </a:lnTo>
                  <a:lnTo>
                    <a:pt x="17" y="115"/>
                  </a:lnTo>
                  <a:lnTo>
                    <a:pt x="6" y="114"/>
                  </a:lnTo>
                  <a:lnTo>
                    <a:pt x="8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1" y="113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3" y="113"/>
                  </a:lnTo>
                  <a:lnTo>
                    <a:pt x="8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2" y="108"/>
                  </a:lnTo>
                  <a:lnTo>
                    <a:pt x="11" y="108"/>
                  </a:lnTo>
                  <a:lnTo>
                    <a:pt x="9" y="108"/>
                  </a:lnTo>
                  <a:lnTo>
                    <a:pt x="8" y="109"/>
                  </a:lnTo>
                  <a:lnTo>
                    <a:pt x="7" y="109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7" y="108"/>
                  </a:lnTo>
                  <a:lnTo>
                    <a:pt x="6" y="108"/>
                  </a:lnTo>
                  <a:lnTo>
                    <a:pt x="4" y="108"/>
                  </a:lnTo>
                  <a:lnTo>
                    <a:pt x="7" y="106"/>
                  </a:lnTo>
                  <a:lnTo>
                    <a:pt x="6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6" y="106"/>
                  </a:lnTo>
                  <a:lnTo>
                    <a:pt x="8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1" y="104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4" y="101"/>
                  </a:lnTo>
                  <a:lnTo>
                    <a:pt x="6" y="101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12" y="101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9" y="100"/>
                  </a:lnTo>
                  <a:lnTo>
                    <a:pt x="6" y="100"/>
                  </a:lnTo>
                  <a:lnTo>
                    <a:pt x="7" y="98"/>
                  </a:lnTo>
                  <a:lnTo>
                    <a:pt x="8" y="98"/>
                  </a:lnTo>
                  <a:lnTo>
                    <a:pt x="4" y="98"/>
                  </a:lnTo>
                  <a:lnTo>
                    <a:pt x="12" y="96"/>
                  </a:lnTo>
                  <a:lnTo>
                    <a:pt x="19" y="96"/>
                  </a:lnTo>
                  <a:lnTo>
                    <a:pt x="25" y="96"/>
                  </a:lnTo>
                  <a:lnTo>
                    <a:pt x="21" y="94"/>
                  </a:lnTo>
                  <a:lnTo>
                    <a:pt x="17" y="94"/>
                  </a:lnTo>
                  <a:lnTo>
                    <a:pt x="13" y="93"/>
                  </a:lnTo>
                  <a:lnTo>
                    <a:pt x="9" y="93"/>
                  </a:lnTo>
                  <a:lnTo>
                    <a:pt x="7" y="93"/>
                  </a:lnTo>
                  <a:lnTo>
                    <a:pt x="8" y="93"/>
                  </a:lnTo>
                  <a:lnTo>
                    <a:pt x="9" y="92"/>
                  </a:lnTo>
                  <a:lnTo>
                    <a:pt x="12" y="92"/>
                  </a:lnTo>
                  <a:lnTo>
                    <a:pt x="13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3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6" y="89"/>
                  </a:lnTo>
                  <a:lnTo>
                    <a:pt x="8" y="88"/>
                  </a:lnTo>
                  <a:lnTo>
                    <a:pt x="12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5" y="89"/>
                  </a:lnTo>
                  <a:lnTo>
                    <a:pt x="17" y="89"/>
                  </a:lnTo>
                  <a:lnTo>
                    <a:pt x="19" y="89"/>
                  </a:lnTo>
                  <a:lnTo>
                    <a:pt x="20" y="89"/>
                  </a:lnTo>
                  <a:lnTo>
                    <a:pt x="21" y="88"/>
                  </a:lnTo>
                  <a:lnTo>
                    <a:pt x="19" y="87"/>
                  </a:lnTo>
                  <a:lnTo>
                    <a:pt x="17" y="87"/>
                  </a:lnTo>
                  <a:lnTo>
                    <a:pt x="15" y="87"/>
                  </a:lnTo>
                  <a:lnTo>
                    <a:pt x="13" y="88"/>
                  </a:lnTo>
                  <a:lnTo>
                    <a:pt x="13" y="87"/>
                  </a:lnTo>
                  <a:lnTo>
                    <a:pt x="13" y="85"/>
                  </a:lnTo>
                  <a:lnTo>
                    <a:pt x="12" y="85"/>
                  </a:lnTo>
                  <a:lnTo>
                    <a:pt x="11" y="85"/>
                  </a:lnTo>
                  <a:lnTo>
                    <a:pt x="8" y="85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3" y="84"/>
                  </a:lnTo>
                  <a:lnTo>
                    <a:pt x="2" y="84"/>
                  </a:lnTo>
                  <a:lnTo>
                    <a:pt x="0" y="84"/>
                  </a:lnTo>
                  <a:lnTo>
                    <a:pt x="4" y="83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9" y="84"/>
                  </a:lnTo>
                  <a:lnTo>
                    <a:pt x="12" y="84"/>
                  </a:lnTo>
                  <a:lnTo>
                    <a:pt x="11" y="84"/>
                  </a:lnTo>
                  <a:lnTo>
                    <a:pt x="9" y="81"/>
                  </a:lnTo>
                  <a:lnTo>
                    <a:pt x="11" y="83"/>
                  </a:lnTo>
                  <a:lnTo>
                    <a:pt x="13" y="83"/>
                  </a:lnTo>
                  <a:lnTo>
                    <a:pt x="15" y="83"/>
                  </a:lnTo>
                  <a:lnTo>
                    <a:pt x="16" y="81"/>
                  </a:lnTo>
                  <a:lnTo>
                    <a:pt x="17" y="81"/>
                  </a:lnTo>
                  <a:lnTo>
                    <a:pt x="16" y="81"/>
                  </a:lnTo>
                  <a:lnTo>
                    <a:pt x="15" y="80"/>
                  </a:lnTo>
                  <a:lnTo>
                    <a:pt x="12" y="80"/>
                  </a:lnTo>
                  <a:lnTo>
                    <a:pt x="9" y="79"/>
                  </a:lnTo>
                  <a:lnTo>
                    <a:pt x="7" y="77"/>
                  </a:lnTo>
                  <a:lnTo>
                    <a:pt x="6" y="77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76"/>
                  </a:lnTo>
                  <a:lnTo>
                    <a:pt x="11" y="76"/>
                  </a:lnTo>
                  <a:lnTo>
                    <a:pt x="11" y="77"/>
                  </a:lnTo>
                  <a:lnTo>
                    <a:pt x="11" y="79"/>
                  </a:lnTo>
                  <a:lnTo>
                    <a:pt x="13" y="79"/>
                  </a:lnTo>
                  <a:lnTo>
                    <a:pt x="15" y="80"/>
                  </a:lnTo>
                  <a:lnTo>
                    <a:pt x="16" y="80"/>
                  </a:lnTo>
                  <a:lnTo>
                    <a:pt x="17" y="80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28" y="79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19" y="76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9" y="75"/>
                  </a:lnTo>
                  <a:lnTo>
                    <a:pt x="21" y="75"/>
                  </a:lnTo>
                  <a:lnTo>
                    <a:pt x="21" y="72"/>
                  </a:lnTo>
                  <a:lnTo>
                    <a:pt x="21" y="68"/>
                  </a:lnTo>
                  <a:lnTo>
                    <a:pt x="20" y="70"/>
                  </a:lnTo>
                  <a:lnTo>
                    <a:pt x="19" y="70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9" y="67"/>
                  </a:lnTo>
                  <a:lnTo>
                    <a:pt x="21" y="67"/>
                  </a:lnTo>
                  <a:lnTo>
                    <a:pt x="24" y="67"/>
                  </a:lnTo>
                  <a:lnTo>
                    <a:pt x="25" y="66"/>
                  </a:lnTo>
                  <a:lnTo>
                    <a:pt x="27" y="66"/>
                  </a:lnTo>
                  <a:lnTo>
                    <a:pt x="23" y="64"/>
                  </a:lnTo>
                  <a:lnTo>
                    <a:pt x="21" y="62"/>
                  </a:lnTo>
                  <a:lnTo>
                    <a:pt x="20" y="59"/>
                  </a:lnTo>
                  <a:lnTo>
                    <a:pt x="19" y="57"/>
                  </a:lnTo>
                  <a:lnTo>
                    <a:pt x="28" y="54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1"/>
                  </a:lnTo>
                  <a:lnTo>
                    <a:pt x="24" y="50"/>
                  </a:lnTo>
                  <a:lnTo>
                    <a:pt x="21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5" y="50"/>
                  </a:lnTo>
                  <a:lnTo>
                    <a:pt x="28" y="49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2" y="47"/>
                  </a:lnTo>
                  <a:lnTo>
                    <a:pt x="29" y="46"/>
                  </a:lnTo>
                  <a:lnTo>
                    <a:pt x="28" y="46"/>
                  </a:lnTo>
                  <a:lnTo>
                    <a:pt x="28" y="47"/>
                  </a:lnTo>
                  <a:lnTo>
                    <a:pt x="27" y="47"/>
                  </a:lnTo>
                  <a:lnTo>
                    <a:pt x="25" y="46"/>
                  </a:lnTo>
                  <a:lnTo>
                    <a:pt x="24" y="45"/>
                  </a:lnTo>
                  <a:lnTo>
                    <a:pt x="24" y="46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4" y="37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2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3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0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3" y="37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1" y="30"/>
                  </a:lnTo>
                  <a:lnTo>
                    <a:pt x="42" y="33"/>
                  </a:lnTo>
                  <a:lnTo>
                    <a:pt x="42" y="30"/>
                  </a:lnTo>
                  <a:lnTo>
                    <a:pt x="44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7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3" y="26"/>
                  </a:lnTo>
                  <a:lnTo>
                    <a:pt x="55" y="25"/>
                  </a:lnTo>
                  <a:lnTo>
                    <a:pt x="58" y="25"/>
                  </a:lnTo>
                  <a:lnTo>
                    <a:pt x="61" y="24"/>
                  </a:lnTo>
                  <a:lnTo>
                    <a:pt x="63" y="24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3" y="30"/>
                  </a:lnTo>
                  <a:lnTo>
                    <a:pt x="64" y="30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4" y="25"/>
                  </a:lnTo>
                  <a:lnTo>
                    <a:pt x="66" y="24"/>
                  </a:lnTo>
                  <a:lnTo>
                    <a:pt x="67" y="22"/>
                  </a:lnTo>
                  <a:lnTo>
                    <a:pt x="68" y="21"/>
                  </a:lnTo>
                  <a:lnTo>
                    <a:pt x="70" y="20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4" y="20"/>
                  </a:lnTo>
                  <a:lnTo>
                    <a:pt x="75" y="21"/>
                  </a:lnTo>
                  <a:lnTo>
                    <a:pt x="76" y="22"/>
                  </a:lnTo>
                  <a:lnTo>
                    <a:pt x="76" y="24"/>
                  </a:lnTo>
                  <a:lnTo>
                    <a:pt x="78" y="25"/>
                  </a:lnTo>
                  <a:lnTo>
                    <a:pt x="78" y="26"/>
                  </a:lnTo>
                  <a:lnTo>
                    <a:pt x="79" y="22"/>
                  </a:lnTo>
                  <a:lnTo>
                    <a:pt x="80" y="19"/>
                  </a:lnTo>
                  <a:lnTo>
                    <a:pt x="83" y="20"/>
                  </a:lnTo>
                  <a:lnTo>
                    <a:pt x="84" y="21"/>
                  </a:lnTo>
                  <a:lnTo>
                    <a:pt x="87" y="20"/>
                  </a:lnTo>
                  <a:lnTo>
                    <a:pt x="88" y="17"/>
                  </a:lnTo>
                  <a:lnTo>
                    <a:pt x="93" y="16"/>
                  </a:lnTo>
                  <a:lnTo>
                    <a:pt x="97" y="13"/>
                  </a:lnTo>
                  <a:lnTo>
                    <a:pt x="97" y="17"/>
                  </a:lnTo>
                  <a:lnTo>
                    <a:pt x="100" y="15"/>
                  </a:lnTo>
                  <a:lnTo>
                    <a:pt x="101" y="13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12" y="12"/>
                  </a:lnTo>
                  <a:lnTo>
                    <a:pt x="110" y="19"/>
                  </a:lnTo>
                  <a:lnTo>
                    <a:pt x="112" y="17"/>
                  </a:lnTo>
                  <a:lnTo>
                    <a:pt x="112" y="16"/>
                  </a:lnTo>
                  <a:lnTo>
                    <a:pt x="113" y="15"/>
                  </a:lnTo>
                  <a:lnTo>
                    <a:pt x="113" y="13"/>
                  </a:lnTo>
                  <a:lnTo>
                    <a:pt x="114" y="12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7" y="13"/>
                  </a:lnTo>
                  <a:lnTo>
                    <a:pt x="118" y="12"/>
                  </a:lnTo>
                  <a:lnTo>
                    <a:pt x="119" y="9"/>
                  </a:lnTo>
                  <a:lnTo>
                    <a:pt x="122" y="12"/>
                  </a:lnTo>
                  <a:lnTo>
                    <a:pt x="125" y="15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6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2"/>
                  </a:lnTo>
                  <a:lnTo>
                    <a:pt x="126" y="8"/>
                  </a:lnTo>
                  <a:lnTo>
                    <a:pt x="127" y="9"/>
                  </a:lnTo>
                  <a:lnTo>
                    <a:pt x="129" y="9"/>
                  </a:lnTo>
                  <a:lnTo>
                    <a:pt x="130" y="9"/>
                  </a:lnTo>
                  <a:lnTo>
                    <a:pt x="133" y="8"/>
                  </a:lnTo>
                  <a:lnTo>
                    <a:pt x="134" y="8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36" y="7"/>
                  </a:lnTo>
                  <a:lnTo>
                    <a:pt x="138" y="8"/>
                  </a:lnTo>
                  <a:lnTo>
                    <a:pt x="139" y="8"/>
                  </a:lnTo>
                  <a:lnTo>
                    <a:pt x="140" y="8"/>
                  </a:lnTo>
                  <a:lnTo>
                    <a:pt x="142" y="7"/>
                  </a:lnTo>
                  <a:lnTo>
                    <a:pt x="142" y="11"/>
                  </a:lnTo>
                  <a:lnTo>
                    <a:pt x="147" y="8"/>
                  </a:lnTo>
                  <a:lnTo>
                    <a:pt x="155" y="8"/>
                  </a:lnTo>
                  <a:lnTo>
                    <a:pt x="164" y="8"/>
                  </a:lnTo>
                  <a:lnTo>
                    <a:pt x="171" y="8"/>
                  </a:lnTo>
                  <a:lnTo>
                    <a:pt x="174" y="5"/>
                  </a:lnTo>
                  <a:lnTo>
                    <a:pt x="176" y="7"/>
                  </a:lnTo>
                  <a:lnTo>
                    <a:pt x="176" y="9"/>
                  </a:lnTo>
                  <a:lnTo>
                    <a:pt x="177" y="8"/>
                  </a:lnTo>
                  <a:lnTo>
                    <a:pt x="178" y="8"/>
                  </a:lnTo>
                  <a:lnTo>
                    <a:pt x="181" y="8"/>
                  </a:lnTo>
                  <a:lnTo>
                    <a:pt x="184" y="9"/>
                  </a:lnTo>
                  <a:lnTo>
                    <a:pt x="186" y="11"/>
                  </a:lnTo>
                  <a:lnTo>
                    <a:pt x="186" y="13"/>
                  </a:lnTo>
                  <a:lnTo>
                    <a:pt x="186" y="13"/>
                  </a:lnTo>
                  <a:lnTo>
                    <a:pt x="188" y="13"/>
                  </a:lnTo>
                  <a:lnTo>
                    <a:pt x="188" y="12"/>
                  </a:lnTo>
                  <a:lnTo>
                    <a:pt x="188" y="11"/>
                  </a:lnTo>
                  <a:lnTo>
                    <a:pt x="188" y="11"/>
                  </a:lnTo>
                  <a:lnTo>
                    <a:pt x="189" y="11"/>
                  </a:lnTo>
                  <a:lnTo>
                    <a:pt x="189" y="13"/>
                  </a:lnTo>
                  <a:lnTo>
                    <a:pt x="189" y="11"/>
                  </a:lnTo>
                  <a:lnTo>
                    <a:pt x="191" y="11"/>
                  </a:lnTo>
                  <a:lnTo>
                    <a:pt x="195" y="11"/>
                  </a:lnTo>
                  <a:lnTo>
                    <a:pt x="198" y="9"/>
                  </a:lnTo>
                  <a:lnTo>
                    <a:pt x="201" y="8"/>
                  </a:lnTo>
                  <a:lnTo>
                    <a:pt x="203" y="7"/>
                  </a:lnTo>
                  <a:lnTo>
                    <a:pt x="203" y="8"/>
                  </a:lnTo>
                  <a:lnTo>
                    <a:pt x="205" y="11"/>
                  </a:lnTo>
                  <a:lnTo>
                    <a:pt x="205" y="13"/>
                  </a:lnTo>
                  <a:lnTo>
                    <a:pt x="206" y="15"/>
                  </a:lnTo>
                  <a:lnTo>
                    <a:pt x="206" y="16"/>
                  </a:lnTo>
                  <a:lnTo>
                    <a:pt x="206" y="15"/>
                  </a:lnTo>
                  <a:lnTo>
                    <a:pt x="206" y="13"/>
                  </a:lnTo>
                  <a:lnTo>
                    <a:pt x="207" y="12"/>
                  </a:lnTo>
                  <a:lnTo>
                    <a:pt x="207" y="13"/>
                  </a:lnTo>
                  <a:lnTo>
                    <a:pt x="207" y="15"/>
                  </a:lnTo>
                  <a:lnTo>
                    <a:pt x="208" y="16"/>
                  </a:lnTo>
                  <a:lnTo>
                    <a:pt x="208" y="17"/>
                  </a:lnTo>
                  <a:lnTo>
                    <a:pt x="208" y="17"/>
                  </a:lnTo>
                  <a:lnTo>
                    <a:pt x="208" y="17"/>
                  </a:lnTo>
                  <a:lnTo>
                    <a:pt x="208" y="15"/>
                  </a:lnTo>
                  <a:lnTo>
                    <a:pt x="210" y="13"/>
                  </a:lnTo>
                  <a:lnTo>
                    <a:pt x="210" y="12"/>
                  </a:lnTo>
                  <a:lnTo>
                    <a:pt x="211" y="13"/>
                  </a:lnTo>
                  <a:lnTo>
                    <a:pt x="212" y="15"/>
                  </a:lnTo>
                  <a:lnTo>
                    <a:pt x="212" y="16"/>
                  </a:lnTo>
                  <a:lnTo>
                    <a:pt x="214" y="16"/>
                  </a:lnTo>
                  <a:lnTo>
                    <a:pt x="214" y="17"/>
                  </a:lnTo>
                  <a:lnTo>
                    <a:pt x="219" y="9"/>
                  </a:lnTo>
                  <a:lnTo>
                    <a:pt x="228" y="4"/>
                  </a:lnTo>
                  <a:lnTo>
                    <a:pt x="239" y="2"/>
                  </a:lnTo>
                  <a:lnTo>
                    <a:pt x="250" y="2"/>
                  </a:lnTo>
                  <a:lnTo>
                    <a:pt x="260" y="0"/>
                  </a:lnTo>
                  <a:lnTo>
                    <a:pt x="269" y="2"/>
                  </a:lnTo>
                  <a:lnTo>
                    <a:pt x="278" y="3"/>
                  </a:lnTo>
                  <a:lnTo>
                    <a:pt x="286" y="4"/>
                  </a:lnTo>
                  <a:lnTo>
                    <a:pt x="288" y="9"/>
                  </a:lnTo>
                  <a:lnTo>
                    <a:pt x="290" y="7"/>
                  </a:lnTo>
                  <a:lnTo>
                    <a:pt x="291" y="4"/>
                  </a:lnTo>
                  <a:lnTo>
                    <a:pt x="292" y="4"/>
                  </a:lnTo>
                  <a:lnTo>
                    <a:pt x="295" y="3"/>
                  </a:lnTo>
                  <a:lnTo>
                    <a:pt x="297" y="3"/>
                  </a:lnTo>
                  <a:lnTo>
                    <a:pt x="300" y="3"/>
                  </a:lnTo>
                  <a:lnTo>
                    <a:pt x="303" y="3"/>
                  </a:lnTo>
                  <a:lnTo>
                    <a:pt x="303" y="5"/>
                  </a:lnTo>
                  <a:lnTo>
                    <a:pt x="303" y="8"/>
                  </a:lnTo>
                  <a:lnTo>
                    <a:pt x="303" y="5"/>
                  </a:lnTo>
                  <a:lnTo>
                    <a:pt x="303" y="5"/>
                  </a:lnTo>
                  <a:lnTo>
                    <a:pt x="303" y="5"/>
                  </a:lnTo>
                  <a:lnTo>
                    <a:pt x="304" y="5"/>
                  </a:lnTo>
                  <a:lnTo>
                    <a:pt x="304" y="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4"/>
            <p:cNvSpPr>
              <a:spLocks noEditPoints="1"/>
            </p:cNvSpPr>
            <p:nvPr/>
          </p:nvSpPr>
          <p:spPr bwMode="auto">
            <a:xfrm>
              <a:off x="6972300" y="3138488"/>
              <a:ext cx="530225" cy="727075"/>
            </a:xfrm>
            <a:custGeom>
              <a:avLst/>
              <a:gdLst>
                <a:gd name="T0" fmla="*/ 165 w 334"/>
                <a:gd name="T1" fmla="*/ 8 h 458"/>
                <a:gd name="T2" fmla="*/ 181 w 334"/>
                <a:gd name="T3" fmla="*/ 4 h 458"/>
                <a:gd name="T4" fmla="*/ 177 w 334"/>
                <a:gd name="T5" fmla="*/ 20 h 458"/>
                <a:gd name="T6" fmla="*/ 193 w 334"/>
                <a:gd name="T7" fmla="*/ 16 h 458"/>
                <a:gd name="T8" fmla="*/ 223 w 334"/>
                <a:gd name="T9" fmla="*/ 17 h 458"/>
                <a:gd name="T10" fmla="*/ 257 w 334"/>
                <a:gd name="T11" fmla="*/ 25 h 458"/>
                <a:gd name="T12" fmla="*/ 282 w 334"/>
                <a:gd name="T13" fmla="*/ 33 h 458"/>
                <a:gd name="T14" fmla="*/ 267 w 334"/>
                <a:gd name="T15" fmla="*/ 40 h 458"/>
                <a:gd name="T16" fmla="*/ 240 w 334"/>
                <a:gd name="T17" fmla="*/ 38 h 458"/>
                <a:gd name="T18" fmla="*/ 157 w 334"/>
                <a:gd name="T19" fmla="*/ 43 h 458"/>
                <a:gd name="T20" fmla="*/ 125 w 334"/>
                <a:gd name="T21" fmla="*/ 59 h 458"/>
                <a:gd name="T22" fmla="*/ 84 w 334"/>
                <a:gd name="T23" fmla="*/ 97 h 458"/>
                <a:gd name="T24" fmla="*/ 64 w 334"/>
                <a:gd name="T25" fmla="*/ 148 h 458"/>
                <a:gd name="T26" fmla="*/ 76 w 334"/>
                <a:gd name="T27" fmla="*/ 171 h 458"/>
                <a:gd name="T28" fmla="*/ 152 w 334"/>
                <a:gd name="T29" fmla="*/ 204 h 458"/>
                <a:gd name="T30" fmla="*/ 198 w 334"/>
                <a:gd name="T31" fmla="*/ 216 h 458"/>
                <a:gd name="T32" fmla="*/ 254 w 334"/>
                <a:gd name="T33" fmla="*/ 246 h 458"/>
                <a:gd name="T34" fmla="*/ 330 w 334"/>
                <a:gd name="T35" fmla="*/ 322 h 458"/>
                <a:gd name="T36" fmla="*/ 215 w 334"/>
                <a:gd name="T37" fmla="*/ 453 h 458"/>
                <a:gd name="T38" fmla="*/ 77 w 334"/>
                <a:gd name="T39" fmla="*/ 432 h 458"/>
                <a:gd name="T40" fmla="*/ 54 w 334"/>
                <a:gd name="T41" fmla="*/ 386 h 458"/>
                <a:gd name="T42" fmla="*/ 105 w 334"/>
                <a:gd name="T43" fmla="*/ 419 h 458"/>
                <a:gd name="T44" fmla="*/ 147 w 334"/>
                <a:gd name="T45" fmla="*/ 423 h 458"/>
                <a:gd name="T46" fmla="*/ 208 w 334"/>
                <a:gd name="T47" fmla="*/ 420 h 458"/>
                <a:gd name="T48" fmla="*/ 265 w 334"/>
                <a:gd name="T49" fmla="*/ 411 h 458"/>
                <a:gd name="T50" fmla="*/ 276 w 334"/>
                <a:gd name="T51" fmla="*/ 402 h 458"/>
                <a:gd name="T52" fmla="*/ 288 w 334"/>
                <a:gd name="T53" fmla="*/ 385 h 458"/>
                <a:gd name="T54" fmla="*/ 301 w 334"/>
                <a:gd name="T55" fmla="*/ 357 h 458"/>
                <a:gd name="T56" fmla="*/ 307 w 334"/>
                <a:gd name="T57" fmla="*/ 336 h 458"/>
                <a:gd name="T58" fmla="*/ 288 w 334"/>
                <a:gd name="T59" fmla="*/ 314 h 458"/>
                <a:gd name="T60" fmla="*/ 280 w 334"/>
                <a:gd name="T61" fmla="*/ 300 h 458"/>
                <a:gd name="T62" fmla="*/ 263 w 334"/>
                <a:gd name="T63" fmla="*/ 289 h 458"/>
                <a:gd name="T64" fmla="*/ 233 w 334"/>
                <a:gd name="T65" fmla="*/ 270 h 458"/>
                <a:gd name="T66" fmla="*/ 220 w 334"/>
                <a:gd name="T67" fmla="*/ 263 h 458"/>
                <a:gd name="T68" fmla="*/ 212 w 334"/>
                <a:gd name="T69" fmla="*/ 253 h 458"/>
                <a:gd name="T70" fmla="*/ 191 w 334"/>
                <a:gd name="T71" fmla="*/ 251 h 458"/>
                <a:gd name="T72" fmla="*/ 165 w 334"/>
                <a:gd name="T73" fmla="*/ 251 h 458"/>
                <a:gd name="T74" fmla="*/ 152 w 334"/>
                <a:gd name="T75" fmla="*/ 247 h 458"/>
                <a:gd name="T76" fmla="*/ 123 w 334"/>
                <a:gd name="T77" fmla="*/ 241 h 458"/>
                <a:gd name="T78" fmla="*/ 106 w 334"/>
                <a:gd name="T79" fmla="*/ 243 h 458"/>
                <a:gd name="T80" fmla="*/ 93 w 334"/>
                <a:gd name="T81" fmla="*/ 230 h 458"/>
                <a:gd name="T82" fmla="*/ 79 w 334"/>
                <a:gd name="T83" fmla="*/ 232 h 458"/>
                <a:gd name="T84" fmla="*/ 76 w 334"/>
                <a:gd name="T85" fmla="*/ 226 h 458"/>
                <a:gd name="T86" fmla="*/ 54 w 334"/>
                <a:gd name="T87" fmla="*/ 217 h 458"/>
                <a:gd name="T88" fmla="*/ 32 w 334"/>
                <a:gd name="T89" fmla="*/ 190 h 458"/>
                <a:gd name="T90" fmla="*/ 24 w 334"/>
                <a:gd name="T91" fmla="*/ 161 h 458"/>
                <a:gd name="T92" fmla="*/ 20 w 334"/>
                <a:gd name="T93" fmla="*/ 137 h 458"/>
                <a:gd name="T94" fmla="*/ 26 w 334"/>
                <a:gd name="T95" fmla="*/ 110 h 458"/>
                <a:gd name="T96" fmla="*/ 45 w 334"/>
                <a:gd name="T97" fmla="*/ 69 h 458"/>
                <a:gd name="T98" fmla="*/ 50 w 334"/>
                <a:gd name="T99" fmla="*/ 63 h 458"/>
                <a:gd name="T100" fmla="*/ 64 w 334"/>
                <a:gd name="T101" fmla="*/ 71 h 458"/>
                <a:gd name="T102" fmla="*/ 66 w 334"/>
                <a:gd name="T103" fmla="*/ 56 h 458"/>
                <a:gd name="T104" fmla="*/ 72 w 334"/>
                <a:gd name="T105" fmla="*/ 51 h 458"/>
                <a:gd name="T106" fmla="*/ 80 w 334"/>
                <a:gd name="T107" fmla="*/ 40 h 458"/>
                <a:gd name="T108" fmla="*/ 92 w 334"/>
                <a:gd name="T109" fmla="*/ 35 h 458"/>
                <a:gd name="T110" fmla="*/ 101 w 334"/>
                <a:gd name="T111" fmla="*/ 25 h 458"/>
                <a:gd name="T112" fmla="*/ 113 w 334"/>
                <a:gd name="T113" fmla="*/ 17 h 458"/>
                <a:gd name="T114" fmla="*/ 123 w 334"/>
                <a:gd name="T115" fmla="*/ 18 h 458"/>
                <a:gd name="T116" fmla="*/ 136 w 334"/>
                <a:gd name="T117" fmla="*/ 30 h 458"/>
                <a:gd name="T118" fmla="*/ 148 w 334"/>
                <a:gd name="T119" fmla="*/ 20 h 458"/>
                <a:gd name="T120" fmla="*/ 152 w 334"/>
                <a:gd name="T121" fmla="*/ 16 h 458"/>
                <a:gd name="T122" fmla="*/ 160 w 334"/>
                <a:gd name="T123" fmla="*/ 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4" h="458">
                  <a:moveTo>
                    <a:pt x="231" y="266"/>
                  </a:moveTo>
                  <a:lnTo>
                    <a:pt x="231" y="266"/>
                  </a:lnTo>
                  <a:lnTo>
                    <a:pt x="232" y="266"/>
                  </a:lnTo>
                  <a:lnTo>
                    <a:pt x="231" y="266"/>
                  </a:lnTo>
                  <a:close/>
                  <a:moveTo>
                    <a:pt x="225" y="266"/>
                  </a:moveTo>
                  <a:lnTo>
                    <a:pt x="227" y="266"/>
                  </a:lnTo>
                  <a:lnTo>
                    <a:pt x="228" y="266"/>
                  </a:lnTo>
                  <a:lnTo>
                    <a:pt x="227" y="266"/>
                  </a:lnTo>
                  <a:lnTo>
                    <a:pt x="225" y="266"/>
                  </a:lnTo>
                  <a:close/>
                  <a:moveTo>
                    <a:pt x="166" y="0"/>
                  </a:moveTo>
                  <a:lnTo>
                    <a:pt x="170" y="5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8" y="6"/>
                  </a:lnTo>
                  <a:lnTo>
                    <a:pt x="166" y="6"/>
                  </a:lnTo>
                  <a:lnTo>
                    <a:pt x="165" y="8"/>
                  </a:lnTo>
                  <a:lnTo>
                    <a:pt x="165" y="8"/>
                  </a:lnTo>
                  <a:lnTo>
                    <a:pt x="164" y="9"/>
                  </a:lnTo>
                  <a:lnTo>
                    <a:pt x="165" y="12"/>
                  </a:lnTo>
                  <a:lnTo>
                    <a:pt x="168" y="9"/>
                  </a:lnTo>
                  <a:lnTo>
                    <a:pt x="172" y="8"/>
                  </a:lnTo>
                  <a:lnTo>
                    <a:pt x="172" y="10"/>
                  </a:lnTo>
                  <a:lnTo>
                    <a:pt x="172" y="13"/>
                  </a:lnTo>
                  <a:lnTo>
                    <a:pt x="173" y="13"/>
                  </a:lnTo>
                  <a:lnTo>
                    <a:pt x="174" y="14"/>
                  </a:lnTo>
                  <a:lnTo>
                    <a:pt x="176" y="14"/>
                  </a:lnTo>
                  <a:lnTo>
                    <a:pt x="177" y="13"/>
                  </a:lnTo>
                  <a:lnTo>
                    <a:pt x="178" y="12"/>
                  </a:lnTo>
                  <a:lnTo>
                    <a:pt x="178" y="10"/>
                  </a:lnTo>
                  <a:lnTo>
                    <a:pt x="178" y="8"/>
                  </a:lnTo>
                  <a:lnTo>
                    <a:pt x="180" y="6"/>
                  </a:lnTo>
                  <a:lnTo>
                    <a:pt x="181" y="4"/>
                  </a:lnTo>
                  <a:lnTo>
                    <a:pt x="185" y="4"/>
                  </a:lnTo>
                  <a:lnTo>
                    <a:pt x="187" y="4"/>
                  </a:lnTo>
                  <a:lnTo>
                    <a:pt x="189" y="4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87" y="5"/>
                  </a:lnTo>
                  <a:lnTo>
                    <a:pt x="186" y="6"/>
                  </a:lnTo>
                  <a:lnTo>
                    <a:pt x="183" y="9"/>
                  </a:lnTo>
                  <a:lnTo>
                    <a:pt x="181" y="10"/>
                  </a:lnTo>
                  <a:lnTo>
                    <a:pt x="180" y="13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77" y="16"/>
                  </a:lnTo>
                  <a:lnTo>
                    <a:pt x="176" y="16"/>
                  </a:lnTo>
                  <a:lnTo>
                    <a:pt x="176" y="18"/>
                  </a:lnTo>
                  <a:lnTo>
                    <a:pt x="177" y="20"/>
                  </a:lnTo>
                  <a:lnTo>
                    <a:pt x="178" y="22"/>
                  </a:lnTo>
                  <a:lnTo>
                    <a:pt x="180" y="25"/>
                  </a:lnTo>
                  <a:lnTo>
                    <a:pt x="180" y="26"/>
                  </a:lnTo>
                  <a:lnTo>
                    <a:pt x="181" y="27"/>
                  </a:lnTo>
                  <a:lnTo>
                    <a:pt x="182" y="27"/>
                  </a:lnTo>
                  <a:lnTo>
                    <a:pt x="183" y="26"/>
                  </a:lnTo>
                  <a:lnTo>
                    <a:pt x="183" y="25"/>
                  </a:lnTo>
                  <a:lnTo>
                    <a:pt x="182" y="22"/>
                  </a:lnTo>
                  <a:lnTo>
                    <a:pt x="182" y="21"/>
                  </a:lnTo>
                  <a:lnTo>
                    <a:pt x="181" y="18"/>
                  </a:lnTo>
                  <a:lnTo>
                    <a:pt x="181" y="18"/>
                  </a:lnTo>
                  <a:lnTo>
                    <a:pt x="186" y="17"/>
                  </a:lnTo>
                  <a:lnTo>
                    <a:pt x="189" y="16"/>
                  </a:lnTo>
                  <a:lnTo>
                    <a:pt x="191" y="12"/>
                  </a:lnTo>
                  <a:lnTo>
                    <a:pt x="193" y="13"/>
                  </a:lnTo>
                  <a:lnTo>
                    <a:pt x="193" y="16"/>
                  </a:lnTo>
                  <a:lnTo>
                    <a:pt x="191" y="18"/>
                  </a:lnTo>
                  <a:lnTo>
                    <a:pt x="200" y="16"/>
                  </a:lnTo>
                  <a:lnTo>
                    <a:pt x="208" y="17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208" y="13"/>
                  </a:lnTo>
                  <a:lnTo>
                    <a:pt x="208" y="13"/>
                  </a:lnTo>
                  <a:lnTo>
                    <a:pt x="210" y="13"/>
                  </a:lnTo>
                  <a:lnTo>
                    <a:pt x="211" y="13"/>
                  </a:lnTo>
                  <a:lnTo>
                    <a:pt x="211" y="12"/>
                  </a:lnTo>
                  <a:lnTo>
                    <a:pt x="212" y="16"/>
                  </a:lnTo>
                  <a:lnTo>
                    <a:pt x="214" y="18"/>
                  </a:lnTo>
                  <a:lnTo>
                    <a:pt x="215" y="20"/>
                  </a:lnTo>
                  <a:lnTo>
                    <a:pt x="216" y="20"/>
                  </a:lnTo>
                  <a:lnTo>
                    <a:pt x="219" y="18"/>
                  </a:lnTo>
                  <a:lnTo>
                    <a:pt x="223" y="17"/>
                  </a:lnTo>
                  <a:lnTo>
                    <a:pt x="227" y="16"/>
                  </a:lnTo>
                  <a:lnTo>
                    <a:pt x="231" y="17"/>
                  </a:lnTo>
                  <a:lnTo>
                    <a:pt x="233" y="17"/>
                  </a:lnTo>
                  <a:lnTo>
                    <a:pt x="237" y="17"/>
                  </a:lnTo>
                  <a:lnTo>
                    <a:pt x="241" y="16"/>
                  </a:lnTo>
                  <a:lnTo>
                    <a:pt x="244" y="16"/>
                  </a:lnTo>
                  <a:lnTo>
                    <a:pt x="246" y="25"/>
                  </a:lnTo>
                  <a:lnTo>
                    <a:pt x="248" y="23"/>
                  </a:lnTo>
                  <a:lnTo>
                    <a:pt x="248" y="21"/>
                  </a:lnTo>
                  <a:lnTo>
                    <a:pt x="248" y="22"/>
                  </a:lnTo>
                  <a:lnTo>
                    <a:pt x="250" y="23"/>
                  </a:lnTo>
                  <a:lnTo>
                    <a:pt x="252" y="23"/>
                  </a:lnTo>
                  <a:lnTo>
                    <a:pt x="254" y="22"/>
                  </a:lnTo>
                  <a:lnTo>
                    <a:pt x="257" y="22"/>
                  </a:lnTo>
                  <a:lnTo>
                    <a:pt x="258" y="20"/>
                  </a:lnTo>
                  <a:lnTo>
                    <a:pt x="257" y="25"/>
                  </a:lnTo>
                  <a:lnTo>
                    <a:pt x="258" y="25"/>
                  </a:lnTo>
                  <a:lnTo>
                    <a:pt x="258" y="23"/>
                  </a:lnTo>
                  <a:lnTo>
                    <a:pt x="258" y="27"/>
                  </a:lnTo>
                  <a:lnTo>
                    <a:pt x="258" y="29"/>
                  </a:lnTo>
                  <a:lnTo>
                    <a:pt x="259" y="30"/>
                  </a:lnTo>
                  <a:lnTo>
                    <a:pt x="261" y="30"/>
                  </a:lnTo>
                  <a:lnTo>
                    <a:pt x="263" y="29"/>
                  </a:lnTo>
                  <a:lnTo>
                    <a:pt x="266" y="29"/>
                  </a:lnTo>
                  <a:lnTo>
                    <a:pt x="265" y="26"/>
                  </a:lnTo>
                  <a:lnTo>
                    <a:pt x="271" y="26"/>
                  </a:lnTo>
                  <a:lnTo>
                    <a:pt x="278" y="27"/>
                  </a:lnTo>
                  <a:lnTo>
                    <a:pt x="276" y="30"/>
                  </a:lnTo>
                  <a:lnTo>
                    <a:pt x="280" y="29"/>
                  </a:lnTo>
                  <a:lnTo>
                    <a:pt x="279" y="31"/>
                  </a:lnTo>
                  <a:lnTo>
                    <a:pt x="280" y="33"/>
                  </a:lnTo>
                  <a:lnTo>
                    <a:pt x="282" y="33"/>
                  </a:lnTo>
                  <a:lnTo>
                    <a:pt x="278" y="37"/>
                  </a:lnTo>
                  <a:lnTo>
                    <a:pt x="274" y="39"/>
                  </a:lnTo>
                  <a:lnTo>
                    <a:pt x="274" y="38"/>
                  </a:lnTo>
                  <a:lnTo>
                    <a:pt x="274" y="35"/>
                  </a:lnTo>
                  <a:lnTo>
                    <a:pt x="274" y="34"/>
                  </a:lnTo>
                  <a:lnTo>
                    <a:pt x="274" y="31"/>
                  </a:lnTo>
                  <a:lnTo>
                    <a:pt x="274" y="30"/>
                  </a:lnTo>
                  <a:lnTo>
                    <a:pt x="272" y="29"/>
                  </a:lnTo>
                  <a:lnTo>
                    <a:pt x="272" y="29"/>
                  </a:lnTo>
                  <a:lnTo>
                    <a:pt x="271" y="30"/>
                  </a:lnTo>
                  <a:lnTo>
                    <a:pt x="270" y="33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2" y="35"/>
                  </a:lnTo>
                  <a:lnTo>
                    <a:pt x="270" y="38"/>
                  </a:lnTo>
                  <a:lnTo>
                    <a:pt x="267" y="40"/>
                  </a:lnTo>
                  <a:lnTo>
                    <a:pt x="265" y="40"/>
                  </a:lnTo>
                  <a:lnTo>
                    <a:pt x="266" y="38"/>
                  </a:lnTo>
                  <a:lnTo>
                    <a:pt x="265" y="37"/>
                  </a:lnTo>
                  <a:lnTo>
                    <a:pt x="263" y="38"/>
                  </a:lnTo>
                  <a:lnTo>
                    <a:pt x="261" y="39"/>
                  </a:lnTo>
                  <a:lnTo>
                    <a:pt x="257" y="39"/>
                  </a:lnTo>
                  <a:lnTo>
                    <a:pt x="253" y="40"/>
                  </a:lnTo>
                  <a:lnTo>
                    <a:pt x="250" y="40"/>
                  </a:lnTo>
                  <a:lnTo>
                    <a:pt x="248" y="40"/>
                  </a:lnTo>
                  <a:lnTo>
                    <a:pt x="250" y="35"/>
                  </a:lnTo>
                  <a:lnTo>
                    <a:pt x="255" y="31"/>
                  </a:lnTo>
                  <a:lnTo>
                    <a:pt x="250" y="29"/>
                  </a:lnTo>
                  <a:lnTo>
                    <a:pt x="248" y="34"/>
                  </a:lnTo>
                  <a:lnTo>
                    <a:pt x="244" y="38"/>
                  </a:lnTo>
                  <a:lnTo>
                    <a:pt x="244" y="35"/>
                  </a:lnTo>
                  <a:lnTo>
                    <a:pt x="240" y="38"/>
                  </a:lnTo>
                  <a:lnTo>
                    <a:pt x="233" y="39"/>
                  </a:lnTo>
                  <a:lnTo>
                    <a:pt x="227" y="40"/>
                  </a:lnTo>
                  <a:lnTo>
                    <a:pt x="223" y="39"/>
                  </a:lnTo>
                  <a:lnTo>
                    <a:pt x="219" y="35"/>
                  </a:lnTo>
                  <a:lnTo>
                    <a:pt x="215" y="39"/>
                  </a:lnTo>
                  <a:lnTo>
                    <a:pt x="208" y="40"/>
                  </a:lnTo>
                  <a:lnTo>
                    <a:pt x="200" y="42"/>
                  </a:lnTo>
                  <a:lnTo>
                    <a:pt x="195" y="42"/>
                  </a:lnTo>
                  <a:lnTo>
                    <a:pt x="178" y="46"/>
                  </a:lnTo>
                  <a:lnTo>
                    <a:pt x="160" y="50"/>
                  </a:lnTo>
                  <a:lnTo>
                    <a:pt x="161" y="44"/>
                  </a:lnTo>
                  <a:lnTo>
                    <a:pt x="160" y="46"/>
                  </a:lnTo>
                  <a:lnTo>
                    <a:pt x="160" y="46"/>
                  </a:lnTo>
                  <a:lnTo>
                    <a:pt x="159" y="44"/>
                  </a:lnTo>
                  <a:lnTo>
                    <a:pt x="159" y="43"/>
                  </a:lnTo>
                  <a:lnTo>
                    <a:pt x="157" y="43"/>
                  </a:lnTo>
                  <a:lnTo>
                    <a:pt x="159" y="46"/>
                  </a:lnTo>
                  <a:lnTo>
                    <a:pt x="157" y="48"/>
                  </a:lnTo>
                  <a:lnTo>
                    <a:pt x="156" y="50"/>
                  </a:lnTo>
                  <a:lnTo>
                    <a:pt x="152" y="52"/>
                  </a:lnTo>
                  <a:lnTo>
                    <a:pt x="149" y="54"/>
                  </a:lnTo>
                  <a:lnTo>
                    <a:pt x="145" y="56"/>
                  </a:lnTo>
                  <a:lnTo>
                    <a:pt x="143" y="58"/>
                  </a:lnTo>
                  <a:lnTo>
                    <a:pt x="142" y="59"/>
                  </a:lnTo>
                  <a:lnTo>
                    <a:pt x="140" y="56"/>
                  </a:lnTo>
                  <a:lnTo>
                    <a:pt x="139" y="59"/>
                  </a:lnTo>
                  <a:lnTo>
                    <a:pt x="138" y="61"/>
                  </a:lnTo>
                  <a:lnTo>
                    <a:pt x="135" y="61"/>
                  </a:lnTo>
                  <a:lnTo>
                    <a:pt x="132" y="61"/>
                  </a:lnTo>
                  <a:lnTo>
                    <a:pt x="130" y="60"/>
                  </a:lnTo>
                  <a:lnTo>
                    <a:pt x="127" y="60"/>
                  </a:lnTo>
                  <a:lnTo>
                    <a:pt x="125" y="59"/>
                  </a:lnTo>
                  <a:lnTo>
                    <a:pt x="123" y="59"/>
                  </a:lnTo>
                  <a:lnTo>
                    <a:pt x="122" y="59"/>
                  </a:lnTo>
                  <a:lnTo>
                    <a:pt x="121" y="63"/>
                  </a:lnTo>
                  <a:lnTo>
                    <a:pt x="119" y="65"/>
                  </a:lnTo>
                  <a:lnTo>
                    <a:pt x="118" y="68"/>
                  </a:lnTo>
                  <a:lnTo>
                    <a:pt x="115" y="69"/>
                  </a:lnTo>
                  <a:lnTo>
                    <a:pt x="113" y="71"/>
                  </a:lnTo>
                  <a:lnTo>
                    <a:pt x="110" y="72"/>
                  </a:lnTo>
                  <a:lnTo>
                    <a:pt x="108" y="73"/>
                  </a:lnTo>
                  <a:lnTo>
                    <a:pt x="105" y="75"/>
                  </a:lnTo>
                  <a:lnTo>
                    <a:pt x="102" y="77"/>
                  </a:lnTo>
                  <a:lnTo>
                    <a:pt x="98" y="81"/>
                  </a:lnTo>
                  <a:lnTo>
                    <a:pt x="94" y="85"/>
                  </a:lnTo>
                  <a:lnTo>
                    <a:pt x="91" y="89"/>
                  </a:lnTo>
                  <a:lnTo>
                    <a:pt x="87" y="93"/>
                  </a:lnTo>
                  <a:lnTo>
                    <a:pt x="84" y="97"/>
                  </a:lnTo>
                  <a:lnTo>
                    <a:pt x="80" y="95"/>
                  </a:lnTo>
                  <a:lnTo>
                    <a:pt x="77" y="105"/>
                  </a:lnTo>
                  <a:lnTo>
                    <a:pt x="71" y="114"/>
                  </a:lnTo>
                  <a:lnTo>
                    <a:pt x="70" y="123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4" y="123"/>
                  </a:lnTo>
                  <a:lnTo>
                    <a:pt x="66" y="127"/>
                  </a:lnTo>
                  <a:lnTo>
                    <a:pt x="66" y="131"/>
                  </a:lnTo>
                  <a:lnTo>
                    <a:pt x="67" y="135"/>
                  </a:lnTo>
                  <a:lnTo>
                    <a:pt x="67" y="137"/>
                  </a:lnTo>
                  <a:lnTo>
                    <a:pt x="68" y="139"/>
                  </a:lnTo>
                  <a:lnTo>
                    <a:pt x="67" y="141"/>
                  </a:lnTo>
                  <a:lnTo>
                    <a:pt x="67" y="143"/>
                  </a:lnTo>
                  <a:lnTo>
                    <a:pt x="66" y="145"/>
                  </a:lnTo>
                  <a:lnTo>
                    <a:pt x="64" y="148"/>
                  </a:lnTo>
                  <a:lnTo>
                    <a:pt x="64" y="150"/>
                  </a:lnTo>
                  <a:lnTo>
                    <a:pt x="64" y="153"/>
                  </a:lnTo>
                  <a:lnTo>
                    <a:pt x="64" y="154"/>
                  </a:lnTo>
                  <a:lnTo>
                    <a:pt x="66" y="156"/>
                  </a:lnTo>
                  <a:lnTo>
                    <a:pt x="67" y="157"/>
                  </a:lnTo>
                  <a:lnTo>
                    <a:pt x="70" y="156"/>
                  </a:lnTo>
                  <a:lnTo>
                    <a:pt x="68" y="158"/>
                  </a:lnTo>
                  <a:lnTo>
                    <a:pt x="70" y="161"/>
                  </a:lnTo>
                  <a:lnTo>
                    <a:pt x="70" y="162"/>
                  </a:lnTo>
                  <a:lnTo>
                    <a:pt x="71" y="165"/>
                  </a:lnTo>
                  <a:lnTo>
                    <a:pt x="72" y="167"/>
                  </a:lnTo>
                  <a:lnTo>
                    <a:pt x="72" y="169"/>
                  </a:lnTo>
                  <a:lnTo>
                    <a:pt x="72" y="171"/>
                  </a:lnTo>
                  <a:lnTo>
                    <a:pt x="73" y="170"/>
                  </a:lnTo>
                  <a:lnTo>
                    <a:pt x="75" y="170"/>
                  </a:lnTo>
                  <a:lnTo>
                    <a:pt x="76" y="171"/>
                  </a:lnTo>
                  <a:lnTo>
                    <a:pt x="76" y="173"/>
                  </a:lnTo>
                  <a:lnTo>
                    <a:pt x="77" y="175"/>
                  </a:lnTo>
                  <a:lnTo>
                    <a:pt x="77" y="177"/>
                  </a:lnTo>
                  <a:lnTo>
                    <a:pt x="79" y="178"/>
                  </a:lnTo>
                  <a:lnTo>
                    <a:pt x="80" y="179"/>
                  </a:lnTo>
                  <a:lnTo>
                    <a:pt x="81" y="179"/>
                  </a:lnTo>
                  <a:lnTo>
                    <a:pt x="80" y="181"/>
                  </a:lnTo>
                  <a:lnTo>
                    <a:pt x="79" y="182"/>
                  </a:lnTo>
                  <a:lnTo>
                    <a:pt x="88" y="186"/>
                  </a:lnTo>
                  <a:lnTo>
                    <a:pt x="96" y="191"/>
                  </a:lnTo>
                  <a:lnTo>
                    <a:pt x="105" y="195"/>
                  </a:lnTo>
                  <a:lnTo>
                    <a:pt x="118" y="198"/>
                  </a:lnTo>
                  <a:lnTo>
                    <a:pt x="131" y="200"/>
                  </a:lnTo>
                  <a:lnTo>
                    <a:pt x="142" y="202"/>
                  </a:lnTo>
                  <a:lnTo>
                    <a:pt x="147" y="203"/>
                  </a:lnTo>
                  <a:lnTo>
                    <a:pt x="152" y="204"/>
                  </a:lnTo>
                  <a:lnTo>
                    <a:pt x="157" y="205"/>
                  </a:lnTo>
                  <a:lnTo>
                    <a:pt x="161" y="207"/>
                  </a:lnTo>
                  <a:lnTo>
                    <a:pt x="168" y="208"/>
                  </a:lnTo>
                  <a:lnTo>
                    <a:pt x="176" y="208"/>
                  </a:lnTo>
                  <a:lnTo>
                    <a:pt x="182" y="209"/>
                  </a:lnTo>
                  <a:lnTo>
                    <a:pt x="187" y="212"/>
                  </a:lnTo>
                  <a:lnTo>
                    <a:pt x="189" y="215"/>
                  </a:lnTo>
                  <a:lnTo>
                    <a:pt x="190" y="216"/>
                  </a:lnTo>
                  <a:lnTo>
                    <a:pt x="190" y="216"/>
                  </a:lnTo>
                  <a:lnTo>
                    <a:pt x="191" y="215"/>
                  </a:lnTo>
                  <a:lnTo>
                    <a:pt x="193" y="215"/>
                  </a:lnTo>
                  <a:lnTo>
                    <a:pt x="194" y="213"/>
                  </a:lnTo>
                  <a:lnTo>
                    <a:pt x="195" y="213"/>
                  </a:lnTo>
                  <a:lnTo>
                    <a:pt x="195" y="215"/>
                  </a:lnTo>
                  <a:lnTo>
                    <a:pt x="197" y="217"/>
                  </a:lnTo>
                  <a:lnTo>
                    <a:pt x="198" y="216"/>
                  </a:lnTo>
                  <a:lnTo>
                    <a:pt x="197" y="213"/>
                  </a:lnTo>
                  <a:lnTo>
                    <a:pt x="206" y="216"/>
                  </a:lnTo>
                  <a:lnTo>
                    <a:pt x="216" y="219"/>
                  </a:lnTo>
                  <a:lnTo>
                    <a:pt x="228" y="221"/>
                  </a:lnTo>
                  <a:lnTo>
                    <a:pt x="238" y="225"/>
                  </a:lnTo>
                  <a:lnTo>
                    <a:pt x="245" y="230"/>
                  </a:lnTo>
                  <a:lnTo>
                    <a:pt x="246" y="238"/>
                  </a:lnTo>
                  <a:lnTo>
                    <a:pt x="248" y="237"/>
                  </a:lnTo>
                  <a:lnTo>
                    <a:pt x="248" y="237"/>
                  </a:lnTo>
                  <a:lnTo>
                    <a:pt x="249" y="238"/>
                  </a:lnTo>
                  <a:lnTo>
                    <a:pt x="252" y="239"/>
                  </a:lnTo>
                  <a:lnTo>
                    <a:pt x="253" y="242"/>
                  </a:lnTo>
                  <a:lnTo>
                    <a:pt x="253" y="245"/>
                  </a:lnTo>
                  <a:lnTo>
                    <a:pt x="254" y="246"/>
                  </a:lnTo>
                  <a:lnTo>
                    <a:pt x="254" y="246"/>
                  </a:lnTo>
                  <a:lnTo>
                    <a:pt x="254" y="246"/>
                  </a:lnTo>
                  <a:lnTo>
                    <a:pt x="257" y="246"/>
                  </a:lnTo>
                  <a:lnTo>
                    <a:pt x="258" y="245"/>
                  </a:lnTo>
                  <a:lnTo>
                    <a:pt x="259" y="243"/>
                  </a:lnTo>
                  <a:lnTo>
                    <a:pt x="261" y="243"/>
                  </a:lnTo>
                  <a:lnTo>
                    <a:pt x="262" y="245"/>
                  </a:lnTo>
                  <a:lnTo>
                    <a:pt x="263" y="247"/>
                  </a:lnTo>
                  <a:lnTo>
                    <a:pt x="265" y="250"/>
                  </a:lnTo>
                  <a:lnTo>
                    <a:pt x="266" y="253"/>
                  </a:lnTo>
                  <a:lnTo>
                    <a:pt x="267" y="255"/>
                  </a:lnTo>
                  <a:lnTo>
                    <a:pt x="267" y="255"/>
                  </a:lnTo>
                  <a:lnTo>
                    <a:pt x="282" y="258"/>
                  </a:lnTo>
                  <a:lnTo>
                    <a:pt x="295" y="266"/>
                  </a:lnTo>
                  <a:lnTo>
                    <a:pt x="307" y="276"/>
                  </a:lnTo>
                  <a:lnTo>
                    <a:pt x="316" y="291"/>
                  </a:lnTo>
                  <a:lnTo>
                    <a:pt x="322" y="302"/>
                  </a:lnTo>
                  <a:lnTo>
                    <a:pt x="330" y="322"/>
                  </a:lnTo>
                  <a:lnTo>
                    <a:pt x="334" y="342"/>
                  </a:lnTo>
                  <a:lnTo>
                    <a:pt x="334" y="363"/>
                  </a:lnTo>
                  <a:lnTo>
                    <a:pt x="327" y="382"/>
                  </a:lnTo>
                  <a:lnTo>
                    <a:pt x="318" y="400"/>
                  </a:lnTo>
                  <a:lnTo>
                    <a:pt x="307" y="416"/>
                  </a:lnTo>
                  <a:lnTo>
                    <a:pt x="293" y="431"/>
                  </a:lnTo>
                  <a:lnTo>
                    <a:pt x="276" y="441"/>
                  </a:lnTo>
                  <a:lnTo>
                    <a:pt x="257" y="449"/>
                  </a:lnTo>
                  <a:lnTo>
                    <a:pt x="237" y="453"/>
                  </a:lnTo>
                  <a:lnTo>
                    <a:pt x="233" y="452"/>
                  </a:lnTo>
                  <a:lnTo>
                    <a:pt x="229" y="450"/>
                  </a:lnTo>
                  <a:lnTo>
                    <a:pt x="225" y="450"/>
                  </a:lnTo>
                  <a:lnTo>
                    <a:pt x="221" y="450"/>
                  </a:lnTo>
                  <a:lnTo>
                    <a:pt x="219" y="449"/>
                  </a:lnTo>
                  <a:lnTo>
                    <a:pt x="217" y="449"/>
                  </a:lnTo>
                  <a:lnTo>
                    <a:pt x="215" y="453"/>
                  </a:lnTo>
                  <a:lnTo>
                    <a:pt x="208" y="455"/>
                  </a:lnTo>
                  <a:lnTo>
                    <a:pt x="198" y="455"/>
                  </a:lnTo>
                  <a:lnTo>
                    <a:pt x="187" y="455"/>
                  </a:lnTo>
                  <a:lnTo>
                    <a:pt x="180" y="455"/>
                  </a:lnTo>
                  <a:lnTo>
                    <a:pt x="173" y="455"/>
                  </a:lnTo>
                  <a:lnTo>
                    <a:pt x="176" y="454"/>
                  </a:lnTo>
                  <a:lnTo>
                    <a:pt x="176" y="453"/>
                  </a:lnTo>
                  <a:lnTo>
                    <a:pt x="174" y="452"/>
                  </a:lnTo>
                  <a:lnTo>
                    <a:pt x="169" y="455"/>
                  </a:lnTo>
                  <a:lnTo>
                    <a:pt x="161" y="458"/>
                  </a:lnTo>
                  <a:lnTo>
                    <a:pt x="152" y="458"/>
                  </a:lnTo>
                  <a:lnTo>
                    <a:pt x="142" y="457"/>
                  </a:lnTo>
                  <a:lnTo>
                    <a:pt x="125" y="453"/>
                  </a:lnTo>
                  <a:lnTo>
                    <a:pt x="106" y="446"/>
                  </a:lnTo>
                  <a:lnTo>
                    <a:pt x="91" y="438"/>
                  </a:lnTo>
                  <a:lnTo>
                    <a:pt x="77" y="432"/>
                  </a:lnTo>
                  <a:lnTo>
                    <a:pt x="64" y="424"/>
                  </a:lnTo>
                  <a:lnTo>
                    <a:pt x="51" y="416"/>
                  </a:lnTo>
                  <a:lnTo>
                    <a:pt x="42" y="407"/>
                  </a:lnTo>
                  <a:lnTo>
                    <a:pt x="21" y="380"/>
                  </a:lnTo>
                  <a:lnTo>
                    <a:pt x="0" y="353"/>
                  </a:lnTo>
                  <a:lnTo>
                    <a:pt x="11" y="349"/>
                  </a:lnTo>
                  <a:lnTo>
                    <a:pt x="20" y="353"/>
                  </a:lnTo>
                  <a:lnTo>
                    <a:pt x="30" y="361"/>
                  </a:lnTo>
                  <a:lnTo>
                    <a:pt x="38" y="369"/>
                  </a:lnTo>
                  <a:lnTo>
                    <a:pt x="47" y="377"/>
                  </a:lnTo>
                  <a:lnTo>
                    <a:pt x="56" y="381"/>
                  </a:lnTo>
                  <a:lnTo>
                    <a:pt x="56" y="381"/>
                  </a:lnTo>
                  <a:lnTo>
                    <a:pt x="55" y="382"/>
                  </a:lnTo>
                  <a:lnTo>
                    <a:pt x="55" y="383"/>
                  </a:lnTo>
                  <a:lnTo>
                    <a:pt x="54" y="385"/>
                  </a:lnTo>
                  <a:lnTo>
                    <a:pt x="54" y="386"/>
                  </a:lnTo>
                  <a:lnTo>
                    <a:pt x="55" y="386"/>
                  </a:lnTo>
                  <a:lnTo>
                    <a:pt x="62" y="387"/>
                  </a:lnTo>
                  <a:lnTo>
                    <a:pt x="68" y="390"/>
                  </a:lnTo>
                  <a:lnTo>
                    <a:pt x="73" y="394"/>
                  </a:lnTo>
                  <a:lnTo>
                    <a:pt x="80" y="399"/>
                  </a:lnTo>
                  <a:lnTo>
                    <a:pt x="87" y="404"/>
                  </a:lnTo>
                  <a:lnTo>
                    <a:pt x="92" y="411"/>
                  </a:lnTo>
                  <a:lnTo>
                    <a:pt x="94" y="418"/>
                  </a:lnTo>
                  <a:lnTo>
                    <a:pt x="96" y="418"/>
                  </a:lnTo>
                  <a:lnTo>
                    <a:pt x="98" y="418"/>
                  </a:lnTo>
                  <a:lnTo>
                    <a:pt x="101" y="418"/>
                  </a:lnTo>
                  <a:lnTo>
                    <a:pt x="102" y="416"/>
                  </a:lnTo>
                  <a:lnTo>
                    <a:pt x="105" y="418"/>
                  </a:lnTo>
                  <a:lnTo>
                    <a:pt x="104" y="419"/>
                  </a:lnTo>
                  <a:lnTo>
                    <a:pt x="104" y="420"/>
                  </a:lnTo>
                  <a:lnTo>
                    <a:pt x="105" y="419"/>
                  </a:lnTo>
                  <a:lnTo>
                    <a:pt x="106" y="419"/>
                  </a:lnTo>
                  <a:lnTo>
                    <a:pt x="109" y="420"/>
                  </a:lnTo>
                  <a:lnTo>
                    <a:pt x="110" y="420"/>
                  </a:lnTo>
                  <a:lnTo>
                    <a:pt x="111" y="419"/>
                  </a:lnTo>
                  <a:lnTo>
                    <a:pt x="113" y="425"/>
                  </a:lnTo>
                  <a:lnTo>
                    <a:pt x="118" y="420"/>
                  </a:lnTo>
                  <a:lnTo>
                    <a:pt x="123" y="421"/>
                  </a:lnTo>
                  <a:lnTo>
                    <a:pt x="130" y="423"/>
                  </a:lnTo>
                  <a:lnTo>
                    <a:pt x="135" y="423"/>
                  </a:lnTo>
                  <a:lnTo>
                    <a:pt x="135" y="424"/>
                  </a:lnTo>
                  <a:lnTo>
                    <a:pt x="136" y="425"/>
                  </a:lnTo>
                  <a:lnTo>
                    <a:pt x="138" y="425"/>
                  </a:lnTo>
                  <a:lnTo>
                    <a:pt x="139" y="425"/>
                  </a:lnTo>
                  <a:lnTo>
                    <a:pt x="142" y="424"/>
                  </a:lnTo>
                  <a:lnTo>
                    <a:pt x="144" y="424"/>
                  </a:lnTo>
                  <a:lnTo>
                    <a:pt x="147" y="423"/>
                  </a:lnTo>
                  <a:lnTo>
                    <a:pt x="148" y="423"/>
                  </a:lnTo>
                  <a:lnTo>
                    <a:pt x="149" y="421"/>
                  </a:lnTo>
                  <a:lnTo>
                    <a:pt x="173" y="420"/>
                  </a:lnTo>
                  <a:lnTo>
                    <a:pt x="172" y="423"/>
                  </a:lnTo>
                  <a:lnTo>
                    <a:pt x="172" y="427"/>
                  </a:lnTo>
                  <a:lnTo>
                    <a:pt x="176" y="421"/>
                  </a:lnTo>
                  <a:lnTo>
                    <a:pt x="181" y="420"/>
                  </a:lnTo>
                  <a:lnTo>
                    <a:pt x="186" y="420"/>
                  </a:lnTo>
                  <a:lnTo>
                    <a:pt x="193" y="419"/>
                  </a:lnTo>
                  <a:lnTo>
                    <a:pt x="195" y="416"/>
                  </a:lnTo>
                  <a:lnTo>
                    <a:pt x="198" y="420"/>
                  </a:lnTo>
                  <a:lnTo>
                    <a:pt x="198" y="420"/>
                  </a:lnTo>
                  <a:lnTo>
                    <a:pt x="200" y="419"/>
                  </a:lnTo>
                  <a:lnTo>
                    <a:pt x="203" y="419"/>
                  </a:lnTo>
                  <a:lnTo>
                    <a:pt x="206" y="419"/>
                  </a:lnTo>
                  <a:lnTo>
                    <a:pt x="208" y="420"/>
                  </a:lnTo>
                  <a:lnTo>
                    <a:pt x="212" y="420"/>
                  </a:lnTo>
                  <a:lnTo>
                    <a:pt x="215" y="419"/>
                  </a:lnTo>
                  <a:lnTo>
                    <a:pt x="216" y="418"/>
                  </a:lnTo>
                  <a:lnTo>
                    <a:pt x="216" y="416"/>
                  </a:lnTo>
                  <a:lnTo>
                    <a:pt x="216" y="418"/>
                  </a:lnTo>
                  <a:lnTo>
                    <a:pt x="216" y="419"/>
                  </a:lnTo>
                  <a:lnTo>
                    <a:pt x="215" y="420"/>
                  </a:lnTo>
                  <a:lnTo>
                    <a:pt x="215" y="420"/>
                  </a:lnTo>
                  <a:lnTo>
                    <a:pt x="215" y="421"/>
                  </a:lnTo>
                  <a:lnTo>
                    <a:pt x="215" y="424"/>
                  </a:lnTo>
                  <a:lnTo>
                    <a:pt x="221" y="421"/>
                  </a:lnTo>
                  <a:lnTo>
                    <a:pt x="231" y="418"/>
                  </a:lnTo>
                  <a:lnTo>
                    <a:pt x="241" y="414"/>
                  </a:lnTo>
                  <a:lnTo>
                    <a:pt x="252" y="411"/>
                  </a:lnTo>
                  <a:lnTo>
                    <a:pt x="259" y="410"/>
                  </a:lnTo>
                  <a:lnTo>
                    <a:pt x="265" y="411"/>
                  </a:lnTo>
                  <a:lnTo>
                    <a:pt x="266" y="408"/>
                  </a:lnTo>
                  <a:lnTo>
                    <a:pt x="267" y="406"/>
                  </a:lnTo>
                  <a:lnTo>
                    <a:pt x="269" y="406"/>
                  </a:lnTo>
                  <a:lnTo>
                    <a:pt x="270" y="404"/>
                  </a:lnTo>
                  <a:lnTo>
                    <a:pt x="272" y="404"/>
                  </a:lnTo>
                  <a:lnTo>
                    <a:pt x="274" y="404"/>
                  </a:lnTo>
                  <a:lnTo>
                    <a:pt x="275" y="403"/>
                  </a:lnTo>
                  <a:lnTo>
                    <a:pt x="275" y="402"/>
                  </a:lnTo>
                  <a:lnTo>
                    <a:pt x="274" y="402"/>
                  </a:lnTo>
                  <a:lnTo>
                    <a:pt x="274" y="400"/>
                  </a:lnTo>
                  <a:lnTo>
                    <a:pt x="272" y="399"/>
                  </a:lnTo>
                  <a:lnTo>
                    <a:pt x="272" y="399"/>
                  </a:lnTo>
                  <a:lnTo>
                    <a:pt x="272" y="399"/>
                  </a:lnTo>
                  <a:lnTo>
                    <a:pt x="272" y="399"/>
                  </a:lnTo>
                  <a:lnTo>
                    <a:pt x="274" y="400"/>
                  </a:lnTo>
                  <a:lnTo>
                    <a:pt x="276" y="402"/>
                  </a:lnTo>
                  <a:lnTo>
                    <a:pt x="276" y="399"/>
                  </a:lnTo>
                  <a:lnTo>
                    <a:pt x="278" y="397"/>
                  </a:lnTo>
                  <a:lnTo>
                    <a:pt x="278" y="395"/>
                  </a:lnTo>
                  <a:lnTo>
                    <a:pt x="279" y="394"/>
                  </a:lnTo>
                  <a:lnTo>
                    <a:pt x="282" y="395"/>
                  </a:lnTo>
                  <a:lnTo>
                    <a:pt x="282" y="393"/>
                  </a:lnTo>
                  <a:lnTo>
                    <a:pt x="282" y="391"/>
                  </a:lnTo>
                  <a:lnTo>
                    <a:pt x="283" y="390"/>
                  </a:lnTo>
                  <a:lnTo>
                    <a:pt x="284" y="389"/>
                  </a:lnTo>
                  <a:lnTo>
                    <a:pt x="286" y="389"/>
                  </a:lnTo>
                  <a:lnTo>
                    <a:pt x="286" y="386"/>
                  </a:lnTo>
                  <a:lnTo>
                    <a:pt x="287" y="389"/>
                  </a:lnTo>
                  <a:lnTo>
                    <a:pt x="288" y="389"/>
                  </a:lnTo>
                  <a:lnTo>
                    <a:pt x="288" y="387"/>
                  </a:lnTo>
                  <a:lnTo>
                    <a:pt x="288" y="386"/>
                  </a:lnTo>
                  <a:lnTo>
                    <a:pt x="288" y="385"/>
                  </a:lnTo>
                  <a:lnTo>
                    <a:pt x="287" y="383"/>
                  </a:lnTo>
                  <a:lnTo>
                    <a:pt x="287" y="382"/>
                  </a:lnTo>
                  <a:lnTo>
                    <a:pt x="287" y="382"/>
                  </a:lnTo>
                  <a:lnTo>
                    <a:pt x="288" y="383"/>
                  </a:lnTo>
                  <a:lnTo>
                    <a:pt x="289" y="385"/>
                  </a:lnTo>
                  <a:lnTo>
                    <a:pt x="289" y="380"/>
                  </a:lnTo>
                  <a:lnTo>
                    <a:pt x="289" y="376"/>
                  </a:lnTo>
                  <a:lnTo>
                    <a:pt x="292" y="372"/>
                  </a:lnTo>
                  <a:lnTo>
                    <a:pt x="293" y="368"/>
                  </a:lnTo>
                  <a:lnTo>
                    <a:pt x="295" y="364"/>
                  </a:lnTo>
                  <a:lnTo>
                    <a:pt x="295" y="361"/>
                  </a:lnTo>
                  <a:lnTo>
                    <a:pt x="295" y="359"/>
                  </a:lnTo>
                  <a:lnTo>
                    <a:pt x="296" y="357"/>
                  </a:lnTo>
                  <a:lnTo>
                    <a:pt x="299" y="357"/>
                  </a:lnTo>
                  <a:lnTo>
                    <a:pt x="300" y="357"/>
                  </a:lnTo>
                  <a:lnTo>
                    <a:pt x="301" y="357"/>
                  </a:lnTo>
                  <a:lnTo>
                    <a:pt x="303" y="355"/>
                  </a:lnTo>
                  <a:lnTo>
                    <a:pt x="300" y="355"/>
                  </a:lnTo>
                  <a:lnTo>
                    <a:pt x="299" y="353"/>
                  </a:lnTo>
                  <a:lnTo>
                    <a:pt x="299" y="352"/>
                  </a:lnTo>
                  <a:lnTo>
                    <a:pt x="297" y="351"/>
                  </a:lnTo>
                  <a:lnTo>
                    <a:pt x="297" y="349"/>
                  </a:lnTo>
                  <a:lnTo>
                    <a:pt x="296" y="349"/>
                  </a:lnTo>
                  <a:lnTo>
                    <a:pt x="293" y="349"/>
                  </a:lnTo>
                  <a:lnTo>
                    <a:pt x="295" y="346"/>
                  </a:lnTo>
                  <a:lnTo>
                    <a:pt x="296" y="342"/>
                  </a:lnTo>
                  <a:lnTo>
                    <a:pt x="295" y="338"/>
                  </a:lnTo>
                  <a:lnTo>
                    <a:pt x="296" y="338"/>
                  </a:lnTo>
                  <a:lnTo>
                    <a:pt x="299" y="338"/>
                  </a:lnTo>
                  <a:lnTo>
                    <a:pt x="303" y="338"/>
                  </a:lnTo>
                  <a:lnTo>
                    <a:pt x="305" y="338"/>
                  </a:lnTo>
                  <a:lnTo>
                    <a:pt x="307" y="336"/>
                  </a:lnTo>
                  <a:lnTo>
                    <a:pt x="308" y="336"/>
                  </a:lnTo>
                  <a:lnTo>
                    <a:pt x="308" y="334"/>
                  </a:lnTo>
                  <a:lnTo>
                    <a:pt x="305" y="331"/>
                  </a:lnTo>
                  <a:lnTo>
                    <a:pt x="304" y="328"/>
                  </a:lnTo>
                  <a:lnTo>
                    <a:pt x="301" y="327"/>
                  </a:lnTo>
                  <a:lnTo>
                    <a:pt x="299" y="327"/>
                  </a:lnTo>
                  <a:lnTo>
                    <a:pt x="296" y="326"/>
                  </a:lnTo>
                  <a:lnTo>
                    <a:pt x="293" y="325"/>
                  </a:lnTo>
                  <a:lnTo>
                    <a:pt x="291" y="322"/>
                  </a:lnTo>
                  <a:lnTo>
                    <a:pt x="295" y="321"/>
                  </a:lnTo>
                  <a:lnTo>
                    <a:pt x="297" y="319"/>
                  </a:lnTo>
                  <a:lnTo>
                    <a:pt x="286" y="318"/>
                  </a:lnTo>
                  <a:lnTo>
                    <a:pt x="286" y="317"/>
                  </a:lnTo>
                  <a:lnTo>
                    <a:pt x="287" y="317"/>
                  </a:lnTo>
                  <a:lnTo>
                    <a:pt x="288" y="315"/>
                  </a:lnTo>
                  <a:lnTo>
                    <a:pt x="288" y="314"/>
                  </a:lnTo>
                  <a:lnTo>
                    <a:pt x="287" y="314"/>
                  </a:lnTo>
                  <a:lnTo>
                    <a:pt x="286" y="315"/>
                  </a:lnTo>
                  <a:lnTo>
                    <a:pt x="283" y="315"/>
                  </a:lnTo>
                  <a:lnTo>
                    <a:pt x="283" y="315"/>
                  </a:lnTo>
                  <a:lnTo>
                    <a:pt x="283" y="314"/>
                  </a:lnTo>
                  <a:lnTo>
                    <a:pt x="283" y="313"/>
                  </a:lnTo>
                  <a:lnTo>
                    <a:pt x="283" y="310"/>
                  </a:lnTo>
                  <a:lnTo>
                    <a:pt x="284" y="309"/>
                  </a:lnTo>
                  <a:lnTo>
                    <a:pt x="286" y="308"/>
                  </a:lnTo>
                  <a:lnTo>
                    <a:pt x="286" y="306"/>
                  </a:lnTo>
                  <a:lnTo>
                    <a:pt x="287" y="305"/>
                  </a:lnTo>
                  <a:lnTo>
                    <a:pt x="287" y="305"/>
                  </a:lnTo>
                  <a:lnTo>
                    <a:pt x="286" y="304"/>
                  </a:lnTo>
                  <a:lnTo>
                    <a:pt x="284" y="302"/>
                  </a:lnTo>
                  <a:lnTo>
                    <a:pt x="283" y="301"/>
                  </a:lnTo>
                  <a:lnTo>
                    <a:pt x="280" y="300"/>
                  </a:lnTo>
                  <a:lnTo>
                    <a:pt x="279" y="300"/>
                  </a:lnTo>
                  <a:lnTo>
                    <a:pt x="276" y="300"/>
                  </a:lnTo>
                  <a:lnTo>
                    <a:pt x="276" y="301"/>
                  </a:lnTo>
                  <a:lnTo>
                    <a:pt x="278" y="301"/>
                  </a:lnTo>
                  <a:lnTo>
                    <a:pt x="278" y="301"/>
                  </a:lnTo>
                  <a:lnTo>
                    <a:pt x="276" y="301"/>
                  </a:lnTo>
                  <a:lnTo>
                    <a:pt x="274" y="301"/>
                  </a:lnTo>
                  <a:lnTo>
                    <a:pt x="272" y="301"/>
                  </a:lnTo>
                  <a:lnTo>
                    <a:pt x="271" y="300"/>
                  </a:lnTo>
                  <a:lnTo>
                    <a:pt x="271" y="298"/>
                  </a:lnTo>
                  <a:lnTo>
                    <a:pt x="274" y="297"/>
                  </a:lnTo>
                  <a:lnTo>
                    <a:pt x="267" y="296"/>
                  </a:lnTo>
                  <a:lnTo>
                    <a:pt x="261" y="293"/>
                  </a:lnTo>
                  <a:lnTo>
                    <a:pt x="263" y="292"/>
                  </a:lnTo>
                  <a:lnTo>
                    <a:pt x="265" y="292"/>
                  </a:lnTo>
                  <a:lnTo>
                    <a:pt x="263" y="289"/>
                  </a:lnTo>
                  <a:lnTo>
                    <a:pt x="262" y="288"/>
                  </a:lnTo>
                  <a:lnTo>
                    <a:pt x="259" y="288"/>
                  </a:lnTo>
                  <a:lnTo>
                    <a:pt x="258" y="287"/>
                  </a:lnTo>
                  <a:lnTo>
                    <a:pt x="255" y="285"/>
                  </a:lnTo>
                  <a:lnTo>
                    <a:pt x="254" y="284"/>
                  </a:lnTo>
                  <a:lnTo>
                    <a:pt x="254" y="281"/>
                  </a:lnTo>
                  <a:lnTo>
                    <a:pt x="252" y="284"/>
                  </a:lnTo>
                  <a:lnTo>
                    <a:pt x="250" y="281"/>
                  </a:lnTo>
                  <a:lnTo>
                    <a:pt x="249" y="279"/>
                  </a:lnTo>
                  <a:lnTo>
                    <a:pt x="248" y="277"/>
                  </a:lnTo>
                  <a:lnTo>
                    <a:pt x="248" y="277"/>
                  </a:lnTo>
                  <a:lnTo>
                    <a:pt x="244" y="276"/>
                  </a:lnTo>
                  <a:lnTo>
                    <a:pt x="241" y="275"/>
                  </a:lnTo>
                  <a:lnTo>
                    <a:pt x="237" y="274"/>
                  </a:lnTo>
                  <a:lnTo>
                    <a:pt x="235" y="272"/>
                  </a:lnTo>
                  <a:lnTo>
                    <a:pt x="233" y="270"/>
                  </a:lnTo>
                  <a:lnTo>
                    <a:pt x="229" y="271"/>
                  </a:lnTo>
                  <a:lnTo>
                    <a:pt x="225" y="271"/>
                  </a:lnTo>
                  <a:lnTo>
                    <a:pt x="227" y="270"/>
                  </a:lnTo>
                  <a:lnTo>
                    <a:pt x="227" y="268"/>
                  </a:lnTo>
                  <a:lnTo>
                    <a:pt x="227" y="268"/>
                  </a:lnTo>
                  <a:lnTo>
                    <a:pt x="227" y="267"/>
                  </a:lnTo>
                  <a:lnTo>
                    <a:pt x="227" y="267"/>
                  </a:lnTo>
                  <a:lnTo>
                    <a:pt x="225" y="266"/>
                  </a:lnTo>
                  <a:lnTo>
                    <a:pt x="225" y="266"/>
                  </a:lnTo>
                  <a:lnTo>
                    <a:pt x="225" y="264"/>
                  </a:lnTo>
                  <a:lnTo>
                    <a:pt x="225" y="264"/>
                  </a:lnTo>
                  <a:lnTo>
                    <a:pt x="224" y="264"/>
                  </a:lnTo>
                  <a:lnTo>
                    <a:pt x="224" y="264"/>
                  </a:lnTo>
                  <a:lnTo>
                    <a:pt x="223" y="266"/>
                  </a:lnTo>
                  <a:lnTo>
                    <a:pt x="221" y="264"/>
                  </a:lnTo>
                  <a:lnTo>
                    <a:pt x="220" y="263"/>
                  </a:lnTo>
                  <a:lnTo>
                    <a:pt x="221" y="263"/>
                  </a:lnTo>
                  <a:lnTo>
                    <a:pt x="223" y="262"/>
                  </a:lnTo>
                  <a:lnTo>
                    <a:pt x="223" y="260"/>
                  </a:lnTo>
                  <a:lnTo>
                    <a:pt x="224" y="259"/>
                  </a:lnTo>
                  <a:lnTo>
                    <a:pt x="223" y="258"/>
                  </a:lnTo>
                  <a:lnTo>
                    <a:pt x="220" y="258"/>
                  </a:lnTo>
                  <a:lnTo>
                    <a:pt x="217" y="259"/>
                  </a:lnTo>
                  <a:lnTo>
                    <a:pt x="215" y="260"/>
                  </a:lnTo>
                  <a:lnTo>
                    <a:pt x="214" y="260"/>
                  </a:lnTo>
                  <a:lnTo>
                    <a:pt x="212" y="262"/>
                  </a:lnTo>
                  <a:lnTo>
                    <a:pt x="212" y="260"/>
                  </a:lnTo>
                  <a:lnTo>
                    <a:pt x="211" y="260"/>
                  </a:lnTo>
                  <a:lnTo>
                    <a:pt x="211" y="258"/>
                  </a:lnTo>
                  <a:lnTo>
                    <a:pt x="210" y="256"/>
                  </a:lnTo>
                  <a:lnTo>
                    <a:pt x="211" y="255"/>
                  </a:lnTo>
                  <a:lnTo>
                    <a:pt x="212" y="253"/>
                  </a:lnTo>
                  <a:lnTo>
                    <a:pt x="211" y="253"/>
                  </a:lnTo>
                  <a:lnTo>
                    <a:pt x="210" y="254"/>
                  </a:lnTo>
                  <a:lnTo>
                    <a:pt x="208" y="255"/>
                  </a:lnTo>
                  <a:lnTo>
                    <a:pt x="207" y="256"/>
                  </a:lnTo>
                  <a:lnTo>
                    <a:pt x="206" y="256"/>
                  </a:lnTo>
                  <a:lnTo>
                    <a:pt x="206" y="258"/>
                  </a:lnTo>
                  <a:lnTo>
                    <a:pt x="206" y="256"/>
                  </a:lnTo>
                  <a:lnTo>
                    <a:pt x="206" y="255"/>
                  </a:lnTo>
                  <a:lnTo>
                    <a:pt x="204" y="258"/>
                  </a:lnTo>
                  <a:lnTo>
                    <a:pt x="203" y="258"/>
                  </a:lnTo>
                  <a:lnTo>
                    <a:pt x="200" y="258"/>
                  </a:lnTo>
                  <a:lnTo>
                    <a:pt x="198" y="256"/>
                  </a:lnTo>
                  <a:lnTo>
                    <a:pt x="197" y="256"/>
                  </a:lnTo>
                  <a:lnTo>
                    <a:pt x="194" y="255"/>
                  </a:lnTo>
                  <a:lnTo>
                    <a:pt x="193" y="254"/>
                  </a:lnTo>
                  <a:lnTo>
                    <a:pt x="191" y="251"/>
                  </a:lnTo>
                  <a:lnTo>
                    <a:pt x="189" y="253"/>
                  </a:lnTo>
                  <a:lnTo>
                    <a:pt x="186" y="254"/>
                  </a:lnTo>
                  <a:lnTo>
                    <a:pt x="183" y="253"/>
                  </a:lnTo>
                  <a:lnTo>
                    <a:pt x="183" y="251"/>
                  </a:lnTo>
                  <a:lnTo>
                    <a:pt x="183" y="250"/>
                  </a:lnTo>
                  <a:lnTo>
                    <a:pt x="181" y="249"/>
                  </a:lnTo>
                  <a:lnTo>
                    <a:pt x="178" y="246"/>
                  </a:lnTo>
                  <a:lnTo>
                    <a:pt x="177" y="243"/>
                  </a:lnTo>
                  <a:lnTo>
                    <a:pt x="174" y="247"/>
                  </a:lnTo>
                  <a:lnTo>
                    <a:pt x="173" y="251"/>
                  </a:lnTo>
                  <a:lnTo>
                    <a:pt x="173" y="250"/>
                  </a:lnTo>
                  <a:lnTo>
                    <a:pt x="172" y="250"/>
                  </a:lnTo>
                  <a:lnTo>
                    <a:pt x="170" y="250"/>
                  </a:lnTo>
                  <a:lnTo>
                    <a:pt x="168" y="250"/>
                  </a:lnTo>
                  <a:lnTo>
                    <a:pt x="166" y="251"/>
                  </a:lnTo>
                  <a:lnTo>
                    <a:pt x="165" y="251"/>
                  </a:lnTo>
                  <a:lnTo>
                    <a:pt x="164" y="250"/>
                  </a:lnTo>
                  <a:lnTo>
                    <a:pt x="163" y="249"/>
                  </a:lnTo>
                  <a:lnTo>
                    <a:pt x="164" y="249"/>
                  </a:lnTo>
                  <a:lnTo>
                    <a:pt x="164" y="247"/>
                  </a:lnTo>
                  <a:lnTo>
                    <a:pt x="165" y="246"/>
                  </a:lnTo>
                  <a:lnTo>
                    <a:pt x="165" y="243"/>
                  </a:lnTo>
                  <a:lnTo>
                    <a:pt x="165" y="242"/>
                  </a:lnTo>
                  <a:lnTo>
                    <a:pt x="165" y="242"/>
                  </a:lnTo>
                  <a:lnTo>
                    <a:pt x="164" y="241"/>
                  </a:lnTo>
                  <a:lnTo>
                    <a:pt x="160" y="242"/>
                  </a:lnTo>
                  <a:lnTo>
                    <a:pt x="157" y="245"/>
                  </a:lnTo>
                  <a:lnTo>
                    <a:pt x="156" y="247"/>
                  </a:lnTo>
                  <a:lnTo>
                    <a:pt x="156" y="250"/>
                  </a:lnTo>
                  <a:lnTo>
                    <a:pt x="156" y="250"/>
                  </a:lnTo>
                  <a:lnTo>
                    <a:pt x="153" y="249"/>
                  </a:lnTo>
                  <a:lnTo>
                    <a:pt x="152" y="247"/>
                  </a:lnTo>
                  <a:lnTo>
                    <a:pt x="149" y="247"/>
                  </a:lnTo>
                  <a:lnTo>
                    <a:pt x="148" y="247"/>
                  </a:lnTo>
                  <a:lnTo>
                    <a:pt x="147" y="249"/>
                  </a:lnTo>
                  <a:lnTo>
                    <a:pt x="145" y="250"/>
                  </a:lnTo>
                  <a:lnTo>
                    <a:pt x="143" y="249"/>
                  </a:lnTo>
                  <a:lnTo>
                    <a:pt x="139" y="247"/>
                  </a:lnTo>
                  <a:lnTo>
                    <a:pt x="135" y="247"/>
                  </a:lnTo>
                  <a:lnTo>
                    <a:pt x="132" y="246"/>
                  </a:lnTo>
                  <a:lnTo>
                    <a:pt x="128" y="245"/>
                  </a:lnTo>
                  <a:lnTo>
                    <a:pt x="128" y="245"/>
                  </a:lnTo>
                  <a:lnTo>
                    <a:pt x="128" y="243"/>
                  </a:lnTo>
                  <a:lnTo>
                    <a:pt x="127" y="242"/>
                  </a:lnTo>
                  <a:lnTo>
                    <a:pt x="126" y="241"/>
                  </a:lnTo>
                  <a:lnTo>
                    <a:pt x="125" y="241"/>
                  </a:lnTo>
                  <a:lnTo>
                    <a:pt x="125" y="239"/>
                  </a:lnTo>
                  <a:lnTo>
                    <a:pt x="123" y="241"/>
                  </a:lnTo>
                  <a:lnTo>
                    <a:pt x="123" y="242"/>
                  </a:lnTo>
                  <a:lnTo>
                    <a:pt x="123" y="243"/>
                  </a:lnTo>
                  <a:lnTo>
                    <a:pt x="122" y="243"/>
                  </a:lnTo>
                  <a:lnTo>
                    <a:pt x="122" y="243"/>
                  </a:lnTo>
                  <a:lnTo>
                    <a:pt x="122" y="242"/>
                  </a:lnTo>
                  <a:lnTo>
                    <a:pt x="122" y="241"/>
                  </a:lnTo>
                  <a:lnTo>
                    <a:pt x="123" y="238"/>
                  </a:lnTo>
                  <a:lnTo>
                    <a:pt x="122" y="238"/>
                  </a:lnTo>
                  <a:lnTo>
                    <a:pt x="121" y="238"/>
                  </a:lnTo>
                  <a:lnTo>
                    <a:pt x="118" y="238"/>
                  </a:lnTo>
                  <a:lnTo>
                    <a:pt x="117" y="239"/>
                  </a:lnTo>
                  <a:lnTo>
                    <a:pt x="114" y="241"/>
                  </a:lnTo>
                  <a:lnTo>
                    <a:pt x="111" y="242"/>
                  </a:lnTo>
                  <a:lnTo>
                    <a:pt x="110" y="242"/>
                  </a:lnTo>
                  <a:lnTo>
                    <a:pt x="108" y="243"/>
                  </a:lnTo>
                  <a:lnTo>
                    <a:pt x="106" y="243"/>
                  </a:lnTo>
                  <a:lnTo>
                    <a:pt x="105" y="242"/>
                  </a:lnTo>
                  <a:lnTo>
                    <a:pt x="105" y="241"/>
                  </a:lnTo>
                  <a:lnTo>
                    <a:pt x="105" y="238"/>
                  </a:lnTo>
                  <a:lnTo>
                    <a:pt x="105" y="233"/>
                  </a:lnTo>
                  <a:lnTo>
                    <a:pt x="101" y="233"/>
                  </a:lnTo>
                  <a:lnTo>
                    <a:pt x="98" y="236"/>
                  </a:lnTo>
                  <a:lnTo>
                    <a:pt x="97" y="230"/>
                  </a:lnTo>
                  <a:lnTo>
                    <a:pt x="97" y="232"/>
                  </a:lnTo>
                  <a:lnTo>
                    <a:pt x="97" y="232"/>
                  </a:lnTo>
                  <a:lnTo>
                    <a:pt x="96" y="232"/>
                  </a:lnTo>
                  <a:lnTo>
                    <a:pt x="94" y="232"/>
                  </a:lnTo>
                  <a:lnTo>
                    <a:pt x="93" y="232"/>
                  </a:lnTo>
                  <a:lnTo>
                    <a:pt x="94" y="232"/>
                  </a:lnTo>
                  <a:lnTo>
                    <a:pt x="94" y="232"/>
                  </a:lnTo>
                  <a:lnTo>
                    <a:pt x="94" y="230"/>
                  </a:lnTo>
                  <a:lnTo>
                    <a:pt x="93" y="230"/>
                  </a:lnTo>
                  <a:lnTo>
                    <a:pt x="91" y="230"/>
                  </a:lnTo>
                  <a:lnTo>
                    <a:pt x="92" y="233"/>
                  </a:lnTo>
                  <a:lnTo>
                    <a:pt x="94" y="236"/>
                  </a:lnTo>
                  <a:lnTo>
                    <a:pt x="88" y="237"/>
                  </a:lnTo>
                  <a:lnTo>
                    <a:pt x="89" y="234"/>
                  </a:lnTo>
                  <a:lnTo>
                    <a:pt x="89" y="233"/>
                  </a:lnTo>
                  <a:lnTo>
                    <a:pt x="88" y="233"/>
                  </a:lnTo>
                  <a:lnTo>
                    <a:pt x="85" y="233"/>
                  </a:lnTo>
                  <a:lnTo>
                    <a:pt x="84" y="233"/>
                  </a:lnTo>
                  <a:lnTo>
                    <a:pt x="81" y="233"/>
                  </a:lnTo>
                  <a:lnTo>
                    <a:pt x="80" y="234"/>
                  </a:lnTo>
                  <a:lnTo>
                    <a:pt x="80" y="234"/>
                  </a:lnTo>
                  <a:lnTo>
                    <a:pt x="80" y="233"/>
                  </a:lnTo>
                  <a:lnTo>
                    <a:pt x="80" y="233"/>
                  </a:lnTo>
                  <a:lnTo>
                    <a:pt x="79" y="232"/>
                  </a:lnTo>
                  <a:lnTo>
                    <a:pt x="79" y="232"/>
                  </a:lnTo>
                  <a:lnTo>
                    <a:pt x="80" y="230"/>
                  </a:lnTo>
                  <a:lnTo>
                    <a:pt x="81" y="232"/>
                  </a:lnTo>
                  <a:lnTo>
                    <a:pt x="83" y="232"/>
                  </a:lnTo>
                  <a:lnTo>
                    <a:pt x="81" y="229"/>
                  </a:lnTo>
                  <a:lnTo>
                    <a:pt x="80" y="228"/>
                  </a:lnTo>
                  <a:lnTo>
                    <a:pt x="79" y="228"/>
                  </a:lnTo>
                  <a:lnTo>
                    <a:pt x="79" y="229"/>
                  </a:lnTo>
                  <a:lnTo>
                    <a:pt x="77" y="230"/>
                  </a:lnTo>
                  <a:lnTo>
                    <a:pt x="76" y="232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30"/>
                  </a:lnTo>
                  <a:lnTo>
                    <a:pt x="77" y="229"/>
                  </a:lnTo>
                  <a:lnTo>
                    <a:pt x="79" y="228"/>
                  </a:lnTo>
                  <a:lnTo>
                    <a:pt x="77" y="228"/>
                  </a:lnTo>
                  <a:lnTo>
                    <a:pt x="76" y="226"/>
                  </a:lnTo>
                  <a:lnTo>
                    <a:pt x="76" y="225"/>
                  </a:lnTo>
                  <a:lnTo>
                    <a:pt x="75" y="225"/>
                  </a:lnTo>
                  <a:lnTo>
                    <a:pt x="73" y="228"/>
                  </a:lnTo>
                  <a:lnTo>
                    <a:pt x="73" y="226"/>
                  </a:lnTo>
                  <a:lnTo>
                    <a:pt x="72" y="226"/>
                  </a:lnTo>
                  <a:lnTo>
                    <a:pt x="70" y="226"/>
                  </a:lnTo>
                  <a:lnTo>
                    <a:pt x="68" y="226"/>
                  </a:lnTo>
                  <a:lnTo>
                    <a:pt x="66" y="226"/>
                  </a:lnTo>
                  <a:lnTo>
                    <a:pt x="64" y="226"/>
                  </a:lnTo>
                  <a:lnTo>
                    <a:pt x="63" y="224"/>
                  </a:lnTo>
                  <a:lnTo>
                    <a:pt x="62" y="222"/>
                  </a:lnTo>
                  <a:lnTo>
                    <a:pt x="60" y="220"/>
                  </a:lnTo>
                  <a:lnTo>
                    <a:pt x="59" y="219"/>
                  </a:lnTo>
                  <a:lnTo>
                    <a:pt x="58" y="217"/>
                  </a:lnTo>
                  <a:lnTo>
                    <a:pt x="54" y="217"/>
                  </a:lnTo>
                  <a:lnTo>
                    <a:pt x="54" y="217"/>
                  </a:lnTo>
                  <a:lnTo>
                    <a:pt x="53" y="216"/>
                  </a:lnTo>
                  <a:lnTo>
                    <a:pt x="51" y="215"/>
                  </a:lnTo>
                  <a:lnTo>
                    <a:pt x="49" y="215"/>
                  </a:lnTo>
                  <a:lnTo>
                    <a:pt x="49" y="212"/>
                  </a:lnTo>
                  <a:lnTo>
                    <a:pt x="50" y="211"/>
                  </a:lnTo>
                  <a:lnTo>
                    <a:pt x="51" y="209"/>
                  </a:lnTo>
                  <a:lnTo>
                    <a:pt x="53" y="207"/>
                  </a:lnTo>
                  <a:lnTo>
                    <a:pt x="54" y="205"/>
                  </a:lnTo>
                  <a:lnTo>
                    <a:pt x="53" y="204"/>
                  </a:lnTo>
                  <a:lnTo>
                    <a:pt x="51" y="204"/>
                  </a:lnTo>
                  <a:lnTo>
                    <a:pt x="49" y="204"/>
                  </a:lnTo>
                  <a:lnTo>
                    <a:pt x="46" y="204"/>
                  </a:lnTo>
                  <a:lnTo>
                    <a:pt x="43" y="205"/>
                  </a:lnTo>
                  <a:lnTo>
                    <a:pt x="42" y="207"/>
                  </a:lnTo>
                  <a:lnTo>
                    <a:pt x="38" y="198"/>
                  </a:lnTo>
                  <a:lnTo>
                    <a:pt x="32" y="190"/>
                  </a:lnTo>
                  <a:lnTo>
                    <a:pt x="28" y="182"/>
                  </a:lnTo>
                  <a:lnTo>
                    <a:pt x="25" y="178"/>
                  </a:lnTo>
                  <a:lnTo>
                    <a:pt x="24" y="174"/>
                  </a:lnTo>
                  <a:lnTo>
                    <a:pt x="24" y="170"/>
                  </a:lnTo>
                  <a:lnTo>
                    <a:pt x="24" y="167"/>
                  </a:lnTo>
                  <a:lnTo>
                    <a:pt x="25" y="165"/>
                  </a:lnTo>
                  <a:lnTo>
                    <a:pt x="28" y="162"/>
                  </a:lnTo>
                  <a:lnTo>
                    <a:pt x="29" y="162"/>
                  </a:lnTo>
                  <a:lnTo>
                    <a:pt x="30" y="161"/>
                  </a:lnTo>
                  <a:lnTo>
                    <a:pt x="30" y="160"/>
                  </a:lnTo>
                  <a:lnTo>
                    <a:pt x="30" y="158"/>
                  </a:lnTo>
                  <a:lnTo>
                    <a:pt x="30" y="158"/>
                  </a:lnTo>
                  <a:lnTo>
                    <a:pt x="29" y="158"/>
                  </a:lnTo>
                  <a:lnTo>
                    <a:pt x="26" y="158"/>
                  </a:lnTo>
                  <a:lnTo>
                    <a:pt x="25" y="160"/>
                  </a:lnTo>
                  <a:lnTo>
                    <a:pt x="24" y="161"/>
                  </a:lnTo>
                  <a:lnTo>
                    <a:pt x="22" y="162"/>
                  </a:lnTo>
                  <a:lnTo>
                    <a:pt x="21" y="160"/>
                  </a:lnTo>
                  <a:lnTo>
                    <a:pt x="21" y="157"/>
                  </a:lnTo>
                  <a:lnTo>
                    <a:pt x="20" y="153"/>
                  </a:lnTo>
                  <a:lnTo>
                    <a:pt x="20" y="150"/>
                  </a:lnTo>
                  <a:lnTo>
                    <a:pt x="21" y="148"/>
                  </a:lnTo>
                  <a:lnTo>
                    <a:pt x="22" y="145"/>
                  </a:lnTo>
                  <a:lnTo>
                    <a:pt x="21" y="147"/>
                  </a:lnTo>
                  <a:lnTo>
                    <a:pt x="19" y="145"/>
                  </a:lnTo>
                  <a:lnTo>
                    <a:pt x="22" y="144"/>
                  </a:lnTo>
                  <a:lnTo>
                    <a:pt x="24" y="144"/>
                  </a:lnTo>
                  <a:lnTo>
                    <a:pt x="24" y="143"/>
                  </a:lnTo>
                  <a:lnTo>
                    <a:pt x="24" y="141"/>
                  </a:lnTo>
                  <a:lnTo>
                    <a:pt x="22" y="140"/>
                  </a:lnTo>
                  <a:lnTo>
                    <a:pt x="21" y="139"/>
                  </a:lnTo>
                  <a:lnTo>
                    <a:pt x="20" y="137"/>
                  </a:lnTo>
                  <a:lnTo>
                    <a:pt x="24" y="136"/>
                  </a:lnTo>
                  <a:lnTo>
                    <a:pt x="20" y="133"/>
                  </a:lnTo>
                  <a:lnTo>
                    <a:pt x="20" y="132"/>
                  </a:lnTo>
                  <a:lnTo>
                    <a:pt x="21" y="131"/>
                  </a:lnTo>
                  <a:lnTo>
                    <a:pt x="24" y="131"/>
                  </a:lnTo>
                  <a:lnTo>
                    <a:pt x="21" y="128"/>
                  </a:lnTo>
                  <a:lnTo>
                    <a:pt x="21" y="126"/>
                  </a:lnTo>
                  <a:lnTo>
                    <a:pt x="20" y="123"/>
                  </a:lnTo>
                  <a:lnTo>
                    <a:pt x="21" y="120"/>
                  </a:lnTo>
                  <a:lnTo>
                    <a:pt x="22" y="119"/>
                  </a:lnTo>
                  <a:lnTo>
                    <a:pt x="26" y="118"/>
                  </a:lnTo>
                  <a:lnTo>
                    <a:pt x="25" y="115"/>
                  </a:lnTo>
                  <a:lnTo>
                    <a:pt x="24" y="115"/>
                  </a:lnTo>
                  <a:lnTo>
                    <a:pt x="22" y="115"/>
                  </a:lnTo>
                  <a:lnTo>
                    <a:pt x="24" y="112"/>
                  </a:lnTo>
                  <a:lnTo>
                    <a:pt x="26" y="110"/>
                  </a:lnTo>
                  <a:lnTo>
                    <a:pt x="29" y="107"/>
                  </a:lnTo>
                  <a:lnTo>
                    <a:pt x="32" y="106"/>
                  </a:lnTo>
                  <a:lnTo>
                    <a:pt x="30" y="102"/>
                  </a:lnTo>
                  <a:lnTo>
                    <a:pt x="30" y="97"/>
                  </a:lnTo>
                  <a:lnTo>
                    <a:pt x="30" y="92"/>
                  </a:lnTo>
                  <a:lnTo>
                    <a:pt x="32" y="86"/>
                  </a:lnTo>
                  <a:lnTo>
                    <a:pt x="33" y="84"/>
                  </a:lnTo>
                  <a:lnTo>
                    <a:pt x="36" y="80"/>
                  </a:lnTo>
                  <a:lnTo>
                    <a:pt x="37" y="77"/>
                  </a:lnTo>
                  <a:lnTo>
                    <a:pt x="39" y="73"/>
                  </a:lnTo>
                  <a:lnTo>
                    <a:pt x="42" y="72"/>
                  </a:lnTo>
                  <a:lnTo>
                    <a:pt x="45" y="72"/>
                  </a:lnTo>
                  <a:lnTo>
                    <a:pt x="46" y="72"/>
                  </a:lnTo>
                  <a:lnTo>
                    <a:pt x="46" y="71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9" y="69"/>
                  </a:lnTo>
                  <a:lnTo>
                    <a:pt x="50" y="73"/>
                  </a:lnTo>
                  <a:lnTo>
                    <a:pt x="53" y="72"/>
                  </a:lnTo>
                  <a:lnTo>
                    <a:pt x="53" y="71"/>
                  </a:lnTo>
                  <a:lnTo>
                    <a:pt x="53" y="68"/>
                  </a:lnTo>
                  <a:lnTo>
                    <a:pt x="53" y="67"/>
                  </a:lnTo>
                  <a:lnTo>
                    <a:pt x="53" y="65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50" y="61"/>
                  </a:lnTo>
                  <a:lnTo>
                    <a:pt x="51" y="61"/>
                  </a:lnTo>
                  <a:lnTo>
                    <a:pt x="53" y="60"/>
                  </a:lnTo>
                  <a:lnTo>
                    <a:pt x="54" y="60"/>
                  </a:lnTo>
                  <a:lnTo>
                    <a:pt x="54" y="59"/>
                  </a:lnTo>
                  <a:lnTo>
                    <a:pt x="54" y="56"/>
                  </a:lnTo>
                  <a:lnTo>
                    <a:pt x="56" y="59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60" y="60"/>
                  </a:lnTo>
                  <a:lnTo>
                    <a:pt x="62" y="61"/>
                  </a:lnTo>
                  <a:lnTo>
                    <a:pt x="62" y="64"/>
                  </a:lnTo>
                  <a:lnTo>
                    <a:pt x="63" y="65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4" y="71"/>
                  </a:lnTo>
                  <a:lnTo>
                    <a:pt x="66" y="72"/>
                  </a:lnTo>
                  <a:lnTo>
                    <a:pt x="68" y="71"/>
                  </a:lnTo>
                  <a:lnTo>
                    <a:pt x="68" y="72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6"/>
                  </a:lnTo>
                  <a:lnTo>
                    <a:pt x="71" y="77"/>
                  </a:lnTo>
                  <a:lnTo>
                    <a:pt x="72" y="76"/>
                  </a:lnTo>
                  <a:lnTo>
                    <a:pt x="71" y="73"/>
                  </a:lnTo>
                  <a:lnTo>
                    <a:pt x="68" y="68"/>
                  </a:lnTo>
                  <a:lnTo>
                    <a:pt x="66" y="63"/>
                  </a:lnTo>
                  <a:lnTo>
                    <a:pt x="64" y="58"/>
                  </a:lnTo>
                  <a:lnTo>
                    <a:pt x="66" y="54"/>
                  </a:lnTo>
                  <a:lnTo>
                    <a:pt x="67" y="55"/>
                  </a:lnTo>
                  <a:lnTo>
                    <a:pt x="67" y="56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8" y="60"/>
                  </a:lnTo>
                  <a:lnTo>
                    <a:pt x="70" y="59"/>
                  </a:lnTo>
                  <a:lnTo>
                    <a:pt x="71" y="58"/>
                  </a:lnTo>
                  <a:lnTo>
                    <a:pt x="71" y="56"/>
                  </a:lnTo>
                  <a:lnTo>
                    <a:pt x="70" y="54"/>
                  </a:lnTo>
                  <a:lnTo>
                    <a:pt x="70" y="51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70" y="47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2" y="51"/>
                  </a:lnTo>
                  <a:lnTo>
                    <a:pt x="73" y="50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43"/>
                  </a:lnTo>
                  <a:lnTo>
                    <a:pt x="73" y="42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6" y="39"/>
                  </a:lnTo>
                  <a:lnTo>
                    <a:pt x="76" y="42"/>
                  </a:lnTo>
                  <a:lnTo>
                    <a:pt x="77" y="43"/>
                  </a:lnTo>
                  <a:lnTo>
                    <a:pt x="77" y="46"/>
                  </a:lnTo>
                  <a:lnTo>
                    <a:pt x="79" y="47"/>
                  </a:lnTo>
                  <a:lnTo>
                    <a:pt x="81" y="47"/>
                  </a:lnTo>
                  <a:lnTo>
                    <a:pt x="80" y="46"/>
                  </a:lnTo>
                  <a:lnTo>
                    <a:pt x="80" y="43"/>
                  </a:lnTo>
                  <a:lnTo>
                    <a:pt x="80" y="40"/>
                  </a:lnTo>
                  <a:lnTo>
                    <a:pt x="80" y="38"/>
                  </a:lnTo>
                  <a:lnTo>
                    <a:pt x="77" y="37"/>
                  </a:lnTo>
                  <a:lnTo>
                    <a:pt x="80" y="38"/>
                  </a:lnTo>
                  <a:lnTo>
                    <a:pt x="81" y="39"/>
                  </a:lnTo>
                  <a:lnTo>
                    <a:pt x="81" y="42"/>
                  </a:lnTo>
                  <a:lnTo>
                    <a:pt x="83" y="42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4" y="38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88" y="39"/>
                  </a:lnTo>
                  <a:lnTo>
                    <a:pt x="87" y="34"/>
                  </a:lnTo>
                  <a:lnTo>
                    <a:pt x="89" y="35"/>
                  </a:lnTo>
                  <a:lnTo>
                    <a:pt x="92" y="35"/>
                  </a:lnTo>
                  <a:lnTo>
                    <a:pt x="96" y="35"/>
                  </a:lnTo>
                  <a:lnTo>
                    <a:pt x="98" y="34"/>
                  </a:lnTo>
                  <a:lnTo>
                    <a:pt x="100" y="34"/>
                  </a:lnTo>
                  <a:lnTo>
                    <a:pt x="101" y="33"/>
                  </a:lnTo>
                  <a:lnTo>
                    <a:pt x="101" y="31"/>
                  </a:lnTo>
                  <a:lnTo>
                    <a:pt x="101" y="30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6" y="30"/>
                  </a:lnTo>
                  <a:lnTo>
                    <a:pt x="97" y="27"/>
                  </a:lnTo>
                  <a:lnTo>
                    <a:pt x="98" y="26"/>
                  </a:lnTo>
                  <a:lnTo>
                    <a:pt x="98" y="23"/>
                  </a:lnTo>
                  <a:lnTo>
                    <a:pt x="98" y="25"/>
                  </a:lnTo>
                  <a:lnTo>
                    <a:pt x="100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2" y="25"/>
                  </a:lnTo>
                  <a:lnTo>
                    <a:pt x="102" y="22"/>
                  </a:lnTo>
                  <a:lnTo>
                    <a:pt x="102" y="23"/>
                  </a:lnTo>
                  <a:lnTo>
                    <a:pt x="104" y="25"/>
                  </a:lnTo>
                  <a:lnTo>
                    <a:pt x="104" y="21"/>
                  </a:lnTo>
                  <a:lnTo>
                    <a:pt x="105" y="20"/>
                  </a:lnTo>
                  <a:lnTo>
                    <a:pt x="106" y="21"/>
                  </a:lnTo>
                  <a:lnTo>
                    <a:pt x="108" y="22"/>
                  </a:lnTo>
                  <a:lnTo>
                    <a:pt x="108" y="23"/>
                  </a:lnTo>
                  <a:lnTo>
                    <a:pt x="109" y="23"/>
                  </a:lnTo>
                  <a:lnTo>
                    <a:pt x="110" y="23"/>
                  </a:lnTo>
                  <a:lnTo>
                    <a:pt x="109" y="27"/>
                  </a:lnTo>
                  <a:lnTo>
                    <a:pt x="111" y="27"/>
                  </a:lnTo>
                  <a:lnTo>
                    <a:pt x="113" y="2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4" y="17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14" y="21"/>
                  </a:lnTo>
                  <a:lnTo>
                    <a:pt x="114" y="22"/>
                  </a:lnTo>
                  <a:lnTo>
                    <a:pt x="115" y="23"/>
                  </a:lnTo>
                  <a:lnTo>
                    <a:pt x="117" y="23"/>
                  </a:lnTo>
                  <a:lnTo>
                    <a:pt x="118" y="23"/>
                  </a:lnTo>
                  <a:lnTo>
                    <a:pt x="121" y="22"/>
                  </a:lnTo>
                  <a:lnTo>
                    <a:pt x="122" y="21"/>
                  </a:lnTo>
                  <a:lnTo>
                    <a:pt x="123" y="20"/>
                  </a:lnTo>
                  <a:lnTo>
                    <a:pt x="123" y="18"/>
                  </a:lnTo>
                  <a:lnTo>
                    <a:pt x="122" y="17"/>
                  </a:lnTo>
                  <a:lnTo>
                    <a:pt x="121" y="17"/>
                  </a:lnTo>
                  <a:lnTo>
                    <a:pt x="122" y="17"/>
                  </a:lnTo>
                  <a:lnTo>
                    <a:pt x="123" y="18"/>
                  </a:lnTo>
                  <a:lnTo>
                    <a:pt x="123" y="20"/>
                  </a:lnTo>
                  <a:lnTo>
                    <a:pt x="125" y="18"/>
                  </a:lnTo>
                  <a:lnTo>
                    <a:pt x="125" y="17"/>
                  </a:lnTo>
                  <a:lnTo>
                    <a:pt x="125" y="16"/>
                  </a:lnTo>
                  <a:lnTo>
                    <a:pt x="125" y="14"/>
                  </a:lnTo>
                  <a:lnTo>
                    <a:pt x="125" y="13"/>
                  </a:lnTo>
                  <a:lnTo>
                    <a:pt x="127" y="16"/>
                  </a:lnTo>
                  <a:lnTo>
                    <a:pt x="128" y="17"/>
                  </a:lnTo>
                  <a:lnTo>
                    <a:pt x="131" y="17"/>
                  </a:lnTo>
                  <a:lnTo>
                    <a:pt x="132" y="18"/>
                  </a:lnTo>
                  <a:lnTo>
                    <a:pt x="134" y="21"/>
                  </a:lnTo>
                  <a:lnTo>
                    <a:pt x="134" y="22"/>
                  </a:lnTo>
                  <a:lnTo>
                    <a:pt x="132" y="26"/>
                  </a:lnTo>
                  <a:lnTo>
                    <a:pt x="134" y="26"/>
                  </a:lnTo>
                  <a:lnTo>
                    <a:pt x="135" y="29"/>
                  </a:lnTo>
                  <a:lnTo>
                    <a:pt x="136" y="30"/>
                  </a:lnTo>
                  <a:lnTo>
                    <a:pt x="138" y="33"/>
                  </a:lnTo>
                  <a:lnTo>
                    <a:pt x="139" y="33"/>
                  </a:lnTo>
                  <a:lnTo>
                    <a:pt x="139" y="30"/>
                  </a:lnTo>
                  <a:lnTo>
                    <a:pt x="140" y="27"/>
                  </a:lnTo>
                  <a:lnTo>
                    <a:pt x="140" y="23"/>
                  </a:lnTo>
                  <a:lnTo>
                    <a:pt x="140" y="21"/>
                  </a:lnTo>
                  <a:lnTo>
                    <a:pt x="140" y="17"/>
                  </a:lnTo>
                  <a:lnTo>
                    <a:pt x="140" y="14"/>
                  </a:lnTo>
                  <a:lnTo>
                    <a:pt x="139" y="12"/>
                  </a:lnTo>
                  <a:lnTo>
                    <a:pt x="142" y="12"/>
                  </a:lnTo>
                  <a:lnTo>
                    <a:pt x="143" y="13"/>
                  </a:lnTo>
                  <a:lnTo>
                    <a:pt x="144" y="14"/>
                  </a:lnTo>
                  <a:lnTo>
                    <a:pt x="145" y="16"/>
                  </a:lnTo>
                  <a:lnTo>
                    <a:pt x="145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9" y="18"/>
                  </a:lnTo>
                  <a:lnTo>
                    <a:pt x="149" y="16"/>
                  </a:lnTo>
                  <a:lnTo>
                    <a:pt x="149" y="14"/>
                  </a:lnTo>
                  <a:lnTo>
                    <a:pt x="149" y="12"/>
                  </a:lnTo>
                  <a:lnTo>
                    <a:pt x="148" y="10"/>
                  </a:lnTo>
                  <a:lnTo>
                    <a:pt x="149" y="8"/>
                  </a:lnTo>
                  <a:lnTo>
                    <a:pt x="149" y="6"/>
                  </a:lnTo>
                  <a:lnTo>
                    <a:pt x="151" y="5"/>
                  </a:lnTo>
                  <a:lnTo>
                    <a:pt x="152" y="5"/>
                  </a:lnTo>
                  <a:lnTo>
                    <a:pt x="152" y="8"/>
                  </a:lnTo>
                  <a:lnTo>
                    <a:pt x="152" y="9"/>
                  </a:lnTo>
                  <a:lnTo>
                    <a:pt x="153" y="10"/>
                  </a:lnTo>
                  <a:lnTo>
                    <a:pt x="155" y="13"/>
                  </a:lnTo>
                  <a:lnTo>
                    <a:pt x="155" y="14"/>
                  </a:lnTo>
                  <a:lnTo>
                    <a:pt x="155" y="17"/>
                  </a:lnTo>
                  <a:lnTo>
                    <a:pt x="152" y="16"/>
                  </a:lnTo>
                  <a:lnTo>
                    <a:pt x="151" y="16"/>
                  </a:lnTo>
                  <a:lnTo>
                    <a:pt x="153" y="20"/>
                  </a:lnTo>
                  <a:lnTo>
                    <a:pt x="155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7" y="20"/>
                  </a:lnTo>
                  <a:lnTo>
                    <a:pt x="156" y="18"/>
                  </a:lnTo>
                  <a:lnTo>
                    <a:pt x="156" y="16"/>
                  </a:lnTo>
                  <a:lnTo>
                    <a:pt x="156" y="14"/>
                  </a:lnTo>
                  <a:lnTo>
                    <a:pt x="159" y="13"/>
                  </a:lnTo>
                  <a:lnTo>
                    <a:pt x="160" y="12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0" y="9"/>
                  </a:lnTo>
                  <a:lnTo>
                    <a:pt x="160" y="8"/>
                  </a:lnTo>
                  <a:lnTo>
                    <a:pt x="160" y="6"/>
                  </a:lnTo>
                  <a:lnTo>
                    <a:pt x="160" y="5"/>
                  </a:lnTo>
                  <a:lnTo>
                    <a:pt x="161" y="3"/>
                  </a:lnTo>
                  <a:lnTo>
                    <a:pt x="161" y="5"/>
                  </a:lnTo>
                  <a:lnTo>
                    <a:pt x="163" y="5"/>
                  </a:lnTo>
                  <a:lnTo>
                    <a:pt x="164" y="5"/>
                  </a:lnTo>
                  <a:lnTo>
                    <a:pt x="164" y="4"/>
                  </a:lnTo>
                  <a:lnTo>
                    <a:pt x="164" y="3"/>
                  </a:lnTo>
                  <a:lnTo>
                    <a:pt x="164" y="1"/>
                  </a:lnTo>
                  <a:lnTo>
                    <a:pt x="165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5"/>
            <p:cNvSpPr>
              <a:spLocks noEditPoints="1"/>
            </p:cNvSpPr>
            <p:nvPr/>
          </p:nvSpPr>
          <p:spPr bwMode="auto">
            <a:xfrm>
              <a:off x="3395663" y="3138488"/>
              <a:ext cx="531813" cy="727075"/>
            </a:xfrm>
            <a:custGeom>
              <a:avLst/>
              <a:gdLst>
                <a:gd name="T0" fmla="*/ 166 w 335"/>
                <a:gd name="T1" fmla="*/ 8 h 458"/>
                <a:gd name="T2" fmla="*/ 182 w 335"/>
                <a:gd name="T3" fmla="*/ 4 h 458"/>
                <a:gd name="T4" fmla="*/ 177 w 335"/>
                <a:gd name="T5" fmla="*/ 20 h 458"/>
                <a:gd name="T6" fmla="*/ 194 w 335"/>
                <a:gd name="T7" fmla="*/ 16 h 458"/>
                <a:gd name="T8" fmla="*/ 223 w 335"/>
                <a:gd name="T9" fmla="*/ 17 h 458"/>
                <a:gd name="T10" fmla="*/ 257 w 335"/>
                <a:gd name="T11" fmla="*/ 25 h 458"/>
                <a:gd name="T12" fmla="*/ 282 w 335"/>
                <a:gd name="T13" fmla="*/ 33 h 458"/>
                <a:gd name="T14" fmla="*/ 269 w 335"/>
                <a:gd name="T15" fmla="*/ 40 h 458"/>
                <a:gd name="T16" fmla="*/ 240 w 335"/>
                <a:gd name="T17" fmla="*/ 38 h 458"/>
                <a:gd name="T18" fmla="*/ 159 w 335"/>
                <a:gd name="T19" fmla="*/ 43 h 458"/>
                <a:gd name="T20" fmla="*/ 126 w 335"/>
                <a:gd name="T21" fmla="*/ 59 h 458"/>
                <a:gd name="T22" fmla="*/ 84 w 335"/>
                <a:gd name="T23" fmla="*/ 97 h 458"/>
                <a:gd name="T24" fmla="*/ 66 w 335"/>
                <a:gd name="T25" fmla="*/ 148 h 458"/>
                <a:gd name="T26" fmla="*/ 76 w 335"/>
                <a:gd name="T27" fmla="*/ 171 h 458"/>
                <a:gd name="T28" fmla="*/ 153 w 335"/>
                <a:gd name="T29" fmla="*/ 204 h 458"/>
                <a:gd name="T30" fmla="*/ 198 w 335"/>
                <a:gd name="T31" fmla="*/ 216 h 458"/>
                <a:gd name="T32" fmla="*/ 256 w 335"/>
                <a:gd name="T33" fmla="*/ 246 h 458"/>
                <a:gd name="T34" fmla="*/ 331 w 335"/>
                <a:gd name="T35" fmla="*/ 322 h 458"/>
                <a:gd name="T36" fmla="*/ 215 w 335"/>
                <a:gd name="T37" fmla="*/ 453 h 458"/>
                <a:gd name="T38" fmla="*/ 79 w 335"/>
                <a:gd name="T39" fmla="*/ 432 h 458"/>
                <a:gd name="T40" fmla="*/ 55 w 335"/>
                <a:gd name="T41" fmla="*/ 386 h 458"/>
                <a:gd name="T42" fmla="*/ 105 w 335"/>
                <a:gd name="T43" fmla="*/ 419 h 458"/>
                <a:gd name="T44" fmla="*/ 147 w 335"/>
                <a:gd name="T45" fmla="*/ 423 h 458"/>
                <a:gd name="T46" fmla="*/ 210 w 335"/>
                <a:gd name="T47" fmla="*/ 420 h 458"/>
                <a:gd name="T48" fmla="*/ 265 w 335"/>
                <a:gd name="T49" fmla="*/ 411 h 458"/>
                <a:gd name="T50" fmla="*/ 278 w 335"/>
                <a:gd name="T51" fmla="*/ 402 h 458"/>
                <a:gd name="T52" fmla="*/ 288 w 335"/>
                <a:gd name="T53" fmla="*/ 385 h 458"/>
                <a:gd name="T54" fmla="*/ 303 w 335"/>
                <a:gd name="T55" fmla="*/ 357 h 458"/>
                <a:gd name="T56" fmla="*/ 308 w 335"/>
                <a:gd name="T57" fmla="*/ 336 h 458"/>
                <a:gd name="T58" fmla="*/ 288 w 335"/>
                <a:gd name="T59" fmla="*/ 314 h 458"/>
                <a:gd name="T60" fmla="*/ 282 w 335"/>
                <a:gd name="T61" fmla="*/ 300 h 458"/>
                <a:gd name="T62" fmla="*/ 265 w 335"/>
                <a:gd name="T63" fmla="*/ 289 h 458"/>
                <a:gd name="T64" fmla="*/ 233 w 335"/>
                <a:gd name="T65" fmla="*/ 270 h 458"/>
                <a:gd name="T66" fmla="*/ 221 w 335"/>
                <a:gd name="T67" fmla="*/ 263 h 458"/>
                <a:gd name="T68" fmla="*/ 212 w 335"/>
                <a:gd name="T69" fmla="*/ 253 h 458"/>
                <a:gd name="T70" fmla="*/ 193 w 335"/>
                <a:gd name="T71" fmla="*/ 251 h 458"/>
                <a:gd name="T72" fmla="*/ 166 w 335"/>
                <a:gd name="T73" fmla="*/ 251 h 458"/>
                <a:gd name="T74" fmla="*/ 152 w 335"/>
                <a:gd name="T75" fmla="*/ 247 h 458"/>
                <a:gd name="T76" fmla="*/ 123 w 335"/>
                <a:gd name="T77" fmla="*/ 241 h 458"/>
                <a:gd name="T78" fmla="*/ 106 w 335"/>
                <a:gd name="T79" fmla="*/ 243 h 458"/>
                <a:gd name="T80" fmla="*/ 93 w 335"/>
                <a:gd name="T81" fmla="*/ 230 h 458"/>
                <a:gd name="T82" fmla="*/ 80 w 335"/>
                <a:gd name="T83" fmla="*/ 232 h 458"/>
                <a:gd name="T84" fmla="*/ 77 w 335"/>
                <a:gd name="T85" fmla="*/ 226 h 458"/>
                <a:gd name="T86" fmla="*/ 55 w 335"/>
                <a:gd name="T87" fmla="*/ 217 h 458"/>
                <a:gd name="T88" fmla="*/ 33 w 335"/>
                <a:gd name="T89" fmla="*/ 190 h 458"/>
                <a:gd name="T90" fmla="*/ 24 w 335"/>
                <a:gd name="T91" fmla="*/ 161 h 458"/>
                <a:gd name="T92" fmla="*/ 21 w 335"/>
                <a:gd name="T93" fmla="*/ 137 h 458"/>
                <a:gd name="T94" fmla="*/ 26 w 335"/>
                <a:gd name="T95" fmla="*/ 110 h 458"/>
                <a:gd name="T96" fmla="*/ 45 w 335"/>
                <a:gd name="T97" fmla="*/ 69 h 458"/>
                <a:gd name="T98" fmla="*/ 51 w 335"/>
                <a:gd name="T99" fmla="*/ 63 h 458"/>
                <a:gd name="T100" fmla="*/ 64 w 335"/>
                <a:gd name="T101" fmla="*/ 71 h 458"/>
                <a:gd name="T102" fmla="*/ 66 w 335"/>
                <a:gd name="T103" fmla="*/ 56 h 458"/>
                <a:gd name="T104" fmla="*/ 72 w 335"/>
                <a:gd name="T105" fmla="*/ 51 h 458"/>
                <a:gd name="T106" fmla="*/ 80 w 335"/>
                <a:gd name="T107" fmla="*/ 40 h 458"/>
                <a:gd name="T108" fmla="*/ 93 w 335"/>
                <a:gd name="T109" fmla="*/ 35 h 458"/>
                <a:gd name="T110" fmla="*/ 102 w 335"/>
                <a:gd name="T111" fmla="*/ 25 h 458"/>
                <a:gd name="T112" fmla="*/ 114 w 335"/>
                <a:gd name="T113" fmla="*/ 17 h 458"/>
                <a:gd name="T114" fmla="*/ 125 w 335"/>
                <a:gd name="T115" fmla="*/ 18 h 458"/>
                <a:gd name="T116" fmla="*/ 138 w 335"/>
                <a:gd name="T117" fmla="*/ 30 h 458"/>
                <a:gd name="T118" fmla="*/ 149 w 335"/>
                <a:gd name="T119" fmla="*/ 20 h 458"/>
                <a:gd name="T120" fmla="*/ 153 w 335"/>
                <a:gd name="T121" fmla="*/ 16 h 458"/>
                <a:gd name="T122" fmla="*/ 160 w 335"/>
                <a:gd name="T123" fmla="*/ 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5" h="458">
                  <a:moveTo>
                    <a:pt x="232" y="266"/>
                  </a:moveTo>
                  <a:lnTo>
                    <a:pt x="231" y="266"/>
                  </a:lnTo>
                  <a:lnTo>
                    <a:pt x="232" y="266"/>
                  </a:lnTo>
                  <a:lnTo>
                    <a:pt x="232" y="266"/>
                  </a:lnTo>
                  <a:close/>
                  <a:moveTo>
                    <a:pt x="227" y="266"/>
                  </a:moveTo>
                  <a:lnTo>
                    <a:pt x="228" y="266"/>
                  </a:lnTo>
                  <a:lnTo>
                    <a:pt x="228" y="266"/>
                  </a:lnTo>
                  <a:lnTo>
                    <a:pt x="227" y="266"/>
                  </a:lnTo>
                  <a:lnTo>
                    <a:pt x="227" y="266"/>
                  </a:lnTo>
                  <a:close/>
                  <a:moveTo>
                    <a:pt x="168" y="0"/>
                  </a:moveTo>
                  <a:lnTo>
                    <a:pt x="170" y="5"/>
                  </a:lnTo>
                  <a:lnTo>
                    <a:pt x="170" y="6"/>
                  </a:lnTo>
                  <a:lnTo>
                    <a:pt x="169" y="6"/>
                  </a:lnTo>
                  <a:lnTo>
                    <a:pt x="168" y="6"/>
                  </a:lnTo>
                  <a:lnTo>
                    <a:pt x="166" y="6"/>
                  </a:lnTo>
                  <a:lnTo>
                    <a:pt x="166" y="8"/>
                  </a:lnTo>
                  <a:lnTo>
                    <a:pt x="165" y="8"/>
                  </a:lnTo>
                  <a:lnTo>
                    <a:pt x="165" y="9"/>
                  </a:lnTo>
                  <a:lnTo>
                    <a:pt x="165" y="12"/>
                  </a:lnTo>
                  <a:lnTo>
                    <a:pt x="169" y="9"/>
                  </a:lnTo>
                  <a:lnTo>
                    <a:pt x="172" y="8"/>
                  </a:lnTo>
                  <a:lnTo>
                    <a:pt x="172" y="10"/>
                  </a:lnTo>
                  <a:lnTo>
                    <a:pt x="172" y="13"/>
                  </a:lnTo>
                  <a:lnTo>
                    <a:pt x="173" y="13"/>
                  </a:lnTo>
                  <a:lnTo>
                    <a:pt x="176" y="14"/>
                  </a:lnTo>
                  <a:lnTo>
                    <a:pt x="177" y="14"/>
                  </a:lnTo>
                  <a:lnTo>
                    <a:pt x="178" y="13"/>
                  </a:lnTo>
                  <a:lnTo>
                    <a:pt x="178" y="12"/>
                  </a:lnTo>
                  <a:lnTo>
                    <a:pt x="178" y="10"/>
                  </a:lnTo>
                  <a:lnTo>
                    <a:pt x="178" y="8"/>
                  </a:lnTo>
                  <a:lnTo>
                    <a:pt x="180" y="6"/>
                  </a:lnTo>
                  <a:lnTo>
                    <a:pt x="182" y="4"/>
                  </a:lnTo>
                  <a:lnTo>
                    <a:pt x="185" y="4"/>
                  </a:lnTo>
                  <a:lnTo>
                    <a:pt x="187" y="4"/>
                  </a:lnTo>
                  <a:lnTo>
                    <a:pt x="190" y="4"/>
                  </a:lnTo>
                  <a:lnTo>
                    <a:pt x="191" y="5"/>
                  </a:lnTo>
                  <a:lnTo>
                    <a:pt x="190" y="5"/>
                  </a:lnTo>
                  <a:lnTo>
                    <a:pt x="189" y="5"/>
                  </a:lnTo>
                  <a:lnTo>
                    <a:pt x="186" y="6"/>
                  </a:lnTo>
                  <a:lnTo>
                    <a:pt x="184" y="9"/>
                  </a:lnTo>
                  <a:lnTo>
                    <a:pt x="182" y="10"/>
                  </a:lnTo>
                  <a:lnTo>
                    <a:pt x="180" y="13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77" y="16"/>
                  </a:lnTo>
                  <a:lnTo>
                    <a:pt x="177" y="16"/>
                  </a:lnTo>
                  <a:lnTo>
                    <a:pt x="177" y="18"/>
                  </a:lnTo>
                  <a:lnTo>
                    <a:pt x="177" y="20"/>
                  </a:lnTo>
                  <a:lnTo>
                    <a:pt x="178" y="22"/>
                  </a:lnTo>
                  <a:lnTo>
                    <a:pt x="180" y="25"/>
                  </a:lnTo>
                  <a:lnTo>
                    <a:pt x="181" y="26"/>
                  </a:lnTo>
                  <a:lnTo>
                    <a:pt x="181" y="27"/>
                  </a:lnTo>
                  <a:lnTo>
                    <a:pt x="184" y="27"/>
                  </a:lnTo>
                  <a:lnTo>
                    <a:pt x="184" y="26"/>
                  </a:lnTo>
                  <a:lnTo>
                    <a:pt x="184" y="25"/>
                  </a:lnTo>
                  <a:lnTo>
                    <a:pt x="184" y="22"/>
                  </a:lnTo>
                  <a:lnTo>
                    <a:pt x="182" y="21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86" y="17"/>
                  </a:lnTo>
                  <a:lnTo>
                    <a:pt x="190" y="16"/>
                  </a:lnTo>
                  <a:lnTo>
                    <a:pt x="193" y="12"/>
                  </a:lnTo>
                  <a:lnTo>
                    <a:pt x="194" y="13"/>
                  </a:lnTo>
                  <a:lnTo>
                    <a:pt x="194" y="16"/>
                  </a:lnTo>
                  <a:lnTo>
                    <a:pt x="193" y="18"/>
                  </a:lnTo>
                  <a:lnTo>
                    <a:pt x="201" y="16"/>
                  </a:lnTo>
                  <a:lnTo>
                    <a:pt x="208" y="17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208" y="13"/>
                  </a:lnTo>
                  <a:lnTo>
                    <a:pt x="210" y="13"/>
                  </a:lnTo>
                  <a:lnTo>
                    <a:pt x="211" y="13"/>
                  </a:lnTo>
                  <a:lnTo>
                    <a:pt x="211" y="13"/>
                  </a:lnTo>
                  <a:lnTo>
                    <a:pt x="212" y="12"/>
                  </a:lnTo>
                  <a:lnTo>
                    <a:pt x="214" y="16"/>
                  </a:lnTo>
                  <a:lnTo>
                    <a:pt x="215" y="18"/>
                  </a:lnTo>
                  <a:lnTo>
                    <a:pt x="216" y="20"/>
                  </a:lnTo>
                  <a:lnTo>
                    <a:pt x="218" y="20"/>
                  </a:lnTo>
                  <a:lnTo>
                    <a:pt x="220" y="18"/>
                  </a:lnTo>
                  <a:lnTo>
                    <a:pt x="223" y="17"/>
                  </a:lnTo>
                  <a:lnTo>
                    <a:pt x="228" y="16"/>
                  </a:lnTo>
                  <a:lnTo>
                    <a:pt x="231" y="17"/>
                  </a:lnTo>
                  <a:lnTo>
                    <a:pt x="235" y="17"/>
                  </a:lnTo>
                  <a:lnTo>
                    <a:pt x="238" y="17"/>
                  </a:lnTo>
                  <a:lnTo>
                    <a:pt x="241" y="16"/>
                  </a:lnTo>
                  <a:lnTo>
                    <a:pt x="245" y="16"/>
                  </a:lnTo>
                  <a:lnTo>
                    <a:pt x="248" y="25"/>
                  </a:lnTo>
                  <a:lnTo>
                    <a:pt x="249" y="23"/>
                  </a:lnTo>
                  <a:lnTo>
                    <a:pt x="248" y="21"/>
                  </a:lnTo>
                  <a:lnTo>
                    <a:pt x="249" y="22"/>
                  </a:lnTo>
                  <a:lnTo>
                    <a:pt x="250" y="23"/>
                  </a:lnTo>
                  <a:lnTo>
                    <a:pt x="253" y="23"/>
                  </a:lnTo>
                  <a:lnTo>
                    <a:pt x="256" y="22"/>
                  </a:lnTo>
                  <a:lnTo>
                    <a:pt x="258" y="22"/>
                  </a:lnTo>
                  <a:lnTo>
                    <a:pt x="259" y="20"/>
                  </a:lnTo>
                  <a:lnTo>
                    <a:pt x="257" y="25"/>
                  </a:lnTo>
                  <a:lnTo>
                    <a:pt x="258" y="25"/>
                  </a:lnTo>
                  <a:lnTo>
                    <a:pt x="259" y="23"/>
                  </a:lnTo>
                  <a:lnTo>
                    <a:pt x="259" y="27"/>
                  </a:lnTo>
                  <a:lnTo>
                    <a:pt x="259" y="29"/>
                  </a:lnTo>
                  <a:lnTo>
                    <a:pt x="261" y="30"/>
                  </a:lnTo>
                  <a:lnTo>
                    <a:pt x="262" y="30"/>
                  </a:lnTo>
                  <a:lnTo>
                    <a:pt x="263" y="29"/>
                  </a:lnTo>
                  <a:lnTo>
                    <a:pt x="266" y="29"/>
                  </a:lnTo>
                  <a:lnTo>
                    <a:pt x="265" y="26"/>
                  </a:lnTo>
                  <a:lnTo>
                    <a:pt x="271" y="26"/>
                  </a:lnTo>
                  <a:lnTo>
                    <a:pt x="278" y="27"/>
                  </a:lnTo>
                  <a:lnTo>
                    <a:pt x="278" y="30"/>
                  </a:lnTo>
                  <a:lnTo>
                    <a:pt x="280" y="29"/>
                  </a:lnTo>
                  <a:lnTo>
                    <a:pt x="280" y="31"/>
                  </a:lnTo>
                  <a:lnTo>
                    <a:pt x="280" y="33"/>
                  </a:lnTo>
                  <a:lnTo>
                    <a:pt x="282" y="33"/>
                  </a:lnTo>
                  <a:lnTo>
                    <a:pt x="279" y="37"/>
                  </a:lnTo>
                  <a:lnTo>
                    <a:pt x="275" y="39"/>
                  </a:lnTo>
                  <a:lnTo>
                    <a:pt x="275" y="38"/>
                  </a:lnTo>
                  <a:lnTo>
                    <a:pt x="275" y="35"/>
                  </a:lnTo>
                  <a:lnTo>
                    <a:pt x="275" y="34"/>
                  </a:lnTo>
                  <a:lnTo>
                    <a:pt x="275" y="31"/>
                  </a:lnTo>
                  <a:lnTo>
                    <a:pt x="274" y="30"/>
                  </a:lnTo>
                  <a:lnTo>
                    <a:pt x="274" y="29"/>
                  </a:lnTo>
                  <a:lnTo>
                    <a:pt x="273" y="29"/>
                  </a:lnTo>
                  <a:lnTo>
                    <a:pt x="273" y="30"/>
                  </a:lnTo>
                  <a:lnTo>
                    <a:pt x="271" y="33"/>
                  </a:lnTo>
                  <a:lnTo>
                    <a:pt x="273" y="33"/>
                  </a:lnTo>
                  <a:lnTo>
                    <a:pt x="274" y="31"/>
                  </a:lnTo>
                  <a:lnTo>
                    <a:pt x="273" y="35"/>
                  </a:lnTo>
                  <a:lnTo>
                    <a:pt x="271" y="38"/>
                  </a:lnTo>
                  <a:lnTo>
                    <a:pt x="269" y="40"/>
                  </a:lnTo>
                  <a:lnTo>
                    <a:pt x="265" y="40"/>
                  </a:lnTo>
                  <a:lnTo>
                    <a:pt x="266" y="38"/>
                  </a:lnTo>
                  <a:lnTo>
                    <a:pt x="266" y="37"/>
                  </a:lnTo>
                  <a:lnTo>
                    <a:pt x="265" y="38"/>
                  </a:lnTo>
                  <a:lnTo>
                    <a:pt x="261" y="39"/>
                  </a:lnTo>
                  <a:lnTo>
                    <a:pt x="258" y="39"/>
                  </a:lnTo>
                  <a:lnTo>
                    <a:pt x="254" y="40"/>
                  </a:lnTo>
                  <a:lnTo>
                    <a:pt x="250" y="40"/>
                  </a:lnTo>
                  <a:lnTo>
                    <a:pt x="249" y="40"/>
                  </a:lnTo>
                  <a:lnTo>
                    <a:pt x="252" y="35"/>
                  </a:lnTo>
                  <a:lnTo>
                    <a:pt x="256" y="31"/>
                  </a:lnTo>
                  <a:lnTo>
                    <a:pt x="250" y="29"/>
                  </a:lnTo>
                  <a:lnTo>
                    <a:pt x="248" y="34"/>
                  </a:lnTo>
                  <a:lnTo>
                    <a:pt x="244" y="38"/>
                  </a:lnTo>
                  <a:lnTo>
                    <a:pt x="245" y="35"/>
                  </a:lnTo>
                  <a:lnTo>
                    <a:pt x="240" y="38"/>
                  </a:lnTo>
                  <a:lnTo>
                    <a:pt x="235" y="39"/>
                  </a:lnTo>
                  <a:lnTo>
                    <a:pt x="228" y="40"/>
                  </a:lnTo>
                  <a:lnTo>
                    <a:pt x="223" y="39"/>
                  </a:lnTo>
                  <a:lnTo>
                    <a:pt x="220" y="35"/>
                  </a:lnTo>
                  <a:lnTo>
                    <a:pt x="216" y="39"/>
                  </a:lnTo>
                  <a:lnTo>
                    <a:pt x="208" y="40"/>
                  </a:lnTo>
                  <a:lnTo>
                    <a:pt x="202" y="42"/>
                  </a:lnTo>
                  <a:lnTo>
                    <a:pt x="195" y="42"/>
                  </a:lnTo>
                  <a:lnTo>
                    <a:pt x="178" y="46"/>
                  </a:lnTo>
                  <a:lnTo>
                    <a:pt x="161" y="50"/>
                  </a:lnTo>
                  <a:lnTo>
                    <a:pt x="161" y="44"/>
                  </a:lnTo>
                  <a:lnTo>
                    <a:pt x="161" y="46"/>
                  </a:lnTo>
                  <a:lnTo>
                    <a:pt x="160" y="46"/>
                  </a:lnTo>
                  <a:lnTo>
                    <a:pt x="160" y="44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6"/>
                  </a:lnTo>
                  <a:lnTo>
                    <a:pt x="159" y="48"/>
                  </a:lnTo>
                  <a:lnTo>
                    <a:pt x="156" y="50"/>
                  </a:lnTo>
                  <a:lnTo>
                    <a:pt x="153" y="52"/>
                  </a:lnTo>
                  <a:lnTo>
                    <a:pt x="149" y="54"/>
                  </a:lnTo>
                  <a:lnTo>
                    <a:pt x="147" y="56"/>
                  </a:lnTo>
                  <a:lnTo>
                    <a:pt x="144" y="58"/>
                  </a:lnTo>
                  <a:lnTo>
                    <a:pt x="143" y="59"/>
                  </a:lnTo>
                  <a:lnTo>
                    <a:pt x="142" y="56"/>
                  </a:lnTo>
                  <a:lnTo>
                    <a:pt x="140" y="59"/>
                  </a:lnTo>
                  <a:lnTo>
                    <a:pt x="138" y="61"/>
                  </a:lnTo>
                  <a:lnTo>
                    <a:pt x="135" y="61"/>
                  </a:lnTo>
                  <a:lnTo>
                    <a:pt x="132" y="61"/>
                  </a:lnTo>
                  <a:lnTo>
                    <a:pt x="131" y="60"/>
                  </a:lnTo>
                  <a:lnTo>
                    <a:pt x="129" y="60"/>
                  </a:lnTo>
                  <a:lnTo>
                    <a:pt x="126" y="59"/>
                  </a:lnTo>
                  <a:lnTo>
                    <a:pt x="125" y="59"/>
                  </a:lnTo>
                  <a:lnTo>
                    <a:pt x="122" y="59"/>
                  </a:lnTo>
                  <a:lnTo>
                    <a:pt x="122" y="63"/>
                  </a:lnTo>
                  <a:lnTo>
                    <a:pt x="121" y="65"/>
                  </a:lnTo>
                  <a:lnTo>
                    <a:pt x="118" y="68"/>
                  </a:lnTo>
                  <a:lnTo>
                    <a:pt x="117" y="69"/>
                  </a:lnTo>
                  <a:lnTo>
                    <a:pt x="114" y="71"/>
                  </a:lnTo>
                  <a:lnTo>
                    <a:pt x="112" y="72"/>
                  </a:lnTo>
                  <a:lnTo>
                    <a:pt x="109" y="73"/>
                  </a:lnTo>
                  <a:lnTo>
                    <a:pt x="106" y="75"/>
                  </a:lnTo>
                  <a:lnTo>
                    <a:pt x="104" y="77"/>
                  </a:lnTo>
                  <a:lnTo>
                    <a:pt x="100" y="81"/>
                  </a:lnTo>
                  <a:lnTo>
                    <a:pt x="96" y="85"/>
                  </a:lnTo>
                  <a:lnTo>
                    <a:pt x="91" y="89"/>
                  </a:lnTo>
                  <a:lnTo>
                    <a:pt x="88" y="93"/>
                  </a:lnTo>
                  <a:lnTo>
                    <a:pt x="84" y="97"/>
                  </a:lnTo>
                  <a:lnTo>
                    <a:pt x="81" y="95"/>
                  </a:lnTo>
                  <a:lnTo>
                    <a:pt x="77" y="105"/>
                  </a:lnTo>
                  <a:lnTo>
                    <a:pt x="72" y="114"/>
                  </a:lnTo>
                  <a:lnTo>
                    <a:pt x="70" y="123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4" y="123"/>
                  </a:lnTo>
                  <a:lnTo>
                    <a:pt x="66" y="127"/>
                  </a:lnTo>
                  <a:lnTo>
                    <a:pt x="67" y="131"/>
                  </a:lnTo>
                  <a:lnTo>
                    <a:pt x="67" y="135"/>
                  </a:lnTo>
                  <a:lnTo>
                    <a:pt x="68" y="137"/>
                  </a:lnTo>
                  <a:lnTo>
                    <a:pt x="68" y="139"/>
                  </a:lnTo>
                  <a:lnTo>
                    <a:pt x="68" y="141"/>
                  </a:lnTo>
                  <a:lnTo>
                    <a:pt x="67" y="143"/>
                  </a:lnTo>
                  <a:lnTo>
                    <a:pt x="66" y="145"/>
                  </a:lnTo>
                  <a:lnTo>
                    <a:pt x="66" y="148"/>
                  </a:lnTo>
                  <a:lnTo>
                    <a:pt x="66" y="150"/>
                  </a:lnTo>
                  <a:lnTo>
                    <a:pt x="64" y="153"/>
                  </a:lnTo>
                  <a:lnTo>
                    <a:pt x="66" y="154"/>
                  </a:lnTo>
                  <a:lnTo>
                    <a:pt x="66" y="156"/>
                  </a:lnTo>
                  <a:lnTo>
                    <a:pt x="68" y="157"/>
                  </a:lnTo>
                  <a:lnTo>
                    <a:pt x="71" y="156"/>
                  </a:lnTo>
                  <a:lnTo>
                    <a:pt x="70" y="158"/>
                  </a:lnTo>
                  <a:lnTo>
                    <a:pt x="70" y="161"/>
                  </a:lnTo>
                  <a:lnTo>
                    <a:pt x="71" y="162"/>
                  </a:lnTo>
                  <a:lnTo>
                    <a:pt x="72" y="165"/>
                  </a:lnTo>
                  <a:lnTo>
                    <a:pt x="74" y="167"/>
                  </a:lnTo>
                  <a:lnTo>
                    <a:pt x="74" y="169"/>
                  </a:lnTo>
                  <a:lnTo>
                    <a:pt x="72" y="171"/>
                  </a:lnTo>
                  <a:lnTo>
                    <a:pt x="75" y="170"/>
                  </a:lnTo>
                  <a:lnTo>
                    <a:pt x="76" y="170"/>
                  </a:lnTo>
                  <a:lnTo>
                    <a:pt x="76" y="171"/>
                  </a:lnTo>
                  <a:lnTo>
                    <a:pt x="77" y="173"/>
                  </a:lnTo>
                  <a:lnTo>
                    <a:pt x="77" y="175"/>
                  </a:lnTo>
                  <a:lnTo>
                    <a:pt x="79" y="177"/>
                  </a:lnTo>
                  <a:lnTo>
                    <a:pt x="79" y="178"/>
                  </a:lnTo>
                  <a:lnTo>
                    <a:pt x="80" y="179"/>
                  </a:lnTo>
                  <a:lnTo>
                    <a:pt x="81" y="179"/>
                  </a:lnTo>
                  <a:lnTo>
                    <a:pt x="80" y="181"/>
                  </a:lnTo>
                  <a:lnTo>
                    <a:pt x="80" y="182"/>
                  </a:lnTo>
                  <a:lnTo>
                    <a:pt x="88" y="186"/>
                  </a:lnTo>
                  <a:lnTo>
                    <a:pt x="96" y="191"/>
                  </a:lnTo>
                  <a:lnTo>
                    <a:pt x="106" y="195"/>
                  </a:lnTo>
                  <a:lnTo>
                    <a:pt x="119" y="198"/>
                  </a:lnTo>
                  <a:lnTo>
                    <a:pt x="131" y="200"/>
                  </a:lnTo>
                  <a:lnTo>
                    <a:pt x="142" y="202"/>
                  </a:lnTo>
                  <a:lnTo>
                    <a:pt x="148" y="203"/>
                  </a:lnTo>
                  <a:lnTo>
                    <a:pt x="153" y="204"/>
                  </a:lnTo>
                  <a:lnTo>
                    <a:pt x="157" y="205"/>
                  </a:lnTo>
                  <a:lnTo>
                    <a:pt x="163" y="207"/>
                  </a:lnTo>
                  <a:lnTo>
                    <a:pt x="168" y="208"/>
                  </a:lnTo>
                  <a:lnTo>
                    <a:pt x="176" y="208"/>
                  </a:lnTo>
                  <a:lnTo>
                    <a:pt x="182" y="209"/>
                  </a:lnTo>
                  <a:lnTo>
                    <a:pt x="187" y="212"/>
                  </a:lnTo>
                  <a:lnTo>
                    <a:pt x="189" y="215"/>
                  </a:lnTo>
                  <a:lnTo>
                    <a:pt x="190" y="216"/>
                  </a:lnTo>
                  <a:lnTo>
                    <a:pt x="191" y="216"/>
                  </a:lnTo>
                  <a:lnTo>
                    <a:pt x="193" y="215"/>
                  </a:lnTo>
                  <a:lnTo>
                    <a:pt x="194" y="215"/>
                  </a:lnTo>
                  <a:lnTo>
                    <a:pt x="195" y="213"/>
                  </a:lnTo>
                  <a:lnTo>
                    <a:pt x="195" y="213"/>
                  </a:lnTo>
                  <a:lnTo>
                    <a:pt x="197" y="215"/>
                  </a:lnTo>
                  <a:lnTo>
                    <a:pt x="197" y="217"/>
                  </a:lnTo>
                  <a:lnTo>
                    <a:pt x="198" y="216"/>
                  </a:lnTo>
                  <a:lnTo>
                    <a:pt x="198" y="213"/>
                  </a:lnTo>
                  <a:lnTo>
                    <a:pt x="206" y="216"/>
                  </a:lnTo>
                  <a:lnTo>
                    <a:pt x="218" y="219"/>
                  </a:lnTo>
                  <a:lnTo>
                    <a:pt x="229" y="221"/>
                  </a:lnTo>
                  <a:lnTo>
                    <a:pt x="238" y="225"/>
                  </a:lnTo>
                  <a:lnTo>
                    <a:pt x="245" y="230"/>
                  </a:lnTo>
                  <a:lnTo>
                    <a:pt x="246" y="238"/>
                  </a:lnTo>
                  <a:lnTo>
                    <a:pt x="248" y="237"/>
                  </a:lnTo>
                  <a:lnTo>
                    <a:pt x="249" y="237"/>
                  </a:lnTo>
                  <a:lnTo>
                    <a:pt x="250" y="238"/>
                  </a:lnTo>
                  <a:lnTo>
                    <a:pt x="252" y="239"/>
                  </a:lnTo>
                  <a:lnTo>
                    <a:pt x="253" y="242"/>
                  </a:lnTo>
                  <a:lnTo>
                    <a:pt x="254" y="245"/>
                  </a:lnTo>
                  <a:lnTo>
                    <a:pt x="254" y="246"/>
                  </a:lnTo>
                  <a:lnTo>
                    <a:pt x="254" y="246"/>
                  </a:lnTo>
                  <a:lnTo>
                    <a:pt x="256" y="246"/>
                  </a:lnTo>
                  <a:lnTo>
                    <a:pt x="257" y="246"/>
                  </a:lnTo>
                  <a:lnTo>
                    <a:pt x="258" y="245"/>
                  </a:lnTo>
                  <a:lnTo>
                    <a:pt x="259" y="243"/>
                  </a:lnTo>
                  <a:lnTo>
                    <a:pt x="261" y="243"/>
                  </a:lnTo>
                  <a:lnTo>
                    <a:pt x="262" y="245"/>
                  </a:lnTo>
                  <a:lnTo>
                    <a:pt x="263" y="247"/>
                  </a:lnTo>
                  <a:lnTo>
                    <a:pt x="266" y="250"/>
                  </a:lnTo>
                  <a:lnTo>
                    <a:pt x="267" y="253"/>
                  </a:lnTo>
                  <a:lnTo>
                    <a:pt x="267" y="255"/>
                  </a:lnTo>
                  <a:lnTo>
                    <a:pt x="269" y="255"/>
                  </a:lnTo>
                  <a:lnTo>
                    <a:pt x="283" y="258"/>
                  </a:lnTo>
                  <a:lnTo>
                    <a:pt x="295" y="266"/>
                  </a:lnTo>
                  <a:lnTo>
                    <a:pt x="307" y="276"/>
                  </a:lnTo>
                  <a:lnTo>
                    <a:pt x="316" y="291"/>
                  </a:lnTo>
                  <a:lnTo>
                    <a:pt x="324" y="302"/>
                  </a:lnTo>
                  <a:lnTo>
                    <a:pt x="331" y="322"/>
                  </a:lnTo>
                  <a:lnTo>
                    <a:pt x="335" y="342"/>
                  </a:lnTo>
                  <a:lnTo>
                    <a:pt x="334" y="363"/>
                  </a:lnTo>
                  <a:lnTo>
                    <a:pt x="329" y="382"/>
                  </a:lnTo>
                  <a:lnTo>
                    <a:pt x="320" y="400"/>
                  </a:lnTo>
                  <a:lnTo>
                    <a:pt x="308" y="416"/>
                  </a:lnTo>
                  <a:lnTo>
                    <a:pt x="293" y="431"/>
                  </a:lnTo>
                  <a:lnTo>
                    <a:pt x="278" y="441"/>
                  </a:lnTo>
                  <a:lnTo>
                    <a:pt x="258" y="449"/>
                  </a:lnTo>
                  <a:lnTo>
                    <a:pt x="237" y="453"/>
                  </a:lnTo>
                  <a:lnTo>
                    <a:pt x="235" y="452"/>
                  </a:lnTo>
                  <a:lnTo>
                    <a:pt x="231" y="450"/>
                  </a:lnTo>
                  <a:lnTo>
                    <a:pt x="227" y="450"/>
                  </a:lnTo>
                  <a:lnTo>
                    <a:pt x="223" y="450"/>
                  </a:lnTo>
                  <a:lnTo>
                    <a:pt x="220" y="449"/>
                  </a:lnTo>
                  <a:lnTo>
                    <a:pt x="219" y="449"/>
                  </a:lnTo>
                  <a:lnTo>
                    <a:pt x="215" y="453"/>
                  </a:lnTo>
                  <a:lnTo>
                    <a:pt x="208" y="455"/>
                  </a:lnTo>
                  <a:lnTo>
                    <a:pt x="199" y="455"/>
                  </a:lnTo>
                  <a:lnTo>
                    <a:pt x="189" y="455"/>
                  </a:lnTo>
                  <a:lnTo>
                    <a:pt x="180" y="455"/>
                  </a:lnTo>
                  <a:lnTo>
                    <a:pt x="174" y="455"/>
                  </a:lnTo>
                  <a:lnTo>
                    <a:pt x="176" y="454"/>
                  </a:lnTo>
                  <a:lnTo>
                    <a:pt x="176" y="453"/>
                  </a:lnTo>
                  <a:lnTo>
                    <a:pt x="174" y="452"/>
                  </a:lnTo>
                  <a:lnTo>
                    <a:pt x="169" y="455"/>
                  </a:lnTo>
                  <a:lnTo>
                    <a:pt x="163" y="458"/>
                  </a:lnTo>
                  <a:lnTo>
                    <a:pt x="153" y="458"/>
                  </a:lnTo>
                  <a:lnTo>
                    <a:pt x="143" y="457"/>
                  </a:lnTo>
                  <a:lnTo>
                    <a:pt x="125" y="453"/>
                  </a:lnTo>
                  <a:lnTo>
                    <a:pt x="108" y="446"/>
                  </a:lnTo>
                  <a:lnTo>
                    <a:pt x="91" y="438"/>
                  </a:lnTo>
                  <a:lnTo>
                    <a:pt x="79" y="432"/>
                  </a:lnTo>
                  <a:lnTo>
                    <a:pt x="64" y="424"/>
                  </a:lnTo>
                  <a:lnTo>
                    <a:pt x="53" y="416"/>
                  </a:lnTo>
                  <a:lnTo>
                    <a:pt x="42" y="407"/>
                  </a:lnTo>
                  <a:lnTo>
                    <a:pt x="21" y="380"/>
                  </a:lnTo>
                  <a:lnTo>
                    <a:pt x="0" y="353"/>
                  </a:lnTo>
                  <a:lnTo>
                    <a:pt x="11" y="349"/>
                  </a:lnTo>
                  <a:lnTo>
                    <a:pt x="21" y="353"/>
                  </a:lnTo>
                  <a:lnTo>
                    <a:pt x="30" y="361"/>
                  </a:lnTo>
                  <a:lnTo>
                    <a:pt x="40" y="369"/>
                  </a:lnTo>
                  <a:lnTo>
                    <a:pt x="49" y="377"/>
                  </a:lnTo>
                  <a:lnTo>
                    <a:pt x="57" y="381"/>
                  </a:lnTo>
                  <a:lnTo>
                    <a:pt x="57" y="381"/>
                  </a:lnTo>
                  <a:lnTo>
                    <a:pt x="57" y="382"/>
                  </a:lnTo>
                  <a:lnTo>
                    <a:pt x="55" y="383"/>
                  </a:lnTo>
                  <a:lnTo>
                    <a:pt x="55" y="385"/>
                  </a:lnTo>
                  <a:lnTo>
                    <a:pt x="55" y="386"/>
                  </a:lnTo>
                  <a:lnTo>
                    <a:pt x="57" y="386"/>
                  </a:lnTo>
                  <a:lnTo>
                    <a:pt x="63" y="387"/>
                  </a:lnTo>
                  <a:lnTo>
                    <a:pt x="70" y="390"/>
                  </a:lnTo>
                  <a:lnTo>
                    <a:pt x="75" y="394"/>
                  </a:lnTo>
                  <a:lnTo>
                    <a:pt x="81" y="399"/>
                  </a:lnTo>
                  <a:lnTo>
                    <a:pt x="88" y="404"/>
                  </a:lnTo>
                  <a:lnTo>
                    <a:pt x="93" y="411"/>
                  </a:lnTo>
                  <a:lnTo>
                    <a:pt x="94" y="418"/>
                  </a:lnTo>
                  <a:lnTo>
                    <a:pt x="97" y="418"/>
                  </a:lnTo>
                  <a:lnTo>
                    <a:pt x="98" y="418"/>
                  </a:lnTo>
                  <a:lnTo>
                    <a:pt x="101" y="418"/>
                  </a:lnTo>
                  <a:lnTo>
                    <a:pt x="104" y="416"/>
                  </a:lnTo>
                  <a:lnTo>
                    <a:pt x="106" y="418"/>
                  </a:lnTo>
                  <a:lnTo>
                    <a:pt x="105" y="419"/>
                  </a:lnTo>
                  <a:lnTo>
                    <a:pt x="104" y="420"/>
                  </a:lnTo>
                  <a:lnTo>
                    <a:pt x="105" y="419"/>
                  </a:lnTo>
                  <a:lnTo>
                    <a:pt x="108" y="419"/>
                  </a:lnTo>
                  <a:lnTo>
                    <a:pt x="109" y="420"/>
                  </a:lnTo>
                  <a:lnTo>
                    <a:pt x="110" y="420"/>
                  </a:lnTo>
                  <a:lnTo>
                    <a:pt x="113" y="419"/>
                  </a:lnTo>
                  <a:lnTo>
                    <a:pt x="113" y="425"/>
                  </a:lnTo>
                  <a:lnTo>
                    <a:pt x="118" y="420"/>
                  </a:lnTo>
                  <a:lnTo>
                    <a:pt x="125" y="421"/>
                  </a:lnTo>
                  <a:lnTo>
                    <a:pt x="130" y="423"/>
                  </a:lnTo>
                  <a:lnTo>
                    <a:pt x="136" y="423"/>
                  </a:lnTo>
                  <a:lnTo>
                    <a:pt x="136" y="424"/>
                  </a:lnTo>
                  <a:lnTo>
                    <a:pt x="136" y="425"/>
                  </a:lnTo>
                  <a:lnTo>
                    <a:pt x="138" y="425"/>
                  </a:lnTo>
                  <a:lnTo>
                    <a:pt x="140" y="425"/>
                  </a:lnTo>
                  <a:lnTo>
                    <a:pt x="143" y="424"/>
                  </a:lnTo>
                  <a:lnTo>
                    <a:pt x="144" y="424"/>
                  </a:lnTo>
                  <a:lnTo>
                    <a:pt x="147" y="423"/>
                  </a:lnTo>
                  <a:lnTo>
                    <a:pt x="149" y="423"/>
                  </a:lnTo>
                  <a:lnTo>
                    <a:pt x="151" y="421"/>
                  </a:lnTo>
                  <a:lnTo>
                    <a:pt x="173" y="420"/>
                  </a:lnTo>
                  <a:lnTo>
                    <a:pt x="173" y="423"/>
                  </a:lnTo>
                  <a:lnTo>
                    <a:pt x="173" y="427"/>
                  </a:lnTo>
                  <a:lnTo>
                    <a:pt x="176" y="421"/>
                  </a:lnTo>
                  <a:lnTo>
                    <a:pt x="181" y="420"/>
                  </a:lnTo>
                  <a:lnTo>
                    <a:pt x="187" y="420"/>
                  </a:lnTo>
                  <a:lnTo>
                    <a:pt x="193" y="419"/>
                  </a:lnTo>
                  <a:lnTo>
                    <a:pt x="197" y="416"/>
                  </a:lnTo>
                  <a:lnTo>
                    <a:pt x="198" y="420"/>
                  </a:lnTo>
                  <a:lnTo>
                    <a:pt x="199" y="420"/>
                  </a:lnTo>
                  <a:lnTo>
                    <a:pt x="201" y="419"/>
                  </a:lnTo>
                  <a:lnTo>
                    <a:pt x="203" y="419"/>
                  </a:lnTo>
                  <a:lnTo>
                    <a:pt x="206" y="419"/>
                  </a:lnTo>
                  <a:lnTo>
                    <a:pt x="210" y="420"/>
                  </a:lnTo>
                  <a:lnTo>
                    <a:pt x="212" y="420"/>
                  </a:lnTo>
                  <a:lnTo>
                    <a:pt x="215" y="419"/>
                  </a:lnTo>
                  <a:lnTo>
                    <a:pt x="216" y="418"/>
                  </a:lnTo>
                  <a:lnTo>
                    <a:pt x="218" y="416"/>
                  </a:lnTo>
                  <a:lnTo>
                    <a:pt x="218" y="418"/>
                  </a:lnTo>
                  <a:lnTo>
                    <a:pt x="216" y="419"/>
                  </a:lnTo>
                  <a:lnTo>
                    <a:pt x="216" y="420"/>
                  </a:lnTo>
                  <a:lnTo>
                    <a:pt x="215" y="420"/>
                  </a:lnTo>
                  <a:lnTo>
                    <a:pt x="215" y="421"/>
                  </a:lnTo>
                  <a:lnTo>
                    <a:pt x="216" y="424"/>
                  </a:lnTo>
                  <a:lnTo>
                    <a:pt x="221" y="421"/>
                  </a:lnTo>
                  <a:lnTo>
                    <a:pt x="231" y="418"/>
                  </a:lnTo>
                  <a:lnTo>
                    <a:pt x="241" y="414"/>
                  </a:lnTo>
                  <a:lnTo>
                    <a:pt x="252" y="411"/>
                  </a:lnTo>
                  <a:lnTo>
                    <a:pt x="261" y="410"/>
                  </a:lnTo>
                  <a:lnTo>
                    <a:pt x="265" y="411"/>
                  </a:lnTo>
                  <a:lnTo>
                    <a:pt x="267" y="408"/>
                  </a:lnTo>
                  <a:lnTo>
                    <a:pt x="269" y="406"/>
                  </a:lnTo>
                  <a:lnTo>
                    <a:pt x="270" y="406"/>
                  </a:lnTo>
                  <a:lnTo>
                    <a:pt x="271" y="404"/>
                  </a:lnTo>
                  <a:lnTo>
                    <a:pt x="273" y="404"/>
                  </a:lnTo>
                  <a:lnTo>
                    <a:pt x="274" y="404"/>
                  </a:lnTo>
                  <a:lnTo>
                    <a:pt x="275" y="403"/>
                  </a:lnTo>
                  <a:lnTo>
                    <a:pt x="275" y="402"/>
                  </a:lnTo>
                  <a:lnTo>
                    <a:pt x="275" y="402"/>
                  </a:lnTo>
                  <a:lnTo>
                    <a:pt x="274" y="400"/>
                  </a:lnTo>
                  <a:lnTo>
                    <a:pt x="274" y="399"/>
                  </a:lnTo>
                  <a:lnTo>
                    <a:pt x="273" y="399"/>
                  </a:lnTo>
                  <a:lnTo>
                    <a:pt x="273" y="399"/>
                  </a:lnTo>
                  <a:lnTo>
                    <a:pt x="274" y="399"/>
                  </a:lnTo>
                  <a:lnTo>
                    <a:pt x="275" y="400"/>
                  </a:lnTo>
                  <a:lnTo>
                    <a:pt x="278" y="402"/>
                  </a:lnTo>
                  <a:lnTo>
                    <a:pt x="278" y="399"/>
                  </a:lnTo>
                  <a:lnTo>
                    <a:pt x="278" y="397"/>
                  </a:lnTo>
                  <a:lnTo>
                    <a:pt x="279" y="395"/>
                  </a:lnTo>
                  <a:lnTo>
                    <a:pt x="280" y="394"/>
                  </a:lnTo>
                  <a:lnTo>
                    <a:pt x="282" y="395"/>
                  </a:lnTo>
                  <a:lnTo>
                    <a:pt x="282" y="393"/>
                  </a:lnTo>
                  <a:lnTo>
                    <a:pt x="283" y="391"/>
                  </a:lnTo>
                  <a:lnTo>
                    <a:pt x="284" y="390"/>
                  </a:lnTo>
                  <a:lnTo>
                    <a:pt x="286" y="389"/>
                  </a:lnTo>
                  <a:lnTo>
                    <a:pt x="286" y="389"/>
                  </a:lnTo>
                  <a:lnTo>
                    <a:pt x="287" y="386"/>
                  </a:lnTo>
                  <a:lnTo>
                    <a:pt x="288" y="389"/>
                  </a:lnTo>
                  <a:lnTo>
                    <a:pt x="290" y="389"/>
                  </a:lnTo>
                  <a:lnTo>
                    <a:pt x="290" y="387"/>
                  </a:lnTo>
                  <a:lnTo>
                    <a:pt x="290" y="386"/>
                  </a:lnTo>
                  <a:lnTo>
                    <a:pt x="288" y="385"/>
                  </a:lnTo>
                  <a:lnTo>
                    <a:pt x="288" y="383"/>
                  </a:lnTo>
                  <a:lnTo>
                    <a:pt x="288" y="382"/>
                  </a:lnTo>
                  <a:lnTo>
                    <a:pt x="288" y="382"/>
                  </a:lnTo>
                  <a:lnTo>
                    <a:pt x="288" y="383"/>
                  </a:lnTo>
                  <a:lnTo>
                    <a:pt x="291" y="385"/>
                  </a:lnTo>
                  <a:lnTo>
                    <a:pt x="290" y="380"/>
                  </a:lnTo>
                  <a:lnTo>
                    <a:pt x="291" y="376"/>
                  </a:lnTo>
                  <a:lnTo>
                    <a:pt x="292" y="372"/>
                  </a:lnTo>
                  <a:lnTo>
                    <a:pt x="295" y="368"/>
                  </a:lnTo>
                  <a:lnTo>
                    <a:pt x="296" y="364"/>
                  </a:lnTo>
                  <a:lnTo>
                    <a:pt x="295" y="361"/>
                  </a:lnTo>
                  <a:lnTo>
                    <a:pt x="295" y="359"/>
                  </a:lnTo>
                  <a:lnTo>
                    <a:pt x="296" y="357"/>
                  </a:lnTo>
                  <a:lnTo>
                    <a:pt x="299" y="357"/>
                  </a:lnTo>
                  <a:lnTo>
                    <a:pt x="301" y="357"/>
                  </a:lnTo>
                  <a:lnTo>
                    <a:pt x="303" y="357"/>
                  </a:lnTo>
                  <a:lnTo>
                    <a:pt x="303" y="355"/>
                  </a:lnTo>
                  <a:lnTo>
                    <a:pt x="301" y="355"/>
                  </a:lnTo>
                  <a:lnTo>
                    <a:pt x="300" y="353"/>
                  </a:lnTo>
                  <a:lnTo>
                    <a:pt x="299" y="352"/>
                  </a:lnTo>
                  <a:lnTo>
                    <a:pt x="299" y="351"/>
                  </a:lnTo>
                  <a:lnTo>
                    <a:pt x="297" y="349"/>
                  </a:lnTo>
                  <a:lnTo>
                    <a:pt x="296" y="349"/>
                  </a:lnTo>
                  <a:lnTo>
                    <a:pt x="295" y="349"/>
                  </a:lnTo>
                  <a:lnTo>
                    <a:pt x="296" y="346"/>
                  </a:lnTo>
                  <a:lnTo>
                    <a:pt x="296" y="342"/>
                  </a:lnTo>
                  <a:lnTo>
                    <a:pt x="295" y="338"/>
                  </a:lnTo>
                  <a:lnTo>
                    <a:pt x="297" y="338"/>
                  </a:lnTo>
                  <a:lnTo>
                    <a:pt x="300" y="338"/>
                  </a:lnTo>
                  <a:lnTo>
                    <a:pt x="303" y="338"/>
                  </a:lnTo>
                  <a:lnTo>
                    <a:pt x="305" y="338"/>
                  </a:lnTo>
                  <a:lnTo>
                    <a:pt x="308" y="336"/>
                  </a:lnTo>
                  <a:lnTo>
                    <a:pt x="309" y="336"/>
                  </a:lnTo>
                  <a:lnTo>
                    <a:pt x="308" y="334"/>
                  </a:lnTo>
                  <a:lnTo>
                    <a:pt x="307" y="331"/>
                  </a:lnTo>
                  <a:lnTo>
                    <a:pt x="304" y="328"/>
                  </a:lnTo>
                  <a:lnTo>
                    <a:pt x="301" y="327"/>
                  </a:lnTo>
                  <a:lnTo>
                    <a:pt x="299" y="327"/>
                  </a:lnTo>
                  <a:lnTo>
                    <a:pt x="296" y="326"/>
                  </a:lnTo>
                  <a:lnTo>
                    <a:pt x="295" y="325"/>
                  </a:lnTo>
                  <a:lnTo>
                    <a:pt x="292" y="322"/>
                  </a:lnTo>
                  <a:lnTo>
                    <a:pt x="296" y="321"/>
                  </a:lnTo>
                  <a:lnTo>
                    <a:pt x="299" y="319"/>
                  </a:lnTo>
                  <a:lnTo>
                    <a:pt x="287" y="318"/>
                  </a:lnTo>
                  <a:lnTo>
                    <a:pt x="287" y="317"/>
                  </a:lnTo>
                  <a:lnTo>
                    <a:pt x="287" y="317"/>
                  </a:lnTo>
                  <a:lnTo>
                    <a:pt x="288" y="315"/>
                  </a:lnTo>
                  <a:lnTo>
                    <a:pt x="288" y="314"/>
                  </a:lnTo>
                  <a:lnTo>
                    <a:pt x="288" y="314"/>
                  </a:lnTo>
                  <a:lnTo>
                    <a:pt x="286" y="315"/>
                  </a:lnTo>
                  <a:lnTo>
                    <a:pt x="284" y="315"/>
                  </a:lnTo>
                  <a:lnTo>
                    <a:pt x="283" y="315"/>
                  </a:lnTo>
                  <a:lnTo>
                    <a:pt x="283" y="314"/>
                  </a:lnTo>
                  <a:lnTo>
                    <a:pt x="283" y="313"/>
                  </a:lnTo>
                  <a:lnTo>
                    <a:pt x="284" y="310"/>
                  </a:lnTo>
                  <a:lnTo>
                    <a:pt x="286" y="309"/>
                  </a:lnTo>
                  <a:lnTo>
                    <a:pt x="286" y="308"/>
                  </a:lnTo>
                  <a:lnTo>
                    <a:pt x="287" y="306"/>
                  </a:lnTo>
                  <a:lnTo>
                    <a:pt x="287" y="305"/>
                  </a:lnTo>
                  <a:lnTo>
                    <a:pt x="287" y="305"/>
                  </a:lnTo>
                  <a:lnTo>
                    <a:pt x="287" y="304"/>
                  </a:lnTo>
                  <a:lnTo>
                    <a:pt x="286" y="302"/>
                  </a:lnTo>
                  <a:lnTo>
                    <a:pt x="283" y="301"/>
                  </a:lnTo>
                  <a:lnTo>
                    <a:pt x="282" y="300"/>
                  </a:lnTo>
                  <a:lnTo>
                    <a:pt x="279" y="300"/>
                  </a:lnTo>
                  <a:lnTo>
                    <a:pt x="278" y="300"/>
                  </a:lnTo>
                  <a:lnTo>
                    <a:pt x="276" y="301"/>
                  </a:lnTo>
                  <a:lnTo>
                    <a:pt x="278" y="301"/>
                  </a:lnTo>
                  <a:lnTo>
                    <a:pt x="279" y="301"/>
                  </a:lnTo>
                  <a:lnTo>
                    <a:pt x="276" y="301"/>
                  </a:lnTo>
                  <a:lnTo>
                    <a:pt x="274" y="301"/>
                  </a:lnTo>
                  <a:lnTo>
                    <a:pt x="273" y="301"/>
                  </a:lnTo>
                  <a:lnTo>
                    <a:pt x="271" y="300"/>
                  </a:lnTo>
                  <a:lnTo>
                    <a:pt x="273" y="298"/>
                  </a:lnTo>
                  <a:lnTo>
                    <a:pt x="275" y="297"/>
                  </a:lnTo>
                  <a:lnTo>
                    <a:pt x="269" y="296"/>
                  </a:lnTo>
                  <a:lnTo>
                    <a:pt x="262" y="293"/>
                  </a:lnTo>
                  <a:lnTo>
                    <a:pt x="263" y="292"/>
                  </a:lnTo>
                  <a:lnTo>
                    <a:pt x="265" y="292"/>
                  </a:lnTo>
                  <a:lnTo>
                    <a:pt x="265" y="289"/>
                  </a:lnTo>
                  <a:lnTo>
                    <a:pt x="263" y="288"/>
                  </a:lnTo>
                  <a:lnTo>
                    <a:pt x="261" y="288"/>
                  </a:lnTo>
                  <a:lnTo>
                    <a:pt x="258" y="287"/>
                  </a:lnTo>
                  <a:lnTo>
                    <a:pt x="257" y="285"/>
                  </a:lnTo>
                  <a:lnTo>
                    <a:pt x="256" y="284"/>
                  </a:lnTo>
                  <a:lnTo>
                    <a:pt x="254" y="281"/>
                  </a:lnTo>
                  <a:lnTo>
                    <a:pt x="253" y="284"/>
                  </a:lnTo>
                  <a:lnTo>
                    <a:pt x="252" y="281"/>
                  </a:lnTo>
                  <a:lnTo>
                    <a:pt x="250" y="279"/>
                  </a:lnTo>
                  <a:lnTo>
                    <a:pt x="249" y="277"/>
                  </a:lnTo>
                  <a:lnTo>
                    <a:pt x="248" y="277"/>
                  </a:lnTo>
                  <a:lnTo>
                    <a:pt x="245" y="276"/>
                  </a:lnTo>
                  <a:lnTo>
                    <a:pt x="241" y="275"/>
                  </a:lnTo>
                  <a:lnTo>
                    <a:pt x="238" y="274"/>
                  </a:lnTo>
                  <a:lnTo>
                    <a:pt x="236" y="272"/>
                  </a:lnTo>
                  <a:lnTo>
                    <a:pt x="233" y="270"/>
                  </a:lnTo>
                  <a:lnTo>
                    <a:pt x="231" y="271"/>
                  </a:lnTo>
                  <a:lnTo>
                    <a:pt x="227" y="271"/>
                  </a:lnTo>
                  <a:lnTo>
                    <a:pt x="228" y="270"/>
                  </a:lnTo>
                  <a:lnTo>
                    <a:pt x="228" y="268"/>
                  </a:lnTo>
                  <a:lnTo>
                    <a:pt x="228" y="268"/>
                  </a:lnTo>
                  <a:lnTo>
                    <a:pt x="227" y="267"/>
                  </a:lnTo>
                  <a:lnTo>
                    <a:pt x="227" y="267"/>
                  </a:lnTo>
                  <a:lnTo>
                    <a:pt x="227" y="266"/>
                  </a:lnTo>
                  <a:lnTo>
                    <a:pt x="227" y="266"/>
                  </a:lnTo>
                  <a:lnTo>
                    <a:pt x="225" y="264"/>
                  </a:lnTo>
                  <a:lnTo>
                    <a:pt x="227" y="264"/>
                  </a:lnTo>
                  <a:lnTo>
                    <a:pt x="225" y="264"/>
                  </a:lnTo>
                  <a:lnTo>
                    <a:pt x="224" y="264"/>
                  </a:lnTo>
                  <a:lnTo>
                    <a:pt x="223" y="266"/>
                  </a:lnTo>
                  <a:lnTo>
                    <a:pt x="221" y="264"/>
                  </a:lnTo>
                  <a:lnTo>
                    <a:pt x="221" y="263"/>
                  </a:lnTo>
                  <a:lnTo>
                    <a:pt x="221" y="263"/>
                  </a:lnTo>
                  <a:lnTo>
                    <a:pt x="223" y="262"/>
                  </a:lnTo>
                  <a:lnTo>
                    <a:pt x="224" y="260"/>
                  </a:lnTo>
                  <a:lnTo>
                    <a:pt x="224" y="259"/>
                  </a:lnTo>
                  <a:lnTo>
                    <a:pt x="223" y="258"/>
                  </a:lnTo>
                  <a:lnTo>
                    <a:pt x="221" y="258"/>
                  </a:lnTo>
                  <a:lnTo>
                    <a:pt x="219" y="259"/>
                  </a:lnTo>
                  <a:lnTo>
                    <a:pt x="216" y="260"/>
                  </a:lnTo>
                  <a:lnTo>
                    <a:pt x="214" y="260"/>
                  </a:lnTo>
                  <a:lnTo>
                    <a:pt x="214" y="262"/>
                  </a:lnTo>
                  <a:lnTo>
                    <a:pt x="212" y="260"/>
                  </a:lnTo>
                  <a:lnTo>
                    <a:pt x="212" y="260"/>
                  </a:lnTo>
                  <a:lnTo>
                    <a:pt x="211" y="258"/>
                  </a:lnTo>
                  <a:lnTo>
                    <a:pt x="211" y="256"/>
                  </a:lnTo>
                  <a:lnTo>
                    <a:pt x="211" y="255"/>
                  </a:lnTo>
                  <a:lnTo>
                    <a:pt x="212" y="253"/>
                  </a:lnTo>
                  <a:lnTo>
                    <a:pt x="211" y="253"/>
                  </a:lnTo>
                  <a:lnTo>
                    <a:pt x="211" y="254"/>
                  </a:lnTo>
                  <a:lnTo>
                    <a:pt x="210" y="255"/>
                  </a:lnTo>
                  <a:lnTo>
                    <a:pt x="208" y="256"/>
                  </a:lnTo>
                  <a:lnTo>
                    <a:pt x="207" y="256"/>
                  </a:lnTo>
                  <a:lnTo>
                    <a:pt x="206" y="258"/>
                  </a:lnTo>
                  <a:lnTo>
                    <a:pt x="206" y="256"/>
                  </a:lnTo>
                  <a:lnTo>
                    <a:pt x="207" y="255"/>
                  </a:lnTo>
                  <a:lnTo>
                    <a:pt x="206" y="258"/>
                  </a:lnTo>
                  <a:lnTo>
                    <a:pt x="203" y="258"/>
                  </a:lnTo>
                  <a:lnTo>
                    <a:pt x="201" y="258"/>
                  </a:lnTo>
                  <a:lnTo>
                    <a:pt x="199" y="256"/>
                  </a:lnTo>
                  <a:lnTo>
                    <a:pt x="197" y="256"/>
                  </a:lnTo>
                  <a:lnTo>
                    <a:pt x="195" y="255"/>
                  </a:lnTo>
                  <a:lnTo>
                    <a:pt x="193" y="254"/>
                  </a:lnTo>
                  <a:lnTo>
                    <a:pt x="193" y="251"/>
                  </a:lnTo>
                  <a:lnTo>
                    <a:pt x="190" y="253"/>
                  </a:lnTo>
                  <a:lnTo>
                    <a:pt x="187" y="254"/>
                  </a:lnTo>
                  <a:lnTo>
                    <a:pt x="184" y="253"/>
                  </a:lnTo>
                  <a:lnTo>
                    <a:pt x="185" y="251"/>
                  </a:lnTo>
                  <a:lnTo>
                    <a:pt x="184" y="250"/>
                  </a:lnTo>
                  <a:lnTo>
                    <a:pt x="182" y="249"/>
                  </a:lnTo>
                  <a:lnTo>
                    <a:pt x="180" y="246"/>
                  </a:lnTo>
                  <a:lnTo>
                    <a:pt x="177" y="243"/>
                  </a:lnTo>
                  <a:lnTo>
                    <a:pt x="174" y="247"/>
                  </a:lnTo>
                  <a:lnTo>
                    <a:pt x="174" y="251"/>
                  </a:lnTo>
                  <a:lnTo>
                    <a:pt x="173" y="250"/>
                  </a:lnTo>
                  <a:lnTo>
                    <a:pt x="172" y="250"/>
                  </a:lnTo>
                  <a:lnTo>
                    <a:pt x="170" y="250"/>
                  </a:lnTo>
                  <a:lnTo>
                    <a:pt x="169" y="250"/>
                  </a:lnTo>
                  <a:lnTo>
                    <a:pt x="168" y="251"/>
                  </a:lnTo>
                  <a:lnTo>
                    <a:pt x="166" y="251"/>
                  </a:lnTo>
                  <a:lnTo>
                    <a:pt x="165" y="250"/>
                  </a:lnTo>
                  <a:lnTo>
                    <a:pt x="164" y="249"/>
                  </a:lnTo>
                  <a:lnTo>
                    <a:pt x="164" y="249"/>
                  </a:lnTo>
                  <a:lnTo>
                    <a:pt x="165" y="247"/>
                  </a:lnTo>
                  <a:lnTo>
                    <a:pt x="165" y="246"/>
                  </a:lnTo>
                  <a:lnTo>
                    <a:pt x="166" y="243"/>
                  </a:lnTo>
                  <a:lnTo>
                    <a:pt x="166" y="242"/>
                  </a:lnTo>
                  <a:lnTo>
                    <a:pt x="165" y="242"/>
                  </a:lnTo>
                  <a:lnTo>
                    <a:pt x="164" y="241"/>
                  </a:lnTo>
                  <a:lnTo>
                    <a:pt x="161" y="242"/>
                  </a:lnTo>
                  <a:lnTo>
                    <a:pt x="159" y="245"/>
                  </a:lnTo>
                  <a:lnTo>
                    <a:pt x="157" y="247"/>
                  </a:lnTo>
                  <a:lnTo>
                    <a:pt x="157" y="250"/>
                  </a:lnTo>
                  <a:lnTo>
                    <a:pt x="156" y="250"/>
                  </a:lnTo>
                  <a:lnTo>
                    <a:pt x="155" y="249"/>
                  </a:lnTo>
                  <a:lnTo>
                    <a:pt x="152" y="247"/>
                  </a:lnTo>
                  <a:lnTo>
                    <a:pt x="151" y="247"/>
                  </a:lnTo>
                  <a:lnTo>
                    <a:pt x="148" y="247"/>
                  </a:lnTo>
                  <a:lnTo>
                    <a:pt x="147" y="249"/>
                  </a:lnTo>
                  <a:lnTo>
                    <a:pt x="147" y="250"/>
                  </a:lnTo>
                  <a:lnTo>
                    <a:pt x="143" y="249"/>
                  </a:lnTo>
                  <a:lnTo>
                    <a:pt x="140" y="247"/>
                  </a:lnTo>
                  <a:lnTo>
                    <a:pt x="136" y="247"/>
                  </a:lnTo>
                  <a:lnTo>
                    <a:pt x="132" y="246"/>
                  </a:lnTo>
                  <a:lnTo>
                    <a:pt x="130" y="245"/>
                  </a:lnTo>
                  <a:lnTo>
                    <a:pt x="130" y="245"/>
                  </a:lnTo>
                  <a:lnTo>
                    <a:pt x="129" y="243"/>
                  </a:lnTo>
                  <a:lnTo>
                    <a:pt x="129" y="242"/>
                  </a:lnTo>
                  <a:lnTo>
                    <a:pt x="127" y="241"/>
                  </a:lnTo>
                  <a:lnTo>
                    <a:pt x="126" y="241"/>
                  </a:lnTo>
                  <a:lnTo>
                    <a:pt x="125" y="239"/>
                  </a:lnTo>
                  <a:lnTo>
                    <a:pt x="123" y="241"/>
                  </a:lnTo>
                  <a:lnTo>
                    <a:pt x="123" y="242"/>
                  </a:lnTo>
                  <a:lnTo>
                    <a:pt x="125" y="243"/>
                  </a:lnTo>
                  <a:lnTo>
                    <a:pt x="123" y="243"/>
                  </a:lnTo>
                  <a:lnTo>
                    <a:pt x="122" y="243"/>
                  </a:lnTo>
                  <a:lnTo>
                    <a:pt x="122" y="242"/>
                  </a:lnTo>
                  <a:lnTo>
                    <a:pt x="123" y="241"/>
                  </a:lnTo>
                  <a:lnTo>
                    <a:pt x="125" y="238"/>
                  </a:lnTo>
                  <a:lnTo>
                    <a:pt x="123" y="238"/>
                  </a:lnTo>
                  <a:lnTo>
                    <a:pt x="121" y="238"/>
                  </a:lnTo>
                  <a:lnTo>
                    <a:pt x="119" y="238"/>
                  </a:lnTo>
                  <a:lnTo>
                    <a:pt x="117" y="239"/>
                  </a:lnTo>
                  <a:lnTo>
                    <a:pt x="115" y="241"/>
                  </a:lnTo>
                  <a:lnTo>
                    <a:pt x="113" y="242"/>
                  </a:lnTo>
                  <a:lnTo>
                    <a:pt x="110" y="242"/>
                  </a:lnTo>
                  <a:lnTo>
                    <a:pt x="109" y="243"/>
                  </a:lnTo>
                  <a:lnTo>
                    <a:pt x="106" y="243"/>
                  </a:lnTo>
                  <a:lnTo>
                    <a:pt x="106" y="242"/>
                  </a:lnTo>
                  <a:lnTo>
                    <a:pt x="105" y="241"/>
                  </a:lnTo>
                  <a:lnTo>
                    <a:pt x="105" y="238"/>
                  </a:lnTo>
                  <a:lnTo>
                    <a:pt x="106" y="233"/>
                  </a:lnTo>
                  <a:lnTo>
                    <a:pt x="102" y="233"/>
                  </a:lnTo>
                  <a:lnTo>
                    <a:pt x="100" y="236"/>
                  </a:lnTo>
                  <a:lnTo>
                    <a:pt x="98" y="230"/>
                  </a:lnTo>
                  <a:lnTo>
                    <a:pt x="98" y="232"/>
                  </a:lnTo>
                  <a:lnTo>
                    <a:pt x="97" y="232"/>
                  </a:lnTo>
                  <a:lnTo>
                    <a:pt x="97" y="232"/>
                  </a:lnTo>
                  <a:lnTo>
                    <a:pt x="96" y="232"/>
                  </a:lnTo>
                  <a:lnTo>
                    <a:pt x="94" y="232"/>
                  </a:lnTo>
                  <a:lnTo>
                    <a:pt x="94" y="232"/>
                  </a:lnTo>
                  <a:lnTo>
                    <a:pt x="94" y="232"/>
                  </a:lnTo>
                  <a:lnTo>
                    <a:pt x="94" y="230"/>
                  </a:lnTo>
                  <a:lnTo>
                    <a:pt x="93" y="230"/>
                  </a:lnTo>
                  <a:lnTo>
                    <a:pt x="92" y="230"/>
                  </a:lnTo>
                  <a:lnTo>
                    <a:pt x="92" y="233"/>
                  </a:lnTo>
                  <a:lnTo>
                    <a:pt x="94" y="236"/>
                  </a:lnTo>
                  <a:lnTo>
                    <a:pt x="89" y="237"/>
                  </a:lnTo>
                  <a:lnTo>
                    <a:pt x="89" y="234"/>
                  </a:lnTo>
                  <a:lnTo>
                    <a:pt x="89" y="233"/>
                  </a:lnTo>
                  <a:lnTo>
                    <a:pt x="88" y="233"/>
                  </a:lnTo>
                  <a:lnTo>
                    <a:pt x="87" y="233"/>
                  </a:lnTo>
                  <a:lnTo>
                    <a:pt x="84" y="233"/>
                  </a:lnTo>
                  <a:lnTo>
                    <a:pt x="83" y="233"/>
                  </a:lnTo>
                  <a:lnTo>
                    <a:pt x="81" y="234"/>
                  </a:lnTo>
                  <a:lnTo>
                    <a:pt x="81" y="234"/>
                  </a:lnTo>
                  <a:lnTo>
                    <a:pt x="81" y="233"/>
                  </a:lnTo>
                  <a:lnTo>
                    <a:pt x="80" y="233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30"/>
                  </a:lnTo>
                  <a:lnTo>
                    <a:pt x="81" y="232"/>
                  </a:lnTo>
                  <a:lnTo>
                    <a:pt x="83" y="232"/>
                  </a:lnTo>
                  <a:lnTo>
                    <a:pt x="81" y="229"/>
                  </a:lnTo>
                  <a:lnTo>
                    <a:pt x="80" y="228"/>
                  </a:lnTo>
                  <a:lnTo>
                    <a:pt x="80" y="228"/>
                  </a:lnTo>
                  <a:lnTo>
                    <a:pt x="79" y="229"/>
                  </a:lnTo>
                  <a:lnTo>
                    <a:pt x="77" y="230"/>
                  </a:lnTo>
                  <a:lnTo>
                    <a:pt x="77" y="232"/>
                  </a:lnTo>
                  <a:lnTo>
                    <a:pt x="76" y="232"/>
                  </a:lnTo>
                  <a:lnTo>
                    <a:pt x="75" y="230"/>
                  </a:lnTo>
                  <a:lnTo>
                    <a:pt x="77" y="230"/>
                  </a:lnTo>
                  <a:lnTo>
                    <a:pt x="79" y="229"/>
                  </a:lnTo>
                  <a:lnTo>
                    <a:pt x="79" y="228"/>
                  </a:lnTo>
                  <a:lnTo>
                    <a:pt x="79" y="228"/>
                  </a:lnTo>
                  <a:lnTo>
                    <a:pt x="77" y="226"/>
                  </a:lnTo>
                  <a:lnTo>
                    <a:pt x="76" y="225"/>
                  </a:lnTo>
                  <a:lnTo>
                    <a:pt x="76" y="225"/>
                  </a:lnTo>
                  <a:lnTo>
                    <a:pt x="74" y="228"/>
                  </a:lnTo>
                  <a:lnTo>
                    <a:pt x="74" y="226"/>
                  </a:lnTo>
                  <a:lnTo>
                    <a:pt x="72" y="226"/>
                  </a:lnTo>
                  <a:lnTo>
                    <a:pt x="71" y="226"/>
                  </a:lnTo>
                  <a:lnTo>
                    <a:pt x="68" y="226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4"/>
                  </a:lnTo>
                  <a:lnTo>
                    <a:pt x="63" y="222"/>
                  </a:lnTo>
                  <a:lnTo>
                    <a:pt x="62" y="220"/>
                  </a:lnTo>
                  <a:lnTo>
                    <a:pt x="60" y="219"/>
                  </a:lnTo>
                  <a:lnTo>
                    <a:pt x="58" y="217"/>
                  </a:lnTo>
                  <a:lnTo>
                    <a:pt x="55" y="217"/>
                  </a:lnTo>
                  <a:lnTo>
                    <a:pt x="55" y="217"/>
                  </a:lnTo>
                  <a:lnTo>
                    <a:pt x="54" y="216"/>
                  </a:lnTo>
                  <a:lnTo>
                    <a:pt x="51" y="215"/>
                  </a:lnTo>
                  <a:lnTo>
                    <a:pt x="50" y="215"/>
                  </a:lnTo>
                  <a:lnTo>
                    <a:pt x="50" y="212"/>
                  </a:lnTo>
                  <a:lnTo>
                    <a:pt x="51" y="211"/>
                  </a:lnTo>
                  <a:lnTo>
                    <a:pt x="53" y="209"/>
                  </a:lnTo>
                  <a:lnTo>
                    <a:pt x="54" y="207"/>
                  </a:lnTo>
                  <a:lnTo>
                    <a:pt x="54" y="205"/>
                  </a:lnTo>
                  <a:lnTo>
                    <a:pt x="54" y="204"/>
                  </a:lnTo>
                  <a:lnTo>
                    <a:pt x="51" y="204"/>
                  </a:lnTo>
                  <a:lnTo>
                    <a:pt x="49" y="204"/>
                  </a:lnTo>
                  <a:lnTo>
                    <a:pt x="46" y="204"/>
                  </a:lnTo>
                  <a:lnTo>
                    <a:pt x="45" y="205"/>
                  </a:lnTo>
                  <a:lnTo>
                    <a:pt x="43" y="207"/>
                  </a:lnTo>
                  <a:lnTo>
                    <a:pt x="38" y="198"/>
                  </a:lnTo>
                  <a:lnTo>
                    <a:pt x="33" y="190"/>
                  </a:lnTo>
                  <a:lnTo>
                    <a:pt x="28" y="182"/>
                  </a:lnTo>
                  <a:lnTo>
                    <a:pt x="26" y="178"/>
                  </a:lnTo>
                  <a:lnTo>
                    <a:pt x="25" y="174"/>
                  </a:lnTo>
                  <a:lnTo>
                    <a:pt x="24" y="170"/>
                  </a:lnTo>
                  <a:lnTo>
                    <a:pt x="24" y="167"/>
                  </a:lnTo>
                  <a:lnTo>
                    <a:pt x="25" y="165"/>
                  </a:lnTo>
                  <a:lnTo>
                    <a:pt x="29" y="162"/>
                  </a:lnTo>
                  <a:lnTo>
                    <a:pt x="30" y="162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2" y="158"/>
                  </a:lnTo>
                  <a:lnTo>
                    <a:pt x="30" y="158"/>
                  </a:lnTo>
                  <a:lnTo>
                    <a:pt x="29" y="158"/>
                  </a:lnTo>
                  <a:lnTo>
                    <a:pt x="28" y="158"/>
                  </a:lnTo>
                  <a:lnTo>
                    <a:pt x="25" y="160"/>
                  </a:lnTo>
                  <a:lnTo>
                    <a:pt x="24" y="161"/>
                  </a:lnTo>
                  <a:lnTo>
                    <a:pt x="24" y="162"/>
                  </a:lnTo>
                  <a:lnTo>
                    <a:pt x="22" y="160"/>
                  </a:lnTo>
                  <a:lnTo>
                    <a:pt x="21" y="157"/>
                  </a:lnTo>
                  <a:lnTo>
                    <a:pt x="21" y="153"/>
                  </a:lnTo>
                  <a:lnTo>
                    <a:pt x="21" y="150"/>
                  </a:lnTo>
                  <a:lnTo>
                    <a:pt x="21" y="148"/>
                  </a:lnTo>
                  <a:lnTo>
                    <a:pt x="24" y="145"/>
                  </a:lnTo>
                  <a:lnTo>
                    <a:pt x="21" y="147"/>
                  </a:lnTo>
                  <a:lnTo>
                    <a:pt x="20" y="145"/>
                  </a:lnTo>
                  <a:lnTo>
                    <a:pt x="22" y="144"/>
                  </a:lnTo>
                  <a:lnTo>
                    <a:pt x="24" y="144"/>
                  </a:lnTo>
                  <a:lnTo>
                    <a:pt x="25" y="143"/>
                  </a:lnTo>
                  <a:lnTo>
                    <a:pt x="24" y="141"/>
                  </a:lnTo>
                  <a:lnTo>
                    <a:pt x="24" y="140"/>
                  </a:lnTo>
                  <a:lnTo>
                    <a:pt x="22" y="139"/>
                  </a:lnTo>
                  <a:lnTo>
                    <a:pt x="21" y="137"/>
                  </a:lnTo>
                  <a:lnTo>
                    <a:pt x="24" y="136"/>
                  </a:lnTo>
                  <a:lnTo>
                    <a:pt x="20" y="133"/>
                  </a:lnTo>
                  <a:lnTo>
                    <a:pt x="20" y="132"/>
                  </a:lnTo>
                  <a:lnTo>
                    <a:pt x="21" y="131"/>
                  </a:lnTo>
                  <a:lnTo>
                    <a:pt x="24" y="131"/>
                  </a:lnTo>
                  <a:lnTo>
                    <a:pt x="22" y="128"/>
                  </a:lnTo>
                  <a:lnTo>
                    <a:pt x="21" y="126"/>
                  </a:lnTo>
                  <a:lnTo>
                    <a:pt x="21" y="123"/>
                  </a:lnTo>
                  <a:lnTo>
                    <a:pt x="21" y="120"/>
                  </a:lnTo>
                  <a:lnTo>
                    <a:pt x="24" y="119"/>
                  </a:lnTo>
                  <a:lnTo>
                    <a:pt x="26" y="118"/>
                  </a:lnTo>
                  <a:lnTo>
                    <a:pt x="26" y="115"/>
                  </a:lnTo>
                  <a:lnTo>
                    <a:pt x="25" y="115"/>
                  </a:lnTo>
                  <a:lnTo>
                    <a:pt x="22" y="115"/>
                  </a:lnTo>
                  <a:lnTo>
                    <a:pt x="25" y="112"/>
                  </a:lnTo>
                  <a:lnTo>
                    <a:pt x="26" y="110"/>
                  </a:lnTo>
                  <a:lnTo>
                    <a:pt x="29" y="107"/>
                  </a:lnTo>
                  <a:lnTo>
                    <a:pt x="33" y="106"/>
                  </a:lnTo>
                  <a:lnTo>
                    <a:pt x="32" y="102"/>
                  </a:lnTo>
                  <a:lnTo>
                    <a:pt x="30" y="97"/>
                  </a:lnTo>
                  <a:lnTo>
                    <a:pt x="32" y="92"/>
                  </a:lnTo>
                  <a:lnTo>
                    <a:pt x="33" y="86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8" y="77"/>
                  </a:lnTo>
                  <a:lnTo>
                    <a:pt x="40" y="73"/>
                  </a:lnTo>
                  <a:lnTo>
                    <a:pt x="42" y="72"/>
                  </a:lnTo>
                  <a:lnTo>
                    <a:pt x="45" y="72"/>
                  </a:lnTo>
                  <a:lnTo>
                    <a:pt x="46" y="72"/>
                  </a:lnTo>
                  <a:lnTo>
                    <a:pt x="46" y="71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5" y="68"/>
                  </a:lnTo>
                  <a:lnTo>
                    <a:pt x="46" y="68"/>
                  </a:lnTo>
                  <a:lnTo>
                    <a:pt x="49" y="69"/>
                  </a:lnTo>
                  <a:lnTo>
                    <a:pt x="51" y="73"/>
                  </a:lnTo>
                  <a:lnTo>
                    <a:pt x="53" y="72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4" y="67"/>
                  </a:lnTo>
                  <a:lnTo>
                    <a:pt x="53" y="65"/>
                  </a:lnTo>
                  <a:lnTo>
                    <a:pt x="54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4"/>
                  </a:lnTo>
                  <a:lnTo>
                    <a:pt x="51" y="64"/>
                  </a:lnTo>
                  <a:lnTo>
                    <a:pt x="51" y="63"/>
                  </a:lnTo>
                  <a:lnTo>
                    <a:pt x="51" y="61"/>
                  </a:lnTo>
                  <a:lnTo>
                    <a:pt x="53" y="61"/>
                  </a:lnTo>
                  <a:lnTo>
                    <a:pt x="53" y="60"/>
                  </a:lnTo>
                  <a:lnTo>
                    <a:pt x="54" y="60"/>
                  </a:lnTo>
                  <a:lnTo>
                    <a:pt x="55" y="59"/>
                  </a:lnTo>
                  <a:lnTo>
                    <a:pt x="54" y="56"/>
                  </a:lnTo>
                  <a:lnTo>
                    <a:pt x="57" y="59"/>
                  </a:lnTo>
                  <a:lnTo>
                    <a:pt x="59" y="61"/>
                  </a:lnTo>
                  <a:lnTo>
                    <a:pt x="59" y="59"/>
                  </a:lnTo>
                  <a:lnTo>
                    <a:pt x="60" y="60"/>
                  </a:lnTo>
                  <a:lnTo>
                    <a:pt x="62" y="61"/>
                  </a:lnTo>
                  <a:lnTo>
                    <a:pt x="63" y="64"/>
                  </a:lnTo>
                  <a:lnTo>
                    <a:pt x="63" y="65"/>
                  </a:lnTo>
                  <a:lnTo>
                    <a:pt x="63" y="68"/>
                  </a:lnTo>
                  <a:lnTo>
                    <a:pt x="64" y="69"/>
                  </a:lnTo>
                  <a:lnTo>
                    <a:pt x="64" y="71"/>
                  </a:lnTo>
                  <a:lnTo>
                    <a:pt x="66" y="72"/>
                  </a:lnTo>
                  <a:lnTo>
                    <a:pt x="68" y="71"/>
                  </a:lnTo>
                  <a:lnTo>
                    <a:pt x="70" y="72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1" y="76"/>
                  </a:lnTo>
                  <a:lnTo>
                    <a:pt x="71" y="77"/>
                  </a:lnTo>
                  <a:lnTo>
                    <a:pt x="72" y="76"/>
                  </a:lnTo>
                  <a:lnTo>
                    <a:pt x="72" y="73"/>
                  </a:lnTo>
                  <a:lnTo>
                    <a:pt x="70" y="68"/>
                  </a:lnTo>
                  <a:lnTo>
                    <a:pt x="66" y="63"/>
                  </a:lnTo>
                  <a:lnTo>
                    <a:pt x="66" y="58"/>
                  </a:lnTo>
                  <a:lnTo>
                    <a:pt x="67" y="54"/>
                  </a:lnTo>
                  <a:lnTo>
                    <a:pt x="67" y="55"/>
                  </a:lnTo>
                  <a:lnTo>
                    <a:pt x="67" y="56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7" y="59"/>
                  </a:lnTo>
                  <a:lnTo>
                    <a:pt x="70" y="60"/>
                  </a:lnTo>
                  <a:lnTo>
                    <a:pt x="71" y="59"/>
                  </a:lnTo>
                  <a:lnTo>
                    <a:pt x="71" y="58"/>
                  </a:lnTo>
                  <a:lnTo>
                    <a:pt x="71" y="56"/>
                  </a:lnTo>
                  <a:lnTo>
                    <a:pt x="71" y="54"/>
                  </a:lnTo>
                  <a:lnTo>
                    <a:pt x="70" y="51"/>
                  </a:lnTo>
                  <a:lnTo>
                    <a:pt x="70" y="50"/>
                  </a:lnTo>
                  <a:lnTo>
                    <a:pt x="70" y="48"/>
                  </a:lnTo>
                  <a:lnTo>
                    <a:pt x="70" y="47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0"/>
                  </a:lnTo>
                  <a:lnTo>
                    <a:pt x="72" y="51"/>
                  </a:lnTo>
                  <a:lnTo>
                    <a:pt x="74" y="50"/>
                  </a:lnTo>
                  <a:lnTo>
                    <a:pt x="74" y="47"/>
                  </a:lnTo>
                  <a:lnTo>
                    <a:pt x="74" y="44"/>
                  </a:lnTo>
                  <a:lnTo>
                    <a:pt x="74" y="43"/>
                  </a:lnTo>
                  <a:lnTo>
                    <a:pt x="75" y="42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6" y="39"/>
                  </a:lnTo>
                  <a:lnTo>
                    <a:pt x="77" y="42"/>
                  </a:lnTo>
                  <a:lnTo>
                    <a:pt x="77" y="43"/>
                  </a:lnTo>
                  <a:lnTo>
                    <a:pt x="79" y="46"/>
                  </a:lnTo>
                  <a:lnTo>
                    <a:pt x="80" y="47"/>
                  </a:lnTo>
                  <a:lnTo>
                    <a:pt x="81" y="47"/>
                  </a:lnTo>
                  <a:lnTo>
                    <a:pt x="80" y="46"/>
                  </a:lnTo>
                  <a:lnTo>
                    <a:pt x="80" y="43"/>
                  </a:lnTo>
                  <a:lnTo>
                    <a:pt x="80" y="40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80" y="38"/>
                  </a:lnTo>
                  <a:lnTo>
                    <a:pt x="81" y="39"/>
                  </a:lnTo>
                  <a:lnTo>
                    <a:pt x="83" y="42"/>
                  </a:lnTo>
                  <a:lnTo>
                    <a:pt x="84" y="42"/>
                  </a:lnTo>
                  <a:lnTo>
                    <a:pt x="84" y="40"/>
                  </a:lnTo>
                  <a:lnTo>
                    <a:pt x="85" y="39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9" y="39"/>
                  </a:lnTo>
                  <a:lnTo>
                    <a:pt x="88" y="34"/>
                  </a:lnTo>
                  <a:lnTo>
                    <a:pt x="89" y="35"/>
                  </a:lnTo>
                  <a:lnTo>
                    <a:pt x="93" y="35"/>
                  </a:lnTo>
                  <a:lnTo>
                    <a:pt x="96" y="35"/>
                  </a:lnTo>
                  <a:lnTo>
                    <a:pt x="98" y="34"/>
                  </a:lnTo>
                  <a:lnTo>
                    <a:pt x="100" y="34"/>
                  </a:lnTo>
                  <a:lnTo>
                    <a:pt x="101" y="33"/>
                  </a:lnTo>
                  <a:lnTo>
                    <a:pt x="102" y="31"/>
                  </a:lnTo>
                  <a:lnTo>
                    <a:pt x="101" y="30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98" y="27"/>
                  </a:lnTo>
                  <a:lnTo>
                    <a:pt x="98" y="26"/>
                  </a:lnTo>
                  <a:lnTo>
                    <a:pt x="98" y="23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1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2" y="22"/>
                  </a:lnTo>
                  <a:lnTo>
                    <a:pt x="104" y="23"/>
                  </a:lnTo>
                  <a:lnTo>
                    <a:pt x="105" y="25"/>
                  </a:lnTo>
                  <a:lnTo>
                    <a:pt x="104" y="21"/>
                  </a:lnTo>
                  <a:lnTo>
                    <a:pt x="106" y="20"/>
                  </a:lnTo>
                  <a:lnTo>
                    <a:pt x="106" y="21"/>
                  </a:lnTo>
                  <a:lnTo>
                    <a:pt x="108" y="22"/>
                  </a:lnTo>
                  <a:lnTo>
                    <a:pt x="109" y="23"/>
                  </a:lnTo>
                  <a:lnTo>
                    <a:pt x="110" y="23"/>
                  </a:lnTo>
                  <a:lnTo>
                    <a:pt x="112" y="23"/>
                  </a:lnTo>
                  <a:lnTo>
                    <a:pt x="109" y="27"/>
                  </a:lnTo>
                  <a:lnTo>
                    <a:pt x="112" y="27"/>
                  </a:lnTo>
                  <a:lnTo>
                    <a:pt x="114" y="27"/>
                  </a:lnTo>
                  <a:lnTo>
                    <a:pt x="113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5" y="21"/>
                  </a:lnTo>
                  <a:lnTo>
                    <a:pt x="115" y="22"/>
                  </a:lnTo>
                  <a:lnTo>
                    <a:pt x="115" y="23"/>
                  </a:lnTo>
                  <a:lnTo>
                    <a:pt x="118" y="23"/>
                  </a:lnTo>
                  <a:lnTo>
                    <a:pt x="119" y="23"/>
                  </a:lnTo>
                  <a:lnTo>
                    <a:pt x="121" y="22"/>
                  </a:lnTo>
                  <a:lnTo>
                    <a:pt x="122" y="21"/>
                  </a:lnTo>
                  <a:lnTo>
                    <a:pt x="123" y="20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6" y="18"/>
                  </a:lnTo>
                  <a:lnTo>
                    <a:pt x="126" y="17"/>
                  </a:lnTo>
                  <a:lnTo>
                    <a:pt x="125" y="16"/>
                  </a:lnTo>
                  <a:lnTo>
                    <a:pt x="125" y="14"/>
                  </a:lnTo>
                  <a:lnTo>
                    <a:pt x="125" y="13"/>
                  </a:lnTo>
                  <a:lnTo>
                    <a:pt x="127" y="16"/>
                  </a:lnTo>
                  <a:lnTo>
                    <a:pt x="130" y="17"/>
                  </a:lnTo>
                  <a:lnTo>
                    <a:pt x="132" y="17"/>
                  </a:lnTo>
                  <a:lnTo>
                    <a:pt x="134" y="18"/>
                  </a:lnTo>
                  <a:lnTo>
                    <a:pt x="135" y="21"/>
                  </a:lnTo>
                  <a:lnTo>
                    <a:pt x="135" y="22"/>
                  </a:lnTo>
                  <a:lnTo>
                    <a:pt x="134" y="26"/>
                  </a:lnTo>
                  <a:lnTo>
                    <a:pt x="135" y="26"/>
                  </a:lnTo>
                  <a:lnTo>
                    <a:pt x="136" y="29"/>
                  </a:lnTo>
                  <a:lnTo>
                    <a:pt x="138" y="30"/>
                  </a:lnTo>
                  <a:lnTo>
                    <a:pt x="138" y="33"/>
                  </a:lnTo>
                  <a:lnTo>
                    <a:pt x="139" y="33"/>
                  </a:lnTo>
                  <a:lnTo>
                    <a:pt x="140" y="30"/>
                  </a:lnTo>
                  <a:lnTo>
                    <a:pt x="140" y="27"/>
                  </a:lnTo>
                  <a:lnTo>
                    <a:pt x="140" y="23"/>
                  </a:lnTo>
                  <a:lnTo>
                    <a:pt x="140" y="21"/>
                  </a:lnTo>
                  <a:lnTo>
                    <a:pt x="140" y="17"/>
                  </a:lnTo>
                  <a:lnTo>
                    <a:pt x="140" y="14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3" y="13"/>
                  </a:lnTo>
                  <a:lnTo>
                    <a:pt x="144" y="14"/>
                  </a:lnTo>
                  <a:lnTo>
                    <a:pt x="146" y="16"/>
                  </a:lnTo>
                  <a:lnTo>
                    <a:pt x="147" y="18"/>
                  </a:lnTo>
                  <a:lnTo>
                    <a:pt x="148" y="20"/>
                  </a:lnTo>
                  <a:lnTo>
                    <a:pt x="149" y="20"/>
                  </a:lnTo>
                  <a:lnTo>
                    <a:pt x="149" y="18"/>
                  </a:lnTo>
                  <a:lnTo>
                    <a:pt x="151" y="16"/>
                  </a:lnTo>
                  <a:lnTo>
                    <a:pt x="149" y="14"/>
                  </a:lnTo>
                  <a:lnTo>
                    <a:pt x="149" y="12"/>
                  </a:lnTo>
                  <a:lnTo>
                    <a:pt x="149" y="10"/>
                  </a:lnTo>
                  <a:lnTo>
                    <a:pt x="149" y="8"/>
                  </a:lnTo>
                  <a:lnTo>
                    <a:pt x="151" y="6"/>
                  </a:lnTo>
                  <a:lnTo>
                    <a:pt x="152" y="5"/>
                  </a:lnTo>
                  <a:lnTo>
                    <a:pt x="153" y="5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5" y="10"/>
                  </a:lnTo>
                  <a:lnTo>
                    <a:pt x="155" y="13"/>
                  </a:lnTo>
                  <a:lnTo>
                    <a:pt x="156" y="14"/>
                  </a:lnTo>
                  <a:lnTo>
                    <a:pt x="155" y="17"/>
                  </a:lnTo>
                  <a:lnTo>
                    <a:pt x="153" y="16"/>
                  </a:lnTo>
                  <a:lnTo>
                    <a:pt x="152" y="16"/>
                  </a:lnTo>
                  <a:lnTo>
                    <a:pt x="155" y="20"/>
                  </a:lnTo>
                  <a:lnTo>
                    <a:pt x="156" y="21"/>
                  </a:lnTo>
                  <a:lnTo>
                    <a:pt x="157" y="21"/>
                  </a:lnTo>
                  <a:lnTo>
                    <a:pt x="157" y="21"/>
                  </a:lnTo>
                  <a:lnTo>
                    <a:pt x="157" y="20"/>
                  </a:lnTo>
                  <a:lnTo>
                    <a:pt x="157" y="18"/>
                  </a:lnTo>
                  <a:lnTo>
                    <a:pt x="157" y="16"/>
                  </a:lnTo>
                  <a:lnTo>
                    <a:pt x="157" y="14"/>
                  </a:lnTo>
                  <a:lnTo>
                    <a:pt x="160" y="13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1" y="9"/>
                  </a:lnTo>
                  <a:lnTo>
                    <a:pt x="160" y="8"/>
                  </a:lnTo>
                  <a:lnTo>
                    <a:pt x="160" y="6"/>
                  </a:lnTo>
                  <a:lnTo>
                    <a:pt x="160" y="5"/>
                  </a:lnTo>
                  <a:lnTo>
                    <a:pt x="161" y="3"/>
                  </a:lnTo>
                  <a:lnTo>
                    <a:pt x="161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5" y="4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5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6"/>
            <p:cNvSpPr>
              <a:spLocks noEditPoints="1"/>
            </p:cNvSpPr>
            <p:nvPr/>
          </p:nvSpPr>
          <p:spPr bwMode="auto">
            <a:xfrm>
              <a:off x="3971925" y="3165475"/>
              <a:ext cx="485775" cy="673100"/>
            </a:xfrm>
            <a:custGeom>
              <a:avLst/>
              <a:gdLst>
                <a:gd name="T0" fmla="*/ 264 w 306"/>
                <a:gd name="T1" fmla="*/ 4 h 424"/>
                <a:gd name="T2" fmla="*/ 279 w 306"/>
                <a:gd name="T3" fmla="*/ 26 h 424"/>
                <a:gd name="T4" fmla="*/ 283 w 306"/>
                <a:gd name="T5" fmla="*/ 68 h 424"/>
                <a:gd name="T6" fmla="*/ 293 w 306"/>
                <a:gd name="T7" fmla="*/ 126 h 424"/>
                <a:gd name="T8" fmla="*/ 298 w 306"/>
                <a:gd name="T9" fmla="*/ 190 h 424"/>
                <a:gd name="T10" fmla="*/ 290 w 306"/>
                <a:gd name="T11" fmla="*/ 226 h 424"/>
                <a:gd name="T12" fmla="*/ 300 w 306"/>
                <a:gd name="T13" fmla="*/ 330 h 424"/>
                <a:gd name="T14" fmla="*/ 293 w 306"/>
                <a:gd name="T15" fmla="*/ 423 h 424"/>
                <a:gd name="T16" fmla="*/ 277 w 306"/>
                <a:gd name="T17" fmla="*/ 378 h 424"/>
                <a:gd name="T18" fmla="*/ 226 w 306"/>
                <a:gd name="T19" fmla="*/ 401 h 424"/>
                <a:gd name="T20" fmla="*/ 174 w 306"/>
                <a:gd name="T21" fmla="*/ 421 h 424"/>
                <a:gd name="T22" fmla="*/ 126 w 306"/>
                <a:gd name="T23" fmla="*/ 411 h 424"/>
                <a:gd name="T24" fmla="*/ 115 w 306"/>
                <a:gd name="T25" fmla="*/ 401 h 424"/>
                <a:gd name="T26" fmla="*/ 89 w 306"/>
                <a:gd name="T27" fmla="*/ 378 h 424"/>
                <a:gd name="T28" fmla="*/ 63 w 306"/>
                <a:gd name="T29" fmla="*/ 369 h 424"/>
                <a:gd name="T30" fmla="*/ 39 w 306"/>
                <a:gd name="T31" fmla="*/ 338 h 424"/>
                <a:gd name="T32" fmla="*/ 35 w 306"/>
                <a:gd name="T33" fmla="*/ 321 h 424"/>
                <a:gd name="T34" fmla="*/ 21 w 306"/>
                <a:gd name="T35" fmla="*/ 291 h 424"/>
                <a:gd name="T36" fmla="*/ 22 w 306"/>
                <a:gd name="T37" fmla="*/ 263 h 424"/>
                <a:gd name="T38" fmla="*/ 12 w 306"/>
                <a:gd name="T39" fmla="*/ 245 h 424"/>
                <a:gd name="T40" fmla="*/ 16 w 306"/>
                <a:gd name="T41" fmla="*/ 236 h 424"/>
                <a:gd name="T42" fmla="*/ 9 w 306"/>
                <a:gd name="T43" fmla="*/ 208 h 424"/>
                <a:gd name="T44" fmla="*/ 10 w 306"/>
                <a:gd name="T45" fmla="*/ 182 h 424"/>
                <a:gd name="T46" fmla="*/ 5 w 306"/>
                <a:gd name="T47" fmla="*/ 143 h 424"/>
                <a:gd name="T48" fmla="*/ 13 w 306"/>
                <a:gd name="T49" fmla="*/ 132 h 424"/>
                <a:gd name="T50" fmla="*/ 6 w 306"/>
                <a:gd name="T51" fmla="*/ 116 h 424"/>
                <a:gd name="T52" fmla="*/ 4 w 306"/>
                <a:gd name="T53" fmla="*/ 106 h 424"/>
                <a:gd name="T54" fmla="*/ 5 w 306"/>
                <a:gd name="T55" fmla="*/ 94 h 424"/>
                <a:gd name="T56" fmla="*/ 9 w 306"/>
                <a:gd name="T57" fmla="*/ 77 h 424"/>
                <a:gd name="T58" fmla="*/ 8 w 306"/>
                <a:gd name="T59" fmla="*/ 72 h 424"/>
                <a:gd name="T60" fmla="*/ 16 w 306"/>
                <a:gd name="T61" fmla="*/ 65 h 424"/>
                <a:gd name="T62" fmla="*/ 26 w 306"/>
                <a:gd name="T63" fmla="*/ 43 h 424"/>
                <a:gd name="T64" fmla="*/ 27 w 306"/>
                <a:gd name="T65" fmla="*/ 8 h 424"/>
                <a:gd name="T66" fmla="*/ 43 w 306"/>
                <a:gd name="T67" fmla="*/ 20 h 424"/>
                <a:gd name="T68" fmla="*/ 42 w 306"/>
                <a:gd name="T69" fmla="*/ 78 h 424"/>
                <a:gd name="T70" fmla="*/ 47 w 306"/>
                <a:gd name="T71" fmla="*/ 118 h 424"/>
                <a:gd name="T72" fmla="*/ 54 w 306"/>
                <a:gd name="T73" fmla="*/ 207 h 424"/>
                <a:gd name="T74" fmla="*/ 63 w 306"/>
                <a:gd name="T75" fmla="*/ 287 h 424"/>
                <a:gd name="T76" fmla="*/ 69 w 306"/>
                <a:gd name="T77" fmla="*/ 329 h 424"/>
                <a:gd name="T78" fmla="*/ 183 w 306"/>
                <a:gd name="T79" fmla="*/ 385 h 424"/>
                <a:gd name="T80" fmla="*/ 268 w 306"/>
                <a:gd name="T81" fmla="*/ 351 h 424"/>
                <a:gd name="T82" fmla="*/ 267 w 306"/>
                <a:gd name="T83" fmla="*/ 319 h 424"/>
                <a:gd name="T84" fmla="*/ 273 w 306"/>
                <a:gd name="T85" fmla="*/ 293 h 424"/>
                <a:gd name="T86" fmla="*/ 271 w 306"/>
                <a:gd name="T87" fmla="*/ 272 h 424"/>
                <a:gd name="T88" fmla="*/ 263 w 306"/>
                <a:gd name="T89" fmla="*/ 253 h 424"/>
                <a:gd name="T90" fmla="*/ 255 w 306"/>
                <a:gd name="T91" fmla="*/ 230 h 424"/>
                <a:gd name="T92" fmla="*/ 253 w 306"/>
                <a:gd name="T93" fmla="*/ 209 h 424"/>
                <a:gd name="T94" fmla="*/ 255 w 306"/>
                <a:gd name="T95" fmla="*/ 191 h 424"/>
                <a:gd name="T96" fmla="*/ 255 w 306"/>
                <a:gd name="T97" fmla="*/ 178 h 424"/>
                <a:gd name="T98" fmla="*/ 255 w 306"/>
                <a:gd name="T99" fmla="*/ 164 h 424"/>
                <a:gd name="T100" fmla="*/ 251 w 306"/>
                <a:gd name="T101" fmla="*/ 149 h 424"/>
                <a:gd name="T102" fmla="*/ 251 w 306"/>
                <a:gd name="T103" fmla="*/ 130 h 424"/>
                <a:gd name="T104" fmla="*/ 247 w 306"/>
                <a:gd name="T105" fmla="*/ 114 h 424"/>
                <a:gd name="T106" fmla="*/ 249 w 306"/>
                <a:gd name="T107" fmla="*/ 92 h 424"/>
                <a:gd name="T108" fmla="*/ 242 w 306"/>
                <a:gd name="T109" fmla="*/ 82 h 424"/>
                <a:gd name="T110" fmla="*/ 245 w 306"/>
                <a:gd name="T111" fmla="*/ 75 h 424"/>
                <a:gd name="T112" fmla="*/ 241 w 306"/>
                <a:gd name="T113" fmla="*/ 67 h 424"/>
                <a:gd name="T114" fmla="*/ 238 w 306"/>
                <a:gd name="T115" fmla="*/ 52 h 424"/>
                <a:gd name="T116" fmla="*/ 241 w 306"/>
                <a:gd name="T117" fmla="*/ 47 h 424"/>
                <a:gd name="T118" fmla="*/ 253 w 306"/>
                <a:gd name="T119" fmla="*/ 43 h 424"/>
                <a:gd name="T120" fmla="*/ 255 w 306"/>
                <a:gd name="T121" fmla="*/ 2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6" h="424">
                  <a:moveTo>
                    <a:pt x="277" y="374"/>
                  </a:moveTo>
                  <a:lnTo>
                    <a:pt x="277" y="376"/>
                  </a:lnTo>
                  <a:lnTo>
                    <a:pt x="279" y="376"/>
                  </a:lnTo>
                  <a:lnTo>
                    <a:pt x="279" y="376"/>
                  </a:lnTo>
                  <a:lnTo>
                    <a:pt x="279" y="374"/>
                  </a:lnTo>
                  <a:lnTo>
                    <a:pt x="277" y="374"/>
                  </a:lnTo>
                  <a:close/>
                  <a:moveTo>
                    <a:pt x="280" y="370"/>
                  </a:moveTo>
                  <a:lnTo>
                    <a:pt x="279" y="372"/>
                  </a:lnTo>
                  <a:lnTo>
                    <a:pt x="279" y="372"/>
                  </a:lnTo>
                  <a:lnTo>
                    <a:pt x="279" y="372"/>
                  </a:lnTo>
                  <a:lnTo>
                    <a:pt x="280" y="370"/>
                  </a:lnTo>
                  <a:close/>
                  <a:moveTo>
                    <a:pt x="39" y="335"/>
                  </a:moveTo>
                  <a:lnTo>
                    <a:pt x="40" y="336"/>
                  </a:lnTo>
                  <a:lnTo>
                    <a:pt x="40" y="335"/>
                  </a:lnTo>
                  <a:lnTo>
                    <a:pt x="39" y="335"/>
                  </a:lnTo>
                  <a:close/>
                  <a:moveTo>
                    <a:pt x="258" y="226"/>
                  </a:moveTo>
                  <a:lnTo>
                    <a:pt x="259" y="226"/>
                  </a:lnTo>
                  <a:lnTo>
                    <a:pt x="259" y="226"/>
                  </a:lnTo>
                  <a:lnTo>
                    <a:pt x="258" y="226"/>
                  </a:lnTo>
                  <a:close/>
                  <a:moveTo>
                    <a:pt x="270" y="0"/>
                  </a:moveTo>
                  <a:lnTo>
                    <a:pt x="272" y="1"/>
                  </a:lnTo>
                  <a:lnTo>
                    <a:pt x="271" y="1"/>
                  </a:lnTo>
                  <a:lnTo>
                    <a:pt x="270" y="1"/>
                  </a:lnTo>
                  <a:lnTo>
                    <a:pt x="267" y="1"/>
                  </a:lnTo>
                  <a:lnTo>
                    <a:pt x="266" y="3"/>
                  </a:lnTo>
                  <a:lnTo>
                    <a:pt x="263" y="3"/>
                  </a:lnTo>
                  <a:lnTo>
                    <a:pt x="263" y="4"/>
                  </a:lnTo>
                  <a:lnTo>
                    <a:pt x="264" y="4"/>
                  </a:lnTo>
                  <a:lnTo>
                    <a:pt x="266" y="4"/>
                  </a:lnTo>
                  <a:lnTo>
                    <a:pt x="268" y="3"/>
                  </a:lnTo>
                  <a:lnTo>
                    <a:pt x="271" y="3"/>
                  </a:lnTo>
                  <a:lnTo>
                    <a:pt x="272" y="3"/>
                  </a:lnTo>
                  <a:lnTo>
                    <a:pt x="275" y="3"/>
                  </a:lnTo>
                  <a:lnTo>
                    <a:pt x="276" y="5"/>
                  </a:lnTo>
                  <a:lnTo>
                    <a:pt x="271" y="5"/>
                  </a:lnTo>
                  <a:lnTo>
                    <a:pt x="273" y="5"/>
                  </a:lnTo>
                  <a:lnTo>
                    <a:pt x="275" y="6"/>
                  </a:lnTo>
                  <a:lnTo>
                    <a:pt x="277" y="9"/>
                  </a:lnTo>
                  <a:lnTo>
                    <a:pt x="279" y="10"/>
                  </a:lnTo>
                  <a:lnTo>
                    <a:pt x="279" y="12"/>
                  </a:lnTo>
                  <a:lnTo>
                    <a:pt x="275" y="12"/>
                  </a:lnTo>
                  <a:lnTo>
                    <a:pt x="272" y="12"/>
                  </a:lnTo>
                  <a:lnTo>
                    <a:pt x="271" y="12"/>
                  </a:lnTo>
                  <a:lnTo>
                    <a:pt x="270" y="12"/>
                  </a:lnTo>
                  <a:lnTo>
                    <a:pt x="267" y="13"/>
                  </a:lnTo>
                  <a:lnTo>
                    <a:pt x="272" y="13"/>
                  </a:lnTo>
                  <a:lnTo>
                    <a:pt x="277" y="14"/>
                  </a:lnTo>
                  <a:lnTo>
                    <a:pt x="273" y="14"/>
                  </a:lnTo>
                  <a:lnTo>
                    <a:pt x="276" y="16"/>
                  </a:lnTo>
                  <a:lnTo>
                    <a:pt x="279" y="18"/>
                  </a:lnTo>
                  <a:lnTo>
                    <a:pt x="279" y="20"/>
                  </a:lnTo>
                  <a:lnTo>
                    <a:pt x="280" y="22"/>
                  </a:lnTo>
                  <a:lnTo>
                    <a:pt x="279" y="23"/>
                  </a:lnTo>
                  <a:lnTo>
                    <a:pt x="275" y="25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7"/>
                  </a:lnTo>
                  <a:lnTo>
                    <a:pt x="280" y="30"/>
                  </a:lnTo>
                  <a:lnTo>
                    <a:pt x="280" y="31"/>
                  </a:lnTo>
                  <a:lnTo>
                    <a:pt x="280" y="33"/>
                  </a:lnTo>
                  <a:lnTo>
                    <a:pt x="281" y="35"/>
                  </a:lnTo>
                  <a:lnTo>
                    <a:pt x="283" y="39"/>
                  </a:lnTo>
                  <a:lnTo>
                    <a:pt x="283" y="43"/>
                  </a:lnTo>
                  <a:lnTo>
                    <a:pt x="284" y="47"/>
                  </a:lnTo>
                  <a:lnTo>
                    <a:pt x="284" y="51"/>
                  </a:lnTo>
                  <a:lnTo>
                    <a:pt x="283" y="51"/>
                  </a:lnTo>
                  <a:lnTo>
                    <a:pt x="280" y="51"/>
                  </a:lnTo>
                  <a:lnTo>
                    <a:pt x="279" y="51"/>
                  </a:lnTo>
                  <a:lnTo>
                    <a:pt x="277" y="51"/>
                  </a:lnTo>
                  <a:lnTo>
                    <a:pt x="277" y="52"/>
                  </a:lnTo>
                  <a:lnTo>
                    <a:pt x="280" y="51"/>
                  </a:lnTo>
                  <a:lnTo>
                    <a:pt x="281" y="52"/>
                  </a:lnTo>
                  <a:lnTo>
                    <a:pt x="283" y="54"/>
                  </a:lnTo>
                  <a:lnTo>
                    <a:pt x="284" y="55"/>
                  </a:lnTo>
                  <a:lnTo>
                    <a:pt x="285" y="56"/>
                  </a:lnTo>
                  <a:lnTo>
                    <a:pt x="287" y="59"/>
                  </a:lnTo>
                  <a:lnTo>
                    <a:pt x="288" y="60"/>
                  </a:lnTo>
                  <a:lnTo>
                    <a:pt x="285" y="60"/>
                  </a:lnTo>
                  <a:lnTo>
                    <a:pt x="288" y="61"/>
                  </a:lnTo>
                  <a:lnTo>
                    <a:pt x="288" y="63"/>
                  </a:lnTo>
                  <a:lnTo>
                    <a:pt x="288" y="64"/>
                  </a:lnTo>
                  <a:lnTo>
                    <a:pt x="287" y="65"/>
                  </a:lnTo>
                  <a:lnTo>
                    <a:pt x="285" y="67"/>
                  </a:lnTo>
                  <a:lnTo>
                    <a:pt x="283" y="68"/>
                  </a:lnTo>
                  <a:lnTo>
                    <a:pt x="281" y="68"/>
                  </a:lnTo>
                  <a:lnTo>
                    <a:pt x="281" y="68"/>
                  </a:lnTo>
                  <a:lnTo>
                    <a:pt x="287" y="72"/>
                  </a:lnTo>
                  <a:lnTo>
                    <a:pt x="289" y="76"/>
                  </a:lnTo>
                  <a:lnTo>
                    <a:pt x="289" y="81"/>
                  </a:lnTo>
                  <a:lnTo>
                    <a:pt x="290" y="88"/>
                  </a:lnTo>
                  <a:lnTo>
                    <a:pt x="293" y="94"/>
                  </a:lnTo>
                  <a:lnTo>
                    <a:pt x="289" y="94"/>
                  </a:lnTo>
                  <a:lnTo>
                    <a:pt x="292" y="97"/>
                  </a:lnTo>
                  <a:lnTo>
                    <a:pt x="293" y="98"/>
                  </a:lnTo>
                  <a:lnTo>
                    <a:pt x="293" y="101"/>
                  </a:lnTo>
                  <a:lnTo>
                    <a:pt x="293" y="103"/>
                  </a:lnTo>
                  <a:lnTo>
                    <a:pt x="293" y="106"/>
                  </a:lnTo>
                  <a:lnTo>
                    <a:pt x="293" y="109"/>
                  </a:lnTo>
                  <a:lnTo>
                    <a:pt x="294" y="110"/>
                  </a:lnTo>
                  <a:lnTo>
                    <a:pt x="289" y="110"/>
                  </a:lnTo>
                  <a:lnTo>
                    <a:pt x="289" y="110"/>
                  </a:lnTo>
                  <a:lnTo>
                    <a:pt x="290" y="111"/>
                  </a:lnTo>
                  <a:lnTo>
                    <a:pt x="292" y="113"/>
                  </a:lnTo>
                  <a:lnTo>
                    <a:pt x="293" y="114"/>
                  </a:lnTo>
                  <a:lnTo>
                    <a:pt x="294" y="114"/>
                  </a:lnTo>
                  <a:lnTo>
                    <a:pt x="296" y="115"/>
                  </a:lnTo>
                  <a:lnTo>
                    <a:pt x="294" y="116"/>
                  </a:lnTo>
                  <a:lnTo>
                    <a:pt x="293" y="118"/>
                  </a:lnTo>
                  <a:lnTo>
                    <a:pt x="294" y="119"/>
                  </a:lnTo>
                  <a:lnTo>
                    <a:pt x="297" y="120"/>
                  </a:lnTo>
                  <a:lnTo>
                    <a:pt x="294" y="123"/>
                  </a:lnTo>
                  <a:lnTo>
                    <a:pt x="293" y="126"/>
                  </a:lnTo>
                  <a:lnTo>
                    <a:pt x="292" y="127"/>
                  </a:lnTo>
                  <a:lnTo>
                    <a:pt x="293" y="128"/>
                  </a:lnTo>
                  <a:lnTo>
                    <a:pt x="293" y="128"/>
                  </a:lnTo>
                  <a:lnTo>
                    <a:pt x="293" y="130"/>
                  </a:lnTo>
                  <a:lnTo>
                    <a:pt x="293" y="130"/>
                  </a:lnTo>
                  <a:lnTo>
                    <a:pt x="293" y="130"/>
                  </a:lnTo>
                  <a:lnTo>
                    <a:pt x="294" y="130"/>
                  </a:lnTo>
                  <a:lnTo>
                    <a:pt x="298" y="130"/>
                  </a:lnTo>
                  <a:lnTo>
                    <a:pt x="297" y="131"/>
                  </a:lnTo>
                  <a:lnTo>
                    <a:pt x="297" y="132"/>
                  </a:lnTo>
                  <a:lnTo>
                    <a:pt x="297" y="135"/>
                  </a:lnTo>
                  <a:lnTo>
                    <a:pt x="298" y="136"/>
                  </a:lnTo>
                  <a:lnTo>
                    <a:pt x="297" y="137"/>
                  </a:lnTo>
                  <a:lnTo>
                    <a:pt x="296" y="139"/>
                  </a:lnTo>
                  <a:lnTo>
                    <a:pt x="300" y="140"/>
                  </a:lnTo>
                  <a:lnTo>
                    <a:pt x="300" y="141"/>
                  </a:lnTo>
                  <a:lnTo>
                    <a:pt x="298" y="143"/>
                  </a:lnTo>
                  <a:lnTo>
                    <a:pt x="297" y="145"/>
                  </a:lnTo>
                  <a:lnTo>
                    <a:pt x="297" y="147"/>
                  </a:lnTo>
                  <a:lnTo>
                    <a:pt x="298" y="148"/>
                  </a:lnTo>
                  <a:lnTo>
                    <a:pt x="296" y="148"/>
                  </a:lnTo>
                  <a:lnTo>
                    <a:pt x="297" y="152"/>
                  </a:lnTo>
                  <a:lnTo>
                    <a:pt x="298" y="160"/>
                  </a:lnTo>
                  <a:lnTo>
                    <a:pt x="297" y="169"/>
                  </a:lnTo>
                  <a:lnTo>
                    <a:pt x="297" y="178"/>
                  </a:lnTo>
                  <a:lnTo>
                    <a:pt x="298" y="185"/>
                  </a:lnTo>
                  <a:lnTo>
                    <a:pt x="300" y="187"/>
                  </a:lnTo>
                  <a:lnTo>
                    <a:pt x="298" y="190"/>
                  </a:lnTo>
                  <a:lnTo>
                    <a:pt x="297" y="191"/>
                  </a:lnTo>
                  <a:lnTo>
                    <a:pt x="297" y="194"/>
                  </a:lnTo>
                  <a:lnTo>
                    <a:pt x="297" y="196"/>
                  </a:lnTo>
                  <a:lnTo>
                    <a:pt x="297" y="199"/>
                  </a:lnTo>
                  <a:lnTo>
                    <a:pt x="296" y="200"/>
                  </a:lnTo>
                  <a:lnTo>
                    <a:pt x="294" y="202"/>
                  </a:lnTo>
                  <a:lnTo>
                    <a:pt x="293" y="203"/>
                  </a:lnTo>
                  <a:lnTo>
                    <a:pt x="292" y="203"/>
                  </a:lnTo>
                  <a:lnTo>
                    <a:pt x="292" y="204"/>
                  </a:lnTo>
                  <a:lnTo>
                    <a:pt x="293" y="204"/>
                  </a:lnTo>
                  <a:lnTo>
                    <a:pt x="294" y="204"/>
                  </a:lnTo>
                  <a:lnTo>
                    <a:pt x="296" y="205"/>
                  </a:lnTo>
                  <a:lnTo>
                    <a:pt x="294" y="205"/>
                  </a:lnTo>
                  <a:lnTo>
                    <a:pt x="292" y="205"/>
                  </a:lnTo>
                  <a:lnTo>
                    <a:pt x="293" y="205"/>
                  </a:lnTo>
                  <a:lnTo>
                    <a:pt x="294" y="205"/>
                  </a:lnTo>
                  <a:lnTo>
                    <a:pt x="294" y="209"/>
                  </a:lnTo>
                  <a:lnTo>
                    <a:pt x="294" y="213"/>
                  </a:lnTo>
                  <a:lnTo>
                    <a:pt x="296" y="217"/>
                  </a:lnTo>
                  <a:lnTo>
                    <a:pt x="297" y="220"/>
                  </a:lnTo>
                  <a:lnTo>
                    <a:pt x="298" y="224"/>
                  </a:lnTo>
                  <a:lnTo>
                    <a:pt x="298" y="224"/>
                  </a:lnTo>
                  <a:lnTo>
                    <a:pt x="296" y="225"/>
                  </a:lnTo>
                  <a:lnTo>
                    <a:pt x="294" y="225"/>
                  </a:lnTo>
                  <a:lnTo>
                    <a:pt x="292" y="225"/>
                  </a:lnTo>
                  <a:lnTo>
                    <a:pt x="290" y="226"/>
                  </a:lnTo>
                  <a:lnTo>
                    <a:pt x="289" y="226"/>
                  </a:lnTo>
                  <a:lnTo>
                    <a:pt x="290" y="226"/>
                  </a:lnTo>
                  <a:lnTo>
                    <a:pt x="292" y="228"/>
                  </a:lnTo>
                  <a:lnTo>
                    <a:pt x="293" y="228"/>
                  </a:lnTo>
                  <a:lnTo>
                    <a:pt x="293" y="228"/>
                  </a:lnTo>
                  <a:lnTo>
                    <a:pt x="292" y="229"/>
                  </a:lnTo>
                  <a:lnTo>
                    <a:pt x="290" y="229"/>
                  </a:lnTo>
                  <a:lnTo>
                    <a:pt x="289" y="230"/>
                  </a:lnTo>
                  <a:lnTo>
                    <a:pt x="288" y="230"/>
                  </a:lnTo>
                  <a:lnTo>
                    <a:pt x="289" y="230"/>
                  </a:lnTo>
                  <a:lnTo>
                    <a:pt x="290" y="230"/>
                  </a:lnTo>
                  <a:lnTo>
                    <a:pt x="292" y="232"/>
                  </a:lnTo>
                  <a:lnTo>
                    <a:pt x="294" y="232"/>
                  </a:lnTo>
                  <a:lnTo>
                    <a:pt x="292" y="233"/>
                  </a:lnTo>
                  <a:lnTo>
                    <a:pt x="290" y="234"/>
                  </a:lnTo>
                  <a:lnTo>
                    <a:pt x="290" y="236"/>
                  </a:lnTo>
                  <a:lnTo>
                    <a:pt x="289" y="236"/>
                  </a:lnTo>
                  <a:lnTo>
                    <a:pt x="288" y="237"/>
                  </a:lnTo>
                  <a:lnTo>
                    <a:pt x="296" y="242"/>
                  </a:lnTo>
                  <a:lnTo>
                    <a:pt x="300" y="250"/>
                  </a:lnTo>
                  <a:lnTo>
                    <a:pt x="304" y="260"/>
                  </a:lnTo>
                  <a:lnTo>
                    <a:pt x="305" y="271"/>
                  </a:lnTo>
                  <a:lnTo>
                    <a:pt x="305" y="283"/>
                  </a:lnTo>
                  <a:lnTo>
                    <a:pt x="305" y="292"/>
                  </a:lnTo>
                  <a:lnTo>
                    <a:pt x="305" y="300"/>
                  </a:lnTo>
                  <a:lnTo>
                    <a:pt x="304" y="309"/>
                  </a:lnTo>
                  <a:lnTo>
                    <a:pt x="304" y="318"/>
                  </a:lnTo>
                  <a:lnTo>
                    <a:pt x="301" y="326"/>
                  </a:lnTo>
                  <a:lnTo>
                    <a:pt x="297" y="329"/>
                  </a:lnTo>
                  <a:lnTo>
                    <a:pt x="300" y="330"/>
                  </a:lnTo>
                  <a:lnTo>
                    <a:pt x="301" y="331"/>
                  </a:lnTo>
                  <a:lnTo>
                    <a:pt x="302" y="334"/>
                  </a:lnTo>
                  <a:lnTo>
                    <a:pt x="302" y="338"/>
                  </a:lnTo>
                  <a:lnTo>
                    <a:pt x="302" y="340"/>
                  </a:lnTo>
                  <a:lnTo>
                    <a:pt x="302" y="343"/>
                  </a:lnTo>
                  <a:lnTo>
                    <a:pt x="302" y="347"/>
                  </a:lnTo>
                  <a:lnTo>
                    <a:pt x="300" y="346"/>
                  </a:lnTo>
                  <a:lnTo>
                    <a:pt x="298" y="346"/>
                  </a:lnTo>
                  <a:lnTo>
                    <a:pt x="300" y="347"/>
                  </a:lnTo>
                  <a:lnTo>
                    <a:pt x="300" y="347"/>
                  </a:lnTo>
                  <a:lnTo>
                    <a:pt x="300" y="347"/>
                  </a:lnTo>
                  <a:lnTo>
                    <a:pt x="300" y="347"/>
                  </a:lnTo>
                  <a:lnTo>
                    <a:pt x="302" y="349"/>
                  </a:lnTo>
                  <a:lnTo>
                    <a:pt x="304" y="351"/>
                  </a:lnTo>
                  <a:lnTo>
                    <a:pt x="305" y="352"/>
                  </a:lnTo>
                  <a:lnTo>
                    <a:pt x="306" y="353"/>
                  </a:lnTo>
                  <a:lnTo>
                    <a:pt x="306" y="356"/>
                  </a:lnTo>
                  <a:lnTo>
                    <a:pt x="305" y="360"/>
                  </a:lnTo>
                  <a:lnTo>
                    <a:pt x="304" y="366"/>
                  </a:lnTo>
                  <a:lnTo>
                    <a:pt x="301" y="373"/>
                  </a:lnTo>
                  <a:lnTo>
                    <a:pt x="300" y="380"/>
                  </a:lnTo>
                  <a:lnTo>
                    <a:pt x="300" y="387"/>
                  </a:lnTo>
                  <a:lnTo>
                    <a:pt x="300" y="394"/>
                  </a:lnTo>
                  <a:lnTo>
                    <a:pt x="296" y="402"/>
                  </a:lnTo>
                  <a:lnTo>
                    <a:pt x="293" y="407"/>
                  </a:lnTo>
                  <a:lnTo>
                    <a:pt x="292" y="412"/>
                  </a:lnTo>
                  <a:lnTo>
                    <a:pt x="292" y="418"/>
                  </a:lnTo>
                  <a:lnTo>
                    <a:pt x="293" y="423"/>
                  </a:lnTo>
                  <a:lnTo>
                    <a:pt x="289" y="423"/>
                  </a:lnTo>
                  <a:lnTo>
                    <a:pt x="285" y="421"/>
                  </a:lnTo>
                  <a:lnTo>
                    <a:pt x="283" y="421"/>
                  </a:lnTo>
                  <a:lnTo>
                    <a:pt x="279" y="420"/>
                  </a:lnTo>
                  <a:lnTo>
                    <a:pt x="276" y="418"/>
                  </a:lnTo>
                  <a:lnTo>
                    <a:pt x="273" y="416"/>
                  </a:lnTo>
                  <a:lnTo>
                    <a:pt x="272" y="414"/>
                  </a:lnTo>
                  <a:lnTo>
                    <a:pt x="271" y="411"/>
                  </a:lnTo>
                  <a:lnTo>
                    <a:pt x="271" y="410"/>
                  </a:lnTo>
                  <a:lnTo>
                    <a:pt x="272" y="407"/>
                  </a:lnTo>
                  <a:lnTo>
                    <a:pt x="272" y="404"/>
                  </a:lnTo>
                  <a:lnTo>
                    <a:pt x="271" y="402"/>
                  </a:lnTo>
                  <a:lnTo>
                    <a:pt x="268" y="401"/>
                  </a:lnTo>
                  <a:lnTo>
                    <a:pt x="270" y="401"/>
                  </a:lnTo>
                  <a:lnTo>
                    <a:pt x="272" y="401"/>
                  </a:lnTo>
                  <a:lnTo>
                    <a:pt x="273" y="399"/>
                  </a:lnTo>
                  <a:lnTo>
                    <a:pt x="273" y="399"/>
                  </a:lnTo>
                  <a:lnTo>
                    <a:pt x="271" y="397"/>
                  </a:lnTo>
                  <a:lnTo>
                    <a:pt x="270" y="394"/>
                  </a:lnTo>
                  <a:lnTo>
                    <a:pt x="270" y="390"/>
                  </a:lnTo>
                  <a:lnTo>
                    <a:pt x="270" y="387"/>
                  </a:lnTo>
                  <a:lnTo>
                    <a:pt x="272" y="385"/>
                  </a:lnTo>
                  <a:lnTo>
                    <a:pt x="273" y="382"/>
                  </a:lnTo>
                  <a:lnTo>
                    <a:pt x="276" y="380"/>
                  </a:lnTo>
                  <a:lnTo>
                    <a:pt x="279" y="380"/>
                  </a:lnTo>
                  <a:lnTo>
                    <a:pt x="280" y="378"/>
                  </a:lnTo>
                  <a:lnTo>
                    <a:pt x="279" y="378"/>
                  </a:lnTo>
                  <a:lnTo>
                    <a:pt x="277" y="378"/>
                  </a:lnTo>
                  <a:lnTo>
                    <a:pt x="276" y="378"/>
                  </a:lnTo>
                  <a:lnTo>
                    <a:pt x="275" y="378"/>
                  </a:lnTo>
                  <a:lnTo>
                    <a:pt x="273" y="378"/>
                  </a:lnTo>
                  <a:lnTo>
                    <a:pt x="272" y="378"/>
                  </a:lnTo>
                  <a:lnTo>
                    <a:pt x="270" y="381"/>
                  </a:lnTo>
                  <a:lnTo>
                    <a:pt x="267" y="382"/>
                  </a:lnTo>
                  <a:lnTo>
                    <a:pt x="264" y="385"/>
                  </a:lnTo>
                  <a:lnTo>
                    <a:pt x="263" y="389"/>
                  </a:lnTo>
                  <a:lnTo>
                    <a:pt x="263" y="389"/>
                  </a:lnTo>
                  <a:lnTo>
                    <a:pt x="262" y="387"/>
                  </a:lnTo>
                  <a:lnTo>
                    <a:pt x="260" y="386"/>
                  </a:lnTo>
                  <a:lnTo>
                    <a:pt x="260" y="385"/>
                  </a:lnTo>
                  <a:lnTo>
                    <a:pt x="259" y="386"/>
                  </a:lnTo>
                  <a:lnTo>
                    <a:pt x="256" y="391"/>
                  </a:lnTo>
                  <a:lnTo>
                    <a:pt x="251" y="397"/>
                  </a:lnTo>
                  <a:lnTo>
                    <a:pt x="243" y="398"/>
                  </a:lnTo>
                  <a:lnTo>
                    <a:pt x="237" y="398"/>
                  </a:lnTo>
                  <a:lnTo>
                    <a:pt x="232" y="394"/>
                  </a:lnTo>
                  <a:lnTo>
                    <a:pt x="230" y="394"/>
                  </a:lnTo>
                  <a:lnTo>
                    <a:pt x="230" y="395"/>
                  </a:lnTo>
                  <a:lnTo>
                    <a:pt x="230" y="397"/>
                  </a:lnTo>
                  <a:lnTo>
                    <a:pt x="230" y="398"/>
                  </a:lnTo>
                  <a:lnTo>
                    <a:pt x="230" y="399"/>
                  </a:lnTo>
                  <a:lnTo>
                    <a:pt x="230" y="401"/>
                  </a:lnTo>
                  <a:lnTo>
                    <a:pt x="230" y="401"/>
                  </a:lnTo>
                  <a:lnTo>
                    <a:pt x="229" y="399"/>
                  </a:lnTo>
                  <a:lnTo>
                    <a:pt x="228" y="397"/>
                  </a:lnTo>
                  <a:lnTo>
                    <a:pt x="226" y="401"/>
                  </a:lnTo>
                  <a:lnTo>
                    <a:pt x="225" y="403"/>
                  </a:lnTo>
                  <a:lnTo>
                    <a:pt x="221" y="398"/>
                  </a:lnTo>
                  <a:lnTo>
                    <a:pt x="222" y="401"/>
                  </a:lnTo>
                  <a:lnTo>
                    <a:pt x="221" y="404"/>
                  </a:lnTo>
                  <a:lnTo>
                    <a:pt x="220" y="406"/>
                  </a:lnTo>
                  <a:lnTo>
                    <a:pt x="218" y="408"/>
                  </a:lnTo>
                  <a:lnTo>
                    <a:pt x="216" y="408"/>
                  </a:lnTo>
                  <a:lnTo>
                    <a:pt x="213" y="408"/>
                  </a:lnTo>
                  <a:lnTo>
                    <a:pt x="212" y="407"/>
                  </a:lnTo>
                  <a:lnTo>
                    <a:pt x="209" y="411"/>
                  </a:lnTo>
                  <a:lnTo>
                    <a:pt x="205" y="414"/>
                  </a:lnTo>
                  <a:lnTo>
                    <a:pt x="201" y="415"/>
                  </a:lnTo>
                  <a:lnTo>
                    <a:pt x="198" y="416"/>
                  </a:lnTo>
                  <a:lnTo>
                    <a:pt x="194" y="419"/>
                  </a:lnTo>
                  <a:lnTo>
                    <a:pt x="192" y="419"/>
                  </a:lnTo>
                  <a:lnTo>
                    <a:pt x="191" y="418"/>
                  </a:lnTo>
                  <a:lnTo>
                    <a:pt x="191" y="416"/>
                  </a:lnTo>
                  <a:lnTo>
                    <a:pt x="190" y="418"/>
                  </a:lnTo>
                  <a:lnTo>
                    <a:pt x="187" y="419"/>
                  </a:lnTo>
                  <a:lnTo>
                    <a:pt x="184" y="420"/>
                  </a:lnTo>
                  <a:lnTo>
                    <a:pt x="182" y="420"/>
                  </a:lnTo>
                  <a:lnTo>
                    <a:pt x="181" y="421"/>
                  </a:lnTo>
                  <a:lnTo>
                    <a:pt x="178" y="423"/>
                  </a:lnTo>
                  <a:lnTo>
                    <a:pt x="177" y="424"/>
                  </a:lnTo>
                  <a:lnTo>
                    <a:pt x="177" y="420"/>
                  </a:lnTo>
                  <a:lnTo>
                    <a:pt x="175" y="421"/>
                  </a:lnTo>
                  <a:lnTo>
                    <a:pt x="175" y="423"/>
                  </a:lnTo>
                  <a:lnTo>
                    <a:pt x="174" y="421"/>
                  </a:lnTo>
                  <a:lnTo>
                    <a:pt x="174" y="420"/>
                  </a:lnTo>
                  <a:lnTo>
                    <a:pt x="173" y="420"/>
                  </a:lnTo>
                  <a:lnTo>
                    <a:pt x="173" y="420"/>
                  </a:lnTo>
                  <a:lnTo>
                    <a:pt x="171" y="420"/>
                  </a:lnTo>
                  <a:lnTo>
                    <a:pt x="169" y="420"/>
                  </a:lnTo>
                  <a:lnTo>
                    <a:pt x="166" y="420"/>
                  </a:lnTo>
                  <a:lnTo>
                    <a:pt x="165" y="421"/>
                  </a:lnTo>
                  <a:lnTo>
                    <a:pt x="163" y="423"/>
                  </a:lnTo>
                  <a:lnTo>
                    <a:pt x="163" y="421"/>
                  </a:lnTo>
                  <a:lnTo>
                    <a:pt x="163" y="420"/>
                  </a:lnTo>
                  <a:lnTo>
                    <a:pt x="165" y="419"/>
                  </a:lnTo>
                  <a:lnTo>
                    <a:pt x="165" y="418"/>
                  </a:lnTo>
                  <a:lnTo>
                    <a:pt x="165" y="415"/>
                  </a:lnTo>
                  <a:lnTo>
                    <a:pt x="160" y="416"/>
                  </a:lnTo>
                  <a:lnTo>
                    <a:pt x="152" y="418"/>
                  </a:lnTo>
                  <a:lnTo>
                    <a:pt x="143" y="418"/>
                  </a:lnTo>
                  <a:lnTo>
                    <a:pt x="136" y="415"/>
                  </a:lnTo>
                  <a:lnTo>
                    <a:pt x="135" y="408"/>
                  </a:lnTo>
                  <a:lnTo>
                    <a:pt x="132" y="410"/>
                  </a:lnTo>
                  <a:lnTo>
                    <a:pt x="129" y="411"/>
                  </a:lnTo>
                  <a:lnTo>
                    <a:pt x="129" y="408"/>
                  </a:lnTo>
                  <a:lnTo>
                    <a:pt x="128" y="407"/>
                  </a:lnTo>
                  <a:lnTo>
                    <a:pt x="128" y="407"/>
                  </a:lnTo>
                  <a:lnTo>
                    <a:pt x="127" y="407"/>
                  </a:lnTo>
                  <a:lnTo>
                    <a:pt x="127" y="408"/>
                  </a:lnTo>
                  <a:lnTo>
                    <a:pt x="126" y="410"/>
                  </a:lnTo>
                  <a:lnTo>
                    <a:pt x="126" y="411"/>
                  </a:lnTo>
                  <a:lnTo>
                    <a:pt x="126" y="411"/>
                  </a:lnTo>
                  <a:lnTo>
                    <a:pt x="126" y="411"/>
                  </a:lnTo>
                  <a:lnTo>
                    <a:pt x="126" y="408"/>
                  </a:lnTo>
                  <a:lnTo>
                    <a:pt x="127" y="404"/>
                  </a:lnTo>
                  <a:lnTo>
                    <a:pt x="126" y="407"/>
                  </a:lnTo>
                  <a:lnTo>
                    <a:pt x="124" y="407"/>
                  </a:lnTo>
                  <a:lnTo>
                    <a:pt x="123" y="408"/>
                  </a:lnTo>
                  <a:lnTo>
                    <a:pt x="122" y="407"/>
                  </a:lnTo>
                  <a:lnTo>
                    <a:pt x="122" y="407"/>
                  </a:lnTo>
                  <a:lnTo>
                    <a:pt x="122" y="404"/>
                  </a:lnTo>
                  <a:lnTo>
                    <a:pt x="120" y="406"/>
                  </a:lnTo>
                  <a:lnTo>
                    <a:pt x="119" y="406"/>
                  </a:lnTo>
                  <a:lnTo>
                    <a:pt x="118" y="404"/>
                  </a:lnTo>
                  <a:lnTo>
                    <a:pt x="118" y="404"/>
                  </a:lnTo>
                  <a:lnTo>
                    <a:pt x="116" y="403"/>
                  </a:lnTo>
                  <a:lnTo>
                    <a:pt x="116" y="403"/>
                  </a:lnTo>
                  <a:lnTo>
                    <a:pt x="116" y="403"/>
                  </a:lnTo>
                  <a:lnTo>
                    <a:pt x="116" y="402"/>
                  </a:lnTo>
                  <a:lnTo>
                    <a:pt x="118" y="401"/>
                  </a:lnTo>
                  <a:lnTo>
                    <a:pt x="118" y="401"/>
                  </a:lnTo>
                  <a:lnTo>
                    <a:pt x="116" y="401"/>
                  </a:lnTo>
                  <a:lnTo>
                    <a:pt x="116" y="401"/>
                  </a:lnTo>
                  <a:lnTo>
                    <a:pt x="115" y="402"/>
                  </a:lnTo>
                  <a:lnTo>
                    <a:pt x="114" y="402"/>
                  </a:lnTo>
                  <a:lnTo>
                    <a:pt x="114" y="403"/>
                  </a:lnTo>
                  <a:lnTo>
                    <a:pt x="112" y="403"/>
                  </a:lnTo>
                  <a:lnTo>
                    <a:pt x="112" y="403"/>
                  </a:lnTo>
                  <a:lnTo>
                    <a:pt x="114" y="403"/>
                  </a:lnTo>
                  <a:lnTo>
                    <a:pt x="115" y="401"/>
                  </a:lnTo>
                  <a:lnTo>
                    <a:pt x="111" y="402"/>
                  </a:lnTo>
                  <a:lnTo>
                    <a:pt x="110" y="402"/>
                  </a:lnTo>
                  <a:lnTo>
                    <a:pt x="107" y="402"/>
                  </a:lnTo>
                  <a:lnTo>
                    <a:pt x="106" y="401"/>
                  </a:lnTo>
                  <a:lnTo>
                    <a:pt x="103" y="399"/>
                  </a:lnTo>
                  <a:lnTo>
                    <a:pt x="102" y="398"/>
                  </a:lnTo>
                  <a:lnTo>
                    <a:pt x="99" y="397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8" y="393"/>
                  </a:lnTo>
                  <a:lnTo>
                    <a:pt x="99" y="391"/>
                  </a:lnTo>
                  <a:lnTo>
                    <a:pt x="99" y="390"/>
                  </a:lnTo>
                  <a:lnTo>
                    <a:pt x="98" y="390"/>
                  </a:lnTo>
                  <a:lnTo>
                    <a:pt x="97" y="391"/>
                  </a:lnTo>
                  <a:lnTo>
                    <a:pt x="95" y="391"/>
                  </a:lnTo>
                  <a:lnTo>
                    <a:pt x="94" y="391"/>
                  </a:lnTo>
                  <a:lnTo>
                    <a:pt x="91" y="393"/>
                  </a:lnTo>
                  <a:lnTo>
                    <a:pt x="90" y="394"/>
                  </a:lnTo>
                  <a:lnTo>
                    <a:pt x="89" y="391"/>
                  </a:lnTo>
                  <a:lnTo>
                    <a:pt x="88" y="390"/>
                  </a:lnTo>
                  <a:lnTo>
                    <a:pt x="85" y="389"/>
                  </a:lnTo>
                  <a:lnTo>
                    <a:pt x="88" y="387"/>
                  </a:lnTo>
                  <a:lnTo>
                    <a:pt x="89" y="385"/>
                  </a:lnTo>
                  <a:lnTo>
                    <a:pt x="91" y="382"/>
                  </a:lnTo>
                  <a:lnTo>
                    <a:pt x="93" y="381"/>
                  </a:lnTo>
                  <a:lnTo>
                    <a:pt x="94" y="378"/>
                  </a:lnTo>
                  <a:lnTo>
                    <a:pt x="91" y="378"/>
                  </a:lnTo>
                  <a:lnTo>
                    <a:pt x="89" y="378"/>
                  </a:lnTo>
                  <a:lnTo>
                    <a:pt x="85" y="380"/>
                  </a:lnTo>
                  <a:lnTo>
                    <a:pt x="82" y="380"/>
                  </a:lnTo>
                  <a:lnTo>
                    <a:pt x="80" y="381"/>
                  </a:lnTo>
                  <a:lnTo>
                    <a:pt x="77" y="380"/>
                  </a:lnTo>
                  <a:lnTo>
                    <a:pt x="80" y="377"/>
                  </a:lnTo>
                  <a:lnTo>
                    <a:pt x="82" y="374"/>
                  </a:lnTo>
                  <a:lnTo>
                    <a:pt x="77" y="377"/>
                  </a:lnTo>
                  <a:lnTo>
                    <a:pt x="72" y="380"/>
                  </a:lnTo>
                  <a:lnTo>
                    <a:pt x="72" y="378"/>
                  </a:lnTo>
                  <a:lnTo>
                    <a:pt x="72" y="378"/>
                  </a:lnTo>
                  <a:lnTo>
                    <a:pt x="73" y="377"/>
                  </a:lnTo>
                  <a:lnTo>
                    <a:pt x="73" y="376"/>
                  </a:lnTo>
                  <a:lnTo>
                    <a:pt x="73" y="376"/>
                  </a:lnTo>
                  <a:lnTo>
                    <a:pt x="71" y="377"/>
                  </a:lnTo>
                  <a:lnTo>
                    <a:pt x="69" y="378"/>
                  </a:lnTo>
                  <a:lnTo>
                    <a:pt x="69" y="378"/>
                  </a:lnTo>
                  <a:lnTo>
                    <a:pt x="69" y="377"/>
                  </a:lnTo>
                  <a:lnTo>
                    <a:pt x="69" y="376"/>
                  </a:lnTo>
                  <a:lnTo>
                    <a:pt x="71" y="374"/>
                  </a:lnTo>
                  <a:lnTo>
                    <a:pt x="71" y="372"/>
                  </a:lnTo>
                  <a:lnTo>
                    <a:pt x="72" y="370"/>
                  </a:lnTo>
                  <a:lnTo>
                    <a:pt x="72" y="369"/>
                  </a:lnTo>
                  <a:lnTo>
                    <a:pt x="73" y="369"/>
                  </a:lnTo>
                  <a:lnTo>
                    <a:pt x="71" y="368"/>
                  </a:lnTo>
                  <a:lnTo>
                    <a:pt x="69" y="366"/>
                  </a:lnTo>
                  <a:lnTo>
                    <a:pt x="67" y="366"/>
                  </a:lnTo>
                  <a:lnTo>
                    <a:pt x="65" y="366"/>
                  </a:lnTo>
                  <a:lnTo>
                    <a:pt x="63" y="369"/>
                  </a:lnTo>
                  <a:lnTo>
                    <a:pt x="64" y="368"/>
                  </a:lnTo>
                  <a:lnTo>
                    <a:pt x="65" y="368"/>
                  </a:lnTo>
                  <a:lnTo>
                    <a:pt x="64" y="369"/>
                  </a:lnTo>
                  <a:lnTo>
                    <a:pt x="61" y="369"/>
                  </a:lnTo>
                  <a:lnTo>
                    <a:pt x="60" y="369"/>
                  </a:lnTo>
                  <a:lnTo>
                    <a:pt x="60" y="368"/>
                  </a:lnTo>
                  <a:lnTo>
                    <a:pt x="59" y="368"/>
                  </a:lnTo>
                  <a:lnTo>
                    <a:pt x="60" y="366"/>
                  </a:lnTo>
                  <a:lnTo>
                    <a:pt x="63" y="365"/>
                  </a:lnTo>
                  <a:lnTo>
                    <a:pt x="57" y="365"/>
                  </a:lnTo>
                  <a:lnTo>
                    <a:pt x="52" y="363"/>
                  </a:lnTo>
                  <a:lnTo>
                    <a:pt x="54" y="361"/>
                  </a:lnTo>
                  <a:lnTo>
                    <a:pt x="55" y="361"/>
                  </a:lnTo>
                  <a:lnTo>
                    <a:pt x="55" y="360"/>
                  </a:lnTo>
                  <a:lnTo>
                    <a:pt x="54" y="357"/>
                  </a:lnTo>
                  <a:lnTo>
                    <a:pt x="52" y="356"/>
                  </a:lnTo>
                  <a:lnTo>
                    <a:pt x="50" y="355"/>
                  </a:lnTo>
                  <a:lnTo>
                    <a:pt x="48" y="355"/>
                  </a:lnTo>
                  <a:lnTo>
                    <a:pt x="47" y="353"/>
                  </a:lnTo>
                  <a:lnTo>
                    <a:pt x="47" y="352"/>
                  </a:lnTo>
                  <a:lnTo>
                    <a:pt x="47" y="351"/>
                  </a:lnTo>
                  <a:lnTo>
                    <a:pt x="47" y="349"/>
                  </a:lnTo>
                  <a:lnTo>
                    <a:pt x="47" y="348"/>
                  </a:lnTo>
                  <a:lnTo>
                    <a:pt x="46" y="348"/>
                  </a:lnTo>
                  <a:lnTo>
                    <a:pt x="43" y="347"/>
                  </a:lnTo>
                  <a:lnTo>
                    <a:pt x="40" y="344"/>
                  </a:lnTo>
                  <a:lnTo>
                    <a:pt x="39" y="342"/>
                  </a:lnTo>
                  <a:lnTo>
                    <a:pt x="39" y="338"/>
                  </a:lnTo>
                  <a:lnTo>
                    <a:pt x="37" y="338"/>
                  </a:lnTo>
                  <a:lnTo>
                    <a:pt x="33" y="338"/>
                  </a:lnTo>
                  <a:lnTo>
                    <a:pt x="35" y="336"/>
                  </a:lnTo>
                  <a:lnTo>
                    <a:pt x="35" y="335"/>
                  </a:lnTo>
                  <a:lnTo>
                    <a:pt x="37" y="335"/>
                  </a:lnTo>
                  <a:lnTo>
                    <a:pt x="37" y="334"/>
                  </a:lnTo>
                  <a:lnTo>
                    <a:pt x="37" y="332"/>
                  </a:lnTo>
                  <a:lnTo>
                    <a:pt x="38" y="334"/>
                  </a:lnTo>
                  <a:lnTo>
                    <a:pt x="38" y="334"/>
                  </a:lnTo>
                  <a:lnTo>
                    <a:pt x="37" y="334"/>
                  </a:lnTo>
                  <a:lnTo>
                    <a:pt x="37" y="332"/>
                  </a:lnTo>
                  <a:lnTo>
                    <a:pt x="35" y="332"/>
                  </a:lnTo>
                  <a:lnTo>
                    <a:pt x="35" y="331"/>
                  </a:lnTo>
                  <a:lnTo>
                    <a:pt x="34" y="330"/>
                  </a:lnTo>
                  <a:lnTo>
                    <a:pt x="35" y="330"/>
                  </a:lnTo>
                  <a:lnTo>
                    <a:pt x="37" y="329"/>
                  </a:lnTo>
                  <a:lnTo>
                    <a:pt x="38" y="329"/>
                  </a:lnTo>
                  <a:lnTo>
                    <a:pt x="39" y="329"/>
                  </a:lnTo>
                  <a:lnTo>
                    <a:pt x="39" y="329"/>
                  </a:lnTo>
                  <a:lnTo>
                    <a:pt x="39" y="327"/>
                  </a:lnTo>
                  <a:lnTo>
                    <a:pt x="38" y="326"/>
                  </a:lnTo>
                  <a:lnTo>
                    <a:pt x="37" y="326"/>
                  </a:lnTo>
                  <a:lnTo>
                    <a:pt x="34" y="325"/>
                  </a:lnTo>
                  <a:lnTo>
                    <a:pt x="31" y="325"/>
                  </a:lnTo>
                  <a:lnTo>
                    <a:pt x="30" y="325"/>
                  </a:lnTo>
                  <a:lnTo>
                    <a:pt x="31" y="325"/>
                  </a:lnTo>
                  <a:lnTo>
                    <a:pt x="33" y="322"/>
                  </a:lnTo>
                  <a:lnTo>
                    <a:pt x="35" y="321"/>
                  </a:lnTo>
                  <a:lnTo>
                    <a:pt x="38" y="319"/>
                  </a:lnTo>
                  <a:lnTo>
                    <a:pt x="30" y="319"/>
                  </a:lnTo>
                  <a:lnTo>
                    <a:pt x="30" y="318"/>
                  </a:lnTo>
                  <a:lnTo>
                    <a:pt x="29" y="317"/>
                  </a:lnTo>
                  <a:lnTo>
                    <a:pt x="27" y="315"/>
                  </a:lnTo>
                  <a:lnTo>
                    <a:pt x="26" y="314"/>
                  </a:lnTo>
                  <a:lnTo>
                    <a:pt x="25" y="311"/>
                  </a:lnTo>
                  <a:lnTo>
                    <a:pt x="26" y="310"/>
                  </a:lnTo>
                  <a:lnTo>
                    <a:pt x="29" y="308"/>
                  </a:lnTo>
                  <a:lnTo>
                    <a:pt x="26" y="308"/>
                  </a:lnTo>
                  <a:lnTo>
                    <a:pt x="25" y="305"/>
                  </a:lnTo>
                  <a:lnTo>
                    <a:pt x="23" y="304"/>
                  </a:lnTo>
                  <a:lnTo>
                    <a:pt x="26" y="304"/>
                  </a:lnTo>
                  <a:lnTo>
                    <a:pt x="26" y="304"/>
                  </a:lnTo>
                  <a:lnTo>
                    <a:pt x="26" y="302"/>
                  </a:lnTo>
                  <a:lnTo>
                    <a:pt x="26" y="302"/>
                  </a:lnTo>
                  <a:lnTo>
                    <a:pt x="25" y="301"/>
                  </a:lnTo>
                  <a:lnTo>
                    <a:pt x="27" y="298"/>
                  </a:lnTo>
                  <a:lnTo>
                    <a:pt x="30" y="296"/>
                  </a:lnTo>
                  <a:lnTo>
                    <a:pt x="26" y="296"/>
                  </a:lnTo>
                  <a:lnTo>
                    <a:pt x="22" y="297"/>
                  </a:lnTo>
                  <a:lnTo>
                    <a:pt x="23" y="296"/>
                  </a:lnTo>
                  <a:lnTo>
                    <a:pt x="23" y="294"/>
                  </a:lnTo>
                  <a:lnTo>
                    <a:pt x="23" y="294"/>
                  </a:lnTo>
                  <a:lnTo>
                    <a:pt x="22" y="293"/>
                  </a:lnTo>
                  <a:lnTo>
                    <a:pt x="21" y="292"/>
                  </a:lnTo>
                  <a:lnTo>
                    <a:pt x="21" y="292"/>
                  </a:lnTo>
                  <a:lnTo>
                    <a:pt x="21" y="291"/>
                  </a:lnTo>
                  <a:lnTo>
                    <a:pt x="22" y="289"/>
                  </a:lnTo>
                  <a:lnTo>
                    <a:pt x="23" y="289"/>
                  </a:lnTo>
                  <a:lnTo>
                    <a:pt x="26" y="289"/>
                  </a:lnTo>
                  <a:lnTo>
                    <a:pt x="27" y="289"/>
                  </a:lnTo>
                  <a:lnTo>
                    <a:pt x="29" y="288"/>
                  </a:lnTo>
                  <a:lnTo>
                    <a:pt x="29" y="288"/>
                  </a:lnTo>
                  <a:lnTo>
                    <a:pt x="27" y="285"/>
                  </a:lnTo>
                  <a:lnTo>
                    <a:pt x="25" y="285"/>
                  </a:lnTo>
                  <a:lnTo>
                    <a:pt x="23" y="284"/>
                  </a:lnTo>
                  <a:lnTo>
                    <a:pt x="21" y="285"/>
                  </a:lnTo>
                  <a:lnTo>
                    <a:pt x="18" y="285"/>
                  </a:lnTo>
                  <a:lnTo>
                    <a:pt x="19" y="285"/>
                  </a:lnTo>
                  <a:lnTo>
                    <a:pt x="19" y="284"/>
                  </a:lnTo>
                  <a:lnTo>
                    <a:pt x="19" y="281"/>
                  </a:lnTo>
                  <a:lnTo>
                    <a:pt x="19" y="280"/>
                  </a:lnTo>
                  <a:lnTo>
                    <a:pt x="18" y="280"/>
                  </a:lnTo>
                  <a:lnTo>
                    <a:pt x="16" y="280"/>
                  </a:lnTo>
                  <a:lnTo>
                    <a:pt x="17" y="277"/>
                  </a:lnTo>
                  <a:lnTo>
                    <a:pt x="17" y="275"/>
                  </a:lnTo>
                  <a:lnTo>
                    <a:pt x="17" y="274"/>
                  </a:lnTo>
                  <a:lnTo>
                    <a:pt x="17" y="271"/>
                  </a:lnTo>
                  <a:lnTo>
                    <a:pt x="17" y="270"/>
                  </a:lnTo>
                  <a:lnTo>
                    <a:pt x="18" y="267"/>
                  </a:lnTo>
                  <a:lnTo>
                    <a:pt x="21" y="266"/>
                  </a:lnTo>
                  <a:lnTo>
                    <a:pt x="19" y="264"/>
                  </a:lnTo>
                  <a:lnTo>
                    <a:pt x="18" y="264"/>
                  </a:lnTo>
                  <a:lnTo>
                    <a:pt x="21" y="263"/>
                  </a:lnTo>
                  <a:lnTo>
                    <a:pt x="22" y="263"/>
                  </a:lnTo>
                  <a:lnTo>
                    <a:pt x="22" y="262"/>
                  </a:lnTo>
                  <a:lnTo>
                    <a:pt x="19" y="262"/>
                  </a:lnTo>
                  <a:lnTo>
                    <a:pt x="18" y="260"/>
                  </a:lnTo>
                  <a:lnTo>
                    <a:pt x="16" y="260"/>
                  </a:lnTo>
                  <a:lnTo>
                    <a:pt x="14" y="260"/>
                  </a:lnTo>
                  <a:lnTo>
                    <a:pt x="13" y="258"/>
                  </a:lnTo>
                  <a:lnTo>
                    <a:pt x="14" y="257"/>
                  </a:lnTo>
                  <a:lnTo>
                    <a:pt x="16" y="257"/>
                  </a:lnTo>
                  <a:lnTo>
                    <a:pt x="12" y="255"/>
                  </a:lnTo>
                  <a:lnTo>
                    <a:pt x="14" y="253"/>
                  </a:lnTo>
                  <a:lnTo>
                    <a:pt x="18" y="253"/>
                  </a:lnTo>
                  <a:lnTo>
                    <a:pt x="21" y="253"/>
                  </a:lnTo>
                  <a:lnTo>
                    <a:pt x="19" y="250"/>
                  </a:lnTo>
                  <a:lnTo>
                    <a:pt x="17" y="250"/>
                  </a:lnTo>
                  <a:lnTo>
                    <a:pt x="22" y="247"/>
                  </a:lnTo>
                  <a:lnTo>
                    <a:pt x="21" y="247"/>
                  </a:lnTo>
                  <a:lnTo>
                    <a:pt x="19" y="247"/>
                  </a:lnTo>
                  <a:lnTo>
                    <a:pt x="18" y="246"/>
                  </a:lnTo>
                  <a:lnTo>
                    <a:pt x="19" y="246"/>
                  </a:lnTo>
                  <a:lnTo>
                    <a:pt x="19" y="246"/>
                  </a:lnTo>
                  <a:lnTo>
                    <a:pt x="19" y="245"/>
                  </a:lnTo>
                  <a:lnTo>
                    <a:pt x="19" y="243"/>
                  </a:lnTo>
                  <a:lnTo>
                    <a:pt x="17" y="245"/>
                  </a:lnTo>
                  <a:lnTo>
                    <a:pt x="16" y="245"/>
                  </a:lnTo>
                  <a:lnTo>
                    <a:pt x="16" y="246"/>
                  </a:lnTo>
                  <a:lnTo>
                    <a:pt x="16" y="246"/>
                  </a:lnTo>
                  <a:lnTo>
                    <a:pt x="14" y="246"/>
                  </a:lnTo>
                  <a:lnTo>
                    <a:pt x="12" y="245"/>
                  </a:lnTo>
                  <a:lnTo>
                    <a:pt x="14" y="245"/>
                  </a:lnTo>
                  <a:lnTo>
                    <a:pt x="16" y="243"/>
                  </a:lnTo>
                  <a:lnTo>
                    <a:pt x="16" y="242"/>
                  </a:lnTo>
                  <a:lnTo>
                    <a:pt x="14" y="242"/>
                  </a:lnTo>
                  <a:lnTo>
                    <a:pt x="13" y="241"/>
                  </a:lnTo>
                  <a:lnTo>
                    <a:pt x="12" y="239"/>
                  </a:lnTo>
                  <a:lnTo>
                    <a:pt x="12" y="239"/>
                  </a:lnTo>
                  <a:lnTo>
                    <a:pt x="13" y="239"/>
                  </a:lnTo>
                  <a:lnTo>
                    <a:pt x="14" y="238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4" y="241"/>
                  </a:lnTo>
                  <a:lnTo>
                    <a:pt x="13" y="241"/>
                  </a:lnTo>
                  <a:lnTo>
                    <a:pt x="14" y="241"/>
                  </a:lnTo>
                  <a:lnTo>
                    <a:pt x="14" y="241"/>
                  </a:lnTo>
                  <a:lnTo>
                    <a:pt x="17" y="239"/>
                  </a:lnTo>
                  <a:lnTo>
                    <a:pt x="17" y="238"/>
                  </a:lnTo>
                  <a:lnTo>
                    <a:pt x="16" y="238"/>
                  </a:lnTo>
                  <a:lnTo>
                    <a:pt x="14" y="238"/>
                  </a:lnTo>
                  <a:lnTo>
                    <a:pt x="13" y="238"/>
                  </a:lnTo>
                  <a:lnTo>
                    <a:pt x="12" y="237"/>
                  </a:lnTo>
                  <a:lnTo>
                    <a:pt x="12" y="236"/>
                  </a:lnTo>
                  <a:lnTo>
                    <a:pt x="13" y="237"/>
                  </a:lnTo>
                  <a:lnTo>
                    <a:pt x="14" y="238"/>
                  </a:lnTo>
                  <a:lnTo>
                    <a:pt x="16" y="238"/>
                  </a:lnTo>
                  <a:lnTo>
                    <a:pt x="16" y="237"/>
                  </a:lnTo>
                  <a:lnTo>
                    <a:pt x="16" y="236"/>
                  </a:lnTo>
                  <a:lnTo>
                    <a:pt x="16" y="236"/>
                  </a:lnTo>
                  <a:lnTo>
                    <a:pt x="17" y="234"/>
                  </a:lnTo>
                  <a:lnTo>
                    <a:pt x="13" y="236"/>
                  </a:lnTo>
                  <a:lnTo>
                    <a:pt x="14" y="234"/>
                  </a:lnTo>
                  <a:lnTo>
                    <a:pt x="14" y="233"/>
                  </a:lnTo>
                  <a:lnTo>
                    <a:pt x="13" y="233"/>
                  </a:lnTo>
                  <a:lnTo>
                    <a:pt x="12" y="232"/>
                  </a:lnTo>
                  <a:lnTo>
                    <a:pt x="9" y="232"/>
                  </a:lnTo>
                  <a:lnTo>
                    <a:pt x="9" y="230"/>
                  </a:lnTo>
                  <a:lnTo>
                    <a:pt x="10" y="229"/>
                  </a:lnTo>
                  <a:lnTo>
                    <a:pt x="12" y="226"/>
                  </a:lnTo>
                  <a:lnTo>
                    <a:pt x="12" y="225"/>
                  </a:lnTo>
                  <a:lnTo>
                    <a:pt x="12" y="224"/>
                  </a:lnTo>
                  <a:lnTo>
                    <a:pt x="12" y="222"/>
                  </a:lnTo>
                  <a:lnTo>
                    <a:pt x="9" y="221"/>
                  </a:lnTo>
                  <a:lnTo>
                    <a:pt x="12" y="220"/>
                  </a:lnTo>
                  <a:lnTo>
                    <a:pt x="14" y="220"/>
                  </a:lnTo>
                  <a:lnTo>
                    <a:pt x="17" y="220"/>
                  </a:lnTo>
                  <a:lnTo>
                    <a:pt x="18" y="219"/>
                  </a:lnTo>
                  <a:lnTo>
                    <a:pt x="18" y="219"/>
                  </a:lnTo>
                  <a:lnTo>
                    <a:pt x="16" y="217"/>
                  </a:lnTo>
                  <a:lnTo>
                    <a:pt x="13" y="217"/>
                  </a:lnTo>
                  <a:lnTo>
                    <a:pt x="10" y="216"/>
                  </a:lnTo>
                  <a:lnTo>
                    <a:pt x="9" y="216"/>
                  </a:lnTo>
                  <a:lnTo>
                    <a:pt x="9" y="215"/>
                  </a:lnTo>
                  <a:lnTo>
                    <a:pt x="9" y="213"/>
                  </a:lnTo>
                  <a:lnTo>
                    <a:pt x="9" y="211"/>
                  </a:lnTo>
                  <a:lnTo>
                    <a:pt x="9" y="209"/>
                  </a:lnTo>
                  <a:lnTo>
                    <a:pt x="9" y="208"/>
                  </a:lnTo>
                  <a:lnTo>
                    <a:pt x="10" y="207"/>
                  </a:lnTo>
                  <a:lnTo>
                    <a:pt x="8" y="205"/>
                  </a:lnTo>
                  <a:lnTo>
                    <a:pt x="6" y="203"/>
                  </a:lnTo>
                  <a:lnTo>
                    <a:pt x="6" y="200"/>
                  </a:lnTo>
                  <a:lnTo>
                    <a:pt x="6" y="199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3" y="192"/>
                  </a:lnTo>
                  <a:lnTo>
                    <a:pt x="16" y="192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4" y="191"/>
                  </a:lnTo>
                  <a:lnTo>
                    <a:pt x="12" y="191"/>
                  </a:lnTo>
                  <a:lnTo>
                    <a:pt x="9" y="191"/>
                  </a:lnTo>
                  <a:lnTo>
                    <a:pt x="8" y="191"/>
                  </a:lnTo>
                  <a:lnTo>
                    <a:pt x="6" y="190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8" y="185"/>
                  </a:lnTo>
                  <a:lnTo>
                    <a:pt x="8" y="185"/>
                  </a:lnTo>
                  <a:lnTo>
                    <a:pt x="6" y="183"/>
                  </a:lnTo>
                  <a:lnTo>
                    <a:pt x="9" y="183"/>
                  </a:lnTo>
                  <a:lnTo>
                    <a:pt x="10" y="183"/>
                  </a:lnTo>
                  <a:lnTo>
                    <a:pt x="12" y="182"/>
                  </a:lnTo>
                  <a:lnTo>
                    <a:pt x="10" y="182"/>
                  </a:lnTo>
                  <a:lnTo>
                    <a:pt x="10" y="181"/>
                  </a:lnTo>
                  <a:lnTo>
                    <a:pt x="9" y="181"/>
                  </a:lnTo>
                  <a:lnTo>
                    <a:pt x="8" y="179"/>
                  </a:lnTo>
                  <a:lnTo>
                    <a:pt x="6" y="179"/>
                  </a:lnTo>
                  <a:lnTo>
                    <a:pt x="10" y="178"/>
                  </a:lnTo>
                  <a:lnTo>
                    <a:pt x="6" y="177"/>
                  </a:lnTo>
                  <a:lnTo>
                    <a:pt x="6" y="175"/>
                  </a:lnTo>
                  <a:lnTo>
                    <a:pt x="8" y="175"/>
                  </a:lnTo>
                  <a:lnTo>
                    <a:pt x="10" y="175"/>
                  </a:lnTo>
                  <a:lnTo>
                    <a:pt x="8" y="174"/>
                  </a:lnTo>
                  <a:lnTo>
                    <a:pt x="6" y="173"/>
                  </a:lnTo>
                  <a:lnTo>
                    <a:pt x="6" y="171"/>
                  </a:lnTo>
                  <a:lnTo>
                    <a:pt x="8" y="170"/>
                  </a:lnTo>
                  <a:lnTo>
                    <a:pt x="10" y="169"/>
                  </a:lnTo>
                  <a:lnTo>
                    <a:pt x="9" y="167"/>
                  </a:lnTo>
                  <a:lnTo>
                    <a:pt x="6" y="167"/>
                  </a:lnTo>
                  <a:lnTo>
                    <a:pt x="9" y="165"/>
                  </a:lnTo>
                  <a:lnTo>
                    <a:pt x="13" y="162"/>
                  </a:lnTo>
                  <a:lnTo>
                    <a:pt x="10" y="161"/>
                  </a:lnTo>
                  <a:lnTo>
                    <a:pt x="8" y="158"/>
                  </a:lnTo>
                  <a:lnTo>
                    <a:pt x="6" y="156"/>
                  </a:lnTo>
                  <a:lnTo>
                    <a:pt x="5" y="152"/>
                  </a:lnTo>
                  <a:lnTo>
                    <a:pt x="4" y="149"/>
                  </a:lnTo>
                  <a:lnTo>
                    <a:pt x="5" y="147"/>
                  </a:lnTo>
                  <a:lnTo>
                    <a:pt x="6" y="145"/>
                  </a:lnTo>
                  <a:lnTo>
                    <a:pt x="8" y="144"/>
                  </a:lnTo>
                  <a:lnTo>
                    <a:pt x="6" y="144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12" y="143"/>
                  </a:lnTo>
                  <a:lnTo>
                    <a:pt x="13" y="141"/>
                  </a:lnTo>
                  <a:lnTo>
                    <a:pt x="12" y="141"/>
                  </a:lnTo>
                  <a:lnTo>
                    <a:pt x="10" y="140"/>
                  </a:lnTo>
                  <a:lnTo>
                    <a:pt x="8" y="140"/>
                  </a:lnTo>
                  <a:lnTo>
                    <a:pt x="6" y="140"/>
                  </a:lnTo>
                  <a:lnTo>
                    <a:pt x="5" y="140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6"/>
                  </a:lnTo>
                  <a:lnTo>
                    <a:pt x="4" y="136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8" y="135"/>
                  </a:lnTo>
                  <a:lnTo>
                    <a:pt x="13" y="135"/>
                  </a:lnTo>
                  <a:lnTo>
                    <a:pt x="21" y="137"/>
                  </a:lnTo>
                  <a:lnTo>
                    <a:pt x="27" y="139"/>
                  </a:lnTo>
                  <a:lnTo>
                    <a:pt x="31" y="137"/>
                  </a:lnTo>
                  <a:lnTo>
                    <a:pt x="26" y="136"/>
                  </a:lnTo>
                  <a:lnTo>
                    <a:pt x="19" y="135"/>
                  </a:lnTo>
                  <a:lnTo>
                    <a:pt x="12" y="132"/>
                  </a:lnTo>
                  <a:lnTo>
                    <a:pt x="9" y="131"/>
                  </a:lnTo>
                  <a:lnTo>
                    <a:pt x="10" y="131"/>
                  </a:lnTo>
                  <a:lnTo>
                    <a:pt x="12" y="131"/>
                  </a:lnTo>
                  <a:lnTo>
                    <a:pt x="13" y="132"/>
                  </a:lnTo>
                  <a:lnTo>
                    <a:pt x="14" y="132"/>
                  </a:lnTo>
                  <a:lnTo>
                    <a:pt x="16" y="132"/>
                  </a:lnTo>
                  <a:lnTo>
                    <a:pt x="16" y="131"/>
                  </a:lnTo>
                  <a:lnTo>
                    <a:pt x="13" y="130"/>
                  </a:lnTo>
                  <a:lnTo>
                    <a:pt x="12" y="128"/>
                  </a:lnTo>
                  <a:lnTo>
                    <a:pt x="10" y="128"/>
                  </a:lnTo>
                  <a:lnTo>
                    <a:pt x="8" y="128"/>
                  </a:lnTo>
                  <a:lnTo>
                    <a:pt x="6" y="127"/>
                  </a:lnTo>
                  <a:lnTo>
                    <a:pt x="9" y="127"/>
                  </a:lnTo>
                  <a:lnTo>
                    <a:pt x="10" y="126"/>
                  </a:lnTo>
                  <a:lnTo>
                    <a:pt x="8" y="126"/>
                  </a:lnTo>
                  <a:lnTo>
                    <a:pt x="5" y="124"/>
                  </a:lnTo>
                  <a:lnTo>
                    <a:pt x="2" y="123"/>
                  </a:lnTo>
                  <a:lnTo>
                    <a:pt x="1" y="122"/>
                  </a:lnTo>
                  <a:lnTo>
                    <a:pt x="8" y="123"/>
                  </a:lnTo>
                  <a:lnTo>
                    <a:pt x="13" y="122"/>
                  </a:lnTo>
                  <a:lnTo>
                    <a:pt x="10" y="122"/>
                  </a:lnTo>
                  <a:lnTo>
                    <a:pt x="8" y="120"/>
                  </a:lnTo>
                  <a:lnTo>
                    <a:pt x="5" y="120"/>
                  </a:lnTo>
                  <a:lnTo>
                    <a:pt x="2" y="120"/>
                  </a:lnTo>
                  <a:lnTo>
                    <a:pt x="5" y="119"/>
                  </a:lnTo>
                  <a:lnTo>
                    <a:pt x="9" y="120"/>
                  </a:lnTo>
                  <a:lnTo>
                    <a:pt x="9" y="119"/>
                  </a:lnTo>
                  <a:lnTo>
                    <a:pt x="9" y="119"/>
                  </a:lnTo>
                  <a:lnTo>
                    <a:pt x="8" y="118"/>
                  </a:lnTo>
                  <a:lnTo>
                    <a:pt x="6" y="118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5" y="115"/>
                  </a:lnTo>
                  <a:lnTo>
                    <a:pt x="8" y="115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0"/>
                  </a:lnTo>
                  <a:lnTo>
                    <a:pt x="9" y="110"/>
                  </a:lnTo>
                  <a:lnTo>
                    <a:pt x="8" y="109"/>
                  </a:lnTo>
                  <a:lnTo>
                    <a:pt x="6" y="109"/>
                  </a:lnTo>
                  <a:lnTo>
                    <a:pt x="6" y="110"/>
                  </a:lnTo>
                  <a:lnTo>
                    <a:pt x="5" y="110"/>
                  </a:lnTo>
                  <a:lnTo>
                    <a:pt x="4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4" y="109"/>
                  </a:lnTo>
                  <a:lnTo>
                    <a:pt x="2" y="109"/>
                  </a:lnTo>
                  <a:lnTo>
                    <a:pt x="1" y="107"/>
                  </a:lnTo>
                  <a:lnTo>
                    <a:pt x="4" y="107"/>
                  </a:lnTo>
                  <a:lnTo>
                    <a:pt x="2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2" y="106"/>
                  </a:lnTo>
                  <a:lnTo>
                    <a:pt x="4" y="106"/>
                  </a:lnTo>
                  <a:lnTo>
                    <a:pt x="5" y="105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4" y="103"/>
                  </a:lnTo>
                  <a:lnTo>
                    <a:pt x="5" y="103"/>
                  </a:lnTo>
                  <a:lnTo>
                    <a:pt x="8" y="103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0" y="103"/>
                  </a:lnTo>
                  <a:lnTo>
                    <a:pt x="10" y="102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1" y="98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6" y="99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10" y="98"/>
                  </a:lnTo>
                  <a:lnTo>
                    <a:pt x="12" y="97"/>
                  </a:lnTo>
                  <a:lnTo>
                    <a:pt x="8" y="95"/>
                  </a:lnTo>
                  <a:lnTo>
                    <a:pt x="2" y="95"/>
                  </a:lnTo>
                  <a:lnTo>
                    <a:pt x="5" y="94"/>
                  </a:lnTo>
                  <a:lnTo>
                    <a:pt x="8" y="94"/>
                  </a:lnTo>
                  <a:lnTo>
                    <a:pt x="2" y="93"/>
                  </a:lnTo>
                  <a:lnTo>
                    <a:pt x="13" y="90"/>
                  </a:lnTo>
                  <a:lnTo>
                    <a:pt x="25" y="90"/>
                  </a:lnTo>
                  <a:lnTo>
                    <a:pt x="25" y="89"/>
                  </a:lnTo>
                  <a:lnTo>
                    <a:pt x="22" y="89"/>
                  </a:lnTo>
                  <a:lnTo>
                    <a:pt x="19" y="88"/>
                  </a:lnTo>
                  <a:lnTo>
                    <a:pt x="17" y="88"/>
                  </a:lnTo>
                  <a:lnTo>
                    <a:pt x="13" y="86"/>
                  </a:lnTo>
                  <a:lnTo>
                    <a:pt x="9" y="85"/>
                  </a:lnTo>
                  <a:lnTo>
                    <a:pt x="6" y="85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8" y="84"/>
                  </a:lnTo>
                  <a:lnTo>
                    <a:pt x="10" y="82"/>
                  </a:lnTo>
                  <a:lnTo>
                    <a:pt x="13" y="82"/>
                  </a:lnTo>
                  <a:lnTo>
                    <a:pt x="14" y="82"/>
                  </a:lnTo>
                  <a:lnTo>
                    <a:pt x="14" y="81"/>
                  </a:lnTo>
                  <a:lnTo>
                    <a:pt x="13" y="80"/>
                  </a:lnTo>
                  <a:lnTo>
                    <a:pt x="10" y="80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2" y="78"/>
                  </a:lnTo>
                  <a:lnTo>
                    <a:pt x="1" y="78"/>
                  </a:lnTo>
                  <a:lnTo>
                    <a:pt x="2" y="77"/>
                  </a:lnTo>
                  <a:lnTo>
                    <a:pt x="5" y="77"/>
                  </a:lnTo>
                  <a:lnTo>
                    <a:pt x="6" y="77"/>
                  </a:lnTo>
                  <a:lnTo>
                    <a:pt x="9" y="77"/>
                  </a:lnTo>
                  <a:lnTo>
                    <a:pt x="12" y="78"/>
                  </a:lnTo>
                  <a:lnTo>
                    <a:pt x="13" y="78"/>
                  </a:lnTo>
                  <a:lnTo>
                    <a:pt x="12" y="78"/>
                  </a:lnTo>
                  <a:lnTo>
                    <a:pt x="13" y="80"/>
                  </a:lnTo>
                  <a:lnTo>
                    <a:pt x="16" y="80"/>
                  </a:lnTo>
                  <a:lnTo>
                    <a:pt x="19" y="78"/>
                  </a:lnTo>
                  <a:lnTo>
                    <a:pt x="18" y="76"/>
                  </a:lnTo>
                  <a:lnTo>
                    <a:pt x="17" y="76"/>
                  </a:lnTo>
                  <a:lnTo>
                    <a:pt x="14" y="76"/>
                  </a:lnTo>
                  <a:lnTo>
                    <a:pt x="13" y="76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3" y="73"/>
                  </a:lnTo>
                  <a:lnTo>
                    <a:pt x="12" y="73"/>
                  </a:lnTo>
                  <a:lnTo>
                    <a:pt x="9" y="73"/>
                  </a:lnTo>
                  <a:lnTo>
                    <a:pt x="6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7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4" y="69"/>
                  </a:lnTo>
                  <a:lnTo>
                    <a:pt x="5" y="69"/>
                  </a:lnTo>
                  <a:lnTo>
                    <a:pt x="6" y="71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5"/>
                  </a:lnTo>
                  <a:lnTo>
                    <a:pt x="12" y="64"/>
                  </a:lnTo>
                  <a:lnTo>
                    <a:pt x="9" y="63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2" y="58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10" y="61"/>
                  </a:lnTo>
                  <a:lnTo>
                    <a:pt x="12" y="63"/>
                  </a:lnTo>
                  <a:lnTo>
                    <a:pt x="13" y="64"/>
                  </a:lnTo>
                  <a:lnTo>
                    <a:pt x="14" y="64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7" y="67"/>
                  </a:lnTo>
                  <a:lnTo>
                    <a:pt x="19" y="67"/>
                  </a:lnTo>
                  <a:lnTo>
                    <a:pt x="22" y="65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19" y="60"/>
                  </a:lnTo>
                  <a:lnTo>
                    <a:pt x="18" y="59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8" y="56"/>
                  </a:lnTo>
                  <a:lnTo>
                    <a:pt x="21" y="58"/>
                  </a:lnTo>
                  <a:lnTo>
                    <a:pt x="21" y="52"/>
                  </a:lnTo>
                  <a:lnTo>
                    <a:pt x="22" y="48"/>
                  </a:lnTo>
                  <a:lnTo>
                    <a:pt x="19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21" y="46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3" y="41"/>
                  </a:lnTo>
                  <a:lnTo>
                    <a:pt x="22" y="38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19" y="27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1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5" y="13"/>
                  </a:lnTo>
                  <a:lnTo>
                    <a:pt x="25" y="10"/>
                  </a:lnTo>
                  <a:lnTo>
                    <a:pt x="26" y="9"/>
                  </a:lnTo>
                  <a:lnTo>
                    <a:pt x="27" y="8"/>
                  </a:lnTo>
                  <a:lnTo>
                    <a:pt x="29" y="6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30" y="8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39" y="12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40" y="14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4" y="21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3" y="23"/>
                  </a:lnTo>
                  <a:lnTo>
                    <a:pt x="38" y="23"/>
                  </a:lnTo>
                  <a:lnTo>
                    <a:pt x="43" y="26"/>
                  </a:lnTo>
                  <a:lnTo>
                    <a:pt x="39" y="26"/>
                  </a:lnTo>
                  <a:lnTo>
                    <a:pt x="42" y="27"/>
                  </a:lnTo>
                  <a:lnTo>
                    <a:pt x="43" y="30"/>
                  </a:lnTo>
                  <a:lnTo>
                    <a:pt x="44" y="33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3" y="41"/>
                  </a:lnTo>
                  <a:lnTo>
                    <a:pt x="40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6" y="54"/>
                  </a:lnTo>
                  <a:lnTo>
                    <a:pt x="46" y="58"/>
                  </a:lnTo>
                  <a:lnTo>
                    <a:pt x="46" y="64"/>
                  </a:lnTo>
                  <a:lnTo>
                    <a:pt x="47" y="72"/>
                  </a:lnTo>
                  <a:lnTo>
                    <a:pt x="47" y="80"/>
                  </a:lnTo>
                  <a:lnTo>
                    <a:pt x="42" y="78"/>
                  </a:lnTo>
                  <a:lnTo>
                    <a:pt x="43" y="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0" y="80"/>
                  </a:lnTo>
                  <a:lnTo>
                    <a:pt x="40" y="81"/>
                  </a:lnTo>
                  <a:lnTo>
                    <a:pt x="43" y="80"/>
                  </a:lnTo>
                  <a:lnTo>
                    <a:pt x="44" y="81"/>
                  </a:lnTo>
                  <a:lnTo>
                    <a:pt x="46" y="82"/>
                  </a:lnTo>
                  <a:lnTo>
                    <a:pt x="47" y="84"/>
                  </a:lnTo>
                  <a:lnTo>
                    <a:pt x="48" y="86"/>
                  </a:lnTo>
                  <a:lnTo>
                    <a:pt x="48" y="89"/>
                  </a:lnTo>
                  <a:lnTo>
                    <a:pt x="50" y="92"/>
                  </a:lnTo>
                  <a:lnTo>
                    <a:pt x="51" y="93"/>
                  </a:lnTo>
                  <a:lnTo>
                    <a:pt x="48" y="93"/>
                  </a:lnTo>
                  <a:lnTo>
                    <a:pt x="51" y="95"/>
                  </a:lnTo>
                  <a:lnTo>
                    <a:pt x="51" y="97"/>
                  </a:lnTo>
                  <a:lnTo>
                    <a:pt x="51" y="98"/>
                  </a:lnTo>
                  <a:lnTo>
                    <a:pt x="48" y="101"/>
                  </a:lnTo>
                  <a:lnTo>
                    <a:pt x="47" y="102"/>
                  </a:lnTo>
                  <a:lnTo>
                    <a:pt x="46" y="103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6" y="106"/>
                  </a:lnTo>
                  <a:lnTo>
                    <a:pt x="48" y="109"/>
                  </a:lnTo>
                  <a:lnTo>
                    <a:pt x="50" y="110"/>
                  </a:lnTo>
                  <a:lnTo>
                    <a:pt x="51" y="113"/>
                  </a:lnTo>
                  <a:lnTo>
                    <a:pt x="50" y="115"/>
                  </a:lnTo>
                  <a:lnTo>
                    <a:pt x="47" y="118"/>
                  </a:lnTo>
                  <a:lnTo>
                    <a:pt x="51" y="126"/>
                  </a:lnTo>
                  <a:lnTo>
                    <a:pt x="51" y="133"/>
                  </a:lnTo>
                  <a:lnTo>
                    <a:pt x="54" y="143"/>
                  </a:lnTo>
                  <a:lnTo>
                    <a:pt x="50" y="143"/>
                  </a:lnTo>
                  <a:lnTo>
                    <a:pt x="52" y="148"/>
                  </a:lnTo>
                  <a:lnTo>
                    <a:pt x="52" y="154"/>
                  </a:lnTo>
                  <a:lnTo>
                    <a:pt x="52" y="160"/>
                  </a:lnTo>
                  <a:lnTo>
                    <a:pt x="54" y="166"/>
                  </a:lnTo>
                  <a:lnTo>
                    <a:pt x="50" y="165"/>
                  </a:lnTo>
                  <a:lnTo>
                    <a:pt x="51" y="170"/>
                  </a:lnTo>
                  <a:lnTo>
                    <a:pt x="52" y="178"/>
                  </a:lnTo>
                  <a:lnTo>
                    <a:pt x="54" y="185"/>
                  </a:lnTo>
                  <a:lnTo>
                    <a:pt x="54" y="188"/>
                  </a:lnTo>
                  <a:lnTo>
                    <a:pt x="51" y="188"/>
                  </a:lnTo>
                  <a:lnTo>
                    <a:pt x="50" y="190"/>
                  </a:lnTo>
                  <a:lnTo>
                    <a:pt x="51" y="190"/>
                  </a:lnTo>
                  <a:lnTo>
                    <a:pt x="51" y="191"/>
                  </a:lnTo>
                  <a:lnTo>
                    <a:pt x="51" y="192"/>
                  </a:lnTo>
                  <a:lnTo>
                    <a:pt x="51" y="194"/>
                  </a:lnTo>
                  <a:lnTo>
                    <a:pt x="51" y="194"/>
                  </a:lnTo>
                  <a:lnTo>
                    <a:pt x="52" y="194"/>
                  </a:lnTo>
                  <a:lnTo>
                    <a:pt x="55" y="194"/>
                  </a:lnTo>
                  <a:lnTo>
                    <a:pt x="54" y="195"/>
                  </a:lnTo>
                  <a:lnTo>
                    <a:pt x="54" y="198"/>
                  </a:lnTo>
                  <a:lnTo>
                    <a:pt x="55" y="200"/>
                  </a:lnTo>
                  <a:lnTo>
                    <a:pt x="55" y="203"/>
                  </a:lnTo>
                  <a:lnTo>
                    <a:pt x="55" y="204"/>
                  </a:lnTo>
                  <a:lnTo>
                    <a:pt x="54" y="207"/>
                  </a:lnTo>
                  <a:lnTo>
                    <a:pt x="55" y="207"/>
                  </a:lnTo>
                  <a:lnTo>
                    <a:pt x="56" y="207"/>
                  </a:lnTo>
                  <a:lnTo>
                    <a:pt x="56" y="208"/>
                  </a:lnTo>
                  <a:lnTo>
                    <a:pt x="56" y="211"/>
                  </a:lnTo>
                  <a:lnTo>
                    <a:pt x="56" y="212"/>
                  </a:lnTo>
                  <a:lnTo>
                    <a:pt x="55" y="215"/>
                  </a:lnTo>
                  <a:lnTo>
                    <a:pt x="56" y="216"/>
                  </a:lnTo>
                  <a:lnTo>
                    <a:pt x="56" y="217"/>
                  </a:lnTo>
                  <a:lnTo>
                    <a:pt x="55" y="217"/>
                  </a:lnTo>
                  <a:lnTo>
                    <a:pt x="52" y="219"/>
                  </a:lnTo>
                  <a:lnTo>
                    <a:pt x="55" y="220"/>
                  </a:lnTo>
                  <a:lnTo>
                    <a:pt x="56" y="221"/>
                  </a:lnTo>
                  <a:lnTo>
                    <a:pt x="57" y="222"/>
                  </a:lnTo>
                  <a:lnTo>
                    <a:pt x="57" y="225"/>
                  </a:lnTo>
                  <a:lnTo>
                    <a:pt x="56" y="226"/>
                  </a:lnTo>
                  <a:lnTo>
                    <a:pt x="56" y="230"/>
                  </a:lnTo>
                  <a:lnTo>
                    <a:pt x="55" y="234"/>
                  </a:lnTo>
                  <a:lnTo>
                    <a:pt x="55" y="238"/>
                  </a:lnTo>
                  <a:lnTo>
                    <a:pt x="56" y="242"/>
                  </a:lnTo>
                  <a:lnTo>
                    <a:pt x="57" y="246"/>
                  </a:lnTo>
                  <a:lnTo>
                    <a:pt x="59" y="250"/>
                  </a:lnTo>
                  <a:lnTo>
                    <a:pt x="59" y="255"/>
                  </a:lnTo>
                  <a:lnTo>
                    <a:pt x="60" y="262"/>
                  </a:lnTo>
                  <a:lnTo>
                    <a:pt x="60" y="268"/>
                  </a:lnTo>
                  <a:lnTo>
                    <a:pt x="64" y="271"/>
                  </a:lnTo>
                  <a:lnTo>
                    <a:pt x="63" y="275"/>
                  </a:lnTo>
                  <a:lnTo>
                    <a:pt x="63" y="280"/>
                  </a:lnTo>
                  <a:lnTo>
                    <a:pt x="63" y="287"/>
                  </a:lnTo>
                  <a:lnTo>
                    <a:pt x="61" y="292"/>
                  </a:lnTo>
                  <a:lnTo>
                    <a:pt x="60" y="293"/>
                  </a:lnTo>
                  <a:lnTo>
                    <a:pt x="61" y="294"/>
                  </a:lnTo>
                  <a:lnTo>
                    <a:pt x="63" y="294"/>
                  </a:lnTo>
                  <a:lnTo>
                    <a:pt x="64" y="294"/>
                  </a:lnTo>
                  <a:lnTo>
                    <a:pt x="63" y="296"/>
                  </a:lnTo>
                  <a:lnTo>
                    <a:pt x="61" y="296"/>
                  </a:lnTo>
                  <a:lnTo>
                    <a:pt x="63" y="296"/>
                  </a:lnTo>
                  <a:lnTo>
                    <a:pt x="64" y="296"/>
                  </a:lnTo>
                  <a:lnTo>
                    <a:pt x="65" y="300"/>
                  </a:lnTo>
                  <a:lnTo>
                    <a:pt x="67" y="305"/>
                  </a:lnTo>
                  <a:lnTo>
                    <a:pt x="69" y="309"/>
                  </a:lnTo>
                  <a:lnTo>
                    <a:pt x="73" y="313"/>
                  </a:lnTo>
                  <a:lnTo>
                    <a:pt x="76" y="315"/>
                  </a:lnTo>
                  <a:lnTo>
                    <a:pt x="74" y="317"/>
                  </a:lnTo>
                  <a:lnTo>
                    <a:pt x="73" y="318"/>
                  </a:lnTo>
                  <a:lnTo>
                    <a:pt x="72" y="319"/>
                  </a:lnTo>
                  <a:lnTo>
                    <a:pt x="71" y="321"/>
                  </a:lnTo>
                  <a:lnTo>
                    <a:pt x="69" y="322"/>
                  </a:lnTo>
                  <a:lnTo>
                    <a:pt x="68" y="322"/>
                  </a:lnTo>
                  <a:lnTo>
                    <a:pt x="69" y="323"/>
                  </a:lnTo>
                  <a:lnTo>
                    <a:pt x="71" y="323"/>
                  </a:lnTo>
                  <a:lnTo>
                    <a:pt x="72" y="323"/>
                  </a:lnTo>
                  <a:lnTo>
                    <a:pt x="73" y="323"/>
                  </a:lnTo>
                  <a:lnTo>
                    <a:pt x="72" y="325"/>
                  </a:lnTo>
                  <a:lnTo>
                    <a:pt x="71" y="326"/>
                  </a:lnTo>
                  <a:lnTo>
                    <a:pt x="69" y="327"/>
                  </a:lnTo>
                  <a:lnTo>
                    <a:pt x="69" y="329"/>
                  </a:lnTo>
                  <a:lnTo>
                    <a:pt x="69" y="327"/>
                  </a:lnTo>
                  <a:lnTo>
                    <a:pt x="72" y="327"/>
                  </a:lnTo>
                  <a:lnTo>
                    <a:pt x="73" y="327"/>
                  </a:lnTo>
                  <a:lnTo>
                    <a:pt x="74" y="327"/>
                  </a:lnTo>
                  <a:lnTo>
                    <a:pt x="74" y="330"/>
                  </a:lnTo>
                  <a:lnTo>
                    <a:pt x="74" y="332"/>
                  </a:lnTo>
                  <a:lnTo>
                    <a:pt x="73" y="334"/>
                  </a:lnTo>
                  <a:lnTo>
                    <a:pt x="73" y="335"/>
                  </a:lnTo>
                  <a:lnTo>
                    <a:pt x="86" y="339"/>
                  </a:lnTo>
                  <a:lnTo>
                    <a:pt x="98" y="347"/>
                  </a:lnTo>
                  <a:lnTo>
                    <a:pt x="111" y="357"/>
                  </a:lnTo>
                  <a:lnTo>
                    <a:pt x="123" y="366"/>
                  </a:lnTo>
                  <a:lnTo>
                    <a:pt x="135" y="374"/>
                  </a:lnTo>
                  <a:lnTo>
                    <a:pt x="146" y="378"/>
                  </a:lnTo>
                  <a:lnTo>
                    <a:pt x="160" y="383"/>
                  </a:lnTo>
                  <a:lnTo>
                    <a:pt x="161" y="386"/>
                  </a:lnTo>
                  <a:lnTo>
                    <a:pt x="162" y="387"/>
                  </a:lnTo>
                  <a:lnTo>
                    <a:pt x="163" y="389"/>
                  </a:lnTo>
                  <a:lnTo>
                    <a:pt x="165" y="389"/>
                  </a:lnTo>
                  <a:lnTo>
                    <a:pt x="166" y="389"/>
                  </a:lnTo>
                  <a:lnTo>
                    <a:pt x="166" y="390"/>
                  </a:lnTo>
                  <a:lnTo>
                    <a:pt x="167" y="387"/>
                  </a:lnTo>
                  <a:lnTo>
                    <a:pt x="169" y="386"/>
                  </a:lnTo>
                  <a:lnTo>
                    <a:pt x="171" y="385"/>
                  </a:lnTo>
                  <a:lnTo>
                    <a:pt x="175" y="385"/>
                  </a:lnTo>
                  <a:lnTo>
                    <a:pt x="178" y="385"/>
                  </a:lnTo>
                  <a:lnTo>
                    <a:pt x="181" y="385"/>
                  </a:lnTo>
                  <a:lnTo>
                    <a:pt x="183" y="385"/>
                  </a:lnTo>
                  <a:lnTo>
                    <a:pt x="186" y="383"/>
                  </a:lnTo>
                  <a:lnTo>
                    <a:pt x="186" y="386"/>
                  </a:lnTo>
                  <a:lnTo>
                    <a:pt x="186" y="389"/>
                  </a:lnTo>
                  <a:lnTo>
                    <a:pt x="187" y="387"/>
                  </a:lnTo>
                  <a:lnTo>
                    <a:pt x="187" y="386"/>
                  </a:lnTo>
                  <a:lnTo>
                    <a:pt x="188" y="386"/>
                  </a:lnTo>
                  <a:lnTo>
                    <a:pt x="187" y="386"/>
                  </a:lnTo>
                  <a:lnTo>
                    <a:pt x="188" y="385"/>
                  </a:lnTo>
                  <a:lnTo>
                    <a:pt x="188" y="383"/>
                  </a:lnTo>
                  <a:lnTo>
                    <a:pt x="188" y="382"/>
                  </a:lnTo>
                  <a:lnTo>
                    <a:pt x="187" y="382"/>
                  </a:lnTo>
                  <a:lnTo>
                    <a:pt x="187" y="382"/>
                  </a:lnTo>
                  <a:lnTo>
                    <a:pt x="187" y="381"/>
                  </a:lnTo>
                  <a:lnTo>
                    <a:pt x="188" y="381"/>
                  </a:lnTo>
                  <a:lnTo>
                    <a:pt x="191" y="380"/>
                  </a:lnTo>
                  <a:lnTo>
                    <a:pt x="194" y="380"/>
                  </a:lnTo>
                  <a:lnTo>
                    <a:pt x="208" y="378"/>
                  </a:lnTo>
                  <a:lnTo>
                    <a:pt x="218" y="377"/>
                  </a:lnTo>
                  <a:lnTo>
                    <a:pt x="228" y="374"/>
                  </a:lnTo>
                  <a:lnTo>
                    <a:pt x="235" y="370"/>
                  </a:lnTo>
                  <a:lnTo>
                    <a:pt x="243" y="366"/>
                  </a:lnTo>
                  <a:lnTo>
                    <a:pt x="251" y="365"/>
                  </a:lnTo>
                  <a:lnTo>
                    <a:pt x="260" y="363"/>
                  </a:lnTo>
                  <a:lnTo>
                    <a:pt x="264" y="360"/>
                  </a:lnTo>
                  <a:lnTo>
                    <a:pt x="266" y="357"/>
                  </a:lnTo>
                  <a:lnTo>
                    <a:pt x="267" y="355"/>
                  </a:lnTo>
                  <a:lnTo>
                    <a:pt x="268" y="353"/>
                  </a:lnTo>
                  <a:lnTo>
                    <a:pt x="268" y="351"/>
                  </a:lnTo>
                  <a:lnTo>
                    <a:pt x="268" y="349"/>
                  </a:lnTo>
                  <a:lnTo>
                    <a:pt x="271" y="348"/>
                  </a:lnTo>
                  <a:lnTo>
                    <a:pt x="273" y="347"/>
                  </a:lnTo>
                  <a:lnTo>
                    <a:pt x="270" y="347"/>
                  </a:lnTo>
                  <a:lnTo>
                    <a:pt x="268" y="346"/>
                  </a:lnTo>
                  <a:lnTo>
                    <a:pt x="267" y="343"/>
                  </a:lnTo>
                  <a:lnTo>
                    <a:pt x="267" y="342"/>
                  </a:lnTo>
                  <a:lnTo>
                    <a:pt x="266" y="339"/>
                  </a:lnTo>
                  <a:lnTo>
                    <a:pt x="264" y="338"/>
                  </a:lnTo>
                  <a:lnTo>
                    <a:pt x="263" y="338"/>
                  </a:lnTo>
                  <a:lnTo>
                    <a:pt x="267" y="336"/>
                  </a:lnTo>
                  <a:lnTo>
                    <a:pt x="266" y="336"/>
                  </a:lnTo>
                  <a:lnTo>
                    <a:pt x="264" y="336"/>
                  </a:lnTo>
                  <a:lnTo>
                    <a:pt x="266" y="335"/>
                  </a:lnTo>
                  <a:lnTo>
                    <a:pt x="267" y="335"/>
                  </a:lnTo>
                  <a:lnTo>
                    <a:pt x="267" y="335"/>
                  </a:lnTo>
                  <a:lnTo>
                    <a:pt x="267" y="334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7" y="330"/>
                  </a:lnTo>
                  <a:lnTo>
                    <a:pt x="266" y="329"/>
                  </a:lnTo>
                  <a:lnTo>
                    <a:pt x="264" y="329"/>
                  </a:lnTo>
                  <a:lnTo>
                    <a:pt x="266" y="329"/>
                  </a:lnTo>
                  <a:lnTo>
                    <a:pt x="268" y="329"/>
                  </a:lnTo>
                  <a:lnTo>
                    <a:pt x="270" y="329"/>
                  </a:lnTo>
                  <a:lnTo>
                    <a:pt x="272" y="329"/>
                  </a:lnTo>
                  <a:lnTo>
                    <a:pt x="270" y="325"/>
                  </a:lnTo>
                  <a:lnTo>
                    <a:pt x="267" y="319"/>
                  </a:lnTo>
                  <a:lnTo>
                    <a:pt x="267" y="314"/>
                  </a:lnTo>
                  <a:lnTo>
                    <a:pt x="268" y="309"/>
                  </a:lnTo>
                  <a:lnTo>
                    <a:pt x="272" y="308"/>
                  </a:lnTo>
                  <a:lnTo>
                    <a:pt x="271" y="305"/>
                  </a:lnTo>
                  <a:lnTo>
                    <a:pt x="268" y="304"/>
                  </a:lnTo>
                  <a:lnTo>
                    <a:pt x="272" y="304"/>
                  </a:lnTo>
                  <a:lnTo>
                    <a:pt x="272" y="302"/>
                  </a:lnTo>
                  <a:lnTo>
                    <a:pt x="272" y="302"/>
                  </a:lnTo>
                  <a:lnTo>
                    <a:pt x="271" y="302"/>
                  </a:lnTo>
                  <a:lnTo>
                    <a:pt x="270" y="302"/>
                  </a:lnTo>
                  <a:lnTo>
                    <a:pt x="268" y="302"/>
                  </a:lnTo>
                  <a:lnTo>
                    <a:pt x="267" y="302"/>
                  </a:lnTo>
                  <a:lnTo>
                    <a:pt x="266" y="302"/>
                  </a:lnTo>
                  <a:lnTo>
                    <a:pt x="267" y="302"/>
                  </a:lnTo>
                  <a:lnTo>
                    <a:pt x="270" y="302"/>
                  </a:lnTo>
                  <a:lnTo>
                    <a:pt x="273" y="301"/>
                  </a:lnTo>
                  <a:lnTo>
                    <a:pt x="271" y="300"/>
                  </a:lnTo>
                  <a:lnTo>
                    <a:pt x="268" y="297"/>
                  </a:lnTo>
                  <a:lnTo>
                    <a:pt x="271" y="297"/>
                  </a:lnTo>
                  <a:lnTo>
                    <a:pt x="271" y="297"/>
                  </a:lnTo>
                  <a:lnTo>
                    <a:pt x="271" y="296"/>
                  </a:lnTo>
                  <a:lnTo>
                    <a:pt x="271" y="296"/>
                  </a:lnTo>
                  <a:lnTo>
                    <a:pt x="271" y="294"/>
                  </a:lnTo>
                  <a:lnTo>
                    <a:pt x="270" y="294"/>
                  </a:lnTo>
                  <a:lnTo>
                    <a:pt x="271" y="294"/>
                  </a:lnTo>
                  <a:lnTo>
                    <a:pt x="272" y="294"/>
                  </a:lnTo>
                  <a:lnTo>
                    <a:pt x="273" y="293"/>
                  </a:lnTo>
                  <a:lnTo>
                    <a:pt x="273" y="293"/>
                  </a:lnTo>
                  <a:lnTo>
                    <a:pt x="272" y="293"/>
                  </a:lnTo>
                  <a:lnTo>
                    <a:pt x="271" y="293"/>
                  </a:lnTo>
                  <a:lnTo>
                    <a:pt x="270" y="292"/>
                  </a:lnTo>
                  <a:lnTo>
                    <a:pt x="268" y="292"/>
                  </a:lnTo>
                  <a:lnTo>
                    <a:pt x="268" y="292"/>
                  </a:lnTo>
                  <a:lnTo>
                    <a:pt x="270" y="292"/>
                  </a:lnTo>
                  <a:lnTo>
                    <a:pt x="272" y="292"/>
                  </a:lnTo>
                  <a:lnTo>
                    <a:pt x="270" y="291"/>
                  </a:lnTo>
                  <a:lnTo>
                    <a:pt x="268" y="289"/>
                  </a:lnTo>
                  <a:lnTo>
                    <a:pt x="267" y="288"/>
                  </a:lnTo>
                  <a:lnTo>
                    <a:pt x="268" y="285"/>
                  </a:lnTo>
                  <a:lnTo>
                    <a:pt x="268" y="284"/>
                  </a:lnTo>
                  <a:lnTo>
                    <a:pt x="268" y="283"/>
                  </a:lnTo>
                  <a:lnTo>
                    <a:pt x="267" y="280"/>
                  </a:lnTo>
                  <a:lnTo>
                    <a:pt x="267" y="280"/>
                  </a:lnTo>
                  <a:lnTo>
                    <a:pt x="270" y="280"/>
                  </a:lnTo>
                  <a:lnTo>
                    <a:pt x="271" y="280"/>
                  </a:lnTo>
                  <a:lnTo>
                    <a:pt x="272" y="280"/>
                  </a:lnTo>
                  <a:lnTo>
                    <a:pt x="272" y="279"/>
                  </a:lnTo>
                  <a:lnTo>
                    <a:pt x="271" y="279"/>
                  </a:lnTo>
                  <a:lnTo>
                    <a:pt x="270" y="277"/>
                  </a:lnTo>
                  <a:lnTo>
                    <a:pt x="267" y="277"/>
                  </a:lnTo>
                  <a:lnTo>
                    <a:pt x="266" y="276"/>
                  </a:lnTo>
                  <a:lnTo>
                    <a:pt x="263" y="276"/>
                  </a:lnTo>
                  <a:lnTo>
                    <a:pt x="266" y="274"/>
                  </a:lnTo>
                  <a:lnTo>
                    <a:pt x="264" y="271"/>
                  </a:lnTo>
                  <a:lnTo>
                    <a:pt x="268" y="272"/>
                  </a:lnTo>
                  <a:lnTo>
                    <a:pt x="271" y="272"/>
                  </a:lnTo>
                  <a:lnTo>
                    <a:pt x="275" y="272"/>
                  </a:lnTo>
                  <a:lnTo>
                    <a:pt x="279" y="272"/>
                  </a:lnTo>
                  <a:lnTo>
                    <a:pt x="276" y="270"/>
                  </a:lnTo>
                  <a:lnTo>
                    <a:pt x="275" y="268"/>
                  </a:lnTo>
                  <a:lnTo>
                    <a:pt x="272" y="267"/>
                  </a:lnTo>
                  <a:lnTo>
                    <a:pt x="270" y="267"/>
                  </a:lnTo>
                  <a:lnTo>
                    <a:pt x="267" y="266"/>
                  </a:lnTo>
                  <a:lnTo>
                    <a:pt x="266" y="264"/>
                  </a:lnTo>
                  <a:lnTo>
                    <a:pt x="272" y="264"/>
                  </a:lnTo>
                  <a:lnTo>
                    <a:pt x="267" y="262"/>
                  </a:lnTo>
                  <a:lnTo>
                    <a:pt x="262" y="260"/>
                  </a:lnTo>
                  <a:lnTo>
                    <a:pt x="263" y="260"/>
                  </a:lnTo>
                  <a:lnTo>
                    <a:pt x="264" y="260"/>
                  </a:lnTo>
                  <a:lnTo>
                    <a:pt x="264" y="260"/>
                  </a:lnTo>
                  <a:lnTo>
                    <a:pt x="266" y="260"/>
                  </a:lnTo>
                  <a:lnTo>
                    <a:pt x="262" y="260"/>
                  </a:lnTo>
                  <a:lnTo>
                    <a:pt x="260" y="259"/>
                  </a:lnTo>
                  <a:lnTo>
                    <a:pt x="262" y="259"/>
                  </a:lnTo>
                  <a:lnTo>
                    <a:pt x="263" y="258"/>
                  </a:lnTo>
                  <a:lnTo>
                    <a:pt x="264" y="258"/>
                  </a:lnTo>
                  <a:lnTo>
                    <a:pt x="267" y="258"/>
                  </a:lnTo>
                  <a:lnTo>
                    <a:pt x="268" y="257"/>
                  </a:lnTo>
                  <a:lnTo>
                    <a:pt x="268" y="257"/>
                  </a:lnTo>
                  <a:lnTo>
                    <a:pt x="268" y="254"/>
                  </a:lnTo>
                  <a:lnTo>
                    <a:pt x="267" y="253"/>
                  </a:lnTo>
                  <a:lnTo>
                    <a:pt x="264" y="253"/>
                  </a:lnTo>
                  <a:lnTo>
                    <a:pt x="262" y="253"/>
                  </a:lnTo>
                  <a:lnTo>
                    <a:pt x="263" y="253"/>
                  </a:lnTo>
                  <a:lnTo>
                    <a:pt x="263" y="253"/>
                  </a:lnTo>
                  <a:lnTo>
                    <a:pt x="262" y="253"/>
                  </a:lnTo>
                  <a:lnTo>
                    <a:pt x="260" y="251"/>
                  </a:lnTo>
                  <a:lnTo>
                    <a:pt x="260" y="251"/>
                  </a:lnTo>
                  <a:lnTo>
                    <a:pt x="259" y="251"/>
                  </a:lnTo>
                  <a:lnTo>
                    <a:pt x="259" y="250"/>
                  </a:lnTo>
                  <a:lnTo>
                    <a:pt x="260" y="250"/>
                  </a:lnTo>
                  <a:lnTo>
                    <a:pt x="263" y="250"/>
                  </a:lnTo>
                  <a:lnTo>
                    <a:pt x="259" y="247"/>
                  </a:lnTo>
                  <a:lnTo>
                    <a:pt x="255" y="245"/>
                  </a:lnTo>
                  <a:lnTo>
                    <a:pt x="259" y="246"/>
                  </a:lnTo>
                  <a:lnTo>
                    <a:pt x="260" y="245"/>
                  </a:lnTo>
                  <a:lnTo>
                    <a:pt x="259" y="243"/>
                  </a:lnTo>
                  <a:lnTo>
                    <a:pt x="259" y="241"/>
                  </a:lnTo>
                  <a:lnTo>
                    <a:pt x="258" y="239"/>
                  </a:lnTo>
                  <a:lnTo>
                    <a:pt x="256" y="239"/>
                  </a:lnTo>
                  <a:lnTo>
                    <a:pt x="258" y="238"/>
                  </a:lnTo>
                  <a:lnTo>
                    <a:pt x="259" y="237"/>
                  </a:lnTo>
                  <a:lnTo>
                    <a:pt x="259" y="237"/>
                  </a:lnTo>
                  <a:lnTo>
                    <a:pt x="259" y="237"/>
                  </a:lnTo>
                  <a:lnTo>
                    <a:pt x="259" y="237"/>
                  </a:lnTo>
                  <a:lnTo>
                    <a:pt x="259" y="236"/>
                  </a:lnTo>
                  <a:lnTo>
                    <a:pt x="258" y="236"/>
                  </a:lnTo>
                  <a:lnTo>
                    <a:pt x="258" y="236"/>
                  </a:lnTo>
                  <a:lnTo>
                    <a:pt x="258" y="234"/>
                  </a:lnTo>
                  <a:lnTo>
                    <a:pt x="258" y="236"/>
                  </a:lnTo>
                  <a:lnTo>
                    <a:pt x="256" y="233"/>
                  </a:lnTo>
                  <a:lnTo>
                    <a:pt x="255" y="230"/>
                  </a:lnTo>
                  <a:lnTo>
                    <a:pt x="256" y="228"/>
                  </a:lnTo>
                  <a:lnTo>
                    <a:pt x="254" y="226"/>
                  </a:lnTo>
                  <a:lnTo>
                    <a:pt x="251" y="225"/>
                  </a:lnTo>
                  <a:lnTo>
                    <a:pt x="255" y="225"/>
                  </a:lnTo>
                  <a:lnTo>
                    <a:pt x="258" y="225"/>
                  </a:lnTo>
                  <a:lnTo>
                    <a:pt x="256" y="224"/>
                  </a:lnTo>
                  <a:lnTo>
                    <a:pt x="256" y="224"/>
                  </a:lnTo>
                  <a:lnTo>
                    <a:pt x="255" y="224"/>
                  </a:lnTo>
                  <a:lnTo>
                    <a:pt x="255" y="222"/>
                  </a:lnTo>
                  <a:lnTo>
                    <a:pt x="255" y="221"/>
                  </a:lnTo>
                  <a:lnTo>
                    <a:pt x="256" y="221"/>
                  </a:lnTo>
                  <a:lnTo>
                    <a:pt x="258" y="221"/>
                  </a:lnTo>
                  <a:lnTo>
                    <a:pt x="259" y="221"/>
                  </a:lnTo>
                  <a:lnTo>
                    <a:pt x="260" y="221"/>
                  </a:lnTo>
                  <a:lnTo>
                    <a:pt x="262" y="221"/>
                  </a:lnTo>
                  <a:lnTo>
                    <a:pt x="260" y="220"/>
                  </a:lnTo>
                  <a:lnTo>
                    <a:pt x="258" y="219"/>
                  </a:lnTo>
                  <a:lnTo>
                    <a:pt x="255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59" y="216"/>
                  </a:lnTo>
                  <a:lnTo>
                    <a:pt x="262" y="216"/>
                  </a:lnTo>
                  <a:lnTo>
                    <a:pt x="255" y="215"/>
                  </a:lnTo>
                  <a:lnTo>
                    <a:pt x="255" y="213"/>
                  </a:lnTo>
                  <a:lnTo>
                    <a:pt x="255" y="213"/>
                  </a:lnTo>
                  <a:lnTo>
                    <a:pt x="254" y="211"/>
                  </a:lnTo>
                  <a:lnTo>
                    <a:pt x="254" y="211"/>
                  </a:lnTo>
                  <a:lnTo>
                    <a:pt x="253" y="209"/>
                  </a:lnTo>
                  <a:lnTo>
                    <a:pt x="253" y="208"/>
                  </a:lnTo>
                  <a:lnTo>
                    <a:pt x="254" y="207"/>
                  </a:lnTo>
                  <a:lnTo>
                    <a:pt x="256" y="207"/>
                  </a:lnTo>
                  <a:lnTo>
                    <a:pt x="255" y="205"/>
                  </a:lnTo>
                  <a:lnTo>
                    <a:pt x="254" y="205"/>
                  </a:lnTo>
                  <a:lnTo>
                    <a:pt x="254" y="203"/>
                  </a:lnTo>
                  <a:lnTo>
                    <a:pt x="255" y="204"/>
                  </a:lnTo>
                  <a:lnTo>
                    <a:pt x="256" y="204"/>
                  </a:lnTo>
                  <a:lnTo>
                    <a:pt x="256" y="203"/>
                  </a:lnTo>
                  <a:lnTo>
                    <a:pt x="255" y="202"/>
                  </a:lnTo>
                  <a:lnTo>
                    <a:pt x="262" y="199"/>
                  </a:lnTo>
                  <a:lnTo>
                    <a:pt x="258" y="199"/>
                  </a:lnTo>
                  <a:lnTo>
                    <a:pt x="254" y="199"/>
                  </a:lnTo>
                  <a:lnTo>
                    <a:pt x="255" y="198"/>
                  </a:lnTo>
                  <a:lnTo>
                    <a:pt x="256" y="198"/>
                  </a:lnTo>
                  <a:lnTo>
                    <a:pt x="255" y="196"/>
                  </a:lnTo>
                  <a:lnTo>
                    <a:pt x="254" y="196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6" y="195"/>
                  </a:lnTo>
                  <a:lnTo>
                    <a:pt x="258" y="195"/>
                  </a:lnTo>
                  <a:lnTo>
                    <a:pt x="260" y="195"/>
                  </a:lnTo>
                  <a:lnTo>
                    <a:pt x="262" y="195"/>
                  </a:lnTo>
                  <a:lnTo>
                    <a:pt x="263" y="194"/>
                  </a:lnTo>
                  <a:lnTo>
                    <a:pt x="262" y="192"/>
                  </a:lnTo>
                  <a:lnTo>
                    <a:pt x="259" y="191"/>
                  </a:lnTo>
                  <a:lnTo>
                    <a:pt x="258" y="191"/>
                  </a:lnTo>
                  <a:lnTo>
                    <a:pt x="255" y="191"/>
                  </a:lnTo>
                  <a:lnTo>
                    <a:pt x="253" y="191"/>
                  </a:lnTo>
                  <a:lnTo>
                    <a:pt x="254" y="191"/>
                  </a:lnTo>
                  <a:lnTo>
                    <a:pt x="254" y="191"/>
                  </a:lnTo>
                  <a:lnTo>
                    <a:pt x="254" y="190"/>
                  </a:lnTo>
                  <a:lnTo>
                    <a:pt x="253" y="190"/>
                  </a:lnTo>
                  <a:lnTo>
                    <a:pt x="253" y="190"/>
                  </a:lnTo>
                  <a:lnTo>
                    <a:pt x="254" y="188"/>
                  </a:lnTo>
                  <a:lnTo>
                    <a:pt x="255" y="188"/>
                  </a:lnTo>
                  <a:lnTo>
                    <a:pt x="255" y="188"/>
                  </a:lnTo>
                  <a:lnTo>
                    <a:pt x="255" y="188"/>
                  </a:lnTo>
                  <a:lnTo>
                    <a:pt x="255" y="188"/>
                  </a:lnTo>
                  <a:lnTo>
                    <a:pt x="255" y="187"/>
                  </a:lnTo>
                  <a:lnTo>
                    <a:pt x="255" y="187"/>
                  </a:lnTo>
                  <a:lnTo>
                    <a:pt x="255" y="187"/>
                  </a:lnTo>
                  <a:lnTo>
                    <a:pt x="251" y="187"/>
                  </a:lnTo>
                  <a:lnTo>
                    <a:pt x="254" y="186"/>
                  </a:lnTo>
                  <a:lnTo>
                    <a:pt x="254" y="185"/>
                  </a:lnTo>
                  <a:lnTo>
                    <a:pt x="254" y="183"/>
                  </a:lnTo>
                  <a:lnTo>
                    <a:pt x="254" y="182"/>
                  </a:lnTo>
                  <a:lnTo>
                    <a:pt x="254" y="181"/>
                  </a:lnTo>
                  <a:lnTo>
                    <a:pt x="256" y="179"/>
                  </a:lnTo>
                  <a:lnTo>
                    <a:pt x="259" y="179"/>
                  </a:lnTo>
                  <a:lnTo>
                    <a:pt x="258" y="178"/>
                  </a:lnTo>
                  <a:lnTo>
                    <a:pt x="256" y="178"/>
                  </a:lnTo>
                  <a:lnTo>
                    <a:pt x="255" y="178"/>
                  </a:lnTo>
                  <a:lnTo>
                    <a:pt x="256" y="178"/>
                  </a:lnTo>
                  <a:lnTo>
                    <a:pt x="256" y="178"/>
                  </a:lnTo>
                  <a:lnTo>
                    <a:pt x="255" y="178"/>
                  </a:lnTo>
                  <a:lnTo>
                    <a:pt x="254" y="178"/>
                  </a:lnTo>
                  <a:lnTo>
                    <a:pt x="255" y="178"/>
                  </a:lnTo>
                  <a:lnTo>
                    <a:pt x="256" y="178"/>
                  </a:lnTo>
                  <a:lnTo>
                    <a:pt x="259" y="177"/>
                  </a:lnTo>
                  <a:lnTo>
                    <a:pt x="260" y="177"/>
                  </a:lnTo>
                  <a:lnTo>
                    <a:pt x="260" y="177"/>
                  </a:lnTo>
                  <a:lnTo>
                    <a:pt x="258" y="175"/>
                  </a:lnTo>
                  <a:lnTo>
                    <a:pt x="255" y="175"/>
                  </a:lnTo>
                  <a:lnTo>
                    <a:pt x="253" y="174"/>
                  </a:lnTo>
                  <a:lnTo>
                    <a:pt x="253" y="173"/>
                  </a:lnTo>
                  <a:lnTo>
                    <a:pt x="254" y="173"/>
                  </a:lnTo>
                  <a:lnTo>
                    <a:pt x="255" y="173"/>
                  </a:lnTo>
                  <a:lnTo>
                    <a:pt x="251" y="171"/>
                  </a:lnTo>
                  <a:lnTo>
                    <a:pt x="256" y="170"/>
                  </a:lnTo>
                  <a:lnTo>
                    <a:pt x="260" y="170"/>
                  </a:lnTo>
                  <a:lnTo>
                    <a:pt x="259" y="169"/>
                  </a:lnTo>
                  <a:lnTo>
                    <a:pt x="258" y="167"/>
                  </a:lnTo>
                  <a:lnTo>
                    <a:pt x="260" y="167"/>
                  </a:lnTo>
                  <a:lnTo>
                    <a:pt x="260" y="166"/>
                  </a:lnTo>
                  <a:lnTo>
                    <a:pt x="259" y="166"/>
                  </a:lnTo>
                  <a:lnTo>
                    <a:pt x="260" y="166"/>
                  </a:lnTo>
                  <a:lnTo>
                    <a:pt x="260" y="165"/>
                  </a:lnTo>
                  <a:lnTo>
                    <a:pt x="260" y="165"/>
                  </a:lnTo>
                  <a:lnTo>
                    <a:pt x="258" y="165"/>
                  </a:lnTo>
                  <a:lnTo>
                    <a:pt x="255" y="165"/>
                  </a:lnTo>
                  <a:lnTo>
                    <a:pt x="253" y="165"/>
                  </a:lnTo>
                  <a:lnTo>
                    <a:pt x="254" y="165"/>
                  </a:lnTo>
                  <a:lnTo>
                    <a:pt x="255" y="164"/>
                  </a:lnTo>
                  <a:lnTo>
                    <a:pt x="255" y="162"/>
                  </a:lnTo>
                  <a:lnTo>
                    <a:pt x="255" y="162"/>
                  </a:lnTo>
                  <a:lnTo>
                    <a:pt x="256" y="161"/>
                  </a:lnTo>
                  <a:lnTo>
                    <a:pt x="258" y="161"/>
                  </a:lnTo>
                  <a:lnTo>
                    <a:pt x="258" y="161"/>
                  </a:lnTo>
                  <a:lnTo>
                    <a:pt x="256" y="161"/>
                  </a:lnTo>
                  <a:lnTo>
                    <a:pt x="255" y="160"/>
                  </a:lnTo>
                  <a:lnTo>
                    <a:pt x="253" y="160"/>
                  </a:lnTo>
                  <a:lnTo>
                    <a:pt x="253" y="160"/>
                  </a:lnTo>
                  <a:lnTo>
                    <a:pt x="254" y="160"/>
                  </a:lnTo>
                  <a:lnTo>
                    <a:pt x="255" y="160"/>
                  </a:lnTo>
                  <a:lnTo>
                    <a:pt x="256" y="158"/>
                  </a:lnTo>
                  <a:lnTo>
                    <a:pt x="259" y="158"/>
                  </a:lnTo>
                  <a:lnTo>
                    <a:pt x="255" y="158"/>
                  </a:lnTo>
                  <a:lnTo>
                    <a:pt x="256" y="157"/>
                  </a:lnTo>
                  <a:lnTo>
                    <a:pt x="255" y="157"/>
                  </a:lnTo>
                  <a:lnTo>
                    <a:pt x="254" y="156"/>
                  </a:lnTo>
                  <a:lnTo>
                    <a:pt x="253" y="156"/>
                  </a:lnTo>
                  <a:lnTo>
                    <a:pt x="251" y="156"/>
                  </a:lnTo>
                  <a:lnTo>
                    <a:pt x="251" y="154"/>
                  </a:lnTo>
                  <a:lnTo>
                    <a:pt x="254" y="154"/>
                  </a:lnTo>
                  <a:lnTo>
                    <a:pt x="255" y="153"/>
                  </a:lnTo>
                  <a:lnTo>
                    <a:pt x="255" y="152"/>
                  </a:lnTo>
                  <a:lnTo>
                    <a:pt x="255" y="152"/>
                  </a:lnTo>
                  <a:lnTo>
                    <a:pt x="254" y="150"/>
                  </a:lnTo>
                  <a:lnTo>
                    <a:pt x="253" y="150"/>
                  </a:lnTo>
                  <a:lnTo>
                    <a:pt x="251" y="149"/>
                  </a:lnTo>
                  <a:lnTo>
                    <a:pt x="251" y="149"/>
                  </a:lnTo>
                  <a:lnTo>
                    <a:pt x="254" y="148"/>
                  </a:lnTo>
                  <a:lnTo>
                    <a:pt x="258" y="148"/>
                  </a:lnTo>
                  <a:lnTo>
                    <a:pt x="260" y="148"/>
                  </a:lnTo>
                  <a:lnTo>
                    <a:pt x="259" y="148"/>
                  </a:lnTo>
                  <a:lnTo>
                    <a:pt x="258" y="147"/>
                  </a:lnTo>
                  <a:lnTo>
                    <a:pt x="255" y="147"/>
                  </a:lnTo>
                  <a:lnTo>
                    <a:pt x="253" y="145"/>
                  </a:lnTo>
                  <a:lnTo>
                    <a:pt x="251" y="145"/>
                  </a:lnTo>
                  <a:lnTo>
                    <a:pt x="253" y="144"/>
                  </a:lnTo>
                  <a:lnTo>
                    <a:pt x="251" y="144"/>
                  </a:lnTo>
                  <a:lnTo>
                    <a:pt x="251" y="143"/>
                  </a:lnTo>
                  <a:lnTo>
                    <a:pt x="251" y="141"/>
                  </a:lnTo>
                  <a:lnTo>
                    <a:pt x="251" y="140"/>
                  </a:lnTo>
                  <a:lnTo>
                    <a:pt x="254" y="139"/>
                  </a:lnTo>
                  <a:lnTo>
                    <a:pt x="251" y="139"/>
                  </a:lnTo>
                  <a:lnTo>
                    <a:pt x="250" y="137"/>
                  </a:lnTo>
                  <a:lnTo>
                    <a:pt x="249" y="135"/>
                  </a:lnTo>
                  <a:lnTo>
                    <a:pt x="250" y="133"/>
                  </a:lnTo>
                  <a:lnTo>
                    <a:pt x="251" y="132"/>
                  </a:lnTo>
                  <a:lnTo>
                    <a:pt x="254" y="131"/>
                  </a:lnTo>
                  <a:lnTo>
                    <a:pt x="256" y="130"/>
                  </a:lnTo>
                  <a:lnTo>
                    <a:pt x="258" y="130"/>
                  </a:lnTo>
                  <a:lnTo>
                    <a:pt x="258" y="130"/>
                  </a:lnTo>
                  <a:lnTo>
                    <a:pt x="259" y="128"/>
                  </a:lnTo>
                  <a:lnTo>
                    <a:pt x="258" y="128"/>
                  </a:lnTo>
                  <a:lnTo>
                    <a:pt x="256" y="128"/>
                  </a:lnTo>
                  <a:lnTo>
                    <a:pt x="254" y="128"/>
                  </a:lnTo>
                  <a:lnTo>
                    <a:pt x="251" y="130"/>
                  </a:lnTo>
                  <a:lnTo>
                    <a:pt x="250" y="130"/>
                  </a:lnTo>
                  <a:lnTo>
                    <a:pt x="249" y="127"/>
                  </a:lnTo>
                  <a:lnTo>
                    <a:pt x="249" y="127"/>
                  </a:lnTo>
                  <a:lnTo>
                    <a:pt x="249" y="126"/>
                  </a:lnTo>
                  <a:lnTo>
                    <a:pt x="250" y="126"/>
                  </a:lnTo>
                  <a:lnTo>
                    <a:pt x="251" y="126"/>
                  </a:lnTo>
                  <a:lnTo>
                    <a:pt x="251" y="126"/>
                  </a:lnTo>
                  <a:lnTo>
                    <a:pt x="250" y="124"/>
                  </a:lnTo>
                  <a:lnTo>
                    <a:pt x="249" y="123"/>
                  </a:lnTo>
                  <a:lnTo>
                    <a:pt x="251" y="123"/>
                  </a:lnTo>
                  <a:lnTo>
                    <a:pt x="253" y="123"/>
                  </a:lnTo>
                  <a:lnTo>
                    <a:pt x="254" y="123"/>
                  </a:lnTo>
                  <a:lnTo>
                    <a:pt x="253" y="123"/>
                  </a:lnTo>
                  <a:lnTo>
                    <a:pt x="251" y="122"/>
                  </a:lnTo>
                  <a:lnTo>
                    <a:pt x="250" y="122"/>
                  </a:lnTo>
                  <a:lnTo>
                    <a:pt x="249" y="122"/>
                  </a:lnTo>
                  <a:lnTo>
                    <a:pt x="253" y="120"/>
                  </a:lnTo>
                  <a:lnTo>
                    <a:pt x="249" y="120"/>
                  </a:lnTo>
                  <a:lnTo>
                    <a:pt x="250" y="119"/>
                  </a:lnTo>
                  <a:lnTo>
                    <a:pt x="253" y="119"/>
                  </a:lnTo>
                  <a:lnTo>
                    <a:pt x="247" y="116"/>
                  </a:lnTo>
                  <a:lnTo>
                    <a:pt x="247" y="115"/>
                  </a:lnTo>
                  <a:lnTo>
                    <a:pt x="249" y="115"/>
                  </a:lnTo>
                  <a:lnTo>
                    <a:pt x="250" y="114"/>
                  </a:lnTo>
                  <a:lnTo>
                    <a:pt x="251" y="114"/>
                  </a:lnTo>
                  <a:lnTo>
                    <a:pt x="253" y="114"/>
                  </a:lnTo>
                  <a:lnTo>
                    <a:pt x="250" y="114"/>
                  </a:lnTo>
                  <a:lnTo>
                    <a:pt x="247" y="114"/>
                  </a:lnTo>
                  <a:lnTo>
                    <a:pt x="251" y="111"/>
                  </a:lnTo>
                  <a:lnTo>
                    <a:pt x="255" y="110"/>
                  </a:lnTo>
                  <a:lnTo>
                    <a:pt x="253" y="109"/>
                  </a:lnTo>
                  <a:lnTo>
                    <a:pt x="250" y="107"/>
                  </a:lnTo>
                  <a:lnTo>
                    <a:pt x="247" y="105"/>
                  </a:lnTo>
                  <a:lnTo>
                    <a:pt x="246" y="103"/>
                  </a:lnTo>
                  <a:lnTo>
                    <a:pt x="245" y="101"/>
                  </a:lnTo>
                  <a:lnTo>
                    <a:pt x="246" y="99"/>
                  </a:lnTo>
                  <a:lnTo>
                    <a:pt x="247" y="98"/>
                  </a:lnTo>
                  <a:lnTo>
                    <a:pt x="247" y="97"/>
                  </a:lnTo>
                  <a:lnTo>
                    <a:pt x="246" y="97"/>
                  </a:lnTo>
                  <a:lnTo>
                    <a:pt x="246" y="97"/>
                  </a:lnTo>
                  <a:lnTo>
                    <a:pt x="245" y="97"/>
                  </a:lnTo>
                  <a:lnTo>
                    <a:pt x="253" y="97"/>
                  </a:lnTo>
                  <a:lnTo>
                    <a:pt x="253" y="95"/>
                  </a:lnTo>
                  <a:lnTo>
                    <a:pt x="251" y="95"/>
                  </a:lnTo>
                  <a:lnTo>
                    <a:pt x="250" y="94"/>
                  </a:lnTo>
                  <a:lnTo>
                    <a:pt x="247" y="94"/>
                  </a:lnTo>
                  <a:lnTo>
                    <a:pt x="246" y="94"/>
                  </a:lnTo>
                  <a:lnTo>
                    <a:pt x="246" y="94"/>
                  </a:lnTo>
                  <a:lnTo>
                    <a:pt x="245" y="94"/>
                  </a:lnTo>
                  <a:lnTo>
                    <a:pt x="246" y="94"/>
                  </a:lnTo>
                  <a:lnTo>
                    <a:pt x="246" y="93"/>
                  </a:lnTo>
                  <a:lnTo>
                    <a:pt x="246" y="93"/>
                  </a:lnTo>
                  <a:lnTo>
                    <a:pt x="245" y="92"/>
                  </a:lnTo>
                  <a:lnTo>
                    <a:pt x="243" y="92"/>
                  </a:lnTo>
                  <a:lnTo>
                    <a:pt x="250" y="92"/>
                  </a:lnTo>
                  <a:lnTo>
                    <a:pt x="249" y="92"/>
                  </a:lnTo>
                  <a:lnTo>
                    <a:pt x="254" y="92"/>
                  </a:lnTo>
                  <a:lnTo>
                    <a:pt x="260" y="92"/>
                  </a:lnTo>
                  <a:lnTo>
                    <a:pt x="267" y="93"/>
                  </a:lnTo>
                  <a:lnTo>
                    <a:pt x="271" y="92"/>
                  </a:lnTo>
                  <a:lnTo>
                    <a:pt x="267" y="90"/>
                  </a:lnTo>
                  <a:lnTo>
                    <a:pt x="259" y="90"/>
                  </a:lnTo>
                  <a:lnTo>
                    <a:pt x="253" y="89"/>
                  </a:lnTo>
                  <a:lnTo>
                    <a:pt x="249" y="88"/>
                  </a:lnTo>
                  <a:lnTo>
                    <a:pt x="250" y="88"/>
                  </a:lnTo>
                  <a:lnTo>
                    <a:pt x="251" y="88"/>
                  </a:lnTo>
                  <a:lnTo>
                    <a:pt x="253" y="89"/>
                  </a:lnTo>
                  <a:lnTo>
                    <a:pt x="254" y="89"/>
                  </a:lnTo>
                  <a:lnTo>
                    <a:pt x="255" y="89"/>
                  </a:lnTo>
                  <a:lnTo>
                    <a:pt x="255" y="88"/>
                  </a:lnTo>
                  <a:lnTo>
                    <a:pt x="253" y="86"/>
                  </a:lnTo>
                  <a:lnTo>
                    <a:pt x="251" y="86"/>
                  </a:lnTo>
                  <a:lnTo>
                    <a:pt x="250" y="86"/>
                  </a:lnTo>
                  <a:lnTo>
                    <a:pt x="247" y="86"/>
                  </a:lnTo>
                  <a:lnTo>
                    <a:pt x="246" y="86"/>
                  </a:lnTo>
                  <a:lnTo>
                    <a:pt x="247" y="86"/>
                  </a:lnTo>
                  <a:lnTo>
                    <a:pt x="250" y="85"/>
                  </a:lnTo>
                  <a:lnTo>
                    <a:pt x="249" y="85"/>
                  </a:lnTo>
                  <a:lnTo>
                    <a:pt x="247" y="85"/>
                  </a:lnTo>
                  <a:lnTo>
                    <a:pt x="245" y="85"/>
                  </a:lnTo>
                  <a:lnTo>
                    <a:pt x="242" y="84"/>
                  </a:lnTo>
                  <a:lnTo>
                    <a:pt x="241" y="84"/>
                  </a:lnTo>
                  <a:lnTo>
                    <a:pt x="242" y="84"/>
                  </a:lnTo>
                  <a:lnTo>
                    <a:pt x="242" y="82"/>
                  </a:lnTo>
                  <a:lnTo>
                    <a:pt x="241" y="82"/>
                  </a:lnTo>
                  <a:lnTo>
                    <a:pt x="246" y="82"/>
                  </a:lnTo>
                  <a:lnTo>
                    <a:pt x="253" y="82"/>
                  </a:lnTo>
                  <a:lnTo>
                    <a:pt x="247" y="81"/>
                  </a:lnTo>
                  <a:lnTo>
                    <a:pt x="241" y="81"/>
                  </a:lnTo>
                  <a:lnTo>
                    <a:pt x="245" y="81"/>
                  </a:lnTo>
                  <a:lnTo>
                    <a:pt x="247" y="81"/>
                  </a:lnTo>
                  <a:lnTo>
                    <a:pt x="249" y="80"/>
                  </a:lnTo>
                  <a:lnTo>
                    <a:pt x="247" y="80"/>
                  </a:lnTo>
                  <a:lnTo>
                    <a:pt x="246" y="80"/>
                  </a:lnTo>
                  <a:lnTo>
                    <a:pt x="245" y="80"/>
                  </a:lnTo>
                  <a:lnTo>
                    <a:pt x="245" y="78"/>
                  </a:lnTo>
                  <a:lnTo>
                    <a:pt x="245" y="78"/>
                  </a:lnTo>
                  <a:lnTo>
                    <a:pt x="246" y="78"/>
                  </a:lnTo>
                  <a:lnTo>
                    <a:pt x="249" y="78"/>
                  </a:lnTo>
                  <a:lnTo>
                    <a:pt x="245" y="78"/>
                  </a:lnTo>
                  <a:lnTo>
                    <a:pt x="247" y="77"/>
                  </a:lnTo>
                  <a:lnTo>
                    <a:pt x="249" y="76"/>
                  </a:lnTo>
                  <a:lnTo>
                    <a:pt x="249" y="76"/>
                  </a:lnTo>
                  <a:lnTo>
                    <a:pt x="247" y="76"/>
                  </a:lnTo>
                  <a:lnTo>
                    <a:pt x="247" y="75"/>
                  </a:lnTo>
                  <a:lnTo>
                    <a:pt x="247" y="75"/>
                  </a:lnTo>
                  <a:lnTo>
                    <a:pt x="247" y="75"/>
                  </a:lnTo>
                  <a:lnTo>
                    <a:pt x="250" y="75"/>
                  </a:lnTo>
                  <a:lnTo>
                    <a:pt x="247" y="73"/>
                  </a:lnTo>
                  <a:lnTo>
                    <a:pt x="246" y="73"/>
                  </a:lnTo>
                  <a:lnTo>
                    <a:pt x="245" y="73"/>
                  </a:lnTo>
                  <a:lnTo>
                    <a:pt x="245" y="75"/>
                  </a:lnTo>
                  <a:lnTo>
                    <a:pt x="243" y="75"/>
                  </a:lnTo>
                  <a:lnTo>
                    <a:pt x="242" y="75"/>
                  </a:lnTo>
                  <a:lnTo>
                    <a:pt x="243" y="75"/>
                  </a:lnTo>
                  <a:lnTo>
                    <a:pt x="243" y="75"/>
                  </a:lnTo>
                  <a:lnTo>
                    <a:pt x="243" y="73"/>
                  </a:lnTo>
                  <a:lnTo>
                    <a:pt x="242" y="73"/>
                  </a:lnTo>
                  <a:lnTo>
                    <a:pt x="241" y="73"/>
                  </a:lnTo>
                  <a:lnTo>
                    <a:pt x="239" y="73"/>
                  </a:lnTo>
                  <a:lnTo>
                    <a:pt x="242" y="73"/>
                  </a:lnTo>
                  <a:lnTo>
                    <a:pt x="241" y="72"/>
                  </a:lnTo>
                  <a:lnTo>
                    <a:pt x="239" y="72"/>
                  </a:lnTo>
                  <a:lnTo>
                    <a:pt x="239" y="72"/>
                  </a:lnTo>
                  <a:lnTo>
                    <a:pt x="241" y="72"/>
                  </a:lnTo>
                  <a:lnTo>
                    <a:pt x="242" y="71"/>
                  </a:lnTo>
                  <a:lnTo>
                    <a:pt x="239" y="71"/>
                  </a:lnTo>
                  <a:lnTo>
                    <a:pt x="239" y="71"/>
                  </a:lnTo>
                  <a:lnTo>
                    <a:pt x="242" y="69"/>
                  </a:lnTo>
                  <a:lnTo>
                    <a:pt x="243" y="69"/>
                  </a:lnTo>
                  <a:lnTo>
                    <a:pt x="246" y="69"/>
                  </a:lnTo>
                  <a:lnTo>
                    <a:pt x="249" y="68"/>
                  </a:lnTo>
                  <a:lnTo>
                    <a:pt x="249" y="68"/>
                  </a:lnTo>
                  <a:lnTo>
                    <a:pt x="238" y="67"/>
                  </a:lnTo>
                  <a:lnTo>
                    <a:pt x="238" y="67"/>
                  </a:lnTo>
                  <a:lnTo>
                    <a:pt x="239" y="67"/>
                  </a:lnTo>
                  <a:lnTo>
                    <a:pt x="241" y="67"/>
                  </a:lnTo>
                  <a:lnTo>
                    <a:pt x="241" y="67"/>
                  </a:lnTo>
                  <a:lnTo>
                    <a:pt x="239" y="65"/>
                  </a:lnTo>
                  <a:lnTo>
                    <a:pt x="241" y="67"/>
                  </a:lnTo>
                  <a:lnTo>
                    <a:pt x="242" y="67"/>
                  </a:lnTo>
                  <a:lnTo>
                    <a:pt x="245" y="67"/>
                  </a:lnTo>
                  <a:lnTo>
                    <a:pt x="246" y="67"/>
                  </a:lnTo>
                  <a:lnTo>
                    <a:pt x="249" y="67"/>
                  </a:lnTo>
                  <a:lnTo>
                    <a:pt x="249" y="65"/>
                  </a:lnTo>
                  <a:lnTo>
                    <a:pt x="245" y="64"/>
                  </a:lnTo>
                  <a:lnTo>
                    <a:pt x="241" y="64"/>
                  </a:lnTo>
                  <a:lnTo>
                    <a:pt x="242" y="63"/>
                  </a:lnTo>
                  <a:lnTo>
                    <a:pt x="245" y="63"/>
                  </a:lnTo>
                  <a:lnTo>
                    <a:pt x="239" y="63"/>
                  </a:lnTo>
                  <a:lnTo>
                    <a:pt x="250" y="60"/>
                  </a:lnTo>
                  <a:lnTo>
                    <a:pt x="260" y="59"/>
                  </a:lnTo>
                  <a:lnTo>
                    <a:pt x="259" y="59"/>
                  </a:lnTo>
                  <a:lnTo>
                    <a:pt x="255" y="59"/>
                  </a:lnTo>
                  <a:lnTo>
                    <a:pt x="251" y="58"/>
                  </a:lnTo>
                  <a:lnTo>
                    <a:pt x="247" y="58"/>
                  </a:lnTo>
                  <a:lnTo>
                    <a:pt x="245" y="58"/>
                  </a:lnTo>
                  <a:lnTo>
                    <a:pt x="242" y="58"/>
                  </a:lnTo>
                  <a:lnTo>
                    <a:pt x="243" y="56"/>
                  </a:lnTo>
                  <a:lnTo>
                    <a:pt x="245" y="56"/>
                  </a:lnTo>
                  <a:lnTo>
                    <a:pt x="246" y="55"/>
                  </a:lnTo>
                  <a:lnTo>
                    <a:pt x="249" y="55"/>
                  </a:lnTo>
                  <a:lnTo>
                    <a:pt x="251" y="54"/>
                  </a:lnTo>
                  <a:lnTo>
                    <a:pt x="251" y="54"/>
                  </a:lnTo>
                  <a:lnTo>
                    <a:pt x="249" y="54"/>
                  </a:lnTo>
                  <a:lnTo>
                    <a:pt x="245" y="54"/>
                  </a:lnTo>
                  <a:lnTo>
                    <a:pt x="242" y="54"/>
                  </a:lnTo>
                  <a:lnTo>
                    <a:pt x="238" y="52"/>
                  </a:lnTo>
                  <a:lnTo>
                    <a:pt x="239" y="52"/>
                  </a:lnTo>
                  <a:lnTo>
                    <a:pt x="241" y="52"/>
                  </a:lnTo>
                  <a:lnTo>
                    <a:pt x="243" y="52"/>
                  </a:lnTo>
                  <a:lnTo>
                    <a:pt x="246" y="52"/>
                  </a:lnTo>
                  <a:lnTo>
                    <a:pt x="249" y="52"/>
                  </a:lnTo>
                  <a:lnTo>
                    <a:pt x="249" y="52"/>
                  </a:lnTo>
                  <a:lnTo>
                    <a:pt x="250" y="52"/>
                  </a:lnTo>
                  <a:lnTo>
                    <a:pt x="251" y="52"/>
                  </a:lnTo>
                  <a:lnTo>
                    <a:pt x="254" y="54"/>
                  </a:lnTo>
                  <a:lnTo>
                    <a:pt x="255" y="52"/>
                  </a:lnTo>
                  <a:lnTo>
                    <a:pt x="256" y="51"/>
                  </a:lnTo>
                  <a:lnTo>
                    <a:pt x="254" y="50"/>
                  </a:lnTo>
                  <a:lnTo>
                    <a:pt x="253" y="50"/>
                  </a:lnTo>
                  <a:lnTo>
                    <a:pt x="250" y="51"/>
                  </a:lnTo>
                  <a:lnTo>
                    <a:pt x="249" y="51"/>
                  </a:lnTo>
                  <a:lnTo>
                    <a:pt x="249" y="50"/>
                  </a:lnTo>
                  <a:lnTo>
                    <a:pt x="249" y="48"/>
                  </a:lnTo>
                  <a:lnTo>
                    <a:pt x="247" y="48"/>
                  </a:lnTo>
                  <a:lnTo>
                    <a:pt x="246" y="48"/>
                  </a:lnTo>
                  <a:lnTo>
                    <a:pt x="243" y="48"/>
                  </a:lnTo>
                  <a:lnTo>
                    <a:pt x="241" y="48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38" y="47"/>
                  </a:lnTo>
                  <a:lnTo>
                    <a:pt x="237" y="47"/>
                  </a:lnTo>
                  <a:lnTo>
                    <a:pt x="235" y="47"/>
                  </a:lnTo>
                  <a:lnTo>
                    <a:pt x="239" y="46"/>
                  </a:lnTo>
                  <a:lnTo>
                    <a:pt x="241" y="47"/>
                  </a:lnTo>
                  <a:lnTo>
                    <a:pt x="242" y="47"/>
                  </a:lnTo>
                  <a:lnTo>
                    <a:pt x="245" y="47"/>
                  </a:lnTo>
                  <a:lnTo>
                    <a:pt x="246" y="47"/>
                  </a:lnTo>
                  <a:lnTo>
                    <a:pt x="245" y="47"/>
                  </a:lnTo>
                  <a:lnTo>
                    <a:pt x="245" y="44"/>
                  </a:lnTo>
                  <a:lnTo>
                    <a:pt x="246" y="44"/>
                  </a:lnTo>
                  <a:lnTo>
                    <a:pt x="249" y="46"/>
                  </a:lnTo>
                  <a:lnTo>
                    <a:pt x="250" y="46"/>
                  </a:lnTo>
                  <a:lnTo>
                    <a:pt x="251" y="44"/>
                  </a:lnTo>
                  <a:lnTo>
                    <a:pt x="253" y="43"/>
                  </a:lnTo>
                  <a:lnTo>
                    <a:pt x="251" y="43"/>
                  </a:lnTo>
                  <a:lnTo>
                    <a:pt x="250" y="43"/>
                  </a:lnTo>
                  <a:lnTo>
                    <a:pt x="247" y="42"/>
                  </a:lnTo>
                  <a:lnTo>
                    <a:pt x="245" y="42"/>
                  </a:lnTo>
                  <a:lnTo>
                    <a:pt x="242" y="41"/>
                  </a:lnTo>
                  <a:lnTo>
                    <a:pt x="241" y="39"/>
                  </a:lnTo>
                  <a:lnTo>
                    <a:pt x="243" y="39"/>
                  </a:lnTo>
                  <a:lnTo>
                    <a:pt x="243" y="38"/>
                  </a:lnTo>
                  <a:lnTo>
                    <a:pt x="245" y="38"/>
                  </a:lnTo>
                  <a:lnTo>
                    <a:pt x="245" y="38"/>
                  </a:lnTo>
                  <a:lnTo>
                    <a:pt x="247" y="38"/>
                  </a:lnTo>
                  <a:lnTo>
                    <a:pt x="245" y="39"/>
                  </a:lnTo>
                  <a:lnTo>
                    <a:pt x="245" y="39"/>
                  </a:lnTo>
                  <a:lnTo>
                    <a:pt x="246" y="41"/>
                  </a:lnTo>
                  <a:lnTo>
                    <a:pt x="249" y="42"/>
                  </a:lnTo>
                  <a:lnTo>
                    <a:pt x="250" y="42"/>
                  </a:lnTo>
                  <a:lnTo>
                    <a:pt x="251" y="43"/>
                  </a:lnTo>
                  <a:lnTo>
                    <a:pt x="253" y="43"/>
                  </a:lnTo>
                  <a:lnTo>
                    <a:pt x="253" y="43"/>
                  </a:lnTo>
                  <a:lnTo>
                    <a:pt x="255" y="43"/>
                  </a:lnTo>
                  <a:lnTo>
                    <a:pt x="258" y="43"/>
                  </a:lnTo>
                  <a:lnTo>
                    <a:pt x="260" y="43"/>
                  </a:lnTo>
                  <a:lnTo>
                    <a:pt x="263" y="42"/>
                  </a:lnTo>
                  <a:lnTo>
                    <a:pt x="260" y="42"/>
                  </a:lnTo>
                  <a:lnTo>
                    <a:pt x="256" y="41"/>
                  </a:lnTo>
                  <a:lnTo>
                    <a:pt x="254" y="39"/>
                  </a:lnTo>
                  <a:lnTo>
                    <a:pt x="251" y="38"/>
                  </a:lnTo>
                  <a:lnTo>
                    <a:pt x="250" y="37"/>
                  </a:lnTo>
                  <a:lnTo>
                    <a:pt x="254" y="37"/>
                  </a:lnTo>
                  <a:lnTo>
                    <a:pt x="256" y="37"/>
                  </a:lnTo>
                  <a:lnTo>
                    <a:pt x="256" y="34"/>
                  </a:lnTo>
                  <a:lnTo>
                    <a:pt x="256" y="30"/>
                  </a:lnTo>
                  <a:lnTo>
                    <a:pt x="255" y="31"/>
                  </a:lnTo>
                  <a:lnTo>
                    <a:pt x="254" y="31"/>
                  </a:lnTo>
                  <a:lnTo>
                    <a:pt x="254" y="30"/>
                  </a:lnTo>
                  <a:lnTo>
                    <a:pt x="254" y="30"/>
                  </a:lnTo>
                  <a:lnTo>
                    <a:pt x="253" y="30"/>
                  </a:lnTo>
                  <a:lnTo>
                    <a:pt x="251" y="30"/>
                  </a:lnTo>
                  <a:lnTo>
                    <a:pt x="253" y="29"/>
                  </a:lnTo>
                  <a:lnTo>
                    <a:pt x="255" y="29"/>
                  </a:lnTo>
                  <a:lnTo>
                    <a:pt x="258" y="29"/>
                  </a:lnTo>
                  <a:lnTo>
                    <a:pt x="260" y="27"/>
                  </a:lnTo>
                  <a:lnTo>
                    <a:pt x="262" y="27"/>
                  </a:lnTo>
                  <a:lnTo>
                    <a:pt x="258" y="25"/>
                  </a:lnTo>
                  <a:lnTo>
                    <a:pt x="256" y="23"/>
                  </a:lnTo>
                  <a:lnTo>
                    <a:pt x="255" y="20"/>
                  </a:lnTo>
                  <a:lnTo>
                    <a:pt x="255" y="17"/>
                  </a:lnTo>
                  <a:lnTo>
                    <a:pt x="263" y="14"/>
                  </a:lnTo>
                  <a:lnTo>
                    <a:pt x="259" y="14"/>
                  </a:lnTo>
                  <a:lnTo>
                    <a:pt x="260" y="14"/>
                  </a:lnTo>
                  <a:lnTo>
                    <a:pt x="262" y="13"/>
                  </a:lnTo>
                  <a:lnTo>
                    <a:pt x="260" y="12"/>
                  </a:lnTo>
                  <a:lnTo>
                    <a:pt x="260" y="12"/>
                  </a:lnTo>
                  <a:lnTo>
                    <a:pt x="258" y="10"/>
                  </a:lnTo>
                  <a:lnTo>
                    <a:pt x="263" y="10"/>
                  </a:lnTo>
                  <a:lnTo>
                    <a:pt x="262" y="10"/>
                  </a:lnTo>
                  <a:lnTo>
                    <a:pt x="264" y="10"/>
                  </a:lnTo>
                  <a:lnTo>
                    <a:pt x="267" y="8"/>
                  </a:lnTo>
                  <a:lnTo>
                    <a:pt x="267" y="8"/>
                  </a:lnTo>
                  <a:lnTo>
                    <a:pt x="266" y="6"/>
                  </a:lnTo>
                  <a:lnTo>
                    <a:pt x="263" y="6"/>
                  </a:lnTo>
                  <a:lnTo>
                    <a:pt x="262" y="6"/>
                  </a:lnTo>
                  <a:lnTo>
                    <a:pt x="260" y="6"/>
                  </a:lnTo>
                  <a:lnTo>
                    <a:pt x="260" y="5"/>
                  </a:lnTo>
                  <a:lnTo>
                    <a:pt x="260" y="5"/>
                  </a:lnTo>
                  <a:lnTo>
                    <a:pt x="260" y="4"/>
                  </a:lnTo>
                  <a:lnTo>
                    <a:pt x="263" y="3"/>
                  </a:lnTo>
                  <a:lnTo>
                    <a:pt x="260" y="1"/>
                  </a:lnTo>
                  <a:lnTo>
                    <a:pt x="264" y="1"/>
                  </a:lnTo>
                  <a:lnTo>
                    <a:pt x="267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756479" y="4042174"/>
            <a:ext cx="612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Free </a:t>
            </a:r>
            <a:r>
              <a:rPr lang="en-US" altLang="zh-CN" sz="3600" dirty="0" err="1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powerpoint</a:t>
            </a:r>
            <a:r>
              <a:rPr lang="en-US" altLang="zh-CN" sz="3600" dirty="0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 templates</a:t>
            </a:r>
            <a:endParaRPr lang="zh-CN" altLang="en-US" sz="3600" dirty="0">
              <a:solidFill>
                <a:srgbClr val="0096E0"/>
              </a:solidFill>
              <a:latin typeface="叶根友小京楷简体" panose="02010601030101010101" pitchFamily="2" charset="-122"/>
              <a:ea typeface="叶根友小京楷简体" panose="02010601030101010101" pitchFamily="2" charset="-122"/>
            </a:endParaRPr>
          </a:p>
        </p:txBody>
      </p:sp>
      <p:pic>
        <p:nvPicPr>
          <p:cNvPr id="46" name="moumoon-Sunshine Gir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5032" y="5296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10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42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2-2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8" name="Freeform 288"/>
          <p:cNvSpPr>
            <a:spLocks noEditPoints="1"/>
          </p:cNvSpPr>
          <p:nvPr/>
        </p:nvSpPr>
        <p:spPr bwMode="auto">
          <a:xfrm>
            <a:off x="1454987" y="2527049"/>
            <a:ext cx="4245644" cy="2880973"/>
          </a:xfrm>
          <a:custGeom>
            <a:avLst/>
            <a:gdLst>
              <a:gd name="T0" fmla="*/ 580 w 980"/>
              <a:gd name="T1" fmla="*/ 338 h 665"/>
              <a:gd name="T2" fmla="*/ 681 w 980"/>
              <a:gd name="T3" fmla="*/ 154 h 665"/>
              <a:gd name="T4" fmla="*/ 460 w 980"/>
              <a:gd name="T5" fmla="*/ 222 h 665"/>
              <a:gd name="T6" fmla="*/ 587 w 980"/>
              <a:gd name="T7" fmla="*/ 304 h 665"/>
              <a:gd name="T8" fmla="*/ 749 w 980"/>
              <a:gd name="T9" fmla="*/ 196 h 665"/>
              <a:gd name="T10" fmla="*/ 548 w 980"/>
              <a:gd name="T11" fmla="*/ 273 h 665"/>
              <a:gd name="T12" fmla="*/ 518 w 980"/>
              <a:gd name="T13" fmla="*/ 235 h 665"/>
              <a:gd name="T14" fmla="*/ 766 w 980"/>
              <a:gd name="T15" fmla="*/ 185 h 665"/>
              <a:gd name="T16" fmla="*/ 581 w 980"/>
              <a:gd name="T17" fmla="*/ 280 h 665"/>
              <a:gd name="T18" fmla="*/ 497 w 980"/>
              <a:gd name="T19" fmla="*/ 190 h 665"/>
              <a:gd name="T20" fmla="*/ 616 w 980"/>
              <a:gd name="T21" fmla="*/ 284 h 665"/>
              <a:gd name="T22" fmla="*/ 454 w 980"/>
              <a:gd name="T23" fmla="*/ 134 h 665"/>
              <a:gd name="T24" fmla="*/ 674 w 980"/>
              <a:gd name="T25" fmla="*/ 305 h 665"/>
              <a:gd name="T26" fmla="*/ 556 w 980"/>
              <a:gd name="T27" fmla="*/ 190 h 665"/>
              <a:gd name="T28" fmla="*/ 608 w 980"/>
              <a:gd name="T29" fmla="*/ 205 h 665"/>
              <a:gd name="T30" fmla="*/ 605 w 980"/>
              <a:gd name="T31" fmla="*/ 193 h 665"/>
              <a:gd name="T32" fmla="*/ 576 w 980"/>
              <a:gd name="T33" fmla="*/ 202 h 665"/>
              <a:gd name="T34" fmla="*/ 663 w 980"/>
              <a:gd name="T35" fmla="*/ 270 h 665"/>
              <a:gd name="T36" fmla="*/ 754 w 980"/>
              <a:gd name="T37" fmla="*/ 120 h 665"/>
              <a:gd name="T38" fmla="*/ 842 w 980"/>
              <a:gd name="T39" fmla="*/ 184 h 665"/>
              <a:gd name="T40" fmla="*/ 794 w 980"/>
              <a:gd name="T41" fmla="*/ 116 h 665"/>
              <a:gd name="T42" fmla="*/ 28 w 980"/>
              <a:gd name="T43" fmla="*/ 70 h 665"/>
              <a:gd name="T44" fmla="*/ 22 w 980"/>
              <a:gd name="T45" fmla="*/ 212 h 665"/>
              <a:gd name="T46" fmla="*/ 30 w 980"/>
              <a:gd name="T47" fmla="*/ 398 h 665"/>
              <a:gd name="T48" fmla="*/ 278 w 980"/>
              <a:gd name="T49" fmla="*/ 227 h 665"/>
              <a:gd name="T50" fmla="*/ 666 w 980"/>
              <a:gd name="T51" fmla="*/ 158 h 665"/>
              <a:gd name="T52" fmla="*/ 813 w 980"/>
              <a:gd name="T53" fmla="*/ 202 h 665"/>
              <a:gd name="T54" fmla="*/ 835 w 980"/>
              <a:gd name="T55" fmla="*/ 191 h 665"/>
              <a:gd name="T56" fmla="*/ 824 w 980"/>
              <a:gd name="T57" fmla="*/ 85 h 665"/>
              <a:gd name="T58" fmla="*/ 861 w 980"/>
              <a:gd name="T59" fmla="*/ 108 h 665"/>
              <a:gd name="T60" fmla="*/ 807 w 980"/>
              <a:gd name="T61" fmla="*/ 105 h 665"/>
              <a:gd name="T62" fmla="*/ 842 w 980"/>
              <a:gd name="T63" fmla="*/ 203 h 665"/>
              <a:gd name="T64" fmla="*/ 814 w 980"/>
              <a:gd name="T65" fmla="*/ 220 h 665"/>
              <a:gd name="T66" fmla="*/ 782 w 980"/>
              <a:gd name="T67" fmla="*/ 240 h 665"/>
              <a:gd name="T68" fmla="*/ 857 w 980"/>
              <a:gd name="T69" fmla="*/ 302 h 665"/>
              <a:gd name="T70" fmla="*/ 834 w 980"/>
              <a:gd name="T71" fmla="*/ 301 h 665"/>
              <a:gd name="T72" fmla="*/ 862 w 980"/>
              <a:gd name="T73" fmla="*/ 343 h 665"/>
              <a:gd name="T74" fmla="*/ 783 w 980"/>
              <a:gd name="T75" fmla="*/ 304 h 665"/>
              <a:gd name="T76" fmla="*/ 732 w 980"/>
              <a:gd name="T77" fmla="*/ 275 h 665"/>
              <a:gd name="T78" fmla="*/ 848 w 980"/>
              <a:gd name="T79" fmla="*/ 374 h 665"/>
              <a:gd name="T80" fmla="*/ 756 w 980"/>
              <a:gd name="T81" fmla="*/ 324 h 665"/>
              <a:gd name="T82" fmla="*/ 859 w 980"/>
              <a:gd name="T83" fmla="*/ 405 h 665"/>
              <a:gd name="T84" fmla="*/ 771 w 980"/>
              <a:gd name="T85" fmla="*/ 354 h 665"/>
              <a:gd name="T86" fmla="*/ 803 w 980"/>
              <a:gd name="T87" fmla="*/ 380 h 665"/>
              <a:gd name="T88" fmla="*/ 789 w 980"/>
              <a:gd name="T89" fmla="*/ 385 h 665"/>
              <a:gd name="T90" fmla="*/ 830 w 980"/>
              <a:gd name="T91" fmla="*/ 419 h 665"/>
              <a:gd name="T92" fmla="*/ 863 w 980"/>
              <a:gd name="T93" fmla="*/ 473 h 665"/>
              <a:gd name="T94" fmla="*/ 791 w 980"/>
              <a:gd name="T95" fmla="*/ 428 h 665"/>
              <a:gd name="T96" fmla="*/ 712 w 980"/>
              <a:gd name="T97" fmla="*/ 376 h 665"/>
              <a:gd name="T98" fmla="*/ 845 w 980"/>
              <a:gd name="T99" fmla="*/ 496 h 665"/>
              <a:gd name="T100" fmla="*/ 662 w 980"/>
              <a:gd name="T101" fmla="*/ 361 h 665"/>
              <a:gd name="T102" fmla="*/ 872 w 980"/>
              <a:gd name="T103" fmla="*/ 541 h 665"/>
              <a:gd name="T104" fmla="*/ 740 w 980"/>
              <a:gd name="T105" fmla="*/ 457 h 665"/>
              <a:gd name="T106" fmla="*/ 835 w 980"/>
              <a:gd name="T107" fmla="*/ 535 h 665"/>
              <a:gd name="T108" fmla="*/ 792 w 980"/>
              <a:gd name="T109" fmla="*/ 522 h 665"/>
              <a:gd name="T110" fmla="*/ 723 w 980"/>
              <a:gd name="T111" fmla="*/ 472 h 665"/>
              <a:gd name="T112" fmla="*/ 752 w 980"/>
              <a:gd name="T113" fmla="*/ 513 h 665"/>
              <a:gd name="T114" fmla="*/ 933 w 980"/>
              <a:gd name="T115" fmla="*/ 595 h 665"/>
              <a:gd name="T116" fmla="*/ 752 w 980"/>
              <a:gd name="T117" fmla="*/ 608 h 665"/>
              <a:gd name="T118" fmla="*/ 488 w 980"/>
              <a:gd name="T119" fmla="*/ 609 h 665"/>
              <a:gd name="T120" fmla="*/ 160 w 980"/>
              <a:gd name="T121" fmla="*/ 612 h 665"/>
              <a:gd name="T122" fmla="*/ 7 w 980"/>
              <a:gd name="T123" fmla="*/ 617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80" h="665">
                <a:moveTo>
                  <a:pt x="369" y="154"/>
                </a:moveTo>
                <a:lnTo>
                  <a:pt x="368" y="156"/>
                </a:lnTo>
                <a:lnTo>
                  <a:pt x="365" y="157"/>
                </a:lnTo>
                <a:lnTo>
                  <a:pt x="363" y="157"/>
                </a:lnTo>
                <a:lnTo>
                  <a:pt x="360" y="158"/>
                </a:lnTo>
                <a:lnTo>
                  <a:pt x="360" y="161"/>
                </a:lnTo>
                <a:lnTo>
                  <a:pt x="360" y="162"/>
                </a:lnTo>
                <a:lnTo>
                  <a:pt x="360" y="164"/>
                </a:lnTo>
                <a:lnTo>
                  <a:pt x="360" y="166"/>
                </a:lnTo>
                <a:lnTo>
                  <a:pt x="362" y="167"/>
                </a:lnTo>
                <a:lnTo>
                  <a:pt x="362" y="168"/>
                </a:lnTo>
                <a:lnTo>
                  <a:pt x="363" y="169"/>
                </a:lnTo>
                <a:lnTo>
                  <a:pt x="364" y="170"/>
                </a:lnTo>
                <a:lnTo>
                  <a:pt x="363" y="172"/>
                </a:lnTo>
                <a:lnTo>
                  <a:pt x="374" y="179"/>
                </a:lnTo>
                <a:lnTo>
                  <a:pt x="384" y="187"/>
                </a:lnTo>
                <a:lnTo>
                  <a:pt x="393" y="197"/>
                </a:lnTo>
                <a:lnTo>
                  <a:pt x="395" y="198"/>
                </a:lnTo>
                <a:lnTo>
                  <a:pt x="398" y="199"/>
                </a:lnTo>
                <a:lnTo>
                  <a:pt x="400" y="201"/>
                </a:lnTo>
                <a:lnTo>
                  <a:pt x="402" y="202"/>
                </a:lnTo>
                <a:lnTo>
                  <a:pt x="405" y="203"/>
                </a:lnTo>
                <a:lnTo>
                  <a:pt x="406" y="205"/>
                </a:lnTo>
                <a:lnTo>
                  <a:pt x="407" y="208"/>
                </a:lnTo>
                <a:lnTo>
                  <a:pt x="410" y="209"/>
                </a:lnTo>
                <a:lnTo>
                  <a:pt x="412" y="210"/>
                </a:lnTo>
                <a:lnTo>
                  <a:pt x="414" y="211"/>
                </a:lnTo>
                <a:lnTo>
                  <a:pt x="431" y="225"/>
                </a:lnTo>
                <a:lnTo>
                  <a:pt x="448" y="240"/>
                </a:lnTo>
                <a:lnTo>
                  <a:pt x="450" y="240"/>
                </a:lnTo>
                <a:lnTo>
                  <a:pt x="451" y="242"/>
                </a:lnTo>
                <a:lnTo>
                  <a:pt x="453" y="244"/>
                </a:lnTo>
                <a:lnTo>
                  <a:pt x="464" y="251"/>
                </a:lnTo>
                <a:lnTo>
                  <a:pt x="474" y="259"/>
                </a:lnTo>
                <a:lnTo>
                  <a:pt x="485" y="266"/>
                </a:lnTo>
                <a:lnTo>
                  <a:pt x="485" y="268"/>
                </a:lnTo>
                <a:lnTo>
                  <a:pt x="485" y="268"/>
                </a:lnTo>
                <a:lnTo>
                  <a:pt x="486" y="269"/>
                </a:lnTo>
                <a:lnTo>
                  <a:pt x="486" y="269"/>
                </a:lnTo>
                <a:lnTo>
                  <a:pt x="489" y="270"/>
                </a:lnTo>
                <a:lnTo>
                  <a:pt x="491" y="271"/>
                </a:lnTo>
                <a:lnTo>
                  <a:pt x="494" y="273"/>
                </a:lnTo>
                <a:lnTo>
                  <a:pt x="495" y="274"/>
                </a:lnTo>
                <a:lnTo>
                  <a:pt x="497" y="275"/>
                </a:lnTo>
                <a:lnTo>
                  <a:pt x="521" y="295"/>
                </a:lnTo>
                <a:lnTo>
                  <a:pt x="531" y="301"/>
                </a:lnTo>
                <a:lnTo>
                  <a:pt x="539" y="307"/>
                </a:lnTo>
                <a:lnTo>
                  <a:pt x="560" y="323"/>
                </a:lnTo>
                <a:lnTo>
                  <a:pt x="580" y="338"/>
                </a:lnTo>
                <a:lnTo>
                  <a:pt x="584" y="342"/>
                </a:lnTo>
                <a:lnTo>
                  <a:pt x="587" y="344"/>
                </a:lnTo>
                <a:lnTo>
                  <a:pt x="592" y="347"/>
                </a:lnTo>
                <a:lnTo>
                  <a:pt x="595" y="349"/>
                </a:lnTo>
                <a:lnTo>
                  <a:pt x="599" y="353"/>
                </a:lnTo>
                <a:lnTo>
                  <a:pt x="604" y="355"/>
                </a:lnTo>
                <a:lnTo>
                  <a:pt x="604" y="356"/>
                </a:lnTo>
                <a:lnTo>
                  <a:pt x="604" y="356"/>
                </a:lnTo>
                <a:lnTo>
                  <a:pt x="604" y="357"/>
                </a:lnTo>
                <a:lnTo>
                  <a:pt x="604" y="358"/>
                </a:lnTo>
                <a:lnTo>
                  <a:pt x="612" y="361"/>
                </a:lnTo>
                <a:lnTo>
                  <a:pt x="620" y="368"/>
                </a:lnTo>
                <a:lnTo>
                  <a:pt x="628" y="374"/>
                </a:lnTo>
                <a:lnTo>
                  <a:pt x="636" y="378"/>
                </a:lnTo>
                <a:lnTo>
                  <a:pt x="638" y="376"/>
                </a:lnTo>
                <a:lnTo>
                  <a:pt x="639" y="373"/>
                </a:lnTo>
                <a:lnTo>
                  <a:pt x="641" y="371"/>
                </a:lnTo>
                <a:lnTo>
                  <a:pt x="642" y="369"/>
                </a:lnTo>
                <a:lnTo>
                  <a:pt x="643" y="367"/>
                </a:lnTo>
                <a:lnTo>
                  <a:pt x="636" y="362"/>
                </a:lnTo>
                <a:lnTo>
                  <a:pt x="630" y="358"/>
                </a:lnTo>
                <a:lnTo>
                  <a:pt x="626" y="352"/>
                </a:lnTo>
                <a:lnTo>
                  <a:pt x="608" y="340"/>
                </a:lnTo>
                <a:lnTo>
                  <a:pt x="593" y="326"/>
                </a:lnTo>
                <a:lnTo>
                  <a:pt x="575" y="314"/>
                </a:lnTo>
                <a:lnTo>
                  <a:pt x="563" y="305"/>
                </a:lnTo>
                <a:lnTo>
                  <a:pt x="549" y="296"/>
                </a:lnTo>
                <a:lnTo>
                  <a:pt x="537" y="285"/>
                </a:lnTo>
                <a:lnTo>
                  <a:pt x="528" y="281"/>
                </a:lnTo>
                <a:lnTo>
                  <a:pt x="522" y="274"/>
                </a:lnTo>
                <a:lnTo>
                  <a:pt x="514" y="268"/>
                </a:lnTo>
                <a:lnTo>
                  <a:pt x="506" y="263"/>
                </a:lnTo>
                <a:lnTo>
                  <a:pt x="501" y="257"/>
                </a:lnTo>
                <a:lnTo>
                  <a:pt x="494" y="252"/>
                </a:lnTo>
                <a:lnTo>
                  <a:pt x="487" y="248"/>
                </a:lnTo>
                <a:lnTo>
                  <a:pt x="478" y="240"/>
                </a:lnTo>
                <a:lnTo>
                  <a:pt x="470" y="233"/>
                </a:lnTo>
                <a:lnTo>
                  <a:pt x="459" y="227"/>
                </a:lnTo>
                <a:lnTo>
                  <a:pt x="447" y="215"/>
                </a:lnTo>
                <a:lnTo>
                  <a:pt x="432" y="206"/>
                </a:lnTo>
                <a:lnTo>
                  <a:pt x="424" y="199"/>
                </a:lnTo>
                <a:lnTo>
                  <a:pt x="416" y="191"/>
                </a:lnTo>
                <a:lnTo>
                  <a:pt x="407" y="184"/>
                </a:lnTo>
                <a:lnTo>
                  <a:pt x="398" y="178"/>
                </a:lnTo>
                <a:lnTo>
                  <a:pt x="384" y="167"/>
                </a:lnTo>
                <a:lnTo>
                  <a:pt x="370" y="154"/>
                </a:lnTo>
                <a:lnTo>
                  <a:pt x="369" y="154"/>
                </a:lnTo>
                <a:close/>
                <a:moveTo>
                  <a:pt x="687" y="151"/>
                </a:moveTo>
                <a:lnTo>
                  <a:pt x="681" y="154"/>
                </a:lnTo>
                <a:lnTo>
                  <a:pt x="676" y="157"/>
                </a:lnTo>
                <a:lnTo>
                  <a:pt x="677" y="160"/>
                </a:lnTo>
                <a:lnTo>
                  <a:pt x="679" y="162"/>
                </a:lnTo>
                <a:lnTo>
                  <a:pt x="680" y="163"/>
                </a:lnTo>
                <a:lnTo>
                  <a:pt x="683" y="164"/>
                </a:lnTo>
                <a:lnTo>
                  <a:pt x="682" y="164"/>
                </a:lnTo>
                <a:lnTo>
                  <a:pt x="682" y="165"/>
                </a:lnTo>
                <a:lnTo>
                  <a:pt x="682" y="166"/>
                </a:lnTo>
                <a:lnTo>
                  <a:pt x="684" y="167"/>
                </a:lnTo>
                <a:lnTo>
                  <a:pt x="688" y="168"/>
                </a:lnTo>
                <a:lnTo>
                  <a:pt x="690" y="169"/>
                </a:lnTo>
                <a:lnTo>
                  <a:pt x="692" y="172"/>
                </a:lnTo>
                <a:lnTo>
                  <a:pt x="694" y="175"/>
                </a:lnTo>
                <a:lnTo>
                  <a:pt x="712" y="186"/>
                </a:lnTo>
                <a:lnTo>
                  <a:pt x="727" y="199"/>
                </a:lnTo>
                <a:lnTo>
                  <a:pt x="743" y="211"/>
                </a:lnTo>
                <a:lnTo>
                  <a:pt x="743" y="211"/>
                </a:lnTo>
                <a:lnTo>
                  <a:pt x="742" y="212"/>
                </a:lnTo>
                <a:lnTo>
                  <a:pt x="742" y="212"/>
                </a:lnTo>
                <a:lnTo>
                  <a:pt x="753" y="218"/>
                </a:lnTo>
                <a:lnTo>
                  <a:pt x="762" y="226"/>
                </a:lnTo>
                <a:lnTo>
                  <a:pt x="773" y="233"/>
                </a:lnTo>
                <a:lnTo>
                  <a:pt x="776" y="230"/>
                </a:lnTo>
                <a:lnTo>
                  <a:pt x="780" y="228"/>
                </a:lnTo>
                <a:lnTo>
                  <a:pt x="784" y="225"/>
                </a:lnTo>
                <a:lnTo>
                  <a:pt x="750" y="201"/>
                </a:lnTo>
                <a:lnTo>
                  <a:pt x="717" y="176"/>
                </a:lnTo>
                <a:lnTo>
                  <a:pt x="687" y="151"/>
                </a:lnTo>
                <a:close/>
                <a:moveTo>
                  <a:pt x="389" y="149"/>
                </a:moveTo>
                <a:lnTo>
                  <a:pt x="384" y="150"/>
                </a:lnTo>
                <a:lnTo>
                  <a:pt x="382" y="151"/>
                </a:lnTo>
                <a:lnTo>
                  <a:pt x="379" y="152"/>
                </a:lnTo>
                <a:lnTo>
                  <a:pt x="375" y="153"/>
                </a:lnTo>
                <a:lnTo>
                  <a:pt x="379" y="157"/>
                </a:lnTo>
                <a:lnTo>
                  <a:pt x="383" y="161"/>
                </a:lnTo>
                <a:lnTo>
                  <a:pt x="388" y="164"/>
                </a:lnTo>
                <a:lnTo>
                  <a:pt x="391" y="168"/>
                </a:lnTo>
                <a:lnTo>
                  <a:pt x="401" y="174"/>
                </a:lnTo>
                <a:lnTo>
                  <a:pt x="410" y="180"/>
                </a:lnTo>
                <a:lnTo>
                  <a:pt x="417" y="188"/>
                </a:lnTo>
                <a:lnTo>
                  <a:pt x="425" y="194"/>
                </a:lnTo>
                <a:lnTo>
                  <a:pt x="428" y="198"/>
                </a:lnTo>
                <a:lnTo>
                  <a:pt x="431" y="200"/>
                </a:lnTo>
                <a:lnTo>
                  <a:pt x="436" y="202"/>
                </a:lnTo>
                <a:lnTo>
                  <a:pt x="439" y="204"/>
                </a:lnTo>
                <a:lnTo>
                  <a:pt x="441" y="208"/>
                </a:lnTo>
                <a:lnTo>
                  <a:pt x="448" y="212"/>
                </a:lnTo>
                <a:lnTo>
                  <a:pt x="454" y="217"/>
                </a:lnTo>
                <a:lnTo>
                  <a:pt x="460" y="222"/>
                </a:lnTo>
                <a:lnTo>
                  <a:pt x="464" y="225"/>
                </a:lnTo>
                <a:lnTo>
                  <a:pt x="470" y="227"/>
                </a:lnTo>
                <a:lnTo>
                  <a:pt x="474" y="230"/>
                </a:lnTo>
                <a:lnTo>
                  <a:pt x="476" y="233"/>
                </a:lnTo>
                <a:lnTo>
                  <a:pt x="478" y="236"/>
                </a:lnTo>
                <a:lnTo>
                  <a:pt x="482" y="238"/>
                </a:lnTo>
                <a:lnTo>
                  <a:pt x="484" y="241"/>
                </a:lnTo>
                <a:lnTo>
                  <a:pt x="487" y="244"/>
                </a:lnTo>
                <a:lnTo>
                  <a:pt x="490" y="245"/>
                </a:lnTo>
                <a:lnTo>
                  <a:pt x="495" y="247"/>
                </a:lnTo>
                <a:lnTo>
                  <a:pt x="498" y="249"/>
                </a:lnTo>
                <a:lnTo>
                  <a:pt x="507" y="256"/>
                </a:lnTo>
                <a:lnTo>
                  <a:pt x="514" y="263"/>
                </a:lnTo>
                <a:lnTo>
                  <a:pt x="523" y="269"/>
                </a:lnTo>
                <a:lnTo>
                  <a:pt x="523" y="270"/>
                </a:lnTo>
                <a:lnTo>
                  <a:pt x="523" y="270"/>
                </a:lnTo>
                <a:lnTo>
                  <a:pt x="523" y="271"/>
                </a:lnTo>
                <a:lnTo>
                  <a:pt x="523" y="272"/>
                </a:lnTo>
                <a:lnTo>
                  <a:pt x="544" y="285"/>
                </a:lnTo>
                <a:lnTo>
                  <a:pt x="563" y="300"/>
                </a:lnTo>
                <a:lnTo>
                  <a:pt x="585" y="314"/>
                </a:lnTo>
                <a:lnTo>
                  <a:pt x="587" y="317"/>
                </a:lnTo>
                <a:lnTo>
                  <a:pt x="590" y="319"/>
                </a:lnTo>
                <a:lnTo>
                  <a:pt x="593" y="321"/>
                </a:lnTo>
                <a:lnTo>
                  <a:pt x="595" y="324"/>
                </a:lnTo>
                <a:lnTo>
                  <a:pt x="597" y="326"/>
                </a:lnTo>
                <a:lnTo>
                  <a:pt x="610" y="335"/>
                </a:lnTo>
                <a:lnTo>
                  <a:pt x="622" y="345"/>
                </a:lnTo>
                <a:lnTo>
                  <a:pt x="634" y="355"/>
                </a:lnTo>
                <a:lnTo>
                  <a:pt x="647" y="364"/>
                </a:lnTo>
                <a:lnTo>
                  <a:pt x="650" y="360"/>
                </a:lnTo>
                <a:lnTo>
                  <a:pt x="652" y="357"/>
                </a:lnTo>
                <a:lnTo>
                  <a:pt x="654" y="354"/>
                </a:lnTo>
                <a:lnTo>
                  <a:pt x="651" y="352"/>
                </a:lnTo>
                <a:lnTo>
                  <a:pt x="648" y="349"/>
                </a:lnTo>
                <a:lnTo>
                  <a:pt x="646" y="347"/>
                </a:lnTo>
                <a:lnTo>
                  <a:pt x="644" y="345"/>
                </a:lnTo>
                <a:lnTo>
                  <a:pt x="642" y="344"/>
                </a:lnTo>
                <a:lnTo>
                  <a:pt x="639" y="343"/>
                </a:lnTo>
                <a:lnTo>
                  <a:pt x="636" y="342"/>
                </a:lnTo>
                <a:lnTo>
                  <a:pt x="635" y="341"/>
                </a:lnTo>
                <a:lnTo>
                  <a:pt x="634" y="338"/>
                </a:lnTo>
                <a:lnTo>
                  <a:pt x="633" y="337"/>
                </a:lnTo>
                <a:lnTo>
                  <a:pt x="619" y="326"/>
                </a:lnTo>
                <a:lnTo>
                  <a:pt x="604" y="317"/>
                </a:lnTo>
                <a:lnTo>
                  <a:pt x="599" y="313"/>
                </a:lnTo>
                <a:lnTo>
                  <a:pt x="596" y="310"/>
                </a:lnTo>
                <a:lnTo>
                  <a:pt x="593" y="307"/>
                </a:lnTo>
                <a:lnTo>
                  <a:pt x="587" y="304"/>
                </a:lnTo>
                <a:lnTo>
                  <a:pt x="581" y="300"/>
                </a:lnTo>
                <a:lnTo>
                  <a:pt x="575" y="296"/>
                </a:lnTo>
                <a:lnTo>
                  <a:pt x="555" y="282"/>
                </a:lnTo>
                <a:lnTo>
                  <a:pt x="551" y="280"/>
                </a:lnTo>
                <a:lnTo>
                  <a:pt x="548" y="277"/>
                </a:lnTo>
                <a:lnTo>
                  <a:pt x="539" y="269"/>
                </a:lnTo>
                <a:lnTo>
                  <a:pt x="530" y="260"/>
                </a:lnTo>
                <a:lnTo>
                  <a:pt x="527" y="259"/>
                </a:lnTo>
                <a:lnTo>
                  <a:pt x="525" y="258"/>
                </a:lnTo>
                <a:lnTo>
                  <a:pt x="523" y="257"/>
                </a:lnTo>
                <a:lnTo>
                  <a:pt x="516" y="251"/>
                </a:lnTo>
                <a:lnTo>
                  <a:pt x="511" y="246"/>
                </a:lnTo>
                <a:lnTo>
                  <a:pt x="503" y="241"/>
                </a:lnTo>
                <a:lnTo>
                  <a:pt x="495" y="234"/>
                </a:lnTo>
                <a:lnTo>
                  <a:pt x="487" y="226"/>
                </a:lnTo>
                <a:lnTo>
                  <a:pt x="476" y="221"/>
                </a:lnTo>
                <a:lnTo>
                  <a:pt x="463" y="209"/>
                </a:lnTo>
                <a:lnTo>
                  <a:pt x="449" y="198"/>
                </a:lnTo>
                <a:lnTo>
                  <a:pt x="443" y="190"/>
                </a:lnTo>
                <a:lnTo>
                  <a:pt x="435" y="186"/>
                </a:lnTo>
                <a:lnTo>
                  <a:pt x="427" y="180"/>
                </a:lnTo>
                <a:lnTo>
                  <a:pt x="420" y="174"/>
                </a:lnTo>
                <a:lnTo>
                  <a:pt x="413" y="167"/>
                </a:lnTo>
                <a:lnTo>
                  <a:pt x="405" y="164"/>
                </a:lnTo>
                <a:lnTo>
                  <a:pt x="402" y="161"/>
                </a:lnTo>
                <a:lnTo>
                  <a:pt x="399" y="157"/>
                </a:lnTo>
                <a:lnTo>
                  <a:pt x="394" y="155"/>
                </a:lnTo>
                <a:lnTo>
                  <a:pt x="391" y="152"/>
                </a:lnTo>
                <a:lnTo>
                  <a:pt x="389" y="149"/>
                </a:lnTo>
                <a:close/>
                <a:moveTo>
                  <a:pt x="704" y="143"/>
                </a:moveTo>
                <a:lnTo>
                  <a:pt x="700" y="145"/>
                </a:lnTo>
                <a:lnTo>
                  <a:pt x="695" y="148"/>
                </a:lnTo>
                <a:lnTo>
                  <a:pt x="691" y="149"/>
                </a:lnTo>
                <a:lnTo>
                  <a:pt x="694" y="153"/>
                </a:lnTo>
                <a:lnTo>
                  <a:pt x="699" y="156"/>
                </a:lnTo>
                <a:lnTo>
                  <a:pt x="702" y="160"/>
                </a:lnTo>
                <a:lnTo>
                  <a:pt x="705" y="164"/>
                </a:lnTo>
                <a:lnTo>
                  <a:pt x="706" y="164"/>
                </a:lnTo>
                <a:lnTo>
                  <a:pt x="707" y="165"/>
                </a:lnTo>
                <a:lnTo>
                  <a:pt x="710" y="165"/>
                </a:lnTo>
                <a:lnTo>
                  <a:pt x="710" y="166"/>
                </a:lnTo>
                <a:lnTo>
                  <a:pt x="711" y="168"/>
                </a:lnTo>
                <a:lnTo>
                  <a:pt x="724" y="176"/>
                </a:lnTo>
                <a:lnTo>
                  <a:pt x="735" y="186"/>
                </a:lnTo>
                <a:lnTo>
                  <a:pt x="738" y="188"/>
                </a:lnTo>
                <a:lnTo>
                  <a:pt x="741" y="189"/>
                </a:lnTo>
                <a:lnTo>
                  <a:pt x="744" y="191"/>
                </a:lnTo>
                <a:lnTo>
                  <a:pt x="747" y="193"/>
                </a:lnTo>
                <a:lnTo>
                  <a:pt x="749" y="196"/>
                </a:lnTo>
                <a:lnTo>
                  <a:pt x="752" y="198"/>
                </a:lnTo>
                <a:lnTo>
                  <a:pt x="755" y="199"/>
                </a:lnTo>
                <a:lnTo>
                  <a:pt x="758" y="201"/>
                </a:lnTo>
                <a:lnTo>
                  <a:pt x="760" y="204"/>
                </a:lnTo>
                <a:lnTo>
                  <a:pt x="770" y="210"/>
                </a:lnTo>
                <a:lnTo>
                  <a:pt x="778" y="216"/>
                </a:lnTo>
                <a:lnTo>
                  <a:pt x="788" y="222"/>
                </a:lnTo>
                <a:lnTo>
                  <a:pt x="790" y="221"/>
                </a:lnTo>
                <a:lnTo>
                  <a:pt x="794" y="220"/>
                </a:lnTo>
                <a:lnTo>
                  <a:pt x="796" y="218"/>
                </a:lnTo>
                <a:lnTo>
                  <a:pt x="798" y="216"/>
                </a:lnTo>
                <a:lnTo>
                  <a:pt x="800" y="214"/>
                </a:lnTo>
                <a:lnTo>
                  <a:pt x="752" y="179"/>
                </a:lnTo>
                <a:lnTo>
                  <a:pt x="704" y="143"/>
                </a:lnTo>
                <a:close/>
                <a:moveTo>
                  <a:pt x="411" y="141"/>
                </a:moveTo>
                <a:lnTo>
                  <a:pt x="404" y="142"/>
                </a:lnTo>
                <a:lnTo>
                  <a:pt x="398" y="144"/>
                </a:lnTo>
                <a:lnTo>
                  <a:pt x="393" y="146"/>
                </a:lnTo>
                <a:lnTo>
                  <a:pt x="394" y="150"/>
                </a:lnTo>
                <a:lnTo>
                  <a:pt x="398" y="152"/>
                </a:lnTo>
                <a:lnTo>
                  <a:pt x="400" y="154"/>
                </a:lnTo>
                <a:lnTo>
                  <a:pt x="403" y="156"/>
                </a:lnTo>
                <a:lnTo>
                  <a:pt x="405" y="160"/>
                </a:lnTo>
                <a:lnTo>
                  <a:pt x="415" y="165"/>
                </a:lnTo>
                <a:lnTo>
                  <a:pt x="424" y="172"/>
                </a:lnTo>
                <a:lnTo>
                  <a:pt x="432" y="178"/>
                </a:lnTo>
                <a:lnTo>
                  <a:pt x="442" y="184"/>
                </a:lnTo>
                <a:lnTo>
                  <a:pt x="444" y="187"/>
                </a:lnTo>
                <a:lnTo>
                  <a:pt x="448" y="190"/>
                </a:lnTo>
                <a:lnTo>
                  <a:pt x="451" y="192"/>
                </a:lnTo>
                <a:lnTo>
                  <a:pt x="453" y="196"/>
                </a:lnTo>
                <a:lnTo>
                  <a:pt x="455" y="199"/>
                </a:lnTo>
                <a:lnTo>
                  <a:pt x="467" y="206"/>
                </a:lnTo>
                <a:lnTo>
                  <a:pt x="477" y="216"/>
                </a:lnTo>
                <a:lnTo>
                  <a:pt x="489" y="223"/>
                </a:lnTo>
                <a:lnTo>
                  <a:pt x="498" y="230"/>
                </a:lnTo>
                <a:lnTo>
                  <a:pt x="508" y="239"/>
                </a:lnTo>
                <a:lnTo>
                  <a:pt x="518" y="246"/>
                </a:lnTo>
                <a:lnTo>
                  <a:pt x="519" y="247"/>
                </a:lnTo>
                <a:lnTo>
                  <a:pt x="519" y="247"/>
                </a:lnTo>
                <a:lnTo>
                  <a:pt x="520" y="248"/>
                </a:lnTo>
                <a:lnTo>
                  <a:pt x="519" y="249"/>
                </a:lnTo>
                <a:lnTo>
                  <a:pt x="530" y="256"/>
                </a:lnTo>
                <a:lnTo>
                  <a:pt x="538" y="263"/>
                </a:lnTo>
                <a:lnTo>
                  <a:pt x="548" y="270"/>
                </a:lnTo>
                <a:lnTo>
                  <a:pt x="548" y="271"/>
                </a:lnTo>
                <a:lnTo>
                  <a:pt x="548" y="272"/>
                </a:lnTo>
                <a:lnTo>
                  <a:pt x="548" y="272"/>
                </a:lnTo>
                <a:lnTo>
                  <a:pt x="548" y="273"/>
                </a:lnTo>
                <a:lnTo>
                  <a:pt x="551" y="274"/>
                </a:lnTo>
                <a:lnTo>
                  <a:pt x="556" y="276"/>
                </a:lnTo>
                <a:lnTo>
                  <a:pt x="559" y="280"/>
                </a:lnTo>
                <a:lnTo>
                  <a:pt x="562" y="282"/>
                </a:lnTo>
                <a:lnTo>
                  <a:pt x="566" y="283"/>
                </a:lnTo>
                <a:lnTo>
                  <a:pt x="569" y="285"/>
                </a:lnTo>
                <a:lnTo>
                  <a:pt x="571" y="287"/>
                </a:lnTo>
                <a:lnTo>
                  <a:pt x="573" y="288"/>
                </a:lnTo>
                <a:lnTo>
                  <a:pt x="574" y="289"/>
                </a:lnTo>
                <a:lnTo>
                  <a:pt x="576" y="292"/>
                </a:lnTo>
                <a:lnTo>
                  <a:pt x="579" y="293"/>
                </a:lnTo>
                <a:lnTo>
                  <a:pt x="580" y="294"/>
                </a:lnTo>
                <a:lnTo>
                  <a:pt x="581" y="296"/>
                </a:lnTo>
                <a:lnTo>
                  <a:pt x="583" y="296"/>
                </a:lnTo>
                <a:lnTo>
                  <a:pt x="584" y="296"/>
                </a:lnTo>
                <a:lnTo>
                  <a:pt x="584" y="297"/>
                </a:lnTo>
                <a:lnTo>
                  <a:pt x="585" y="298"/>
                </a:lnTo>
                <a:lnTo>
                  <a:pt x="588" y="299"/>
                </a:lnTo>
                <a:lnTo>
                  <a:pt x="592" y="301"/>
                </a:lnTo>
                <a:lnTo>
                  <a:pt x="596" y="305"/>
                </a:lnTo>
                <a:lnTo>
                  <a:pt x="598" y="308"/>
                </a:lnTo>
                <a:lnTo>
                  <a:pt x="600" y="311"/>
                </a:lnTo>
                <a:lnTo>
                  <a:pt x="604" y="311"/>
                </a:lnTo>
                <a:lnTo>
                  <a:pt x="606" y="312"/>
                </a:lnTo>
                <a:lnTo>
                  <a:pt x="608" y="313"/>
                </a:lnTo>
                <a:lnTo>
                  <a:pt x="610" y="316"/>
                </a:lnTo>
                <a:lnTo>
                  <a:pt x="611" y="318"/>
                </a:lnTo>
                <a:lnTo>
                  <a:pt x="623" y="324"/>
                </a:lnTo>
                <a:lnTo>
                  <a:pt x="633" y="333"/>
                </a:lnTo>
                <a:lnTo>
                  <a:pt x="644" y="340"/>
                </a:lnTo>
                <a:lnTo>
                  <a:pt x="647" y="344"/>
                </a:lnTo>
                <a:lnTo>
                  <a:pt x="652" y="346"/>
                </a:lnTo>
                <a:lnTo>
                  <a:pt x="657" y="349"/>
                </a:lnTo>
                <a:lnTo>
                  <a:pt x="659" y="347"/>
                </a:lnTo>
                <a:lnTo>
                  <a:pt x="660" y="344"/>
                </a:lnTo>
                <a:lnTo>
                  <a:pt x="663" y="342"/>
                </a:lnTo>
                <a:lnTo>
                  <a:pt x="641" y="326"/>
                </a:lnTo>
                <a:lnTo>
                  <a:pt x="619" y="311"/>
                </a:lnTo>
                <a:lnTo>
                  <a:pt x="615" y="309"/>
                </a:lnTo>
                <a:lnTo>
                  <a:pt x="610" y="306"/>
                </a:lnTo>
                <a:lnTo>
                  <a:pt x="606" y="302"/>
                </a:lnTo>
                <a:lnTo>
                  <a:pt x="602" y="299"/>
                </a:lnTo>
                <a:lnTo>
                  <a:pt x="593" y="293"/>
                </a:lnTo>
                <a:lnTo>
                  <a:pt x="584" y="287"/>
                </a:lnTo>
                <a:lnTo>
                  <a:pt x="566" y="272"/>
                </a:lnTo>
                <a:lnTo>
                  <a:pt x="546" y="258"/>
                </a:lnTo>
                <a:lnTo>
                  <a:pt x="536" y="249"/>
                </a:lnTo>
                <a:lnTo>
                  <a:pt x="524" y="242"/>
                </a:lnTo>
                <a:lnTo>
                  <a:pt x="518" y="235"/>
                </a:lnTo>
                <a:lnTo>
                  <a:pt x="509" y="228"/>
                </a:lnTo>
                <a:lnTo>
                  <a:pt x="500" y="223"/>
                </a:lnTo>
                <a:lnTo>
                  <a:pt x="499" y="222"/>
                </a:lnTo>
                <a:lnTo>
                  <a:pt x="499" y="220"/>
                </a:lnTo>
                <a:lnTo>
                  <a:pt x="498" y="218"/>
                </a:lnTo>
                <a:lnTo>
                  <a:pt x="495" y="215"/>
                </a:lnTo>
                <a:lnTo>
                  <a:pt x="490" y="212"/>
                </a:lnTo>
                <a:lnTo>
                  <a:pt x="486" y="210"/>
                </a:lnTo>
                <a:lnTo>
                  <a:pt x="482" y="206"/>
                </a:lnTo>
                <a:lnTo>
                  <a:pt x="479" y="204"/>
                </a:lnTo>
                <a:lnTo>
                  <a:pt x="478" y="202"/>
                </a:lnTo>
                <a:lnTo>
                  <a:pt x="476" y="200"/>
                </a:lnTo>
                <a:lnTo>
                  <a:pt x="470" y="196"/>
                </a:lnTo>
                <a:lnTo>
                  <a:pt x="463" y="190"/>
                </a:lnTo>
                <a:lnTo>
                  <a:pt x="459" y="184"/>
                </a:lnTo>
                <a:lnTo>
                  <a:pt x="435" y="165"/>
                </a:lnTo>
                <a:lnTo>
                  <a:pt x="412" y="144"/>
                </a:lnTo>
                <a:lnTo>
                  <a:pt x="412" y="143"/>
                </a:lnTo>
                <a:lnTo>
                  <a:pt x="412" y="142"/>
                </a:lnTo>
                <a:lnTo>
                  <a:pt x="412" y="141"/>
                </a:lnTo>
                <a:lnTo>
                  <a:pt x="411" y="141"/>
                </a:lnTo>
                <a:close/>
                <a:moveTo>
                  <a:pt x="720" y="136"/>
                </a:moveTo>
                <a:lnTo>
                  <a:pt x="718" y="137"/>
                </a:lnTo>
                <a:lnTo>
                  <a:pt x="716" y="137"/>
                </a:lnTo>
                <a:lnTo>
                  <a:pt x="714" y="138"/>
                </a:lnTo>
                <a:lnTo>
                  <a:pt x="712" y="137"/>
                </a:lnTo>
                <a:lnTo>
                  <a:pt x="712" y="139"/>
                </a:lnTo>
                <a:lnTo>
                  <a:pt x="712" y="139"/>
                </a:lnTo>
                <a:lnTo>
                  <a:pt x="711" y="140"/>
                </a:lnTo>
                <a:lnTo>
                  <a:pt x="710" y="140"/>
                </a:lnTo>
                <a:lnTo>
                  <a:pt x="710" y="141"/>
                </a:lnTo>
                <a:lnTo>
                  <a:pt x="717" y="149"/>
                </a:lnTo>
                <a:lnTo>
                  <a:pt x="726" y="156"/>
                </a:lnTo>
                <a:lnTo>
                  <a:pt x="736" y="162"/>
                </a:lnTo>
                <a:lnTo>
                  <a:pt x="736" y="162"/>
                </a:lnTo>
                <a:lnTo>
                  <a:pt x="737" y="163"/>
                </a:lnTo>
                <a:lnTo>
                  <a:pt x="737" y="164"/>
                </a:lnTo>
                <a:lnTo>
                  <a:pt x="738" y="165"/>
                </a:lnTo>
                <a:lnTo>
                  <a:pt x="738" y="165"/>
                </a:lnTo>
                <a:lnTo>
                  <a:pt x="739" y="166"/>
                </a:lnTo>
                <a:lnTo>
                  <a:pt x="741" y="166"/>
                </a:lnTo>
                <a:lnTo>
                  <a:pt x="741" y="166"/>
                </a:lnTo>
                <a:lnTo>
                  <a:pt x="741" y="167"/>
                </a:lnTo>
                <a:lnTo>
                  <a:pt x="741" y="168"/>
                </a:lnTo>
                <a:lnTo>
                  <a:pt x="748" y="172"/>
                </a:lnTo>
                <a:lnTo>
                  <a:pt x="753" y="176"/>
                </a:lnTo>
                <a:lnTo>
                  <a:pt x="760" y="179"/>
                </a:lnTo>
                <a:lnTo>
                  <a:pt x="763" y="182"/>
                </a:lnTo>
                <a:lnTo>
                  <a:pt x="766" y="185"/>
                </a:lnTo>
                <a:lnTo>
                  <a:pt x="768" y="187"/>
                </a:lnTo>
                <a:lnTo>
                  <a:pt x="772" y="190"/>
                </a:lnTo>
                <a:lnTo>
                  <a:pt x="774" y="193"/>
                </a:lnTo>
                <a:lnTo>
                  <a:pt x="785" y="198"/>
                </a:lnTo>
                <a:lnTo>
                  <a:pt x="794" y="204"/>
                </a:lnTo>
                <a:lnTo>
                  <a:pt x="803" y="212"/>
                </a:lnTo>
                <a:lnTo>
                  <a:pt x="806" y="211"/>
                </a:lnTo>
                <a:lnTo>
                  <a:pt x="808" y="210"/>
                </a:lnTo>
                <a:lnTo>
                  <a:pt x="810" y="208"/>
                </a:lnTo>
                <a:lnTo>
                  <a:pt x="812" y="206"/>
                </a:lnTo>
                <a:lnTo>
                  <a:pt x="782" y="182"/>
                </a:lnTo>
                <a:lnTo>
                  <a:pt x="751" y="160"/>
                </a:lnTo>
                <a:lnTo>
                  <a:pt x="720" y="136"/>
                </a:lnTo>
                <a:close/>
                <a:moveTo>
                  <a:pt x="431" y="134"/>
                </a:moveTo>
                <a:lnTo>
                  <a:pt x="426" y="136"/>
                </a:lnTo>
                <a:lnTo>
                  <a:pt x="422" y="137"/>
                </a:lnTo>
                <a:lnTo>
                  <a:pt x="417" y="139"/>
                </a:lnTo>
                <a:lnTo>
                  <a:pt x="414" y="141"/>
                </a:lnTo>
                <a:lnTo>
                  <a:pt x="415" y="142"/>
                </a:lnTo>
                <a:lnTo>
                  <a:pt x="417" y="144"/>
                </a:lnTo>
                <a:lnTo>
                  <a:pt x="418" y="146"/>
                </a:lnTo>
                <a:lnTo>
                  <a:pt x="427" y="152"/>
                </a:lnTo>
                <a:lnTo>
                  <a:pt x="435" y="157"/>
                </a:lnTo>
                <a:lnTo>
                  <a:pt x="440" y="164"/>
                </a:lnTo>
                <a:lnTo>
                  <a:pt x="443" y="166"/>
                </a:lnTo>
                <a:lnTo>
                  <a:pt x="447" y="168"/>
                </a:lnTo>
                <a:lnTo>
                  <a:pt x="449" y="170"/>
                </a:lnTo>
                <a:lnTo>
                  <a:pt x="451" y="173"/>
                </a:lnTo>
                <a:lnTo>
                  <a:pt x="454" y="175"/>
                </a:lnTo>
                <a:lnTo>
                  <a:pt x="458" y="177"/>
                </a:lnTo>
                <a:lnTo>
                  <a:pt x="461" y="180"/>
                </a:lnTo>
                <a:lnTo>
                  <a:pt x="463" y="184"/>
                </a:lnTo>
                <a:lnTo>
                  <a:pt x="475" y="193"/>
                </a:lnTo>
                <a:lnTo>
                  <a:pt x="486" y="205"/>
                </a:lnTo>
                <a:lnTo>
                  <a:pt x="488" y="205"/>
                </a:lnTo>
                <a:lnTo>
                  <a:pt x="490" y="208"/>
                </a:lnTo>
                <a:lnTo>
                  <a:pt x="492" y="209"/>
                </a:lnTo>
                <a:lnTo>
                  <a:pt x="495" y="211"/>
                </a:lnTo>
                <a:lnTo>
                  <a:pt x="496" y="212"/>
                </a:lnTo>
                <a:lnTo>
                  <a:pt x="499" y="213"/>
                </a:lnTo>
                <a:lnTo>
                  <a:pt x="503" y="218"/>
                </a:lnTo>
                <a:lnTo>
                  <a:pt x="510" y="223"/>
                </a:lnTo>
                <a:lnTo>
                  <a:pt x="515" y="227"/>
                </a:lnTo>
                <a:lnTo>
                  <a:pt x="520" y="233"/>
                </a:lnTo>
                <a:lnTo>
                  <a:pt x="557" y="259"/>
                </a:lnTo>
                <a:lnTo>
                  <a:pt x="562" y="265"/>
                </a:lnTo>
                <a:lnTo>
                  <a:pt x="569" y="270"/>
                </a:lnTo>
                <a:lnTo>
                  <a:pt x="575" y="274"/>
                </a:lnTo>
                <a:lnTo>
                  <a:pt x="581" y="280"/>
                </a:lnTo>
                <a:lnTo>
                  <a:pt x="593" y="287"/>
                </a:lnTo>
                <a:lnTo>
                  <a:pt x="604" y="295"/>
                </a:lnTo>
                <a:lnTo>
                  <a:pt x="614" y="304"/>
                </a:lnTo>
                <a:lnTo>
                  <a:pt x="615" y="305"/>
                </a:lnTo>
                <a:lnTo>
                  <a:pt x="617" y="305"/>
                </a:lnTo>
                <a:lnTo>
                  <a:pt x="617" y="306"/>
                </a:lnTo>
                <a:lnTo>
                  <a:pt x="617" y="307"/>
                </a:lnTo>
                <a:lnTo>
                  <a:pt x="629" y="312"/>
                </a:lnTo>
                <a:lnTo>
                  <a:pt x="638" y="320"/>
                </a:lnTo>
                <a:lnTo>
                  <a:pt x="641" y="320"/>
                </a:lnTo>
                <a:lnTo>
                  <a:pt x="643" y="323"/>
                </a:lnTo>
                <a:lnTo>
                  <a:pt x="645" y="325"/>
                </a:lnTo>
                <a:lnTo>
                  <a:pt x="648" y="326"/>
                </a:lnTo>
                <a:lnTo>
                  <a:pt x="652" y="329"/>
                </a:lnTo>
                <a:lnTo>
                  <a:pt x="654" y="331"/>
                </a:lnTo>
                <a:lnTo>
                  <a:pt x="656" y="333"/>
                </a:lnTo>
                <a:lnTo>
                  <a:pt x="658" y="334"/>
                </a:lnTo>
                <a:lnTo>
                  <a:pt x="660" y="334"/>
                </a:lnTo>
                <a:lnTo>
                  <a:pt x="662" y="335"/>
                </a:lnTo>
                <a:lnTo>
                  <a:pt x="663" y="337"/>
                </a:lnTo>
                <a:lnTo>
                  <a:pt x="665" y="337"/>
                </a:lnTo>
                <a:lnTo>
                  <a:pt x="667" y="334"/>
                </a:lnTo>
                <a:lnTo>
                  <a:pt x="669" y="331"/>
                </a:lnTo>
                <a:lnTo>
                  <a:pt x="672" y="328"/>
                </a:lnTo>
                <a:lnTo>
                  <a:pt x="668" y="325"/>
                </a:lnTo>
                <a:lnTo>
                  <a:pt x="664" y="323"/>
                </a:lnTo>
                <a:lnTo>
                  <a:pt x="660" y="321"/>
                </a:lnTo>
                <a:lnTo>
                  <a:pt x="657" y="319"/>
                </a:lnTo>
                <a:lnTo>
                  <a:pt x="644" y="309"/>
                </a:lnTo>
                <a:lnTo>
                  <a:pt x="631" y="299"/>
                </a:lnTo>
                <a:lnTo>
                  <a:pt x="618" y="290"/>
                </a:lnTo>
                <a:lnTo>
                  <a:pt x="605" y="281"/>
                </a:lnTo>
                <a:lnTo>
                  <a:pt x="595" y="272"/>
                </a:lnTo>
                <a:lnTo>
                  <a:pt x="583" y="263"/>
                </a:lnTo>
                <a:lnTo>
                  <a:pt x="572" y="254"/>
                </a:lnTo>
                <a:lnTo>
                  <a:pt x="557" y="240"/>
                </a:lnTo>
                <a:lnTo>
                  <a:pt x="542" y="227"/>
                </a:lnTo>
                <a:lnTo>
                  <a:pt x="537" y="224"/>
                </a:lnTo>
                <a:lnTo>
                  <a:pt x="532" y="221"/>
                </a:lnTo>
                <a:lnTo>
                  <a:pt x="527" y="216"/>
                </a:lnTo>
                <a:lnTo>
                  <a:pt x="526" y="215"/>
                </a:lnTo>
                <a:lnTo>
                  <a:pt x="525" y="213"/>
                </a:lnTo>
                <a:lnTo>
                  <a:pt x="523" y="211"/>
                </a:lnTo>
                <a:lnTo>
                  <a:pt x="521" y="209"/>
                </a:lnTo>
                <a:lnTo>
                  <a:pt x="516" y="206"/>
                </a:lnTo>
                <a:lnTo>
                  <a:pt x="513" y="205"/>
                </a:lnTo>
                <a:lnTo>
                  <a:pt x="510" y="203"/>
                </a:lnTo>
                <a:lnTo>
                  <a:pt x="503" y="197"/>
                </a:lnTo>
                <a:lnTo>
                  <a:pt x="497" y="190"/>
                </a:lnTo>
                <a:lnTo>
                  <a:pt x="489" y="185"/>
                </a:lnTo>
                <a:lnTo>
                  <a:pt x="476" y="173"/>
                </a:lnTo>
                <a:lnTo>
                  <a:pt x="462" y="162"/>
                </a:lnTo>
                <a:lnTo>
                  <a:pt x="448" y="149"/>
                </a:lnTo>
                <a:lnTo>
                  <a:pt x="443" y="148"/>
                </a:lnTo>
                <a:lnTo>
                  <a:pt x="440" y="145"/>
                </a:lnTo>
                <a:lnTo>
                  <a:pt x="438" y="143"/>
                </a:lnTo>
                <a:lnTo>
                  <a:pt x="435" y="141"/>
                </a:lnTo>
                <a:lnTo>
                  <a:pt x="432" y="138"/>
                </a:lnTo>
                <a:lnTo>
                  <a:pt x="431" y="137"/>
                </a:lnTo>
                <a:lnTo>
                  <a:pt x="431" y="136"/>
                </a:lnTo>
                <a:lnTo>
                  <a:pt x="431" y="134"/>
                </a:lnTo>
                <a:close/>
                <a:moveTo>
                  <a:pt x="447" y="130"/>
                </a:moveTo>
                <a:lnTo>
                  <a:pt x="444" y="130"/>
                </a:lnTo>
                <a:lnTo>
                  <a:pt x="442" y="131"/>
                </a:lnTo>
                <a:lnTo>
                  <a:pt x="439" y="132"/>
                </a:lnTo>
                <a:lnTo>
                  <a:pt x="437" y="132"/>
                </a:lnTo>
                <a:lnTo>
                  <a:pt x="438" y="136"/>
                </a:lnTo>
                <a:lnTo>
                  <a:pt x="439" y="138"/>
                </a:lnTo>
                <a:lnTo>
                  <a:pt x="441" y="141"/>
                </a:lnTo>
                <a:lnTo>
                  <a:pt x="443" y="142"/>
                </a:lnTo>
                <a:lnTo>
                  <a:pt x="446" y="144"/>
                </a:lnTo>
                <a:lnTo>
                  <a:pt x="449" y="145"/>
                </a:lnTo>
                <a:lnTo>
                  <a:pt x="456" y="153"/>
                </a:lnTo>
                <a:lnTo>
                  <a:pt x="465" y="158"/>
                </a:lnTo>
                <a:lnTo>
                  <a:pt x="474" y="164"/>
                </a:lnTo>
                <a:lnTo>
                  <a:pt x="484" y="174"/>
                </a:lnTo>
                <a:lnTo>
                  <a:pt x="494" y="184"/>
                </a:lnTo>
                <a:lnTo>
                  <a:pt x="506" y="191"/>
                </a:lnTo>
                <a:lnTo>
                  <a:pt x="510" y="198"/>
                </a:lnTo>
                <a:lnTo>
                  <a:pt x="518" y="203"/>
                </a:lnTo>
                <a:lnTo>
                  <a:pt x="525" y="206"/>
                </a:lnTo>
                <a:lnTo>
                  <a:pt x="526" y="210"/>
                </a:lnTo>
                <a:lnTo>
                  <a:pt x="527" y="211"/>
                </a:lnTo>
                <a:lnTo>
                  <a:pt x="530" y="213"/>
                </a:lnTo>
                <a:lnTo>
                  <a:pt x="532" y="215"/>
                </a:lnTo>
                <a:lnTo>
                  <a:pt x="533" y="216"/>
                </a:lnTo>
                <a:lnTo>
                  <a:pt x="534" y="218"/>
                </a:lnTo>
                <a:lnTo>
                  <a:pt x="551" y="230"/>
                </a:lnTo>
                <a:lnTo>
                  <a:pt x="567" y="245"/>
                </a:lnTo>
                <a:lnTo>
                  <a:pt x="576" y="252"/>
                </a:lnTo>
                <a:lnTo>
                  <a:pt x="584" y="261"/>
                </a:lnTo>
                <a:lnTo>
                  <a:pt x="592" y="265"/>
                </a:lnTo>
                <a:lnTo>
                  <a:pt x="598" y="270"/>
                </a:lnTo>
                <a:lnTo>
                  <a:pt x="605" y="274"/>
                </a:lnTo>
                <a:lnTo>
                  <a:pt x="607" y="277"/>
                </a:lnTo>
                <a:lnTo>
                  <a:pt x="610" y="280"/>
                </a:lnTo>
                <a:lnTo>
                  <a:pt x="614" y="282"/>
                </a:lnTo>
                <a:lnTo>
                  <a:pt x="616" y="284"/>
                </a:lnTo>
                <a:lnTo>
                  <a:pt x="619" y="287"/>
                </a:lnTo>
                <a:lnTo>
                  <a:pt x="621" y="289"/>
                </a:lnTo>
                <a:lnTo>
                  <a:pt x="622" y="289"/>
                </a:lnTo>
                <a:lnTo>
                  <a:pt x="623" y="289"/>
                </a:lnTo>
                <a:lnTo>
                  <a:pt x="623" y="289"/>
                </a:lnTo>
                <a:lnTo>
                  <a:pt x="624" y="290"/>
                </a:lnTo>
                <a:lnTo>
                  <a:pt x="626" y="290"/>
                </a:lnTo>
                <a:lnTo>
                  <a:pt x="639" y="299"/>
                </a:lnTo>
                <a:lnTo>
                  <a:pt x="653" y="309"/>
                </a:lnTo>
                <a:lnTo>
                  <a:pt x="665" y="320"/>
                </a:lnTo>
                <a:lnTo>
                  <a:pt x="667" y="320"/>
                </a:lnTo>
                <a:lnTo>
                  <a:pt x="669" y="322"/>
                </a:lnTo>
                <a:lnTo>
                  <a:pt x="671" y="323"/>
                </a:lnTo>
                <a:lnTo>
                  <a:pt x="675" y="324"/>
                </a:lnTo>
                <a:lnTo>
                  <a:pt x="679" y="319"/>
                </a:lnTo>
                <a:lnTo>
                  <a:pt x="682" y="313"/>
                </a:lnTo>
                <a:lnTo>
                  <a:pt x="670" y="306"/>
                </a:lnTo>
                <a:lnTo>
                  <a:pt x="659" y="298"/>
                </a:lnTo>
                <a:lnTo>
                  <a:pt x="647" y="290"/>
                </a:lnTo>
                <a:lnTo>
                  <a:pt x="643" y="286"/>
                </a:lnTo>
                <a:lnTo>
                  <a:pt x="638" y="283"/>
                </a:lnTo>
                <a:lnTo>
                  <a:pt x="638" y="281"/>
                </a:lnTo>
                <a:lnTo>
                  <a:pt x="627" y="273"/>
                </a:lnTo>
                <a:lnTo>
                  <a:pt x="616" y="264"/>
                </a:lnTo>
                <a:lnTo>
                  <a:pt x="606" y="256"/>
                </a:lnTo>
                <a:lnTo>
                  <a:pt x="595" y="247"/>
                </a:lnTo>
                <a:lnTo>
                  <a:pt x="592" y="244"/>
                </a:lnTo>
                <a:lnTo>
                  <a:pt x="588" y="241"/>
                </a:lnTo>
                <a:lnTo>
                  <a:pt x="585" y="238"/>
                </a:lnTo>
                <a:lnTo>
                  <a:pt x="578" y="233"/>
                </a:lnTo>
                <a:lnTo>
                  <a:pt x="570" y="227"/>
                </a:lnTo>
                <a:lnTo>
                  <a:pt x="563" y="220"/>
                </a:lnTo>
                <a:lnTo>
                  <a:pt x="555" y="214"/>
                </a:lnTo>
                <a:lnTo>
                  <a:pt x="546" y="208"/>
                </a:lnTo>
                <a:lnTo>
                  <a:pt x="539" y="200"/>
                </a:lnTo>
                <a:lnTo>
                  <a:pt x="522" y="188"/>
                </a:lnTo>
                <a:lnTo>
                  <a:pt x="507" y="174"/>
                </a:lnTo>
                <a:lnTo>
                  <a:pt x="503" y="170"/>
                </a:lnTo>
                <a:lnTo>
                  <a:pt x="499" y="167"/>
                </a:lnTo>
                <a:lnTo>
                  <a:pt x="495" y="164"/>
                </a:lnTo>
                <a:lnTo>
                  <a:pt x="490" y="162"/>
                </a:lnTo>
                <a:lnTo>
                  <a:pt x="485" y="157"/>
                </a:lnTo>
                <a:lnTo>
                  <a:pt x="480" y="152"/>
                </a:lnTo>
                <a:lnTo>
                  <a:pt x="475" y="148"/>
                </a:lnTo>
                <a:lnTo>
                  <a:pt x="471" y="144"/>
                </a:lnTo>
                <a:lnTo>
                  <a:pt x="465" y="142"/>
                </a:lnTo>
                <a:lnTo>
                  <a:pt x="460" y="139"/>
                </a:lnTo>
                <a:lnTo>
                  <a:pt x="458" y="137"/>
                </a:lnTo>
                <a:lnTo>
                  <a:pt x="454" y="134"/>
                </a:lnTo>
                <a:lnTo>
                  <a:pt x="452" y="132"/>
                </a:lnTo>
                <a:lnTo>
                  <a:pt x="450" y="130"/>
                </a:lnTo>
                <a:lnTo>
                  <a:pt x="447" y="130"/>
                </a:lnTo>
                <a:close/>
                <a:moveTo>
                  <a:pt x="468" y="124"/>
                </a:moveTo>
                <a:lnTo>
                  <a:pt x="461" y="125"/>
                </a:lnTo>
                <a:lnTo>
                  <a:pt x="453" y="127"/>
                </a:lnTo>
                <a:lnTo>
                  <a:pt x="455" y="130"/>
                </a:lnTo>
                <a:lnTo>
                  <a:pt x="458" y="132"/>
                </a:lnTo>
                <a:lnTo>
                  <a:pt x="461" y="134"/>
                </a:lnTo>
                <a:lnTo>
                  <a:pt x="464" y="136"/>
                </a:lnTo>
                <a:lnTo>
                  <a:pt x="463" y="137"/>
                </a:lnTo>
                <a:lnTo>
                  <a:pt x="463" y="138"/>
                </a:lnTo>
                <a:lnTo>
                  <a:pt x="473" y="142"/>
                </a:lnTo>
                <a:lnTo>
                  <a:pt x="480" y="148"/>
                </a:lnTo>
                <a:lnTo>
                  <a:pt x="488" y="153"/>
                </a:lnTo>
                <a:lnTo>
                  <a:pt x="487" y="154"/>
                </a:lnTo>
                <a:lnTo>
                  <a:pt x="488" y="155"/>
                </a:lnTo>
                <a:lnTo>
                  <a:pt x="488" y="155"/>
                </a:lnTo>
                <a:lnTo>
                  <a:pt x="488" y="156"/>
                </a:lnTo>
                <a:lnTo>
                  <a:pt x="502" y="164"/>
                </a:lnTo>
                <a:lnTo>
                  <a:pt x="514" y="175"/>
                </a:lnTo>
                <a:lnTo>
                  <a:pt x="526" y="187"/>
                </a:lnTo>
                <a:lnTo>
                  <a:pt x="540" y="196"/>
                </a:lnTo>
                <a:lnTo>
                  <a:pt x="542" y="198"/>
                </a:lnTo>
                <a:lnTo>
                  <a:pt x="543" y="199"/>
                </a:lnTo>
                <a:lnTo>
                  <a:pt x="543" y="200"/>
                </a:lnTo>
                <a:lnTo>
                  <a:pt x="545" y="200"/>
                </a:lnTo>
                <a:lnTo>
                  <a:pt x="546" y="201"/>
                </a:lnTo>
                <a:lnTo>
                  <a:pt x="547" y="201"/>
                </a:lnTo>
                <a:lnTo>
                  <a:pt x="548" y="203"/>
                </a:lnTo>
                <a:lnTo>
                  <a:pt x="550" y="205"/>
                </a:lnTo>
                <a:lnTo>
                  <a:pt x="552" y="208"/>
                </a:lnTo>
                <a:lnTo>
                  <a:pt x="556" y="209"/>
                </a:lnTo>
                <a:lnTo>
                  <a:pt x="558" y="211"/>
                </a:lnTo>
                <a:lnTo>
                  <a:pt x="560" y="213"/>
                </a:lnTo>
                <a:lnTo>
                  <a:pt x="562" y="215"/>
                </a:lnTo>
                <a:lnTo>
                  <a:pt x="573" y="224"/>
                </a:lnTo>
                <a:lnTo>
                  <a:pt x="583" y="233"/>
                </a:lnTo>
                <a:lnTo>
                  <a:pt x="587" y="235"/>
                </a:lnTo>
                <a:lnTo>
                  <a:pt x="592" y="238"/>
                </a:lnTo>
                <a:lnTo>
                  <a:pt x="595" y="242"/>
                </a:lnTo>
                <a:lnTo>
                  <a:pt x="599" y="246"/>
                </a:lnTo>
                <a:lnTo>
                  <a:pt x="610" y="253"/>
                </a:lnTo>
                <a:lnTo>
                  <a:pt x="620" y="262"/>
                </a:lnTo>
                <a:lnTo>
                  <a:pt x="631" y="272"/>
                </a:lnTo>
                <a:lnTo>
                  <a:pt x="641" y="278"/>
                </a:lnTo>
                <a:lnTo>
                  <a:pt x="650" y="287"/>
                </a:lnTo>
                <a:lnTo>
                  <a:pt x="663" y="295"/>
                </a:lnTo>
                <a:lnTo>
                  <a:pt x="674" y="305"/>
                </a:lnTo>
                <a:lnTo>
                  <a:pt x="676" y="305"/>
                </a:lnTo>
                <a:lnTo>
                  <a:pt x="678" y="306"/>
                </a:lnTo>
                <a:lnTo>
                  <a:pt x="680" y="308"/>
                </a:lnTo>
                <a:lnTo>
                  <a:pt x="682" y="309"/>
                </a:lnTo>
                <a:lnTo>
                  <a:pt x="684" y="310"/>
                </a:lnTo>
                <a:lnTo>
                  <a:pt x="689" y="304"/>
                </a:lnTo>
                <a:lnTo>
                  <a:pt x="693" y="298"/>
                </a:lnTo>
                <a:lnTo>
                  <a:pt x="690" y="296"/>
                </a:lnTo>
                <a:lnTo>
                  <a:pt x="688" y="294"/>
                </a:lnTo>
                <a:lnTo>
                  <a:pt x="686" y="293"/>
                </a:lnTo>
                <a:lnTo>
                  <a:pt x="684" y="289"/>
                </a:lnTo>
                <a:lnTo>
                  <a:pt x="682" y="289"/>
                </a:lnTo>
                <a:lnTo>
                  <a:pt x="680" y="287"/>
                </a:lnTo>
                <a:lnTo>
                  <a:pt x="678" y="285"/>
                </a:lnTo>
                <a:lnTo>
                  <a:pt x="675" y="284"/>
                </a:lnTo>
                <a:lnTo>
                  <a:pt x="672" y="282"/>
                </a:lnTo>
                <a:lnTo>
                  <a:pt x="671" y="281"/>
                </a:lnTo>
                <a:lnTo>
                  <a:pt x="671" y="281"/>
                </a:lnTo>
                <a:lnTo>
                  <a:pt x="670" y="280"/>
                </a:lnTo>
                <a:lnTo>
                  <a:pt x="670" y="280"/>
                </a:lnTo>
                <a:lnTo>
                  <a:pt x="669" y="280"/>
                </a:lnTo>
                <a:lnTo>
                  <a:pt x="668" y="278"/>
                </a:lnTo>
                <a:lnTo>
                  <a:pt x="668" y="278"/>
                </a:lnTo>
                <a:lnTo>
                  <a:pt x="668" y="277"/>
                </a:lnTo>
                <a:lnTo>
                  <a:pt x="668" y="277"/>
                </a:lnTo>
                <a:lnTo>
                  <a:pt x="664" y="274"/>
                </a:lnTo>
                <a:lnTo>
                  <a:pt x="660" y="272"/>
                </a:lnTo>
                <a:lnTo>
                  <a:pt x="656" y="270"/>
                </a:lnTo>
                <a:lnTo>
                  <a:pt x="640" y="256"/>
                </a:lnTo>
                <a:lnTo>
                  <a:pt x="622" y="242"/>
                </a:lnTo>
                <a:lnTo>
                  <a:pt x="622" y="242"/>
                </a:lnTo>
                <a:lnTo>
                  <a:pt x="622" y="241"/>
                </a:lnTo>
                <a:lnTo>
                  <a:pt x="622" y="240"/>
                </a:lnTo>
                <a:lnTo>
                  <a:pt x="619" y="239"/>
                </a:lnTo>
                <a:lnTo>
                  <a:pt x="616" y="237"/>
                </a:lnTo>
                <a:lnTo>
                  <a:pt x="612" y="235"/>
                </a:lnTo>
                <a:lnTo>
                  <a:pt x="610" y="232"/>
                </a:lnTo>
                <a:lnTo>
                  <a:pt x="607" y="229"/>
                </a:lnTo>
                <a:lnTo>
                  <a:pt x="593" y="218"/>
                </a:lnTo>
                <a:lnTo>
                  <a:pt x="578" y="208"/>
                </a:lnTo>
                <a:lnTo>
                  <a:pt x="574" y="204"/>
                </a:lnTo>
                <a:lnTo>
                  <a:pt x="571" y="201"/>
                </a:lnTo>
                <a:lnTo>
                  <a:pt x="568" y="199"/>
                </a:lnTo>
                <a:lnTo>
                  <a:pt x="564" y="197"/>
                </a:lnTo>
                <a:lnTo>
                  <a:pt x="562" y="193"/>
                </a:lnTo>
                <a:lnTo>
                  <a:pt x="560" y="192"/>
                </a:lnTo>
                <a:lnTo>
                  <a:pt x="559" y="192"/>
                </a:lnTo>
                <a:lnTo>
                  <a:pt x="558" y="191"/>
                </a:lnTo>
                <a:lnTo>
                  <a:pt x="556" y="190"/>
                </a:lnTo>
                <a:lnTo>
                  <a:pt x="555" y="189"/>
                </a:lnTo>
                <a:lnTo>
                  <a:pt x="555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7" y="188"/>
                </a:lnTo>
                <a:lnTo>
                  <a:pt x="556" y="188"/>
                </a:lnTo>
                <a:lnTo>
                  <a:pt x="556" y="188"/>
                </a:lnTo>
                <a:lnTo>
                  <a:pt x="555" y="188"/>
                </a:lnTo>
                <a:lnTo>
                  <a:pt x="518" y="158"/>
                </a:lnTo>
                <a:lnTo>
                  <a:pt x="479" y="131"/>
                </a:lnTo>
                <a:lnTo>
                  <a:pt x="475" y="126"/>
                </a:lnTo>
                <a:lnTo>
                  <a:pt x="468" y="124"/>
                </a:lnTo>
                <a:close/>
                <a:moveTo>
                  <a:pt x="499" y="121"/>
                </a:moveTo>
                <a:lnTo>
                  <a:pt x="508" y="130"/>
                </a:lnTo>
                <a:lnTo>
                  <a:pt x="518" y="137"/>
                </a:lnTo>
                <a:lnTo>
                  <a:pt x="526" y="144"/>
                </a:lnTo>
                <a:lnTo>
                  <a:pt x="532" y="148"/>
                </a:lnTo>
                <a:lnTo>
                  <a:pt x="538" y="153"/>
                </a:lnTo>
                <a:lnTo>
                  <a:pt x="546" y="157"/>
                </a:lnTo>
                <a:lnTo>
                  <a:pt x="546" y="158"/>
                </a:lnTo>
                <a:lnTo>
                  <a:pt x="546" y="160"/>
                </a:lnTo>
                <a:lnTo>
                  <a:pt x="548" y="160"/>
                </a:lnTo>
                <a:lnTo>
                  <a:pt x="550" y="161"/>
                </a:lnTo>
                <a:lnTo>
                  <a:pt x="551" y="162"/>
                </a:lnTo>
                <a:lnTo>
                  <a:pt x="551" y="164"/>
                </a:lnTo>
                <a:lnTo>
                  <a:pt x="554" y="164"/>
                </a:lnTo>
                <a:lnTo>
                  <a:pt x="556" y="165"/>
                </a:lnTo>
                <a:lnTo>
                  <a:pt x="557" y="166"/>
                </a:lnTo>
                <a:lnTo>
                  <a:pt x="558" y="167"/>
                </a:lnTo>
                <a:lnTo>
                  <a:pt x="557" y="168"/>
                </a:lnTo>
                <a:lnTo>
                  <a:pt x="557" y="169"/>
                </a:lnTo>
                <a:lnTo>
                  <a:pt x="559" y="169"/>
                </a:lnTo>
                <a:lnTo>
                  <a:pt x="562" y="173"/>
                </a:lnTo>
                <a:lnTo>
                  <a:pt x="566" y="176"/>
                </a:lnTo>
                <a:lnTo>
                  <a:pt x="569" y="178"/>
                </a:lnTo>
                <a:lnTo>
                  <a:pt x="572" y="180"/>
                </a:lnTo>
                <a:lnTo>
                  <a:pt x="575" y="182"/>
                </a:lnTo>
                <a:lnTo>
                  <a:pt x="578" y="184"/>
                </a:lnTo>
                <a:lnTo>
                  <a:pt x="581" y="186"/>
                </a:lnTo>
                <a:lnTo>
                  <a:pt x="585" y="188"/>
                </a:lnTo>
                <a:lnTo>
                  <a:pt x="588" y="191"/>
                </a:lnTo>
                <a:lnTo>
                  <a:pt x="591" y="194"/>
                </a:lnTo>
                <a:lnTo>
                  <a:pt x="593" y="194"/>
                </a:lnTo>
                <a:lnTo>
                  <a:pt x="595" y="196"/>
                </a:lnTo>
                <a:lnTo>
                  <a:pt x="596" y="197"/>
                </a:lnTo>
                <a:lnTo>
                  <a:pt x="598" y="199"/>
                </a:lnTo>
                <a:lnTo>
                  <a:pt x="599" y="201"/>
                </a:lnTo>
                <a:lnTo>
                  <a:pt x="608" y="205"/>
                </a:lnTo>
                <a:lnTo>
                  <a:pt x="616" y="212"/>
                </a:lnTo>
                <a:lnTo>
                  <a:pt x="624" y="220"/>
                </a:lnTo>
                <a:lnTo>
                  <a:pt x="633" y="226"/>
                </a:lnTo>
                <a:lnTo>
                  <a:pt x="633" y="227"/>
                </a:lnTo>
                <a:lnTo>
                  <a:pt x="632" y="227"/>
                </a:lnTo>
                <a:lnTo>
                  <a:pt x="632" y="228"/>
                </a:lnTo>
                <a:lnTo>
                  <a:pt x="634" y="228"/>
                </a:lnTo>
                <a:lnTo>
                  <a:pt x="635" y="229"/>
                </a:lnTo>
                <a:lnTo>
                  <a:pt x="636" y="232"/>
                </a:lnTo>
                <a:lnTo>
                  <a:pt x="638" y="233"/>
                </a:lnTo>
                <a:lnTo>
                  <a:pt x="639" y="234"/>
                </a:lnTo>
                <a:lnTo>
                  <a:pt x="640" y="234"/>
                </a:lnTo>
                <a:lnTo>
                  <a:pt x="641" y="234"/>
                </a:lnTo>
                <a:lnTo>
                  <a:pt x="642" y="235"/>
                </a:lnTo>
                <a:lnTo>
                  <a:pt x="646" y="237"/>
                </a:lnTo>
                <a:lnTo>
                  <a:pt x="650" y="241"/>
                </a:lnTo>
                <a:lnTo>
                  <a:pt x="654" y="246"/>
                </a:lnTo>
                <a:lnTo>
                  <a:pt x="658" y="249"/>
                </a:lnTo>
                <a:lnTo>
                  <a:pt x="669" y="257"/>
                </a:lnTo>
                <a:lnTo>
                  <a:pt x="680" y="264"/>
                </a:lnTo>
                <a:lnTo>
                  <a:pt x="689" y="273"/>
                </a:lnTo>
                <a:lnTo>
                  <a:pt x="691" y="272"/>
                </a:lnTo>
                <a:lnTo>
                  <a:pt x="692" y="273"/>
                </a:lnTo>
                <a:lnTo>
                  <a:pt x="693" y="274"/>
                </a:lnTo>
                <a:lnTo>
                  <a:pt x="695" y="276"/>
                </a:lnTo>
                <a:lnTo>
                  <a:pt x="696" y="276"/>
                </a:lnTo>
                <a:lnTo>
                  <a:pt x="698" y="274"/>
                </a:lnTo>
                <a:lnTo>
                  <a:pt x="698" y="272"/>
                </a:lnTo>
                <a:lnTo>
                  <a:pt x="699" y="271"/>
                </a:lnTo>
                <a:lnTo>
                  <a:pt x="700" y="269"/>
                </a:lnTo>
                <a:lnTo>
                  <a:pt x="701" y="268"/>
                </a:lnTo>
                <a:lnTo>
                  <a:pt x="693" y="261"/>
                </a:lnTo>
                <a:lnTo>
                  <a:pt x="686" y="256"/>
                </a:lnTo>
                <a:lnTo>
                  <a:pt x="677" y="251"/>
                </a:lnTo>
                <a:lnTo>
                  <a:pt x="677" y="249"/>
                </a:lnTo>
                <a:lnTo>
                  <a:pt x="676" y="249"/>
                </a:lnTo>
                <a:lnTo>
                  <a:pt x="675" y="248"/>
                </a:lnTo>
                <a:lnTo>
                  <a:pt x="675" y="247"/>
                </a:lnTo>
                <a:lnTo>
                  <a:pt x="662" y="238"/>
                </a:lnTo>
                <a:lnTo>
                  <a:pt x="650" y="228"/>
                </a:lnTo>
                <a:lnTo>
                  <a:pt x="638" y="220"/>
                </a:lnTo>
                <a:lnTo>
                  <a:pt x="636" y="217"/>
                </a:lnTo>
                <a:lnTo>
                  <a:pt x="635" y="215"/>
                </a:lnTo>
                <a:lnTo>
                  <a:pt x="634" y="214"/>
                </a:lnTo>
                <a:lnTo>
                  <a:pt x="622" y="206"/>
                </a:lnTo>
                <a:lnTo>
                  <a:pt x="611" y="196"/>
                </a:lnTo>
                <a:lnTo>
                  <a:pt x="609" y="196"/>
                </a:lnTo>
                <a:lnTo>
                  <a:pt x="607" y="194"/>
                </a:lnTo>
                <a:lnTo>
                  <a:pt x="605" y="193"/>
                </a:lnTo>
                <a:lnTo>
                  <a:pt x="603" y="192"/>
                </a:lnTo>
                <a:lnTo>
                  <a:pt x="600" y="191"/>
                </a:lnTo>
                <a:lnTo>
                  <a:pt x="593" y="182"/>
                </a:lnTo>
                <a:lnTo>
                  <a:pt x="583" y="176"/>
                </a:lnTo>
                <a:lnTo>
                  <a:pt x="573" y="169"/>
                </a:lnTo>
                <a:lnTo>
                  <a:pt x="564" y="162"/>
                </a:lnTo>
                <a:lnTo>
                  <a:pt x="551" y="153"/>
                </a:lnTo>
                <a:lnTo>
                  <a:pt x="537" y="144"/>
                </a:lnTo>
                <a:lnTo>
                  <a:pt x="536" y="144"/>
                </a:lnTo>
                <a:lnTo>
                  <a:pt x="535" y="144"/>
                </a:lnTo>
                <a:lnTo>
                  <a:pt x="534" y="144"/>
                </a:lnTo>
                <a:lnTo>
                  <a:pt x="516" y="132"/>
                </a:lnTo>
                <a:lnTo>
                  <a:pt x="499" y="121"/>
                </a:lnTo>
                <a:close/>
                <a:moveTo>
                  <a:pt x="480" y="119"/>
                </a:moveTo>
                <a:lnTo>
                  <a:pt x="478" y="119"/>
                </a:lnTo>
                <a:lnTo>
                  <a:pt x="476" y="121"/>
                </a:lnTo>
                <a:lnTo>
                  <a:pt x="479" y="125"/>
                </a:lnTo>
                <a:lnTo>
                  <a:pt x="483" y="129"/>
                </a:lnTo>
                <a:lnTo>
                  <a:pt x="486" y="131"/>
                </a:lnTo>
                <a:lnTo>
                  <a:pt x="490" y="134"/>
                </a:lnTo>
                <a:lnTo>
                  <a:pt x="494" y="138"/>
                </a:lnTo>
                <a:lnTo>
                  <a:pt x="501" y="141"/>
                </a:lnTo>
                <a:lnTo>
                  <a:pt x="507" y="145"/>
                </a:lnTo>
                <a:lnTo>
                  <a:pt x="512" y="151"/>
                </a:lnTo>
                <a:lnTo>
                  <a:pt x="512" y="152"/>
                </a:lnTo>
                <a:lnTo>
                  <a:pt x="524" y="160"/>
                </a:lnTo>
                <a:lnTo>
                  <a:pt x="534" y="167"/>
                </a:lnTo>
                <a:lnTo>
                  <a:pt x="544" y="175"/>
                </a:lnTo>
                <a:lnTo>
                  <a:pt x="544" y="176"/>
                </a:lnTo>
                <a:lnTo>
                  <a:pt x="545" y="176"/>
                </a:lnTo>
                <a:lnTo>
                  <a:pt x="545" y="177"/>
                </a:lnTo>
                <a:lnTo>
                  <a:pt x="545" y="178"/>
                </a:lnTo>
                <a:lnTo>
                  <a:pt x="548" y="179"/>
                </a:lnTo>
                <a:lnTo>
                  <a:pt x="550" y="181"/>
                </a:lnTo>
                <a:lnTo>
                  <a:pt x="554" y="185"/>
                </a:lnTo>
                <a:lnTo>
                  <a:pt x="559" y="187"/>
                </a:lnTo>
                <a:lnTo>
                  <a:pt x="564" y="190"/>
                </a:lnTo>
                <a:lnTo>
                  <a:pt x="569" y="194"/>
                </a:lnTo>
                <a:lnTo>
                  <a:pt x="570" y="196"/>
                </a:lnTo>
                <a:lnTo>
                  <a:pt x="570" y="197"/>
                </a:lnTo>
                <a:lnTo>
                  <a:pt x="571" y="198"/>
                </a:lnTo>
                <a:lnTo>
                  <a:pt x="572" y="199"/>
                </a:lnTo>
                <a:lnTo>
                  <a:pt x="573" y="199"/>
                </a:lnTo>
                <a:lnTo>
                  <a:pt x="574" y="199"/>
                </a:lnTo>
                <a:lnTo>
                  <a:pt x="574" y="200"/>
                </a:lnTo>
                <a:lnTo>
                  <a:pt x="574" y="201"/>
                </a:lnTo>
                <a:lnTo>
                  <a:pt x="575" y="200"/>
                </a:lnTo>
                <a:lnTo>
                  <a:pt x="576" y="201"/>
                </a:lnTo>
                <a:lnTo>
                  <a:pt x="576" y="202"/>
                </a:lnTo>
                <a:lnTo>
                  <a:pt x="576" y="202"/>
                </a:lnTo>
                <a:lnTo>
                  <a:pt x="578" y="203"/>
                </a:lnTo>
                <a:lnTo>
                  <a:pt x="580" y="205"/>
                </a:lnTo>
                <a:lnTo>
                  <a:pt x="583" y="208"/>
                </a:lnTo>
                <a:lnTo>
                  <a:pt x="586" y="209"/>
                </a:lnTo>
                <a:lnTo>
                  <a:pt x="588" y="211"/>
                </a:lnTo>
                <a:lnTo>
                  <a:pt x="591" y="213"/>
                </a:lnTo>
                <a:lnTo>
                  <a:pt x="593" y="215"/>
                </a:lnTo>
                <a:lnTo>
                  <a:pt x="596" y="216"/>
                </a:lnTo>
                <a:lnTo>
                  <a:pt x="599" y="217"/>
                </a:lnTo>
                <a:lnTo>
                  <a:pt x="603" y="220"/>
                </a:lnTo>
                <a:lnTo>
                  <a:pt x="605" y="223"/>
                </a:lnTo>
                <a:lnTo>
                  <a:pt x="607" y="225"/>
                </a:lnTo>
                <a:lnTo>
                  <a:pt x="609" y="227"/>
                </a:lnTo>
                <a:lnTo>
                  <a:pt x="611" y="229"/>
                </a:lnTo>
                <a:lnTo>
                  <a:pt x="614" y="230"/>
                </a:lnTo>
                <a:lnTo>
                  <a:pt x="615" y="232"/>
                </a:lnTo>
                <a:lnTo>
                  <a:pt x="616" y="234"/>
                </a:lnTo>
                <a:lnTo>
                  <a:pt x="619" y="235"/>
                </a:lnTo>
                <a:lnTo>
                  <a:pt x="621" y="237"/>
                </a:lnTo>
                <a:lnTo>
                  <a:pt x="624" y="239"/>
                </a:lnTo>
                <a:lnTo>
                  <a:pt x="626" y="241"/>
                </a:lnTo>
                <a:lnTo>
                  <a:pt x="628" y="241"/>
                </a:lnTo>
                <a:lnTo>
                  <a:pt x="629" y="241"/>
                </a:lnTo>
                <a:lnTo>
                  <a:pt x="630" y="244"/>
                </a:lnTo>
                <a:lnTo>
                  <a:pt x="631" y="246"/>
                </a:lnTo>
                <a:lnTo>
                  <a:pt x="632" y="246"/>
                </a:lnTo>
                <a:lnTo>
                  <a:pt x="633" y="246"/>
                </a:lnTo>
                <a:lnTo>
                  <a:pt x="633" y="247"/>
                </a:lnTo>
                <a:lnTo>
                  <a:pt x="633" y="248"/>
                </a:lnTo>
                <a:lnTo>
                  <a:pt x="634" y="248"/>
                </a:lnTo>
                <a:lnTo>
                  <a:pt x="638" y="249"/>
                </a:lnTo>
                <a:lnTo>
                  <a:pt x="641" y="251"/>
                </a:lnTo>
                <a:lnTo>
                  <a:pt x="643" y="253"/>
                </a:lnTo>
                <a:lnTo>
                  <a:pt x="645" y="257"/>
                </a:lnTo>
                <a:lnTo>
                  <a:pt x="647" y="259"/>
                </a:lnTo>
                <a:lnTo>
                  <a:pt x="651" y="259"/>
                </a:lnTo>
                <a:lnTo>
                  <a:pt x="651" y="262"/>
                </a:lnTo>
                <a:lnTo>
                  <a:pt x="652" y="262"/>
                </a:lnTo>
                <a:lnTo>
                  <a:pt x="654" y="263"/>
                </a:lnTo>
                <a:lnTo>
                  <a:pt x="655" y="264"/>
                </a:lnTo>
                <a:lnTo>
                  <a:pt x="656" y="265"/>
                </a:lnTo>
                <a:lnTo>
                  <a:pt x="658" y="265"/>
                </a:lnTo>
                <a:lnTo>
                  <a:pt x="658" y="266"/>
                </a:lnTo>
                <a:lnTo>
                  <a:pt x="658" y="268"/>
                </a:lnTo>
                <a:lnTo>
                  <a:pt x="659" y="268"/>
                </a:lnTo>
                <a:lnTo>
                  <a:pt x="660" y="269"/>
                </a:lnTo>
                <a:lnTo>
                  <a:pt x="660" y="270"/>
                </a:lnTo>
                <a:lnTo>
                  <a:pt x="663" y="270"/>
                </a:lnTo>
                <a:lnTo>
                  <a:pt x="666" y="271"/>
                </a:lnTo>
                <a:lnTo>
                  <a:pt x="668" y="273"/>
                </a:lnTo>
                <a:lnTo>
                  <a:pt x="669" y="275"/>
                </a:lnTo>
                <a:lnTo>
                  <a:pt x="672" y="276"/>
                </a:lnTo>
                <a:lnTo>
                  <a:pt x="676" y="278"/>
                </a:lnTo>
                <a:lnTo>
                  <a:pt x="679" y="282"/>
                </a:lnTo>
                <a:lnTo>
                  <a:pt x="682" y="285"/>
                </a:lnTo>
                <a:lnTo>
                  <a:pt x="684" y="286"/>
                </a:lnTo>
                <a:lnTo>
                  <a:pt x="687" y="287"/>
                </a:lnTo>
                <a:lnTo>
                  <a:pt x="689" y="289"/>
                </a:lnTo>
                <a:lnTo>
                  <a:pt x="691" y="290"/>
                </a:lnTo>
                <a:lnTo>
                  <a:pt x="692" y="293"/>
                </a:lnTo>
                <a:lnTo>
                  <a:pt x="695" y="294"/>
                </a:lnTo>
                <a:lnTo>
                  <a:pt x="696" y="293"/>
                </a:lnTo>
                <a:lnTo>
                  <a:pt x="699" y="290"/>
                </a:lnTo>
                <a:lnTo>
                  <a:pt x="700" y="289"/>
                </a:lnTo>
                <a:lnTo>
                  <a:pt x="699" y="287"/>
                </a:lnTo>
                <a:lnTo>
                  <a:pt x="699" y="286"/>
                </a:lnTo>
                <a:lnTo>
                  <a:pt x="698" y="285"/>
                </a:lnTo>
                <a:lnTo>
                  <a:pt x="698" y="284"/>
                </a:lnTo>
                <a:lnTo>
                  <a:pt x="648" y="246"/>
                </a:lnTo>
                <a:lnTo>
                  <a:pt x="602" y="205"/>
                </a:lnTo>
                <a:lnTo>
                  <a:pt x="588" y="197"/>
                </a:lnTo>
                <a:lnTo>
                  <a:pt x="575" y="186"/>
                </a:lnTo>
                <a:lnTo>
                  <a:pt x="569" y="182"/>
                </a:lnTo>
                <a:lnTo>
                  <a:pt x="563" y="178"/>
                </a:lnTo>
                <a:lnTo>
                  <a:pt x="558" y="173"/>
                </a:lnTo>
                <a:lnTo>
                  <a:pt x="549" y="165"/>
                </a:lnTo>
                <a:lnTo>
                  <a:pt x="539" y="158"/>
                </a:lnTo>
                <a:lnTo>
                  <a:pt x="532" y="152"/>
                </a:lnTo>
                <a:lnTo>
                  <a:pt x="523" y="144"/>
                </a:lnTo>
                <a:lnTo>
                  <a:pt x="512" y="138"/>
                </a:lnTo>
                <a:lnTo>
                  <a:pt x="501" y="130"/>
                </a:lnTo>
                <a:lnTo>
                  <a:pt x="499" y="128"/>
                </a:lnTo>
                <a:lnTo>
                  <a:pt x="498" y="127"/>
                </a:lnTo>
                <a:lnTo>
                  <a:pt x="497" y="126"/>
                </a:lnTo>
                <a:lnTo>
                  <a:pt x="495" y="125"/>
                </a:lnTo>
                <a:lnTo>
                  <a:pt x="494" y="125"/>
                </a:lnTo>
                <a:lnTo>
                  <a:pt x="490" y="124"/>
                </a:lnTo>
                <a:lnTo>
                  <a:pt x="488" y="122"/>
                </a:lnTo>
                <a:lnTo>
                  <a:pt x="486" y="121"/>
                </a:lnTo>
                <a:lnTo>
                  <a:pt x="484" y="120"/>
                </a:lnTo>
                <a:lnTo>
                  <a:pt x="482" y="119"/>
                </a:lnTo>
                <a:lnTo>
                  <a:pt x="480" y="119"/>
                </a:lnTo>
                <a:close/>
                <a:moveTo>
                  <a:pt x="765" y="115"/>
                </a:moveTo>
                <a:lnTo>
                  <a:pt x="763" y="116"/>
                </a:lnTo>
                <a:lnTo>
                  <a:pt x="760" y="117"/>
                </a:lnTo>
                <a:lnTo>
                  <a:pt x="756" y="118"/>
                </a:lnTo>
                <a:lnTo>
                  <a:pt x="754" y="120"/>
                </a:lnTo>
                <a:lnTo>
                  <a:pt x="756" y="120"/>
                </a:lnTo>
                <a:lnTo>
                  <a:pt x="758" y="120"/>
                </a:lnTo>
                <a:lnTo>
                  <a:pt x="759" y="121"/>
                </a:lnTo>
                <a:lnTo>
                  <a:pt x="759" y="122"/>
                </a:lnTo>
                <a:lnTo>
                  <a:pt x="761" y="124"/>
                </a:lnTo>
                <a:lnTo>
                  <a:pt x="764" y="125"/>
                </a:lnTo>
                <a:lnTo>
                  <a:pt x="767" y="127"/>
                </a:lnTo>
                <a:lnTo>
                  <a:pt x="770" y="128"/>
                </a:lnTo>
                <a:lnTo>
                  <a:pt x="772" y="131"/>
                </a:lnTo>
                <a:lnTo>
                  <a:pt x="774" y="131"/>
                </a:lnTo>
                <a:lnTo>
                  <a:pt x="776" y="133"/>
                </a:lnTo>
                <a:lnTo>
                  <a:pt x="776" y="136"/>
                </a:lnTo>
                <a:lnTo>
                  <a:pt x="784" y="140"/>
                </a:lnTo>
                <a:lnTo>
                  <a:pt x="790" y="145"/>
                </a:lnTo>
                <a:lnTo>
                  <a:pt x="798" y="150"/>
                </a:lnTo>
                <a:lnTo>
                  <a:pt x="798" y="151"/>
                </a:lnTo>
                <a:lnTo>
                  <a:pt x="798" y="151"/>
                </a:lnTo>
                <a:lnTo>
                  <a:pt x="798" y="152"/>
                </a:lnTo>
                <a:lnTo>
                  <a:pt x="798" y="152"/>
                </a:lnTo>
                <a:lnTo>
                  <a:pt x="799" y="152"/>
                </a:lnTo>
                <a:lnTo>
                  <a:pt x="799" y="152"/>
                </a:lnTo>
                <a:lnTo>
                  <a:pt x="800" y="152"/>
                </a:lnTo>
                <a:lnTo>
                  <a:pt x="802" y="154"/>
                </a:lnTo>
                <a:lnTo>
                  <a:pt x="803" y="155"/>
                </a:lnTo>
                <a:lnTo>
                  <a:pt x="807" y="157"/>
                </a:lnTo>
                <a:lnTo>
                  <a:pt x="809" y="158"/>
                </a:lnTo>
                <a:lnTo>
                  <a:pt x="810" y="160"/>
                </a:lnTo>
                <a:lnTo>
                  <a:pt x="812" y="162"/>
                </a:lnTo>
                <a:lnTo>
                  <a:pt x="814" y="162"/>
                </a:lnTo>
                <a:lnTo>
                  <a:pt x="815" y="163"/>
                </a:lnTo>
                <a:lnTo>
                  <a:pt x="816" y="164"/>
                </a:lnTo>
                <a:lnTo>
                  <a:pt x="818" y="165"/>
                </a:lnTo>
                <a:lnTo>
                  <a:pt x="820" y="167"/>
                </a:lnTo>
                <a:lnTo>
                  <a:pt x="821" y="168"/>
                </a:lnTo>
                <a:lnTo>
                  <a:pt x="822" y="169"/>
                </a:lnTo>
                <a:lnTo>
                  <a:pt x="824" y="170"/>
                </a:lnTo>
                <a:lnTo>
                  <a:pt x="825" y="172"/>
                </a:lnTo>
                <a:lnTo>
                  <a:pt x="826" y="173"/>
                </a:lnTo>
                <a:lnTo>
                  <a:pt x="826" y="174"/>
                </a:lnTo>
                <a:lnTo>
                  <a:pt x="828" y="174"/>
                </a:lnTo>
                <a:lnTo>
                  <a:pt x="831" y="175"/>
                </a:lnTo>
                <a:lnTo>
                  <a:pt x="833" y="177"/>
                </a:lnTo>
                <a:lnTo>
                  <a:pt x="834" y="178"/>
                </a:lnTo>
                <a:lnTo>
                  <a:pt x="836" y="179"/>
                </a:lnTo>
                <a:lnTo>
                  <a:pt x="838" y="179"/>
                </a:lnTo>
                <a:lnTo>
                  <a:pt x="838" y="181"/>
                </a:lnTo>
                <a:lnTo>
                  <a:pt x="838" y="182"/>
                </a:lnTo>
                <a:lnTo>
                  <a:pt x="840" y="184"/>
                </a:lnTo>
                <a:lnTo>
                  <a:pt x="842" y="184"/>
                </a:lnTo>
                <a:lnTo>
                  <a:pt x="844" y="184"/>
                </a:lnTo>
                <a:lnTo>
                  <a:pt x="845" y="182"/>
                </a:lnTo>
                <a:lnTo>
                  <a:pt x="846" y="181"/>
                </a:lnTo>
                <a:lnTo>
                  <a:pt x="845" y="179"/>
                </a:lnTo>
                <a:lnTo>
                  <a:pt x="845" y="176"/>
                </a:lnTo>
                <a:lnTo>
                  <a:pt x="846" y="174"/>
                </a:lnTo>
                <a:lnTo>
                  <a:pt x="807" y="143"/>
                </a:lnTo>
                <a:lnTo>
                  <a:pt x="765" y="115"/>
                </a:lnTo>
                <a:close/>
                <a:moveTo>
                  <a:pt x="782" y="108"/>
                </a:moveTo>
                <a:lnTo>
                  <a:pt x="779" y="108"/>
                </a:lnTo>
                <a:lnTo>
                  <a:pt x="776" y="109"/>
                </a:lnTo>
                <a:lnTo>
                  <a:pt x="774" y="110"/>
                </a:lnTo>
                <a:lnTo>
                  <a:pt x="772" y="113"/>
                </a:lnTo>
                <a:lnTo>
                  <a:pt x="773" y="114"/>
                </a:lnTo>
                <a:lnTo>
                  <a:pt x="773" y="115"/>
                </a:lnTo>
                <a:lnTo>
                  <a:pt x="774" y="116"/>
                </a:lnTo>
                <a:lnTo>
                  <a:pt x="774" y="117"/>
                </a:lnTo>
                <a:lnTo>
                  <a:pt x="794" y="130"/>
                </a:lnTo>
                <a:lnTo>
                  <a:pt x="812" y="143"/>
                </a:lnTo>
                <a:lnTo>
                  <a:pt x="813" y="144"/>
                </a:lnTo>
                <a:lnTo>
                  <a:pt x="813" y="144"/>
                </a:lnTo>
                <a:lnTo>
                  <a:pt x="813" y="145"/>
                </a:lnTo>
                <a:lnTo>
                  <a:pt x="813" y="146"/>
                </a:lnTo>
                <a:lnTo>
                  <a:pt x="814" y="146"/>
                </a:lnTo>
                <a:lnTo>
                  <a:pt x="815" y="146"/>
                </a:lnTo>
                <a:lnTo>
                  <a:pt x="816" y="146"/>
                </a:lnTo>
                <a:lnTo>
                  <a:pt x="816" y="146"/>
                </a:lnTo>
                <a:lnTo>
                  <a:pt x="818" y="148"/>
                </a:lnTo>
                <a:lnTo>
                  <a:pt x="819" y="149"/>
                </a:lnTo>
                <a:lnTo>
                  <a:pt x="821" y="150"/>
                </a:lnTo>
                <a:lnTo>
                  <a:pt x="822" y="151"/>
                </a:lnTo>
                <a:lnTo>
                  <a:pt x="822" y="153"/>
                </a:lnTo>
                <a:lnTo>
                  <a:pt x="823" y="152"/>
                </a:lnTo>
                <a:lnTo>
                  <a:pt x="824" y="153"/>
                </a:lnTo>
                <a:lnTo>
                  <a:pt x="825" y="153"/>
                </a:lnTo>
                <a:lnTo>
                  <a:pt x="825" y="154"/>
                </a:lnTo>
                <a:lnTo>
                  <a:pt x="826" y="154"/>
                </a:lnTo>
                <a:lnTo>
                  <a:pt x="827" y="154"/>
                </a:lnTo>
                <a:lnTo>
                  <a:pt x="837" y="162"/>
                </a:lnTo>
                <a:lnTo>
                  <a:pt x="847" y="168"/>
                </a:lnTo>
                <a:lnTo>
                  <a:pt x="849" y="166"/>
                </a:lnTo>
                <a:lnTo>
                  <a:pt x="850" y="165"/>
                </a:lnTo>
                <a:lnTo>
                  <a:pt x="852" y="163"/>
                </a:lnTo>
                <a:lnTo>
                  <a:pt x="854" y="162"/>
                </a:lnTo>
                <a:lnTo>
                  <a:pt x="855" y="160"/>
                </a:lnTo>
                <a:lnTo>
                  <a:pt x="836" y="145"/>
                </a:lnTo>
                <a:lnTo>
                  <a:pt x="815" y="131"/>
                </a:lnTo>
                <a:lnTo>
                  <a:pt x="796" y="117"/>
                </a:lnTo>
                <a:lnTo>
                  <a:pt x="794" y="116"/>
                </a:lnTo>
                <a:lnTo>
                  <a:pt x="791" y="115"/>
                </a:lnTo>
                <a:lnTo>
                  <a:pt x="789" y="114"/>
                </a:lnTo>
                <a:lnTo>
                  <a:pt x="787" y="113"/>
                </a:lnTo>
                <a:lnTo>
                  <a:pt x="786" y="110"/>
                </a:lnTo>
                <a:lnTo>
                  <a:pt x="784" y="108"/>
                </a:lnTo>
                <a:lnTo>
                  <a:pt x="782" y="108"/>
                </a:lnTo>
                <a:close/>
                <a:moveTo>
                  <a:pt x="797" y="100"/>
                </a:moveTo>
                <a:lnTo>
                  <a:pt x="795" y="101"/>
                </a:lnTo>
                <a:lnTo>
                  <a:pt x="792" y="103"/>
                </a:lnTo>
                <a:lnTo>
                  <a:pt x="789" y="104"/>
                </a:lnTo>
                <a:lnTo>
                  <a:pt x="786" y="105"/>
                </a:lnTo>
                <a:lnTo>
                  <a:pt x="794" y="113"/>
                </a:lnTo>
                <a:lnTo>
                  <a:pt x="803" y="119"/>
                </a:lnTo>
                <a:lnTo>
                  <a:pt x="813" y="125"/>
                </a:lnTo>
                <a:lnTo>
                  <a:pt x="821" y="132"/>
                </a:lnTo>
                <a:lnTo>
                  <a:pt x="823" y="132"/>
                </a:lnTo>
                <a:lnTo>
                  <a:pt x="824" y="132"/>
                </a:lnTo>
                <a:lnTo>
                  <a:pt x="824" y="132"/>
                </a:lnTo>
                <a:lnTo>
                  <a:pt x="826" y="133"/>
                </a:lnTo>
                <a:lnTo>
                  <a:pt x="826" y="136"/>
                </a:lnTo>
                <a:lnTo>
                  <a:pt x="840" y="144"/>
                </a:lnTo>
                <a:lnTo>
                  <a:pt x="854" y="154"/>
                </a:lnTo>
                <a:lnTo>
                  <a:pt x="855" y="154"/>
                </a:lnTo>
                <a:lnTo>
                  <a:pt x="857" y="155"/>
                </a:lnTo>
                <a:lnTo>
                  <a:pt x="858" y="156"/>
                </a:lnTo>
                <a:lnTo>
                  <a:pt x="858" y="158"/>
                </a:lnTo>
                <a:lnTo>
                  <a:pt x="862" y="157"/>
                </a:lnTo>
                <a:lnTo>
                  <a:pt x="866" y="157"/>
                </a:lnTo>
                <a:lnTo>
                  <a:pt x="869" y="157"/>
                </a:lnTo>
                <a:lnTo>
                  <a:pt x="868" y="155"/>
                </a:lnTo>
                <a:lnTo>
                  <a:pt x="866" y="153"/>
                </a:lnTo>
                <a:lnTo>
                  <a:pt x="863" y="152"/>
                </a:lnTo>
                <a:lnTo>
                  <a:pt x="861" y="151"/>
                </a:lnTo>
                <a:lnTo>
                  <a:pt x="860" y="149"/>
                </a:lnTo>
                <a:lnTo>
                  <a:pt x="843" y="137"/>
                </a:lnTo>
                <a:lnTo>
                  <a:pt x="827" y="125"/>
                </a:lnTo>
                <a:lnTo>
                  <a:pt x="810" y="114"/>
                </a:lnTo>
                <a:lnTo>
                  <a:pt x="807" y="109"/>
                </a:lnTo>
                <a:lnTo>
                  <a:pt x="803" y="107"/>
                </a:lnTo>
                <a:lnTo>
                  <a:pt x="801" y="104"/>
                </a:lnTo>
                <a:lnTo>
                  <a:pt x="799" y="100"/>
                </a:lnTo>
                <a:lnTo>
                  <a:pt x="798" y="101"/>
                </a:lnTo>
                <a:lnTo>
                  <a:pt x="798" y="100"/>
                </a:lnTo>
                <a:lnTo>
                  <a:pt x="798" y="100"/>
                </a:lnTo>
                <a:lnTo>
                  <a:pt x="797" y="100"/>
                </a:lnTo>
                <a:close/>
                <a:moveTo>
                  <a:pt x="28" y="67"/>
                </a:moveTo>
                <a:lnTo>
                  <a:pt x="28" y="68"/>
                </a:lnTo>
                <a:lnTo>
                  <a:pt x="28" y="69"/>
                </a:lnTo>
                <a:lnTo>
                  <a:pt x="28" y="70"/>
                </a:lnTo>
                <a:lnTo>
                  <a:pt x="29" y="71"/>
                </a:lnTo>
                <a:lnTo>
                  <a:pt x="30" y="71"/>
                </a:lnTo>
                <a:lnTo>
                  <a:pt x="29" y="70"/>
                </a:lnTo>
                <a:lnTo>
                  <a:pt x="29" y="68"/>
                </a:lnTo>
                <a:lnTo>
                  <a:pt x="28" y="67"/>
                </a:lnTo>
                <a:close/>
                <a:moveTo>
                  <a:pt x="27" y="57"/>
                </a:moveTo>
                <a:lnTo>
                  <a:pt x="27" y="59"/>
                </a:lnTo>
                <a:lnTo>
                  <a:pt x="27" y="61"/>
                </a:lnTo>
                <a:lnTo>
                  <a:pt x="28" y="62"/>
                </a:lnTo>
                <a:lnTo>
                  <a:pt x="28" y="61"/>
                </a:lnTo>
                <a:lnTo>
                  <a:pt x="28" y="59"/>
                </a:lnTo>
                <a:lnTo>
                  <a:pt x="28" y="58"/>
                </a:lnTo>
                <a:lnTo>
                  <a:pt x="27" y="58"/>
                </a:lnTo>
                <a:lnTo>
                  <a:pt x="27" y="57"/>
                </a:lnTo>
                <a:close/>
                <a:moveTo>
                  <a:pt x="21" y="0"/>
                </a:moveTo>
                <a:lnTo>
                  <a:pt x="23" y="2"/>
                </a:lnTo>
                <a:lnTo>
                  <a:pt x="24" y="5"/>
                </a:lnTo>
                <a:lnTo>
                  <a:pt x="24" y="7"/>
                </a:lnTo>
                <a:lnTo>
                  <a:pt x="24" y="10"/>
                </a:lnTo>
                <a:lnTo>
                  <a:pt x="24" y="12"/>
                </a:lnTo>
                <a:lnTo>
                  <a:pt x="24" y="16"/>
                </a:lnTo>
                <a:lnTo>
                  <a:pt x="28" y="33"/>
                </a:lnTo>
                <a:lnTo>
                  <a:pt x="32" y="48"/>
                </a:lnTo>
                <a:lnTo>
                  <a:pt x="33" y="61"/>
                </a:lnTo>
                <a:lnTo>
                  <a:pt x="35" y="72"/>
                </a:lnTo>
                <a:lnTo>
                  <a:pt x="36" y="85"/>
                </a:lnTo>
                <a:lnTo>
                  <a:pt x="35" y="85"/>
                </a:lnTo>
                <a:lnTo>
                  <a:pt x="35" y="86"/>
                </a:lnTo>
                <a:lnTo>
                  <a:pt x="35" y="88"/>
                </a:lnTo>
                <a:lnTo>
                  <a:pt x="33" y="88"/>
                </a:lnTo>
                <a:lnTo>
                  <a:pt x="31" y="86"/>
                </a:lnTo>
                <a:lnTo>
                  <a:pt x="28" y="85"/>
                </a:lnTo>
                <a:lnTo>
                  <a:pt x="28" y="84"/>
                </a:lnTo>
                <a:lnTo>
                  <a:pt x="28" y="83"/>
                </a:lnTo>
                <a:lnTo>
                  <a:pt x="27" y="82"/>
                </a:lnTo>
                <a:lnTo>
                  <a:pt x="26" y="80"/>
                </a:lnTo>
                <a:lnTo>
                  <a:pt x="26" y="78"/>
                </a:lnTo>
                <a:lnTo>
                  <a:pt x="23" y="90"/>
                </a:lnTo>
                <a:lnTo>
                  <a:pt x="22" y="103"/>
                </a:lnTo>
                <a:lnTo>
                  <a:pt x="21" y="115"/>
                </a:lnTo>
                <a:lnTo>
                  <a:pt x="22" y="129"/>
                </a:lnTo>
                <a:lnTo>
                  <a:pt x="22" y="144"/>
                </a:lnTo>
                <a:lnTo>
                  <a:pt x="21" y="160"/>
                </a:lnTo>
                <a:lnTo>
                  <a:pt x="22" y="176"/>
                </a:lnTo>
                <a:lnTo>
                  <a:pt x="22" y="194"/>
                </a:lnTo>
                <a:lnTo>
                  <a:pt x="22" y="211"/>
                </a:lnTo>
                <a:lnTo>
                  <a:pt x="22" y="212"/>
                </a:lnTo>
                <a:lnTo>
                  <a:pt x="22" y="212"/>
                </a:lnTo>
                <a:lnTo>
                  <a:pt x="22" y="212"/>
                </a:lnTo>
                <a:lnTo>
                  <a:pt x="22" y="224"/>
                </a:lnTo>
                <a:lnTo>
                  <a:pt x="23" y="238"/>
                </a:lnTo>
                <a:lnTo>
                  <a:pt x="22" y="253"/>
                </a:lnTo>
                <a:lnTo>
                  <a:pt x="23" y="270"/>
                </a:lnTo>
                <a:lnTo>
                  <a:pt x="24" y="285"/>
                </a:lnTo>
                <a:lnTo>
                  <a:pt x="23" y="290"/>
                </a:lnTo>
                <a:lnTo>
                  <a:pt x="22" y="295"/>
                </a:lnTo>
                <a:lnTo>
                  <a:pt x="22" y="299"/>
                </a:lnTo>
                <a:lnTo>
                  <a:pt x="22" y="301"/>
                </a:lnTo>
                <a:lnTo>
                  <a:pt x="23" y="304"/>
                </a:lnTo>
                <a:lnTo>
                  <a:pt x="24" y="305"/>
                </a:lnTo>
                <a:lnTo>
                  <a:pt x="24" y="308"/>
                </a:lnTo>
                <a:lnTo>
                  <a:pt x="23" y="310"/>
                </a:lnTo>
                <a:lnTo>
                  <a:pt x="23" y="313"/>
                </a:lnTo>
                <a:lnTo>
                  <a:pt x="24" y="328"/>
                </a:lnTo>
                <a:lnTo>
                  <a:pt x="26" y="343"/>
                </a:lnTo>
                <a:lnTo>
                  <a:pt x="24" y="345"/>
                </a:lnTo>
                <a:lnTo>
                  <a:pt x="23" y="345"/>
                </a:lnTo>
                <a:lnTo>
                  <a:pt x="24" y="349"/>
                </a:lnTo>
                <a:lnTo>
                  <a:pt x="24" y="353"/>
                </a:lnTo>
                <a:lnTo>
                  <a:pt x="24" y="357"/>
                </a:lnTo>
                <a:lnTo>
                  <a:pt x="24" y="360"/>
                </a:lnTo>
                <a:lnTo>
                  <a:pt x="26" y="378"/>
                </a:lnTo>
                <a:lnTo>
                  <a:pt x="26" y="394"/>
                </a:lnTo>
                <a:lnTo>
                  <a:pt x="27" y="397"/>
                </a:lnTo>
                <a:lnTo>
                  <a:pt x="27" y="401"/>
                </a:lnTo>
                <a:lnTo>
                  <a:pt x="27" y="404"/>
                </a:lnTo>
                <a:lnTo>
                  <a:pt x="28" y="405"/>
                </a:lnTo>
                <a:lnTo>
                  <a:pt x="29" y="404"/>
                </a:lnTo>
                <a:lnTo>
                  <a:pt x="30" y="404"/>
                </a:lnTo>
                <a:lnTo>
                  <a:pt x="31" y="405"/>
                </a:lnTo>
                <a:lnTo>
                  <a:pt x="44" y="417"/>
                </a:lnTo>
                <a:lnTo>
                  <a:pt x="59" y="429"/>
                </a:lnTo>
                <a:lnTo>
                  <a:pt x="74" y="440"/>
                </a:lnTo>
                <a:lnTo>
                  <a:pt x="77" y="442"/>
                </a:lnTo>
                <a:lnTo>
                  <a:pt x="79" y="443"/>
                </a:lnTo>
                <a:lnTo>
                  <a:pt x="81" y="446"/>
                </a:lnTo>
                <a:lnTo>
                  <a:pt x="84" y="449"/>
                </a:lnTo>
                <a:lnTo>
                  <a:pt x="88" y="451"/>
                </a:lnTo>
                <a:lnTo>
                  <a:pt x="91" y="453"/>
                </a:lnTo>
                <a:lnTo>
                  <a:pt x="95" y="454"/>
                </a:lnTo>
                <a:lnTo>
                  <a:pt x="99" y="450"/>
                </a:lnTo>
                <a:lnTo>
                  <a:pt x="101" y="443"/>
                </a:lnTo>
                <a:lnTo>
                  <a:pt x="70" y="417"/>
                </a:lnTo>
                <a:lnTo>
                  <a:pt x="38" y="391"/>
                </a:lnTo>
                <a:lnTo>
                  <a:pt x="35" y="393"/>
                </a:lnTo>
                <a:lnTo>
                  <a:pt x="33" y="395"/>
                </a:lnTo>
                <a:lnTo>
                  <a:pt x="32" y="396"/>
                </a:lnTo>
                <a:lnTo>
                  <a:pt x="30" y="398"/>
                </a:lnTo>
                <a:lnTo>
                  <a:pt x="28" y="398"/>
                </a:lnTo>
                <a:lnTo>
                  <a:pt x="29" y="395"/>
                </a:lnTo>
                <a:lnTo>
                  <a:pt x="30" y="393"/>
                </a:lnTo>
                <a:lnTo>
                  <a:pt x="32" y="391"/>
                </a:lnTo>
                <a:lnTo>
                  <a:pt x="34" y="389"/>
                </a:lnTo>
                <a:lnTo>
                  <a:pt x="36" y="386"/>
                </a:lnTo>
                <a:lnTo>
                  <a:pt x="39" y="384"/>
                </a:lnTo>
                <a:lnTo>
                  <a:pt x="41" y="382"/>
                </a:lnTo>
                <a:lnTo>
                  <a:pt x="43" y="380"/>
                </a:lnTo>
                <a:lnTo>
                  <a:pt x="60" y="364"/>
                </a:lnTo>
                <a:lnTo>
                  <a:pt x="78" y="346"/>
                </a:lnTo>
                <a:lnTo>
                  <a:pt x="96" y="331"/>
                </a:lnTo>
                <a:lnTo>
                  <a:pt x="98" y="328"/>
                </a:lnTo>
                <a:lnTo>
                  <a:pt x="99" y="325"/>
                </a:lnTo>
                <a:lnTo>
                  <a:pt x="101" y="323"/>
                </a:lnTo>
                <a:lnTo>
                  <a:pt x="103" y="321"/>
                </a:lnTo>
                <a:lnTo>
                  <a:pt x="106" y="321"/>
                </a:lnTo>
                <a:lnTo>
                  <a:pt x="110" y="322"/>
                </a:lnTo>
                <a:lnTo>
                  <a:pt x="112" y="324"/>
                </a:lnTo>
                <a:lnTo>
                  <a:pt x="131" y="319"/>
                </a:lnTo>
                <a:lnTo>
                  <a:pt x="149" y="313"/>
                </a:lnTo>
                <a:lnTo>
                  <a:pt x="167" y="307"/>
                </a:lnTo>
                <a:lnTo>
                  <a:pt x="170" y="306"/>
                </a:lnTo>
                <a:lnTo>
                  <a:pt x="172" y="305"/>
                </a:lnTo>
                <a:lnTo>
                  <a:pt x="174" y="305"/>
                </a:lnTo>
                <a:lnTo>
                  <a:pt x="182" y="301"/>
                </a:lnTo>
                <a:lnTo>
                  <a:pt x="189" y="298"/>
                </a:lnTo>
                <a:lnTo>
                  <a:pt x="198" y="296"/>
                </a:lnTo>
                <a:lnTo>
                  <a:pt x="204" y="293"/>
                </a:lnTo>
                <a:lnTo>
                  <a:pt x="208" y="292"/>
                </a:lnTo>
                <a:lnTo>
                  <a:pt x="211" y="290"/>
                </a:lnTo>
                <a:lnTo>
                  <a:pt x="213" y="289"/>
                </a:lnTo>
                <a:lnTo>
                  <a:pt x="216" y="288"/>
                </a:lnTo>
                <a:lnTo>
                  <a:pt x="219" y="286"/>
                </a:lnTo>
                <a:lnTo>
                  <a:pt x="220" y="284"/>
                </a:lnTo>
                <a:lnTo>
                  <a:pt x="221" y="281"/>
                </a:lnTo>
                <a:lnTo>
                  <a:pt x="224" y="277"/>
                </a:lnTo>
                <a:lnTo>
                  <a:pt x="227" y="274"/>
                </a:lnTo>
                <a:lnTo>
                  <a:pt x="230" y="274"/>
                </a:lnTo>
                <a:lnTo>
                  <a:pt x="231" y="275"/>
                </a:lnTo>
                <a:lnTo>
                  <a:pt x="232" y="275"/>
                </a:lnTo>
                <a:lnTo>
                  <a:pt x="233" y="275"/>
                </a:lnTo>
                <a:lnTo>
                  <a:pt x="256" y="252"/>
                </a:lnTo>
                <a:lnTo>
                  <a:pt x="279" y="230"/>
                </a:lnTo>
                <a:lnTo>
                  <a:pt x="279" y="229"/>
                </a:lnTo>
                <a:lnTo>
                  <a:pt x="278" y="229"/>
                </a:lnTo>
                <a:lnTo>
                  <a:pt x="278" y="229"/>
                </a:lnTo>
                <a:lnTo>
                  <a:pt x="276" y="228"/>
                </a:lnTo>
                <a:lnTo>
                  <a:pt x="278" y="227"/>
                </a:lnTo>
                <a:lnTo>
                  <a:pt x="279" y="227"/>
                </a:lnTo>
                <a:lnTo>
                  <a:pt x="279" y="227"/>
                </a:lnTo>
                <a:lnTo>
                  <a:pt x="280" y="227"/>
                </a:lnTo>
                <a:lnTo>
                  <a:pt x="281" y="227"/>
                </a:lnTo>
                <a:lnTo>
                  <a:pt x="311" y="196"/>
                </a:lnTo>
                <a:lnTo>
                  <a:pt x="343" y="166"/>
                </a:lnTo>
                <a:lnTo>
                  <a:pt x="343" y="163"/>
                </a:lnTo>
                <a:lnTo>
                  <a:pt x="344" y="160"/>
                </a:lnTo>
                <a:lnTo>
                  <a:pt x="345" y="156"/>
                </a:lnTo>
                <a:lnTo>
                  <a:pt x="348" y="155"/>
                </a:lnTo>
                <a:lnTo>
                  <a:pt x="352" y="154"/>
                </a:lnTo>
                <a:lnTo>
                  <a:pt x="355" y="154"/>
                </a:lnTo>
                <a:lnTo>
                  <a:pt x="358" y="156"/>
                </a:lnTo>
                <a:lnTo>
                  <a:pt x="399" y="141"/>
                </a:lnTo>
                <a:lnTo>
                  <a:pt x="439" y="128"/>
                </a:lnTo>
                <a:lnTo>
                  <a:pt x="479" y="115"/>
                </a:lnTo>
                <a:lnTo>
                  <a:pt x="480" y="110"/>
                </a:lnTo>
                <a:lnTo>
                  <a:pt x="483" y="106"/>
                </a:lnTo>
                <a:lnTo>
                  <a:pt x="485" y="102"/>
                </a:lnTo>
                <a:lnTo>
                  <a:pt x="489" y="104"/>
                </a:lnTo>
                <a:lnTo>
                  <a:pt x="494" y="106"/>
                </a:lnTo>
                <a:lnTo>
                  <a:pt x="498" y="107"/>
                </a:lnTo>
                <a:lnTo>
                  <a:pt x="499" y="109"/>
                </a:lnTo>
                <a:lnTo>
                  <a:pt x="500" y="113"/>
                </a:lnTo>
                <a:lnTo>
                  <a:pt x="501" y="115"/>
                </a:lnTo>
                <a:lnTo>
                  <a:pt x="502" y="118"/>
                </a:lnTo>
                <a:lnTo>
                  <a:pt x="504" y="120"/>
                </a:lnTo>
                <a:lnTo>
                  <a:pt x="508" y="121"/>
                </a:lnTo>
                <a:lnTo>
                  <a:pt x="511" y="124"/>
                </a:lnTo>
                <a:lnTo>
                  <a:pt x="514" y="125"/>
                </a:lnTo>
                <a:lnTo>
                  <a:pt x="530" y="134"/>
                </a:lnTo>
                <a:lnTo>
                  <a:pt x="545" y="144"/>
                </a:lnTo>
                <a:lnTo>
                  <a:pt x="562" y="152"/>
                </a:lnTo>
                <a:lnTo>
                  <a:pt x="574" y="158"/>
                </a:lnTo>
                <a:lnTo>
                  <a:pt x="586" y="164"/>
                </a:lnTo>
                <a:lnTo>
                  <a:pt x="599" y="169"/>
                </a:lnTo>
                <a:lnTo>
                  <a:pt x="611" y="176"/>
                </a:lnTo>
                <a:lnTo>
                  <a:pt x="614" y="175"/>
                </a:lnTo>
                <a:lnTo>
                  <a:pt x="616" y="174"/>
                </a:lnTo>
                <a:lnTo>
                  <a:pt x="619" y="173"/>
                </a:lnTo>
                <a:lnTo>
                  <a:pt x="621" y="173"/>
                </a:lnTo>
                <a:lnTo>
                  <a:pt x="623" y="173"/>
                </a:lnTo>
                <a:lnTo>
                  <a:pt x="626" y="174"/>
                </a:lnTo>
                <a:lnTo>
                  <a:pt x="628" y="176"/>
                </a:lnTo>
                <a:lnTo>
                  <a:pt x="633" y="174"/>
                </a:lnTo>
                <a:lnTo>
                  <a:pt x="639" y="170"/>
                </a:lnTo>
                <a:lnTo>
                  <a:pt x="646" y="168"/>
                </a:lnTo>
                <a:lnTo>
                  <a:pt x="655" y="163"/>
                </a:lnTo>
                <a:lnTo>
                  <a:pt x="666" y="158"/>
                </a:lnTo>
                <a:lnTo>
                  <a:pt x="667" y="157"/>
                </a:lnTo>
                <a:lnTo>
                  <a:pt x="668" y="156"/>
                </a:lnTo>
                <a:lnTo>
                  <a:pt x="668" y="156"/>
                </a:lnTo>
                <a:lnTo>
                  <a:pt x="717" y="133"/>
                </a:lnTo>
                <a:lnTo>
                  <a:pt x="719" y="132"/>
                </a:lnTo>
                <a:lnTo>
                  <a:pt x="720" y="131"/>
                </a:lnTo>
                <a:lnTo>
                  <a:pt x="723" y="130"/>
                </a:lnTo>
                <a:lnTo>
                  <a:pt x="725" y="131"/>
                </a:lnTo>
                <a:lnTo>
                  <a:pt x="726" y="132"/>
                </a:lnTo>
                <a:lnTo>
                  <a:pt x="725" y="133"/>
                </a:lnTo>
                <a:lnTo>
                  <a:pt x="725" y="134"/>
                </a:lnTo>
                <a:lnTo>
                  <a:pt x="726" y="136"/>
                </a:lnTo>
                <a:lnTo>
                  <a:pt x="728" y="138"/>
                </a:lnTo>
                <a:lnTo>
                  <a:pt x="729" y="140"/>
                </a:lnTo>
                <a:lnTo>
                  <a:pt x="739" y="145"/>
                </a:lnTo>
                <a:lnTo>
                  <a:pt x="748" y="153"/>
                </a:lnTo>
                <a:lnTo>
                  <a:pt x="756" y="161"/>
                </a:lnTo>
                <a:lnTo>
                  <a:pt x="766" y="166"/>
                </a:lnTo>
                <a:lnTo>
                  <a:pt x="766" y="167"/>
                </a:lnTo>
                <a:lnTo>
                  <a:pt x="767" y="168"/>
                </a:lnTo>
                <a:lnTo>
                  <a:pt x="768" y="168"/>
                </a:lnTo>
                <a:lnTo>
                  <a:pt x="768" y="169"/>
                </a:lnTo>
                <a:lnTo>
                  <a:pt x="768" y="170"/>
                </a:lnTo>
                <a:lnTo>
                  <a:pt x="772" y="170"/>
                </a:lnTo>
                <a:lnTo>
                  <a:pt x="774" y="172"/>
                </a:lnTo>
                <a:lnTo>
                  <a:pt x="776" y="174"/>
                </a:lnTo>
                <a:lnTo>
                  <a:pt x="778" y="176"/>
                </a:lnTo>
                <a:lnTo>
                  <a:pt x="780" y="178"/>
                </a:lnTo>
                <a:lnTo>
                  <a:pt x="783" y="179"/>
                </a:lnTo>
                <a:lnTo>
                  <a:pt x="785" y="180"/>
                </a:lnTo>
                <a:lnTo>
                  <a:pt x="785" y="182"/>
                </a:lnTo>
                <a:lnTo>
                  <a:pt x="789" y="184"/>
                </a:lnTo>
                <a:lnTo>
                  <a:pt x="791" y="186"/>
                </a:lnTo>
                <a:lnTo>
                  <a:pt x="794" y="189"/>
                </a:lnTo>
                <a:lnTo>
                  <a:pt x="797" y="189"/>
                </a:lnTo>
                <a:lnTo>
                  <a:pt x="798" y="190"/>
                </a:lnTo>
                <a:lnTo>
                  <a:pt x="800" y="191"/>
                </a:lnTo>
                <a:lnTo>
                  <a:pt x="801" y="193"/>
                </a:lnTo>
                <a:lnTo>
                  <a:pt x="802" y="196"/>
                </a:lnTo>
                <a:lnTo>
                  <a:pt x="804" y="197"/>
                </a:lnTo>
                <a:lnTo>
                  <a:pt x="806" y="197"/>
                </a:lnTo>
                <a:lnTo>
                  <a:pt x="807" y="198"/>
                </a:lnTo>
                <a:lnTo>
                  <a:pt x="809" y="198"/>
                </a:lnTo>
                <a:lnTo>
                  <a:pt x="809" y="199"/>
                </a:lnTo>
                <a:lnTo>
                  <a:pt x="809" y="199"/>
                </a:lnTo>
                <a:lnTo>
                  <a:pt x="809" y="200"/>
                </a:lnTo>
                <a:lnTo>
                  <a:pt x="810" y="201"/>
                </a:lnTo>
                <a:lnTo>
                  <a:pt x="811" y="202"/>
                </a:lnTo>
                <a:lnTo>
                  <a:pt x="813" y="202"/>
                </a:lnTo>
                <a:lnTo>
                  <a:pt x="815" y="204"/>
                </a:lnTo>
                <a:lnTo>
                  <a:pt x="819" y="202"/>
                </a:lnTo>
                <a:lnTo>
                  <a:pt x="822" y="200"/>
                </a:lnTo>
                <a:lnTo>
                  <a:pt x="824" y="197"/>
                </a:lnTo>
                <a:lnTo>
                  <a:pt x="822" y="193"/>
                </a:lnTo>
                <a:lnTo>
                  <a:pt x="819" y="191"/>
                </a:lnTo>
                <a:lnTo>
                  <a:pt x="816" y="188"/>
                </a:lnTo>
                <a:lnTo>
                  <a:pt x="812" y="186"/>
                </a:lnTo>
                <a:lnTo>
                  <a:pt x="790" y="168"/>
                </a:lnTo>
                <a:lnTo>
                  <a:pt x="767" y="152"/>
                </a:lnTo>
                <a:lnTo>
                  <a:pt x="764" y="149"/>
                </a:lnTo>
                <a:lnTo>
                  <a:pt x="760" y="146"/>
                </a:lnTo>
                <a:lnTo>
                  <a:pt x="755" y="144"/>
                </a:lnTo>
                <a:lnTo>
                  <a:pt x="761" y="143"/>
                </a:lnTo>
                <a:lnTo>
                  <a:pt x="765" y="146"/>
                </a:lnTo>
                <a:lnTo>
                  <a:pt x="771" y="151"/>
                </a:lnTo>
                <a:lnTo>
                  <a:pt x="777" y="154"/>
                </a:lnTo>
                <a:lnTo>
                  <a:pt x="778" y="156"/>
                </a:lnTo>
                <a:lnTo>
                  <a:pt x="780" y="158"/>
                </a:lnTo>
                <a:lnTo>
                  <a:pt x="783" y="160"/>
                </a:lnTo>
                <a:lnTo>
                  <a:pt x="785" y="161"/>
                </a:lnTo>
                <a:lnTo>
                  <a:pt x="787" y="163"/>
                </a:lnTo>
                <a:lnTo>
                  <a:pt x="788" y="165"/>
                </a:lnTo>
                <a:lnTo>
                  <a:pt x="788" y="165"/>
                </a:lnTo>
                <a:lnTo>
                  <a:pt x="789" y="165"/>
                </a:lnTo>
                <a:lnTo>
                  <a:pt x="789" y="165"/>
                </a:lnTo>
                <a:lnTo>
                  <a:pt x="790" y="164"/>
                </a:lnTo>
                <a:lnTo>
                  <a:pt x="792" y="167"/>
                </a:lnTo>
                <a:lnTo>
                  <a:pt x="796" y="169"/>
                </a:lnTo>
                <a:lnTo>
                  <a:pt x="798" y="172"/>
                </a:lnTo>
                <a:lnTo>
                  <a:pt x="800" y="173"/>
                </a:lnTo>
                <a:lnTo>
                  <a:pt x="802" y="175"/>
                </a:lnTo>
                <a:lnTo>
                  <a:pt x="804" y="177"/>
                </a:lnTo>
                <a:lnTo>
                  <a:pt x="807" y="178"/>
                </a:lnTo>
                <a:lnTo>
                  <a:pt x="809" y="179"/>
                </a:lnTo>
                <a:lnTo>
                  <a:pt x="811" y="180"/>
                </a:lnTo>
                <a:lnTo>
                  <a:pt x="813" y="182"/>
                </a:lnTo>
                <a:lnTo>
                  <a:pt x="815" y="184"/>
                </a:lnTo>
                <a:lnTo>
                  <a:pt x="818" y="185"/>
                </a:lnTo>
                <a:lnTo>
                  <a:pt x="818" y="186"/>
                </a:lnTo>
                <a:lnTo>
                  <a:pt x="818" y="186"/>
                </a:lnTo>
                <a:lnTo>
                  <a:pt x="818" y="187"/>
                </a:lnTo>
                <a:lnTo>
                  <a:pt x="821" y="188"/>
                </a:lnTo>
                <a:lnTo>
                  <a:pt x="823" y="189"/>
                </a:lnTo>
                <a:lnTo>
                  <a:pt x="824" y="191"/>
                </a:lnTo>
                <a:lnTo>
                  <a:pt x="826" y="192"/>
                </a:lnTo>
                <a:lnTo>
                  <a:pt x="828" y="194"/>
                </a:lnTo>
                <a:lnTo>
                  <a:pt x="832" y="193"/>
                </a:lnTo>
                <a:lnTo>
                  <a:pt x="835" y="191"/>
                </a:lnTo>
                <a:lnTo>
                  <a:pt x="837" y="188"/>
                </a:lnTo>
                <a:lnTo>
                  <a:pt x="838" y="186"/>
                </a:lnTo>
                <a:lnTo>
                  <a:pt x="830" y="178"/>
                </a:lnTo>
                <a:lnTo>
                  <a:pt x="820" y="172"/>
                </a:lnTo>
                <a:lnTo>
                  <a:pt x="811" y="163"/>
                </a:lnTo>
                <a:lnTo>
                  <a:pt x="791" y="150"/>
                </a:lnTo>
                <a:lnTo>
                  <a:pt x="772" y="134"/>
                </a:lnTo>
                <a:lnTo>
                  <a:pt x="751" y="120"/>
                </a:lnTo>
                <a:lnTo>
                  <a:pt x="747" y="122"/>
                </a:lnTo>
                <a:lnTo>
                  <a:pt x="742" y="125"/>
                </a:lnTo>
                <a:lnTo>
                  <a:pt x="739" y="127"/>
                </a:lnTo>
                <a:lnTo>
                  <a:pt x="744" y="132"/>
                </a:lnTo>
                <a:lnTo>
                  <a:pt x="751" y="137"/>
                </a:lnTo>
                <a:lnTo>
                  <a:pt x="758" y="141"/>
                </a:lnTo>
                <a:lnTo>
                  <a:pt x="758" y="141"/>
                </a:lnTo>
                <a:lnTo>
                  <a:pt x="756" y="142"/>
                </a:lnTo>
                <a:lnTo>
                  <a:pt x="755" y="142"/>
                </a:lnTo>
                <a:lnTo>
                  <a:pt x="755" y="142"/>
                </a:lnTo>
                <a:lnTo>
                  <a:pt x="754" y="143"/>
                </a:lnTo>
                <a:lnTo>
                  <a:pt x="735" y="128"/>
                </a:lnTo>
                <a:lnTo>
                  <a:pt x="732" y="129"/>
                </a:lnTo>
                <a:lnTo>
                  <a:pt x="731" y="130"/>
                </a:lnTo>
                <a:lnTo>
                  <a:pt x="729" y="131"/>
                </a:lnTo>
                <a:lnTo>
                  <a:pt x="728" y="131"/>
                </a:lnTo>
                <a:lnTo>
                  <a:pt x="727" y="132"/>
                </a:lnTo>
                <a:lnTo>
                  <a:pt x="726" y="131"/>
                </a:lnTo>
                <a:lnTo>
                  <a:pt x="725" y="129"/>
                </a:lnTo>
                <a:lnTo>
                  <a:pt x="734" y="125"/>
                </a:lnTo>
                <a:lnTo>
                  <a:pt x="742" y="121"/>
                </a:lnTo>
                <a:lnTo>
                  <a:pt x="749" y="116"/>
                </a:lnTo>
                <a:lnTo>
                  <a:pt x="766" y="110"/>
                </a:lnTo>
                <a:lnTo>
                  <a:pt x="782" y="101"/>
                </a:lnTo>
                <a:lnTo>
                  <a:pt x="788" y="101"/>
                </a:lnTo>
                <a:lnTo>
                  <a:pt x="795" y="97"/>
                </a:lnTo>
                <a:lnTo>
                  <a:pt x="801" y="95"/>
                </a:lnTo>
                <a:lnTo>
                  <a:pt x="801" y="93"/>
                </a:lnTo>
                <a:lnTo>
                  <a:pt x="802" y="90"/>
                </a:lnTo>
                <a:lnTo>
                  <a:pt x="803" y="90"/>
                </a:lnTo>
                <a:lnTo>
                  <a:pt x="806" y="90"/>
                </a:lnTo>
                <a:lnTo>
                  <a:pt x="806" y="89"/>
                </a:lnTo>
                <a:lnTo>
                  <a:pt x="807" y="88"/>
                </a:lnTo>
                <a:lnTo>
                  <a:pt x="807" y="86"/>
                </a:lnTo>
                <a:lnTo>
                  <a:pt x="808" y="85"/>
                </a:lnTo>
                <a:lnTo>
                  <a:pt x="812" y="85"/>
                </a:lnTo>
                <a:lnTo>
                  <a:pt x="815" y="85"/>
                </a:lnTo>
                <a:lnTo>
                  <a:pt x="818" y="88"/>
                </a:lnTo>
                <a:lnTo>
                  <a:pt x="820" y="85"/>
                </a:lnTo>
                <a:lnTo>
                  <a:pt x="822" y="85"/>
                </a:lnTo>
                <a:lnTo>
                  <a:pt x="824" y="85"/>
                </a:lnTo>
                <a:lnTo>
                  <a:pt x="826" y="85"/>
                </a:lnTo>
                <a:lnTo>
                  <a:pt x="826" y="85"/>
                </a:lnTo>
                <a:lnTo>
                  <a:pt x="826" y="84"/>
                </a:lnTo>
                <a:lnTo>
                  <a:pt x="825" y="84"/>
                </a:lnTo>
                <a:lnTo>
                  <a:pt x="824" y="84"/>
                </a:lnTo>
                <a:lnTo>
                  <a:pt x="843" y="73"/>
                </a:lnTo>
                <a:lnTo>
                  <a:pt x="862" y="64"/>
                </a:lnTo>
                <a:lnTo>
                  <a:pt x="883" y="56"/>
                </a:lnTo>
                <a:lnTo>
                  <a:pt x="883" y="56"/>
                </a:lnTo>
                <a:lnTo>
                  <a:pt x="884" y="57"/>
                </a:lnTo>
                <a:lnTo>
                  <a:pt x="885" y="57"/>
                </a:lnTo>
                <a:lnTo>
                  <a:pt x="885" y="58"/>
                </a:lnTo>
                <a:lnTo>
                  <a:pt x="881" y="62"/>
                </a:lnTo>
                <a:lnTo>
                  <a:pt x="875" y="64"/>
                </a:lnTo>
                <a:lnTo>
                  <a:pt x="870" y="65"/>
                </a:lnTo>
                <a:lnTo>
                  <a:pt x="863" y="67"/>
                </a:lnTo>
                <a:lnTo>
                  <a:pt x="863" y="68"/>
                </a:lnTo>
                <a:lnTo>
                  <a:pt x="863" y="69"/>
                </a:lnTo>
                <a:lnTo>
                  <a:pt x="863" y="70"/>
                </a:lnTo>
                <a:lnTo>
                  <a:pt x="862" y="71"/>
                </a:lnTo>
                <a:lnTo>
                  <a:pt x="858" y="70"/>
                </a:lnTo>
                <a:lnTo>
                  <a:pt x="854" y="72"/>
                </a:lnTo>
                <a:lnTo>
                  <a:pt x="850" y="74"/>
                </a:lnTo>
                <a:lnTo>
                  <a:pt x="845" y="76"/>
                </a:lnTo>
                <a:lnTo>
                  <a:pt x="845" y="78"/>
                </a:lnTo>
                <a:lnTo>
                  <a:pt x="847" y="80"/>
                </a:lnTo>
                <a:lnTo>
                  <a:pt x="848" y="82"/>
                </a:lnTo>
                <a:lnTo>
                  <a:pt x="851" y="83"/>
                </a:lnTo>
                <a:lnTo>
                  <a:pt x="854" y="84"/>
                </a:lnTo>
                <a:lnTo>
                  <a:pt x="856" y="85"/>
                </a:lnTo>
                <a:lnTo>
                  <a:pt x="857" y="86"/>
                </a:lnTo>
                <a:lnTo>
                  <a:pt x="858" y="89"/>
                </a:lnTo>
                <a:lnTo>
                  <a:pt x="858" y="91"/>
                </a:lnTo>
                <a:lnTo>
                  <a:pt x="854" y="89"/>
                </a:lnTo>
                <a:lnTo>
                  <a:pt x="849" y="85"/>
                </a:lnTo>
                <a:lnTo>
                  <a:pt x="846" y="82"/>
                </a:lnTo>
                <a:lnTo>
                  <a:pt x="842" y="79"/>
                </a:lnTo>
                <a:lnTo>
                  <a:pt x="838" y="80"/>
                </a:lnTo>
                <a:lnTo>
                  <a:pt x="835" y="82"/>
                </a:lnTo>
                <a:lnTo>
                  <a:pt x="832" y="83"/>
                </a:lnTo>
                <a:lnTo>
                  <a:pt x="834" y="86"/>
                </a:lnTo>
                <a:lnTo>
                  <a:pt x="837" y="90"/>
                </a:lnTo>
                <a:lnTo>
                  <a:pt x="840" y="93"/>
                </a:lnTo>
                <a:lnTo>
                  <a:pt x="845" y="94"/>
                </a:lnTo>
                <a:lnTo>
                  <a:pt x="847" y="98"/>
                </a:lnTo>
                <a:lnTo>
                  <a:pt x="851" y="102"/>
                </a:lnTo>
                <a:lnTo>
                  <a:pt x="856" y="104"/>
                </a:lnTo>
                <a:lnTo>
                  <a:pt x="861" y="106"/>
                </a:lnTo>
                <a:lnTo>
                  <a:pt x="861" y="108"/>
                </a:lnTo>
                <a:lnTo>
                  <a:pt x="861" y="109"/>
                </a:lnTo>
                <a:lnTo>
                  <a:pt x="862" y="109"/>
                </a:lnTo>
                <a:lnTo>
                  <a:pt x="863" y="110"/>
                </a:lnTo>
                <a:lnTo>
                  <a:pt x="863" y="113"/>
                </a:lnTo>
                <a:lnTo>
                  <a:pt x="855" y="107"/>
                </a:lnTo>
                <a:lnTo>
                  <a:pt x="846" y="101"/>
                </a:lnTo>
                <a:lnTo>
                  <a:pt x="836" y="94"/>
                </a:lnTo>
                <a:lnTo>
                  <a:pt x="837" y="93"/>
                </a:lnTo>
                <a:lnTo>
                  <a:pt x="837" y="94"/>
                </a:lnTo>
                <a:lnTo>
                  <a:pt x="838" y="94"/>
                </a:lnTo>
                <a:lnTo>
                  <a:pt x="839" y="94"/>
                </a:lnTo>
                <a:lnTo>
                  <a:pt x="836" y="92"/>
                </a:lnTo>
                <a:lnTo>
                  <a:pt x="833" y="89"/>
                </a:lnTo>
                <a:lnTo>
                  <a:pt x="830" y="85"/>
                </a:lnTo>
                <a:lnTo>
                  <a:pt x="825" y="88"/>
                </a:lnTo>
                <a:lnTo>
                  <a:pt x="823" y="90"/>
                </a:lnTo>
                <a:lnTo>
                  <a:pt x="821" y="93"/>
                </a:lnTo>
                <a:lnTo>
                  <a:pt x="830" y="102"/>
                </a:lnTo>
                <a:lnTo>
                  <a:pt x="840" y="109"/>
                </a:lnTo>
                <a:lnTo>
                  <a:pt x="842" y="113"/>
                </a:lnTo>
                <a:lnTo>
                  <a:pt x="844" y="114"/>
                </a:lnTo>
                <a:lnTo>
                  <a:pt x="847" y="116"/>
                </a:lnTo>
                <a:lnTo>
                  <a:pt x="849" y="116"/>
                </a:lnTo>
                <a:lnTo>
                  <a:pt x="852" y="119"/>
                </a:lnTo>
                <a:lnTo>
                  <a:pt x="856" y="122"/>
                </a:lnTo>
                <a:lnTo>
                  <a:pt x="860" y="124"/>
                </a:lnTo>
                <a:lnTo>
                  <a:pt x="863" y="127"/>
                </a:lnTo>
                <a:lnTo>
                  <a:pt x="867" y="130"/>
                </a:lnTo>
                <a:lnTo>
                  <a:pt x="870" y="130"/>
                </a:lnTo>
                <a:lnTo>
                  <a:pt x="872" y="131"/>
                </a:lnTo>
                <a:lnTo>
                  <a:pt x="873" y="133"/>
                </a:lnTo>
                <a:lnTo>
                  <a:pt x="874" y="136"/>
                </a:lnTo>
                <a:lnTo>
                  <a:pt x="873" y="136"/>
                </a:lnTo>
                <a:lnTo>
                  <a:pt x="872" y="136"/>
                </a:lnTo>
                <a:lnTo>
                  <a:pt x="872" y="137"/>
                </a:lnTo>
                <a:lnTo>
                  <a:pt x="854" y="124"/>
                </a:lnTo>
                <a:lnTo>
                  <a:pt x="836" y="112"/>
                </a:lnTo>
                <a:lnTo>
                  <a:pt x="820" y="98"/>
                </a:lnTo>
                <a:lnTo>
                  <a:pt x="818" y="102"/>
                </a:lnTo>
                <a:lnTo>
                  <a:pt x="815" y="103"/>
                </a:lnTo>
                <a:lnTo>
                  <a:pt x="813" y="103"/>
                </a:lnTo>
                <a:lnTo>
                  <a:pt x="810" y="103"/>
                </a:lnTo>
                <a:lnTo>
                  <a:pt x="808" y="102"/>
                </a:lnTo>
                <a:lnTo>
                  <a:pt x="804" y="101"/>
                </a:lnTo>
                <a:lnTo>
                  <a:pt x="803" y="98"/>
                </a:lnTo>
                <a:lnTo>
                  <a:pt x="802" y="101"/>
                </a:lnTo>
                <a:lnTo>
                  <a:pt x="803" y="102"/>
                </a:lnTo>
                <a:lnTo>
                  <a:pt x="806" y="104"/>
                </a:lnTo>
                <a:lnTo>
                  <a:pt x="807" y="105"/>
                </a:lnTo>
                <a:lnTo>
                  <a:pt x="808" y="107"/>
                </a:lnTo>
                <a:lnTo>
                  <a:pt x="809" y="108"/>
                </a:lnTo>
                <a:lnTo>
                  <a:pt x="820" y="116"/>
                </a:lnTo>
                <a:lnTo>
                  <a:pt x="831" y="124"/>
                </a:lnTo>
                <a:lnTo>
                  <a:pt x="843" y="131"/>
                </a:lnTo>
                <a:lnTo>
                  <a:pt x="844" y="133"/>
                </a:lnTo>
                <a:lnTo>
                  <a:pt x="845" y="136"/>
                </a:lnTo>
                <a:lnTo>
                  <a:pt x="847" y="137"/>
                </a:lnTo>
                <a:lnTo>
                  <a:pt x="849" y="138"/>
                </a:lnTo>
                <a:lnTo>
                  <a:pt x="850" y="139"/>
                </a:lnTo>
                <a:lnTo>
                  <a:pt x="852" y="141"/>
                </a:lnTo>
                <a:lnTo>
                  <a:pt x="852" y="142"/>
                </a:lnTo>
                <a:lnTo>
                  <a:pt x="854" y="142"/>
                </a:lnTo>
                <a:lnTo>
                  <a:pt x="854" y="141"/>
                </a:lnTo>
                <a:lnTo>
                  <a:pt x="852" y="141"/>
                </a:lnTo>
                <a:lnTo>
                  <a:pt x="863" y="148"/>
                </a:lnTo>
                <a:lnTo>
                  <a:pt x="874" y="155"/>
                </a:lnTo>
                <a:lnTo>
                  <a:pt x="874" y="156"/>
                </a:lnTo>
                <a:lnTo>
                  <a:pt x="873" y="156"/>
                </a:lnTo>
                <a:lnTo>
                  <a:pt x="873" y="156"/>
                </a:lnTo>
                <a:lnTo>
                  <a:pt x="872" y="157"/>
                </a:lnTo>
                <a:lnTo>
                  <a:pt x="872" y="158"/>
                </a:lnTo>
                <a:lnTo>
                  <a:pt x="879" y="162"/>
                </a:lnTo>
                <a:lnTo>
                  <a:pt x="883" y="168"/>
                </a:lnTo>
                <a:lnTo>
                  <a:pt x="885" y="176"/>
                </a:lnTo>
                <a:lnTo>
                  <a:pt x="883" y="182"/>
                </a:lnTo>
                <a:lnTo>
                  <a:pt x="879" y="189"/>
                </a:lnTo>
                <a:lnTo>
                  <a:pt x="872" y="192"/>
                </a:lnTo>
                <a:lnTo>
                  <a:pt x="866" y="193"/>
                </a:lnTo>
                <a:lnTo>
                  <a:pt x="857" y="193"/>
                </a:lnTo>
                <a:lnTo>
                  <a:pt x="858" y="196"/>
                </a:lnTo>
                <a:lnTo>
                  <a:pt x="860" y="197"/>
                </a:lnTo>
                <a:lnTo>
                  <a:pt x="862" y="199"/>
                </a:lnTo>
                <a:lnTo>
                  <a:pt x="866" y="200"/>
                </a:lnTo>
                <a:lnTo>
                  <a:pt x="868" y="201"/>
                </a:lnTo>
                <a:lnTo>
                  <a:pt x="870" y="203"/>
                </a:lnTo>
                <a:lnTo>
                  <a:pt x="872" y="205"/>
                </a:lnTo>
                <a:lnTo>
                  <a:pt x="873" y="209"/>
                </a:lnTo>
                <a:lnTo>
                  <a:pt x="867" y="206"/>
                </a:lnTo>
                <a:lnTo>
                  <a:pt x="860" y="202"/>
                </a:lnTo>
                <a:lnTo>
                  <a:pt x="855" y="198"/>
                </a:lnTo>
                <a:lnTo>
                  <a:pt x="849" y="194"/>
                </a:lnTo>
                <a:lnTo>
                  <a:pt x="847" y="194"/>
                </a:lnTo>
                <a:lnTo>
                  <a:pt x="845" y="196"/>
                </a:lnTo>
                <a:lnTo>
                  <a:pt x="843" y="198"/>
                </a:lnTo>
                <a:lnTo>
                  <a:pt x="840" y="199"/>
                </a:lnTo>
                <a:lnTo>
                  <a:pt x="838" y="200"/>
                </a:lnTo>
                <a:lnTo>
                  <a:pt x="839" y="201"/>
                </a:lnTo>
                <a:lnTo>
                  <a:pt x="842" y="203"/>
                </a:lnTo>
                <a:lnTo>
                  <a:pt x="844" y="204"/>
                </a:lnTo>
                <a:lnTo>
                  <a:pt x="846" y="205"/>
                </a:lnTo>
                <a:lnTo>
                  <a:pt x="847" y="206"/>
                </a:lnTo>
                <a:lnTo>
                  <a:pt x="848" y="209"/>
                </a:lnTo>
                <a:lnTo>
                  <a:pt x="857" y="214"/>
                </a:lnTo>
                <a:lnTo>
                  <a:pt x="863" y="220"/>
                </a:lnTo>
                <a:lnTo>
                  <a:pt x="869" y="227"/>
                </a:lnTo>
                <a:lnTo>
                  <a:pt x="868" y="228"/>
                </a:lnTo>
                <a:lnTo>
                  <a:pt x="866" y="227"/>
                </a:lnTo>
                <a:lnTo>
                  <a:pt x="863" y="226"/>
                </a:lnTo>
                <a:lnTo>
                  <a:pt x="861" y="224"/>
                </a:lnTo>
                <a:lnTo>
                  <a:pt x="860" y="222"/>
                </a:lnTo>
                <a:lnTo>
                  <a:pt x="858" y="220"/>
                </a:lnTo>
                <a:lnTo>
                  <a:pt x="846" y="211"/>
                </a:lnTo>
                <a:lnTo>
                  <a:pt x="834" y="203"/>
                </a:lnTo>
                <a:lnTo>
                  <a:pt x="832" y="204"/>
                </a:lnTo>
                <a:lnTo>
                  <a:pt x="830" y="205"/>
                </a:lnTo>
                <a:lnTo>
                  <a:pt x="827" y="206"/>
                </a:lnTo>
                <a:lnTo>
                  <a:pt x="826" y="209"/>
                </a:lnTo>
                <a:lnTo>
                  <a:pt x="824" y="210"/>
                </a:lnTo>
                <a:lnTo>
                  <a:pt x="838" y="222"/>
                </a:lnTo>
                <a:lnTo>
                  <a:pt x="854" y="232"/>
                </a:lnTo>
                <a:lnTo>
                  <a:pt x="855" y="233"/>
                </a:lnTo>
                <a:lnTo>
                  <a:pt x="855" y="235"/>
                </a:lnTo>
                <a:lnTo>
                  <a:pt x="857" y="235"/>
                </a:lnTo>
                <a:lnTo>
                  <a:pt x="859" y="236"/>
                </a:lnTo>
                <a:lnTo>
                  <a:pt x="861" y="238"/>
                </a:lnTo>
                <a:lnTo>
                  <a:pt x="862" y="239"/>
                </a:lnTo>
                <a:lnTo>
                  <a:pt x="864" y="240"/>
                </a:lnTo>
                <a:lnTo>
                  <a:pt x="868" y="241"/>
                </a:lnTo>
                <a:lnTo>
                  <a:pt x="868" y="242"/>
                </a:lnTo>
                <a:lnTo>
                  <a:pt x="868" y="244"/>
                </a:lnTo>
                <a:lnTo>
                  <a:pt x="869" y="244"/>
                </a:lnTo>
                <a:lnTo>
                  <a:pt x="867" y="246"/>
                </a:lnTo>
                <a:lnTo>
                  <a:pt x="866" y="246"/>
                </a:lnTo>
                <a:lnTo>
                  <a:pt x="863" y="246"/>
                </a:lnTo>
                <a:lnTo>
                  <a:pt x="862" y="245"/>
                </a:lnTo>
                <a:lnTo>
                  <a:pt x="861" y="244"/>
                </a:lnTo>
                <a:lnTo>
                  <a:pt x="859" y="241"/>
                </a:lnTo>
                <a:lnTo>
                  <a:pt x="847" y="233"/>
                </a:lnTo>
                <a:lnTo>
                  <a:pt x="833" y="223"/>
                </a:lnTo>
                <a:lnTo>
                  <a:pt x="821" y="212"/>
                </a:lnTo>
                <a:lnTo>
                  <a:pt x="818" y="214"/>
                </a:lnTo>
                <a:lnTo>
                  <a:pt x="814" y="216"/>
                </a:lnTo>
                <a:lnTo>
                  <a:pt x="811" y="218"/>
                </a:lnTo>
                <a:lnTo>
                  <a:pt x="811" y="220"/>
                </a:lnTo>
                <a:lnTo>
                  <a:pt x="812" y="220"/>
                </a:lnTo>
                <a:lnTo>
                  <a:pt x="812" y="220"/>
                </a:lnTo>
                <a:lnTo>
                  <a:pt x="814" y="220"/>
                </a:lnTo>
                <a:lnTo>
                  <a:pt x="838" y="239"/>
                </a:lnTo>
                <a:lnTo>
                  <a:pt x="862" y="259"/>
                </a:lnTo>
                <a:lnTo>
                  <a:pt x="862" y="260"/>
                </a:lnTo>
                <a:lnTo>
                  <a:pt x="863" y="261"/>
                </a:lnTo>
                <a:lnTo>
                  <a:pt x="863" y="262"/>
                </a:lnTo>
                <a:lnTo>
                  <a:pt x="863" y="263"/>
                </a:lnTo>
                <a:lnTo>
                  <a:pt x="858" y="262"/>
                </a:lnTo>
                <a:lnTo>
                  <a:pt x="854" y="259"/>
                </a:lnTo>
                <a:lnTo>
                  <a:pt x="849" y="254"/>
                </a:lnTo>
                <a:lnTo>
                  <a:pt x="845" y="249"/>
                </a:lnTo>
                <a:lnTo>
                  <a:pt x="809" y="221"/>
                </a:lnTo>
                <a:lnTo>
                  <a:pt x="806" y="223"/>
                </a:lnTo>
                <a:lnTo>
                  <a:pt x="802" y="225"/>
                </a:lnTo>
                <a:lnTo>
                  <a:pt x="800" y="227"/>
                </a:lnTo>
                <a:lnTo>
                  <a:pt x="797" y="229"/>
                </a:lnTo>
                <a:lnTo>
                  <a:pt x="807" y="237"/>
                </a:lnTo>
                <a:lnTo>
                  <a:pt x="818" y="245"/>
                </a:lnTo>
                <a:lnTo>
                  <a:pt x="826" y="253"/>
                </a:lnTo>
                <a:lnTo>
                  <a:pt x="830" y="253"/>
                </a:lnTo>
                <a:lnTo>
                  <a:pt x="833" y="257"/>
                </a:lnTo>
                <a:lnTo>
                  <a:pt x="836" y="260"/>
                </a:lnTo>
                <a:lnTo>
                  <a:pt x="839" y="262"/>
                </a:lnTo>
                <a:lnTo>
                  <a:pt x="843" y="265"/>
                </a:lnTo>
                <a:lnTo>
                  <a:pt x="848" y="269"/>
                </a:lnTo>
                <a:lnTo>
                  <a:pt x="854" y="272"/>
                </a:lnTo>
                <a:lnTo>
                  <a:pt x="856" y="274"/>
                </a:lnTo>
                <a:lnTo>
                  <a:pt x="858" y="275"/>
                </a:lnTo>
                <a:lnTo>
                  <a:pt x="859" y="277"/>
                </a:lnTo>
                <a:lnTo>
                  <a:pt x="862" y="278"/>
                </a:lnTo>
                <a:lnTo>
                  <a:pt x="863" y="278"/>
                </a:lnTo>
                <a:lnTo>
                  <a:pt x="866" y="280"/>
                </a:lnTo>
                <a:lnTo>
                  <a:pt x="867" y="281"/>
                </a:lnTo>
                <a:lnTo>
                  <a:pt x="867" y="283"/>
                </a:lnTo>
                <a:lnTo>
                  <a:pt x="868" y="285"/>
                </a:lnTo>
                <a:lnTo>
                  <a:pt x="864" y="285"/>
                </a:lnTo>
                <a:lnTo>
                  <a:pt x="862" y="284"/>
                </a:lnTo>
                <a:lnTo>
                  <a:pt x="860" y="283"/>
                </a:lnTo>
                <a:lnTo>
                  <a:pt x="858" y="281"/>
                </a:lnTo>
                <a:lnTo>
                  <a:pt x="856" y="280"/>
                </a:lnTo>
                <a:lnTo>
                  <a:pt x="854" y="277"/>
                </a:lnTo>
                <a:lnTo>
                  <a:pt x="847" y="273"/>
                </a:lnTo>
                <a:lnTo>
                  <a:pt x="840" y="269"/>
                </a:lnTo>
                <a:lnTo>
                  <a:pt x="818" y="250"/>
                </a:lnTo>
                <a:lnTo>
                  <a:pt x="792" y="232"/>
                </a:lnTo>
                <a:lnTo>
                  <a:pt x="789" y="233"/>
                </a:lnTo>
                <a:lnTo>
                  <a:pt x="786" y="235"/>
                </a:lnTo>
                <a:lnTo>
                  <a:pt x="783" y="236"/>
                </a:lnTo>
                <a:lnTo>
                  <a:pt x="780" y="238"/>
                </a:lnTo>
                <a:lnTo>
                  <a:pt x="782" y="240"/>
                </a:lnTo>
                <a:lnTo>
                  <a:pt x="784" y="241"/>
                </a:lnTo>
                <a:lnTo>
                  <a:pt x="785" y="242"/>
                </a:lnTo>
                <a:lnTo>
                  <a:pt x="787" y="244"/>
                </a:lnTo>
                <a:lnTo>
                  <a:pt x="788" y="245"/>
                </a:lnTo>
                <a:lnTo>
                  <a:pt x="788" y="247"/>
                </a:lnTo>
                <a:lnTo>
                  <a:pt x="790" y="246"/>
                </a:lnTo>
                <a:lnTo>
                  <a:pt x="791" y="247"/>
                </a:lnTo>
                <a:lnTo>
                  <a:pt x="792" y="248"/>
                </a:lnTo>
                <a:lnTo>
                  <a:pt x="794" y="249"/>
                </a:lnTo>
                <a:lnTo>
                  <a:pt x="795" y="249"/>
                </a:lnTo>
                <a:lnTo>
                  <a:pt x="796" y="249"/>
                </a:lnTo>
                <a:lnTo>
                  <a:pt x="796" y="252"/>
                </a:lnTo>
                <a:lnTo>
                  <a:pt x="798" y="252"/>
                </a:lnTo>
                <a:lnTo>
                  <a:pt x="799" y="252"/>
                </a:lnTo>
                <a:lnTo>
                  <a:pt x="799" y="253"/>
                </a:lnTo>
                <a:lnTo>
                  <a:pt x="800" y="254"/>
                </a:lnTo>
                <a:lnTo>
                  <a:pt x="800" y="256"/>
                </a:lnTo>
                <a:lnTo>
                  <a:pt x="802" y="256"/>
                </a:lnTo>
                <a:lnTo>
                  <a:pt x="804" y="256"/>
                </a:lnTo>
                <a:lnTo>
                  <a:pt x="807" y="258"/>
                </a:lnTo>
                <a:lnTo>
                  <a:pt x="809" y="259"/>
                </a:lnTo>
                <a:lnTo>
                  <a:pt x="810" y="261"/>
                </a:lnTo>
                <a:lnTo>
                  <a:pt x="812" y="262"/>
                </a:lnTo>
                <a:lnTo>
                  <a:pt x="812" y="262"/>
                </a:lnTo>
                <a:lnTo>
                  <a:pt x="812" y="263"/>
                </a:lnTo>
                <a:lnTo>
                  <a:pt x="812" y="263"/>
                </a:lnTo>
                <a:lnTo>
                  <a:pt x="815" y="265"/>
                </a:lnTo>
                <a:lnTo>
                  <a:pt x="819" y="268"/>
                </a:lnTo>
                <a:lnTo>
                  <a:pt x="822" y="271"/>
                </a:lnTo>
                <a:lnTo>
                  <a:pt x="824" y="274"/>
                </a:lnTo>
                <a:lnTo>
                  <a:pt x="826" y="274"/>
                </a:lnTo>
                <a:lnTo>
                  <a:pt x="828" y="275"/>
                </a:lnTo>
                <a:lnTo>
                  <a:pt x="830" y="275"/>
                </a:lnTo>
                <a:lnTo>
                  <a:pt x="830" y="277"/>
                </a:lnTo>
                <a:lnTo>
                  <a:pt x="831" y="278"/>
                </a:lnTo>
                <a:lnTo>
                  <a:pt x="832" y="278"/>
                </a:lnTo>
                <a:lnTo>
                  <a:pt x="839" y="283"/>
                </a:lnTo>
                <a:lnTo>
                  <a:pt x="847" y="289"/>
                </a:lnTo>
                <a:lnTo>
                  <a:pt x="856" y="296"/>
                </a:lnTo>
                <a:lnTo>
                  <a:pt x="864" y="301"/>
                </a:lnTo>
                <a:lnTo>
                  <a:pt x="864" y="304"/>
                </a:lnTo>
                <a:lnTo>
                  <a:pt x="866" y="304"/>
                </a:lnTo>
                <a:lnTo>
                  <a:pt x="866" y="305"/>
                </a:lnTo>
                <a:lnTo>
                  <a:pt x="867" y="306"/>
                </a:lnTo>
                <a:lnTo>
                  <a:pt x="867" y="307"/>
                </a:lnTo>
                <a:lnTo>
                  <a:pt x="863" y="307"/>
                </a:lnTo>
                <a:lnTo>
                  <a:pt x="861" y="306"/>
                </a:lnTo>
                <a:lnTo>
                  <a:pt x="859" y="305"/>
                </a:lnTo>
                <a:lnTo>
                  <a:pt x="857" y="302"/>
                </a:lnTo>
                <a:lnTo>
                  <a:pt x="856" y="301"/>
                </a:lnTo>
                <a:lnTo>
                  <a:pt x="854" y="299"/>
                </a:lnTo>
                <a:lnTo>
                  <a:pt x="851" y="297"/>
                </a:lnTo>
                <a:lnTo>
                  <a:pt x="849" y="296"/>
                </a:lnTo>
                <a:lnTo>
                  <a:pt x="848" y="296"/>
                </a:lnTo>
                <a:lnTo>
                  <a:pt x="848" y="294"/>
                </a:lnTo>
                <a:lnTo>
                  <a:pt x="830" y="282"/>
                </a:lnTo>
                <a:lnTo>
                  <a:pt x="812" y="268"/>
                </a:lnTo>
                <a:lnTo>
                  <a:pt x="796" y="254"/>
                </a:lnTo>
                <a:lnTo>
                  <a:pt x="776" y="241"/>
                </a:lnTo>
                <a:lnTo>
                  <a:pt x="774" y="242"/>
                </a:lnTo>
                <a:lnTo>
                  <a:pt x="772" y="244"/>
                </a:lnTo>
                <a:lnTo>
                  <a:pt x="770" y="246"/>
                </a:lnTo>
                <a:lnTo>
                  <a:pt x="768" y="248"/>
                </a:lnTo>
                <a:lnTo>
                  <a:pt x="776" y="256"/>
                </a:lnTo>
                <a:lnTo>
                  <a:pt x="784" y="263"/>
                </a:lnTo>
                <a:lnTo>
                  <a:pt x="794" y="269"/>
                </a:lnTo>
                <a:lnTo>
                  <a:pt x="795" y="271"/>
                </a:lnTo>
                <a:lnTo>
                  <a:pt x="796" y="272"/>
                </a:lnTo>
                <a:lnTo>
                  <a:pt x="797" y="273"/>
                </a:lnTo>
                <a:lnTo>
                  <a:pt x="799" y="274"/>
                </a:lnTo>
                <a:lnTo>
                  <a:pt x="801" y="275"/>
                </a:lnTo>
                <a:lnTo>
                  <a:pt x="803" y="277"/>
                </a:lnTo>
                <a:lnTo>
                  <a:pt x="804" y="278"/>
                </a:lnTo>
                <a:lnTo>
                  <a:pt x="806" y="281"/>
                </a:lnTo>
                <a:lnTo>
                  <a:pt x="807" y="281"/>
                </a:lnTo>
                <a:lnTo>
                  <a:pt x="809" y="282"/>
                </a:lnTo>
                <a:lnTo>
                  <a:pt x="810" y="283"/>
                </a:lnTo>
                <a:lnTo>
                  <a:pt x="811" y="284"/>
                </a:lnTo>
                <a:lnTo>
                  <a:pt x="811" y="284"/>
                </a:lnTo>
                <a:lnTo>
                  <a:pt x="811" y="284"/>
                </a:lnTo>
                <a:lnTo>
                  <a:pt x="812" y="284"/>
                </a:lnTo>
                <a:lnTo>
                  <a:pt x="812" y="284"/>
                </a:lnTo>
                <a:lnTo>
                  <a:pt x="813" y="284"/>
                </a:lnTo>
                <a:lnTo>
                  <a:pt x="813" y="285"/>
                </a:lnTo>
                <a:lnTo>
                  <a:pt x="813" y="286"/>
                </a:lnTo>
                <a:lnTo>
                  <a:pt x="814" y="287"/>
                </a:lnTo>
                <a:lnTo>
                  <a:pt x="816" y="287"/>
                </a:lnTo>
                <a:lnTo>
                  <a:pt x="819" y="288"/>
                </a:lnTo>
                <a:lnTo>
                  <a:pt x="820" y="290"/>
                </a:lnTo>
                <a:lnTo>
                  <a:pt x="821" y="293"/>
                </a:lnTo>
                <a:lnTo>
                  <a:pt x="822" y="293"/>
                </a:lnTo>
                <a:lnTo>
                  <a:pt x="824" y="293"/>
                </a:lnTo>
                <a:lnTo>
                  <a:pt x="826" y="295"/>
                </a:lnTo>
                <a:lnTo>
                  <a:pt x="828" y="297"/>
                </a:lnTo>
                <a:lnTo>
                  <a:pt x="831" y="299"/>
                </a:lnTo>
                <a:lnTo>
                  <a:pt x="834" y="299"/>
                </a:lnTo>
                <a:lnTo>
                  <a:pt x="834" y="300"/>
                </a:lnTo>
                <a:lnTo>
                  <a:pt x="834" y="301"/>
                </a:lnTo>
                <a:lnTo>
                  <a:pt x="834" y="302"/>
                </a:lnTo>
                <a:lnTo>
                  <a:pt x="833" y="304"/>
                </a:lnTo>
                <a:lnTo>
                  <a:pt x="836" y="302"/>
                </a:lnTo>
                <a:lnTo>
                  <a:pt x="838" y="304"/>
                </a:lnTo>
                <a:lnTo>
                  <a:pt x="839" y="305"/>
                </a:lnTo>
                <a:lnTo>
                  <a:pt x="840" y="306"/>
                </a:lnTo>
                <a:lnTo>
                  <a:pt x="842" y="307"/>
                </a:lnTo>
                <a:lnTo>
                  <a:pt x="844" y="308"/>
                </a:lnTo>
                <a:lnTo>
                  <a:pt x="846" y="309"/>
                </a:lnTo>
                <a:lnTo>
                  <a:pt x="847" y="310"/>
                </a:lnTo>
                <a:lnTo>
                  <a:pt x="847" y="311"/>
                </a:lnTo>
                <a:lnTo>
                  <a:pt x="859" y="318"/>
                </a:lnTo>
                <a:lnTo>
                  <a:pt x="869" y="328"/>
                </a:lnTo>
                <a:lnTo>
                  <a:pt x="868" y="329"/>
                </a:lnTo>
                <a:lnTo>
                  <a:pt x="867" y="329"/>
                </a:lnTo>
                <a:lnTo>
                  <a:pt x="864" y="330"/>
                </a:lnTo>
                <a:lnTo>
                  <a:pt x="859" y="324"/>
                </a:lnTo>
                <a:lnTo>
                  <a:pt x="852" y="320"/>
                </a:lnTo>
                <a:lnTo>
                  <a:pt x="847" y="314"/>
                </a:lnTo>
                <a:lnTo>
                  <a:pt x="838" y="309"/>
                </a:lnTo>
                <a:lnTo>
                  <a:pt x="831" y="302"/>
                </a:lnTo>
                <a:lnTo>
                  <a:pt x="822" y="298"/>
                </a:lnTo>
                <a:lnTo>
                  <a:pt x="811" y="287"/>
                </a:lnTo>
                <a:lnTo>
                  <a:pt x="799" y="278"/>
                </a:lnTo>
                <a:lnTo>
                  <a:pt x="788" y="269"/>
                </a:lnTo>
                <a:lnTo>
                  <a:pt x="782" y="265"/>
                </a:lnTo>
                <a:lnTo>
                  <a:pt x="776" y="261"/>
                </a:lnTo>
                <a:lnTo>
                  <a:pt x="771" y="256"/>
                </a:lnTo>
                <a:lnTo>
                  <a:pt x="764" y="251"/>
                </a:lnTo>
                <a:lnTo>
                  <a:pt x="761" y="253"/>
                </a:lnTo>
                <a:lnTo>
                  <a:pt x="758" y="256"/>
                </a:lnTo>
                <a:lnTo>
                  <a:pt x="754" y="258"/>
                </a:lnTo>
                <a:lnTo>
                  <a:pt x="752" y="261"/>
                </a:lnTo>
                <a:lnTo>
                  <a:pt x="765" y="272"/>
                </a:lnTo>
                <a:lnTo>
                  <a:pt x="779" y="282"/>
                </a:lnTo>
                <a:lnTo>
                  <a:pt x="792" y="294"/>
                </a:lnTo>
                <a:lnTo>
                  <a:pt x="802" y="300"/>
                </a:lnTo>
                <a:lnTo>
                  <a:pt x="813" y="308"/>
                </a:lnTo>
                <a:lnTo>
                  <a:pt x="824" y="314"/>
                </a:lnTo>
                <a:lnTo>
                  <a:pt x="823" y="314"/>
                </a:lnTo>
                <a:lnTo>
                  <a:pt x="823" y="314"/>
                </a:lnTo>
                <a:lnTo>
                  <a:pt x="822" y="316"/>
                </a:lnTo>
                <a:lnTo>
                  <a:pt x="827" y="318"/>
                </a:lnTo>
                <a:lnTo>
                  <a:pt x="833" y="322"/>
                </a:lnTo>
                <a:lnTo>
                  <a:pt x="837" y="325"/>
                </a:lnTo>
                <a:lnTo>
                  <a:pt x="847" y="332"/>
                </a:lnTo>
                <a:lnTo>
                  <a:pt x="858" y="341"/>
                </a:lnTo>
                <a:lnTo>
                  <a:pt x="860" y="342"/>
                </a:lnTo>
                <a:lnTo>
                  <a:pt x="862" y="343"/>
                </a:lnTo>
                <a:lnTo>
                  <a:pt x="864" y="344"/>
                </a:lnTo>
                <a:lnTo>
                  <a:pt x="867" y="346"/>
                </a:lnTo>
                <a:lnTo>
                  <a:pt x="868" y="348"/>
                </a:lnTo>
                <a:lnTo>
                  <a:pt x="869" y="350"/>
                </a:lnTo>
                <a:lnTo>
                  <a:pt x="868" y="350"/>
                </a:lnTo>
                <a:lnTo>
                  <a:pt x="867" y="350"/>
                </a:lnTo>
                <a:lnTo>
                  <a:pt x="867" y="352"/>
                </a:lnTo>
                <a:lnTo>
                  <a:pt x="862" y="349"/>
                </a:lnTo>
                <a:lnTo>
                  <a:pt x="859" y="347"/>
                </a:lnTo>
                <a:lnTo>
                  <a:pt x="856" y="344"/>
                </a:lnTo>
                <a:lnTo>
                  <a:pt x="854" y="341"/>
                </a:lnTo>
                <a:lnTo>
                  <a:pt x="851" y="341"/>
                </a:lnTo>
                <a:lnTo>
                  <a:pt x="849" y="340"/>
                </a:lnTo>
                <a:lnTo>
                  <a:pt x="848" y="338"/>
                </a:lnTo>
                <a:lnTo>
                  <a:pt x="846" y="337"/>
                </a:lnTo>
                <a:lnTo>
                  <a:pt x="844" y="336"/>
                </a:lnTo>
                <a:lnTo>
                  <a:pt x="824" y="321"/>
                </a:lnTo>
                <a:lnTo>
                  <a:pt x="803" y="306"/>
                </a:lnTo>
                <a:lnTo>
                  <a:pt x="783" y="290"/>
                </a:lnTo>
                <a:lnTo>
                  <a:pt x="783" y="289"/>
                </a:lnTo>
                <a:lnTo>
                  <a:pt x="783" y="289"/>
                </a:lnTo>
                <a:lnTo>
                  <a:pt x="783" y="288"/>
                </a:lnTo>
                <a:lnTo>
                  <a:pt x="783" y="288"/>
                </a:lnTo>
                <a:lnTo>
                  <a:pt x="771" y="281"/>
                </a:lnTo>
                <a:lnTo>
                  <a:pt x="760" y="272"/>
                </a:lnTo>
                <a:lnTo>
                  <a:pt x="750" y="263"/>
                </a:lnTo>
                <a:lnTo>
                  <a:pt x="747" y="264"/>
                </a:lnTo>
                <a:lnTo>
                  <a:pt x="743" y="265"/>
                </a:lnTo>
                <a:lnTo>
                  <a:pt x="741" y="268"/>
                </a:lnTo>
                <a:lnTo>
                  <a:pt x="739" y="269"/>
                </a:lnTo>
                <a:lnTo>
                  <a:pt x="737" y="270"/>
                </a:lnTo>
                <a:lnTo>
                  <a:pt x="740" y="272"/>
                </a:lnTo>
                <a:lnTo>
                  <a:pt x="742" y="274"/>
                </a:lnTo>
                <a:lnTo>
                  <a:pt x="746" y="276"/>
                </a:lnTo>
                <a:lnTo>
                  <a:pt x="748" y="278"/>
                </a:lnTo>
                <a:lnTo>
                  <a:pt x="750" y="281"/>
                </a:lnTo>
                <a:lnTo>
                  <a:pt x="752" y="283"/>
                </a:lnTo>
                <a:lnTo>
                  <a:pt x="752" y="283"/>
                </a:lnTo>
                <a:lnTo>
                  <a:pt x="753" y="283"/>
                </a:lnTo>
                <a:lnTo>
                  <a:pt x="754" y="283"/>
                </a:lnTo>
                <a:lnTo>
                  <a:pt x="754" y="284"/>
                </a:lnTo>
                <a:lnTo>
                  <a:pt x="756" y="285"/>
                </a:lnTo>
                <a:lnTo>
                  <a:pt x="760" y="287"/>
                </a:lnTo>
                <a:lnTo>
                  <a:pt x="763" y="289"/>
                </a:lnTo>
                <a:lnTo>
                  <a:pt x="766" y="292"/>
                </a:lnTo>
                <a:lnTo>
                  <a:pt x="768" y="294"/>
                </a:lnTo>
                <a:lnTo>
                  <a:pt x="770" y="296"/>
                </a:lnTo>
                <a:lnTo>
                  <a:pt x="776" y="298"/>
                </a:lnTo>
                <a:lnTo>
                  <a:pt x="783" y="304"/>
                </a:lnTo>
                <a:lnTo>
                  <a:pt x="788" y="307"/>
                </a:lnTo>
                <a:lnTo>
                  <a:pt x="788" y="310"/>
                </a:lnTo>
                <a:lnTo>
                  <a:pt x="791" y="311"/>
                </a:lnTo>
                <a:lnTo>
                  <a:pt x="795" y="312"/>
                </a:lnTo>
                <a:lnTo>
                  <a:pt x="796" y="313"/>
                </a:lnTo>
                <a:lnTo>
                  <a:pt x="798" y="316"/>
                </a:lnTo>
                <a:lnTo>
                  <a:pt x="800" y="317"/>
                </a:lnTo>
                <a:lnTo>
                  <a:pt x="803" y="318"/>
                </a:lnTo>
                <a:lnTo>
                  <a:pt x="803" y="319"/>
                </a:lnTo>
                <a:lnTo>
                  <a:pt x="803" y="320"/>
                </a:lnTo>
                <a:lnTo>
                  <a:pt x="804" y="320"/>
                </a:lnTo>
                <a:lnTo>
                  <a:pt x="804" y="320"/>
                </a:lnTo>
                <a:lnTo>
                  <a:pt x="806" y="320"/>
                </a:lnTo>
                <a:lnTo>
                  <a:pt x="804" y="321"/>
                </a:lnTo>
                <a:lnTo>
                  <a:pt x="838" y="344"/>
                </a:lnTo>
                <a:lnTo>
                  <a:pt x="870" y="368"/>
                </a:lnTo>
                <a:lnTo>
                  <a:pt x="869" y="370"/>
                </a:lnTo>
                <a:lnTo>
                  <a:pt x="868" y="371"/>
                </a:lnTo>
                <a:lnTo>
                  <a:pt x="867" y="370"/>
                </a:lnTo>
                <a:lnTo>
                  <a:pt x="864" y="370"/>
                </a:lnTo>
                <a:lnTo>
                  <a:pt x="863" y="369"/>
                </a:lnTo>
                <a:lnTo>
                  <a:pt x="861" y="368"/>
                </a:lnTo>
                <a:lnTo>
                  <a:pt x="859" y="367"/>
                </a:lnTo>
                <a:lnTo>
                  <a:pt x="858" y="366"/>
                </a:lnTo>
                <a:lnTo>
                  <a:pt x="851" y="359"/>
                </a:lnTo>
                <a:lnTo>
                  <a:pt x="844" y="354"/>
                </a:lnTo>
                <a:lnTo>
                  <a:pt x="836" y="348"/>
                </a:lnTo>
                <a:lnTo>
                  <a:pt x="830" y="342"/>
                </a:lnTo>
                <a:lnTo>
                  <a:pt x="828" y="342"/>
                </a:lnTo>
                <a:lnTo>
                  <a:pt x="828" y="342"/>
                </a:lnTo>
                <a:lnTo>
                  <a:pt x="827" y="342"/>
                </a:lnTo>
                <a:lnTo>
                  <a:pt x="826" y="342"/>
                </a:lnTo>
                <a:lnTo>
                  <a:pt x="820" y="335"/>
                </a:lnTo>
                <a:lnTo>
                  <a:pt x="811" y="330"/>
                </a:lnTo>
                <a:lnTo>
                  <a:pt x="804" y="324"/>
                </a:lnTo>
                <a:lnTo>
                  <a:pt x="794" y="318"/>
                </a:lnTo>
                <a:lnTo>
                  <a:pt x="785" y="310"/>
                </a:lnTo>
                <a:lnTo>
                  <a:pt x="775" y="304"/>
                </a:lnTo>
                <a:lnTo>
                  <a:pt x="764" y="298"/>
                </a:lnTo>
                <a:lnTo>
                  <a:pt x="763" y="295"/>
                </a:lnTo>
                <a:lnTo>
                  <a:pt x="762" y="294"/>
                </a:lnTo>
                <a:lnTo>
                  <a:pt x="760" y="292"/>
                </a:lnTo>
                <a:lnTo>
                  <a:pt x="758" y="290"/>
                </a:lnTo>
                <a:lnTo>
                  <a:pt x="754" y="289"/>
                </a:lnTo>
                <a:lnTo>
                  <a:pt x="752" y="288"/>
                </a:lnTo>
                <a:lnTo>
                  <a:pt x="747" y="283"/>
                </a:lnTo>
                <a:lnTo>
                  <a:pt x="740" y="277"/>
                </a:lnTo>
                <a:lnTo>
                  <a:pt x="732" y="274"/>
                </a:lnTo>
                <a:lnTo>
                  <a:pt x="732" y="275"/>
                </a:lnTo>
                <a:lnTo>
                  <a:pt x="732" y="278"/>
                </a:lnTo>
                <a:lnTo>
                  <a:pt x="731" y="281"/>
                </a:lnTo>
                <a:lnTo>
                  <a:pt x="731" y="283"/>
                </a:lnTo>
                <a:lnTo>
                  <a:pt x="730" y="285"/>
                </a:lnTo>
                <a:lnTo>
                  <a:pt x="731" y="287"/>
                </a:lnTo>
                <a:lnTo>
                  <a:pt x="732" y="288"/>
                </a:lnTo>
                <a:lnTo>
                  <a:pt x="735" y="289"/>
                </a:lnTo>
                <a:lnTo>
                  <a:pt x="735" y="290"/>
                </a:lnTo>
                <a:lnTo>
                  <a:pt x="736" y="293"/>
                </a:lnTo>
                <a:lnTo>
                  <a:pt x="738" y="294"/>
                </a:lnTo>
                <a:lnTo>
                  <a:pt x="740" y="295"/>
                </a:lnTo>
                <a:lnTo>
                  <a:pt x="741" y="296"/>
                </a:lnTo>
                <a:lnTo>
                  <a:pt x="743" y="298"/>
                </a:lnTo>
                <a:lnTo>
                  <a:pt x="746" y="299"/>
                </a:lnTo>
                <a:lnTo>
                  <a:pt x="748" y="299"/>
                </a:lnTo>
                <a:lnTo>
                  <a:pt x="758" y="308"/>
                </a:lnTo>
                <a:lnTo>
                  <a:pt x="768" y="313"/>
                </a:lnTo>
                <a:lnTo>
                  <a:pt x="779" y="320"/>
                </a:lnTo>
                <a:lnTo>
                  <a:pt x="785" y="325"/>
                </a:lnTo>
                <a:lnTo>
                  <a:pt x="792" y="330"/>
                </a:lnTo>
                <a:lnTo>
                  <a:pt x="799" y="334"/>
                </a:lnTo>
                <a:lnTo>
                  <a:pt x="804" y="340"/>
                </a:lnTo>
                <a:lnTo>
                  <a:pt x="808" y="341"/>
                </a:lnTo>
                <a:lnTo>
                  <a:pt x="810" y="342"/>
                </a:lnTo>
                <a:lnTo>
                  <a:pt x="813" y="344"/>
                </a:lnTo>
                <a:lnTo>
                  <a:pt x="814" y="346"/>
                </a:lnTo>
                <a:lnTo>
                  <a:pt x="818" y="346"/>
                </a:lnTo>
                <a:lnTo>
                  <a:pt x="820" y="348"/>
                </a:lnTo>
                <a:lnTo>
                  <a:pt x="821" y="349"/>
                </a:lnTo>
                <a:lnTo>
                  <a:pt x="823" y="352"/>
                </a:lnTo>
                <a:lnTo>
                  <a:pt x="825" y="353"/>
                </a:lnTo>
                <a:lnTo>
                  <a:pt x="827" y="355"/>
                </a:lnTo>
                <a:lnTo>
                  <a:pt x="831" y="356"/>
                </a:lnTo>
                <a:lnTo>
                  <a:pt x="834" y="357"/>
                </a:lnTo>
                <a:lnTo>
                  <a:pt x="837" y="360"/>
                </a:lnTo>
                <a:lnTo>
                  <a:pt x="840" y="365"/>
                </a:lnTo>
                <a:lnTo>
                  <a:pt x="859" y="376"/>
                </a:lnTo>
                <a:lnTo>
                  <a:pt x="873" y="390"/>
                </a:lnTo>
                <a:lnTo>
                  <a:pt x="871" y="391"/>
                </a:lnTo>
                <a:lnTo>
                  <a:pt x="869" y="391"/>
                </a:lnTo>
                <a:lnTo>
                  <a:pt x="868" y="390"/>
                </a:lnTo>
                <a:lnTo>
                  <a:pt x="866" y="389"/>
                </a:lnTo>
                <a:lnTo>
                  <a:pt x="864" y="386"/>
                </a:lnTo>
                <a:lnTo>
                  <a:pt x="862" y="384"/>
                </a:lnTo>
                <a:lnTo>
                  <a:pt x="860" y="382"/>
                </a:lnTo>
                <a:lnTo>
                  <a:pt x="856" y="379"/>
                </a:lnTo>
                <a:lnTo>
                  <a:pt x="851" y="376"/>
                </a:lnTo>
                <a:lnTo>
                  <a:pt x="850" y="374"/>
                </a:lnTo>
                <a:lnTo>
                  <a:pt x="848" y="374"/>
                </a:lnTo>
                <a:lnTo>
                  <a:pt x="847" y="373"/>
                </a:lnTo>
                <a:lnTo>
                  <a:pt x="847" y="373"/>
                </a:lnTo>
                <a:lnTo>
                  <a:pt x="847" y="372"/>
                </a:lnTo>
                <a:lnTo>
                  <a:pt x="847" y="372"/>
                </a:lnTo>
                <a:lnTo>
                  <a:pt x="845" y="370"/>
                </a:lnTo>
                <a:lnTo>
                  <a:pt x="842" y="369"/>
                </a:lnTo>
                <a:lnTo>
                  <a:pt x="839" y="368"/>
                </a:lnTo>
                <a:lnTo>
                  <a:pt x="823" y="355"/>
                </a:lnTo>
                <a:lnTo>
                  <a:pt x="804" y="344"/>
                </a:lnTo>
                <a:lnTo>
                  <a:pt x="798" y="337"/>
                </a:lnTo>
                <a:lnTo>
                  <a:pt x="789" y="332"/>
                </a:lnTo>
                <a:lnTo>
                  <a:pt x="780" y="326"/>
                </a:lnTo>
                <a:lnTo>
                  <a:pt x="775" y="322"/>
                </a:lnTo>
                <a:lnTo>
                  <a:pt x="770" y="317"/>
                </a:lnTo>
                <a:lnTo>
                  <a:pt x="766" y="317"/>
                </a:lnTo>
                <a:lnTo>
                  <a:pt x="764" y="316"/>
                </a:lnTo>
                <a:lnTo>
                  <a:pt x="762" y="313"/>
                </a:lnTo>
                <a:lnTo>
                  <a:pt x="756" y="310"/>
                </a:lnTo>
                <a:lnTo>
                  <a:pt x="752" y="307"/>
                </a:lnTo>
                <a:lnTo>
                  <a:pt x="748" y="304"/>
                </a:lnTo>
                <a:lnTo>
                  <a:pt x="743" y="301"/>
                </a:lnTo>
                <a:lnTo>
                  <a:pt x="740" y="299"/>
                </a:lnTo>
                <a:lnTo>
                  <a:pt x="738" y="296"/>
                </a:lnTo>
                <a:lnTo>
                  <a:pt x="735" y="296"/>
                </a:lnTo>
                <a:lnTo>
                  <a:pt x="732" y="294"/>
                </a:lnTo>
                <a:lnTo>
                  <a:pt x="730" y="292"/>
                </a:lnTo>
                <a:lnTo>
                  <a:pt x="728" y="290"/>
                </a:lnTo>
                <a:lnTo>
                  <a:pt x="727" y="292"/>
                </a:lnTo>
                <a:lnTo>
                  <a:pt x="725" y="293"/>
                </a:lnTo>
                <a:lnTo>
                  <a:pt x="724" y="295"/>
                </a:lnTo>
                <a:lnTo>
                  <a:pt x="722" y="296"/>
                </a:lnTo>
                <a:lnTo>
                  <a:pt x="723" y="297"/>
                </a:lnTo>
                <a:lnTo>
                  <a:pt x="724" y="298"/>
                </a:lnTo>
                <a:lnTo>
                  <a:pt x="726" y="299"/>
                </a:lnTo>
                <a:lnTo>
                  <a:pt x="727" y="300"/>
                </a:lnTo>
                <a:lnTo>
                  <a:pt x="728" y="302"/>
                </a:lnTo>
                <a:lnTo>
                  <a:pt x="728" y="304"/>
                </a:lnTo>
                <a:lnTo>
                  <a:pt x="729" y="304"/>
                </a:lnTo>
                <a:lnTo>
                  <a:pt x="729" y="304"/>
                </a:lnTo>
                <a:lnTo>
                  <a:pt x="730" y="304"/>
                </a:lnTo>
                <a:lnTo>
                  <a:pt x="730" y="305"/>
                </a:lnTo>
                <a:lnTo>
                  <a:pt x="730" y="304"/>
                </a:lnTo>
                <a:lnTo>
                  <a:pt x="738" y="309"/>
                </a:lnTo>
                <a:lnTo>
                  <a:pt x="747" y="316"/>
                </a:lnTo>
                <a:lnTo>
                  <a:pt x="755" y="321"/>
                </a:lnTo>
                <a:lnTo>
                  <a:pt x="755" y="322"/>
                </a:lnTo>
                <a:lnTo>
                  <a:pt x="755" y="322"/>
                </a:lnTo>
                <a:lnTo>
                  <a:pt x="754" y="323"/>
                </a:lnTo>
                <a:lnTo>
                  <a:pt x="756" y="324"/>
                </a:lnTo>
                <a:lnTo>
                  <a:pt x="759" y="324"/>
                </a:lnTo>
                <a:lnTo>
                  <a:pt x="762" y="328"/>
                </a:lnTo>
                <a:lnTo>
                  <a:pt x="766" y="331"/>
                </a:lnTo>
                <a:lnTo>
                  <a:pt x="770" y="333"/>
                </a:lnTo>
                <a:lnTo>
                  <a:pt x="773" y="335"/>
                </a:lnTo>
                <a:lnTo>
                  <a:pt x="774" y="335"/>
                </a:lnTo>
                <a:lnTo>
                  <a:pt x="773" y="336"/>
                </a:lnTo>
                <a:lnTo>
                  <a:pt x="773" y="337"/>
                </a:lnTo>
                <a:lnTo>
                  <a:pt x="775" y="337"/>
                </a:lnTo>
                <a:lnTo>
                  <a:pt x="777" y="338"/>
                </a:lnTo>
                <a:lnTo>
                  <a:pt x="779" y="338"/>
                </a:lnTo>
                <a:lnTo>
                  <a:pt x="779" y="340"/>
                </a:lnTo>
                <a:lnTo>
                  <a:pt x="780" y="341"/>
                </a:lnTo>
                <a:lnTo>
                  <a:pt x="783" y="342"/>
                </a:lnTo>
                <a:lnTo>
                  <a:pt x="784" y="343"/>
                </a:lnTo>
                <a:lnTo>
                  <a:pt x="784" y="344"/>
                </a:lnTo>
                <a:lnTo>
                  <a:pt x="784" y="345"/>
                </a:lnTo>
                <a:lnTo>
                  <a:pt x="794" y="349"/>
                </a:lnTo>
                <a:lnTo>
                  <a:pt x="802" y="356"/>
                </a:lnTo>
                <a:lnTo>
                  <a:pt x="802" y="356"/>
                </a:lnTo>
                <a:lnTo>
                  <a:pt x="802" y="357"/>
                </a:lnTo>
                <a:lnTo>
                  <a:pt x="802" y="357"/>
                </a:lnTo>
                <a:lnTo>
                  <a:pt x="802" y="358"/>
                </a:lnTo>
                <a:lnTo>
                  <a:pt x="815" y="365"/>
                </a:lnTo>
                <a:lnTo>
                  <a:pt x="827" y="376"/>
                </a:lnTo>
                <a:lnTo>
                  <a:pt x="831" y="377"/>
                </a:lnTo>
                <a:lnTo>
                  <a:pt x="833" y="378"/>
                </a:lnTo>
                <a:lnTo>
                  <a:pt x="835" y="380"/>
                </a:lnTo>
                <a:lnTo>
                  <a:pt x="837" y="382"/>
                </a:lnTo>
                <a:lnTo>
                  <a:pt x="838" y="384"/>
                </a:lnTo>
                <a:lnTo>
                  <a:pt x="842" y="386"/>
                </a:lnTo>
                <a:lnTo>
                  <a:pt x="845" y="389"/>
                </a:lnTo>
                <a:lnTo>
                  <a:pt x="848" y="391"/>
                </a:lnTo>
                <a:lnTo>
                  <a:pt x="852" y="393"/>
                </a:lnTo>
                <a:lnTo>
                  <a:pt x="855" y="396"/>
                </a:lnTo>
                <a:lnTo>
                  <a:pt x="858" y="398"/>
                </a:lnTo>
                <a:lnTo>
                  <a:pt x="860" y="401"/>
                </a:lnTo>
                <a:lnTo>
                  <a:pt x="861" y="402"/>
                </a:lnTo>
                <a:lnTo>
                  <a:pt x="863" y="403"/>
                </a:lnTo>
                <a:lnTo>
                  <a:pt x="866" y="403"/>
                </a:lnTo>
                <a:lnTo>
                  <a:pt x="867" y="404"/>
                </a:lnTo>
                <a:lnTo>
                  <a:pt x="868" y="405"/>
                </a:lnTo>
                <a:lnTo>
                  <a:pt x="869" y="407"/>
                </a:lnTo>
                <a:lnTo>
                  <a:pt x="868" y="407"/>
                </a:lnTo>
                <a:lnTo>
                  <a:pt x="868" y="408"/>
                </a:lnTo>
                <a:lnTo>
                  <a:pt x="866" y="408"/>
                </a:lnTo>
                <a:lnTo>
                  <a:pt x="863" y="408"/>
                </a:lnTo>
                <a:lnTo>
                  <a:pt x="861" y="406"/>
                </a:lnTo>
                <a:lnTo>
                  <a:pt x="859" y="405"/>
                </a:lnTo>
                <a:lnTo>
                  <a:pt x="857" y="404"/>
                </a:lnTo>
                <a:lnTo>
                  <a:pt x="855" y="403"/>
                </a:lnTo>
                <a:lnTo>
                  <a:pt x="852" y="400"/>
                </a:lnTo>
                <a:lnTo>
                  <a:pt x="850" y="397"/>
                </a:lnTo>
                <a:lnTo>
                  <a:pt x="848" y="396"/>
                </a:lnTo>
                <a:lnTo>
                  <a:pt x="845" y="394"/>
                </a:lnTo>
                <a:lnTo>
                  <a:pt x="842" y="393"/>
                </a:lnTo>
                <a:lnTo>
                  <a:pt x="839" y="391"/>
                </a:lnTo>
                <a:lnTo>
                  <a:pt x="837" y="389"/>
                </a:lnTo>
                <a:lnTo>
                  <a:pt x="836" y="386"/>
                </a:lnTo>
                <a:lnTo>
                  <a:pt x="834" y="384"/>
                </a:lnTo>
                <a:lnTo>
                  <a:pt x="827" y="379"/>
                </a:lnTo>
                <a:lnTo>
                  <a:pt x="821" y="374"/>
                </a:lnTo>
                <a:lnTo>
                  <a:pt x="815" y="368"/>
                </a:lnTo>
                <a:lnTo>
                  <a:pt x="789" y="353"/>
                </a:lnTo>
                <a:lnTo>
                  <a:pt x="765" y="334"/>
                </a:lnTo>
                <a:lnTo>
                  <a:pt x="741" y="317"/>
                </a:lnTo>
                <a:lnTo>
                  <a:pt x="740" y="316"/>
                </a:lnTo>
                <a:lnTo>
                  <a:pt x="740" y="316"/>
                </a:lnTo>
                <a:lnTo>
                  <a:pt x="739" y="314"/>
                </a:lnTo>
                <a:lnTo>
                  <a:pt x="740" y="313"/>
                </a:lnTo>
                <a:lnTo>
                  <a:pt x="731" y="309"/>
                </a:lnTo>
                <a:lnTo>
                  <a:pt x="724" y="302"/>
                </a:lnTo>
                <a:lnTo>
                  <a:pt x="715" y="298"/>
                </a:lnTo>
                <a:lnTo>
                  <a:pt x="713" y="297"/>
                </a:lnTo>
                <a:lnTo>
                  <a:pt x="710" y="297"/>
                </a:lnTo>
                <a:lnTo>
                  <a:pt x="707" y="297"/>
                </a:lnTo>
                <a:lnTo>
                  <a:pt x="705" y="298"/>
                </a:lnTo>
                <a:lnTo>
                  <a:pt x="704" y="299"/>
                </a:lnTo>
                <a:lnTo>
                  <a:pt x="714" y="309"/>
                </a:lnTo>
                <a:lnTo>
                  <a:pt x="726" y="316"/>
                </a:lnTo>
                <a:lnTo>
                  <a:pt x="737" y="324"/>
                </a:lnTo>
                <a:lnTo>
                  <a:pt x="737" y="324"/>
                </a:lnTo>
                <a:lnTo>
                  <a:pt x="737" y="325"/>
                </a:lnTo>
                <a:lnTo>
                  <a:pt x="738" y="325"/>
                </a:lnTo>
                <a:lnTo>
                  <a:pt x="738" y="326"/>
                </a:lnTo>
                <a:lnTo>
                  <a:pt x="737" y="326"/>
                </a:lnTo>
                <a:lnTo>
                  <a:pt x="749" y="334"/>
                </a:lnTo>
                <a:lnTo>
                  <a:pt x="760" y="343"/>
                </a:lnTo>
                <a:lnTo>
                  <a:pt x="770" y="350"/>
                </a:lnTo>
                <a:lnTo>
                  <a:pt x="770" y="350"/>
                </a:lnTo>
                <a:lnTo>
                  <a:pt x="770" y="352"/>
                </a:lnTo>
                <a:lnTo>
                  <a:pt x="770" y="352"/>
                </a:lnTo>
                <a:lnTo>
                  <a:pt x="771" y="353"/>
                </a:lnTo>
                <a:lnTo>
                  <a:pt x="772" y="352"/>
                </a:lnTo>
                <a:lnTo>
                  <a:pt x="772" y="353"/>
                </a:lnTo>
                <a:lnTo>
                  <a:pt x="772" y="353"/>
                </a:lnTo>
                <a:lnTo>
                  <a:pt x="771" y="353"/>
                </a:lnTo>
                <a:lnTo>
                  <a:pt x="771" y="354"/>
                </a:lnTo>
                <a:lnTo>
                  <a:pt x="771" y="355"/>
                </a:lnTo>
                <a:lnTo>
                  <a:pt x="772" y="354"/>
                </a:lnTo>
                <a:lnTo>
                  <a:pt x="772" y="354"/>
                </a:lnTo>
                <a:lnTo>
                  <a:pt x="773" y="353"/>
                </a:lnTo>
                <a:lnTo>
                  <a:pt x="773" y="353"/>
                </a:lnTo>
                <a:lnTo>
                  <a:pt x="774" y="354"/>
                </a:lnTo>
                <a:lnTo>
                  <a:pt x="773" y="354"/>
                </a:lnTo>
                <a:lnTo>
                  <a:pt x="773" y="355"/>
                </a:lnTo>
                <a:lnTo>
                  <a:pt x="776" y="355"/>
                </a:lnTo>
                <a:lnTo>
                  <a:pt x="778" y="356"/>
                </a:lnTo>
                <a:lnTo>
                  <a:pt x="782" y="358"/>
                </a:lnTo>
                <a:lnTo>
                  <a:pt x="784" y="360"/>
                </a:lnTo>
                <a:lnTo>
                  <a:pt x="786" y="361"/>
                </a:lnTo>
                <a:lnTo>
                  <a:pt x="789" y="362"/>
                </a:lnTo>
                <a:lnTo>
                  <a:pt x="791" y="366"/>
                </a:lnTo>
                <a:lnTo>
                  <a:pt x="794" y="368"/>
                </a:lnTo>
                <a:lnTo>
                  <a:pt x="797" y="370"/>
                </a:lnTo>
                <a:lnTo>
                  <a:pt x="799" y="372"/>
                </a:lnTo>
                <a:lnTo>
                  <a:pt x="800" y="374"/>
                </a:lnTo>
                <a:lnTo>
                  <a:pt x="803" y="374"/>
                </a:lnTo>
                <a:lnTo>
                  <a:pt x="806" y="377"/>
                </a:lnTo>
                <a:lnTo>
                  <a:pt x="807" y="378"/>
                </a:lnTo>
                <a:lnTo>
                  <a:pt x="809" y="379"/>
                </a:lnTo>
                <a:lnTo>
                  <a:pt x="811" y="380"/>
                </a:lnTo>
                <a:lnTo>
                  <a:pt x="811" y="382"/>
                </a:lnTo>
                <a:lnTo>
                  <a:pt x="812" y="382"/>
                </a:lnTo>
                <a:lnTo>
                  <a:pt x="813" y="383"/>
                </a:lnTo>
                <a:lnTo>
                  <a:pt x="813" y="383"/>
                </a:lnTo>
                <a:lnTo>
                  <a:pt x="812" y="383"/>
                </a:lnTo>
                <a:lnTo>
                  <a:pt x="831" y="395"/>
                </a:lnTo>
                <a:lnTo>
                  <a:pt x="848" y="410"/>
                </a:lnTo>
                <a:lnTo>
                  <a:pt x="868" y="422"/>
                </a:lnTo>
                <a:lnTo>
                  <a:pt x="868" y="425"/>
                </a:lnTo>
                <a:lnTo>
                  <a:pt x="869" y="426"/>
                </a:lnTo>
                <a:lnTo>
                  <a:pt x="870" y="427"/>
                </a:lnTo>
                <a:lnTo>
                  <a:pt x="872" y="428"/>
                </a:lnTo>
                <a:lnTo>
                  <a:pt x="873" y="429"/>
                </a:lnTo>
                <a:lnTo>
                  <a:pt x="873" y="431"/>
                </a:lnTo>
                <a:lnTo>
                  <a:pt x="872" y="430"/>
                </a:lnTo>
                <a:lnTo>
                  <a:pt x="872" y="430"/>
                </a:lnTo>
                <a:lnTo>
                  <a:pt x="872" y="431"/>
                </a:lnTo>
                <a:lnTo>
                  <a:pt x="871" y="431"/>
                </a:lnTo>
                <a:lnTo>
                  <a:pt x="871" y="432"/>
                </a:lnTo>
                <a:lnTo>
                  <a:pt x="859" y="424"/>
                </a:lnTo>
                <a:lnTo>
                  <a:pt x="847" y="414"/>
                </a:lnTo>
                <a:lnTo>
                  <a:pt x="834" y="405"/>
                </a:lnTo>
                <a:lnTo>
                  <a:pt x="825" y="396"/>
                </a:lnTo>
                <a:lnTo>
                  <a:pt x="815" y="390"/>
                </a:lnTo>
                <a:lnTo>
                  <a:pt x="803" y="380"/>
                </a:lnTo>
                <a:lnTo>
                  <a:pt x="790" y="369"/>
                </a:lnTo>
                <a:lnTo>
                  <a:pt x="788" y="367"/>
                </a:lnTo>
                <a:lnTo>
                  <a:pt x="785" y="366"/>
                </a:lnTo>
                <a:lnTo>
                  <a:pt x="783" y="364"/>
                </a:lnTo>
                <a:lnTo>
                  <a:pt x="779" y="361"/>
                </a:lnTo>
                <a:lnTo>
                  <a:pt x="772" y="358"/>
                </a:lnTo>
                <a:lnTo>
                  <a:pt x="766" y="353"/>
                </a:lnTo>
                <a:lnTo>
                  <a:pt x="761" y="347"/>
                </a:lnTo>
                <a:lnTo>
                  <a:pt x="748" y="338"/>
                </a:lnTo>
                <a:lnTo>
                  <a:pt x="736" y="330"/>
                </a:lnTo>
                <a:lnTo>
                  <a:pt x="724" y="320"/>
                </a:lnTo>
                <a:lnTo>
                  <a:pt x="710" y="311"/>
                </a:lnTo>
                <a:lnTo>
                  <a:pt x="707" y="309"/>
                </a:lnTo>
                <a:lnTo>
                  <a:pt x="704" y="306"/>
                </a:lnTo>
                <a:lnTo>
                  <a:pt x="701" y="304"/>
                </a:lnTo>
                <a:lnTo>
                  <a:pt x="696" y="310"/>
                </a:lnTo>
                <a:lnTo>
                  <a:pt x="693" y="316"/>
                </a:lnTo>
                <a:lnTo>
                  <a:pt x="707" y="325"/>
                </a:lnTo>
                <a:lnTo>
                  <a:pt x="722" y="335"/>
                </a:lnTo>
                <a:lnTo>
                  <a:pt x="722" y="335"/>
                </a:lnTo>
                <a:lnTo>
                  <a:pt x="722" y="335"/>
                </a:lnTo>
                <a:lnTo>
                  <a:pt x="720" y="336"/>
                </a:lnTo>
                <a:lnTo>
                  <a:pt x="723" y="336"/>
                </a:lnTo>
                <a:lnTo>
                  <a:pt x="724" y="336"/>
                </a:lnTo>
                <a:lnTo>
                  <a:pt x="726" y="337"/>
                </a:lnTo>
                <a:lnTo>
                  <a:pt x="726" y="338"/>
                </a:lnTo>
                <a:lnTo>
                  <a:pt x="727" y="338"/>
                </a:lnTo>
                <a:lnTo>
                  <a:pt x="727" y="340"/>
                </a:lnTo>
                <a:lnTo>
                  <a:pt x="726" y="341"/>
                </a:lnTo>
                <a:lnTo>
                  <a:pt x="728" y="341"/>
                </a:lnTo>
                <a:lnTo>
                  <a:pt x="731" y="342"/>
                </a:lnTo>
                <a:lnTo>
                  <a:pt x="734" y="344"/>
                </a:lnTo>
                <a:lnTo>
                  <a:pt x="735" y="346"/>
                </a:lnTo>
                <a:lnTo>
                  <a:pt x="739" y="348"/>
                </a:lnTo>
                <a:lnTo>
                  <a:pt x="742" y="352"/>
                </a:lnTo>
                <a:lnTo>
                  <a:pt x="746" y="355"/>
                </a:lnTo>
                <a:lnTo>
                  <a:pt x="750" y="357"/>
                </a:lnTo>
                <a:lnTo>
                  <a:pt x="753" y="359"/>
                </a:lnTo>
                <a:lnTo>
                  <a:pt x="755" y="361"/>
                </a:lnTo>
                <a:lnTo>
                  <a:pt x="756" y="361"/>
                </a:lnTo>
                <a:lnTo>
                  <a:pt x="758" y="361"/>
                </a:lnTo>
                <a:lnTo>
                  <a:pt x="759" y="361"/>
                </a:lnTo>
                <a:lnTo>
                  <a:pt x="760" y="362"/>
                </a:lnTo>
                <a:lnTo>
                  <a:pt x="768" y="370"/>
                </a:lnTo>
                <a:lnTo>
                  <a:pt x="778" y="377"/>
                </a:lnTo>
                <a:lnTo>
                  <a:pt x="786" y="384"/>
                </a:lnTo>
                <a:lnTo>
                  <a:pt x="788" y="384"/>
                </a:lnTo>
                <a:lnTo>
                  <a:pt x="789" y="384"/>
                </a:lnTo>
                <a:lnTo>
                  <a:pt x="789" y="385"/>
                </a:lnTo>
                <a:lnTo>
                  <a:pt x="789" y="386"/>
                </a:lnTo>
                <a:lnTo>
                  <a:pt x="789" y="386"/>
                </a:lnTo>
                <a:lnTo>
                  <a:pt x="791" y="388"/>
                </a:lnTo>
                <a:lnTo>
                  <a:pt x="792" y="389"/>
                </a:lnTo>
                <a:lnTo>
                  <a:pt x="795" y="390"/>
                </a:lnTo>
                <a:lnTo>
                  <a:pt x="797" y="391"/>
                </a:lnTo>
                <a:lnTo>
                  <a:pt x="799" y="393"/>
                </a:lnTo>
                <a:lnTo>
                  <a:pt x="800" y="395"/>
                </a:lnTo>
                <a:lnTo>
                  <a:pt x="801" y="395"/>
                </a:lnTo>
                <a:lnTo>
                  <a:pt x="802" y="395"/>
                </a:lnTo>
                <a:lnTo>
                  <a:pt x="803" y="395"/>
                </a:lnTo>
                <a:lnTo>
                  <a:pt x="810" y="401"/>
                </a:lnTo>
                <a:lnTo>
                  <a:pt x="816" y="405"/>
                </a:lnTo>
                <a:lnTo>
                  <a:pt x="820" y="408"/>
                </a:lnTo>
                <a:lnTo>
                  <a:pt x="822" y="410"/>
                </a:lnTo>
                <a:lnTo>
                  <a:pt x="825" y="413"/>
                </a:lnTo>
                <a:lnTo>
                  <a:pt x="827" y="416"/>
                </a:lnTo>
                <a:lnTo>
                  <a:pt x="828" y="416"/>
                </a:lnTo>
                <a:lnTo>
                  <a:pt x="830" y="415"/>
                </a:lnTo>
                <a:lnTo>
                  <a:pt x="831" y="415"/>
                </a:lnTo>
                <a:lnTo>
                  <a:pt x="832" y="417"/>
                </a:lnTo>
                <a:lnTo>
                  <a:pt x="834" y="418"/>
                </a:lnTo>
                <a:lnTo>
                  <a:pt x="836" y="419"/>
                </a:lnTo>
                <a:lnTo>
                  <a:pt x="838" y="421"/>
                </a:lnTo>
                <a:lnTo>
                  <a:pt x="840" y="422"/>
                </a:lnTo>
                <a:lnTo>
                  <a:pt x="842" y="426"/>
                </a:lnTo>
                <a:lnTo>
                  <a:pt x="845" y="427"/>
                </a:lnTo>
                <a:lnTo>
                  <a:pt x="847" y="429"/>
                </a:lnTo>
                <a:lnTo>
                  <a:pt x="849" y="431"/>
                </a:lnTo>
                <a:lnTo>
                  <a:pt x="851" y="431"/>
                </a:lnTo>
                <a:lnTo>
                  <a:pt x="854" y="432"/>
                </a:lnTo>
                <a:lnTo>
                  <a:pt x="856" y="434"/>
                </a:lnTo>
                <a:lnTo>
                  <a:pt x="857" y="437"/>
                </a:lnTo>
                <a:lnTo>
                  <a:pt x="858" y="438"/>
                </a:lnTo>
                <a:lnTo>
                  <a:pt x="859" y="439"/>
                </a:lnTo>
                <a:lnTo>
                  <a:pt x="861" y="440"/>
                </a:lnTo>
                <a:lnTo>
                  <a:pt x="863" y="441"/>
                </a:lnTo>
                <a:lnTo>
                  <a:pt x="866" y="442"/>
                </a:lnTo>
                <a:lnTo>
                  <a:pt x="868" y="443"/>
                </a:lnTo>
                <a:lnTo>
                  <a:pt x="869" y="445"/>
                </a:lnTo>
                <a:lnTo>
                  <a:pt x="870" y="448"/>
                </a:lnTo>
                <a:lnTo>
                  <a:pt x="869" y="449"/>
                </a:lnTo>
                <a:lnTo>
                  <a:pt x="868" y="450"/>
                </a:lnTo>
                <a:lnTo>
                  <a:pt x="862" y="445"/>
                </a:lnTo>
                <a:lnTo>
                  <a:pt x="856" y="441"/>
                </a:lnTo>
                <a:lnTo>
                  <a:pt x="851" y="436"/>
                </a:lnTo>
                <a:lnTo>
                  <a:pt x="844" y="431"/>
                </a:lnTo>
                <a:lnTo>
                  <a:pt x="836" y="425"/>
                </a:lnTo>
                <a:lnTo>
                  <a:pt x="830" y="419"/>
                </a:lnTo>
                <a:lnTo>
                  <a:pt x="821" y="415"/>
                </a:lnTo>
                <a:lnTo>
                  <a:pt x="814" y="408"/>
                </a:lnTo>
                <a:lnTo>
                  <a:pt x="807" y="403"/>
                </a:lnTo>
                <a:lnTo>
                  <a:pt x="798" y="397"/>
                </a:lnTo>
                <a:lnTo>
                  <a:pt x="791" y="391"/>
                </a:lnTo>
                <a:lnTo>
                  <a:pt x="771" y="377"/>
                </a:lnTo>
                <a:lnTo>
                  <a:pt x="751" y="361"/>
                </a:lnTo>
                <a:lnTo>
                  <a:pt x="744" y="358"/>
                </a:lnTo>
                <a:lnTo>
                  <a:pt x="738" y="353"/>
                </a:lnTo>
                <a:lnTo>
                  <a:pt x="731" y="347"/>
                </a:lnTo>
                <a:lnTo>
                  <a:pt x="728" y="344"/>
                </a:lnTo>
                <a:lnTo>
                  <a:pt x="724" y="342"/>
                </a:lnTo>
                <a:lnTo>
                  <a:pt x="720" y="340"/>
                </a:lnTo>
                <a:lnTo>
                  <a:pt x="717" y="337"/>
                </a:lnTo>
                <a:lnTo>
                  <a:pt x="715" y="334"/>
                </a:lnTo>
                <a:lnTo>
                  <a:pt x="703" y="328"/>
                </a:lnTo>
                <a:lnTo>
                  <a:pt x="691" y="320"/>
                </a:lnTo>
                <a:lnTo>
                  <a:pt x="689" y="322"/>
                </a:lnTo>
                <a:lnTo>
                  <a:pt x="687" y="325"/>
                </a:lnTo>
                <a:lnTo>
                  <a:pt x="684" y="330"/>
                </a:lnTo>
                <a:lnTo>
                  <a:pt x="694" y="338"/>
                </a:lnTo>
                <a:lnTo>
                  <a:pt x="706" y="346"/>
                </a:lnTo>
                <a:lnTo>
                  <a:pt x="717" y="355"/>
                </a:lnTo>
                <a:lnTo>
                  <a:pt x="735" y="366"/>
                </a:lnTo>
                <a:lnTo>
                  <a:pt x="752" y="377"/>
                </a:lnTo>
                <a:lnTo>
                  <a:pt x="753" y="378"/>
                </a:lnTo>
                <a:lnTo>
                  <a:pt x="753" y="379"/>
                </a:lnTo>
                <a:lnTo>
                  <a:pt x="772" y="392"/>
                </a:lnTo>
                <a:lnTo>
                  <a:pt x="788" y="405"/>
                </a:lnTo>
                <a:lnTo>
                  <a:pt x="804" y="418"/>
                </a:lnTo>
                <a:lnTo>
                  <a:pt x="804" y="419"/>
                </a:lnTo>
                <a:lnTo>
                  <a:pt x="804" y="419"/>
                </a:lnTo>
                <a:lnTo>
                  <a:pt x="804" y="420"/>
                </a:lnTo>
                <a:lnTo>
                  <a:pt x="814" y="427"/>
                </a:lnTo>
                <a:lnTo>
                  <a:pt x="823" y="434"/>
                </a:lnTo>
                <a:lnTo>
                  <a:pt x="832" y="442"/>
                </a:lnTo>
                <a:lnTo>
                  <a:pt x="842" y="449"/>
                </a:lnTo>
                <a:lnTo>
                  <a:pt x="850" y="456"/>
                </a:lnTo>
                <a:lnTo>
                  <a:pt x="859" y="464"/>
                </a:lnTo>
                <a:lnTo>
                  <a:pt x="867" y="472"/>
                </a:lnTo>
                <a:lnTo>
                  <a:pt x="869" y="472"/>
                </a:lnTo>
                <a:lnTo>
                  <a:pt x="870" y="472"/>
                </a:lnTo>
                <a:lnTo>
                  <a:pt x="871" y="473"/>
                </a:lnTo>
                <a:lnTo>
                  <a:pt x="872" y="473"/>
                </a:lnTo>
                <a:lnTo>
                  <a:pt x="872" y="475"/>
                </a:lnTo>
                <a:lnTo>
                  <a:pt x="873" y="476"/>
                </a:lnTo>
                <a:lnTo>
                  <a:pt x="873" y="477"/>
                </a:lnTo>
                <a:lnTo>
                  <a:pt x="873" y="478"/>
                </a:lnTo>
                <a:lnTo>
                  <a:pt x="863" y="473"/>
                </a:lnTo>
                <a:lnTo>
                  <a:pt x="855" y="466"/>
                </a:lnTo>
                <a:lnTo>
                  <a:pt x="848" y="460"/>
                </a:lnTo>
                <a:lnTo>
                  <a:pt x="845" y="458"/>
                </a:lnTo>
                <a:lnTo>
                  <a:pt x="844" y="457"/>
                </a:lnTo>
                <a:lnTo>
                  <a:pt x="842" y="455"/>
                </a:lnTo>
                <a:lnTo>
                  <a:pt x="840" y="453"/>
                </a:lnTo>
                <a:lnTo>
                  <a:pt x="836" y="451"/>
                </a:lnTo>
                <a:lnTo>
                  <a:pt x="833" y="449"/>
                </a:lnTo>
                <a:lnTo>
                  <a:pt x="830" y="445"/>
                </a:lnTo>
                <a:lnTo>
                  <a:pt x="826" y="442"/>
                </a:lnTo>
                <a:lnTo>
                  <a:pt x="823" y="439"/>
                </a:lnTo>
                <a:lnTo>
                  <a:pt x="808" y="426"/>
                </a:lnTo>
                <a:lnTo>
                  <a:pt x="792" y="414"/>
                </a:lnTo>
                <a:lnTo>
                  <a:pt x="782" y="406"/>
                </a:lnTo>
                <a:lnTo>
                  <a:pt x="772" y="397"/>
                </a:lnTo>
                <a:lnTo>
                  <a:pt x="762" y="389"/>
                </a:lnTo>
                <a:lnTo>
                  <a:pt x="759" y="388"/>
                </a:lnTo>
                <a:lnTo>
                  <a:pt x="755" y="385"/>
                </a:lnTo>
                <a:lnTo>
                  <a:pt x="753" y="384"/>
                </a:lnTo>
                <a:lnTo>
                  <a:pt x="750" y="382"/>
                </a:lnTo>
                <a:lnTo>
                  <a:pt x="748" y="379"/>
                </a:lnTo>
                <a:lnTo>
                  <a:pt x="714" y="357"/>
                </a:lnTo>
                <a:lnTo>
                  <a:pt x="681" y="335"/>
                </a:lnTo>
                <a:lnTo>
                  <a:pt x="679" y="336"/>
                </a:lnTo>
                <a:lnTo>
                  <a:pt x="677" y="338"/>
                </a:lnTo>
                <a:lnTo>
                  <a:pt x="675" y="341"/>
                </a:lnTo>
                <a:lnTo>
                  <a:pt x="674" y="343"/>
                </a:lnTo>
                <a:lnTo>
                  <a:pt x="710" y="368"/>
                </a:lnTo>
                <a:lnTo>
                  <a:pt x="744" y="394"/>
                </a:lnTo>
                <a:lnTo>
                  <a:pt x="744" y="394"/>
                </a:lnTo>
                <a:lnTo>
                  <a:pt x="744" y="395"/>
                </a:lnTo>
                <a:lnTo>
                  <a:pt x="746" y="395"/>
                </a:lnTo>
                <a:lnTo>
                  <a:pt x="746" y="396"/>
                </a:lnTo>
                <a:lnTo>
                  <a:pt x="746" y="396"/>
                </a:lnTo>
                <a:lnTo>
                  <a:pt x="749" y="398"/>
                </a:lnTo>
                <a:lnTo>
                  <a:pt x="751" y="400"/>
                </a:lnTo>
                <a:lnTo>
                  <a:pt x="754" y="402"/>
                </a:lnTo>
                <a:lnTo>
                  <a:pt x="756" y="405"/>
                </a:lnTo>
                <a:lnTo>
                  <a:pt x="759" y="406"/>
                </a:lnTo>
                <a:lnTo>
                  <a:pt x="763" y="408"/>
                </a:lnTo>
                <a:lnTo>
                  <a:pt x="766" y="410"/>
                </a:lnTo>
                <a:lnTo>
                  <a:pt x="771" y="413"/>
                </a:lnTo>
                <a:lnTo>
                  <a:pt x="774" y="415"/>
                </a:lnTo>
                <a:lnTo>
                  <a:pt x="776" y="417"/>
                </a:lnTo>
                <a:lnTo>
                  <a:pt x="778" y="420"/>
                </a:lnTo>
                <a:lnTo>
                  <a:pt x="780" y="422"/>
                </a:lnTo>
                <a:lnTo>
                  <a:pt x="785" y="425"/>
                </a:lnTo>
                <a:lnTo>
                  <a:pt x="788" y="427"/>
                </a:lnTo>
                <a:lnTo>
                  <a:pt x="791" y="428"/>
                </a:lnTo>
                <a:lnTo>
                  <a:pt x="795" y="431"/>
                </a:lnTo>
                <a:lnTo>
                  <a:pt x="799" y="434"/>
                </a:lnTo>
                <a:lnTo>
                  <a:pt x="802" y="438"/>
                </a:lnTo>
                <a:lnTo>
                  <a:pt x="824" y="456"/>
                </a:lnTo>
                <a:lnTo>
                  <a:pt x="828" y="460"/>
                </a:lnTo>
                <a:lnTo>
                  <a:pt x="832" y="462"/>
                </a:lnTo>
                <a:lnTo>
                  <a:pt x="836" y="465"/>
                </a:lnTo>
                <a:lnTo>
                  <a:pt x="837" y="466"/>
                </a:lnTo>
                <a:lnTo>
                  <a:pt x="837" y="468"/>
                </a:lnTo>
                <a:lnTo>
                  <a:pt x="838" y="469"/>
                </a:lnTo>
                <a:lnTo>
                  <a:pt x="842" y="472"/>
                </a:lnTo>
                <a:lnTo>
                  <a:pt x="845" y="474"/>
                </a:lnTo>
                <a:lnTo>
                  <a:pt x="847" y="476"/>
                </a:lnTo>
                <a:lnTo>
                  <a:pt x="850" y="478"/>
                </a:lnTo>
                <a:lnTo>
                  <a:pt x="851" y="481"/>
                </a:lnTo>
                <a:lnTo>
                  <a:pt x="855" y="482"/>
                </a:lnTo>
                <a:lnTo>
                  <a:pt x="857" y="484"/>
                </a:lnTo>
                <a:lnTo>
                  <a:pt x="860" y="486"/>
                </a:lnTo>
                <a:lnTo>
                  <a:pt x="863" y="488"/>
                </a:lnTo>
                <a:lnTo>
                  <a:pt x="866" y="490"/>
                </a:lnTo>
                <a:lnTo>
                  <a:pt x="868" y="491"/>
                </a:lnTo>
                <a:lnTo>
                  <a:pt x="870" y="492"/>
                </a:lnTo>
                <a:lnTo>
                  <a:pt x="871" y="493"/>
                </a:lnTo>
                <a:lnTo>
                  <a:pt x="872" y="496"/>
                </a:lnTo>
                <a:lnTo>
                  <a:pt x="873" y="499"/>
                </a:lnTo>
                <a:lnTo>
                  <a:pt x="869" y="498"/>
                </a:lnTo>
                <a:lnTo>
                  <a:pt x="866" y="496"/>
                </a:lnTo>
                <a:lnTo>
                  <a:pt x="862" y="493"/>
                </a:lnTo>
                <a:lnTo>
                  <a:pt x="860" y="491"/>
                </a:lnTo>
                <a:lnTo>
                  <a:pt x="857" y="488"/>
                </a:lnTo>
                <a:lnTo>
                  <a:pt x="852" y="487"/>
                </a:lnTo>
                <a:lnTo>
                  <a:pt x="849" y="484"/>
                </a:lnTo>
                <a:lnTo>
                  <a:pt x="845" y="479"/>
                </a:lnTo>
                <a:lnTo>
                  <a:pt x="840" y="474"/>
                </a:lnTo>
                <a:lnTo>
                  <a:pt x="838" y="474"/>
                </a:lnTo>
                <a:lnTo>
                  <a:pt x="837" y="474"/>
                </a:lnTo>
                <a:lnTo>
                  <a:pt x="828" y="465"/>
                </a:lnTo>
                <a:lnTo>
                  <a:pt x="820" y="457"/>
                </a:lnTo>
                <a:lnTo>
                  <a:pt x="811" y="449"/>
                </a:lnTo>
                <a:lnTo>
                  <a:pt x="794" y="437"/>
                </a:lnTo>
                <a:lnTo>
                  <a:pt x="777" y="424"/>
                </a:lnTo>
                <a:lnTo>
                  <a:pt x="773" y="420"/>
                </a:lnTo>
                <a:lnTo>
                  <a:pt x="770" y="417"/>
                </a:lnTo>
                <a:lnTo>
                  <a:pt x="765" y="415"/>
                </a:lnTo>
                <a:lnTo>
                  <a:pt x="761" y="412"/>
                </a:lnTo>
                <a:lnTo>
                  <a:pt x="751" y="405"/>
                </a:lnTo>
                <a:lnTo>
                  <a:pt x="741" y="398"/>
                </a:lnTo>
                <a:lnTo>
                  <a:pt x="720" y="379"/>
                </a:lnTo>
                <a:lnTo>
                  <a:pt x="712" y="376"/>
                </a:lnTo>
                <a:lnTo>
                  <a:pt x="705" y="370"/>
                </a:lnTo>
                <a:lnTo>
                  <a:pt x="699" y="365"/>
                </a:lnTo>
                <a:lnTo>
                  <a:pt x="688" y="358"/>
                </a:lnTo>
                <a:lnTo>
                  <a:pt x="679" y="350"/>
                </a:lnTo>
                <a:lnTo>
                  <a:pt x="677" y="349"/>
                </a:lnTo>
                <a:lnTo>
                  <a:pt x="676" y="349"/>
                </a:lnTo>
                <a:lnTo>
                  <a:pt x="674" y="348"/>
                </a:lnTo>
                <a:lnTo>
                  <a:pt x="672" y="347"/>
                </a:lnTo>
                <a:lnTo>
                  <a:pt x="670" y="349"/>
                </a:lnTo>
                <a:lnTo>
                  <a:pt x="669" y="350"/>
                </a:lnTo>
                <a:lnTo>
                  <a:pt x="668" y="353"/>
                </a:lnTo>
                <a:lnTo>
                  <a:pt x="667" y="354"/>
                </a:lnTo>
                <a:lnTo>
                  <a:pt x="680" y="366"/>
                </a:lnTo>
                <a:lnTo>
                  <a:pt x="695" y="377"/>
                </a:lnTo>
                <a:lnTo>
                  <a:pt x="704" y="384"/>
                </a:lnTo>
                <a:lnTo>
                  <a:pt x="714" y="393"/>
                </a:lnTo>
                <a:lnTo>
                  <a:pt x="717" y="394"/>
                </a:lnTo>
                <a:lnTo>
                  <a:pt x="718" y="395"/>
                </a:lnTo>
                <a:lnTo>
                  <a:pt x="720" y="396"/>
                </a:lnTo>
                <a:lnTo>
                  <a:pt x="723" y="397"/>
                </a:lnTo>
                <a:lnTo>
                  <a:pt x="725" y="400"/>
                </a:lnTo>
                <a:lnTo>
                  <a:pt x="727" y="400"/>
                </a:lnTo>
                <a:lnTo>
                  <a:pt x="728" y="403"/>
                </a:lnTo>
                <a:lnTo>
                  <a:pt x="730" y="405"/>
                </a:lnTo>
                <a:lnTo>
                  <a:pt x="734" y="406"/>
                </a:lnTo>
                <a:lnTo>
                  <a:pt x="736" y="408"/>
                </a:lnTo>
                <a:lnTo>
                  <a:pt x="738" y="410"/>
                </a:lnTo>
                <a:lnTo>
                  <a:pt x="740" y="413"/>
                </a:lnTo>
                <a:lnTo>
                  <a:pt x="750" y="420"/>
                </a:lnTo>
                <a:lnTo>
                  <a:pt x="760" y="429"/>
                </a:lnTo>
                <a:lnTo>
                  <a:pt x="770" y="437"/>
                </a:lnTo>
                <a:lnTo>
                  <a:pt x="770" y="438"/>
                </a:lnTo>
                <a:lnTo>
                  <a:pt x="771" y="438"/>
                </a:lnTo>
                <a:lnTo>
                  <a:pt x="771" y="439"/>
                </a:lnTo>
                <a:lnTo>
                  <a:pt x="771" y="439"/>
                </a:lnTo>
                <a:lnTo>
                  <a:pt x="771" y="440"/>
                </a:lnTo>
                <a:lnTo>
                  <a:pt x="782" y="446"/>
                </a:lnTo>
                <a:lnTo>
                  <a:pt x="792" y="455"/>
                </a:lnTo>
                <a:lnTo>
                  <a:pt x="802" y="464"/>
                </a:lnTo>
                <a:lnTo>
                  <a:pt x="813" y="473"/>
                </a:lnTo>
                <a:lnTo>
                  <a:pt x="822" y="478"/>
                </a:lnTo>
                <a:lnTo>
                  <a:pt x="832" y="485"/>
                </a:lnTo>
                <a:lnTo>
                  <a:pt x="832" y="485"/>
                </a:lnTo>
                <a:lnTo>
                  <a:pt x="832" y="486"/>
                </a:lnTo>
                <a:lnTo>
                  <a:pt x="832" y="486"/>
                </a:lnTo>
                <a:lnTo>
                  <a:pt x="834" y="488"/>
                </a:lnTo>
                <a:lnTo>
                  <a:pt x="837" y="490"/>
                </a:lnTo>
                <a:lnTo>
                  <a:pt x="842" y="493"/>
                </a:lnTo>
                <a:lnTo>
                  <a:pt x="845" y="496"/>
                </a:lnTo>
                <a:lnTo>
                  <a:pt x="848" y="498"/>
                </a:lnTo>
                <a:lnTo>
                  <a:pt x="851" y="500"/>
                </a:lnTo>
                <a:lnTo>
                  <a:pt x="851" y="500"/>
                </a:lnTo>
                <a:lnTo>
                  <a:pt x="851" y="501"/>
                </a:lnTo>
                <a:lnTo>
                  <a:pt x="851" y="501"/>
                </a:lnTo>
                <a:lnTo>
                  <a:pt x="852" y="502"/>
                </a:lnTo>
                <a:lnTo>
                  <a:pt x="854" y="502"/>
                </a:lnTo>
                <a:lnTo>
                  <a:pt x="855" y="503"/>
                </a:lnTo>
                <a:lnTo>
                  <a:pt x="856" y="503"/>
                </a:lnTo>
                <a:lnTo>
                  <a:pt x="856" y="505"/>
                </a:lnTo>
                <a:lnTo>
                  <a:pt x="859" y="506"/>
                </a:lnTo>
                <a:lnTo>
                  <a:pt x="861" y="508"/>
                </a:lnTo>
                <a:lnTo>
                  <a:pt x="863" y="510"/>
                </a:lnTo>
                <a:lnTo>
                  <a:pt x="866" y="512"/>
                </a:lnTo>
                <a:lnTo>
                  <a:pt x="868" y="514"/>
                </a:lnTo>
                <a:lnTo>
                  <a:pt x="870" y="514"/>
                </a:lnTo>
                <a:lnTo>
                  <a:pt x="871" y="514"/>
                </a:lnTo>
                <a:lnTo>
                  <a:pt x="873" y="515"/>
                </a:lnTo>
                <a:lnTo>
                  <a:pt x="873" y="516"/>
                </a:lnTo>
                <a:lnTo>
                  <a:pt x="874" y="517"/>
                </a:lnTo>
                <a:lnTo>
                  <a:pt x="875" y="518"/>
                </a:lnTo>
                <a:lnTo>
                  <a:pt x="874" y="520"/>
                </a:lnTo>
                <a:lnTo>
                  <a:pt x="868" y="518"/>
                </a:lnTo>
                <a:lnTo>
                  <a:pt x="863" y="515"/>
                </a:lnTo>
                <a:lnTo>
                  <a:pt x="858" y="511"/>
                </a:lnTo>
                <a:lnTo>
                  <a:pt x="852" y="508"/>
                </a:lnTo>
                <a:lnTo>
                  <a:pt x="834" y="492"/>
                </a:lnTo>
                <a:lnTo>
                  <a:pt x="815" y="478"/>
                </a:lnTo>
                <a:lnTo>
                  <a:pt x="796" y="464"/>
                </a:lnTo>
                <a:lnTo>
                  <a:pt x="778" y="448"/>
                </a:lnTo>
                <a:lnTo>
                  <a:pt x="772" y="444"/>
                </a:lnTo>
                <a:lnTo>
                  <a:pt x="766" y="440"/>
                </a:lnTo>
                <a:lnTo>
                  <a:pt x="761" y="434"/>
                </a:lnTo>
                <a:lnTo>
                  <a:pt x="753" y="431"/>
                </a:lnTo>
                <a:lnTo>
                  <a:pt x="750" y="427"/>
                </a:lnTo>
                <a:lnTo>
                  <a:pt x="747" y="422"/>
                </a:lnTo>
                <a:lnTo>
                  <a:pt x="742" y="419"/>
                </a:lnTo>
                <a:lnTo>
                  <a:pt x="738" y="416"/>
                </a:lnTo>
                <a:lnTo>
                  <a:pt x="738" y="415"/>
                </a:lnTo>
                <a:lnTo>
                  <a:pt x="737" y="415"/>
                </a:lnTo>
                <a:lnTo>
                  <a:pt x="737" y="414"/>
                </a:lnTo>
                <a:lnTo>
                  <a:pt x="737" y="414"/>
                </a:lnTo>
                <a:lnTo>
                  <a:pt x="714" y="397"/>
                </a:lnTo>
                <a:lnTo>
                  <a:pt x="693" y="381"/>
                </a:lnTo>
                <a:lnTo>
                  <a:pt x="670" y="365"/>
                </a:lnTo>
                <a:lnTo>
                  <a:pt x="669" y="362"/>
                </a:lnTo>
                <a:lnTo>
                  <a:pt x="667" y="360"/>
                </a:lnTo>
                <a:lnTo>
                  <a:pt x="665" y="359"/>
                </a:lnTo>
                <a:lnTo>
                  <a:pt x="662" y="361"/>
                </a:lnTo>
                <a:lnTo>
                  <a:pt x="659" y="365"/>
                </a:lnTo>
                <a:lnTo>
                  <a:pt x="657" y="368"/>
                </a:lnTo>
                <a:lnTo>
                  <a:pt x="655" y="371"/>
                </a:lnTo>
                <a:lnTo>
                  <a:pt x="658" y="373"/>
                </a:lnTo>
                <a:lnTo>
                  <a:pt x="662" y="376"/>
                </a:lnTo>
                <a:lnTo>
                  <a:pt x="665" y="378"/>
                </a:lnTo>
                <a:lnTo>
                  <a:pt x="667" y="380"/>
                </a:lnTo>
                <a:lnTo>
                  <a:pt x="668" y="382"/>
                </a:lnTo>
                <a:lnTo>
                  <a:pt x="671" y="383"/>
                </a:lnTo>
                <a:lnTo>
                  <a:pt x="674" y="384"/>
                </a:lnTo>
                <a:lnTo>
                  <a:pt x="676" y="388"/>
                </a:lnTo>
                <a:lnTo>
                  <a:pt x="687" y="396"/>
                </a:lnTo>
                <a:lnTo>
                  <a:pt x="699" y="406"/>
                </a:lnTo>
                <a:lnTo>
                  <a:pt x="711" y="416"/>
                </a:lnTo>
                <a:lnTo>
                  <a:pt x="714" y="417"/>
                </a:lnTo>
                <a:lnTo>
                  <a:pt x="716" y="418"/>
                </a:lnTo>
                <a:lnTo>
                  <a:pt x="719" y="419"/>
                </a:lnTo>
                <a:lnTo>
                  <a:pt x="722" y="420"/>
                </a:lnTo>
                <a:lnTo>
                  <a:pt x="723" y="422"/>
                </a:lnTo>
                <a:lnTo>
                  <a:pt x="725" y="425"/>
                </a:lnTo>
                <a:lnTo>
                  <a:pt x="726" y="425"/>
                </a:lnTo>
                <a:lnTo>
                  <a:pt x="727" y="425"/>
                </a:lnTo>
                <a:lnTo>
                  <a:pt x="728" y="426"/>
                </a:lnTo>
                <a:lnTo>
                  <a:pt x="736" y="433"/>
                </a:lnTo>
                <a:lnTo>
                  <a:pt x="744" y="439"/>
                </a:lnTo>
                <a:lnTo>
                  <a:pt x="752" y="446"/>
                </a:lnTo>
                <a:lnTo>
                  <a:pt x="771" y="457"/>
                </a:lnTo>
                <a:lnTo>
                  <a:pt x="787" y="470"/>
                </a:lnTo>
                <a:lnTo>
                  <a:pt x="802" y="485"/>
                </a:lnTo>
                <a:lnTo>
                  <a:pt x="809" y="488"/>
                </a:lnTo>
                <a:lnTo>
                  <a:pt x="814" y="491"/>
                </a:lnTo>
                <a:lnTo>
                  <a:pt x="820" y="496"/>
                </a:lnTo>
                <a:lnTo>
                  <a:pt x="826" y="499"/>
                </a:lnTo>
                <a:lnTo>
                  <a:pt x="839" y="509"/>
                </a:lnTo>
                <a:lnTo>
                  <a:pt x="852" y="518"/>
                </a:lnTo>
                <a:lnTo>
                  <a:pt x="864" y="529"/>
                </a:lnTo>
                <a:lnTo>
                  <a:pt x="868" y="532"/>
                </a:lnTo>
                <a:lnTo>
                  <a:pt x="870" y="534"/>
                </a:lnTo>
                <a:lnTo>
                  <a:pt x="872" y="535"/>
                </a:lnTo>
                <a:lnTo>
                  <a:pt x="873" y="536"/>
                </a:lnTo>
                <a:lnTo>
                  <a:pt x="875" y="537"/>
                </a:lnTo>
                <a:lnTo>
                  <a:pt x="878" y="538"/>
                </a:lnTo>
                <a:lnTo>
                  <a:pt x="879" y="539"/>
                </a:lnTo>
                <a:lnTo>
                  <a:pt x="879" y="542"/>
                </a:lnTo>
                <a:lnTo>
                  <a:pt x="878" y="542"/>
                </a:lnTo>
                <a:lnTo>
                  <a:pt x="876" y="542"/>
                </a:lnTo>
                <a:lnTo>
                  <a:pt x="875" y="542"/>
                </a:lnTo>
                <a:lnTo>
                  <a:pt x="874" y="541"/>
                </a:lnTo>
                <a:lnTo>
                  <a:pt x="872" y="541"/>
                </a:lnTo>
                <a:lnTo>
                  <a:pt x="871" y="539"/>
                </a:lnTo>
                <a:lnTo>
                  <a:pt x="868" y="537"/>
                </a:lnTo>
                <a:lnTo>
                  <a:pt x="866" y="535"/>
                </a:lnTo>
                <a:lnTo>
                  <a:pt x="863" y="533"/>
                </a:lnTo>
                <a:lnTo>
                  <a:pt x="862" y="530"/>
                </a:lnTo>
                <a:lnTo>
                  <a:pt x="844" y="516"/>
                </a:lnTo>
                <a:lnTo>
                  <a:pt x="824" y="503"/>
                </a:lnTo>
                <a:lnTo>
                  <a:pt x="806" y="490"/>
                </a:lnTo>
                <a:lnTo>
                  <a:pt x="788" y="475"/>
                </a:lnTo>
                <a:lnTo>
                  <a:pt x="775" y="467"/>
                </a:lnTo>
                <a:lnTo>
                  <a:pt x="763" y="457"/>
                </a:lnTo>
                <a:lnTo>
                  <a:pt x="750" y="450"/>
                </a:lnTo>
                <a:lnTo>
                  <a:pt x="743" y="443"/>
                </a:lnTo>
                <a:lnTo>
                  <a:pt x="737" y="439"/>
                </a:lnTo>
                <a:lnTo>
                  <a:pt x="730" y="432"/>
                </a:lnTo>
                <a:lnTo>
                  <a:pt x="724" y="428"/>
                </a:lnTo>
                <a:lnTo>
                  <a:pt x="717" y="424"/>
                </a:lnTo>
                <a:lnTo>
                  <a:pt x="710" y="419"/>
                </a:lnTo>
                <a:lnTo>
                  <a:pt x="704" y="414"/>
                </a:lnTo>
                <a:lnTo>
                  <a:pt x="692" y="406"/>
                </a:lnTo>
                <a:lnTo>
                  <a:pt x="681" y="396"/>
                </a:lnTo>
                <a:lnTo>
                  <a:pt x="670" y="388"/>
                </a:lnTo>
                <a:lnTo>
                  <a:pt x="658" y="379"/>
                </a:lnTo>
                <a:lnTo>
                  <a:pt x="657" y="378"/>
                </a:lnTo>
                <a:lnTo>
                  <a:pt x="656" y="377"/>
                </a:lnTo>
                <a:lnTo>
                  <a:pt x="655" y="376"/>
                </a:lnTo>
                <a:lnTo>
                  <a:pt x="653" y="376"/>
                </a:lnTo>
                <a:lnTo>
                  <a:pt x="651" y="377"/>
                </a:lnTo>
                <a:lnTo>
                  <a:pt x="650" y="379"/>
                </a:lnTo>
                <a:lnTo>
                  <a:pt x="647" y="382"/>
                </a:lnTo>
                <a:lnTo>
                  <a:pt x="646" y="384"/>
                </a:lnTo>
                <a:lnTo>
                  <a:pt x="645" y="385"/>
                </a:lnTo>
                <a:lnTo>
                  <a:pt x="655" y="394"/>
                </a:lnTo>
                <a:lnTo>
                  <a:pt x="665" y="403"/>
                </a:lnTo>
                <a:lnTo>
                  <a:pt x="668" y="403"/>
                </a:lnTo>
                <a:lnTo>
                  <a:pt x="671" y="405"/>
                </a:lnTo>
                <a:lnTo>
                  <a:pt x="674" y="407"/>
                </a:lnTo>
                <a:lnTo>
                  <a:pt x="676" y="410"/>
                </a:lnTo>
                <a:lnTo>
                  <a:pt x="678" y="413"/>
                </a:lnTo>
                <a:lnTo>
                  <a:pt x="687" y="419"/>
                </a:lnTo>
                <a:lnTo>
                  <a:pt x="698" y="426"/>
                </a:lnTo>
                <a:lnTo>
                  <a:pt x="705" y="434"/>
                </a:lnTo>
                <a:lnTo>
                  <a:pt x="718" y="441"/>
                </a:lnTo>
                <a:lnTo>
                  <a:pt x="730" y="450"/>
                </a:lnTo>
                <a:lnTo>
                  <a:pt x="731" y="451"/>
                </a:lnTo>
                <a:lnTo>
                  <a:pt x="732" y="453"/>
                </a:lnTo>
                <a:lnTo>
                  <a:pt x="734" y="454"/>
                </a:lnTo>
                <a:lnTo>
                  <a:pt x="737" y="456"/>
                </a:lnTo>
                <a:lnTo>
                  <a:pt x="740" y="457"/>
                </a:lnTo>
                <a:lnTo>
                  <a:pt x="743" y="460"/>
                </a:lnTo>
                <a:lnTo>
                  <a:pt x="744" y="461"/>
                </a:lnTo>
                <a:lnTo>
                  <a:pt x="746" y="462"/>
                </a:lnTo>
                <a:lnTo>
                  <a:pt x="747" y="463"/>
                </a:lnTo>
                <a:lnTo>
                  <a:pt x="750" y="466"/>
                </a:lnTo>
                <a:lnTo>
                  <a:pt x="754" y="468"/>
                </a:lnTo>
                <a:lnTo>
                  <a:pt x="759" y="470"/>
                </a:lnTo>
                <a:lnTo>
                  <a:pt x="763" y="473"/>
                </a:lnTo>
                <a:lnTo>
                  <a:pt x="764" y="474"/>
                </a:lnTo>
                <a:lnTo>
                  <a:pt x="765" y="476"/>
                </a:lnTo>
                <a:lnTo>
                  <a:pt x="766" y="477"/>
                </a:lnTo>
                <a:lnTo>
                  <a:pt x="770" y="478"/>
                </a:lnTo>
                <a:lnTo>
                  <a:pt x="772" y="479"/>
                </a:lnTo>
                <a:lnTo>
                  <a:pt x="775" y="480"/>
                </a:lnTo>
                <a:lnTo>
                  <a:pt x="776" y="482"/>
                </a:lnTo>
                <a:lnTo>
                  <a:pt x="778" y="485"/>
                </a:lnTo>
                <a:lnTo>
                  <a:pt x="779" y="486"/>
                </a:lnTo>
                <a:lnTo>
                  <a:pt x="783" y="488"/>
                </a:lnTo>
                <a:lnTo>
                  <a:pt x="786" y="490"/>
                </a:lnTo>
                <a:lnTo>
                  <a:pt x="789" y="492"/>
                </a:lnTo>
                <a:lnTo>
                  <a:pt x="790" y="492"/>
                </a:lnTo>
                <a:lnTo>
                  <a:pt x="790" y="493"/>
                </a:lnTo>
                <a:lnTo>
                  <a:pt x="791" y="494"/>
                </a:lnTo>
                <a:lnTo>
                  <a:pt x="797" y="499"/>
                </a:lnTo>
                <a:lnTo>
                  <a:pt x="802" y="503"/>
                </a:lnTo>
                <a:lnTo>
                  <a:pt x="815" y="513"/>
                </a:lnTo>
                <a:lnTo>
                  <a:pt x="827" y="525"/>
                </a:lnTo>
                <a:lnTo>
                  <a:pt x="828" y="525"/>
                </a:lnTo>
                <a:lnTo>
                  <a:pt x="830" y="525"/>
                </a:lnTo>
                <a:lnTo>
                  <a:pt x="830" y="525"/>
                </a:lnTo>
                <a:lnTo>
                  <a:pt x="831" y="525"/>
                </a:lnTo>
                <a:lnTo>
                  <a:pt x="840" y="534"/>
                </a:lnTo>
                <a:lnTo>
                  <a:pt x="851" y="541"/>
                </a:lnTo>
                <a:lnTo>
                  <a:pt x="862" y="550"/>
                </a:lnTo>
                <a:lnTo>
                  <a:pt x="864" y="551"/>
                </a:lnTo>
                <a:lnTo>
                  <a:pt x="867" y="552"/>
                </a:lnTo>
                <a:lnTo>
                  <a:pt x="869" y="553"/>
                </a:lnTo>
                <a:lnTo>
                  <a:pt x="871" y="554"/>
                </a:lnTo>
                <a:lnTo>
                  <a:pt x="873" y="557"/>
                </a:lnTo>
                <a:lnTo>
                  <a:pt x="874" y="559"/>
                </a:lnTo>
                <a:lnTo>
                  <a:pt x="874" y="561"/>
                </a:lnTo>
                <a:lnTo>
                  <a:pt x="873" y="563"/>
                </a:lnTo>
                <a:lnTo>
                  <a:pt x="859" y="552"/>
                </a:lnTo>
                <a:lnTo>
                  <a:pt x="844" y="540"/>
                </a:lnTo>
                <a:lnTo>
                  <a:pt x="843" y="539"/>
                </a:lnTo>
                <a:lnTo>
                  <a:pt x="839" y="538"/>
                </a:lnTo>
                <a:lnTo>
                  <a:pt x="838" y="537"/>
                </a:lnTo>
                <a:lnTo>
                  <a:pt x="837" y="535"/>
                </a:lnTo>
                <a:lnTo>
                  <a:pt x="835" y="535"/>
                </a:lnTo>
                <a:lnTo>
                  <a:pt x="833" y="533"/>
                </a:lnTo>
                <a:lnTo>
                  <a:pt x="830" y="530"/>
                </a:lnTo>
                <a:lnTo>
                  <a:pt x="827" y="528"/>
                </a:lnTo>
                <a:lnTo>
                  <a:pt x="825" y="526"/>
                </a:lnTo>
                <a:lnTo>
                  <a:pt x="822" y="525"/>
                </a:lnTo>
                <a:lnTo>
                  <a:pt x="822" y="524"/>
                </a:lnTo>
                <a:lnTo>
                  <a:pt x="821" y="524"/>
                </a:lnTo>
                <a:lnTo>
                  <a:pt x="820" y="523"/>
                </a:lnTo>
                <a:lnTo>
                  <a:pt x="821" y="522"/>
                </a:lnTo>
                <a:lnTo>
                  <a:pt x="820" y="522"/>
                </a:lnTo>
                <a:lnTo>
                  <a:pt x="819" y="521"/>
                </a:lnTo>
                <a:lnTo>
                  <a:pt x="818" y="521"/>
                </a:lnTo>
                <a:lnTo>
                  <a:pt x="816" y="521"/>
                </a:lnTo>
                <a:lnTo>
                  <a:pt x="788" y="497"/>
                </a:lnTo>
                <a:lnTo>
                  <a:pt x="759" y="475"/>
                </a:lnTo>
                <a:lnTo>
                  <a:pt x="747" y="468"/>
                </a:lnTo>
                <a:lnTo>
                  <a:pt x="736" y="460"/>
                </a:lnTo>
                <a:lnTo>
                  <a:pt x="725" y="453"/>
                </a:lnTo>
                <a:lnTo>
                  <a:pt x="726" y="452"/>
                </a:lnTo>
                <a:lnTo>
                  <a:pt x="726" y="452"/>
                </a:lnTo>
                <a:lnTo>
                  <a:pt x="698" y="432"/>
                </a:lnTo>
                <a:lnTo>
                  <a:pt x="670" y="412"/>
                </a:lnTo>
                <a:lnTo>
                  <a:pt x="643" y="391"/>
                </a:lnTo>
                <a:lnTo>
                  <a:pt x="643" y="392"/>
                </a:lnTo>
                <a:lnTo>
                  <a:pt x="641" y="393"/>
                </a:lnTo>
                <a:lnTo>
                  <a:pt x="639" y="395"/>
                </a:lnTo>
                <a:lnTo>
                  <a:pt x="638" y="396"/>
                </a:lnTo>
                <a:lnTo>
                  <a:pt x="635" y="398"/>
                </a:lnTo>
                <a:lnTo>
                  <a:pt x="635" y="400"/>
                </a:lnTo>
                <a:lnTo>
                  <a:pt x="635" y="402"/>
                </a:lnTo>
                <a:lnTo>
                  <a:pt x="638" y="404"/>
                </a:lnTo>
                <a:lnTo>
                  <a:pt x="640" y="405"/>
                </a:lnTo>
                <a:lnTo>
                  <a:pt x="643" y="407"/>
                </a:lnTo>
                <a:lnTo>
                  <a:pt x="646" y="409"/>
                </a:lnTo>
                <a:lnTo>
                  <a:pt x="647" y="410"/>
                </a:lnTo>
                <a:lnTo>
                  <a:pt x="658" y="418"/>
                </a:lnTo>
                <a:lnTo>
                  <a:pt x="668" y="426"/>
                </a:lnTo>
                <a:lnTo>
                  <a:pt x="670" y="427"/>
                </a:lnTo>
                <a:lnTo>
                  <a:pt x="672" y="429"/>
                </a:lnTo>
                <a:lnTo>
                  <a:pt x="692" y="442"/>
                </a:lnTo>
                <a:lnTo>
                  <a:pt x="703" y="452"/>
                </a:lnTo>
                <a:lnTo>
                  <a:pt x="716" y="461"/>
                </a:lnTo>
                <a:lnTo>
                  <a:pt x="741" y="481"/>
                </a:lnTo>
                <a:lnTo>
                  <a:pt x="767" y="501"/>
                </a:lnTo>
                <a:lnTo>
                  <a:pt x="767" y="503"/>
                </a:lnTo>
                <a:lnTo>
                  <a:pt x="768" y="503"/>
                </a:lnTo>
                <a:lnTo>
                  <a:pt x="770" y="504"/>
                </a:lnTo>
                <a:lnTo>
                  <a:pt x="770" y="505"/>
                </a:lnTo>
                <a:lnTo>
                  <a:pt x="792" y="522"/>
                </a:lnTo>
                <a:lnTo>
                  <a:pt x="815" y="538"/>
                </a:lnTo>
                <a:lnTo>
                  <a:pt x="837" y="556"/>
                </a:lnTo>
                <a:lnTo>
                  <a:pt x="858" y="574"/>
                </a:lnTo>
                <a:lnTo>
                  <a:pt x="859" y="574"/>
                </a:lnTo>
                <a:lnTo>
                  <a:pt x="861" y="575"/>
                </a:lnTo>
                <a:lnTo>
                  <a:pt x="861" y="576"/>
                </a:lnTo>
                <a:lnTo>
                  <a:pt x="862" y="578"/>
                </a:lnTo>
                <a:lnTo>
                  <a:pt x="863" y="580"/>
                </a:lnTo>
                <a:lnTo>
                  <a:pt x="866" y="582"/>
                </a:lnTo>
                <a:lnTo>
                  <a:pt x="868" y="583"/>
                </a:lnTo>
                <a:lnTo>
                  <a:pt x="870" y="584"/>
                </a:lnTo>
                <a:lnTo>
                  <a:pt x="872" y="586"/>
                </a:lnTo>
                <a:lnTo>
                  <a:pt x="873" y="588"/>
                </a:lnTo>
                <a:lnTo>
                  <a:pt x="871" y="589"/>
                </a:lnTo>
                <a:lnTo>
                  <a:pt x="869" y="589"/>
                </a:lnTo>
                <a:lnTo>
                  <a:pt x="867" y="588"/>
                </a:lnTo>
                <a:lnTo>
                  <a:pt x="864" y="587"/>
                </a:lnTo>
                <a:lnTo>
                  <a:pt x="862" y="585"/>
                </a:lnTo>
                <a:lnTo>
                  <a:pt x="860" y="584"/>
                </a:lnTo>
                <a:lnTo>
                  <a:pt x="860" y="583"/>
                </a:lnTo>
                <a:lnTo>
                  <a:pt x="860" y="583"/>
                </a:lnTo>
                <a:lnTo>
                  <a:pt x="860" y="582"/>
                </a:lnTo>
                <a:lnTo>
                  <a:pt x="859" y="581"/>
                </a:lnTo>
                <a:lnTo>
                  <a:pt x="850" y="572"/>
                </a:lnTo>
                <a:lnTo>
                  <a:pt x="842" y="562"/>
                </a:lnTo>
                <a:lnTo>
                  <a:pt x="826" y="552"/>
                </a:lnTo>
                <a:lnTo>
                  <a:pt x="814" y="541"/>
                </a:lnTo>
                <a:lnTo>
                  <a:pt x="785" y="522"/>
                </a:lnTo>
                <a:lnTo>
                  <a:pt x="759" y="500"/>
                </a:lnTo>
                <a:lnTo>
                  <a:pt x="756" y="500"/>
                </a:lnTo>
                <a:lnTo>
                  <a:pt x="756" y="499"/>
                </a:lnTo>
                <a:lnTo>
                  <a:pt x="755" y="498"/>
                </a:lnTo>
                <a:lnTo>
                  <a:pt x="753" y="498"/>
                </a:lnTo>
                <a:lnTo>
                  <a:pt x="753" y="497"/>
                </a:lnTo>
                <a:lnTo>
                  <a:pt x="752" y="496"/>
                </a:lnTo>
                <a:lnTo>
                  <a:pt x="751" y="496"/>
                </a:lnTo>
                <a:lnTo>
                  <a:pt x="752" y="494"/>
                </a:lnTo>
                <a:lnTo>
                  <a:pt x="750" y="494"/>
                </a:lnTo>
                <a:lnTo>
                  <a:pt x="749" y="493"/>
                </a:lnTo>
                <a:lnTo>
                  <a:pt x="748" y="493"/>
                </a:lnTo>
                <a:lnTo>
                  <a:pt x="742" y="487"/>
                </a:lnTo>
                <a:lnTo>
                  <a:pt x="735" y="481"/>
                </a:lnTo>
                <a:lnTo>
                  <a:pt x="728" y="475"/>
                </a:lnTo>
                <a:lnTo>
                  <a:pt x="728" y="474"/>
                </a:lnTo>
                <a:lnTo>
                  <a:pt x="726" y="474"/>
                </a:lnTo>
                <a:lnTo>
                  <a:pt x="725" y="474"/>
                </a:lnTo>
                <a:lnTo>
                  <a:pt x="725" y="473"/>
                </a:lnTo>
                <a:lnTo>
                  <a:pt x="725" y="472"/>
                </a:lnTo>
                <a:lnTo>
                  <a:pt x="723" y="472"/>
                </a:lnTo>
                <a:lnTo>
                  <a:pt x="719" y="469"/>
                </a:lnTo>
                <a:lnTo>
                  <a:pt x="717" y="467"/>
                </a:lnTo>
                <a:lnTo>
                  <a:pt x="714" y="465"/>
                </a:lnTo>
                <a:lnTo>
                  <a:pt x="712" y="463"/>
                </a:lnTo>
                <a:lnTo>
                  <a:pt x="706" y="460"/>
                </a:lnTo>
                <a:lnTo>
                  <a:pt x="702" y="456"/>
                </a:lnTo>
                <a:lnTo>
                  <a:pt x="696" y="452"/>
                </a:lnTo>
                <a:lnTo>
                  <a:pt x="683" y="442"/>
                </a:lnTo>
                <a:lnTo>
                  <a:pt x="669" y="432"/>
                </a:lnTo>
                <a:lnTo>
                  <a:pt x="656" y="422"/>
                </a:lnTo>
                <a:lnTo>
                  <a:pt x="654" y="420"/>
                </a:lnTo>
                <a:lnTo>
                  <a:pt x="652" y="419"/>
                </a:lnTo>
                <a:lnTo>
                  <a:pt x="648" y="417"/>
                </a:lnTo>
                <a:lnTo>
                  <a:pt x="645" y="415"/>
                </a:lnTo>
                <a:lnTo>
                  <a:pt x="639" y="410"/>
                </a:lnTo>
                <a:lnTo>
                  <a:pt x="633" y="405"/>
                </a:lnTo>
                <a:lnTo>
                  <a:pt x="631" y="406"/>
                </a:lnTo>
                <a:lnTo>
                  <a:pt x="630" y="408"/>
                </a:lnTo>
                <a:lnTo>
                  <a:pt x="629" y="410"/>
                </a:lnTo>
                <a:lnTo>
                  <a:pt x="628" y="413"/>
                </a:lnTo>
                <a:lnTo>
                  <a:pt x="630" y="416"/>
                </a:lnTo>
                <a:lnTo>
                  <a:pt x="633" y="418"/>
                </a:lnTo>
                <a:lnTo>
                  <a:pt x="636" y="420"/>
                </a:lnTo>
                <a:lnTo>
                  <a:pt x="640" y="422"/>
                </a:lnTo>
                <a:lnTo>
                  <a:pt x="642" y="426"/>
                </a:lnTo>
                <a:lnTo>
                  <a:pt x="660" y="438"/>
                </a:lnTo>
                <a:lnTo>
                  <a:pt x="676" y="451"/>
                </a:lnTo>
                <a:lnTo>
                  <a:pt x="691" y="464"/>
                </a:lnTo>
                <a:lnTo>
                  <a:pt x="699" y="469"/>
                </a:lnTo>
                <a:lnTo>
                  <a:pt x="704" y="475"/>
                </a:lnTo>
                <a:lnTo>
                  <a:pt x="712" y="479"/>
                </a:lnTo>
                <a:lnTo>
                  <a:pt x="713" y="481"/>
                </a:lnTo>
                <a:lnTo>
                  <a:pt x="714" y="482"/>
                </a:lnTo>
                <a:lnTo>
                  <a:pt x="716" y="484"/>
                </a:lnTo>
                <a:lnTo>
                  <a:pt x="719" y="485"/>
                </a:lnTo>
                <a:lnTo>
                  <a:pt x="722" y="487"/>
                </a:lnTo>
                <a:lnTo>
                  <a:pt x="724" y="490"/>
                </a:lnTo>
                <a:lnTo>
                  <a:pt x="726" y="491"/>
                </a:lnTo>
                <a:lnTo>
                  <a:pt x="729" y="492"/>
                </a:lnTo>
                <a:lnTo>
                  <a:pt x="732" y="494"/>
                </a:lnTo>
                <a:lnTo>
                  <a:pt x="735" y="498"/>
                </a:lnTo>
                <a:lnTo>
                  <a:pt x="736" y="500"/>
                </a:lnTo>
                <a:lnTo>
                  <a:pt x="739" y="502"/>
                </a:lnTo>
                <a:lnTo>
                  <a:pt x="741" y="504"/>
                </a:lnTo>
                <a:lnTo>
                  <a:pt x="746" y="505"/>
                </a:lnTo>
                <a:lnTo>
                  <a:pt x="747" y="506"/>
                </a:lnTo>
                <a:lnTo>
                  <a:pt x="749" y="509"/>
                </a:lnTo>
                <a:lnTo>
                  <a:pt x="751" y="511"/>
                </a:lnTo>
                <a:lnTo>
                  <a:pt x="752" y="513"/>
                </a:lnTo>
                <a:lnTo>
                  <a:pt x="763" y="518"/>
                </a:lnTo>
                <a:lnTo>
                  <a:pt x="770" y="527"/>
                </a:lnTo>
                <a:lnTo>
                  <a:pt x="773" y="527"/>
                </a:lnTo>
                <a:lnTo>
                  <a:pt x="775" y="528"/>
                </a:lnTo>
                <a:lnTo>
                  <a:pt x="776" y="529"/>
                </a:lnTo>
                <a:lnTo>
                  <a:pt x="777" y="533"/>
                </a:lnTo>
                <a:lnTo>
                  <a:pt x="780" y="535"/>
                </a:lnTo>
                <a:lnTo>
                  <a:pt x="784" y="537"/>
                </a:lnTo>
                <a:lnTo>
                  <a:pt x="786" y="540"/>
                </a:lnTo>
                <a:lnTo>
                  <a:pt x="788" y="544"/>
                </a:lnTo>
                <a:lnTo>
                  <a:pt x="791" y="545"/>
                </a:lnTo>
                <a:lnTo>
                  <a:pt x="794" y="546"/>
                </a:lnTo>
                <a:lnTo>
                  <a:pt x="796" y="548"/>
                </a:lnTo>
                <a:lnTo>
                  <a:pt x="798" y="551"/>
                </a:lnTo>
                <a:lnTo>
                  <a:pt x="799" y="551"/>
                </a:lnTo>
                <a:lnTo>
                  <a:pt x="800" y="551"/>
                </a:lnTo>
                <a:lnTo>
                  <a:pt x="801" y="552"/>
                </a:lnTo>
                <a:lnTo>
                  <a:pt x="801" y="553"/>
                </a:lnTo>
                <a:lnTo>
                  <a:pt x="801" y="554"/>
                </a:lnTo>
                <a:lnTo>
                  <a:pt x="801" y="556"/>
                </a:lnTo>
                <a:lnTo>
                  <a:pt x="808" y="559"/>
                </a:lnTo>
                <a:lnTo>
                  <a:pt x="813" y="563"/>
                </a:lnTo>
                <a:lnTo>
                  <a:pt x="818" y="568"/>
                </a:lnTo>
                <a:lnTo>
                  <a:pt x="824" y="572"/>
                </a:lnTo>
                <a:lnTo>
                  <a:pt x="823" y="573"/>
                </a:lnTo>
                <a:lnTo>
                  <a:pt x="824" y="574"/>
                </a:lnTo>
                <a:lnTo>
                  <a:pt x="824" y="574"/>
                </a:lnTo>
                <a:lnTo>
                  <a:pt x="824" y="575"/>
                </a:lnTo>
                <a:lnTo>
                  <a:pt x="824" y="576"/>
                </a:lnTo>
                <a:lnTo>
                  <a:pt x="836" y="584"/>
                </a:lnTo>
                <a:lnTo>
                  <a:pt x="848" y="593"/>
                </a:lnTo>
                <a:lnTo>
                  <a:pt x="861" y="600"/>
                </a:lnTo>
                <a:lnTo>
                  <a:pt x="862" y="602"/>
                </a:lnTo>
                <a:lnTo>
                  <a:pt x="863" y="604"/>
                </a:lnTo>
                <a:lnTo>
                  <a:pt x="863" y="606"/>
                </a:lnTo>
                <a:lnTo>
                  <a:pt x="882" y="606"/>
                </a:lnTo>
                <a:lnTo>
                  <a:pt x="902" y="605"/>
                </a:lnTo>
                <a:lnTo>
                  <a:pt x="895" y="600"/>
                </a:lnTo>
                <a:lnTo>
                  <a:pt x="886" y="596"/>
                </a:lnTo>
                <a:lnTo>
                  <a:pt x="880" y="590"/>
                </a:lnTo>
                <a:lnTo>
                  <a:pt x="879" y="592"/>
                </a:lnTo>
                <a:lnTo>
                  <a:pt x="876" y="592"/>
                </a:lnTo>
                <a:lnTo>
                  <a:pt x="875" y="592"/>
                </a:lnTo>
                <a:lnTo>
                  <a:pt x="880" y="587"/>
                </a:lnTo>
                <a:lnTo>
                  <a:pt x="893" y="589"/>
                </a:lnTo>
                <a:lnTo>
                  <a:pt x="906" y="590"/>
                </a:lnTo>
                <a:lnTo>
                  <a:pt x="919" y="593"/>
                </a:lnTo>
                <a:lnTo>
                  <a:pt x="931" y="594"/>
                </a:lnTo>
                <a:lnTo>
                  <a:pt x="933" y="595"/>
                </a:lnTo>
                <a:lnTo>
                  <a:pt x="934" y="596"/>
                </a:lnTo>
                <a:lnTo>
                  <a:pt x="935" y="596"/>
                </a:lnTo>
                <a:lnTo>
                  <a:pt x="939" y="597"/>
                </a:lnTo>
                <a:lnTo>
                  <a:pt x="942" y="597"/>
                </a:lnTo>
                <a:lnTo>
                  <a:pt x="945" y="597"/>
                </a:lnTo>
                <a:lnTo>
                  <a:pt x="958" y="599"/>
                </a:lnTo>
                <a:lnTo>
                  <a:pt x="971" y="600"/>
                </a:lnTo>
                <a:lnTo>
                  <a:pt x="975" y="601"/>
                </a:lnTo>
                <a:lnTo>
                  <a:pt x="978" y="602"/>
                </a:lnTo>
                <a:lnTo>
                  <a:pt x="980" y="605"/>
                </a:lnTo>
                <a:lnTo>
                  <a:pt x="971" y="609"/>
                </a:lnTo>
                <a:lnTo>
                  <a:pt x="962" y="610"/>
                </a:lnTo>
                <a:lnTo>
                  <a:pt x="952" y="612"/>
                </a:lnTo>
                <a:lnTo>
                  <a:pt x="942" y="616"/>
                </a:lnTo>
                <a:lnTo>
                  <a:pt x="932" y="619"/>
                </a:lnTo>
                <a:lnTo>
                  <a:pt x="921" y="621"/>
                </a:lnTo>
                <a:lnTo>
                  <a:pt x="910" y="622"/>
                </a:lnTo>
                <a:lnTo>
                  <a:pt x="906" y="623"/>
                </a:lnTo>
                <a:lnTo>
                  <a:pt x="903" y="625"/>
                </a:lnTo>
                <a:lnTo>
                  <a:pt x="898" y="626"/>
                </a:lnTo>
                <a:lnTo>
                  <a:pt x="896" y="626"/>
                </a:lnTo>
                <a:lnTo>
                  <a:pt x="893" y="626"/>
                </a:lnTo>
                <a:lnTo>
                  <a:pt x="891" y="628"/>
                </a:lnTo>
                <a:lnTo>
                  <a:pt x="887" y="629"/>
                </a:lnTo>
                <a:lnTo>
                  <a:pt x="885" y="629"/>
                </a:lnTo>
                <a:lnTo>
                  <a:pt x="883" y="629"/>
                </a:lnTo>
                <a:lnTo>
                  <a:pt x="883" y="626"/>
                </a:lnTo>
                <a:lnTo>
                  <a:pt x="884" y="623"/>
                </a:lnTo>
                <a:lnTo>
                  <a:pt x="886" y="622"/>
                </a:lnTo>
                <a:lnTo>
                  <a:pt x="893" y="618"/>
                </a:lnTo>
                <a:lnTo>
                  <a:pt x="900" y="614"/>
                </a:lnTo>
                <a:lnTo>
                  <a:pt x="906" y="610"/>
                </a:lnTo>
                <a:lnTo>
                  <a:pt x="876" y="609"/>
                </a:lnTo>
                <a:lnTo>
                  <a:pt x="848" y="609"/>
                </a:lnTo>
                <a:lnTo>
                  <a:pt x="818" y="609"/>
                </a:lnTo>
                <a:lnTo>
                  <a:pt x="816" y="609"/>
                </a:lnTo>
                <a:lnTo>
                  <a:pt x="816" y="609"/>
                </a:lnTo>
                <a:lnTo>
                  <a:pt x="815" y="610"/>
                </a:lnTo>
                <a:lnTo>
                  <a:pt x="815" y="611"/>
                </a:lnTo>
                <a:lnTo>
                  <a:pt x="806" y="609"/>
                </a:lnTo>
                <a:lnTo>
                  <a:pt x="796" y="609"/>
                </a:lnTo>
                <a:lnTo>
                  <a:pt x="785" y="609"/>
                </a:lnTo>
                <a:lnTo>
                  <a:pt x="774" y="608"/>
                </a:lnTo>
                <a:lnTo>
                  <a:pt x="773" y="608"/>
                </a:lnTo>
                <a:lnTo>
                  <a:pt x="773" y="609"/>
                </a:lnTo>
                <a:lnTo>
                  <a:pt x="772" y="610"/>
                </a:lnTo>
                <a:lnTo>
                  <a:pt x="772" y="610"/>
                </a:lnTo>
                <a:lnTo>
                  <a:pt x="762" y="609"/>
                </a:lnTo>
                <a:lnTo>
                  <a:pt x="752" y="608"/>
                </a:lnTo>
                <a:lnTo>
                  <a:pt x="742" y="608"/>
                </a:lnTo>
                <a:lnTo>
                  <a:pt x="741" y="608"/>
                </a:lnTo>
                <a:lnTo>
                  <a:pt x="741" y="610"/>
                </a:lnTo>
                <a:lnTo>
                  <a:pt x="741" y="611"/>
                </a:lnTo>
                <a:lnTo>
                  <a:pt x="739" y="611"/>
                </a:lnTo>
                <a:lnTo>
                  <a:pt x="738" y="610"/>
                </a:lnTo>
                <a:lnTo>
                  <a:pt x="737" y="609"/>
                </a:lnTo>
                <a:lnTo>
                  <a:pt x="736" y="608"/>
                </a:lnTo>
                <a:lnTo>
                  <a:pt x="716" y="609"/>
                </a:lnTo>
                <a:lnTo>
                  <a:pt x="694" y="609"/>
                </a:lnTo>
                <a:lnTo>
                  <a:pt x="675" y="608"/>
                </a:lnTo>
                <a:lnTo>
                  <a:pt x="672" y="608"/>
                </a:lnTo>
                <a:lnTo>
                  <a:pt x="669" y="609"/>
                </a:lnTo>
                <a:lnTo>
                  <a:pt x="666" y="608"/>
                </a:lnTo>
                <a:lnTo>
                  <a:pt x="663" y="608"/>
                </a:lnTo>
                <a:lnTo>
                  <a:pt x="660" y="609"/>
                </a:lnTo>
                <a:lnTo>
                  <a:pt x="658" y="610"/>
                </a:lnTo>
                <a:lnTo>
                  <a:pt x="652" y="609"/>
                </a:lnTo>
                <a:lnTo>
                  <a:pt x="644" y="610"/>
                </a:lnTo>
                <a:lnTo>
                  <a:pt x="635" y="610"/>
                </a:lnTo>
                <a:lnTo>
                  <a:pt x="634" y="610"/>
                </a:lnTo>
                <a:lnTo>
                  <a:pt x="633" y="611"/>
                </a:lnTo>
                <a:lnTo>
                  <a:pt x="633" y="612"/>
                </a:lnTo>
                <a:lnTo>
                  <a:pt x="633" y="612"/>
                </a:lnTo>
                <a:lnTo>
                  <a:pt x="632" y="613"/>
                </a:lnTo>
                <a:lnTo>
                  <a:pt x="623" y="610"/>
                </a:lnTo>
                <a:lnTo>
                  <a:pt x="612" y="610"/>
                </a:lnTo>
                <a:lnTo>
                  <a:pt x="603" y="611"/>
                </a:lnTo>
                <a:lnTo>
                  <a:pt x="594" y="610"/>
                </a:lnTo>
                <a:lnTo>
                  <a:pt x="584" y="610"/>
                </a:lnTo>
                <a:lnTo>
                  <a:pt x="575" y="611"/>
                </a:lnTo>
                <a:lnTo>
                  <a:pt x="573" y="611"/>
                </a:lnTo>
                <a:lnTo>
                  <a:pt x="570" y="610"/>
                </a:lnTo>
                <a:lnTo>
                  <a:pt x="567" y="611"/>
                </a:lnTo>
                <a:lnTo>
                  <a:pt x="562" y="611"/>
                </a:lnTo>
                <a:lnTo>
                  <a:pt x="559" y="610"/>
                </a:lnTo>
                <a:lnTo>
                  <a:pt x="558" y="611"/>
                </a:lnTo>
                <a:lnTo>
                  <a:pt x="557" y="611"/>
                </a:lnTo>
                <a:lnTo>
                  <a:pt x="557" y="612"/>
                </a:lnTo>
                <a:lnTo>
                  <a:pt x="556" y="613"/>
                </a:lnTo>
                <a:lnTo>
                  <a:pt x="555" y="613"/>
                </a:lnTo>
                <a:lnTo>
                  <a:pt x="552" y="613"/>
                </a:lnTo>
                <a:lnTo>
                  <a:pt x="551" y="612"/>
                </a:lnTo>
                <a:lnTo>
                  <a:pt x="550" y="611"/>
                </a:lnTo>
                <a:lnTo>
                  <a:pt x="549" y="610"/>
                </a:lnTo>
                <a:lnTo>
                  <a:pt x="531" y="610"/>
                </a:lnTo>
                <a:lnTo>
                  <a:pt x="511" y="609"/>
                </a:lnTo>
                <a:lnTo>
                  <a:pt x="489" y="609"/>
                </a:lnTo>
                <a:lnTo>
                  <a:pt x="488" y="609"/>
                </a:lnTo>
                <a:lnTo>
                  <a:pt x="488" y="609"/>
                </a:lnTo>
                <a:lnTo>
                  <a:pt x="488" y="608"/>
                </a:lnTo>
                <a:lnTo>
                  <a:pt x="488" y="608"/>
                </a:lnTo>
                <a:lnTo>
                  <a:pt x="487" y="608"/>
                </a:lnTo>
                <a:lnTo>
                  <a:pt x="487" y="608"/>
                </a:lnTo>
                <a:lnTo>
                  <a:pt x="487" y="608"/>
                </a:lnTo>
                <a:lnTo>
                  <a:pt x="486" y="609"/>
                </a:lnTo>
                <a:lnTo>
                  <a:pt x="486" y="609"/>
                </a:lnTo>
                <a:lnTo>
                  <a:pt x="475" y="609"/>
                </a:lnTo>
                <a:lnTo>
                  <a:pt x="464" y="608"/>
                </a:lnTo>
                <a:lnTo>
                  <a:pt x="453" y="608"/>
                </a:lnTo>
                <a:lnTo>
                  <a:pt x="442" y="610"/>
                </a:lnTo>
                <a:lnTo>
                  <a:pt x="441" y="610"/>
                </a:lnTo>
                <a:lnTo>
                  <a:pt x="440" y="609"/>
                </a:lnTo>
                <a:lnTo>
                  <a:pt x="440" y="608"/>
                </a:lnTo>
                <a:lnTo>
                  <a:pt x="440" y="607"/>
                </a:lnTo>
                <a:lnTo>
                  <a:pt x="417" y="608"/>
                </a:lnTo>
                <a:lnTo>
                  <a:pt x="394" y="607"/>
                </a:lnTo>
                <a:lnTo>
                  <a:pt x="393" y="607"/>
                </a:lnTo>
                <a:lnTo>
                  <a:pt x="392" y="608"/>
                </a:lnTo>
                <a:lnTo>
                  <a:pt x="392" y="608"/>
                </a:lnTo>
                <a:lnTo>
                  <a:pt x="392" y="609"/>
                </a:lnTo>
                <a:lnTo>
                  <a:pt x="390" y="608"/>
                </a:lnTo>
                <a:lnTo>
                  <a:pt x="387" y="608"/>
                </a:lnTo>
                <a:lnTo>
                  <a:pt x="384" y="607"/>
                </a:lnTo>
                <a:lnTo>
                  <a:pt x="383" y="606"/>
                </a:lnTo>
                <a:lnTo>
                  <a:pt x="358" y="608"/>
                </a:lnTo>
                <a:lnTo>
                  <a:pt x="334" y="609"/>
                </a:lnTo>
                <a:lnTo>
                  <a:pt x="308" y="609"/>
                </a:lnTo>
                <a:lnTo>
                  <a:pt x="307" y="609"/>
                </a:lnTo>
                <a:lnTo>
                  <a:pt x="306" y="610"/>
                </a:lnTo>
                <a:lnTo>
                  <a:pt x="306" y="611"/>
                </a:lnTo>
                <a:lnTo>
                  <a:pt x="305" y="611"/>
                </a:lnTo>
                <a:lnTo>
                  <a:pt x="303" y="610"/>
                </a:lnTo>
                <a:lnTo>
                  <a:pt x="300" y="609"/>
                </a:lnTo>
                <a:lnTo>
                  <a:pt x="282" y="611"/>
                </a:lnTo>
                <a:lnTo>
                  <a:pt x="263" y="612"/>
                </a:lnTo>
                <a:lnTo>
                  <a:pt x="243" y="611"/>
                </a:lnTo>
                <a:lnTo>
                  <a:pt x="231" y="613"/>
                </a:lnTo>
                <a:lnTo>
                  <a:pt x="216" y="613"/>
                </a:lnTo>
                <a:lnTo>
                  <a:pt x="201" y="612"/>
                </a:lnTo>
                <a:lnTo>
                  <a:pt x="189" y="611"/>
                </a:lnTo>
                <a:lnTo>
                  <a:pt x="180" y="613"/>
                </a:lnTo>
                <a:lnTo>
                  <a:pt x="172" y="613"/>
                </a:lnTo>
                <a:lnTo>
                  <a:pt x="163" y="614"/>
                </a:lnTo>
                <a:lnTo>
                  <a:pt x="162" y="613"/>
                </a:lnTo>
                <a:lnTo>
                  <a:pt x="161" y="613"/>
                </a:lnTo>
                <a:lnTo>
                  <a:pt x="161" y="613"/>
                </a:lnTo>
                <a:lnTo>
                  <a:pt x="160" y="612"/>
                </a:lnTo>
                <a:lnTo>
                  <a:pt x="159" y="613"/>
                </a:lnTo>
                <a:lnTo>
                  <a:pt x="156" y="613"/>
                </a:lnTo>
                <a:lnTo>
                  <a:pt x="155" y="613"/>
                </a:lnTo>
                <a:lnTo>
                  <a:pt x="153" y="613"/>
                </a:lnTo>
                <a:lnTo>
                  <a:pt x="152" y="614"/>
                </a:lnTo>
                <a:lnTo>
                  <a:pt x="149" y="614"/>
                </a:lnTo>
                <a:lnTo>
                  <a:pt x="146" y="614"/>
                </a:lnTo>
                <a:lnTo>
                  <a:pt x="143" y="614"/>
                </a:lnTo>
                <a:lnTo>
                  <a:pt x="140" y="614"/>
                </a:lnTo>
                <a:lnTo>
                  <a:pt x="138" y="613"/>
                </a:lnTo>
                <a:lnTo>
                  <a:pt x="131" y="613"/>
                </a:lnTo>
                <a:lnTo>
                  <a:pt x="124" y="612"/>
                </a:lnTo>
                <a:lnTo>
                  <a:pt x="117" y="611"/>
                </a:lnTo>
                <a:lnTo>
                  <a:pt x="112" y="614"/>
                </a:lnTo>
                <a:lnTo>
                  <a:pt x="111" y="613"/>
                </a:lnTo>
                <a:lnTo>
                  <a:pt x="111" y="612"/>
                </a:lnTo>
                <a:lnTo>
                  <a:pt x="110" y="611"/>
                </a:lnTo>
                <a:lnTo>
                  <a:pt x="108" y="611"/>
                </a:lnTo>
                <a:lnTo>
                  <a:pt x="105" y="611"/>
                </a:lnTo>
                <a:lnTo>
                  <a:pt x="102" y="611"/>
                </a:lnTo>
                <a:lnTo>
                  <a:pt x="99" y="612"/>
                </a:lnTo>
                <a:lnTo>
                  <a:pt x="96" y="612"/>
                </a:lnTo>
                <a:lnTo>
                  <a:pt x="93" y="611"/>
                </a:lnTo>
                <a:lnTo>
                  <a:pt x="72" y="617"/>
                </a:lnTo>
                <a:lnTo>
                  <a:pt x="51" y="620"/>
                </a:lnTo>
                <a:lnTo>
                  <a:pt x="28" y="620"/>
                </a:lnTo>
                <a:lnTo>
                  <a:pt x="28" y="622"/>
                </a:lnTo>
                <a:lnTo>
                  <a:pt x="28" y="623"/>
                </a:lnTo>
                <a:lnTo>
                  <a:pt x="28" y="625"/>
                </a:lnTo>
                <a:lnTo>
                  <a:pt x="28" y="626"/>
                </a:lnTo>
                <a:lnTo>
                  <a:pt x="28" y="629"/>
                </a:lnTo>
                <a:lnTo>
                  <a:pt x="27" y="630"/>
                </a:lnTo>
                <a:lnTo>
                  <a:pt x="27" y="630"/>
                </a:lnTo>
                <a:lnTo>
                  <a:pt x="28" y="630"/>
                </a:lnTo>
                <a:lnTo>
                  <a:pt x="28" y="630"/>
                </a:lnTo>
                <a:lnTo>
                  <a:pt x="28" y="631"/>
                </a:lnTo>
                <a:lnTo>
                  <a:pt x="29" y="642"/>
                </a:lnTo>
                <a:lnTo>
                  <a:pt x="29" y="653"/>
                </a:lnTo>
                <a:lnTo>
                  <a:pt x="27" y="665"/>
                </a:lnTo>
                <a:lnTo>
                  <a:pt x="27" y="665"/>
                </a:lnTo>
                <a:lnTo>
                  <a:pt x="26" y="665"/>
                </a:lnTo>
                <a:lnTo>
                  <a:pt x="26" y="665"/>
                </a:lnTo>
                <a:lnTo>
                  <a:pt x="24" y="665"/>
                </a:lnTo>
                <a:lnTo>
                  <a:pt x="23" y="649"/>
                </a:lnTo>
                <a:lnTo>
                  <a:pt x="24" y="634"/>
                </a:lnTo>
                <a:lnTo>
                  <a:pt x="22" y="621"/>
                </a:lnTo>
                <a:lnTo>
                  <a:pt x="9" y="621"/>
                </a:lnTo>
                <a:lnTo>
                  <a:pt x="0" y="618"/>
                </a:lnTo>
                <a:lnTo>
                  <a:pt x="7" y="617"/>
                </a:lnTo>
                <a:lnTo>
                  <a:pt x="15" y="617"/>
                </a:lnTo>
                <a:lnTo>
                  <a:pt x="22" y="616"/>
                </a:lnTo>
                <a:lnTo>
                  <a:pt x="22" y="601"/>
                </a:lnTo>
                <a:lnTo>
                  <a:pt x="23" y="587"/>
                </a:lnTo>
                <a:lnTo>
                  <a:pt x="22" y="573"/>
                </a:lnTo>
                <a:lnTo>
                  <a:pt x="23" y="571"/>
                </a:lnTo>
                <a:lnTo>
                  <a:pt x="24" y="568"/>
                </a:lnTo>
                <a:lnTo>
                  <a:pt x="24" y="565"/>
                </a:lnTo>
                <a:lnTo>
                  <a:pt x="24" y="562"/>
                </a:lnTo>
                <a:lnTo>
                  <a:pt x="23" y="525"/>
                </a:lnTo>
                <a:lnTo>
                  <a:pt x="22" y="485"/>
                </a:lnTo>
                <a:lnTo>
                  <a:pt x="22" y="479"/>
                </a:lnTo>
                <a:lnTo>
                  <a:pt x="23" y="474"/>
                </a:lnTo>
                <a:lnTo>
                  <a:pt x="23" y="468"/>
                </a:lnTo>
                <a:lnTo>
                  <a:pt x="23" y="456"/>
                </a:lnTo>
                <a:lnTo>
                  <a:pt x="23" y="441"/>
                </a:lnTo>
                <a:lnTo>
                  <a:pt x="22" y="427"/>
                </a:lnTo>
                <a:lnTo>
                  <a:pt x="21" y="371"/>
                </a:lnTo>
                <a:lnTo>
                  <a:pt x="20" y="318"/>
                </a:lnTo>
                <a:lnTo>
                  <a:pt x="19" y="313"/>
                </a:lnTo>
                <a:lnTo>
                  <a:pt x="18" y="308"/>
                </a:lnTo>
                <a:lnTo>
                  <a:pt x="18" y="304"/>
                </a:lnTo>
                <a:lnTo>
                  <a:pt x="18" y="289"/>
                </a:lnTo>
                <a:lnTo>
                  <a:pt x="19" y="274"/>
                </a:lnTo>
                <a:lnTo>
                  <a:pt x="19" y="259"/>
                </a:lnTo>
                <a:lnTo>
                  <a:pt x="18" y="249"/>
                </a:lnTo>
                <a:lnTo>
                  <a:pt x="18" y="237"/>
                </a:lnTo>
                <a:lnTo>
                  <a:pt x="18" y="234"/>
                </a:lnTo>
                <a:lnTo>
                  <a:pt x="19" y="230"/>
                </a:lnTo>
                <a:lnTo>
                  <a:pt x="19" y="228"/>
                </a:lnTo>
                <a:lnTo>
                  <a:pt x="17" y="161"/>
                </a:lnTo>
                <a:lnTo>
                  <a:pt x="18" y="89"/>
                </a:lnTo>
                <a:lnTo>
                  <a:pt x="19" y="86"/>
                </a:lnTo>
                <a:lnTo>
                  <a:pt x="19" y="84"/>
                </a:lnTo>
                <a:lnTo>
                  <a:pt x="19" y="82"/>
                </a:lnTo>
                <a:lnTo>
                  <a:pt x="18" y="82"/>
                </a:lnTo>
                <a:lnTo>
                  <a:pt x="17" y="83"/>
                </a:lnTo>
                <a:lnTo>
                  <a:pt x="16" y="85"/>
                </a:lnTo>
                <a:lnTo>
                  <a:pt x="15" y="86"/>
                </a:lnTo>
                <a:lnTo>
                  <a:pt x="14" y="89"/>
                </a:lnTo>
                <a:lnTo>
                  <a:pt x="11" y="90"/>
                </a:lnTo>
                <a:lnTo>
                  <a:pt x="10" y="90"/>
                </a:lnTo>
                <a:lnTo>
                  <a:pt x="8" y="84"/>
                </a:lnTo>
                <a:lnTo>
                  <a:pt x="9" y="78"/>
                </a:lnTo>
                <a:lnTo>
                  <a:pt x="10" y="71"/>
                </a:lnTo>
                <a:lnTo>
                  <a:pt x="16" y="48"/>
                </a:lnTo>
                <a:lnTo>
                  <a:pt x="19" y="25"/>
                </a:lnTo>
                <a:lnTo>
                  <a:pt x="21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353774" y="2369683"/>
            <a:ext cx="4684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5975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41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2-3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5" name="Freeform 393"/>
          <p:cNvSpPr>
            <a:spLocks noEditPoints="1"/>
          </p:cNvSpPr>
          <p:nvPr/>
        </p:nvSpPr>
        <p:spPr bwMode="auto">
          <a:xfrm>
            <a:off x="1427931" y="1985518"/>
            <a:ext cx="10354766" cy="2625671"/>
          </a:xfrm>
          <a:custGeom>
            <a:avLst/>
            <a:gdLst>
              <a:gd name="T0" fmla="*/ 459 w 560"/>
              <a:gd name="T1" fmla="*/ 55 h 142"/>
              <a:gd name="T2" fmla="*/ 384 w 560"/>
              <a:gd name="T3" fmla="*/ 94 h 142"/>
              <a:gd name="T4" fmla="*/ 318 w 560"/>
              <a:gd name="T5" fmla="*/ 126 h 142"/>
              <a:gd name="T6" fmla="*/ 317 w 560"/>
              <a:gd name="T7" fmla="*/ 112 h 142"/>
              <a:gd name="T8" fmla="*/ 282 w 560"/>
              <a:gd name="T9" fmla="*/ 72 h 142"/>
              <a:gd name="T10" fmla="*/ 248 w 560"/>
              <a:gd name="T11" fmla="*/ 89 h 142"/>
              <a:gd name="T12" fmla="*/ 229 w 560"/>
              <a:gd name="T13" fmla="*/ 100 h 142"/>
              <a:gd name="T14" fmla="*/ 217 w 560"/>
              <a:gd name="T15" fmla="*/ 108 h 142"/>
              <a:gd name="T16" fmla="*/ 122 w 560"/>
              <a:gd name="T17" fmla="*/ 105 h 142"/>
              <a:gd name="T18" fmla="*/ 90 w 560"/>
              <a:gd name="T19" fmla="*/ 120 h 142"/>
              <a:gd name="T20" fmla="*/ 73 w 560"/>
              <a:gd name="T21" fmla="*/ 125 h 142"/>
              <a:gd name="T22" fmla="*/ 77 w 560"/>
              <a:gd name="T23" fmla="*/ 104 h 142"/>
              <a:gd name="T24" fmla="*/ 39 w 560"/>
              <a:gd name="T25" fmla="*/ 110 h 142"/>
              <a:gd name="T26" fmla="*/ 3 w 560"/>
              <a:gd name="T27" fmla="*/ 137 h 142"/>
              <a:gd name="T28" fmla="*/ 73 w 560"/>
              <a:gd name="T29" fmla="*/ 96 h 142"/>
              <a:gd name="T30" fmla="*/ 135 w 560"/>
              <a:gd name="T31" fmla="*/ 105 h 142"/>
              <a:gd name="T32" fmla="*/ 191 w 560"/>
              <a:gd name="T33" fmla="*/ 80 h 142"/>
              <a:gd name="T34" fmla="*/ 210 w 560"/>
              <a:gd name="T35" fmla="*/ 73 h 142"/>
              <a:gd name="T36" fmla="*/ 214 w 560"/>
              <a:gd name="T37" fmla="*/ 79 h 142"/>
              <a:gd name="T38" fmla="*/ 232 w 560"/>
              <a:gd name="T39" fmla="*/ 105 h 142"/>
              <a:gd name="T40" fmla="*/ 281 w 560"/>
              <a:gd name="T41" fmla="*/ 78 h 142"/>
              <a:gd name="T42" fmla="*/ 312 w 560"/>
              <a:gd name="T43" fmla="*/ 114 h 142"/>
              <a:gd name="T44" fmla="*/ 323 w 560"/>
              <a:gd name="T45" fmla="*/ 130 h 142"/>
              <a:gd name="T46" fmla="*/ 413 w 560"/>
              <a:gd name="T47" fmla="*/ 85 h 142"/>
              <a:gd name="T48" fmla="*/ 478 w 560"/>
              <a:gd name="T49" fmla="*/ 51 h 142"/>
              <a:gd name="T50" fmla="*/ 528 w 560"/>
              <a:gd name="T51" fmla="*/ 32 h 142"/>
              <a:gd name="T52" fmla="*/ 499 w 560"/>
              <a:gd name="T53" fmla="*/ 22 h 142"/>
              <a:gd name="T54" fmla="*/ 560 w 560"/>
              <a:gd name="T55" fmla="*/ 2 h 142"/>
              <a:gd name="T56" fmla="*/ 536 w 560"/>
              <a:gd name="T57" fmla="*/ 27 h 142"/>
              <a:gd name="T58" fmla="*/ 498 w 560"/>
              <a:gd name="T59" fmla="*/ 65 h 142"/>
              <a:gd name="T60" fmla="*/ 506 w 560"/>
              <a:gd name="T61" fmla="*/ 39 h 142"/>
              <a:gd name="T62" fmla="*/ 479 w 560"/>
              <a:gd name="T63" fmla="*/ 52 h 142"/>
              <a:gd name="T64" fmla="*/ 455 w 560"/>
              <a:gd name="T65" fmla="*/ 65 h 142"/>
              <a:gd name="T66" fmla="*/ 428 w 560"/>
              <a:gd name="T67" fmla="*/ 79 h 142"/>
              <a:gd name="T68" fmla="*/ 373 w 560"/>
              <a:gd name="T69" fmla="*/ 108 h 142"/>
              <a:gd name="T70" fmla="*/ 317 w 560"/>
              <a:gd name="T71" fmla="*/ 138 h 142"/>
              <a:gd name="T72" fmla="*/ 307 w 560"/>
              <a:gd name="T73" fmla="*/ 108 h 142"/>
              <a:gd name="T74" fmla="*/ 299 w 560"/>
              <a:gd name="T75" fmla="*/ 73 h 142"/>
              <a:gd name="T76" fmla="*/ 277 w 560"/>
              <a:gd name="T77" fmla="*/ 85 h 142"/>
              <a:gd name="T78" fmla="*/ 215 w 560"/>
              <a:gd name="T79" fmla="*/ 117 h 142"/>
              <a:gd name="T80" fmla="*/ 202 w 560"/>
              <a:gd name="T81" fmla="*/ 78 h 142"/>
              <a:gd name="T82" fmla="*/ 183 w 560"/>
              <a:gd name="T83" fmla="*/ 87 h 142"/>
              <a:gd name="T84" fmla="*/ 150 w 560"/>
              <a:gd name="T85" fmla="*/ 102 h 142"/>
              <a:gd name="T86" fmla="*/ 121 w 560"/>
              <a:gd name="T87" fmla="*/ 114 h 142"/>
              <a:gd name="T88" fmla="*/ 68 w 560"/>
              <a:gd name="T89" fmla="*/ 135 h 142"/>
              <a:gd name="T90" fmla="*/ 68 w 560"/>
              <a:gd name="T91" fmla="*/ 108 h 142"/>
              <a:gd name="T92" fmla="*/ 26 w 560"/>
              <a:gd name="T93" fmla="*/ 126 h 142"/>
              <a:gd name="T94" fmla="*/ 5 w 560"/>
              <a:gd name="T95" fmla="*/ 139 h 142"/>
              <a:gd name="T96" fmla="*/ 0 w 560"/>
              <a:gd name="T97" fmla="*/ 139 h 142"/>
              <a:gd name="T98" fmla="*/ 4 w 560"/>
              <a:gd name="T99" fmla="*/ 129 h 142"/>
              <a:gd name="T100" fmla="*/ 74 w 560"/>
              <a:gd name="T101" fmla="*/ 87 h 142"/>
              <a:gd name="T102" fmla="*/ 83 w 560"/>
              <a:gd name="T103" fmla="*/ 93 h 142"/>
              <a:gd name="T104" fmla="*/ 100 w 560"/>
              <a:gd name="T105" fmla="*/ 113 h 142"/>
              <a:gd name="T106" fmla="*/ 194 w 560"/>
              <a:gd name="T107" fmla="*/ 73 h 142"/>
              <a:gd name="T108" fmla="*/ 221 w 560"/>
              <a:gd name="T109" fmla="*/ 100 h 142"/>
              <a:gd name="T110" fmla="*/ 317 w 560"/>
              <a:gd name="T111" fmla="*/ 53 h 142"/>
              <a:gd name="T112" fmla="*/ 371 w 560"/>
              <a:gd name="T113" fmla="*/ 100 h 142"/>
              <a:gd name="T114" fmla="*/ 438 w 560"/>
              <a:gd name="T115" fmla="*/ 64 h 142"/>
              <a:gd name="T116" fmla="*/ 490 w 560"/>
              <a:gd name="T117" fmla="*/ 31 h 142"/>
              <a:gd name="T118" fmla="*/ 476 w 560"/>
              <a:gd name="T119" fmla="*/ 30 h 142"/>
              <a:gd name="T120" fmla="*/ 480 w 560"/>
              <a:gd name="T121" fmla="*/ 25 h 142"/>
              <a:gd name="T122" fmla="*/ 556 w 560"/>
              <a:gd name="T123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0" h="142">
                <a:moveTo>
                  <a:pt x="511" y="32"/>
                </a:moveTo>
                <a:lnTo>
                  <a:pt x="496" y="38"/>
                </a:lnTo>
                <a:lnTo>
                  <a:pt x="482" y="43"/>
                </a:lnTo>
                <a:lnTo>
                  <a:pt x="468" y="50"/>
                </a:lnTo>
                <a:lnTo>
                  <a:pt x="467" y="51"/>
                </a:lnTo>
                <a:lnTo>
                  <a:pt x="464" y="53"/>
                </a:lnTo>
                <a:lnTo>
                  <a:pt x="461" y="54"/>
                </a:lnTo>
                <a:lnTo>
                  <a:pt x="459" y="55"/>
                </a:lnTo>
                <a:lnTo>
                  <a:pt x="443" y="64"/>
                </a:lnTo>
                <a:lnTo>
                  <a:pt x="426" y="72"/>
                </a:lnTo>
                <a:lnTo>
                  <a:pt x="423" y="75"/>
                </a:lnTo>
                <a:lnTo>
                  <a:pt x="419" y="77"/>
                </a:lnTo>
                <a:lnTo>
                  <a:pt x="414" y="78"/>
                </a:lnTo>
                <a:lnTo>
                  <a:pt x="406" y="84"/>
                </a:lnTo>
                <a:lnTo>
                  <a:pt x="396" y="88"/>
                </a:lnTo>
                <a:lnTo>
                  <a:pt x="384" y="94"/>
                </a:lnTo>
                <a:lnTo>
                  <a:pt x="373" y="101"/>
                </a:lnTo>
                <a:lnTo>
                  <a:pt x="361" y="106"/>
                </a:lnTo>
                <a:lnTo>
                  <a:pt x="349" y="113"/>
                </a:lnTo>
                <a:lnTo>
                  <a:pt x="337" y="117"/>
                </a:lnTo>
                <a:lnTo>
                  <a:pt x="326" y="124"/>
                </a:lnTo>
                <a:lnTo>
                  <a:pt x="324" y="125"/>
                </a:lnTo>
                <a:lnTo>
                  <a:pt x="320" y="126"/>
                </a:lnTo>
                <a:lnTo>
                  <a:pt x="318" y="126"/>
                </a:lnTo>
                <a:lnTo>
                  <a:pt x="317" y="125"/>
                </a:lnTo>
                <a:lnTo>
                  <a:pt x="316" y="124"/>
                </a:lnTo>
                <a:lnTo>
                  <a:pt x="316" y="123"/>
                </a:lnTo>
                <a:lnTo>
                  <a:pt x="317" y="122"/>
                </a:lnTo>
                <a:lnTo>
                  <a:pt x="318" y="120"/>
                </a:lnTo>
                <a:lnTo>
                  <a:pt x="318" y="116"/>
                </a:lnTo>
                <a:lnTo>
                  <a:pt x="318" y="114"/>
                </a:lnTo>
                <a:lnTo>
                  <a:pt x="317" y="112"/>
                </a:lnTo>
                <a:lnTo>
                  <a:pt x="317" y="98"/>
                </a:lnTo>
                <a:lnTo>
                  <a:pt x="317" y="84"/>
                </a:lnTo>
                <a:lnTo>
                  <a:pt x="316" y="80"/>
                </a:lnTo>
                <a:lnTo>
                  <a:pt x="315" y="78"/>
                </a:lnTo>
                <a:lnTo>
                  <a:pt x="314" y="67"/>
                </a:lnTo>
                <a:lnTo>
                  <a:pt x="313" y="57"/>
                </a:lnTo>
                <a:lnTo>
                  <a:pt x="298" y="64"/>
                </a:lnTo>
                <a:lnTo>
                  <a:pt x="282" y="72"/>
                </a:lnTo>
                <a:lnTo>
                  <a:pt x="277" y="75"/>
                </a:lnTo>
                <a:lnTo>
                  <a:pt x="270" y="78"/>
                </a:lnTo>
                <a:lnTo>
                  <a:pt x="265" y="81"/>
                </a:lnTo>
                <a:lnTo>
                  <a:pt x="260" y="84"/>
                </a:lnTo>
                <a:lnTo>
                  <a:pt x="256" y="86"/>
                </a:lnTo>
                <a:lnTo>
                  <a:pt x="252" y="87"/>
                </a:lnTo>
                <a:lnTo>
                  <a:pt x="251" y="88"/>
                </a:lnTo>
                <a:lnTo>
                  <a:pt x="248" y="89"/>
                </a:lnTo>
                <a:lnTo>
                  <a:pt x="247" y="89"/>
                </a:lnTo>
                <a:lnTo>
                  <a:pt x="245" y="90"/>
                </a:lnTo>
                <a:lnTo>
                  <a:pt x="244" y="91"/>
                </a:lnTo>
                <a:lnTo>
                  <a:pt x="243" y="92"/>
                </a:lnTo>
                <a:lnTo>
                  <a:pt x="236" y="96"/>
                </a:lnTo>
                <a:lnTo>
                  <a:pt x="231" y="98"/>
                </a:lnTo>
                <a:lnTo>
                  <a:pt x="230" y="99"/>
                </a:lnTo>
                <a:lnTo>
                  <a:pt x="229" y="100"/>
                </a:lnTo>
                <a:lnTo>
                  <a:pt x="228" y="100"/>
                </a:lnTo>
                <a:lnTo>
                  <a:pt x="226" y="102"/>
                </a:lnTo>
                <a:lnTo>
                  <a:pt x="224" y="104"/>
                </a:lnTo>
                <a:lnTo>
                  <a:pt x="222" y="106"/>
                </a:lnTo>
                <a:lnTo>
                  <a:pt x="220" y="108"/>
                </a:lnTo>
                <a:lnTo>
                  <a:pt x="219" y="106"/>
                </a:lnTo>
                <a:lnTo>
                  <a:pt x="218" y="106"/>
                </a:lnTo>
                <a:lnTo>
                  <a:pt x="217" y="108"/>
                </a:lnTo>
                <a:lnTo>
                  <a:pt x="217" y="87"/>
                </a:lnTo>
                <a:lnTo>
                  <a:pt x="216" y="66"/>
                </a:lnTo>
                <a:lnTo>
                  <a:pt x="200" y="72"/>
                </a:lnTo>
                <a:lnTo>
                  <a:pt x="186" y="77"/>
                </a:lnTo>
                <a:lnTo>
                  <a:pt x="162" y="89"/>
                </a:lnTo>
                <a:lnTo>
                  <a:pt x="137" y="100"/>
                </a:lnTo>
                <a:lnTo>
                  <a:pt x="130" y="103"/>
                </a:lnTo>
                <a:lnTo>
                  <a:pt x="122" y="105"/>
                </a:lnTo>
                <a:lnTo>
                  <a:pt x="119" y="106"/>
                </a:lnTo>
                <a:lnTo>
                  <a:pt x="116" y="109"/>
                </a:lnTo>
                <a:lnTo>
                  <a:pt x="112" y="110"/>
                </a:lnTo>
                <a:lnTo>
                  <a:pt x="109" y="111"/>
                </a:lnTo>
                <a:lnTo>
                  <a:pt x="103" y="114"/>
                </a:lnTo>
                <a:lnTo>
                  <a:pt x="98" y="116"/>
                </a:lnTo>
                <a:lnTo>
                  <a:pt x="94" y="118"/>
                </a:lnTo>
                <a:lnTo>
                  <a:pt x="90" y="120"/>
                </a:lnTo>
                <a:lnTo>
                  <a:pt x="88" y="120"/>
                </a:lnTo>
                <a:lnTo>
                  <a:pt x="86" y="121"/>
                </a:lnTo>
                <a:lnTo>
                  <a:pt x="84" y="122"/>
                </a:lnTo>
                <a:lnTo>
                  <a:pt x="82" y="123"/>
                </a:lnTo>
                <a:lnTo>
                  <a:pt x="78" y="125"/>
                </a:lnTo>
                <a:lnTo>
                  <a:pt x="76" y="126"/>
                </a:lnTo>
                <a:lnTo>
                  <a:pt x="74" y="126"/>
                </a:lnTo>
                <a:lnTo>
                  <a:pt x="73" y="125"/>
                </a:lnTo>
                <a:lnTo>
                  <a:pt x="72" y="123"/>
                </a:lnTo>
                <a:lnTo>
                  <a:pt x="72" y="122"/>
                </a:lnTo>
                <a:lnTo>
                  <a:pt x="73" y="120"/>
                </a:lnTo>
                <a:lnTo>
                  <a:pt x="74" y="120"/>
                </a:lnTo>
                <a:lnTo>
                  <a:pt x="74" y="117"/>
                </a:lnTo>
                <a:lnTo>
                  <a:pt x="75" y="116"/>
                </a:lnTo>
                <a:lnTo>
                  <a:pt x="75" y="115"/>
                </a:lnTo>
                <a:lnTo>
                  <a:pt x="77" y="104"/>
                </a:lnTo>
                <a:lnTo>
                  <a:pt x="80" y="94"/>
                </a:lnTo>
                <a:lnTo>
                  <a:pt x="82" y="85"/>
                </a:lnTo>
                <a:lnTo>
                  <a:pt x="76" y="88"/>
                </a:lnTo>
                <a:lnTo>
                  <a:pt x="70" y="91"/>
                </a:lnTo>
                <a:lnTo>
                  <a:pt x="64" y="94"/>
                </a:lnTo>
                <a:lnTo>
                  <a:pt x="60" y="98"/>
                </a:lnTo>
                <a:lnTo>
                  <a:pt x="50" y="104"/>
                </a:lnTo>
                <a:lnTo>
                  <a:pt x="39" y="110"/>
                </a:lnTo>
                <a:lnTo>
                  <a:pt x="25" y="118"/>
                </a:lnTo>
                <a:lnTo>
                  <a:pt x="10" y="128"/>
                </a:lnTo>
                <a:lnTo>
                  <a:pt x="8" y="129"/>
                </a:lnTo>
                <a:lnTo>
                  <a:pt x="6" y="130"/>
                </a:lnTo>
                <a:lnTo>
                  <a:pt x="5" y="132"/>
                </a:lnTo>
                <a:lnTo>
                  <a:pt x="4" y="133"/>
                </a:lnTo>
                <a:lnTo>
                  <a:pt x="3" y="135"/>
                </a:lnTo>
                <a:lnTo>
                  <a:pt x="3" y="137"/>
                </a:lnTo>
                <a:lnTo>
                  <a:pt x="5" y="136"/>
                </a:lnTo>
                <a:lnTo>
                  <a:pt x="7" y="135"/>
                </a:lnTo>
                <a:lnTo>
                  <a:pt x="10" y="133"/>
                </a:lnTo>
                <a:lnTo>
                  <a:pt x="11" y="132"/>
                </a:lnTo>
                <a:lnTo>
                  <a:pt x="13" y="130"/>
                </a:lnTo>
                <a:lnTo>
                  <a:pt x="16" y="129"/>
                </a:lnTo>
                <a:lnTo>
                  <a:pt x="44" y="112"/>
                </a:lnTo>
                <a:lnTo>
                  <a:pt x="73" y="96"/>
                </a:lnTo>
                <a:lnTo>
                  <a:pt x="71" y="109"/>
                </a:lnTo>
                <a:lnTo>
                  <a:pt x="67" y="120"/>
                </a:lnTo>
                <a:lnTo>
                  <a:pt x="66" y="132"/>
                </a:lnTo>
                <a:lnTo>
                  <a:pt x="85" y="126"/>
                </a:lnTo>
                <a:lnTo>
                  <a:pt x="102" y="118"/>
                </a:lnTo>
                <a:lnTo>
                  <a:pt x="120" y="112"/>
                </a:lnTo>
                <a:lnTo>
                  <a:pt x="127" y="108"/>
                </a:lnTo>
                <a:lnTo>
                  <a:pt x="135" y="105"/>
                </a:lnTo>
                <a:lnTo>
                  <a:pt x="144" y="102"/>
                </a:lnTo>
                <a:lnTo>
                  <a:pt x="159" y="96"/>
                </a:lnTo>
                <a:lnTo>
                  <a:pt x="175" y="88"/>
                </a:lnTo>
                <a:lnTo>
                  <a:pt x="180" y="86"/>
                </a:lnTo>
                <a:lnTo>
                  <a:pt x="184" y="84"/>
                </a:lnTo>
                <a:lnTo>
                  <a:pt x="186" y="84"/>
                </a:lnTo>
                <a:lnTo>
                  <a:pt x="190" y="82"/>
                </a:lnTo>
                <a:lnTo>
                  <a:pt x="191" y="80"/>
                </a:lnTo>
                <a:lnTo>
                  <a:pt x="194" y="79"/>
                </a:lnTo>
                <a:lnTo>
                  <a:pt x="197" y="77"/>
                </a:lnTo>
                <a:lnTo>
                  <a:pt x="200" y="76"/>
                </a:lnTo>
                <a:lnTo>
                  <a:pt x="204" y="75"/>
                </a:lnTo>
                <a:lnTo>
                  <a:pt x="206" y="74"/>
                </a:lnTo>
                <a:lnTo>
                  <a:pt x="207" y="73"/>
                </a:lnTo>
                <a:lnTo>
                  <a:pt x="209" y="73"/>
                </a:lnTo>
                <a:lnTo>
                  <a:pt x="210" y="73"/>
                </a:lnTo>
                <a:lnTo>
                  <a:pt x="211" y="74"/>
                </a:lnTo>
                <a:lnTo>
                  <a:pt x="212" y="75"/>
                </a:lnTo>
                <a:lnTo>
                  <a:pt x="211" y="77"/>
                </a:lnTo>
                <a:lnTo>
                  <a:pt x="211" y="79"/>
                </a:lnTo>
                <a:lnTo>
                  <a:pt x="212" y="79"/>
                </a:lnTo>
                <a:lnTo>
                  <a:pt x="212" y="79"/>
                </a:lnTo>
                <a:lnTo>
                  <a:pt x="214" y="79"/>
                </a:lnTo>
                <a:lnTo>
                  <a:pt x="214" y="79"/>
                </a:lnTo>
                <a:lnTo>
                  <a:pt x="214" y="80"/>
                </a:lnTo>
                <a:lnTo>
                  <a:pt x="214" y="80"/>
                </a:lnTo>
                <a:lnTo>
                  <a:pt x="212" y="80"/>
                </a:lnTo>
                <a:lnTo>
                  <a:pt x="212" y="80"/>
                </a:lnTo>
                <a:lnTo>
                  <a:pt x="211" y="81"/>
                </a:lnTo>
                <a:lnTo>
                  <a:pt x="212" y="98"/>
                </a:lnTo>
                <a:lnTo>
                  <a:pt x="212" y="114"/>
                </a:lnTo>
                <a:lnTo>
                  <a:pt x="232" y="105"/>
                </a:lnTo>
                <a:lnTo>
                  <a:pt x="251" y="96"/>
                </a:lnTo>
                <a:lnTo>
                  <a:pt x="270" y="86"/>
                </a:lnTo>
                <a:lnTo>
                  <a:pt x="271" y="85"/>
                </a:lnTo>
                <a:lnTo>
                  <a:pt x="274" y="84"/>
                </a:lnTo>
                <a:lnTo>
                  <a:pt x="275" y="82"/>
                </a:lnTo>
                <a:lnTo>
                  <a:pt x="277" y="81"/>
                </a:lnTo>
                <a:lnTo>
                  <a:pt x="279" y="80"/>
                </a:lnTo>
                <a:lnTo>
                  <a:pt x="281" y="78"/>
                </a:lnTo>
                <a:lnTo>
                  <a:pt x="284" y="77"/>
                </a:lnTo>
                <a:lnTo>
                  <a:pt x="288" y="76"/>
                </a:lnTo>
                <a:lnTo>
                  <a:pt x="294" y="70"/>
                </a:lnTo>
                <a:lnTo>
                  <a:pt x="302" y="67"/>
                </a:lnTo>
                <a:lnTo>
                  <a:pt x="310" y="68"/>
                </a:lnTo>
                <a:lnTo>
                  <a:pt x="310" y="85"/>
                </a:lnTo>
                <a:lnTo>
                  <a:pt x="310" y="100"/>
                </a:lnTo>
                <a:lnTo>
                  <a:pt x="312" y="114"/>
                </a:lnTo>
                <a:lnTo>
                  <a:pt x="312" y="115"/>
                </a:lnTo>
                <a:lnTo>
                  <a:pt x="312" y="115"/>
                </a:lnTo>
                <a:lnTo>
                  <a:pt x="311" y="115"/>
                </a:lnTo>
                <a:lnTo>
                  <a:pt x="311" y="116"/>
                </a:lnTo>
                <a:lnTo>
                  <a:pt x="312" y="124"/>
                </a:lnTo>
                <a:lnTo>
                  <a:pt x="313" y="129"/>
                </a:lnTo>
                <a:lnTo>
                  <a:pt x="314" y="136"/>
                </a:lnTo>
                <a:lnTo>
                  <a:pt x="323" y="130"/>
                </a:lnTo>
                <a:lnTo>
                  <a:pt x="332" y="127"/>
                </a:lnTo>
                <a:lnTo>
                  <a:pt x="344" y="120"/>
                </a:lnTo>
                <a:lnTo>
                  <a:pt x="355" y="113"/>
                </a:lnTo>
                <a:lnTo>
                  <a:pt x="360" y="111"/>
                </a:lnTo>
                <a:lnTo>
                  <a:pt x="364" y="109"/>
                </a:lnTo>
                <a:lnTo>
                  <a:pt x="380" y="100"/>
                </a:lnTo>
                <a:lnTo>
                  <a:pt x="397" y="92"/>
                </a:lnTo>
                <a:lnTo>
                  <a:pt x="413" y="85"/>
                </a:lnTo>
                <a:lnTo>
                  <a:pt x="424" y="78"/>
                </a:lnTo>
                <a:lnTo>
                  <a:pt x="435" y="73"/>
                </a:lnTo>
                <a:lnTo>
                  <a:pt x="444" y="67"/>
                </a:lnTo>
                <a:lnTo>
                  <a:pt x="454" y="63"/>
                </a:lnTo>
                <a:lnTo>
                  <a:pt x="456" y="61"/>
                </a:lnTo>
                <a:lnTo>
                  <a:pt x="460" y="60"/>
                </a:lnTo>
                <a:lnTo>
                  <a:pt x="463" y="58"/>
                </a:lnTo>
                <a:lnTo>
                  <a:pt x="478" y="51"/>
                </a:lnTo>
                <a:lnTo>
                  <a:pt x="492" y="44"/>
                </a:lnTo>
                <a:lnTo>
                  <a:pt x="502" y="38"/>
                </a:lnTo>
                <a:lnTo>
                  <a:pt x="512" y="32"/>
                </a:lnTo>
                <a:lnTo>
                  <a:pt x="511" y="32"/>
                </a:lnTo>
                <a:close/>
                <a:moveTo>
                  <a:pt x="532" y="28"/>
                </a:moveTo>
                <a:lnTo>
                  <a:pt x="531" y="29"/>
                </a:lnTo>
                <a:lnTo>
                  <a:pt x="529" y="30"/>
                </a:lnTo>
                <a:lnTo>
                  <a:pt x="528" y="32"/>
                </a:lnTo>
                <a:lnTo>
                  <a:pt x="527" y="33"/>
                </a:lnTo>
                <a:lnTo>
                  <a:pt x="527" y="34"/>
                </a:lnTo>
                <a:lnTo>
                  <a:pt x="528" y="32"/>
                </a:lnTo>
                <a:lnTo>
                  <a:pt x="530" y="31"/>
                </a:lnTo>
                <a:lnTo>
                  <a:pt x="531" y="30"/>
                </a:lnTo>
                <a:lnTo>
                  <a:pt x="532" y="28"/>
                </a:lnTo>
                <a:close/>
                <a:moveTo>
                  <a:pt x="500" y="22"/>
                </a:moveTo>
                <a:lnTo>
                  <a:pt x="499" y="22"/>
                </a:lnTo>
                <a:lnTo>
                  <a:pt x="497" y="24"/>
                </a:lnTo>
                <a:lnTo>
                  <a:pt x="496" y="24"/>
                </a:lnTo>
                <a:lnTo>
                  <a:pt x="496" y="25"/>
                </a:lnTo>
                <a:lnTo>
                  <a:pt x="498" y="24"/>
                </a:lnTo>
                <a:lnTo>
                  <a:pt x="500" y="22"/>
                </a:lnTo>
                <a:close/>
                <a:moveTo>
                  <a:pt x="556" y="0"/>
                </a:moveTo>
                <a:lnTo>
                  <a:pt x="558" y="1"/>
                </a:lnTo>
                <a:lnTo>
                  <a:pt x="560" y="2"/>
                </a:lnTo>
                <a:lnTo>
                  <a:pt x="557" y="6"/>
                </a:lnTo>
                <a:lnTo>
                  <a:pt x="553" y="9"/>
                </a:lnTo>
                <a:lnTo>
                  <a:pt x="548" y="13"/>
                </a:lnTo>
                <a:lnTo>
                  <a:pt x="547" y="16"/>
                </a:lnTo>
                <a:lnTo>
                  <a:pt x="544" y="18"/>
                </a:lnTo>
                <a:lnTo>
                  <a:pt x="542" y="21"/>
                </a:lnTo>
                <a:lnTo>
                  <a:pt x="539" y="24"/>
                </a:lnTo>
                <a:lnTo>
                  <a:pt x="536" y="27"/>
                </a:lnTo>
                <a:lnTo>
                  <a:pt x="521" y="43"/>
                </a:lnTo>
                <a:lnTo>
                  <a:pt x="507" y="58"/>
                </a:lnTo>
                <a:lnTo>
                  <a:pt x="506" y="60"/>
                </a:lnTo>
                <a:lnTo>
                  <a:pt x="505" y="61"/>
                </a:lnTo>
                <a:lnTo>
                  <a:pt x="504" y="63"/>
                </a:lnTo>
                <a:lnTo>
                  <a:pt x="503" y="64"/>
                </a:lnTo>
                <a:lnTo>
                  <a:pt x="500" y="65"/>
                </a:lnTo>
                <a:lnTo>
                  <a:pt x="498" y="65"/>
                </a:lnTo>
                <a:lnTo>
                  <a:pt x="497" y="64"/>
                </a:lnTo>
                <a:lnTo>
                  <a:pt x="498" y="62"/>
                </a:lnTo>
                <a:lnTo>
                  <a:pt x="498" y="61"/>
                </a:lnTo>
                <a:lnTo>
                  <a:pt x="498" y="60"/>
                </a:lnTo>
                <a:lnTo>
                  <a:pt x="505" y="50"/>
                </a:lnTo>
                <a:lnTo>
                  <a:pt x="510" y="39"/>
                </a:lnTo>
                <a:lnTo>
                  <a:pt x="508" y="39"/>
                </a:lnTo>
                <a:lnTo>
                  <a:pt x="506" y="39"/>
                </a:lnTo>
                <a:lnTo>
                  <a:pt x="505" y="40"/>
                </a:lnTo>
                <a:lnTo>
                  <a:pt x="503" y="41"/>
                </a:lnTo>
                <a:lnTo>
                  <a:pt x="494" y="45"/>
                </a:lnTo>
                <a:lnTo>
                  <a:pt x="485" y="50"/>
                </a:lnTo>
                <a:lnTo>
                  <a:pt x="483" y="51"/>
                </a:lnTo>
                <a:lnTo>
                  <a:pt x="482" y="52"/>
                </a:lnTo>
                <a:lnTo>
                  <a:pt x="480" y="52"/>
                </a:lnTo>
                <a:lnTo>
                  <a:pt x="479" y="52"/>
                </a:lnTo>
                <a:lnTo>
                  <a:pt x="474" y="55"/>
                </a:lnTo>
                <a:lnTo>
                  <a:pt x="470" y="57"/>
                </a:lnTo>
                <a:lnTo>
                  <a:pt x="467" y="60"/>
                </a:lnTo>
                <a:lnTo>
                  <a:pt x="462" y="62"/>
                </a:lnTo>
                <a:lnTo>
                  <a:pt x="461" y="62"/>
                </a:lnTo>
                <a:lnTo>
                  <a:pt x="459" y="62"/>
                </a:lnTo>
                <a:lnTo>
                  <a:pt x="458" y="63"/>
                </a:lnTo>
                <a:lnTo>
                  <a:pt x="455" y="65"/>
                </a:lnTo>
                <a:lnTo>
                  <a:pt x="451" y="67"/>
                </a:lnTo>
                <a:lnTo>
                  <a:pt x="448" y="68"/>
                </a:lnTo>
                <a:lnTo>
                  <a:pt x="445" y="70"/>
                </a:lnTo>
                <a:lnTo>
                  <a:pt x="442" y="73"/>
                </a:lnTo>
                <a:lnTo>
                  <a:pt x="437" y="74"/>
                </a:lnTo>
                <a:lnTo>
                  <a:pt x="434" y="77"/>
                </a:lnTo>
                <a:lnTo>
                  <a:pt x="430" y="79"/>
                </a:lnTo>
                <a:lnTo>
                  <a:pt x="428" y="79"/>
                </a:lnTo>
                <a:lnTo>
                  <a:pt x="426" y="80"/>
                </a:lnTo>
                <a:lnTo>
                  <a:pt x="425" y="80"/>
                </a:lnTo>
                <a:lnTo>
                  <a:pt x="406" y="91"/>
                </a:lnTo>
                <a:lnTo>
                  <a:pt x="387" y="100"/>
                </a:lnTo>
                <a:lnTo>
                  <a:pt x="384" y="102"/>
                </a:lnTo>
                <a:lnTo>
                  <a:pt x="379" y="103"/>
                </a:lnTo>
                <a:lnTo>
                  <a:pt x="376" y="106"/>
                </a:lnTo>
                <a:lnTo>
                  <a:pt x="373" y="108"/>
                </a:lnTo>
                <a:lnTo>
                  <a:pt x="368" y="109"/>
                </a:lnTo>
                <a:lnTo>
                  <a:pt x="365" y="111"/>
                </a:lnTo>
                <a:lnTo>
                  <a:pt x="361" y="113"/>
                </a:lnTo>
                <a:lnTo>
                  <a:pt x="358" y="114"/>
                </a:lnTo>
                <a:lnTo>
                  <a:pt x="346" y="123"/>
                </a:lnTo>
                <a:lnTo>
                  <a:pt x="332" y="129"/>
                </a:lnTo>
                <a:lnTo>
                  <a:pt x="318" y="137"/>
                </a:lnTo>
                <a:lnTo>
                  <a:pt x="317" y="138"/>
                </a:lnTo>
                <a:lnTo>
                  <a:pt x="316" y="140"/>
                </a:lnTo>
                <a:lnTo>
                  <a:pt x="315" y="141"/>
                </a:lnTo>
                <a:lnTo>
                  <a:pt x="313" y="141"/>
                </a:lnTo>
                <a:lnTo>
                  <a:pt x="312" y="141"/>
                </a:lnTo>
                <a:lnTo>
                  <a:pt x="311" y="139"/>
                </a:lnTo>
                <a:lnTo>
                  <a:pt x="310" y="128"/>
                </a:lnTo>
                <a:lnTo>
                  <a:pt x="308" y="117"/>
                </a:lnTo>
                <a:lnTo>
                  <a:pt x="307" y="108"/>
                </a:lnTo>
                <a:lnTo>
                  <a:pt x="306" y="98"/>
                </a:lnTo>
                <a:lnTo>
                  <a:pt x="306" y="93"/>
                </a:lnTo>
                <a:lnTo>
                  <a:pt x="307" y="89"/>
                </a:lnTo>
                <a:lnTo>
                  <a:pt x="307" y="79"/>
                </a:lnTo>
                <a:lnTo>
                  <a:pt x="306" y="69"/>
                </a:lnTo>
                <a:lnTo>
                  <a:pt x="303" y="70"/>
                </a:lnTo>
                <a:lnTo>
                  <a:pt x="301" y="70"/>
                </a:lnTo>
                <a:lnTo>
                  <a:pt x="299" y="73"/>
                </a:lnTo>
                <a:lnTo>
                  <a:pt x="296" y="73"/>
                </a:lnTo>
                <a:lnTo>
                  <a:pt x="295" y="74"/>
                </a:lnTo>
                <a:lnTo>
                  <a:pt x="292" y="77"/>
                </a:lnTo>
                <a:lnTo>
                  <a:pt x="288" y="79"/>
                </a:lnTo>
                <a:lnTo>
                  <a:pt x="283" y="80"/>
                </a:lnTo>
                <a:lnTo>
                  <a:pt x="281" y="82"/>
                </a:lnTo>
                <a:lnTo>
                  <a:pt x="279" y="84"/>
                </a:lnTo>
                <a:lnTo>
                  <a:pt x="277" y="85"/>
                </a:lnTo>
                <a:lnTo>
                  <a:pt x="275" y="86"/>
                </a:lnTo>
                <a:lnTo>
                  <a:pt x="272" y="88"/>
                </a:lnTo>
                <a:lnTo>
                  <a:pt x="254" y="98"/>
                </a:lnTo>
                <a:lnTo>
                  <a:pt x="236" y="108"/>
                </a:lnTo>
                <a:lnTo>
                  <a:pt x="217" y="116"/>
                </a:lnTo>
                <a:lnTo>
                  <a:pt x="217" y="116"/>
                </a:lnTo>
                <a:lnTo>
                  <a:pt x="217" y="117"/>
                </a:lnTo>
                <a:lnTo>
                  <a:pt x="215" y="117"/>
                </a:lnTo>
                <a:lnTo>
                  <a:pt x="214" y="118"/>
                </a:lnTo>
                <a:lnTo>
                  <a:pt x="212" y="120"/>
                </a:lnTo>
                <a:lnTo>
                  <a:pt x="211" y="120"/>
                </a:lnTo>
                <a:lnTo>
                  <a:pt x="209" y="120"/>
                </a:lnTo>
                <a:lnTo>
                  <a:pt x="209" y="97"/>
                </a:lnTo>
                <a:lnTo>
                  <a:pt x="209" y="76"/>
                </a:lnTo>
                <a:lnTo>
                  <a:pt x="205" y="77"/>
                </a:lnTo>
                <a:lnTo>
                  <a:pt x="202" y="78"/>
                </a:lnTo>
                <a:lnTo>
                  <a:pt x="197" y="80"/>
                </a:lnTo>
                <a:lnTo>
                  <a:pt x="194" y="81"/>
                </a:lnTo>
                <a:lnTo>
                  <a:pt x="192" y="84"/>
                </a:lnTo>
                <a:lnTo>
                  <a:pt x="191" y="85"/>
                </a:lnTo>
                <a:lnTo>
                  <a:pt x="190" y="86"/>
                </a:lnTo>
                <a:lnTo>
                  <a:pt x="187" y="86"/>
                </a:lnTo>
                <a:lnTo>
                  <a:pt x="185" y="87"/>
                </a:lnTo>
                <a:lnTo>
                  <a:pt x="183" y="87"/>
                </a:lnTo>
                <a:lnTo>
                  <a:pt x="180" y="88"/>
                </a:lnTo>
                <a:lnTo>
                  <a:pt x="178" y="90"/>
                </a:lnTo>
                <a:lnTo>
                  <a:pt x="174" y="91"/>
                </a:lnTo>
                <a:lnTo>
                  <a:pt x="170" y="93"/>
                </a:lnTo>
                <a:lnTo>
                  <a:pt x="166" y="96"/>
                </a:lnTo>
                <a:lnTo>
                  <a:pt x="161" y="98"/>
                </a:lnTo>
                <a:lnTo>
                  <a:pt x="156" y="100"/>
                </a:lnTo>
                <a:lnTo>
                  <a:pt x="150" y="102"/>
                </a:lnTo>
                <a:lnTo>
                  <a:pt x="145" y="104"/>
                </a:lnTo>
                <a:lnTo>
                  <a:pt x="143" y="104"/>
                </a:lnTo>
                <a:lnTo>
                  <a:pt x="142" y="105"/>
                </a:lnTo>
                <a:lnTo>
                  <a:pt x="139" y="106"/>
                </a:lnTo>
                <a:lnTo>
                  <a:pt x="137" y="108"/>
                </a:lnTo>
                <a:lnTo>
                  <a:pt x="135" y="108"/>
                </a:lnTo>
                <a:lnTo>
                  <a:pt x="133" y="108"/>
                </a:lnTo>
                <a:lnTo>
                  <a:pt x="121" y="114"/>
                </a:lnTo>
                <a:lnTo>
                  <a:pt x="109" y="118"/>
                </a:lnTo>
                <a:lnTo>
                  <a:pt x="97" y="124"/>
                </a:lnTo>
                <a:lnTo>
                  <a:pt x="85" y="128"/>
                </a:lnTo>
                <a:lnTo>
                  <a:pt x="74" y="134"/>
                </a:lnTo>
                <a:lnTo>
                  <a:pt x="73" y="133"/>
                </a:lnTo>
                <a:lnTo>
                  <a:pt x="72" y="133"/>
                </a:lnTo>
                <a:lnTo>
                  <a:pt x="71" y="134"/>
                </a:lnTo>
                <a:lnTo>
                  <a:pt x="68" y="135"/>
                </a:lnTo>
                <a:lnTo>
                  <a:pt x="67" y="136"/>
                </a:lnTo>
                <a:lnTo>
                  <a:pt x="66" y="136"/>
                </a:lnTo>
                <a:lnTo>
                  <a:pt x="65" y="136"/>
                </a:lnTo>
                <a:lnTo>
                  <a:pt x="63" y="136"/>
                </a:lnTo>
                <a:lnTo>
                  <a:pt x="62" y="136"/>
                </a:lnTo>
                <a:lnTo>
                  <a:pt x="64" y="124"/>
                </a:lnTo>
                <a:lnTo>
                  <a:pt x="68" y="112"/>
                </a:lnTo>
                <a:lnTo>
                  <a:pt x="68" y="108"/>
                </a:lnTo>
                <a:lnTo>
                  <a:pt x="70" y="104"/>
                </a:lnTo>
                <a:lnTo>
                  <a:pt x="71" y="101"/>
                </a:lnTo>
                <a:lnTo>
                  <a:pt x="67" y="102"/>
                </a:lnTo>
                <a:lnTo>
                  <a:pt x="64" y="103"/>
                </a:lnTo>
                <a:lnTo>
                  <a:pt x="62" y="105"/>
                </a:lnTo>
                <a:lnTo>
                  <a:pt x="46" y="114"/>
                </a:lnTo>
                <a:lnTo>
                  <a:pt x="30" y="124"/>
                </a:lnTo>
                <a:lnTo>
                  <a:pt x="26" y="126"/>
                </a:lnTo>
                <a:lnTo>
                  <a:pt x="22" y="128"/>
                </a:lnTo>
                <a:lnTo>
                  <a:pt x="18" y="132"/>
                </a:lnTo>
                <a:lnTo>
                  <a:pt x="15" y="133"/>
                </a:lnTo>
                <a:lnTo>
                  <a:pt x="12" y="135"/>
                </a:lnTo>
                <a:lnTo>
                  <a:pt x="10" y="137"/>
                </a:lnTo>
                <a:lnTo>
                  <a:pt x="8" y="138"/>
                </a:lnTo>
                <a:lnTo>
                  <a:pt x="6" y="138"/>
                </a:lnTo>
                <a:lnTo>
                  <a:pt x="5" y="139"/>
                </a:lnTo>
                <a:lnTo>
                  <a:pt x="3" y="139"/>
                </a:lnTo>
                <a:lnTo>
                  <a:pt x="3" y="140"/>
                </a:lnTo>
                <a:lnTo>
                  <a:pt x="2" y="140"/>
                </a:lnTo>
                <a:lnTo>
                  <a:pt x="2" y="141"/>
                </a:lnTo>
                <a:lnTo>
                  <a:pt x="2" y="142"/>
                </a:lnTo>
                <a:lnTo>
                  <a:pt x="1" y="142"/>
                </a:lnTo>
                <a:lnTo>
                  <a:pt x="0" y="141"/>
                </a:lnTo>
                <a:lnTo>
                  <a:pt x="0" y="139"/>
                </a:lnTo>
                <a:lnTo>
                  <a:pt x="0" y="137"/>
                </a:lnTo>
                <a:lnTo>
                  <a:pt x="0" y="134"/>
                </a:lnTo>
                <a:lnTo>
                  <a:pt x="0" y="132"/>
                </a:lnTo>
                <a:lnTo>
                  <a:pt x="1" y="129"/>
                </a:lnTo>
                <a:lnTo>
                  <a:pt x="2" y="129"/>
                </a:lnTo>
                <a:lnTo>
                  <a:pt x="2" y="129"/>
                </a:lnTo>
                <a:lnTo>
                  <a:pt x="3" y="129"/>
                </a:lnTo>
                <a:lnTo>
                  <a:pt x="4" y="129"/>
                </a:lnTo>
                <a:lnTo>
                  <a:pt x="5" y="129"/>
                </a:lnTo>
                <a:lnTo>
                  <a:pt x="6" y="128"/>
                </a:lnTo>
                <a:lnTo>
                  <a:pt x="7" y="127"/>
                </a:lnTo>
                <a:lnTo>
                  <a:pt x="19" y="120"/>
                </a:lnTo>
                <a:lnTo>
                  <a:pt x="31" y="112"/>
                </a:lnTo>
                <a:lnTo>
                  <a:pt x="44" y="105"/>
                </a:lnTo>
                <a:lnTo>
                  <a:pt x="59" y="96"/>
                </a:lnTo>
                <a:lnTo>
                  <a:pt x="74" y="87"/>
                </a:lnTo>
                <a:lnTo>
                  <a:pt x="78" y="85"/>
                </a:lnTo>
                <a:lnTo>
                  <a:pt x="83" y="82"/>
                </a:lnTo>
                <a:lnTo>
                  <a:pt x="87" y="80"/>
                </a:lnTo>
                <a:lnTo>
                  <a:pt x="87" y="82"/>
                </a:lnTo>
                <a:lnTo>
                  <a:pt x="87" y="86"/>
                </a:lnTo>
                <a:lnTo>
                  <a:pt x="86" y="88"/>
                </a:lnTo>
                <a:lnTo>
                  <a:pt x="85" y="91"/>
                </a:lnTo>
                <a:lnTo>
                  <a:pt x="83" y="93"/>
                </a:lnTo>
                <a:lnTo>
                  <a:pt x="80" y="101"/>
                </a:lnTo>
                <a:lnTo>
                  <a:pt x="78" y="109"/>
                </a:lnTo>
                <a:lnTo>
                  <a:pt x="78" y="116"/>
                </a:lnTo>
                <a:lnTo>
                  <a:pt x="77" y="118"/>
                </a:lnTo>
                <a:lnTo>
                  <a:pt x="77" y="120"/>
                </a:lnTo>
                <a:lnTo>
                  <a:pt x="86" y="118"/>
                </a:lnTo>
                <a:lnTo>
                  <a:pt x="95" y="115"/>
                </a:lnTo>
                <a:lnTo>
                  <a:pt x="100" y="113"/>
                </a:lnTo>
                <a:lnTo>
                  <a:pt x="106" y="111"/>
                </a:lnTo>
                <a:lnTo>
                  <a:pt x="112" y="108"/>
                </a:lnTo>
                <a:lnTo>
                  <a:pt x="119" y="104"/>
                </a:lnTo>
                <a:lnTo>
                  <a:pt x="125" y="102"/>
                </a:lnTo>
                <a:lnTo>
                  <a:pt x="148" y="92"/>
                </a:lnTo>
                <a:lnTo>
                  <a:pt x="171" y="82"/>
                </a:lnTo>
                <a:lnTo>
                  <a:pt x="182" y="77"/>
                </a:lnTo>
                <a:lnTo>
                  <a:pt x="194" y="73"/>
                </a:lnTo>
                <a:lnTo>
                  <a:pt x="206" y="67"/>
                </a:lnTo>
                <a:lnTo>
                  <a:pt x="218" y="63"/>
                </a:lnTo>
                <a:lnTo>
                  <a:pt x="219" y="66"/>
                </a:lnTo>
                <a:lnTo>
                  <a:pt x="219" y="69"/>
                </a:lnTo>
                <a:lnTo>
                  <a:pt x="219" y="74"/>
                </a:lnTo>
                <a:lnTo>
                  <a:pt x="218" y="77"/>
                </a:lnTo>
                <a:lnTo>
                  <a:pt x="220" y="88"/>
                </a:lnTo>
                <a:lnTo>
                  <a:pt x="221" y="100"/>
                </a:lnTo>
                <a:lnTo>
                  <a:pt x="233" y="94"/>
                </a:lnTo>
                <a:lnTo>
                  <a:pt x="245" y="88"/>
                </a:lnTo>
                <a:lnTo>
                  <a:pt x="257" y="82"/>
                </a:lnTo>
                <a:lnTo>
                  <a:pt x="270" y="77"/>
                </a:lnTo>
                <a:lnTo>
                  <a:pt x="293" y="64"/>
                </a:lnTo>
                <a:lnTo>
                  <a:pt x="315" y="52"/>
                </a:lnTo>
                <a:lnTo>
                  <a:pt x="316" y="53"/>
                </a:lnTo>
                <a:lnTo>
                  <a:pt x="317" y="53"/>
                </a:lnTo>
                <a:lnTo>
                  <a:pt x="317" y="62"/>
                </a:lnTo>
                <a:lnTo>
                  <a:pt x="317" y="73"/>
                </a:lnTo>
                <a:lnTo>
                  <a:pt x="319" y="89"/>
                </a:lnTo>
                <a:lnTo>
                  <a:pt x="320" y="104"/>
                </a:lnTo>
                <a:lnTo>
                  <a:pt x="322" y="121"/>
                </a:lnTo>
                <a:lnTo>
                  <a:pt x="340" y="114"/>
                </a:lnTo>
                <a:lnTo>
                  <a:pt x="358" y="106"/>
                </a:lnTo>
                <a:lnTo>
                  <a:pt x="371" y="100"/>
                </a:lnTo>
                <a:lnTo>
                  <a:pt x="383" y="92"/>
                </a:lnTo>
                <a:lnTo>
                  <a:pt x="396" y="86"/>
                </a:lnTo>
                <a:lnTo>
                  <a:pt x="397" y="85"/>
                </a:lnTo>
                <a:lnTo>
                  <a:pt x="399" y="84"/>
                </a:lnTo>
                <a:lnTo>
                  <a:pt x="401" y="84"/>
                </a:lnTo>
                <a:lnTo>
                  <a:pt x="402" y="81"/>
                </a:lnTo>
                <a:lnTo>
                  <a:pt x="421" y="73"/>
                </a:lnTo>
                <a:lnTo>
                  <a:pt x="438" y="64"/>
                </a:lnTo>
                <a:lnTo>
                  <a:pt x="438" y="64"/>
                </a:lnTo>
                <a:lnTo>
                  <a:pt x="439" y="63"/>
                </a:lnTo>
                <a:lnTo>
                  <a:pt x="440" y="63"/>
                </a:lnTo>
                <a:lnTo>
                  <a:pt x="469" y="48"/>
                </a:lnTo>
                <a:lnTo>
                  <a:pt x="499" y="32"/>
                </a:lnTo>
                <a:lnTo>
                  <a:pt x="496" y="31"/>
                </a:lnTo>
                <a:lnTo>
                  <a:pt x="493" y="30"/>
                </a:lnTo>
                <a:lnTo>
                  <a:pt x="490" y="31"/>
                </a:lnTo>
                <a:lnTo>
                  <a:pt x="486" y="32"/>
                </a:lnTo>
                <a:lnTo>
                  <a:pt x="485" y="32"/>
                </a:lnTo>
                <a:lnTo>
                  <a:pt x="485" y="32"/>
                </a:lnTo>
                <a:lnTo>
                  <a:pt x="485" y="31"/>
                </a:lnTo>
                <a:lnTo>
                  <a:pt x="485" y="31"/>
                </a:lnTo>
                <a:lnTo>
                  <a:pt x="482" y="31"/>
                </a:lnTo>
                <a:lnTo>
                  <a:pt x="479" y="30"/>
                </a:lnTo>
                <a:lnTo>
                  <a:pt x="476" y="30"/>
                </a:lnTo>
                <a:lnTo>
                  <a:pt x="474" y="31"/>
                </a:lnTo>
                <a:lnTo>
                  <a:pt x="474" y="29"/>
                </a:lnTo>
                <a:lnTo>
                  <a:pt x="474" y="28"/>
                </a:lnTo>
                <a:lnTo>
                  <a:pt x="475" y="27"/>
                </a:lnTo>
                <a:lnTo>
                  <a:pt x="478" y="27"/>
                </a:lnTo>
                <a:lnTo>
                  <a:pt x="479" y="26"/>
                </a:lnTo>
                <a:lnTo>
                  <a:pt x="479" y="26"/>
                </a:lnTo>
                <a:lnTo>
                  <a:pt x="480" y="25"/>
                </a:lnTo>
                <a:lnTo>
                  <a:pt x="502" y="18"/>
                </a:lnTo>
                <a:lnTo>
                  <a:pt x="522" y="12"/>
                </a:lnTo>
                <a:lnTo>
                  <a:pt x="530" y="9"/>
                </a:lnTo>
                <a:lnTo>
                  <a:pt x="538" y="7"/>
                </a:lnTo>
                <a:lnTo>
                  <a:pt x="544" y="4"/>
                </a:lnTo>
                <a:lnTo>
                  <a:pt x="548" y="3"/>
                </a:lnTo>
                <a:lnTo>
                  <a:pt x="553" y="2"/>
                </a:lnTo>
                <a:lnTo>
                  <a:pt x="556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flipH="1">
            <a:off x="1049109" y="2810237"/>
            <a:ext cx="962572" cy="1317625"/>
            <a:chOff x="8388350" y="3783013"/>
            <a:chExt cx="876300" cy="1317625"/>
          </a:xfrm>
        </p:grpSpPr>
        <p:sp>
          <p:nvSpPr>
            <p:cNvPr id="6" name="Freeform 253"/>
            <p:cNvSpPr>
              <a:spLocks noEditPoints="1"/>
            </p:cNvSpPr>
            <p:nvPr/>
          </p:nvSpPr>
          <p:spPr bwMode="auto">
            <a:xfrm>
              <a:off x="8558213" y="3797300"/>
              <a:ext cx="436563" cy="404813"/>
            </a:xfrm>
            <a:custGeom>
              <a:avLst/>
              <a:gdLst>
                <a:gd name="T0" fmla="*/ 136 w 275"/>
                <a:gd name="T1" fmla="*/ 3 h 255"/>
                <a:gd name="T2" fmla="*/ 147 w 275"/>
                <a:gd name="T3" fmla="*/ 1 h 255"/>
                <a:gd name="T4" fmla="*/ 158 w 275"/>
                <a:gd name="T5" fmla="*/ 1 h 255"/>
                <a:gd name="T6" fmla="*/ 181 w 275"/>
                <a:gd name="T7" fmla="*/ 8 h 255"/>
                <a:gd name="T8" fmla="*/ 192 w 275"/>
                <a:gd name="T9" fmla="*/ 13 h 255"/>
                <a:gd name="T10" fmla="*/ 215 w 275"/>
                <a:gd name="T11" fmla="*/ 18 h 255"/>
                <a:gd name="T12" fmla="*/ 224 w 275"/>
                <a:gd name="T13" fmla="*/ 26 h 255"/>
                <a:gd name="T14" fmla="*/ 240 w 275"/>
                <a:gd name="T15" fmla="*/ 39 h 255"/>
                <a:gd name="T16" fmla="*/ 247 w 275"/>
                <a:gd name="T17" fmla="*/ 44 h 255"/>
                <a:gd name="T18" fmla="*/ 250 w 275"/>
                <a:gd name="T19" fmla="*/ 51 h 255"/>
                <a:gd name="T20" fmla="*/ 261 w 275"/>
                <a:gd name="T21" fmla="*/ 64 h 255"/>
                <a:gd name="T22" fmla="*/ 270 w 275"/>
                <a:gd name="T23" fmla="*/ 84 h 255"/>
                <a:gd name="T24" fmla="*/ 275 w 275"/>
                <a:gd name="T25" fmla="*/ 106 h 255"/>
                <a:gd name="T26" fmla="*/ 274 w 275"/>
                <a:gd name="T27" fmla="*/ 124 h 255"/>
                <a:gd name="T28" fmla="*/ 266 w 275"/>
                <a:gd name="T29" fmla="*/ 167 h 255"/>
                <a:gd name="T30" fmla="*/ 262 w 275"/>
                <a:gd name="T31" fmla="*/ 177 h 255"/>
                <a:gd name="T32" fmla="*/ 251 w 275"/>
                <a:gd name="T33" fmla="*/ 171 h 255"/>
                <a:gd name="T34" fmla="*/ 254 w 275"/>
                <a:gd name="T35" fmla="*/ 184 h 255"/>
                <a:gd name="T36" fmla="*/ 255 w 275"/>
                <a:gd name="T37" fmla="*/ 192 h 255"/>
                <a:gd name="T38" fmla="*/ 249 w 275"/>
                <a:gd name="T39" fmla="*/ 198 h 255"/>
                <a:gd name="T40" fmla="*/ 240 w 275"/>
                <a:gd name="T41" fmla="*/ 209 h 255"/>
                <a:gd name="T42" fmla="*/ 237 w 275"/>
                <a:gd name="T43" fmla="*/ 216 h 255"/>
                <a:gd name="T44" fmla="*/ 229 w 275"/>
                <a:gd name="T45" fmla="*/ 219 h 255"/>
                <a:gd name="T46" fmla="*/ 219 w 275"/>
                <a:gd name="T47" fmla="*/ 225 h 255"/>
                <a:gd name="T48" fmla="*/ 213 w 275"/>
                <a:gd name="T49" fmla="*/ 232 h 255"/>
                <a:gd name="T50" fmla="*/ 204 w 275"/>
                <a:gd name="T51" fmla="*/ 234 h 255"/>
                <a:gd name="T52" fmla="*/ 200 w 275"/>
                <a:gd name="T53" fmla="*/ 236 h 255"/>
                <a:gd name="T54" fmla="*/ 196 w 275"/>
                <a:gd name="T55" fmla="*/ 241 h 255"/>
                <a:gd name="T56" fmla="*/ 190 w 275"/>
                <a:gd name="T57" fmla="*/ 243 h 255"/>
                <a:gd name="T58" fmla="*/ 189 w 275"/>
                <a:gd name="T59" fmla="*/ 239 h 255"/>
                <a:gd name="T60" fmla="*/ 178 w 275"/>
                <a:gd name="T61" fmla="*/ 242 h 255"/>
                <a:gd name="T62" fmla="*/ 149 w 275"/>
                <a:gd name="T63" fmla="*/ 250 h 255"/>
                <a:gd name="T64" fmla="*/ 130 w 275"/>
                <a:gd name="T65" fmla="*/ 253 h 255"/>
                <a:gd name="T66" fmla="*/ 111 w 275"/>
                <a:gd name="T67" fmla="*/ 255 h 255"/>
                <a:gd name="T68" fmla="*/ 117 w 275"/>
                <a:gd name="T69" fmla="*/ 250 h 255"/>
                <a:gd name="T70" fmla="*/ 131 w 275"/>
                <a:gd name="T71" fmla="*/ 249 h 255"/>
                <a:gd name="T72" fmla="*/ 162 w 275"/>
                <a:gd name="T73" fmla="*/ 236 h 255"/>
                <a:gd name="T74" fmla="*/ 202 w 275"/>
                <a:gd name="T75" fmla="*/ 216 h 255"/>
                <a:gd name="T76" fmla="*/ 228 w 275"/>
                <a:gd name="T77" fmla="*/ 192 h 255"/>
                <a:gd name="T78" fmla="*/ 253 w 275"/>
                <a:gd name="T79" fmla="*/ 126 h 255"/>
                <a:gd name="T80" fmla="*/ 251 w 275"/>
                <a:gd name="T81" fmla="*/ 103 h 255"/>
                <a:gd name="T82" fmla="*/ 244 w 275"/>
                <a:gd name="T83" fmla="*/ 75 h 255"/>
                <a:gd name="T84" fmla="*/ 195 w 275"/>
                <a:gd name="T85" fmla="*/ 31 h 255"/>
                <a:gd name="T86" fmla="*/ 168 w 275"/>
                <a:gd name="T87" fmla="*/ 21 h 255"/>
                <a:gd name="T88" fmla="*/ 128 w 275"/>
                <a:gd name="T89" fmla="*/ 20 h 255"/>
                <a:gd name="T90" fmla="*/ 103 w 275"/>
                <a:gd name="T91" fmla="*/ 27 h 255"/>
                <a:gd name="T92" fmla="*/ 17 w 275"/>
                <a:gd name="T93" fmla="*/ 129 h 255"/>
                <a:gd name="T94" fmla="*/ 60 w 275"/>
                <a:gd name="T95" fmla="*/ 217 h 255"/>
                <a:gd name="T96" fmla="*/ 63 w 275"/>
                <a:gd name="T97" fmla="*/ 237 h 255"/>
                <a:gd name="T98" fmla="*/ 29 w 275"/>
                <a:gd name="T99" fmla="*/ 199 h 255"/>
                <a:gd name="T100" fmla="*/ 8 w 275"/>
                <a:gd name="T101" fmla="*/ 158 h 255"/>
                <a:gd name="T102" fmla="*/ 1 w 275"/>
                <a:gd name="T103" fmla="*/ 136 h 255"/>
                <a:gd name="T104" fmla="*/ 4 w 275"/>
                <a:gd name="T105" fmla="*/ 126 h 255"/>
                <a:gd name="T106" fmla="*/ 17 w 275"/>
                <a:gd name="T107" fmla="*/ 73 h 255"/>
                <a:gd name="T108" fmla="*/ 25 w 275"/>
                <a:gd name="T109" fmla="*/ 61 h 255"/>
                <a:gd name="T110" fmla="*/ 43 w 275"/>
                <a:gd name="T111" fmla="*/ 40 h 255"/>
                <a:gd name="T112" fmla="*/ 56 w 275"/>
                <a:gd name="T113" fmla="*/ 37 h 255"/>
                <a:gd name="T114" fmla="*/ 71 w 275"/>
                <a:gd name="T115" fmla="*/ 20 h 255"/>
                <a:gd name="T116" fmla="*/ 82 w 275"/>
                <a:gd name="T117" fmla="*/ 16 h 255"/>
                <a:gd name="T118" fmla="*/ 107 w 275"/>
                <a:gd name="T119" fmla="*/ 6 h 255"/>
                <a:gd name="T120" fmla="*/ 130 w 275"/>
                <a:gd name="T121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5" h="255"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2" y="16"/>
                  </a:lnTo>
                  <a:close/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close/>
                  <a:moveTo>
                    <a:pt x="132" y="0"/>
                  </a:moveTo>
                  <a:lnTo>
                    <a:pt x="132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7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2" y="3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4" y="1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2" y="1"/>
                  </a:lnTo>
                  <a:lnTo>
                    <a:pt x="165" y="3"/>
                  </a:lnTo>
                  <a:lnTo>
                    <a:pt x="168" y="3"/>
                  </a:lnTo>
                  <a:lnTo>
                    <a:pt x="169" y="4"/>
                  </a:lnTo>
                  <a:lnTo>
                    <a:pt x="172" y="4"/>
                  </a:lnTo>
                  <a:lnTo>
                    <a:pt x="174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4" y="5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9" y="6"/>
                  </a:lnTo>
                  <a:lnTo>
                    <a:pt x="181" y="8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5" y="8"/>
                  </a:lnTo>
                  <a:lnTo>
                    <a:pt x="185" y="6"/>
                  </a:lnTo>
                  <a:lnTo>
                    <a:pt x="185" y="6"/>
                  </a:lnTo>
                  <a:lnTo>
                    <a:pt x="186" y="8"/>
                  </a:lnTo>
                  <a:lnTo>
                    <a:pt x="187" y="8"/>
                  </a:lnTo>
                  <a:lnTo>
                    <a:pt x="189" y="8"/>
                  </a:lnTo>
                  <a:lnTo>
                    <a:pt x="190" y="8"/>
                  </a:lnTo>
                  <a:lnTo>
                    <a:pt x="192" y="8"/>
                  </a:lnTo>
                  <a:lnTo>
                    <a:pt x="192" y="9"/>
                  </a:lnTo>
                  <a:lnTo>
                    <a:pt x="192" y="9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12"/>
                  </a:lnTo>
                  <a:lnTo>
                    <a:pt x="191" y="13"/>
                  </a:lnTo>
                  <a:lnTo>
                    <a:pt x="192" y="13"/>
                  </a:lnTo>
                  <a:lnTo>
                    <a:pt x="194" y="13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8" y="13"/>
                  </a:lnTo>
                  <a:lnTo>
                    <a:pt x="199" y="10"/>
                  </a:lnTo>
                  <a:lnTo>
                    <a:pt x="199" y="12"/>
                  </a:lnTo>
                  <a:lnTo>
                    <a:pt x="200" y="12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2" y="13"/>
                  </a:lnTo>
                  <a:lnTo>
                    <a:pt x="203" y="13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7" y="13"/>
                  </a:lnTo>
                  <a:lnTo>
                    <a:pt x="208" y="14"/>
                  </a:lnTo>
                  <a:lnTo>
                    <a:pt x="211" y="17"/>
                  </a:lnTo>
                  <a:lnTo>
                    <a:pt x="215" y="18"/>
                  </a:lnTo>
                  <a:lnTo>
                    <a:pt x="217" y="20"/>
                  </a:lnTo>
                  <a:lnTo>
                    <a:pt x="219" y="21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1" y="25"/>
                  </a:lnTo>
                  <a:lnTo>
                    <a:pt x="223" y="23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20" y="23"/>
                  </a:lnTo>
                  <a:lnTo>
                    <a:pt x="220" y="22"/>
                  </a:lnTo>
                  <a:lnTo>
                    <a:pt x="221" y="22"/>
                  </a:lnTo>
                  <a:lnTo>
                    <a:pt x="221" y="22"/>
                  </a:lnTo>
                  <a:lnTo>
                    <a:pt x="223" y="23"/>
                  </a:lnTo>
                  <a:lnTo>
                    <a:pt x="223" y="25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4" y="26"/>
                  </a:lnTo>
                  <a:lnTo>
                    <a:pt x="226" y="26"/>
                  </a:lnTo>
                  <a:lnTo>
                    <a:pt x="228" y="26"/>
                  </a:lnTo>
                  <a:lnTo>
                    <a:pt x="230" y="27"/>
                  </a:lnTo>
                  <a:lnTo>
                    <a:pt x="230" y="29"/>
                  </a:lnTo>
                  <a:lnTo>
                    <a:pt x="230" y="30"/>
                  </a:lnTo>
                  <a:lnTo>
                    <a:pt x="234" y="30"/>
                  </a:lnTo>
                  <a:lnTo>
                    <a:pt x="234" y="31"/>
                  </a:lnTo>
                  <a:lnTo>
                    <a:pt x="234" y="33"/>
                  </a:lnTo>
                  <a:lnTo>
                    <a:pt x="234" y="34"/>
                  </a:lnTo>
                  <a:lnTo>
                    <a:pt x="233" y="34"/>
                  </a:lnTo>
                  <a:lnTo>
                    <a:pt x="234" y="35"/>
                  </a:lnTo>
                  <a:lnTo>
                    <a:pt x="236" y="37"/>
                  </a:lnTo>
                  <a:lnTo>
                    <a:pt x="237" y="37"/>
                  </a:lnTo>
                  <a:lnTo>
                    <a:pt x="237" y="39"/>
                  </a:lnTo>
                  <a:lnTo>
                    <a:pt x="237" y="38"/>
                  </a:lnTo>
                  <a:lnTo>
                    <a:pt x="238" y="39"/>
                  </a:lnTo>
                  <a:lnTo>
                    <a:pt x="240" y="39"/>
                  </a:lnTo>
                  <a:lnTo>
                    <a:pt x="240" y="39"/>
                  </a:lnTo>
                  <a:lnTo>
                    <a:pt x="238" y="39"/>
                  </a:lnTo>
                  <a:lnTo>
                    <a:pt x="240" y="40"/>
                  </a:lnTo>
                  <a:lnTo>
                    <a:pt x="240" y="40"/>
                  </a:lnTo>
                  <a:lnTo>
                    <a:pt x="241" y="42"/>
                  </a:lnTo>
                  <a:lnTo>
                    <a:pt x="241" y="40"/>
                  </a:lnTo>
                  <a:lnTo>
                    <a:pt x="241" y="39"/>
                  </a:lnTo>
                  <a:lnTo>
                    <a:pt x="240" y="38"/>
                  </a:lnTo>
                  <a:lnTo>
                    <a:pt x="242" y="39"/>
                  </a:lnTo>
                  <a:lnTo>
                    <a:pt x="244" y="39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5" y="43"/>
                  </a:lnTo>
                  <a:lnTo>
                    <a:pt x="245" y="43"/>
                  </a:lnTo>
                  <a:lnTo>
                    <a:pt x="246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9" y="46"/>
                  </a:lnTo>
                  <a:lnTo>
                    <a:pt x="249" y="46"/>
                  </a:lnTo>
                  <a:lnTo>
                    <a:pt x="247" y="46"/>
                  </a:lnTo>
                  <a:lnTo>
                    <a:pt x="247" y="46"/>
                  </a:lnTo>
                  <a:lnTo>
                    <a:pt x="247" y="44"/>
                  </a:lnTo>
                  <a:lnTo>
                    <a:pt x="246" y="44"/>
                  </a:lnTo>
                  <a:lnTo>
                    <a:pt x="246" y="46"/>
                  </a:lnTo>
                  <a:lnTo>
                    <a:pt x="246" y="47"/>
                  </a:lnTo>
                  <a:lnTo>
                    <a:pt x="247" y="47"/>
                  </a:lnTo>
                  <a:lnTo>
                    <a:pt x="249" y="47"/>
                  </a:lnTo>
                  <a:lnTo>
                    <a:pt x="250" y="47"/>
                  </a:lnTo>
                  <a:lnTo>
                    <a:pt x="250" y="47"/>
                  </a:lnTo>
                  <a:lnTo>
                    <a:pt x="251" y="48"/>
                  </a:lnTo>
                  <a:lnTo>
                    <a:pt x="250" y="48"/>
                  </a:lnTo>
                  <a:lnTo>
                    <a:pt x="249" y="48"/>
                  </a:lnTo>
                  <a:lnTo>
                    <a:pt x="250" y="51"/>
                  </a:lnTo>
                  <a:lnTo>
                    <a:pt x="251" y="50"/>
                  </a:lnTo>
                  <a:lnTo>
                    <a:pt x="250" y="50"/>
                  </a:lnTo>
                  <a:lnTo>
                    <a:pt x="250" y="51"/>
                  </a:lnTo>
                  <a:lnTo>
                    <a:pt x="251" y="51"/>
                  </a:lnTo>
                  <a:lnTo>
                    <a:pt x="253" y="52"/>
                  </a:lnTo>
                  <a:lnTo>
                    <a:pt x="254" y="52"/>
                  </a:lnTo>
                  <a:lnTo>
                    <a:pt x="255" y="54"/>
                  </a:lnTo>
                  <a:lnTo>
                    <a:pt x="257" y="55"/>
                  </a:lnTo>
                  <a:lnTo>
                    <a:pt x="257" y="56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7" y="59"/>
                  </a:lnTo>
                  <a:lnTo>
                    <a:pt x="258" y="60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61" y="63"/>
                  </a:lnTo>
                  <a:lnTo>
                    <a:pt x="261" y="64"/>
                  </a:lnTo>
                  <a:lnTo>
                    <a:pt x="262" y="65"/>
                  </a:lnTo>
                  <a:lnTo>
                    <a:pt x="262" y="67"/>
                  </a:lnTo>
                  <a:lnTo>
                    <a:pt x="261" y="68"/>
                  </a:lnTo>
                  <a:lnTo>
                    <a:pt x="259" y="68"/>
                  </a:lnTo>
                  <a:lnTo>
                    <a:pt x="259" y="69"/>
                  </a:lnTo>
                  <a:lnTo>
                    <a:pt x="261" y="69"/>
                  </a:lnTo>
                  <a:lnTo>
                    <a:pt x="262" y="71"/>
                  </a:lnTo>
                  <a:lnTo>
                    <a:pt x="263" y="72"/>
                  </a:lnTo>
                  <a:lnTo>
                    <a:pt x="264" y="72"/>
                  </a:lnTo>
                  <a:lnTo>
                    <a:pt x="264" y="71"/>
                  </a:lnTo>
                  <a:lnTo>
                    <a:pt x="266" y="73"/>
                  </a:lnTo>
                  <a:lnTo>
                    <a:pt x="267" y="76"/>
                  </a:lnTo>
                  <a:lnTo>
                    <a:pt x="268" y="78"/>
                  </a:lnTo>
                  <a:lnTo>
                    <a:pt x="268" y="81"/>
                  </a:lnTo>
                  <a:lnTo>
                    <a:pt x="268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1" y="88"/>
                  </a:lnTo>
                  <a:lnTo>
                    <a:pt x="272" y="92"/>
                  </a:lnTo>
                  <a:lnTo>
                    <a:pt x="274" y="95"/>
                  </a:lnTo>
                  <a:lnTo>
                    <a:pt x="274" y="99"/>
                  </a:lnTo>
                  <a:lnTo>
                    <a:pt x="272" y="102"/>
                  </a:lnTo>
                  <a:lnTo>
                    <a:pt x="271" y="102"/>
                  </a:lnTo>
                  <a:lnTo>
                    <a:pt x="271" y="102"/>
                  </a:lnTo>
                  <a:lnTo>
                    <a:pt x="270" y="102"/>
                  </a:lnTo>
                  <a:lnTo>
                    <a:pt x="270" y="103"/>
                  </a:lnTo>
                  <a:lnTo>
                    <a:pt x="270" y="103"/>
                  </a:lnTo>
                  <a:lnTo>
                    <a:pt x="270" y="105"/>
                  </a:lnTo>
                  <a:lnTo>
                    <a:pt x="271" y="105"/>
                  </a:lnTo>
                  <a:lnTo>
                    <a:pt x="272" y="105"/>
                  </a:lnTo>
                  <a:lnTo>
                    <a:pt x="274" y="103"/>
                  </a:lnTo>
                  <a:lnTo>
                    <a:pt x="274" y="102"/>
                  </a:lnTo>
                  <a:lnTo>
                    <a:pt x="275" y="106"/>
                  </a:lnTo>
                  <a:lnTo>
                    <a:pt x="275" y="109"/>
                  </a:lnTo>
                  <a:lnTo>
                    <a:pt x="275" y="112"/>
                  </a:lnTo>
                  <a:lnTo>
                    <a:pt x="274" y="114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275" y="115"/>
                  </a:lnTo>
                  <a:lnTo>
                    <a:pt x="274" y="115"/>
                  </a:lnTo>
                  <a:lnTo>
                    <a:pt x="274" y="116"/>
                  </a:lnTo>
                  <a:lnTo>
                    <a:pt x="272" y="118"/>
                  </a:lnTo>
                  <a:lnTo>
                    <a:pt x="274" y="119"/>
                  </a:lnTo>
                  <a:lnTo>
                    <a:pt x="275" y="119"/>
                  </a:lnTo>
                  <a:lnTo>
                    <a:pt x="274" y="120"/>
                  </a:lnTo>
                  <a:lnTo>
                    <a:pt x="274" y="122"/>
                  </a:lnTo>
                  <a:lnTo>
                    <a:pt x="275" y="122"/>
                  </a:lnTo>
                  <a:lnTo>
                    <a:pt x="275" y="123"/>
                  </a:lnTo>
                  <a:lnTo>
                    <a:pt x="275" y="124"/>
                  </a:lnTo>
                  <a:lnTo>
                    <a:pt x="274" y="124"/>
                  </a:lnTo>
                  <a:lnTo>
                    <a:pt x="274" y="126"/>
                  </a:lnTo>
                  <a:lnTo>
                    <a:pt x="275" y="128"/>
                  </a:lnTo>
                  <a:lnTo>
                    <a:pt x="275" y="129"/>
                  </a:lnTo>
                  <a:lnTo>
                    <a:pt x="275" y="132"/>
                  </a:lnTo>
                  <a:lnTo>
                    <a:pt x="272" y="133"/>
                  </a:lnTo>
                  <a:lnTo>
                    <a:pt x="272" y="135"/>
                  </a:lnTo>
                  <a:lnTo>
                    <a:pt x="274" y="135"/>
                  </a:lnTo>
                  <a:lnTo>
                    <a:pt x="274" y="135"/>
                  </a:lnTo>
                  <a:lnTo>
                    <a:pt x="272" y="137"/>
                  </a:lnTo>
                  <a:lnTo>
                    <a:pt x="271" y="140"/>
                  </a:lnTo>
                  <a:lnTo>
                    <a:pt x="270" y="141"/>
                  </a:lnTo>
                  <a:lnTo>
                    <a:pt x="271" y="149"/>
                  </a:lnTo>
                  <a:lnTo>
                    <a:pt x="270" y="158"/>
                  </a:lnTo>
                  <a:lnTo>
                    <a:pt x="267" y="166"/>
                  </a:lnTo>
                  <a:lnTo>
                    <a:pt x="266" y="166"/>
                  </a:lnTo>
                  <a:lnTo>
                    <a:pt x="266" y="166"/>
                  </a:lnTo>
                  <a:lnTo>
                    <a:pt x="266" y="167"/>
                  </a:lnTo>
                  <a:lnTo>
                    <a:pt x="266" y="167"/>
                  </a:lnTo>
                  <a:lnTo>
                    <a:pt x="266" y="169"/>
                  </a:lnTo>
                  <a:lnTo>
                    <a:pt x="266" y="167"/>
                  </a:lnTo>
                  <a:lnTo>
                    <a:pt x="264" y="169"/>
                  </a:lnTo>
                  <a:lnTo>
                    <a:pt x="263" y="167"/>
                  </a:lnTo>
                  <a:lnTo>
                    <a:pt x="263" y="167"/>
                  </a:lnTo>
                  <a:lnTo>
                    <a:pt x="262" y="169"/>
                  </a:lnTo>
                  <a:lnTo>
                    <a:pt x="262" y="170"/>
                  </a:lnTo>
                  <a:lnTo>
                    <a:pt x="263" y="171"/>
                  </a:lnTo>
                  <a:lnTo>
                    <a:pt x="263" y="174"/>
                  </a:lnTo>
                  <a:lnTo>
                    <a:pt x="263" y="174"/>
                  </a:lnTo>
                  <a:lnTo>
                    <a:pt x="263" y="173"/>
                  </a:lnTo>
                  <a:lnTo>
                    <a:pt x="263" y="173"/>
                  </a:lnTo>
                  <a:lnTo>
                    <a:pt x="264" y="173"/>
                  </a:lnTo>
                  <a:lnTo>
                    <a:pt x="263" y="174"/>
                  </a:lnTo>
                  <a:lnTo>
                    <a:pt x="263" y="175"/>
                  </a:lnTo>
                  <a:lnTo>
                    <a:pt x="262" y="177"/>
                  </a:lnTo>
                  <a:lnTo>
                    <a:pt x="263" y="178"/>
                  </a:lnTo>
                  <a:lnTo>
                    <a:pt x="262" y="177"/>
                  </a:lnTo>
                  <a:lnTo>
                    <a:pt x="261" y="175"/>
                  </a:lnTo>
                  <a:lnTo>
                    <a:pt x="261" y="178"/>
                  </a:lnTo>
                  <a:lnTo>
                    <a:pt x="259" y="178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57" y="173"/>
                  </a:lnTo>
                  <a:lnTo>
                    <a:pt x="257" y="173"/>
                  </a:lnTo>
                  <a:lnTo>
                    <a:pt x="254" y="171"/>
                  </a:lnTo>
                  <a:lnTo>
                    <a:pt x="254" y="174"/>
                  </a:lnTo>
                  <a:lnTo>
                    <a:pt x="253" y="174"/>
                  </a:lnTo>
                  <a:lnTo>
                    <a:pt x="253" y="173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1" y="171"/>
                  </a:lnTo>
                  <a:lnTo>
                    <a:pt x="251" y="174"/>
                  </a:lnTo>
                  <a:lnTo>
                    <a:pt x="253" y="175"/>
                  </a:lnTo>
                  <a:lnTo>
                    <a:pt x="254" y="175"/>
                  </a:lnTo>
                  <a:lnTo>
                    <a:pt x="255" y="175"/>
                  </a:lnTo>
                  <a:lnTo>
                    <a:pt x="255" y="178"/>
                  </a:lnTo>
                  <a:lnTo>
                    <a:pt x="255" y="179"/>
                  </a:lnTo>
                  <a:lnTo>
                    <a:pt x="257" y="181"/>
                  </a:lnTo>
                  <a:lnTo>
                    <a:pt x="258" y="182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57" y="182"/>
                  </a:lnTo>
                  <a:lnTo>
                    <a:pt x="257" y="182"/>
                  </a:lnTo>
                  <a:lnTo>
                    <a:pt x="257" y="181"/>
                  </a:lnTo>
                  <a:lnTo>
                    <a:pt x="257" y="181"/>
                  </a:lnTo>
                  <a:lnTo>
                    <a:pt x="255" y="181"/>
                  </a:lnTo>
                  <a:lnTo>
                    <a:pt x="254" y="182"/>
                  </a:lnTo>
                  <a:lnTo>
                    <a:pt x="254" y="184"/>
                  </a:lnTo>
                  <a:lnTo>
                    <a:pt x="254" y="184"/>
                  </a:lnTo>
                  <a:lnTo>
                    <a:pt x="255" y="184"/>
                  </a:lnTo>
                  <a:lnTo>
                    <a:pt x="255" y="186"/>
                  </a:lnTo>
                  <a:lnTo>
                    <a:pt x="257" y="187"/>
                  </a:lnTo>
                  <a:lnTo>
                    <a:pt x="257" y="187"/>
                  </a:lnTo>
                  <a:lnTo>
                    <a:pt x="255" y="188"/>
                  </a:lnTo>
                  <a:lnTo>
                    <a:pt x="255" y="187"/>
                  </a:lnTo>
                  <a:lnTo>
                    <a:pt x="254" y="187"/>
                  </a:lnTo>
                  <a:lnTo>
                    <a:pt x="254" y="187"/>
                  </a:lnTo>
                  <a:lnTo>
                    <a:pt x="253" y="188"/>
                  </a:lnTo>
                  <a:lnTo>
                    <a:pt x="254" y="188"/>
                  </a:lnTo>
                  <a:lnTo>
                    <a:pt x="254" y="190"/>
                  </a:lnTo>
                  <a:lnTo>
                    <a:pt x="254" y="191"/>
                  </a:lnTo>
                  <a:lnTo>
                    <a:pt x="254" y="191"/>
                  </a:lnTo>
                  <a:lnTo>
                    <a:pt x="255" y="190"/>
                  </a:lnTo>
                  <a:lnTo>
                    <a:pt x="255" y="191"/>
                  </a:lnTo>
                  <a:lnTo>
                    <a:pt x="255" y="192"/>
                  </a:lnTo>
                  <a:lnTo>
                    <a:pt x="254" y="194"/>
                  </a:lnTo>
                  <a:lnTo>
                    <a:pt x="254" y="194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4"/>
                  </a:lnTo>
                  <a:lnTo>
                    <a:pt x="251" y="192"/>
                  </a:lnTo>
                  <a:lnTo>
                    <a:pt x="250" y="191"/>
                  </a:lnTo>
                  <a:lnTo>
                    <a:pt x="249" y="192"/>
                  </a:lnTo>
                  <a:lnTo>
                    <a:pt x="250" y="192"/>
                  </a:lnTo>
                  <a:lnTo>
                    <a:pt x="250" y="194"/>
                  </a:lnTo>
                  <a:lnTo>
                    <a:pt x="250" y="195"/>
                  </a:lnTo>
                  <a:lnTo>
                    <a:pt x="251" y="196"/>
                  </a:lnTo>
                  <a:lnTo>
                    <a:pt x="253" y="198"/>
                  </a:lnTo>
                  <a:lnTo>
                    <a:pt x="250" y="198"/>
                  </a:lnTo>
                  <a:lnTo>
                    <a:pt x="250" y="196"/>
                  </a:lnTo>
                  <a:lnTo>
                    <a:pt x="249" y="196"/>
                  </a:lnTo>
                  <a:lnTo>
                    <a:pt x="249" y="198"/>
                  </a:lnTo>
                  <a:lnTo>
                    <a:pt x="249" y="199"/>
                  </a:lnTo>
                  <a:lnTo>
                    <a:pt x="247" y="200"/>
                  </a:lnTo>
                  <a:lnTo>
                    <a:pt x="247" y="200"/>
                  </a:lnTo>
                  <a:lnTo>
                    <a:pt x="246" y="200"/>
                  </a:lnTo>
                  <a:lnTo>
                    <a:pt x="247" y="201"/>
                  </a:lnTo>
                  <a:lnTo>
                    <a:pt x="246" y="201"/>
                  </a:lnTo>
                  <a:lnTo>
                    <a:pt x="244" y="201"/>
                  </a:lnTo>
                  <a:lnTo>
                    <a:pt x="244" y="203"/>
                  </a:lnTo>
                  <a:lnTo>
                    <a:pt x="244" y="204"/>
                  </a:lnTo>
                  <a:lnTo>
                    <a:pt x="242" y="205"/>
                  </a:lnTo>
                  <a:lnTo>
                    <a:pt x="242" y="207"/>
                  </a:lnTo>
                  <a:lnTo>
                    <a:pt x="241" y="205"/>
                  </a:lnTo>
                  <a:lnTo>
                    <a:pt x="240" y="207"/>
                  </a:lnTo>
                  <a:lnTo>
                    <a:pt x="240" y="207"/>
                  </a:lnTo>
                  <a:lnTo>
                    <a:pt x="240" y="208"/>
                  </a:lnTo>
                  <a:lnTo>
                    <a:pt x="240" y="208"/>
                  </a:lnTo>
                  <a:lnTo>
                    <a:pt x="240" y="209"/>
                  </a:lnTo>
                  <a:lnTo>
                    <a:pt x="241" y="208"/>
                  </a:lnTo>
                  <a:lnTo>
                    <a:pt x="242" y="208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44" y="207"/>
                  </a:lnTo>
                  <a:lnTo>
                    <a:pt x="242" y="207"/>
                  </a:lnTo>
                  <a:lnTo>
                    <a:pt x="242" y="208"/>
                  </a:lnTo>
                  <a:lnTo>
                    <a:pt x="241" y="209"/>
                  </a:lnTo>
                  <a:lnTo>
                    <a:pt x="241" y="211"/>
                  </a:lnTo>
                  <a:lnTo>
                    <a:pt x="241" y="211"/>
                  </a:lnTo>
                  <a:lnTo>
                    <a:pt x="240" y="212"/>
                  </a:lnTo>
                  <a:lnTo>
                    <a:pt x="240" y="213"/>
                  </a:lnTo>
                  <a:lnTo>
                    <a:pt x="240" y="213"/>
                  </a:lnTo>
                  <a:lnTo>
                    <a:pt x="238" y="213"/>
                  </a:lnTo>
                  <a:lnTo>
                    <a:pt x="238" y="213"/>
                  </a:lnTo>
                  <a:lnTo>
                    <a:pt x="238" y="215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6" y="215"/>
                  </a:lnTo>
                  <a:lnTo>
                    <a:pt x="234" y="215"/>
                  </a:lnTo>
                  <a:lnTo>
                    <a:pt x="233" y="216"/>
                  </a:lnTo>
                  <a:lnTo>
                    <a:pt x="234" y="213"/>
                  </a:lnTo>
                  <a:lnTo>
                    <a:pt x="234" y="213"/>
                  </a:lnTo>
                  <a:lnTo>
                    <a:pt x="233" y="213"/>
                  </a:lnTo>
                  <a:lnTo>
                    <a:pt x="232" y="215"/>
                  </a:lnTo>
                  <a:lnTo>
                    <a:pt x="233" y="217"/>
                  </a:lnTo>
                  <a:lnTo>
                    <a:pt x="233" y="220"/>
                  </a:lnTo>
                  <a:lnTo>
                    <a:pt x="233" y="220"/>
                  </a:lnTo>
                  <a:lnTo>
                    <a:pt x="232" y="220"/>
                  </a:lnTo>
                  <a:lnTo>
                    <a:pt x="232" y="220"/>
                  </a:lnTo>
                  <a:lnTo>
                    <a:pt x="230" y="221"/>
                  </a:lnTo>
                  <a:lnTo>
                    <a:pt x="232" y="219"/>
                  </a:lnTo>
                  <a:lnTo>
                    <a:pt x="230" y="217"/>
                  </a:lnTo>
                  <a:lnTo>
                    <a:pt x="229" y="219"/>
                  </a:lnTo>
                  <a:lnTo>
                    <a:pt x="226" y="219"/>
                  </a:lnTo>
                  <a:lnTo>
                    <a:pt x="226" y="220"/>
                  </a:lnTo>
                  <a:lnTo>
                    <a:pt x="226" y="221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8" y="222"/>
                  </a:lnTo>
                  <a:lnTo>
                    <a:pt x="226" y="224"/>
                  </a:lnTo>
                  <a:lnTo>
                    <a:pt x="226" y="224"/>
                  </a:lnTo>
                  <a:lnTo>
                    <a:pt x="225" y="222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5"/>
                  </a:lnTo>
                  <a:lnTo>
                    <a:pt x="225" y="225"/>
                  </a:lnTo>
                  <a:lnTo>
                    <a:pt x="224" y="225"/>
                  </a:lnTo>
                  <a:lnTo>
                    <a:pt x="221" y="226"/>
                  </a:lnTo>
                  <a:lnTo>
                    <a:pt x="219" y="225"/>
                  </a:lnTo>
                  <a:lnTo>
                    <a:pt x="219" y="222"/>
                  </a:lnTo>
                  <a:lnTo>
                    <a:pt x="217" y="222"/>
                  </a:lnTo>
                  <a:lnTo>
                    <a:pt x="217" y="222"/>
                  </a:lnTo>
                  <a:lnTo>
                    <a:pt x="217" y="221"/>
                  </a:lnTo>
                  <a:lnTo>
                    <a:pt x="216" y="221"/>
                  </a:lnTo>
                  <a:lnTo>
                    <a:pt x="216" y="221"/>
                  </a:lnTo>
                  <a:lnTo>
                    <a:pt x="215" y="220"/>
                  </a:lnTo>
                  <a:lnTo>
                    <a:pt x="213" y="221"/>
                  </a:lnTo>
                  <a:lnTo>
                    <a:pt x="213" y="222"/>
                  </a:lnTo>
                  <a:lnTo>
                    <a:pt x="215" y="224"/>
                  </a:lnTo>
                  <a:lnTo>
                    <a:pt x="215" y="225"/>
                  </a:lnTo>
                  <a:lnTo>
                    <a:pt x="215" y="226"/>
                  </a:lnTo>
                  <a:lnTo>
                    <a:pt x="215" y="228"/>
                  </a:lnTo>
                  <a:lnTo>
                    <a:pt x="215" y="229"/>
                  </a:lnTo>
                  <a:lnTo>
                    <a:pt x="216" y="230"/>
                  </a:lnTo>
                  <a:lnTo>
                    <a:pt x="215" y="232"/>
                  </a:lnTo>
                  <a:lnTo>
                    <a:pt x="213" y="232"/>
                  </a:lnTo>
                  <a:lnTo>
                    <a:pt x="212" y="230"/>
                  </a:lnTo>
                  <a:lnTo>
                    <a:pt x="211" y="230"/>
                  </a:lnTo>
                  <a:lnTo>
                    <a:pt x="209" y="230"/>
                  </a:lnTo>
                  <a:lnTo>
                    <a:pt x="208" y="230"/>
                  </a:lnTo>
                  <a:lnTo>
                    <a:pt x="208" y="233"/>
                  </a:lnTo>
                  <a:lnTo>
                    <a:pt x="208" y="233"/>
                  </a:lnTo>
                  <a:lnTo>
                    <a:pt x="208" y="234"/>
                  </a:lnTo>
                  <a:lnTo>
                    <a:pt x="209" y="234"/>
                  </a:lnTo>
                  <a:lnTo>
                    <a:pt x="209" y="236"/>
                  </a:lnTo>
                  <a:lnTo>
                    <a:pt x="208" y="237"/>
                  </a:lnTo>
                  <a:lnTo>
                    <a:pt x="208" y="237"/>
                  </a:lnTo>
                  <a:lnTo>
                    <a:pt x="207" y="238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6" y="236"/>
                  </a:lnTo>
                  <a:lnTo>
                    <a:pt x="204" y="236"/>
                  </a:lnTo>
                  <a:lnTo>
                    <a:pt x="204" y="234"/>
                  </a:lnTo>
                  <a:lnTo>
                    <a:pt x="204" y="233"/>
                  </a:lnTo>
                  <a:lnTo>
                    <a:pt x="206" y="233"/>
                  </a:lnTo>
                  <a:lnTo>
                    <a:pt x="207" y="233"/>
                  </a:lnTo>
                  <a:lnTo>
                    <a:pt x="207" y="232"/>
                  </a:lnTo>
                  <a:lnTo>
                    <a:pt x="207" y="232"/>
                  </a:lnTo>
                  <a:lnTo>
                    <a:pt x="206" y="230"/>
                  </a:lnTo>
                  <a:lnTo>
                    <a:pt x="204" y="230"/>
                  </a:lnTo>
                  <a:lnTo>
                    <a:pt x="203" y="230"/>
                  </a:lnTo>
                  <a:lnTo>
                    <a:pt x="202" y="232"/>
                  </a:lnTo>
                  <a:lnTo>
                    <a:pt x="202" y="233"/>
                  </a:lnTo>
                  <a:lnTo>
                    <a:pt x="202" y="234"/>
                  </a:lnTo>
                  <a:lnTo>
                    <a:pt x="202" y="234"/>
                  </a:lnTo>
                  <a:lnTo>
                    <a:pt x="203" y="234"/>
                  </a:lnTo>
                  <a:lnTo>
                    <a:pt x="203" y="234"/>
                  </a:lnTo>
                  <a:lnTo>
                    <a:pt x="203" y="236"/>
                  </a:lnTo>
                  <a:lnTo>
                    <a:pt x="202" y="236"/>
                  </a:lnTo>
                  <a:lnTo>
                    <a:pt x="200" y="236"/>
                  </a:lnTo>
                  <a:lnTo>
                    <a:pt x="200" y="237"/>
                  </a:lnTo>
                  <a:lnTo>
                    <a:pt x="199" y="237"/>
                  </a:lnTo>
                  <a:lnTo>
                    <a:pt x="199" y="238"/>
                  </a:lnTo>
                  <a:lnTo>
                    <a:pt x="200" y="238"/>
                  </a:lnTo>
                  <a:lnTo>
                    <a:pt x="202" y="238"/>
                  </a:lnTo>
                  <a:lnTo>
                    <a:pt x="203" y="239"/>
                  </a:lnTo>
                  <a:lnTo>
                    <a:pt x="202" y="242"/>
                  </a:lnTo>
                  <a:lnTo>
                    <a:pt x="200" y="241"/>
                  </a:lnTo>
                  <a:lnTo>
                    <a:pt x="199" y="241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199" y="243"/>
                  </a:lnTo>
                  <a:lnTo>
                    <a:pt x="198" y="245"/>
                  </a:lnTo>
                  <a:lnTo>
                    <a:pt x="195" y="243"/>
                  </a:lnTo>
                  <a:lnTo>
                    <a:pt x="195" y="242"/>
                  </a:lnTo>
                  <a:lnTo>
                    <a:pt x="196" y="241"/>
                  </a:lnTo>
                  <a:lnTo>
                    <a:pt x="196" y="241"/>
                  </a:lnTo>
                  <a:lnTo>
                    <a:pt x="198" y="241"/>
                  </a:lnTo>
                  <a:lnTo>
                    <a:pt x="198" y="239"/>
                  </a:lnTo>
                  <a:lnTo>
                    <a:pt x="198" y="238"/>
                  </a:lnTo>
                  <a:lnTo>
                    <a:pt x="196" y="239"/>
                  </a:lnTo>
                  <a:lnTo>
                    <a:pt x="195" y="241"/>
                  </a:lnTo>
                  <a:lnTo>
                    <a:pt x="195" y="241"/>
                  </a:lnTo>
                  <a:lnTo>
                    <a:pt x="192" y="242"/>
                  </a:lnTo>
                  <a:lnTo>
                    <a:pt x="194" y="241"/>
                  </a:lnTo>
                  <a:lnTo>
                    <a:pt x="194" y="239"/>
                  </a:lnTo>
                  <a:lnTo>
                    <a:pt x="192" y="239"/>
                  </a:lnTo>
                  <a:lnTo>
                    <a:pt x="191" y="239"/>
                  </a:lnTo>
                  <a:lnTo>
                    <a:pt x="190" y="239"/>
                  </a:lnTo>
                  <a:lnTo>
                    <a:pt x="189" y="241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90" y="243"/>
                  </a:lnTo>
                  <a:lnTo>
                    <a:pt x="186" y="245"/>
                  </a:lnTo>
                  <a:lnTo>
                    <a:pt x="185" y="246"/>
                  </a:lnTo>
                  <a:lnTo>
                    <a:pt x="183" y="247"/>
                  </a:lnTo>
                  <a:lnTo>
                    <a:pt x="182" y="247"/>
                  </a:lnTo>
                  <a:lnTo>
                    <a:pt x="182" y="247"/>
                  </a:lnTo>
                  <a:lnTo>
                    <a:pt x="181" y="247"/>
                  </a:lnTo>
                  <a:lnTo>
                    <a:pt x="179" y="247"/>
                  </a:lnTo>
                  <a:lnTo>
                    <a:pt x="179" y="247"/>
                  </a:lnTo>
                  <a:lnTo>
                    <a:pt x="181" y="246"/>
                  </a:lnTo>
                  <a:lnTo>
                    <a:pt x="182" y="246"/>
                  </a:lnTo>
                  <a:lnTo>
                    <a:pt x="185" y="245"/>
                  </a:lnTo>
                  <a:lnTo>
                    <a:pt x="186" y="243"/>
                  </a:lnTo>
                  <a:lnTo>
                    <a:pt x="187" y="242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9" y="239"/>
                  </a:lnTo>
                  <a:lnTo>
                    <a:pt x="189" y="239"/>
                  </a:lnTo>
                  <a:lnTo>
                    <a:pt x="190" y="239"/>
                  </a:lnTo>
                  <a:lnTo>
                    <a:pt x="190" y="238"/>
                  </a:lnTo>
                  <a:lnTo>
                    <a:pt x="189" y="238"/>
                  </a:lnTo>
                  <a:lnTo>
                    <a:pt x="187" y="237"/>
                  </a:lnTo>
                  <a:lnTo>
                    <a:pt x="186" y="236"/>
                  </a:lnTo>
                  <a:lnTo>
                    <a:pt x="185" y="234"/>
                  </a:lnTo>
                  <a:lnTo>
                    <a:pt x="183" y="236"/>
                  </a:lnTo>
                  <a:lnTo>
                    <a:pt x="183" y="237"/>
                  </a:lnTo>
                  <a:lnTo>
                    <a:pt x="183" y="238"/>
                  </a:lnTo>
                  <a:lnTo>
                    <a:pt x="185" y="238"/>
                  </a:lnTo>
                  <a:lnTo>
                    <a:pt x="186" y="239"/>
                  </a:lnTo>
                  <a:lnTo>
                    <a:pt x="182" y="241"/>
                  </a:lnTo>
                  <a:lnTo>
                    <a:pt x="179" y="242"/>
                  </a:lnTo>
                  <a:lnTo>
                    <a:pt x="178" y="245"/>
                  </a:lnTo>
                  <a:lnTo>
                    <a:pt x="177" y="243"/>
                  </a:lnTo>
                  <a:lnTo>
                    <a:pt x="177" y="243"/>
                  </a:lnTo>
                  <a:lnTo>
                    <a:pt x="178" y="242"/>
                  </a:lnTo>
                  <a:lnTo>
                    <a:pt x="172" y="245"/>
                  </a:lnTo>
                  <a:lnTo>
                    <a:pt x="166" y="246"/>
                  </a:lnTo>
                  <a:lnTo>
                    <a:pt x="166" y="246"/>
                  </a:lnTo>
                  <a:lnTo>
                    <a:pt x="166" y="247"/>
                  </a:lnTo>
                  <a:lnTo>
                    <a:pt x="165" y="247"/>
                  </a:lnTo>
                  <a:lnTo>
                    <a:pt x="165" y="249"/>
                  </a:lnTo>
                  <a:lnTo>
                    <a:pt x="164" y="249"/>
                  </a:lnTo>
                  <a:lnTo>
                    <a:pt x="164" y="247"/>
                  </a:lnTo>
                  <a:lnTo>
                    <a:pt x="162" y="246"/>
                  </a:lnTo>
                  <a:lnTo>
                    <a:pt x="162" y="247"/>
                  </a:lnTo>
                  <a:lnTo>
                    <a:pt x="161" y="246"/>
                  </a:lnTo>
                  <a:lnTo>
                    <a:pt x="161" y="246"/>
                  </a:lnTo>
                  <a:lnTo>
                    <a:pt x="161" y="245"/>
                  </a:lnTo>
                  <a:lnTo>
                    <a:pt x="160" y="245"/>
                  </a:lnTo>
                  <a:lnTo>
                    <a:pt x="156" y="249"/>
                  </a:lnTo>
                  <a:lnTo>
                    <a:pt x="152" y="250"/>
                  </a:lnTo>
                  <a:lnTo>
                    <a:pt x="149" y="250"/>
                  </a:lnTo>
                  <a:lnTo>
                    <a:pt x="145" y="251"/>
                  </a:lnTo>
                  <a:lnTo>
                    <a:pt x="143" y="253"/>
                  </a:lnTo>
                  <a:lnTo>
                    <a:pt x="140" y="254"/>
                  </a:lnTo>
                  <a:lnTo>
                    <a:pt x="139" y="253"/>
                  </a:lnTo>
                  <a:lnTo>
                    <a:pt x="137" y="251"/>
                  </a:lnTo>
                  <a:lnTo>
                    <a:pt x="137" y="250"/>
                  </a:lnTo>
                  <a:lnTo>
                    <a:pt x="136" y="250"/>
                  </a:lnTo>
                  <a:lnTo>
                    <a:pt x="136" y="250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2" y="251"/>
                  </a:lnTo>
                  <a:lnTo>
                    <a:pt x="131" y="251"/>
                  </a:lnTo>
                  <a:lnTo>
                    <a:pt x="130" y="253"/>
                  </a:lnTo>
                  <a:lnTo>
                    <a:pt x="128" y="254"/>
                  </a:lnTo>
                  <a:lnTo>
                    <a:pt x="130" y="251"/>
                  </a:lnTo>
                  <a:lnTo>
                    <a:pt x="128" y="251"/>
                  </a:lnTo>
                  <a:lnTo>
                    <a:pt x="128" y="253"/>
                  </a:lnTo>
                  <a:lnTo>
                    <a:pt x="127" y="251"/>
                  </a:lnTo>
                  <a:lnTo>
                    <a:pt x="127" y="251"/>
                  </a:lnTo>
                  <a:lnTo>
                    <a:pt x="127" y="250"/>
                  </a:lnTo>
                  <a:lnTo>
                    <a:pt x="126" y="250"/>
                  </a:lnTo>
                  <a:lnTo>
                    <a:pt x="124" y="250"/>
                  </a:lnTo>
                  <a:lnTo>
                    <a:pt x="123" y="251"/>
                  </a:lnTo>
                  <a:lnTo>
                    <a:pt x="122" y="251"/>
                  </a:lnTo>
                  <a:lnTo>
                    <a:pt x="123" y="253"/>
                  </a:lnTo>
                  <a:lnTo>
                    <a:pt x="120" y="254"/>
                  </a:lnTo>
                  <a:lnTo>
                    <a:pt x="117" y="254"/>
                  </a:lnTo>
                  <a:lnTo>
                    <a:pt x="114" y="255"/>
                  </a:lnTo>
                  <a:lnTo>
                    <a:pt x="114" y="254"/>
                  </a:lnTo>
                  <a:lnTo>
                    <a:pt x="111" y="255"/>
                  </a:lnTo>
                  <a:lnTo>
                    <a:pt x="111" y="254"/>
                  </a:lnTo>
                  <a:lnTo>
                    <a:pt x="110" y="253"/>
                  </a:lnTo>
                  <a:lnTo>
                    <a:pt x="109" y="254"/>
                  </a:lnTo>
                  <a:lnTo>
                    <a:pt x="114" y="249"/>
                  </a:lnTo>
                  <a:lnTo>
                    <a:pt x="114" y="250"/>
                  </a:lnTo>
                  <a:lnTo>
                    <a:pt x="114" y="251"/>
                  </a:lnTo>
                  <a:lnTo>
                    <a:pt x="113" y="251"/>
                  </a:lnTo>
                  <a:lnTo>
                    <a:pt x="114" y="253"/>
                  </a:lnTo>
                  <a:lnTo>
                    <a:pt x="114" y="254"/>
                  </a:lnTo>
                  <a:lnTo>
                    <a:pt x="117" y="253"/>
                  </a:lnTo>
                  <a:lnTo>
                    <a:pt x="118" y="253"/>
                  </a:lnTo>
                  <a:lnTo>
                    <a:pt x="118" y="251"/>
                  </a:lnTo>
                  <a:lnTo>
                    <a:pt x="117" y="251"/>
                  </a:lnTo>
                  <a:lnTo>
                    <a:pt x="115" y="253"/>
                  </a:lnTo>
                  <a:lnTo>
                    <a:pt x="115" y="251"/>
                  </a:lnTo>
                  <a:lnTo>
                    <a:pt x="117" y="250"/>
                  </a:lnTo>
                  <a:lnTo>
                    <a:pt x="117" y="250"/>
                  </a:lnTo>
                  <a:lnTo>
                    <a:pt x="118" y="249"/>
                  </a:lnTo>
                  <a:lnTo>
                    <a:pt x="117" y="249"/>
                  </a:lnTo>
                  <a:lnTo>
                    <a:pt x="118" y="247"/>
                  </a:lnTo>
                  <a:lnTo>
                    <a:pt x="120" y="246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9"/>
                  </a:lnTo>
                  <a:lnTo>
                    <a:pt x="122" y="247"/>
                  </a:lnTo>
                  <a:lnTo>
                    <a:pt x="123" y="246"/>
                  </a:lnTo>
                  <a:lnTo>
                    <a:pt x="126" y="246"/>
                  </a:lnTo>
                  <a:lnTo>
                    <a:pt x="127" y="246"/>
                  </a:lnTo>
                  <a:lnTo>
                    <a:pt x="128" y="245"/>
                  </a:lnTo>
                  <a:lnTo>
                    <a:pt x="131" y="243"/>
                  </a:lnTo>
                  <a:lnTo>
                    <a:pt x="134" y="243"/>
                  </a:lnTo>
                  <a:lnTo>
                    <a:pt x="131" y="246"/>
                  </a:lnTo>
                  <a:lnTo>
                    <a:pt x="130" y="249"/>
                  </a:lnTo>
                  <a:lnTo>
                    <a:pt x="131" y="249"/>
                  </a:lnTo>
                  <a:lnTo>
                    <a:pt x="132" y="249"/>
                  </a:lnTo>
                  <a:lnTo>
                    <a:pt x="134" y="249"/>
                  </a:lnTo>
                  <a:lnTo>
                    <a:pt x="134" y="247"/>
                  </a:lnTo>
                  <a:lnTo>
                    <a:pt x="135" y="245"/>
                  </a:lnTo>
                  <a:lnTo>
                    <a:pt x="136" y="243"/>
                  </a:lnTo>
                  <a:lnTo>
                    <a:pt x="137" y="245"/>
                  </a:lnTo>
                  <a:lnTo>
                    <a:pt x="139" y="243"/>
                  </a:lnTo>
                  <a:lnTo>
                    <a:pt x="139" y="242"/>
                  </a:lnTo>
                  <a:lnTo>
                    <a:pt x="140" y="241"/>
                  </a:lnTo>
                  <a:lnTo>
                    <a:pt x="141" y="241"/>
                  </a:lnTo>
                  <a:lnTo>
                    <a:pt x="149" y="239"/>
                  </a:lnTo>
                  <a:lnTo>
                    <a:pt x="156" y="238"/>
                  </a:lnTo>
                  <a:lnTo>
                    <a:pt x="156" y="239"/>
                  </a:lnTo>
                  <a:lnTo>
                    <a:pt x="157" y="238"/>
                  </a:lnTo>
                  <a:lnTo>
                    <a:pt x="158" y="237"/>
                  </a:lnTo>
                  <a:lnTo>
                    <a:pt x="161" y="236"/>
                  </a:lnTo>
                  <a:lnTo>
                    <a:pt x="162" y="236"/>
                  </a:lnTo>
                  <a:lnTo>
                    <a:pt x="165" y="234"/>
                  </a:lnTo>
                  <a:lnTo>
                    <a:pt x="168" y="234"/>
                  </a:lnTo>
                  <a:lnTo>
                    <a:pt x="170" y="233"/>
                  </a:lnTo>
                  <a:lnTo>
                    <a:pt x="173" y="232"/>
                  </a:lnTo>
                  <a:lnTo>
                    <a:pt x="175" y="230"/>
                  </a:lnTo>
                  <a:lnTo>
                    <a:pt x="177" y="230"/>
                  </a:lnTo>
                  <a:lnTo>
                    <a:pt x="198" y="219"/>
                  </a:lnTo>
                  <a:lnTo>
                    <a:pt x="198" y="221"/>
                  </a:lnTo>
                  <a:lnTo>
                    <a:pt x="199" y="221"/>
                  </a:lnTo>
                  <a:lnTo>
                    <a:pt x="199" y="221"/>
                  </a:lnTo>
                  <a:lnTo>
                    <a:pt x="200" y="221"/>
                  </a:lnTo>
                  <a:lnTo>
                    <a:pt x="200" y="221"/>
                  </a:lnTo>
                  <a:lnTo>
                    <a:pt x="200" y="220"/>
                  </a:lnTo>
                  <a:lnTo>
                    <a:pt x="200" y="220"/>
                  </a:lnTo>
                  <a:lnTo>
                    <a:pt x="200" y="219"/>
                  </a:lnTo>
                  <a:lnTo>
                    <a:pt x="202" y="217"/>
                  </a:lnTo>
                  <a:lnTo>
                    <a:pt x="202" y="216"/>
                  </a:lnTo>
                  <a:lnTo>
                    <a:pt x="204" y="215"/>
                  </a:lnTo>
                  <a:lnTo>
                    <a:pt x="207" y="213"/>
                  </a:lnTo>
                  <a:lnTo>
                    <a:pt x="208" y="211"/>
                  </a:lnTo>
                  <a:lnTo>
                    <a:pt x="211" y="208"/>
                  </a:lnTo>
                  <a:lnTo>
                    <a:pt x="211" y="209"/>
                  </a:lnTo>
                  <a:lnTo>
                    <a:pt x="212" y="207"/>
                  </a:lnTo>
                  <a:lnTo>
                    <a:pt x="213" y="205"/>
                  </a:lnTo>
                  <a:lnTo>
                    <a:pt x="216" y="204"/>
                  </a:lnTo>
                  <a:lnTo>
                    <a:pt x="219" y="203"/>
                  </a:lnTo>
                  <a:lnTo>
                    <a:pt x="220" y="201"/>
                  </a:lnTo>
                  <a:lnTo>
                    <a:pt x="221" y="201"/>
                  </a:lnTo>
                  <a:lnTo>
                    <a:pt x="223" y="201"/>
                  </a:lnTo>
                  <a:lnTo>
                    <a:pt x="224" y="201"/>
                  </a:lnTo>
                  <a:lnTo>
                    <a:pt x="224" y="199"/>
                  </a:lnTo>
                  <a:lnTo>
                    <a:pt x="224" y="196"/>
                  </a:lnTo>
                  <a:lnTo>
                    <a:pt x="225" y="194"/>
                  </a:lnTo>
                  <a:lnTo>
                    <a:pt x="228" y="192"/>
                  </a:lnTo>
                  <a:lnTo>
                    <a:pt x="230" y="190"/>
                  </a:lnTo>
                  <a:lnTo>
                    <a:pt x="232" y="188"/>
                  </a:lnTo>
                  <a:lnTo>
                    <a:pt x="238" y="175"/>
                  </a:lnTo>
                  <a:lnTo>
                    <a:pt x="244" y="164"/>
                  </a:lnTo>
                  <a:lnTo>
                    <a:pt x="246" y="164"/>
                  </a:lnTo>
                  <a:lnTo>
                    <a:pt x="247" y="153"/>
                  </a:lnTo>
                  <a:lnTo>
                    <a:pt x="250" y="144"/>
                  </a:lnTo>
                  <a:lnTo>
                    <a:pt x="251" y="136"/>
                  </a:lnTo>
                  <a:lnTo>
                    <a:pt x="254" y="137"/>
                  </a:lnTo>
                  <a:lnTo>
                    <a:pt x="255" y="135"/>
                  </a:lnTo>
                  <a:lnTo>
                    <a:pt x="254" y="133"/>
                  </a:lnTo>
                  <a:lnTo>
                    <a:pt x="254" y="132"/>
                  </a:lnTo>
                  <a:lnTo>
                    <a:pt x="253" y="132"/>
                  </a:lnTo>
                  <a:lnTo>
                    <a:pt x="253" y="129"/>
                  </a:lnTo>
                  <a:lnTo>
                    <a:pt x="253" y="128"/>
                  </a:lnTo>
                  <a:lnTo>
                    <a:pt x="253" y="127"/>
                  </a:lnTo>
                  <a:lnTo>
                    <a:pt x="253" y="126"/>
                  </a:lnTo>
                  <a:lnTo>
                    <a:pt x="254" y="124"/>
                  </a:lnTo>
                  <a:lnTo>
                    <a:pt x="254" y="123"/>
                  </a:lnTo>
                  <a:lnTo>
                    <a:pt x="254" y="122"/>
                  </a:lnTo>
                  <a:lnTo>
                    <a:pt x="253" y="120"/>
                  </a:lnTo>
                  <a:lnTo>
                    <a:pt x="253" y="119"/>
                  </a:lnTo>
                  <a:lnTo>
                    <a:pt x="253" y="115"/>
                  </a:lnTo>
                  <a:lnTo>
                    <a:pt x="253" y="112"/>
                  </a:lnTo>
                  <a:lnTo>
                    <a:pt x="253" y="109"/>
                  </a:lnTo>
                  <a:lnTo>
                    <a:pt x="254" y="110"/>
                  </a:lnTo>
                  <a:lnTo>
                    <a:pt x="254" y="109"/>
                  </a:lnTo>
                  <a:lnTo>
                    <a:pt x="254" y="109"/>
                  </a:lnTo>
                  <a:lnTo>
                    <a:pt x="254" y="107"/>
                  </a:lnTo>
                  <a:lnTo>
                    <a:pt x="254" y="106"/>
                  </a:lnTo>
                  <a:lnTo>
                    <a:pt x="254" y="105"/>
                  </a:lnTo>
                  <a:lnTo>
                    <a:pt x="254" y="103"/>
                  </a:lnTo>
                  <a:lnTo>
                    <a:pt x="253" y="103"/>
                  </a:lnTo>
                  <a:lnTo>
                    <a:pt x="251" y="103"/>
                  </a:lnTo>
                  <a:lnTo>
                    <a:pt x="251" y="101"/>
                  </a:lnTo>
                  <a:lnTo>
                    <a:pt x="251" y="98"/>
                  </a:lnTo>
                  <a:lnTo>
                    <a:pt x="250" y="94"/>
                  </a:lnTo>
                  <a:lnTo>
                    <a:pt x="249" y="92"/>
                  </a:lnTo>
                  <a:lnTo>
                    <a:pt x="249" y="88"/>
                  </a:lnTo>
                  <a:lnTo>
                    <a:pt x="249" y="89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6" y="81"/>
                  </a:lnTo>
                  <a:lnTo>
                    <a:pt x="245" y="78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5" y="76"/>
                  </a:lnTo>
                  <a:lnTo>
                    <a:pt x="245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2" y="75"/>
                  </a:lnTo>
                  <a:lnTo>
                    <a:pt x="240" y="71"/>
                  </a:lnTo>
                  <a:lnTo>
                    <a:pt x="237" y="67"/>
                  </a:lnTo>
                  <a:lnTo>
                    <a:pt x="236" y="61"/>
                  </a:lnTo>
                  <a:lnTo>
                    <a:pt x="233" y="57"/>
                  </a:lnTo>
                  <a:lnTo>
                    <a:pt x="220" y="47"/>
                  </a:lnTo>
                  <a:lnTo>
                    <a:pt x="206" y="38"/>
                  </a:lnTo>
                  <a:lnTo>
                    <a:pt x="207" y="37"/>
                  </a:lnTo>
                  <a:lnTo>
                    <a:pt x="204" y="37"/>
                  </a:lnTo>
                  <a:lnTo>
                    <a:pt x="203" y="35"/>
                  </a:lnTo>
                  <a:lnTo>
                    <a:pt x="202" y="34"/>
                  </a:lnTo>
                  <a:lnTo>
                    <a:pt x="200" y="33"/>
                  </a:lnTo>
                  <a:lnTo>
                    <a:pt x="198" y="33"/>
                  </a:lnTo>
                  <a:lnTo>
                    <a:pt x="196" y="33"/>
                  </a:lnTo>
                  <a:lnTo>
                    <a:pt x="195" y="33"/>
                  </a:lnTo>
                  <a:lnTo>
                    <a:pt x="195" y="31"/>
                  </a:lnTo>
                  <a:lnTo>
                    <a:pt x="194" y="31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0" y="29"/>
                  </a:lnTo>
                  <a:lnTo>
                    <a:pt x="186" y="27"/>
                  </a:lnTo>
                  <a:lnTo>
                    <a:pt x="183" y="27"/>
                  </a:lnTo>
                  <a:lnTo>
                    <a:pt x="181" y="25"/>
                  </a:lnTo>
                  <a:lnTo>
                    <a:pt x="178" y="25"/>
                  </a:lnTo>
                  <a:lnTo>
                    <a:pt x="174" y="23"/>
                  </a:lnTo>
                  <a:lnTo>
                    <a:pt x="172" y="23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2" y="22"/>
                  </a:lnTo>
                  <a:lnTo>
                    <a:pt x="170" y="22"/>
                  </a:lnTo>
                  <a:lnTo>
                    <a:pt x="169" y="22"/>
                  </a:lnTo>
                  <a:lnTo>
                    <a:pt x="168" y="21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53" y="21"/>
                  </a:lnTo>
                  <a:lnTo>
                    <a:pt x="137" y="22"/>
                  </a:lnTo>
                  <a:lnTo>
                    <a:pt x="135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2" y="18"/>
                  </a:lnTo>
                  <a:lnTo>
                    <a:pt x="131" y="18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7" y="18"/>
                  </a:lnTo>
                  <a:lnTo>
                    <a:pt x="126" y="17"/>
                  </a:lnTo>
                  <a:lnTo>
                    <a:pt x="124" y="18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0" y="20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4" y="21"/>
                  </a:lnTo>
                  <a:lnTo>
                    <a:pt x="115" y="20"/>
                  </a:lnTo>
                  <a:lnTo>
                    <a:pt x="113" y="21"/>
                  </a:lnTo>
                  <a:lnTo>
                    <a:pt x="110" y="22"/>
                  </a:lnTo>
                  <a:lnTo>
                    <a:pt x="107" y="23"/>
                  </a:lnTo>
                  <a:lnTo>
                    <a:pt x="105" y="25"/>
                  </a:lnTo>
                  <a:lnTo>
                    <a:pt x="103" y="27"/>
                  </a:lnTo>
                  <a:lnTo>
                    <a:pt x="82" y="35"/>
                  </a:lnTo>
                  <a:lnTo>
                    <a:pt x="63" y="47"/>
                  </a:lnTo>
                  <a:lnTo>
                    <a:pt x="47" y="60"/>
                  </a:lnTo>
                  <a:lnTo>
                    <a:pt x="34" y="76"/>
                  </a:lnTo>
                  <a:lnTo>
                    <a:pt x="25" y="94"/>
                  </a:lnTo>
                  <a:lnTo>
                    <a:pt x="20" y="115"/>
                  </a:lnTo>
                  <a:lnTo>
                    <a:pt x="17" y="116"/>
                  </a:lnTo>
                  <a:lnTo>
                    <a:pt x="16" y="119"/>
                  </a:lnTo>
                  <a:lnTo>
                    <a:pt x="16" y="120"/>
                  </a:lnTo>
                  <a:lnTo>
                    <a:pt x="16" y="123"/>
                  </a:lnTo>
                  <a:lnTo>
                    <a:pt x="17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7" y="126"/>
                  </a:lnTo>
                  <a:lnTo>
                    <a:pt x="17" y="127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8" y="129"/>
                  </a:lnTo>
                  <a:lnTo>
                    <a:pt x="18" y="141"/>
                  </a:lnTo>
                  <a:lnTo>
                    <a:pt x="21" y="153"/>
                  </a:lnTo>
                  <a:lnTo>
                    <a:pt x="21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3"/>
                  </a:lnTo>
                  <a:lnTo>
                    <a:pt x="21" y="154"/>
                  </a:lnTo>
                  <a:lnTo>
                    <a:pt x="21" y="154"/>
                  </a:lnTo>
                  <a:lnTo>
                    <a:pt x="21" y="156"/>
                  </a:lnTo>
                  <a:lnTo>
                    <a:pt x="22" y="156"/>
                  </a:lnTo>
                  <a:lnTo>
                    <a:pt x="24" y="154"/>
                  </a:lnTo>
                  <a:lnTo>
                    <a:pt x="30" y="174"/>
                  </a:lnTo>
                  <a:lnTo>
                    <a:pt x="39" y="192"/>
                  </a:lnTo>
                  <a:lnTo>
                    <a:pt x="52" y="209"/>
                  </a:lnTo>
                  <a:lnTo>
                    <a:pt x="55" y="213"/>
                  </a:lnTo>
                  <a:lnTo>
                    <a:pt x="60" y="217"/>
                  </a:lnTo>
                  <a:lnTo>
                    <a:pt x="65" y="221"/>
                  </a:lnTo>
                  <a:lnTo>
                    <a:pt x="73" y="229"/>
                  </a:lnTo>
                  <a:lnTo>
                    <a:pt x="81" y="237"/>
                  </a:lnTo>
                  <a:lnTo>
                    <a:pt x="92" y="242"/>
                  </a:lnTo>
                  <a:lnTo>
                    <a:pt x="101" y="243"/>
                  </a:lnTo>
                  <a:lnTo>
                    <a:pt x="101" y="243"/>
                  </a:lnTo>
                  <a:lnTo>
                    <a:pt x="100" y="245"/>
                  </a:lnTo>
                  <a:lnTo>
                    <a:pt x="100" y="247"/>
                  </a:lnTo>
                  <a:lnTo>
                    <a:pt x="98" y="249"/>
                  </a:lnTo>
                  <a:lnTo>
                    <a:pt x="96" y="250"/>
                  </a:lnTo>
                  <a:lnTo>
                    <a:pt x="92" y="250"/>
                  </a:lnTo>
                  <a:lnTo>
                    <a:pt x="84" y="250"/>
                  </a:lnTo>
                  <a:lnTo>
                    <a:pt x="77" y="246"/>
                  </a:lnTo>
                  <a:lnTo>
                    <a:pt x="71" y="241"/>
                  </a:lnTo>
                  <a:lnTo>
                    <a:pt x="63" y="238"/>
                  </a:lnTo>
                  <a:lnTo>
                    <a:pt x="63" y="237"/>
                  </a:lnTo>
                  <a:lnTo>
                    <a:pt x="63" y="237"/>
                  </a:lnTo>
                  <a:lnTo>
                    <a:pt x="63" y="236"/>
                  </a:lnTo>
                  <a:lnTo>
                    <a:pt x="63" y="234"/>
                  </a:lnTo>
                  <a:lnTo>
                    <a:pt x="52" y="229"/>
                  </a:lnTo>
                  <a:lnTo>
                    <a:pt x="43" y="219"/>
                  </a:lnTo>
                  <a:lnTo>
                    <a:pt x="37" y="208"/>
                  </a:lnTo>
                  <a:lnTo>
                    <a:pt x="38" y="208"/>
                  </a:lnTo>
                  <a:lnTo>
                    <a:pt x="37" y="207"/>
                  </a:lnTo>
                  <a:lnTo>
                    <a:pt x="35" y="205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3" y="203"/>
                  </a:lnTo>
                  <a:lnTo>
                    <a:pt x="33" y="203"/>
                  </a:lnTo>
                  <a:lnTo>
                    <a:pt x="33" y="201"/>
                  </a:lnTo>
                  <a:lnTo>
                    <a:pt x="31" y="201"/>
                  </a:lnTo>
                  <a:lnTo>
                    <a:pt x="31" y="200"/>
                  </a:lnTo>
                  <a:lnTo>
                    <a:pt x="30" y="200"/>
                  </a:lnTo>
                  <a:lnTo>
                    <a:pt x="29" y="199"/>
                  </a:lnTo>
                  <a:lnTo>
                    <a:pt x="29" y="198"/>
                  </a:lnTo>
                  <a:lnTo>
                    <a:pt x="29" y="196"/>
                  </a:lnTo>
                  <a:lnTo>
                    <a:pt x="30" y="196"/>
                  </a:lnTo>
                  <a:lnTo>
                    <a:pt x="28" y="195"/>
                  </a:lnTo>
                  <a:lnTo>
                    <a:pt x="25" y="195"/>
                  </a:lnTo>
                  <a:lnTo>
                    <a:pt x="24" y="194"/>
                  </a:lnTo>
                  <a:lnTo>
                    <a:pt x="22" y="191"/>
                  </a:lnTo>
                  <a:lnTo>
                    <a:pt x="21" y="188"/>
                  </a:lnTo>
                  <a:lnTo>
                    <a:pt x="20" y="186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20" y="183"/>
                  </a:lnTo>
                  <a:lnTo>
                    <a:pt x="13" y="177"/>
                  </a:lnTo>
                  <a:lnTo>
                    <a:pt x="9" y="167"/>
                  </a:lnTo>
                  <a:lnTo>
                    <a:pt x="5" y="158"/>
                  </a:lnTo>
                  <a:lnTo>
                    <a:pt x="7" y="158"/>
                  </a:lnTo>
                  <a:lnTo>
                    <a:pt x="8" y="158"/>
                  </a:lnTo>
                  <a:lnTo>
                    <a:pt x="7" y="157"/>
                  </a:lnTo>
                  <a:lnTo>
                    <a:pt x="5" y="156"/>
                  </a:lnTo>
                  <a:lnTo>
                    <a:pt x="4" y="153"/>
                  </a:lnTo>
                  <a:lnTo>
                    <a:pt x="4" y="152"/>
                  </a:lnTo>
                  <a:lnTo>
                    <a:pt x="4" y="150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1" y="145"/>
                  </a:lnTo>
                  <a:lnTo>
                    <a:pt x="3" y="145"/>
                  </a:lnTo>
                  <a:lnTo>
                    <a:pt x="1" y="144"/>
                  </a:lnTo>
                  <a:lnTo>
                    <a:pt x="1" y="143"/>
                  </a:lnTo>
                  <a:lnTo>
                    <a:pt x="1" y="141"/>
                  </a:lnTo>
                  <a:lnTo>
                    <a:pt x="0" y="140"/>
                  </a:lnTo>
                  <a:lnTo>
                    <a:pt x="3" y="139"/>
                  </a:lnTo>
                  <a:lnTo>
                    <a:pt x="1" y="139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2"/>
                  </a:lnTo>
                  <a:lnTo>
                    <a:pt x="1" y="131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4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6"/>
                  </a:lnTo>
                  <a:lnTo>
                    <a:pt x="3" y="126"/>
                  </a:lnTo>
                  <a:lnTo>
                    <a:pt x="4" y="126"/>
                  </a:lnTo>
                  <a:lnTo>
                    <a:pt x="4" y="106"/>
                  </a:lnTo>
                  <a:lnTo>
                    <a:pt x="8" y="88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4" y="76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7" y="76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71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21" y="67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4" y="65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1"/>
                  </a:lnTo>
                  <a:lnTo>
                    <a:pt x="25" y="60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59"/>
                  </a:lnTo>
                  <a:lnTo>
                    <a:pt x="28" y="56"/>
                  </a:lnTo>
                  <a:lnTo>
                    <a:pt x="29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3" y="38"/>
                  </a:lnTo>
                  <a:lnTo>
                    <a:pt x="46" y="37"/>
                  </a:lnTo>
                  <a:lnTo>
                    <a:pt x="50" y="35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6" y="37"/>
                  </a:lnTo>
                  <a:lnTo>
                    <a:pt x="58" y="35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2" y="27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3" y="10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4" y="10"/>
                  </a:lnTo>
                  <a:lnTo>
                    <a:pt x="97" y="10"/>
                  </a:lnTo>
                  <a:lnTo>
                    <a:pt x="100" y="9"/>
                  </a:lnTo>
                  <a:lnTo>
                    <a:pt x="102" y="8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9" y="5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3" y="5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7" y="4"/>
                  </a:lnTo>
                  <a:lnTo>
                    <a:pt x="120" y="3"/>
                  </a:lnTo>
                  <a:lnTo>
                    <a:pt x="124" y="3"/>
                  </a:lnTo>
                  <a:lnTo>
                    <a:pt x="128" y="3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54"/>
            <p:cNvSpPr>
              <a:spLocks noEditPoints="1"/>
            </p:cNvSpPr>
            <p:nvPr/>
          </p:nvSpPr>
          <p:spPr bwMode="auto">
            <a:xfrm>
              <a:off x="8470900" y="4591050"/>
              <a:ext cx="227013" cy="509588"/>
            </a:xfrm>
            <a:custGeom>
              <a:avLst/>
              <a:gdLst>
                <a:gd name="T0" fmla="*/ 22 w 143"/>
                <a:gd name="T1" fmla="*/ 148 h 321"/>
                <a:gd name="T2" fmla="*/ 114 w 143"/>
                <a:gd name="T3" fmla="*/ 26 h 321"/>
                <a:gd name="T4" fmla="*/ 93 w 143"/>
                <a:gd name="T5" fmla="*/ 43 h 321"/>
                <a:gd name="T6" fmla="*/ 84 w 143"/>
                <a:gd name="T7" fmla="*/ 61 h 321"/>
                <a:gd name="T8" fmla="*/ 73 w 143"/>
                <a:gd name="T9" fmla="*/ 76 h 321"/>
                <a:gd name="T10" fmla="*/ 67 w 143"/>
                <a:gd name="T11" fmla="*/ 84 h 321"/>
                <a:gd name="T12" fmla="*/ 48 w 143"/>
                <a:gd name="T13" fmla="*/ 103 h 321"/>
                <a:gd name="T14" fmla="*/ 43 w 143"/>
                <a:gd name="T15" fmla="*/ 110 h 321"/>
                <a:gd name="T16" fmla="*/ 37 w 143"/>
                <a:gd name="T17" fmla="*/ 123 h 321"/>
                <a:gd name="T18" fmla="*/ 29 w 143"/>
                <a:gd name="T19" fmla="*/ 130 h 321"/>
                <a:gd name="T20" fmla="*/ 26 w 143"/>
                <a:gd name="T21" fmla="*/ 141 h 321"/>
                <a:gd name="T22" fmla="*/ 21 w 143"/>
                <a:gd name="T23" fmla="*/ 148 h 321"/>
                <a:gd name="T24" fmla="*/ 20 w 143"/>
                <a:gd name="T25" fmla="*/ 161 h 321"/>
                <a:gd name="T26" fmla="*/ 20 w 143"/>
                <a:gd name="T27" fmla="*/ 171 h 321"/>
                <a:gd name="T28" fmla="*/ 17 w 143"/>
                <a:gd name="T29" fmla="*/ 174 h 321"/>
                <a:gd name="T30" fmla="*/ 21 w 143"/>
                <a:gd name="T31" fmla="*/ 175 h 321"/>
                <a:gd name="T32" fmla="*/ 31 w 143"/>
                <a:gd name="T33" fmla="*/ 181 h 321"/>
                <a:gd name="T34" fmla="*/ 39 w 143"/>
                <a:gd name="T35" fmla="*/ 186 h 321"/>
                <a:gd name="T36" fmla="*/ 46 w 143"/>
                <a:gd name="T37" fmla="*/ 188 h 321"/>
                <a:gd name="T38" fmla="*/ 55 w 143"/>
                <a:gd name="T39" fmla="*/ 194 h 321"/>
                <a:gd name="T40" fmla="*/ 62 w 143"/>
                <a:gd name="T41" fmla="*/ 202 h 321"/>
                <a:gd name="T42" fmla="*/ 68 w 143"/>
                <a:gd name="T43" fmla="*/ 203 h 321"/>
                <a:gd name="T44" fmla="*/ 72 w 143"/>
                <a:gd name="T45" fmla="*/ 204 h 321"/>
                <a:gd name="T46" fmla="*/ 77 w 143"/>
                <a:gd name="T47" fmla="*/ 208 h 321"/>
                <a:gd name="T48" fmla="*/ 86 w 143"/>
                <a:gd name="T49" fmla="*/ 212 h 321"/>
                <a:gd name="T50" fmla="*/ 97 w 143"/>
                <a:gd name="T51" fmla="*/ 224 h 321"/>
                <a:gd name="T52" fmla="*/ 107 w 143"/>
                <a:gd name="T53" fmla="*/ 225 h 321"/>
                <a:gd name="T54" fmla="*/ 122 w 143"/>
                <a:gd name="T55" fmla="*/ 233 h 321"/>
                <a:gd name="T56" fmla="*/ 131 w 143"/>
                <a:gd name="T57" fmla="*/ 240 h 321"/>
                <a:gd name="T58" fmla="*/ 128 w 143"/>
                <a:gd name="T59" fmla="*/ 249 h 321"/>
                <a:gd name="T60" fmla="*/ 134 w 143"/>
                <a:gd name="T61" fmla="*/ 246 h 321"/>
                <a:gd name="T62" fmla="*/ 141 w 143"/>
                <a:gd name="T63" fmla="*/ 260 h 321"/>
                <a:gd name="T64" fmla="*/ 137 w 143"/>
                <a:gd name="T65" fmla="*/ 246 h 321"/>
                <a:gd name="T66" fmla="*/ 143 w 143"/>
                <a:gd name="T67" fmla="*/ 262 h 321"/>
                <a:gd name="T68" fmla="*/ 139 w 143"/>
                <a:gd name="T69" fmla="*/ 266 h 321"/>
                <a:gd name="T70" fmla="*/ 137 w 143"/>
                <a:gd name="T71" fmla="*/ 271 h 321"/>
                <a:gd name="T72" fmla="*/ 137 w 143"/>
                <a:gd name="T73" fmla="*/ 275 h 321"/>
                <a:gd name="T74" fmla="*/ 132 w 143"/>
                <a:gd name="T75" fmla="*/ 277 h 321"/>
                <a:gd name="T76" fmla="*/ 126 w 143"/>
                <a:gd name="T77" fmla="*/ 281 h 321"/>
                <a:gd name="T78" fmla="*/ 127 w 143"/>
                <a:gd name="T79" fmla="*/ 289 h 321"/>
                <a:gd name="T80" fmla="*/ 123 w 143"/>
                <a:gd name="T81" fmla="*/ 289 h 321"/>
                <a:gd name="T82" fmla="*/ 128 w 143"/>
                <a:gd name="T83" fmla="*/ 297 h 321"/>
                <a:gd name="T84" fmla="*/ 123 w 143"/>
                <a:gd name="T85" fmla="*/ 298 h 321"/>
                <a:gd name="T86" fmla="*/ 118 w 143"/>
                <a:gd name="T87" fmla="*/ 305 h 321"/>
                <a:gd name="T88" fmla="*/ 115 w 143"/>
                <a:gd name="T89" fmla="*/ 298 h 321"/>
                <a:gd name="T90" fmla="*/ 107 w 143"/>
                <a:gd name="T91" fmla="*/ 310 h 321"/>
                <a:gd name="T92" fmla="*/ 93 w 143"/>
                <a:gd name="T93" fmla="*/ 318 h 321"/>
                <a:gd name="T94" fmla="*/ 85 w 143"/>
                <a:gd name="T95" fmla="*/ 317 h 321"/>
                <a:gd name="T96" fmla="*/ 81 w 143"/>
                <a:gd name="T97" fmla="*/ 317 h 321"/>
                <a:gd name="T98" fmla="*/ 86 w 143"/>
                <a:gd name="T99" fmla="*/ 313 h 321"/>
                <a:gd name="T100" fmla="*/ 93 w 143"/>
                <a:gd name="T101" fmla="*/ 308 h 321"/>
                <a:gd name="T102" fmla="*/ 110 w 143"/>
                <a:gd name="T103" fmla="*/ 288 h 321"/>
                <a:gd name="T104" fmla="*/ 114 w 143"/>
                <a:gd name="T105" fmla="*/ 272 h 321"/>
                <a:gd name="T106" fmla="*/ 109 w 143"/>
                <a:gd name="T107" fmla="*/ 251 h 321"/>
                <a:gd name="T108" fmla="*/ 92 w 143"/>
                <a:gd name="T109" fmla="*/ 240 h 321"/>
                <a:gd name="T110" fmla="*/ 73 w 143"/>
                <a:gd name="T111" fmla="*/ 230 h 321"/>
                <a:gd name="T112" fmla="*/ 42 w 143"/>
                <a:gd name="T113" fmla="*/ 209 h 321"/>
                <a:gd name="T114" fmla="*/ 26 w 143"/>
                <a:gd name="T115" fmla="*/ 199 h 321"/>
                <a:gd name="T116" fmla="*/ 11 w 143"/>
                <a:gd name="T117" fmla="*/ 190 h 321"/>
                <a:gd name="T118" fmla="*/ 1 w 143"/>
                <a:gd name="T119" fmla="*/ 170 h 321"/>
                <a:gd name="T120" fmla="*/ 4 w 143"/>
                <a:gd name="T121" fmla="*/ 152 h 321"/>
                <a:gd name="T122" fmla="*/ 60 w 143"/>
                <a:gd name="T123" fmla="*/ 65 h 321"/>
                <a:gd name="T124" fmla="*/ 103 w 143"/>
                <a:gd name="T125" fmla="*/ 1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" h="321">
                  <a:moveTo>
                    <a:pt x="141" y="260"/>
                  </a:moveTo>
                  <a:lnTo>
                    <a:pt x="141" y="260"/>
                  </a:lnTo>
                  <a:lnTo>
                    <a:pt x="141" y="262"/>
                  </a:lnTo>
                  <a:lnTo>
                    <a:pt x="141" y="260"/>
                  </a:lnTo>
                  <a:close/>
                  <a:moveTo>
                    <a:pt x="137" y="246"/>
                  </a:move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close/>
                  <a:moveTo>
                    <a:pt x="22" y="149"/>
                  </a:moveTo>
                  <a:lnTo>
                    <a:pt x="22" y="149"/>
                  </a:lnTo>
                  <a:lnTo>
                    <a:pt x="24" y="149"/>
                  </a:lnTo>
                  <a:lnTo>
                    <a:pt x="22" y="149"/>
                  </a:lnTo>
                  <a:lnTo>
                    <a:pt x="22" y="149"/>
                  </a:lnTo>
                  <a:close/>
                  <a:moveTo>
                    <a:pt x="22" y="148"/>
                  </a:moveTo>
                  <a:lnTo>
                    <a:pt x="22" y="149"/>
                  </a:lnTo>
                  <a:lnTo>
                    <a:pt x="22" y="148"/>
                  </a:lnTo>
                  <a:lnTo>
                    <a:pt x="22" y="148"/>
                  </a:lnTo>
                  <a:close/>
                  <a:moveTo>
                    <a:pt x="119" y="0"/>
                  </a:moveTo>
                  <a:lnTo>
                    <a:pt x="119" y="1"/>
                  </a:lnTo>
                  <a:lnTo>
                    <a:pt x="120" y="3"/>
                  </a:lnTo>
                  <a:lnTo>
                    <a:pt x="122" y="4"/>
                  </a:lnTo>
                  <a:lnTo>
                    <a:pt x="122" y="7"/>
                  </a:lnTo>
                  <a:lnTo>
                    <a:pt x="122" y="9"/>
                  </a:lnTo>
                  <a:lnTo>
                    <a:pt x="122" y="12"/>
                  </a:lnTo>
                  <a:lnTo>
                    <a:pt x="122" y="14"/>
                  </a:lnTo>
                  <a:lnTo>
                    <a:pt x="119" y="17"/>
                  </a:lnTo>
                  <a:lnTo>
                    <a:pt x="118" y="18"/>
                  </a:lnTo>
                  <a:lnTo>
                    <a:pt x="117" y="21"/>
                  </a:lnTo>
                  <a:lnTo>
                    <a:pt x="114" y="24"/>
                  </a:lnTo>
                  <a:lnTo>
                    <a:pt x="114" y="26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0" y="29"/>
                  </a:lnTo>
                  <a:lnTo>
                    <a:pt x="107" y="33"/>
                  </a:lnTo>
                  <a:lnTo>
                    <a:pt x="105" y="35"/>
                  </a:lnTo>
                  <a:lnTo>
                    <a:pt x="101" y="38"/>
                  </a:lnTo>
                  <a:lnTo>
                    <a:pt x="96" y="41"/>
                  </a:lnTo>
                  <a:lnTo>
                    <a:pt x="96" y="39"/>
                  </a:lnTo>
                  <a:lnTo>
                    <a:pt x="96" y="41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4" y="44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93" y="44"/>
                  </a:lnTo>
                  <a:lnTo>
                    <a:pt x="93" y="46"/>
                  </a:lnTo>
                  <a:lnTo>
                    <a:pt x="93" y="47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92" y="47"/>
                  </a:lnTo>
                  <a:lnTo>
                    <a:pt x="92" y="50"/>
                  </a:lnTo>
                  <a:lnTo>
                    <a:pt x="92" y="51"/>
                  </a:lnTo>
                  <a:lnTo>
                    <a:pt x="90" y="52"/>
                  </a:lnTo>
                  <a:lnTo>
                    <a:pt x="89" y="52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5" y="58"/>
                  </a:lnTo>
                  <a:lnTo>
                    <a:pt x="84" y="61"/>
                  </a:lnTo>
                  <a:lnTo>
                    <a:pt x="81" y="65"/>
                  </a:lnTo>
                  <a:lnTo>
                    <a:pt x="79" y="69"/>
                  </a:lnTo>
                  <a:lnTo>
                    <a:pt x="77" y="68"/>
                  </a:lnTo>
                  <a:lnTo>
                    <a:pt x="77" y="67"/>
                  </a:lnTo>
                  <a:lnTo>
                    <a:pt x="77" y="68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3" y="76"/>
                  </a:lnTo>
                  <a:lnTo>
                    <a:pt x="73" y="77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1" y="79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8" y="81"/>
                  </a:lnTo>
                  <a:lnTo>
                    <a:pt x="68" y="82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8" y="85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3" y="86"/>
                  </a:lnTo>
                  <a:lnTo>
                    <a:pt x="60" y="92"/>
                  </a:lnTo>
                  <a:lnTo>
                    <a:pt x="58" y="96"/>
                  </a:lnTo>
                  <a:lnTo>
                    <a:pt x="54" y="99"/>
                  </a:lnTo>
                  <a:lnTo>
                    <a:pt x="52" y="99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50" y="102"/>
                  </a:lnTo>
                  <a:lnTo>
                    <a:pt x="51" y="103"/>
                  </a:lnTo>
                  <a:lnTo>
                    <a:pt x="50" y="102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6" y="107"/>
                  </a:lnTo>
                  <a:lnTo>
                    <a:pt x="46" y="109"/>
                  </a:lnTo>
                  <a:lnTo>
                    <a:pt x="45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3" y="113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1" y="118"/>
                  </a:lnTo>
                  <a:lnTo>
                    <a:pt x="41" y="119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38" y="119"/>
                  </a:lnTo>
                  <a:lnTo>
                    <a:pt x="38" y="122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34" y="123"/>
                  </a:lnTo>
                  <a:lnTo>
                    <a:pt x="33" y="123"/>
                  </a:lnTo>
                  <a:lnTo>
                    <a:pt x="34" y="124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5" y="127"/>
                  </a:lnTo>
                  <a:lnTo>
                    <a:pt x="34" y="128"/>
                  </a:lnTo>
                  <a:lnTo>
                    <a:pt x="33" y="130"/>
                  </a:lnTo>
                  <a:lnTo>
                    <a:pt x="31" y="132"/>
                  </a:lnTo>
                  <a:lnTo>
                    <a:pt x="31" y="131"/>
                  </a:lnTo>
                  <a:lnTo>
                    <a:pt x="30" y="131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6" y="130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3"/>
                  </a:lnTo>
                  <a:lnTo>
                    <a:pt x="28" y="136"/>
                  </a:lnTo>
                  <a:lnTo>
                    <a:pt x="28" y="137"/>
                  </a:lnTo>
                  <a:lnTo>
                    <a:pt x="26" y="137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8" y="141"/>
                  </a:lnTo>
                  <a:lnTo>
                    <a:pt x="28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5" y="141"/>
                  </a:lnTo>
                  <a:lnTo>
                    <a:pt x="26" y="143"/>
                  </a:lnTo>
                  <a:lnTo>
                    <a:pt x="26" y="143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5" y="145"/>
                  </a:lnTo>
                  <a:lnTo>
                    <a:pt x="24" y="145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5"/>
                  </a:lnTo>
                  <a:lnTo>
                    <a:pt x="22" y="147"/>
                  </a:lnTo>
                  <a:lnTo>
                    <a:pt x="21" y="147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9"/>
                  </a:lnTo>
                  <a:lnTo>
                    <a:pt x="24" y="151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1" y="151"/>
                  </a:lnTo>
                  <a:lnTo>
                    <a:pt x="22" y="153"/>
                  </a:lnTo>
                  <a:lnTo>
                    <a:pt x="22" y="157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0" y="157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61"/>
                  </a:lnTo>
                  <a:lnTo>
                    <a:pt x="18" y="161"/>
                  </a:lnTo>
                  <a:lnTo>
                    <a:pt x="20" y="161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18" y="162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6"/>
                  </a:lnTo>
                  <a:lnTo>
                    <a:pt x="18" y="168"/>
                  </a:lnTo>
                  <a:lnTo>
                    <a:pt x="18" y="169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20" y="171"/>
                  </a:lnTo>
                  <a:lnTo>
                    <a:pt x="21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20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1" y="173"/>
                  </a:lnTo>
                  <a:lnTo>
                    <a:pt x="21" y="173"/>
                  </a:lnTo>
                  <a:lnTo>
                    <a:pt x="20" y="174"/>
                  </a:lnTo>
                  <a:lnTo>
                    <a:pt x="18" y="177"/>
                  </a:lnTo>
                  <a:lnTo>
                    <a:pt x="20" y="175"/>
                  </a:lnTo>
                  <a:lnTo>
                    <a:pt x="21" y="175"/>
                  </a:lnTo>
                  <a:lnTo>
                    <a:pt x="22" y="174"/>
                  </a:lnTo>
                  <a:lnTo>
                    <a:pt x="22" y="175"/>
                  </a:lnTo>
                  <a:lnTo>
                    <a:pt x="22" y="174"/>
                  </a:lnTo>
                  <a:lnTo>
                    <a:pt x="24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5" y="174"/>
                  </a:lnTo>
                  <a:lnTo>
                    <a:pt x="26" y="175"/>
                  </a:lnTo>
                  <a:lnTo>
                    <a:pt x="28" y="177"/>
                  </a:lnTo>
                  <a:lnTo>
                    <a:pt x="29" y="178"/>
                  </a:lnTo>
                  <a:lnTo>
                    <a:pt x="29" y="179"/>
                  </a:lnTo>
                  <a:lnTo>
                    <a:pt x="30" y="178"/>
                  </a:lnTo>
                  <a:lnTo>
                    <a:pt x="31" y="179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33" y="181"/>
                  </a:lnTo>
                  <a:lnTo>
                    <a:pt x="34" y="181"/>
                  </a:lnTo>
                  <a:lnTo>
                    <a:pt x="34" y="182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7" y="182"/>
                  </a:lnTo>
                  <a:lnTo>
                    <a:pt x="37" y="183"/>
                  </a:lnTo>
                  <a:lnTo>
                    <a:pt x="38" y="183"/>
                  </a:lnTo>
                  <a:lnTo>
                    <a:pt x="39" y="183"/>
                  </a:lnTo>
                  <a:lnTo>
                    <a:pt x="39" y="183"/>
                  </a:lnTo>
                  <a:lnTo>
                    <a:pt x="41" y="185"/>
                  </a:lnTo>
                  <a:lnTo>
                    <a:pt x="41" y="185"/>
                  </a:lnTo>
                  <a:lnTo>
                    <a:pt x="39" y="186"/>
                  </a:lnTo>
                  <a:lnTo>
                    <a:pt x="39" y="186"/>
                  </a:lnTo>
                  <a:lnTo>
                    <a:pt x="39" y="187"/>
                  </a:lnTo>
                  <a:lnTo>
                    <a:pt x="39" y="188"/>
                  </a:lnTo>
                  <a:lnTo>
                    <a:pt x="39" y="188"/>
                  </a:lnTo>
                  <a:lnTo>
                    <a:pt x="41" y="188"/>
                  </a:lnTo>
                  <a:lnTo>
                    <a:pt x="41" y="187"/>
                  </a:lnTo>
                  <a:lnTo>
                    <a:pt x="42" y="187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5" y="186"/>
                  </a:lnTo>
                  <a:lnTo>
                    <a:pt x="45" y="187"/>
                  </a:lnTo>
                  <a:lnTo>
                    <a:pt x="46" y="187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7" y="188"/>
                  </a:lnTo>
                  <a:lnTo>
                    <a:pt x="47" y="187"/>
                  </a:lnTo>
                  <a:lnTo>
                    <a:pt x="48" y="188"/>
                  </a:lnTo>
                  <a:lnTo>
                    <a:pt x="50" y="190"/>
                  </a:lnTo>
                  <a:lnTo>
                    <a:pt x="51" y="191"/>
                  </a:lnTo>
                  <a:lnTo>
                    <a:pt x="52" y="191"/>
                  </a:lnTo>
                  <a:lnTo>
                    <a:pt x="54" y="192"/>
                  </a:lnTo>
                  <a:lnTo>
                    <a:pt x="54" y="195"/>
                  </a:lnTo>
                  <a:lnTo>
                    <a:pt x="54" y="195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5"/>
                  </a:lnTo>
                  <a:lnTo>
                    <a:pt x="54" y="196"/>
                  </a:lnTo>
                  <a:lnTo>
                    <a:pt x="55" y="196"/>
                  </a:lnTo>
                  <a:lnTo>
                    <a:pt x="56" y="196"/>
                  </a:lnTo>
                  <a:lnTo>
                    <a:pt x="58" y="195"/>
                  </a:lnTo>
                  <a:lnTo>
                    <a:pt x="59" y="195"/>
                  </a:lnTo>
                  <a:lnTo>
                    <a:pt x="60" y="196"/>
                  </a:lnTo>
                  <a:lnTo>
                    <a:pt x="59" y="196"/>
                  </a:lnTo>
                  <a:lnTo>
                    <a:pt x="60" y="198"/>
                  </a:lnTo>
                  <a:lnTo>
                    <a:pt x="63" y="196"/>
                  </a:lnTo>
                  <a:lnTo>
                    <a:pt x="63" y="198"/>
                  </a:lnTo>
                  <a:lnTo>
                    <a:pt x="62" y="199"/>
                  </a:lnTo>
                  <a:lnTo>
                    <a:pt x="60" y="200"/>
                  </a:lnTo>
                  <a:lnTo>
                    <a:pt x="62" y="202"/>
                  </a:lnTo>
                  <a:lnTo>
                    <a:pt x="63" y="202"/>
                  </a:lnTo>
                  <a:lnTo>
                    <a:pt x="64" y="200"/>
                  </a:lnTo>
                  <a:lnTo>
                    <a:pt x="63" y="203"/>
                  </a:lnTo>
                  <a:lnTo>
                    <a:pt x="64" y="202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5" y="204"/>
                  </a:lnTo>
                  <a:lnTo>
                    <a:pt x="65" y="202"/>
                  </a:lnTo>
                  <a:lnTo>
                    <a:pt x="65" y="202"/>
                  </a:lnTo>
                  <a:lnTo>
                    <a:pt x="67" y="200"/>
                  </a:lnTo>
                  <a:lnTo>
                    <a:pt x="68" y="200"/>
                  </a:lnTo>
                  <a:lnTo>
                    <a:pt x="68" y="202"/>
                  </a:lnTo>
                  <a:lnTo>
                    <a:pt x="68" y="203"/>
                  </a:lnTo>
                  <a:lnTo>
                    <a:pt x="69" y="203"/>
                  </a:lnTo>
                  <a:lnTo>
                    <a:pt x="69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71" y="203"/>
                  </a:lnTo>
                  <a:lnTo>
                    <a:pt x="69" y="203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69" y="205"/>
                  </a:lnTo>
                  <a:lnTo>
                    <a:pt x="71" y="205"/>
                  </a:lnTo>
                  <a:lnTo>
                    <a:pt x="71" y="204"/>
                  </a:lnTo>
                  <a:lnTo>
                    <a:pt x="72" y="204"/>
                  </a:lnTo>
                  <a:lnTo>
                    <a:pt x="72" y="203"/>
                  </a:lnTo>
                  <a:lnTo>
                    <a:pt x="73" y="204"/>
                  </a:lnTo>
                  <a:lnTo>
                    <a:pt x="72" y="204"/>
                  </a:lnTo>
                  <a:lnTo>
                    <a:pt x="71" y="205"/>
                  </a:lnTo>
                  <a:lnTo>
                    <a:pt x="72" y="207"/>
                  </a:lnTo>
                  <a:lnTo>
                    <a:pt x="73" y="205"/>
                  </a:lnTo>
                  <a:lnTo>
                    <a:pt x="72" y="205"/>
                  </a:lnTo>
                  <a:lnTo>
                    <a:pt x="72" y="205"/>
                  </a:lnTo>
                  <a:lnTo>
                    <a:pt x="73" y="205"/>
                  </a:lnTo>
                  <a:lnTo>
                    <a:pt x="75" y="205"/>
                  </a:lnTo>
                  <a:lnTo>
                    <a:pt x="75" y="205"/>
                  </a:lnTo>
                  <a:lnTo>
                    <a:pt x="76" y="205"/>
                  </a:lnTo>
                  <a:lnTo>
                    <a:pt x="76" y="205"/>
                  </a:lnTo>
                  <a:lnTo>
                    <a:pt x="77" y="207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9" y="209"/>
                  </a:lnTo>
                  <a:lnTo>
                    <a:pt x="80" y="208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3" y="209"/>
                  </a:lnTo>
                  <a:lnTo>
                    <a:pt x="81" y="211"/>
                  </a:lnTo>
                  <a:lnTo>
                    <a:pt x="81" y="212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81" y="213"/>
                  </a:lnTo>
                  <a:lnTo>
                    <a:pt x="83" y="213"/>
                  </a:lnTo>
                  <a:lnTo>
                    <a:pt x="84" y="212"/>
                  </a:lnTo>
                  <a:lnTo>
                    <a:pt x="85" y="211"/>
                  </a:lnTo>
                  <a:lnTo>
                    <a:pt x="85" y="212"/>
                  </a:lnTo>
                  <a:lnTo>
                    <a:pt x="86" y="212"/>
                  </a:lnTo>
                  <a:lnTo>
                    <a:pt x="88" y="213"/>
                  </a:lnTo>
                  <a:lnTo>
                    <a:pt x="89" y="213"/>
                  </a:lnTo>
                  <a:lnTo>
                    <a:pt x="89" y="216"/>
                  </a:lnTo>
                  <a:lnTo>
                    <a:pt x="90" y="215"/>
                  </a:lnTo>
                  <a:lnTo>
                    <a:pt x="92" y="215"/>
                  </a:lnTo>
                  <a:lnTo>
                    <a:pt x="93" y="216"/>
                  </a:lnTo>
                  <a:lnTo>
                    <a:pt x="94" y="217"/>
                  </a:lnTo>
                  <a:lnTo>
                    <a:pt x="96" y="217"/>
                  </a:lnTo>
                  <a:lnTo>
                    <a:pt x="97" y="219"/>
                  </a:lnTo>
                  <a:lnTo>
                    <a:pt x="98" y="221"/>
                  </a:lnTo>
                  <a:lnTo>
                    <a:pt x="97" y="221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8" y="223"/>
                  </a:lnTo>
                  <a:lnTo>
                    <a:pt x="100" y="221"/>
                  </a:lnTo>
                  <a:lnTo>
                    <a:pt x="100" y="220"/>
                  </a:lnTo>
                  <a:lnTo>
                    <a:pt x="101" y="221"/>
                  </a:lnTo>
                  <a:lnTo>
                    <a:pt x="103" y="223"/>
                  </a:lnTo>
                  <a:lnTo>
                    <a:pt x="103" y="224"/>
                  </a:lnTo>
                  <a:lnTo>
                    <a:pt x="103" y="223"/>
                  </a:lnTo>
                  <a:lnTo>
                    <a:pt x="105" y="223"/>
                  </a:lnTo>
                  <a:lnTo>
                    <a:pt x="103" y="224"/>
                  </a:lnTo>
                  <a:lnTo>
                    <a:pt x="105" y="225"/>
                  </a:lnTo>
                  <a:lnTo>
                    <a:pt x="106" y="225"/>
                  </a:lnTo>
                  <a:lnTo>
                    <a:pt x="106" y="224"/>
                  </a:lnTo>
                  <a:lnTo>
                    <a:pt x="106" y="226"/>
                  </a:lnTo>
                  <a:lnTo>
                    <a:pt x="107" y="225"/>
                  </a:lnTo>
                  <a:lnTo>
                    <a:pt x="107" y="225"/>
                  </a:lnTo>
                  <a:lnTo>
                    <a:pt x="109" y="225"/>
                  </a:lnTo>
                  <a:lnTo>
                    <a:pt x="109" y="225"/>
                  </a:lnTo>
                  <a:lnTo>
                    <a:pt x="107" y="226"/>
                  </a:lnTo>
                  <a:lnTo>
                    <a:pt x="109" y="226"/>
                  </a:lnTo>
                  <a:lnTo>
                    <a:pt x="110" y="226"/>
                  </a:lnTo>
                  <a:lnTo>
                    <a:pt x="111" y="226"/>
                  </a:lnTo>
                  <a:lnTo>
                    <a:pt x="113" y="228"/>
                  </a:lnTo>
                  <a:lnTo>
                    <a:pt x="111" y="230"/>
                  </a:lnTo>
                  <a:lnTo>
                    <a:pt x="113" y="229"/>
                  </a:lnTo>
                  <a:lnTo>
                    <a:pt x="114" y="229"/>
                  </a:lnTo>
                  <a:lnTo>
                    <a:pt x="114" y="228"/>
                  </a:lnTo>
                  <a:lnTo>
                    <a:pt x="114" y="230"/>
                  </a:lnTo>
                  <a:lnTo>
                    <a:pt x="115" y="232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2" y="233"/>
                  </a:lnTo>
                  <a:lnTo>
                    <a:pt x="126" y="234"/>
                  </a:lnTo>
                  <a:lnTo>
                    <a:pt x="128" y="237"/>
                  </a:lnTo>
                  <a:lnTo>
                    <a:pt x="127" y="238"/>
                  </a:lnTo>
                  <a:lnTo>
                    <a:pt x="127" y="238"/>
                  </a:lnTo>
                  <a:lnTo>
                    <a:pt x="128" y="238"/>
                  </a:lnTo>
                  <a:lnTo>
                    <a:pt x="128" y="237"/>
                  </a:lnTo>
                  <a:lnTo>
                    <a:pt x="128" y="237"/>
                  </a:lnTo>
                  <a:lnTo>
                    <a:pt x="128" y="238"/>
                  </a:lnTo>
                  <a:lnTo>
                    <a:pt x="128" y="240"/>
                  </a:lnTo>
                  <a:lnTo>
                    <a:pt x="127" y="241"/>
                  </a:lnTo>
                  <a:lnTo>
                    <a:pt x="127" y="241"/>
                  </a:lnTo>
                  <a:lnTo>
                    <a:pt x="128" y="241"/>
                  </a:lnTo>
                  <a:lnTo>
                    <a:pt x="130" y="241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2" y="240"/>
                  </a:lnTo>
                  <a:lnTo>
                    <a:pt x="132" y="240"/>
                  </a:lnTo>
                  <a:lnTo>
                    <a:pt x="134" y="240"/>
                  </a:lnTo>
                  <a:lnTo>
                    <a:pt x="132" y="241"/>
                  </a:lnTo>
                  <a:lnTo>
                    <a:pt x="131" y="242"/>
                  </a:lnTo>
                  <a:lnTo>
                    <a:pt x="132" y="242"/>
                  </a:lnTo>
                  <a:lnTo>
                    <a:pt x="132" y="243"/>
                  </a:lnTo>
                  <a:lnTo>
                    <a:pt x="131" y="243"/>
                  </a:lnTo>
                  <a:lnTo>
                    <a:pt x="130" y="245"/>
                  </a:lnTo>
                  <a:lnTo>
                    <a:pt x="128" y="246"/>
                  </a:lnTo>
                  <a:lnTo>
                    <a:pt x="127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49"/>
                  </a:lnTo>
                  <a:lnTo>
                    <a:pt x="126" y="249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28" y="250"/>
                  </a:lnTo>
                  <a:lnTo>
                    <a:pt x="130" y="247"/>
                  </a:lnTo>
                  <a:lnTo>
                    <a:pt x="130" y="246"/>
                  </a:lnTo>
                  <a:lnTo>
                    <a:pt x="131" y="246"/>
                  </a:lnTo>
                  <a:lnTo>
                    <a:pt x="132" y="245"/>
                  </a:lnTo>
                  <a:lnTo>
                    <a:pt x="134" y="243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4" y="245"/>
                  </a:lnTo>
                  <a:lnTo>
                    <a:pt x="134" y="245"/>
                  </a:lnTo>
                  <a:lnTo>
                    <a:pt x="134" y="246"/>
                  </a:lnTo>
                  <a:lnTo>
                    <a:pt x="134" y="246"/>
                  </a:lnTo>
                  <a:lnTo>
                    <a:pt x="135" y="246"/>
                  </a:lnTo>
                  <a:lnTo>
                    <a:pt x="136" y="246"/>
                  </a:lnTo>
                  <a:lnTo>
                    <a:pt x="136" y="245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7" y="243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9" y="246"/>
                  </a:lnTo>
                  <a:lnTo>
                    <a:pt x="139" y="249"/>
                  </a:lnTo>
                  <a:lnTo>
                    <a:pt x="140" y="251"/>
                  </a:lnTo>
                  <a:lnTo>
                    <a:pt x="140" y="255"/>
                  </a:lnTo>
                  <a:lnTo>
                    <a:pt x="141" y="259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39" y="254"/>
                  </a:lnTo>
                  <a:lnTo>
                    <a:pt x="137" y="250"/>
                  </a:lnTo>
                  <a:lnTo>
                    <a:pt x="137" y="247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7"/>
                  </a:lnTo>
                  <a:lnTo>
                    <a:pt x="137" y="250"/>
                  </a:lnTo>
                  <a:lnTo>
                    <a:pt x="139" y="253"/>
                  </a:lnTo>
                  <a:lnTo>
                    <a:pt x="139" y="257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60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3" y="262"/>
                  </a:lnTo>
                  <a:lnTo>
                    <a:pt x="143" y="263"/>
                  </a:lnTo>
                  <a:lnTo>
                    <a:pt x="143" y="263"/>
                  </a:lnTo>
                  <a:lnTo>
                    <a:pt x="141" y="263"/>
                  </a:lnTo>
                  <a:lnTo>
                    <a:pt x="143" y="264"/>
                  </a:lnTo>
                  <a:lnTo>
                    <a:pt x="140" y="263"/>
                  </a:lnTo>
                  <a:lnTo>
                    <a:pt x="139" y="262"/>
                  </a:lnTo>
                  <a:lnTo>
                    <a:pt x="137" y="262"/>
                  </a:lnTo>
                  <a:lnTo>
                    <a:pt x="139" y="262"/>
                  </a:lnTo>
                  <a:lnTo>
                    <a:pt x="139" y="263"/>
                  </a:lnTo>
                  <a:lnTo>
                    <a:pt x="140" y="264"/>
                  </a:lnTo>
                  <a:lnTo>
                    <a:pt x="141" y="264"/>
                  </a:lnTo>
                  <a:lnTo>
                    <a:pt x="140" y="264"/>
                  </a:lnTo>
                  <a:lnTo>
                    <a:pt x="139" y="263"/>
                  </a:lnTo>
                  <a:lnTo>
                    <a:pt x="139" y="264"/>
                  </a:lnTo>
                  <a:lnTo>
                    <a:pt x="139" y="264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7" y="266"/>
                  </a:lnTo>
                  <a:lnTo>
                    <a:pt x="139" y="267"/>
                  </a:lnTo>
                  <a:lnTo>
                    <a:pt x="137" y="267"/>
                  </a:lnTo>
                  <a:lnTo>
                    <a:pt x="136" y="267"/>
                  </a:lnTo>
                  <a:lnTo>
                    <a:pt x="136" y="267"/>
                  </a:lnTo>
                  <a:lnTo>
                    <a:pt x="136" y="268"/>
                  </a:lnTo>
                  <a:lnTo>
                    <a:pt x="136" y="268"/>
                  </a:lnTo>
                  <a:lnTo>
                    <a:pt x="136" y="270"/>
                  </a:lnTo>
                  <a:lnTo>
                    <a:pt x="135" y="268"/>
                  </a:lnTo>
                  <a:lnTo>
                    <a:pt x="135" y="270"/>
                  </a:lnTo>
                  <a:lnTo>
                    <a:pt x="135" y="270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37" y="271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9" y="270"/>
                  </a:lnTo>
                  <a:lnTo>
                    <a:pt x="137" y="270"/>
                  </a:lnTo>
                  <a:lnTo>
                    <a:pt x="137" y="271"/>
                  </a:lnTo>
                  <a:lnTo>
                    <a:pt x="139" y="271"/>
                  </a:lnTo>
                  <a:lnTo>
                    <a:pt x="139" y="272"/>
                  </a:lnTo>
                  <a:lnTo>
                    <a:pt x="137" y="272"/>
                  </a:lnTo>
                  <a:lnTo>
                    <a:pt x="137" y="272"/>
                  </a:lnTo>
                  <a:lnTo>
                    <a:pt x="139" y="274"/>
                  </a:lnTo>
                  <a:lnTo>
                    <a:pt x="137" y="274"/>
                  </a:lnTo>
                  <a:lnTo>
                    <a:pt x="136" y="274"/>
                  </a:lnTo>
                  <a:lnTo>
                    <a:pt x="139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6" y="275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5"/>
                  </a:lnTo>
                  <a:lnTo>
                    <a:pt x="135" y="276"/>
                  </a:lnTo>
                  <a:lnTo>
                    <a:pt x="137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9"/>
                  </a:lnTo>
                  <a:lnTo>
                    <a:pt x="135" y="277"/>
                  </a:lnTo>
                  <a:lnTo>
                    <a:pt x="134" y="276"/>
                  </a:lnTo>
                  <a:lnTo>
                    <a:pt x="132" y="277"/>
                  </a:lnTo>
                  <a:lnTo>
                    <a:pt x="132" y="277"/>
                  </a:lnTo>
                  <a:lnTo>
                    <a:pt x="132" y="279"/>
                  </a:lnTo>
                  <a:lnTo>
                    <a:pt x="134" y="280"/>
                  </a:lnTo>
                  <a:lnTo>
                    <a:pt x="135" y="280"/>
                  </a:lnTo>
                  <a:lnTo>
                    <a:pt x="134" y="280"/>
                  </a:lnTo>
                  <a:lnTo>
                    <a:pt x="132" y="280"/>
                  </a:lnTo>
                  <a:lnTo>
                    <a:pt x="132" y="281"/>
                  </a:lnTo>
                  <a:lnTo>
                    <a:pt x="134" y="281"/>
                  </a:lnTo>
                  <a:lnTo>
                    <a:pt x="134" y="281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8" y="281"/>
                  </a:lnTo>
                  <a:lnTo>
                    <a:pt x="127" y="281"/>
                  </a:lnTo>
                  <a:lnTo>
                    <a:pt x="127" y="281"/>
                  </a:lnTo>
                  <a:lnTo>
                    <a:pt x="126" y="281"/>
                  </a:lnTo>
                  <a:lnTo>
                    <a:pt x="124" y="281"/>
                  </a:lnTo>
                  <a:lnTo>
                    <a:pt x="124" y="280"/>
                  </a:lnTo>
                  <a:lnTo>
                    <a:pt x="123" y="281"/>
                  </a:lnTo>
                  <a:lnTo>
                    <a:pt x="124" y="283"/>
                  </a:lnTo>
                  <a:lnTo>
                    <a:pt x="126" y="283"/>
                  </a:lnTo>
                  <a:lnTo>
                    <a:pt x="127" y="284"/>
                  </a:lnTo>
                  <a:lnTo>
                    <a:pt x="128" y="285"/>
                  </a:lnTo>
                  <a:lnTo>
                    <a:pt x="130" y="287"/>
                  </a:lnTo>
                  <a:lnTo>
                    <a:pt x="131" y="287"/>
                  </a:lnTo>
                  <a:lnTo>
                    <a:pt x="131" y="288"/>
                  </a:lnTo>
                  <a:lnTo>
                    <a:pt x="130" y="288"/>
                  </a:lnTo>
                  <a:lnTo>
                    <a:pt x="128" y="288"/>
                  </a:lnTo>
                  <a:lnTo>
                    <a:pt x="127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27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30" y="291"/>
                  </a:lnTo>
                  <a:lnTo>
                    <a:pt x="130" y="292"/>
                  </a:lnTo>
                  <a:lnTo>
                    <a:pt x="131" y="292"/>
                  </a:lnTo>
                  <a:lnTo>
                    <a:pt x="130" y="293"/>
                  </a:lnTo>
                  <a:lnTo>
                    <a:pt x="128" y="292"/>
                  </a:lnTo>
                  <a:lnTo>
                    <a:pt x="127" y="292"/>
                  </a:lnTo>
                  <a:lnTo>
                    <a:pt x="126" y="292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89"/>
                  </a:lnTo>
                  <a:lnTo>
                    <a:pt x="124" y="289"/>
                  </a:lnTo>
                  <a:lnTo>
                    <a:pt x="123" y="289"/>
                  </a:lnTo>
                  <a:lnTo>
                    <a:pt x="123" y="289"/>
                  </a:lnTo>
                  <a:lnTo>
                    <a:pt x="123" y="291"/>
                  </a:lnTo>
                  <a:lnTo>
                    <a:pt x="123" y="292"/>
                  </a:lnTo>
                  <a:lnTo>
                    <a:pt x="123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6" y="292"/>
                  </a:lnTo>
                  <a:lnTo>
                    <a:pt x="126" y="293"/>
                  </a:lnTo>
                  <a:lnTo>
                    <a:pt x="124" y="293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6" y="296"/>
                  </a:lnTo>
                  <a:lnTo>
                    <a:pt x="126" y="295"/>
                  </a:lnTo>
                  <a:lnTo>
                    <a:pt x="127" y="295"/>
                  </a:lnTo>
                  <a:lnTo>
                    <a:pt x="128" y="296"/>
                  </a:lnTo>
                  <a:lnTo>
                    <a:pt x="128" y="297"/>
                  </a:lnTo>
                  <a:lnTo>
                    <a:pt x="128" y="296"/>
                  </a:lnTo>
                  <a:lnTo>
                    <a:pt x="127" y="297"/>
                  </a:lnTo>
                  <a:lnTo>
                    <a:pt x="127" y="297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8" y="300"/>
                  </a:lnTo>
                  <a:lnTo>
                    <a:pt x="126" y="300"/>
                  </a:lnTo>
                  <a:lnTo>
                    <a:pt x="124" y="298"/>
                  </a:lnTo>
                  <a:lnTo>
                    <a:pt x="126" y="298"/>
                  </a:lnTo>
                  <a:lnTo>
                    <a:pt x="126" y="297"/>
                  </a:lnTo>
                  <a:lnTo>
                    <a:pt x="126" y="297"/>
                  </a:lnTo>
                  <a:lnTo>
                    <a:pt x="124" y="296"/>
                  </a:lnTo>
                  <a:lnTo>
                    <a:pt x="124" y="297"/>
                  </a:lnTo>
                  <a:lnTo>
                    <a:pt x="124" y="298"/>
                  </a:lnTo>
                  <a:lnTo>
                    <a:pt x="123" y="300"/>
                  </a:lnTo>
                  <a:lnTo>
                    <a:pt x="123" y="298"/>
                  </a:lnTo>
                  <a:lnTo>
                    <a:pt x="123" y="298"/>
                  </a:lnTo>
                  <a:lnTo>
                    <a:pt x="122" y="297"/>
                  </a:lnTo>
                  <a:lnTo>
                    <a:pt x="120" y="297"/>
                  </a:lnTo>
                  <a:lnTo>
                    <a:pt x="120" y="298"/>
                  </a:lnTo>
                  <a:lnTo>
                    <a:pt x="120" y="300"/>
                  </a:lnTo>
                  <a:lnTo>
                    <a:pt x="120" y="301"/>
                  </a:lnTo>
                  <a:lnTo>
                    <a:pt x="120" y="301"/>
                  </a:lnTo>
                  <a:lnTo>
                    <a:pt x="122" y="301"/>
                  </a:lnTo>
                  <a:lnTo>
                    <a:pt x="122" y="304"/>
                  </a:lnTo>
                  <a:lnTo>
                    <a:pt x="122" y="305"/>
                  </a:lnTo>
                  <a:lnTo>
                    <a:pt x="120" y="306"/>
                  </a:lnTo>
                  <a:lnTo>
                    <a:pt x="120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8" y="305"/>
                  </a:lnTo>
                  <a:lnTo>
                    <a:pt x="119" y="305"/>
                  </a:lnTo>
                  <a:lnTo>
                    <a:pt x="120" y="304"/>
                  </a:lnTo>
                  <a:lnTo>
                    <a:pt x="120" y="302"/>
                  </a:lnTo>
                  <a:lnTo>
                    <a:pt x="120" y="301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298"/>
                  </a:lnTo>
                  <a:lnTo>
                    <a:pt x="119" y="297"/>
                  </a:lnTo>
                  <a:lnTo>
                    <a:pt x="118" y="298"/>
                  </a:lnTo>
                  <a:lnTo>
                    <a:pt x="117" y="297"/>
                  </a:lnTo>
                  <a:lnTo>
                    <a:pt x="115" y="297"/>
                  </a:lnTo>
                  <a:lnTo>
                    <a:pt x="114" y="297"/>
                  </a:lnTo>
                  <a:lnTo>
                    <a:pt x="114" y="297"/>
                  </a:lnTo>
                  <a:lnTo>
                    <a:pt x="114" y="298"/>
                  </a:lnTo>
                  <a:lnTo>
                    <a:pt x="115" y="298"/>
                  </a:lnTo>
                  <a:lnTo>
                    <a:pt x="117" y="298"/>
                  </a:lnTo>
                  <a:lnTo>
                    <a:pt x="118" y="300"/>
                  </a:lnTo>
                  <a:lnTo>
                    <a:pt x="117" y="301"/>
                  </a:lnTo>
                  <a:lnTo>
                    <a:pt x="115" y="304"/>
                  </a:lnTo>
                  <a:lnTo>
                    <a:pt x="117" y="305"/>
                  </a:lnTo>
                  <a:lnTo>
                    <a:pt x="115" y="305"/>
                  </a:lnTo>
                  <a:lnTo>
                    <a:pt x="114" y="304"/>
                  </a:lnTo>
                  <a:lnTo>
                    <a:pt x="114" y="304"/>
                  </a:lnTo>
                  <a:lnTo>
                    <a:pt x="111" y="306"/>
                  </a:lnTo>
                  <a:lnTo>
                    <a:pt x="109" y="309"/>
                  </a:lnTo>
                  <a:lnTo>
                    <a:pt x="110" y="310"/>
                  </a:lnTo>
                  <a:lnTo>
                    <a:pt x="110" y="310"/>
                  </a:lnTo>
                  <a:lnTo>
                    <a:pt x="110" y="312"/>
                  </a:lnTo>
                  <a:lnTo>
                    <a:pt x="110" y="312"/>
                  </a:lnTo>
                  <a:lnTo>
                    <a:pt x="109" y="312"/>
                  </a:lnTo>
                  <a:lnTo>
                    <a:pt x="107" y="310"/>
                  </a:lnTo>
                  <a:lnTo>
                    <a:pt x="107" y="310"/>
                  </a:lnTo>
                  <a:lnTo>
                    <a:pt x="106" y="310"/>
                  </a:lnTo>
                  <a:lnTo>
                    <a:pt x="106" y="310"/>
                  </a:lnTo>
                  <a:lnTo>
                    <a:pt x="105" y="310"/>
                  </a:lnTo>
                  <a:lnTo>
                    <a:pt x="103" y="313"/>
                  </a:lnTo>
                  <a:lnTo>
                    <a:pt x="102" y="315"/>
                  </a:lnTo>
                  <a:lnTo>
                    <a:pt x="101" y="315"/>
                  </a:lnTo>
                  <a:lnTo>
                    <a:pt x="98" y="317"/>
                  </a:lnTo>
                  <a:lnTo>
                    <a:pt x="97" y="318"/>
                  </a:lnTo>
                  <a:lnTo>
                    <a:pt x="96" y="319"/>
                  </a:lnTo>
                  <a:lnTo>
                    <a:pt x="94" y="318"/>
                  </a:lnTo>
                  <a:lnTo>
                    <a:pt x="93" y="317"/>
                  </a:lnTo>
                  <a:lnTo>
                    <a:pt x="93" y="317"/>
                  </a:lnTo>
                  <a:lnTo>
                    <a:pt x="92" y="317"/>
                  </a:lnTo>
                  <a:lnTo>
                    <a:pt x="93" y="317"/>
                  </a:lnTo>
                  <a:lnTo>
                    <a:pt x="93" y="318"/>
                  </a:lnTo>
                  <a:lnTo>
                    <a:pt x="93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0" y="318"/>
                  </a:lnTo>
                  <a:lnTo>
                    <a:pt x="89" y="318"/>
                  </a:lnTo>
                  <a:lnTo>
                    <a:pt x="89" y="319"/>
                  </a:lnTo>
                  <a:lnTo>
                    <a:pt x="89" y="321"/>
                  </a:lnTo>
                  <a:lnTo>
                    <a:pt x="89" y="318"/>
                  </a:lnTo>
                  <a:lnTo>
                    <a:pt x="88" y="318"/>
                  </a:lnTo>
                  <a:lnTo>
                    <a:pt x="88" y="319"/>
                  </a:lnTo>
                  <a:lnTo>
                    <a:pt x="88" y="318"/>
                  </a:lnTo>
                  <a:lnTo>
                    <a:pt x="88" y="317"/>
                  </a:lnTo>
                  <a:lnTo>
                    <a:pt x="86" y="317"/>
                  </a:lnTo>
                  <a:lnTo>
                    <a:pt x="85" y="317"/>
                  </a:lnTo>
                  <a:lnTo>
                    <a:pt x="85" y="317"/>
                  </a:lnTo>
                  <a:lnTo>
                    <a:pt x="84" y="318"/>
                  </a:lnTo>
                  <a:lnTo>
                    <a:pt x="85" y="319"/>
                  </a:lnTo>
                  <a:lnTo>
                    <a:pt x="83" y="321"/>
                  </a:lnTo>
                  <a:lnTo>
                    <a:pt x="81" y="321"/>
                  </a:lnTo>
                  <a:lnTo>
                    <a:pt x="80" y="321"/>
                  </a:lnTo>
                  <a:lnTo>
                    <a:pt x="79" y="319"/>
                  </a:lnTo>
                  <a:lnTo>
                    <a:pt x="79" y="321"/>
                  </a:lnTo>
                  <a:lnTo>
                    <a:pt x="77" y="318"/>
                  </a:lnTo>
                  <a:lnTo>
                    <a:pt x="77" y="318"/>
                  </a:lnTo>
                  <a:lnTo>
                    <a:pt x="79" y="314"/>
                  </a:lnTo>
                  <a:lnTo>
                    <a:pt x="80" y="315"/>
                  </a:lnTo>
                  <a:lnTo>
                    <a:pt x="79" y="317"/>
                  </a:lnTo>
                  <a:lnTo>
                    <a:pt x="79" y="318"/>
                  </a:lnTo>
                  <a:lnTo>
                    <a:pt x="80" y="319"/>
                  </a:lnTo>
                  <a:lnTo>
                    <a:pt x="81" y="318"/>
                  </a:lnTo>
                  <a:lnTo>
                    <a:pt x="81" y="317"/>
                  </a:lnTo>
                  <a:lnTo>
                    <a:pt x="81" y="318"/>
                  </a:lnTo>
                  <a:lnTo>
                    <a:pt x="80" y="318"/>
                  </a:lnTo>
                  <a:lnTo>
                    <a:pt x="80" y="317"/>
                  </a:lnTo>
                  <a:lnTo>
                    <a:pt x="81" y="315"/>
                  </a:lnTo>
                  <a:lnTo>
                    <a:pt x="81" y="314"/>
                  </a:lnTo>
                  <a:lnTo>
                    <a:pt x="80" y="314"/>
                  </a:lnTo>
                  <a:lnTo>
                    <a:pt x="81" y="313"/>
                  </a:lnTo>
                  <a:lnTo>
                    <a:pt x="83" y="313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3"/>
                  </a:lnTo>
                  <a:lnTo>
                    <a:pt x="84" y="313"/>
                  </a:lnTo>
                  <a:lnTo>
                    <a:pt x="85" y="313"/>
                  </a:lnTo>
                  <a:lnTo>
                    <a:pt x="86" y="313"/>
                  </a:lnTo>
                  <a:lnTo>
                    <a:pt x="86" y="313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9" y="310"/>
                  </a:lnTo>
                  <a:lnTo>
                    <a:pt x="89" y="313"/>
                  </a:lnTo>
                  <a:lnTo>
                    <a:pt x="88" y="315"/>
                  </a:lnTo>
                  <a:lnTo>
                    <a:pt x="89" y="315"/>
                  </a:lnTo>
                  <a:lnTo>
                    <a:pt x="89" y="315"/>
                  </a:lnTo>
                  <a:lnTo>
                    <a:pt x="90" y="315"/>
                  </a:lnTo>
                  <a:lnTo>
                    <a:pt x="90" y="314"/>
                  </a:lnTo>
                  <a:lnTo>
                    <a:pt x="90" y="312"/>
                  </a:lnTo>
                  <a:lnTo>
                    <a:pt x="90" y="310"/>
                  </a:lnTo>
                  <a:lnTo>
                    <a:pt x="92" y="312"/>
                  </a:lnTo>
                  <a:lnTo>
                    <a:pt x="92" y="310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3" y="308"/>
                  </a:lnTo>
                  <a:lnTo>
                    <a:pt x="94" y="308"/>
                  </a:lnTo>
                  <a:lnTo>
                    <a:pt x="97" y="306"/>
                  </a:lnTo>
                  <a:lnTo>
                    <a:pt x="98" y="305"/>
                  </a:lnTo>
                  <a:lnTo>
                    <a:pt x="100" y="306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1" y="302"/>
                  </a:lnTo>
                  <a:lnTo>
                    <a:pt x="101" y="301"/>
                  </a:lnTo>
                  <a:lnTo>
                    <a:pt x="101" y="300"/>
                  </a:lnTo>
                  <a:lnTo>
                    <a:pt x="102" y="300"/>
                  </a:lnTo>
                  <a:lnTo>
                    <a:pt x="103" y="298"/>
                  </a:lnTo>
                  <a:lnTo>
                    <a:pt x="105" y="297"/>
                  </a:lnTo>
                  <a:lnTo>
                    <a:pt x="105" y="296"/>
                  </a:lnTo>
                  <a:lnTo>
                    <a:pt x="106" y="296"/>
                  </a:lnTo>
                  <a:lnTo>
                    <a:pt x="107" y="292"/>
                  </a:lnTo>
                  <a:lnTo>
                    <a:pt x="110" y="288"/>
                  </a:lnTo>
                  <a:lnTo>
                    <a:pt x="111" y="283"/>
                  </a:lnTo>
                  <a:lnTo>
                    <a:pt x="113" y="285"/>
                  </a:lnTo>
                  <a:lnTo>
                    <a:pt x="113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3" y="283"/>
                  </a:lnTo>
                  <a:lnTo>
                    <a:pt x="113" y="281"/>
                  </a:lnTo>
                  <a:lnTo>
                    <a:pt x="111" y="281"/>
                  </a:lnTo>
                  <a:lnTo>
                    <a:pt x="113" y="280"/>
                  </a:lnTo>
                  <a:lnTo>
                    <a:pt x="114" y="277"/>
                  </a:lnTo>
                  <a:lnTo>
                    <a:pt x="114" y="276"/>
                  </a:lnTo>
                  <a:lnTo>
                    <a:pt x="113" y="274"/>
                  </a:lnTo>
                  <a:lnTo>
                    <a:pt x="114" y="275"/>
                  </a:lnTo>
                  <a:lnTo>
                    <a:pt x="114" y="272"/>
                  </a:lnTo>
                  <a:lnTo>
                    <a:pt x="115" y="271"/>
                  </a:lnTo>
                  <a:lnTo>
                    <a:pt x="117" y="270"/>
                  </a:lnTo>
                  <a:lnTo>
                    <a:pt x="118" y="268"/>
                  </a:lnTo>
                  <a:lnTo>
                    <a:pt x="118" y="268"/>
                  </a:lnTo>
                  <a:lnTo>
                    <a:pt x="119" y="268"/>
                  </a:lnTo>
                  <a:lnTo>
                    <a:pt x="119" y="267"/>
                  </a:lnTo>
                  <a:lnTo>
                    <a:pt x="118" y="266"/>
                  </a:lnTo>
                  <a:lnTo>
                    <a:pt x="118" y="264"/>
                  </a:lnTo>
                  <a:lnTo>
                    <a:pt x="118" y="262"/>
                  </a:lnTo>
                  <a:lnTo>
                    <a:pt x="119" y="260"/>
                  </a:lnTo>
                  <a:lnTo>
                    <a:pt x="120" y="259"/>
                  </a:lnTo>
                  <a:lnTo>
                    <a:pt x="118" y="258"/>
                  </a:lnTo>
                  <a:lnTo>
                    <a:pt x="118" y="257"/>
                  </a:lnTo>
                  <a:lnTo>
                    <a:pt x="115" y="255"/>
                  </a:lnTo>
                  <a:lnTo>
                    <a:pt x="111" y="254"/>
                  </a:lnTo>
                  <a:lnTo>
                    <a:pt x="109" y="251"/>
                  </a:lnTo>
                  <a:lnTo>
                    <a:pt x="106" y="250"/>
                  </a:lnTo>
                  <a:lnTo>
                    <a:pt x="103" y="249"/>
                  </a:lnTo>
                  <a:lnTo>
                    <a:pt x="105" y="246"/>
                  </a:lnTo>
                  <a:lnTo>
                    <a:pt x="103" y="245"/>
                  </a:lnTo>
                  <a:lnTo>
                    <a:pt x="102" y="245"/>
                  </a:lnTo>
                  <a:lnTo>
                    <a:pt x="101" y="247"/>
                  </a:lnTo>
                  <a:lnTo>
                    <a:pt x="101" y="246"/>
                  </a:lnTo>
                  <a:lnTo>
                    <a:pt x="100" y="246"/>
                  </a:lnTo>
                  <a:lnTo>
                    <a:pt x="98" y="245"/>
                  </a:lnTo>
                  <a:lnTo>
                    <a:pt x="98" y="245"/>
                  </a:lnTo>
                  <a:lnTo>
                    <a:pt x="98" y="243"/>
                  </a:lnTo>
                  <a:lnTo>
                    <a:pt x="97" y="242"/>
                  </a:lnTo>
                  <a:lnTo>
                    <a:pt x="96" y="243"/>
                  </a:lnTo>
                  <a:lnTo>
                    <a:pt x="94" y="243"/>
                  </a:lnTo>
                  <a:lnTo>
                    <a:pt x="93" y="241"/>
                  </a:lnTo>
                  <a:lnTo>
                    <a:pt x="92" y="240"/>
                  </a:lnTo>
                  <a:lnTo>
                    <a:pt x="89" y="240"/>
                  </a:lnTo>
                  <a:lnTo>
                    <a:pt x="90" y="238"/>
                  </a:lnTo>
                  <a:lnTo>
                    <a:pt x="90" y="237"/>
                  </a:lnTo>
                  <a:lnTo>
                    <a:pt x="89" y="237"/>
                  </a:lnTo>
                  <a:lnTo>
                    <a:pt x="88" y="237"/>
                  </a:lnTo>
                  <a:lnTo>
                    <a:pt x="86" y="237"/>
                  </a:lnTo>
                  <a:lnTo>
                    <a:pt x="86" y="238"/>
                  </a:lnTo>
                  <a:lnTo>
                    <a:pt x="85" y="237"/>
                  </a:lnTo>
                  <a:lnTo>
                    <a:pt x="83" y="236"/>
                  </a:lnTo>
                  <a:lnTo>
                    <a:pt x="81" y="234"/>
                  </a:lnTo>
                  <a:lnTo>
                    <a:pt x="80" y="234"/>
                  </a:lnTo>
                  <a:lnTo>
                    <a:pt x="79" y="232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2" y="229"/>
                  </a:lnTo>
                  <a:lnTo>
                    <a:pt x="71" y="229"/>
                  </a:lnTo>
                  <a:lnTo>
                    <a:pt x="71" y="228"/>
                  </a:lnTo>
                  <a:lnTo>
                    <a:pt x="71" y="228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1" y="228"/>
                  </a:lnTo>
                  <a:lnTo>
                    <a:pt x="69" y="228"/>
                  </a:lnTo>
                  <a:lnTo>
                    <a:pt x="67" y="226"/>
                  </a:lnTo>
                  <a:lnTo>
                    <a:pt x="65" y="225"/>
                  </a:lnTo>
                  <a:lnTo>
                    <a:pt x="63" y="223"/>
                  </a:lnTo>
                  <a:lnTo>
                    <a:pt x="62" y="221"/>
                  </a:lnTo>
                  <a:lnTo>
                    <a:pt x="60" y="220"/>
                  </a:lnTo>
                  <a:lnTo>
                    <a:pt x="54" y="217"/>
                  </a:lnTo>
                  <a:lnTo>
                    <a:pt x="47" y="213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1" y="209"/>
                  </a:lnTo>
                  <a:lnTo>
                    <a:pt x="39" y="208"/>
                  </a:lnTo>
                  <a:lnTo>
                    <a:pt x="39" y="207"/>
                  </a:lnTo>
                  <a:lnTo>
                    <a:pt x="38" y="205"/>
                  </a:lnTo>
                  <a:lnTo>
                    <a:pt x="37" y="205"/>
                  </a:lnTo>
                  <a:lnTo>
                    <a:pt x="35" y="207"/>
                  </a:lnTo>
                  <a:lnTo>
                    <a:pt x="35" y="205"/>
                  </a:lnTo>
                  <a:lnTo>
                    <a:pt x="34" y="205"/>
                  </a:lnTo>
                  <a:lnTo>
                    <a:pt x="35" y="204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0" y="202"/>
                  </a:lnTo>
                  <a:lnTo>
                    <a:pt x="29" y="200"/>
                  </a:lnTo>
                  <a:lnTo>
                    <a:pt x="28" y="199"/>
                  </a:lnTo>
                  <a:lnTo>
                    <a:pt x="26" y="199"/>
                  </a:lnTo>
                  <a:lnTo>
                    <a:pt x="24" y="198"/>
                  </a:lnTo>
                  <a:lnTo>
                    <a:pt x="22" y="196"/>
                  </a:lnTo>
                  <a:lnTo>
                    <a:pt x="24" y="196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1" y="195"/>
                  </a:lnTo>
                  <a:lnTo>
                    <a:pt x="22" y="194"/>
                  </a:lnTo>
                  <a:lnTo>
                    <a:pt x="21" y="194"/>
                  </a:lnTo>
                  <a:lnTo>
                    <a:pt x="21" y="195"/>
                  </a:lnTo>
                  <a:lnTo>
                    <a:pt x="21" y="195"/>
                  </a:lnTo>
                  <a:lnTo>
                    <a:pt x="17" y="192"/>
                  </a:lnTo>
                  <a:lnTo>
                    <a:pt x="13" y="191"/>
                  </a:lnTo>
                  <a:lnTo>
                    <a:pt x="11" y="190"/>
                  </a:lnTo>
                  <a:lnTo>
                    <a:pt x="8" y="188"/>
                  </a:lnTo>
                  <a:lnTo>
                    <a:pt x="4" y="186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1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3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3" y="169"/>
                  </a:lnTo>
                  <a:lnTo>
                    <a:pt x="4" y="168"/>
                  </a:lnTo>
                  <a:lnTo>
                    <a:pt x="3" y="168"/>
                  </a:lnTo>
                  <a:lnTo>
                    <a:pt x="3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5" y="160"/>
                  </a:lnTo>
                  <a:lnTo>
                    <a:pt x="4" y="157"/>
                  </a:lnTo>
                  <a:lnTo>
                    <a:pt x="4" y="154"/>
                  </a:lnTo>
                  <a:lnTo>
                    <a:pt x="4" y="152"/>
                  </a:lnTo>
                  <a:lnTo>
                    <a:pt x="3" y="149"/>
                  </a:lnTo>
                  <a:lnTo>
                    <a:pt x="13" y="130"/>
                  </a:lnTo>
                  <a:lnTo>
                    <a:pt x="24" y="110"/>
                  </a:lnTo>
                  <a:lnTo>
                    <a:pt x="35" y="94"/>
                  </a:lnTo>
                  <a:lnTo>
                    <a:pt x="50" y="79"/>
                  </a:lnTo>
                  <a:lnTo>
                    <a:pt x="52" y="79"/>
                  </a:lnTo>
                  <a:lnTo>
                    <a:pt x="54" y="77"/>
                  </a:lnTo>
                  <a:lnTo>
                    <a:pt x="55" y="76"/>
                  </a:lnTo>
                  <a:lnTo>
                    <a:pt x="55" y="75"/>
                  </a:lnTo>
                  <a:lnTo>
                    <a:pt x="56" y="75"/>
                  </a:lnTo>
                  <a:lnTo>
                    <a:pt x="56" y="75"/>
                  </a:lnTo>
                  <a:lnTo>
                    <a:pt x="55" y="73"/>
                  </a:lnTo>
                  <a:lnTo>
                    <a:pt x="56" y="73"/>
                  </a:lnTo>
                  <a:lnTo>
                    <a:pt x="56" y="72"/>
                  </a:lnTo>
                  <a:lnTo>
                    <a:pt x="56" y="71"/>
                  </a:lnTo>
                  <a:lnTo>
                    <a:pt x="60" y="65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73" y="47"/>
                  </a:lnTo>
                  <a:lnTo>
                    <a:pt x="84" y="38"/>
                  </a:lnTo>
                  <a:lnTo>
                    <a:pt x="92" y="29"/>
                  </a:lnTo>
                  <a:lnTo>
                    <a:pt x="94" y="26"/>
                  </a:lnTo>
                  <a:lnTo>
                    <a:pt x="97" y="24"/>
                  </a:lnTo>
                  <a:lnTo>
                    <a:pt x="98" y="21"/>
                  </a:lnTo>
                  <a:lnTo>
                    <a:pt x="103" y="17"/>
                  </a:lnTo>
                  <a:lnTo>
                    <a:pt x="109" y="13"/>
                  </a:lnTo>
                  <a:lnTo>
                    <a:pt x="113" y="10"/>
                  </a:lnTo>
                  <a:lnTo>
                    <a:pt x="117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55"/>
            <p:cNvSpPr>
              <a:spLocks noEditPoints="1"/>
            </p:cNvSpPr>
            <p:nvPr/>
          </p:nvSpPr>
          <p:spPr bwMode="auto">
            <a:xfrm>
              <a:off x="8683625" y="4602163"/>
              <a:ext cx="377825" cy="263525"/>
            </a:xfrm>
            <a:custGeom>
              <a:avLst/>
              <a:gdLst>
                <a:gd name="T0" fmla="*/ 5 w 238"/>
                <a:gd name="T1" fmla="*/ 3 h 166"/>
                <a:gd name="T2" fmla="*/ 10 w 238"/>
                <a:gd name="T3" fmla="*/ 9 h 166"/>
                <a:gd name="T4" fmla="*/ 14 w 238"/>
                <a:gd name="T5" fmla="*/ 15 h 166"/>
                <a:gd name="T6" fmla="*/ 21 w 238"/>
                <a:gd name="T7" fmla="*/ 47 h 166"/>
                <a:gd name="T8" fmla="*/ 28 w 238"/>
                <a:gd name="T9" fmla="*/ 61 h 166"/>
                <a:gd name="T10" fmla="*/ 43 w 238"/>
                <a:gd name="T11" fmla="*/ 89 h 166"/>
                <a:gd name="T12" fmla="*/ 51 w 238"/>
                <a:gd name="T13" fmla="*/ 109 h 166"/>
                <a:gd name="T14" fmla="*/ 58 w 238"/>
                <a:gd name="T15" fmla="*/ 124 h 166"/>
                <a:gd name="T16" fmla="*/ 69 w 238"/>
                <a:gd name="T17" fmla="*/ 142 h 166"/>
                <a:gd name="T18" fmla="*/ 82 w 238"/>
                <a:gd name="T19" fmla="*/ 138 h 166"/>
                <a:gd name="T20" fmla="*/ 100 w 238"/>
                <a:gd name="T21" fmla="*/ 128 h 166"/>
                <a:gd name="T22" fmla="*/ 108 w 238"/>
                <a:gd name="T23" fmla="*/ 124 h 166"/>
                <a:gd name="T24" fmla="*/ 172 w 238"/>
                <a:gd name="T25" fmla="*/ 62 h 166"/>
                <a:gd name="T26" fmla="*/ 199 w 238"/>
                <a:gd name="T27" fmla="*/ 56 h 166"/>
                <a:gd name="T28" fmla="*/ 204 w 238"/>
                <a:gd name="T29" fmla="*/ 64 h 166"/>
                <a:gd name="T30" fmla="*/ 237 w 238"/>
                <a:gd name="T31" fmla="*/ 125 h 166"/>
                <a:gd name="T32" fmla="*/ 214 w 238"/>
                <a:gd name="T33" fmla="*/ 111 h 166"/>
                <a:gd name="T34" fmla="*/ 206 w 238"/>
                <a:gd name="T35" fmla="*/ 91 h 166"/>
                <a:gd name="T36" fmla="*/ 193 w 238"/>
                <a:gd name="T37" fmla="*/ 72 h 166"/>
                <a:gd name="T38" fmla="*/ 184 w 238"/>
                <a:gd name="T39" fmla="*/ 72 h 166"/>
                <a:gd name="T40" fmla="*/ 163 w 238"/>
                <a:gd name="T41" fmla="*/ 85 h 166"/>
                <a:gd name="T42" fmla="*/ 157 w 238"/>
                <a:gd name="T43" fmla="*/ 91 h 166"/>
                <a:gd name="T44" fmla="*/ 150 w 238"/>
                <a:gd name="T45" fmla="*/ 100 h 166"/>
                <a:gd name="T46" fmla="*/ 141 w 238"/>
                <a:gd name="T47" fmla="*/ 109 h 166"/>
                <a:gd name="T48" fmla="*/ 134 w 238"/>
                <a:gd name="T49" fmla="*/ 115 h 166"/>
                <a:gd name="T50" fmla="*/ 129 w 238"/>
                <a:gd name="T51" fmla="*/ 119 h 166"/>
                <a:gd name="T52" fmla="*/ 123 w 238"/>
                <a:gd name="T53" fmla="*/ 129 h 166"/>
                <a:gd name="T54" fmla="*/ 116 w 238"/>
                <a:gd name="T55" fmla="*/ 136 h 166"/>
                <a:gd name="T56" fmla="*/ 107 w 238"/>
                <a:gd name="T57" fmla="*/ 144 h 166"/>
                <a:gd name="T58" fmla="*/ 102 w 238"/>
                <a:gd name="T59" fmla="*/ 147 h 166"/>
                <a:gd name="T60" fmla="*/ 93 w 238"/>
                <a:gd name="T61" fmla="*/ 153 h 166"/>
                <a:gd name="T62" fmla="*/ 85 w 238"/>
                <a:gd name="T63" fmla="*/ 158 h 166"/>
                <a:gd name="T64" fmla="*/ 78 w 238"/>
                <a:gd name="T65" fmla="*/ 162 h 166"/>
                <a:gd name="T66" fmla="*/ 66 w 238"/>
                <a:gd name="T67" fmla="*/ 164 h 166"/>
                <a:gd name="T68" fmla="*/ 57 w 238"/>
                <a:gd name="T69" fmla="*/ 161 h 166"/>
                <a:gd name="T70" fmla="*/ 53 w 238"/>
                <a:gd name="T71" fmla="*/ 154 h 166"/>
                <a:gd name="T72" fmla="*/ 49 w 238"/>
                <a:gd name="T73" fmla="*/ 150 h 166"/>
                <a:gd name="T74" fmla="*/ 47 w 238"/>
                <a:gd name="T75" fmla="*/ 147 h 166"/>
                <a:gd name="T76" fmla="*/ 44 w 238"/>
                <a:gd name="T77" fmla="*/ 141 h 166"/>
                <a:gd name="T78" fmla="*/ 38 w 238"/>
                <a:gd name="T79" fmla="*/ 132 h 166"/>
                <a:gd name="T80" fmla="*/ 35 w 238"/>
                <a:gd name="T81" fmla="*/ 120 h 166"/>
                <a:gd name="T82" fmla="*/ 28 w 238"/>
                <a:gd name="T83" fmla="*/ 112 h 166"/>
                <a:gd name="T84" fmla="*/ 19 w 238"/>
                <a:gd name="T85" fmla="*/ 94 h 166"/>
                <a:gd name="T86" fmla="*/ 18 w 238"/>
                <a:gd name="T87" fmla="*/ 91 h 166"/>
                <a:gd name="T88" fmla="*/ 28 w 238"/>
                <a:gd name="T89" fmla="*/ 85 h 166"/>
                <a:gd name="T90" fmla="*/ 19 w 238"/>
                <a:gd name="T91" fmla="*/ 82 h 166"/>
                <a:gd name="T92" fmla="*/ 14 w 238"/>
                <a:gd name="T93" fmla="*/ 79 h 166"/>
                <a:gd name="T94" fmla="*/ 13 w 238"/>
                <a:gd name="T95" fmla="*/ 75 h 166"/>
                <a:gd name="T96" fmla="*/ 11 w 238"/>
                <a:gd name="T97" fmla="*/ 72 h 166"/>
                <a:gd name="T98" fmla="*/ 11 w 238"/>
                <a:gd name="T99" fmla="*/ 66 h 166"/>
                <a:gd name="T100" fmla="*/ 9 w 238"/>
                <a:gd name="T101" fmla="*/ 62 h 166"/>
                <a:gd name="T102" fmla="*/ 7 w 238"/>
                <a:gd name="T103" fmla="*/ 56 h 166"/>
                <a:gd name="T104" fmla="*/ 5 w 238"/>
                <a:gd name="T105" fmla="*/ 51 h 166"/>
                <a:gd name="T106" fmla="*/ 6 w 238"/>
                <a:gd name="T107" fmla="*/ 49 h 166"/>
                <a:gd name="T108" fmla="*/ 2 w 238"/>
                <a:gd name="T109" fmla="*/ 45 h 166"/>
                <a:gd name="T110" fmla="*/ 2 w 238"/>
                <a:gd name="T111" fmla="*/ 43 h 166"/>
                <a:gd name="T112" fmla="*/ 6 w 238"/>
                <a:gd name="T113" fmla="*/ 43 h 166"/>
                <a:gd name="T114" fmla="*/ 6 w 238"/>
                <a:gd name="T115" fmla="*/ 36 h 166"/>
                <a:gd name="T116" fmla="*/ 3 w 238"/>
                <a:gd name="T117" fmla="*/ 19 h 166"/>
                <a:gd name="T118" fmla="*/ 1 w 238"/>
                <a:gd name="T119" fmla="*/ 10 h 166"/>
                <a:gd name="T120" fmla="*/ 5 w 238"/>
                <a:gd name="T121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8" h="166">
                  <a:moveTo>
                    <a:pt x="127" y="124"/>
                  </a:moveTo>
                  <a:lnTo>
                    <a:pt x="128" y="124"/>
                  </a:lnTo>
                  <a:lnTo>
                    <a:pt x="128" y="124"/>
                  </a:lnTo>
                  <a:lnTo>
                    <a:pt x="127" y="124"/>
                  </a:lnTo>
                  <a:lnTo>
                    <a:pt x="127" y="124"/>
                  </a:lnTo>
                  <a:close/>
                  <a:moveTo>
                    <a:pt x="128" y="123"/>
                  </a:moveTo>
                  <a:lnTo>
                    <a:pt x="127" y="124"/>
                  </a:lnTo>
                  <a:lnTo>
                    <a:pt x="127" y="123"/>
                  </a:lnTo>
                  <a:lnTo>
                    <a:pt x="128" y="123"/>
                  </a:lnTo>
                  <a:close/>
                  <a:moveTo>
                    <a:pt x="5" y="0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30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17" y="35"/>
                  </a:lnTo>
                  <a:lnTo>
                    <a:pt x="19" y="39"/>
                  </a:lnTo>
                  <a:lnTo>
                    <a:pt x="22" y="41"/>
                  </a:lnTo>
                  <a:lnTo>
                    <a:pt x="23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21" y="47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3" y="51"/>
                  </a:lnTo>
                  <a:lnTo>
                    <a:pt x="24" y="52"/>
                  </a:lnTo>
                  <a:lnTo>
                    <a:pt x="26" y="53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8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1" y="65"/>
                  </a:lnTo>
                  <a:lnTo>
                    <a:pt x="31" y="68"/>
                  </a:lnTo>
                  <a:lnTo>
                    <a:pt x="31" y="70"/>
                  </a:lnTo>
                  <a:lnTo>
                    <a:pt x="34" y="72"/>
                  </a:lnTo>
                  <a:lnTo>
                    <a:pt x="35" y="74"/>
                  </a:lnTo>
                  <a:lnTo>
                    <a:pt x="36" y="78"/>
                  </a:lnTo>
                  <a:lnTo>
                    <a:pt x="38" y="81"/>
                  </a:lnTo>
                  <a:lnTo>
                    <a:pt x="40" y="83"/>
                  </a:lnTo>
                  <a:lnTo>
                    <a:pt x="38" y="83"/>
                  </a:lnTo>
                  <a:lnTo>
                    <a:pt x="40" y="86"/>
                  </a:lnTo>
                  <a:lnTo>
                    <a:pt x="43" y="89"/>
                  </a:lnTo>
                  <a:lnTo>
                    <a:pt x="43" y="92"/>
                  </a:lnTo>
                  <a:lnTo>
                    <a:pt x="44" y="95"/>
                  </a:lnTo>
                  <a:lnTo>
                    <a:pt x="45" y="98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5" y="100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8" y="102"/>
                  </a:lnTo>
                  <a:lnTo>
                    <a:pt x="48" y="103"/>
                  </a:lnTo>
                  <a:lnTo>
                    <a:pt x="47" y="104"/>
                  </a:lnTo>
                  <a:lnTo>
                    <a:pt x="48" y="104"/>
                  </a:lnTo>
                  <a:lnTo>
                    <a:pt x="49" y="106"/>
                  </a:lnTo>
                  <a:lnTo>
                    <a:pt x="51" y="106"/>
                  </a:lnTo>
                  <a:lnTo>
                    <a:pt x="51" y="108"/>
                  </a:lnTo>
                  <a:lnTo>
                    <a:pt x="51" y="109"/>
                  </a:lnTo>
                  <a:lnTo>
                    <a:pt x="52" y="111"/>
                  </a:lnTo>
                  <a:lnTo>
                    <a:pt x="51" y="111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5" y="113"/>
                  </a:lnTo>
                  <a:lnTo>
                    <a:pt x="55" y="115"/>
                  </a:lnTo>
                  <a:lnTo>
                    <a:pt x="55" y="117"/>
                  </a:lnTo>
                  <a:lnTo>
                    <a:pt x="56" y="119"/>
                  </a:lnTo>
                  <a:lnTo>
                    <a:pt x="57" y="120"/>
                  </a:lnTo>
                  <a:lnTo>
                    <a:pt x="57" y="123"/>
                  </a:lnTo>
                  <a:lnTo>
                    <a:pt x="57" y="121"/>
                  </a:lnTo>
                  <a:lnTo>
                    <a:pt x="58" y="123"/>
                  </a:lnTo>
                  <a:lnTo>
                    <a:pt x="58" y="124"/>
                  </a:lnTo>
                  <a:lnTo>
                    <a:pt x="60" y="125"/>
                  </a:lnTo>
                  <a:lnTo>
                    <a:pt x="60" y="128"/>
                  </a:lnTo>
                  <a:lnTo>
                    <a:pt x="61" y="128"/>
                  </a:lnTo>
                  <a:lnTo>
                    <a:pt x="61" y="129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64" y="132"/>
                  </a:lnTo>
                  <a:lnTo>
                    <a:pt x="64" y="133"/>
                  </a:lnTo>
                  <a:lnTo>
                    <a:pt x="64" y="136"/>
                  </a:lnTo>
                  <a:lnTo>
                    <a:pt x="65" y="138"/>
                  </a:lnTo>
                  <a:lnTo>
                    <a:pt x="65" y="140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9" y="142"/>
                  </a:lnTo>
                  <a:lnTo>
                    <a:pt x="69" y="142"/>
                  </a:lnTo>
                  <a:lnTo>
                    <a:pt x="70" y="144"/>
                  </a:lnTo>
                  <a:lnTo>
                    <a:pt x="70" y="142"/>
                  </a:lnTo>
                  <a:lnTo>
                    <a:pt x="72" y="142"/>
                  </a:lnTo>
                  <a:lnTo>
                    <a:pt x="73" y="142"/>
                  </a:lnTo>
                  <a:lnTo>
                    <a:pt x="74" y="141"/>
                  </a:lnTo>
                  <a:lnTo>
                    <a:pt x="75" y="141"/>
                  </a:lnTo>
                  <a:lnTo>
                    <a:pt x="77" y="140"/>
                  </a:lnTo>
                  <a:lnTo>
                    <a:pt x="78" y="140"/>
                  </a:lnTo>
                  <a:lnTo>
                    <a:pt x="79" y="138"/>
                  </a:lnTo>
                  <a:lnTo>
                    <a:pt x="81" y="138"/>
                  </a:lnTo>
                  <a:lnTo>
                    <a:pt x="81" y="138"/>
                  </a:lnTo>
                  <a:lnTo>
                    <a:pt x="81" y="140"/>
                  </a:lnTo>
                  <a:lnTo>
                    <a:pt x="82" y="140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3" y="138"/>
                  </a:lnTo>
                  <a:lnTo>
                    <a:pt x="83" y="138"/>
                  </a:lnTo>
                  <a:lnTo>
                    <a:pt x="83" y="137"/>
                  </a:lnTo>
                  <a:lnTo>
                    <a:pt x="82" y="137"/>
                  </a:lnTo>
                  <a:lnTo>
                    <a:pt x="86" y="136"/>
                  </a:lnTo>
                  <a:lnTo>
                    <a:pt x="90" y="133"/>
                  </a:lnTo>
                  <a:lnTo>
                    <a:pt x="93" y="130"/>
                  </a:lnTo>
                  <a:lnTo>
                    <a:pt x="95" y="126"/>
                  </a:lnTo>
                  <a:lnTo>
                    <a:pt x="98" y="126"/>
                  </a:lnTo>
                  <a:lnTo>
                    <a:pt x="98" y="128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2" y="126"/>
                  </a:lnTo>
                  <a:lnTo>
                    <a:pt x="103" y="128"/>
                  </a:lnTo>
                  <a:lnTo>
                    <a:pt x="103" y="128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02" y="125"/>
                  </a:lnTo>
                  <a:lnTo>
                    <a:pt x="104" y="124"/>
                  </a:lnTo>
                  <a:lnTo>
                    <a:pt x="106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08" y="124"/>
                  </a:lnTo>
                  <a:lnTo>
                    <a:pt x="108" y="123"/>
                  </a:lnTo>
                  <a:lnTo>
                    <a:pt x="108" y="120"/>
                  </a:lnTo>
                  <a:lnTo>
                    <a:pt x="110" y="119"/>
                  </a:lnTo>
                  <a:lnTo>
                    <a:pt x="110" y="117"/>
                  </a:lnTo>
                  <a:lnTo>
                    <a:pt x="110" y="116"/>
                  </a:lnTo>
                  <a:lnTo>
                    <a:pt x="123" y="103"/>
                  </a:lnTo>
                  <a:lnTo>
                    <a:pt x="136" y="89"/>
                  </a:lnTo>
                  <a:lnTo>
                    <a:pt x="150" y="77"/>
                  </a:lnTo>
                  <a:lnTo>
                    <a:pt x="166" y="65"/>
                  </a:lnTo>
                  <a:lnTo>
                    <a:pt x="168" y="65"/>
                  </a:lnTo>
                  <a:lnTo>
                    <a:pt x="170" y="65"/>
                  </a:lnTo>
                  <a:lnTo>
                    <a:pt x="171" y="64"/>
                  </a:lnTo>
                  <a:lnTo>
                    <a:pt x="171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1"/>
                  </a:lnTo>
                  <a:lnTo>
                    <a:pt x="174" y="60"/>
                  </a:lnTo>
                  <a:lnTo>
                    <a:pt x="172" y="60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87" y="54"/>
                  </a:lnTo>
                  <a:lnTo>
                    <a:pt x="192" y="56"/>
                  </a:lnTo>
                  <a:lnTo>
                    <a:pt x="196" y="56"/>
                  </a:lnTo>
                  <a:lnTo>
                    <a:pt x="199" y="56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7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9" y="57"/>
                  </a:lnTo>
                  <a:lnTo>
                    <a:pt x="201" y="60"/>
                  </a:lnTo>
                  <a:lnTo>
                    <a:pt x="204" y="62"/>
                  </a:lnTo>
                  <a:lnTo>
                    <a:pt x="202" y="62"/>
                  </a:lnTo>
                  <a:lnTo>
                    <a:pt x="201" y="62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4" y="64"/>
                  </a:lnTo>
                  <a:lnTo>
                    <a:pt x="204" y="65"/>
                  </a:lnTo>
                  <a:lnTo>
                    <a:pt x="205" y="64"/>
                  </a:lnTo>
                  <a:lnTo>
                    <a:pt x="205" y="64"/>
                  </a:lnTo>
                  <a:lnTo>
                    <a:pt x="213" y="74"/>
                  </a:lnTo>
                  <a:lnTo>
                    <a:pt x="217" y="86"/>
                  </a:lnTo>
                  <a:lnTo>
                    <a:pt x="222" y="96"/>
                  </a:lnTo>
                  <a:lnTo>
                    <a:pt x="223" y="99"/>
                  </a:lnTo>
                  <a:lnTo>
                    <a:pt x="226" y="102"/>
                  </a:lnTo>
                  <a:lnTo>
                    <a:pt x="227" y="104"/>
                  </a:lnTo>
                  <a:lnTo>
                    <a:pt x="229" y="109"/>
                  </a:lnTo>
                  <a:lnTo>
                    <a:pt x="230" y="115"/>
                  </a:lnTo>
                  <a:lnTo>
                    <a:pt x="233" y="119"/>
                  </a:lnTo>
                  <a:lnTo>
                    <a:pt x="235" y="123"/>
                  </a:lnTo>
                  <a:lnTo>
                    <a:pt x="238" y="124"/>
                  </a:lnTo>
                  <a:lnTo>
                    <a:pt x="238" y="125"/>
                  </a:lnTo>
                  <a:lnTo>
                    <a:pt x="237" y="125"/>
                  </a:lnTo>
                  <a:lnTo>
                    <a:pt x="235" y="126"/>
                  </a:lnTo>
                  <a:lnTo>
                    <a:pt x="233" y="128"/>
                  </a:lnTo>
                  <a:lnTo>
                    <a:pt x="230" y="128"/>
                  </a:lnTo>
                  <a:lnTo>
                    <a:pt x="227" y="126"/>
                  </a:lnTo>
                  <a:lnTo>
                    <a:pt x="226" y="125"/>
                  </a:lnTo>
                  <a:lnTo>
                    <a:pt x="223" y="124"/>
                  </a:lnTo>
                  <a:lnTo>
                    <a:pt x="222" y="121"/>
                  </a:lnTo>
                  <a:lnTo>
                    <a:pt x="221" y="120"/>
                  </a:lnTo>
                  <a:lnTo>
                    <a:pt x="219" y="117"/>
                  </a:lnTo>
                  <a:lnTo>
                    <a:pt x="218" y="116"/>
                  </a:lnTo>
                  <a:lnTo>
                    <a:pt x="218" y="116"/>
                  </a:lnTo>
                  <a:lnTo>
                    <a:pt x="218" y="115"/>
                  </a:lnTo>
                  <a:lnTo>
                    <a:pt x="219" y="115"/>
                  </a:lnTo>
                  <a:lnTo>
                    <a:pt x="219" y="115"/>
                  </a:lnTo>
                  <a:lnTo>
                    <a:pt x="216" y="112"/>
                  </a:lnTo>
                  <a:lnTo>
                    <a:pt x="214" y="111"/>
                  </a:lnTo>
                  <a:lnTo>
                    <a:pt x="212" y="107"/>
                  </a:lnTo>
                  <a:lnTo>
                    <a:pt x="212" y="104"/>
                  </a:lnTo>
                  <a:lnTo>
                    <a:pt x="210" y="100"/>
                  </a:lnTo>
                  <a:lnTo>
                    <a:pt x="210" y="96"/>
                  </a:lnTo>
                  <a:lnTo>
                    <a:pt x="212" y="96"/>
                  </a:lnTo>
                  <a:lnTo>
                    <a:pt x="210" y="95"/>
                  </a:lnTo>
                  <a:lnTo>
                    <a:pt x="209" y="95"/>
                  </a:lnTo>
                  <a:lnTo>
                    <a:pt x="209" y="95"/>
                  </a:lnTo>
                  <a:lnTo>
                    <a:pt x="208" y="94"/>
                  </a:lnTo>
                  <a:lnTo>
                    <a:pt x="209" y="94"/>
                  </a:lnTo>
                  <a:lnTo>
                    <a:pt x="209" y="94"/>
                  </a:lnTo>
                  <a:lnTo>
                    <a:pt x="208" y="94"/>
                  </a:lnTo>
                  <a:lnTo>
                    <a:pt x="208" y="92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1"/>
                  </a:lnTo>
                  <a:lnTo>
                    <a:pt x="208" y="90"/>
                  </a:lnTo>
                  <a:lnTo>
                    <a:pt x="206" y="90"/>
                  </a:lnTo>
                  <a:lnTo>
                    <a:pt x="204" y="90"/>
                  </a:lnTo>
                  <a:lnTo>
                    <a:pt x="202" y="89"/>
                  </a:lnTo>
                  <a:lnTo>
                    <a:pt x="202" y="87"/>
                  </a:lnTo>
                  <a:lnTo>
                    <a:pt x="202" y="86"/>
                  </a:lnTo>
                  <a:lnTo>
                    <a:pt x="201" y="85"/>
                  </a:lnTo>
                  <a:lnTo>
                    <a:pt x="200" y="85"/>
                  </a:lnTo>
                  <a:lnTo>
                    <a:pt x="201" y="85"/>
                  </a:lnTo>
                  <a:lnTo>
                    <a:pt x="201" y="83"/>
                  </a:lnTo>
                  <a:lnTo>
                    <a:pt x="199" y="82"/>
                  </a:lnTo>
                  <a:lnTo>
                    <a:pt x="196" y="79"/>
                  </a:lnTo>
                  <a:lnTo>
                    <a:pt x="193" y="75"/>
                  </a:lnTo>
                  <a:lnTo>
                    <a:pt x="191" y="73"/>
                  </a:lnTo>
                  <a:lnTo>
                    <a:pt x="192" y="73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89" y="72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8" y="70"/>
                  </a:lnTo>
                  <a:lnTo>
                    <a:pt x="188" y="69"/>
                  </a:lnTo>
                  <a:lnTo>
                    <a:pt x="188" y="70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7" y="70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2"/>
                  </a:lnTo>
                  <a:lnTo>
                    <a:pt x="185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3" y="73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2" y="74"/>
                  </a:lnTo>
                  <a:lnTo>
                    <a:pt x="180" y="74"/>
                  </a:lnTo>
                  <a:lnTo>
                    <a:pt x="182" y="75"/>
                  </a:lnTo>
                  <a:lnTo>
                    <a:pt x="180" y="74"/>
                  </a:lnTo>
                  <a:lnTo>
                    <a:pt x="182" y="74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6" y="75"/>
                  </a:lnTo>
                  <a:lnTo>
                    <a:pt x="174" y="79"/>
                  </a:lnTo>
                  <a:lnTo>
                    <a:pt x="170" y="83"/>
                  </a:lnTo>
                  <a:lnTo>
                    <a:pt x="166" y="86"/>
                  </a:lnTo>
                  <a:lnTo>
                    <a:pt x="165" y="86"/>
                  </a:lnTo>
                  <a:lnTo>
                    <a:pt x="163" y="85"/>
                  </a:lnTo>
                  <a:lnTo>
                    <a:pt x="163" y="86"/>
                  </a:lnTo>
                  <a:lnTo>
                    <a:pt x="163" y="87"/>
                  </a:lnTo>
                  <a:lnTo>
                    <a:pt x="163" y="89"/>
                  </a:lnTo>
                  <a:lnTo>
                    <a:pt x="162" y="89"/>
                  </a:lnTo>
                  <a:lnTo>
                    <a:pt x="161" y="87"/>
                  </a:lnTo>
                  <a:lnTo>
                    <a:pt x="161" y="89"/>
                  </a:lnTo>
                  <a:lnTo>
                    <a:pt x="161" y="90"/>
                  </a:lnTo>
                  <a:lnTo>
                    <a:pt x="161" y="90"/>
                  </a:lnTo>
                  <a:lnTo>
                    <a:pt x="161" y="91"/>
                  </a:lnTo>
                  <a:lnTo>
                    <a:pt x="161" y="90"/>
                  </a:lnTo>
                  <a:lnTo>
                    <a:pt x="159" y="89"/>
                  </a:lnTo>
                  <a:lnTo>
                    <a:pt x="159" y="90"/>
                  </a:lnTo>
                  <a:lnTo>
                    <a:pt x="158" y="91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1"/>
                  </a:lnTo>
                  <a:lnTo>
                    <a:pt x="157" y="92"/>
                  </a:lnTo>
                  <a:lnTo>
                    <a:pt x="157" y="94"/>
                  </a:lnTo>
                  <a:lnTo>
                    <a:pt x="155" y="94"/>
                  </a:lnTo>
                  <a:lnTo>
                    <a:pt x="155" y="95"/>
                  </a:lnTo>
                  <a:lnTo>
                    <a:pt x="154" y="94"/>
                  </a:lnTo>
                  <a:lnTo>
                    <a:pt x="153" y="94"/>
                  </a:lnTo>
                  <a:lnTo>
                    <a:pt x="154" y="94"/>
                  </a:lnTo>
                  <a:lnTo>
                    <a:pt x="154" y="95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4" y="95"/>
                  </a:lnTo>
                  <a:lnTo>
                    <a:pt x="153" y="95"/>
                  </a:lnTo>
                  <a:lnTo>
                    <a:pt x="153" y="96"/>
                  </a:lnTo>
                  <a:lnTo>
                    <a:pt x="153" y="98"/>
                  </a:lnTo>
                  <a:lnTo>
                    <a:pt x="151" y="99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49" y="102"/>
                  </a:lnTo>
                  <a:lnTo>
                    <a:pt x="147" y="103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5" y="103"/>
                  </a:lnTo>
                  <a:lnTo>
                    <a:pt x="144" y="103"/>
                  </a:lnTo>
                  <a:lnTo>
                    <a:pt x="144" y="103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4" y="107"/>
                  </a:lnTo>
                  <a:lnTo>
                    <a:pt x="145" y="108"/>
                  </a:lnTo>
                  <a:lnTo>
                    <a:pt x="142" y="108"/>
                  </a:lnTo>
                  <a:lnTo>
                    <a:pt x="141" y="109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7" y="107"/>
                  </a:lnTo>
                  <a:lnTo>
                    <a:pt x="136" y="107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6" y="106"/>
                  </a:lnTo>
                  <a:lnTo>
                    <a:pt x="136" y="107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4" y="111"/>
                  </a:lnTo>
                  <a:lnTo>
                    <a:pt x="134" y="112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3" y="113"/>
                  </a:lnTo>
                  <a:lnTo>
                    <a:pt x="132" y="113"/>
                  </a:lnTo>
                  <a:lnTo>
                    <a:pt x="133" y="119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2" y="117"/>
                  </a:lnTo>
                  <a:lnTo>
                    <a:pt x="132" y="117"/>
                  </a:lnTo>
                  <a:lnTo>
                    <a:pt x="132" y="119"/>
                  </a:lnTo>
                  <a:lnTo>
                    <a:pt x="133" y="120"/>
                  </a:lnTo>
                  <a:lnTo>
                    <a:pt x="132" y="120"/>
                  </a:lnTo>
                  <a:lnTo>
                    <a:pt x="132" y="120"/>
                  </a:lnTo>
                  <a:lnTo>
                    <a:pt x="130" y="121"/>
                  </a:lnTo>
                  <a:lnTo>
                    <a:pt x="129" y="120"/>
                  </a:lnTo>
                  <a:lnTo>
                    <a:pt x="129" y="120"/>
                  </a:lnTo>
                  <a:lnTo>
                    <a:pt x="129" y="119"/>
                  </a:lnTo>
                  <a:lnTo>
                    <a:pt x="128" y="119"/>
                  </a:lnTo>
                  <a:lnTo>
                    <a:pt x="128" y="120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3"/>
                  </a:lnTo>
                  <a:lnTo>
                    <a:pt x="127" y="124"/>
                  </a:lnTo>
                  <a:lnTo>
                    <a:pt x="127" y="125"/>
                  </a:lnTo>
                  <a:lnTo>
                    <a:pt x="127" y="126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5" y="126"/>
                  </a:lnTo>
                  <a:lnTo>
                    <a:pt x="124" y="129"/>
                  </a:lnTo>
                  <a:lnTo>
                    <a:pt x="124" y="130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1" y="129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20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19" y="134"/>
                  </a:lnTo>
                  <a:lnTo>
                    <a:pt x="119" y="134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5" y="137"/>
                  </a:lnTo>
                  <a:lnTo>
                    <a:pt x="112" y="140"/>
                  </a:lnTo>
                  <a:lnTo>
                    <a:pt x="110" y="141"/>
                  </a:lnTo>
                  <a:lnTo>
                    <a:pt x="111" y="14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0" y="142"/>
                  </a:lnTo>
                  <a:lnTo>
                    <a:pt x="108" y="142"/>
                  </a:lnTo>
                  <a:lnTo>
                    <a:pt x="108" y="142"/>
                  </a:lnTo>
                  <a:lnTo>
                    <a:pt x="107" y="144"/>
                  </a:lnTo>
                  <a:lnTo>
                    <a:pt x="108" y="142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44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103" y="145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7"/>
                  </a:lnTo>
                  <a:lnTo>
                    <a:pt x="103" y="147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00" y="149"/>
                  </a:lnTo>
                  <a:lnTo>
                    <a:pt x="100" y="147"/>
                  </a:lnTo>
                  <a:lnTo>
                    <a:pt x="99" y="145"/>
                  </a:lnTo>
                  <a:lnTo>
                    <a:pt x="99" y="146"/>
                  </a:lnTo>
                  <a:lnTo>
                    <a:pt x="99" y="147"/>
                  </a:lnTo>
                  <a:lnTo>
                    <a:pt x="99" y="149"/>
                  </a:lnTo>
                  <a:lnTo>
                    <a:pt x="99" y="149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1"/>
                  </a:lnTo>
                  <a:lnTo>
                    <a:pt x="96" y="151"/>
                  </a:lnTo>
                  <a:lnTo>
                    <a:pt x="94" y="153"/>
                  </a:lnTo>
                  <a:lnTo>
                    <a:pt x="93" y="153"/>
                  </a:lnTo>
                  <a:lnTo>
                    <a:pt x="93" y="154"/>
                  </a:lnTo>
                  <a:lnTo>
                    <a:pt x="91" y="155"/>
                  </a:lnTo>
                  <a:lnTo>
                    <a:pt x="90" y="155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89" y="155"/>
                  </a:lnTo>
                  <a:lnTo>
                    <a:pt x="89" y="155"/>
                  </a:lnTo>
                  <a:lnTo>
                    <a:pt x="87" y="154"/>
                  </a:lnTo>
                  <a:lnTo>
                    <a:pt x="85" y="154"/>
                  </a:lnTo>
                  <a:lnTo>
                    <a:pt x="86" y="155"/>
                  </a:lnTo>
                  <a:lnTo>
                    <a:pt x="86" y="158"/>
                  </a:lnTo>
                  <a:lnTo>
                    <a:pt x="85" y="157"/>
                  </a:lnTo>
                  <a:lnTo>
                    <a:pt x="85" y="157"/>
                  </a:lnTo>
                  <a:lnTo>
                    <a:pt x="85" y="158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2" y="159"/>
                  </a:lnTo>
                  <a:lnTo>
                    <a:pt x="82" y="158"/>
                  </a:lnTo>
                  <a:lnTo>
                    <a:pt x="82" y="157"/>
                  </a:lnTo>
                  <a:lnTo>
                    <a:pt x="82" y="157"/>
                  </a:lnTo>
                  <a:lnTo>
                    <a:pt x="81" y="155"/>
                  </a:lnTo>
                  <a:lnTo>
                    <a:pt x="79" y="157"/>
                  </a:lnTo>
                  <a:lnTo>
                    <a:pt x="79" y="157"/>
                  </a:lnTo>
                  <a:lnTo>
                    <a:pt x="79" y="158"/>
                  </a:lnTo>
                  <a:lnTo>
                    <a:pt x="79" y="159"/>
                  </a:lnTo>
                  <a:lnTo>
                    <a:pt x="78" y="159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7" y="161"/>
                  </a:lnTo>
                  <a:lnTo>
                    <a:pt x="77" y="162"/>
                  </a:lnTo>
                  <a:lnTo>
                    <a:pt x="75" y="162"/>
                  </a:lnTo>
                  <a:lnTo>
                    <a:pt x="75" y="162"/>
                  </a:lnTo>
                  <a:lnTo>
                    <a:pt x="75" y="163"/>
                  </a:lnTo>
                  <a:lnTo>
                    <a:pt x="74" y="163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9" y="164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5" y="164"/>
                  </a:lnTo>
                  <a:lnTo>
                    <a:pt x="65" y="163"/>
                  </a:lnTo>
                  <a:lnTo>
                    <a:pt x="65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1" y="162"/>
                  </a:lnTo>
                  <a:lnTo>
                    <a:pt x="58" y="162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6" y="161"/>
                  </a:lnTo>
                  <a:lnTo>
                    <a:pt x="55" y="162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59"/>
                  </a:lnTo>
                  <a:lnTo>
                    <a:pt x="55" y="159"/>
                  </a:lnTo>
                  <a:lnTo>
                    <a:pt x="52" y="158"/>
                  </a:lnTo>
                  <a:lnTo>
                    <a:pt x="52" y="157"/>
                  </a:lnTo>
                  <a:lnTo>
                    <a:pt x="53" y="157"/>
                  </a:lnTo>
                  <a:lnTo>
                    <a:pt x="55" y="155"/>
                  </a:lnTo>
                  <a:lnTo>
                    <a:pt x="55" y="155"/>
                  </a:lnTo>
                  <a:lnTo>
                    <a:pt x="53" y="154"/>
                  </a:lnTo>
                  <a:lnTo>
                    <a:pt x="52" y="154"/>
                  </a:lnTo>
                  <a:lnTo>
                    <a:pt x="55" y="153"/>
                  </a:lnTo>
                  <a:lnTo>
                    <a:pt x="53" y="153"/>
                  </a:lnTo>
                  <a:lnTo>
                    <a:pt x="53" y="153"/>
                  </a:lnTo>
                  <a:lnTo>
                    <a:pt x="52" y="153"/>
                  </a:lnTo>
                  <a:lnTo>
                    <a:pt x="52" y="153"/>
                  </a:lnTo>
                  <a:lnTo>
                    <a:pt x="53" y="153"/>
                  </a:lnTo>
                  <a:lnTo>
                    <a:pt x="53" y="151"/>
                  </a:lnTo>
                  <a:lnTo>
                    <a:pt x="52" y="151"/>
                  </a:lnTo>
                  <a:lnTo>
                    <a:pt x="51" y="151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49" y="153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49" y="150"/>
                  </a:lnTo>
                  <a:lnTo>
                    <a:pt x="49" y="150"/>
                  </a:lnTo>
                  <a:lnTo>
                    <a:pt x="48" y="150"/>
                  </a:lnTo>
                  <a:lnTo>
                    <a:pt x="47" y="150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8" y="147"/>
                  </a:lnTo>
                  <a:lnTo>
                    <a:pt x="47" y="149"/>
                  </a:lnTo>
                  <a:lnTo>
                    <a:pt x="47" y="149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4" y="145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5" y="141"/>
                  </a:lnTo>
                  <a:lnTo>
                    <a:pt x="44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3" y="140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7"/>
                  </a:lnTo>
                  <a:lnTo>
                    <a:pt x="44" y="137"/>
                  </a:lnTo>
                  <a:lnTo>
                    <a:pt x="45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3" y="136"/>
                  </a:lnTo>
                  <a:lnTo>
                    <a:pt x="41" y="136"/>
                  </a:lnTo>
                  <a:lnTo>
                    <a:pt x="40" y="136"/>
                  </a:lnTo>
                  <a:lnTo>
                    <a:pt x="40" y="134"/>
                  </a:lnTo>
                  <a:lnTo>
                    <a:pt x="39" y="133"/>
                  </a:lnTo>
                  <a:lnTo>
                    <a:pt x="38" y="132"/>
                  </a:lnTo>
                  <a:lnTo>
                    <a:pt x="39" y="130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35" y="126"/>
                  </a:lnTo>
                  <a:lnTo>
                    <a:pt x="34" y="125"/>
                  </a:lnTo>
                  <a:lnTo>
                    <a:pt x="34" y="124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6" y="121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5" y="120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32" y="120"/>
                  </a:lnTo>
                  <a:lnTo>
                    <a:pt x="31" y="119"/>
                  </a:lnTo>
                  <a:lnTo>
                    <a:pt x="31" y="116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1" y="116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31" y="113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6" y="108"/>
                  </a:lnTo>
                  <a:lnTo>
                    <a:pt x="27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24" y="102"/>
                  </a:lnTo>
                  <a:lnTo>
                    <a:pt x="22" y="99"/>
                  </a:lnTo>
                  <a:lnTo>
                    <a:pt x="21" y="96"/>
                  </a:lnTo>
                  <a:lnTo>
                    <a:pt x="19" y="94"/>
                  </a:lnTo>
                  <a:lnTo>
                    <a:pt x="21" y="94"/>
                  </a:lnTo>
                  <a:lnTo>
                    <a:pt x="21" y="92"/>
                  </a:lnTo>
                  <a:lnTo>
                    <a:pt x="19" y="92"/>
                  </a:lnTo>
                  <a:lnTo>
                    <a:pt x="19" y="94"/>
                  </a:lnTo>
                  <a:lnTo>
                    <a:pt x="19" y="92"/>
                  </a:lnTo>
                  <a:lnTo>
                    <a:pt x="21" y="92"/>
                  </a:lnTo>
                  <a:lnTo>
                    <a:pt x="21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1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21" y="87"/>
                  </a:lnTo>
                  <a:lnTo>
                    <a:pt x="22" y="87"/>
                  </a:lnTo>
                  <a:lnTo>
                    <a:pt x="24" y="87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7" y="85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19" y="82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5" y="83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7" y="82"/>
                  </a:lnTo>
                  <a:lnTo>
                    <a:pt x="15" y="81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3" y="82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7" y="79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3" y="78"/>
                  </a:lnTo>
                  <a:lnTo>
                    <a:pt x="15" y="78"/>
                  </a:lnTo>
                  <a:lnTo>
                    <a:pt x="15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7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1" y="72"/>
                  </a:lnTo>
                  <a:lnTo>
                    <a:pt x="10" y="72"/>
                  </a:lnTo>
                  <a:lnTo>
                    <a:pt x="9" y="72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66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9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6" y="65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6" y="64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7" y="61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7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3" y="40"/>
                  </a:lnTo>
                  <a:lnTo>
                    <a:pt x="5" y="41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7" y="40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56"/>
            <p:cNvSpPr>
              <a:spLocks noEditPoints="1"/>
            </p:cNvSpPr>
            <p:nvPr/>
          </p:nvSpPr>
          <p:spPr bwMode="auto">
            <a:xfrm>
              <a:off x="8661400" y="4198938"/>
              <a:ext cx="603250" cy="419100"/>
            </a:xfrm>
            <a:custGeom>
              <a:avLst/>
              <a:gdLst>
                <a:gd name="T0" fmla="*/ 380 w 380"/>
                <a:gd name="T1" fmla="*/ 9 h 264"/>
                <a:gd name="T2" fmla="*/ 355 w 380"/>
                <a:gd name="T3" fmla="*/ 38 h 264"/>
                <a:gd name="T4" fmla="*/ 330 w 380"/>
                <a:gd name="T5" fmla="*/ 55 h 264"/>
                <a:gd name="T6" fmla="*/ 303 w 380"/>
                <a:gd name="T7" fmla="*/ 58 h 264"/>
                <a:gd name="T8" fmla="*/ 287 w 380"/>
                <a:gd name="T9" fmla="*/ 62 h 264"/>
                <a:gd name="T10" fmla="*/ 270 w 380"/>
                <a:gd name="T11" fmla="*/ 65 h 264"/>
                <a:gd name="T12" fmla="*/ 256 w 380"/>
                <a:gd name="T13" fmla="*/ 70 h 264"/>
                <a:gd name="T14" fmla="*/ 235 w 380"/>
                <a:gd name="T15" fmla="*/ 73 h 264"/>
                <a:gd name="T16" fmla="*/ 226 w 380"/>
                <a:gd name="T17" fmla="*/ 70 h 264"/>
                <a:gd name="T18" fmla="*/ 209 w 380"/>
                <a:gd name="T19" fmla="*/ 73 h 264"/>
                <a:gd name="T20" fmla="*/ 192 w 380"/>
                <a:gd name="T21" fmla="*/ 73 h 264"/>
                <a:gd name="T22" fmla="*/ 182 w 380"/>
                <a:gd name="T23" fmla="*/ 70 h 264"/>
                <a:gd name="T24" fmla="*/ 176 w 380"/>
                <a:gd name="T25" fmla="*/ 73 h 264"/>
                <a:gd name="T26" fmla="*/ 159 w 380"/>
                <a:gd name="T27" fmla="*/ 73 h 264"/>
                <a:gd name="T28" fmla="*/ 141 w 380"/>
                <a:gd name="T29" fmla="*/ 72 h 264"/>
                <a:gd name="T30" fmla="*/ 118 w 380"/>
                <a:gd name="T31" fmla="*/ 68 h 264"/>
                <a:gd name="T32" fmla="*/ 112 w 380"/>
                <a:gd name="T33" fmla="*/ 68 h 264"/>
                <a:gd name="T34" fmla="*/ 105 w 380"/>
                <a:gd name="T35" fmla="*/ 68 h 264"/>
                <a:gd name="T36" fmla="*/ 97 w 380"/>
                <a:gd name="T37" fmla="*/ 68 h 264"/>
                <a:gd name="T38" fmla="*/ 89 w 380"/>
                <a:gd name="T39" fmla="*/ 66 h 264"/>
                <a:gd name="T40" fmla="*/ 82 w 380"/>
                <a:gd name="T41" fmla="*/ 64 h 264"/>
                <a:gd name="T42" fmla="*/ 78 w 380"/>
                <a:gd name="T43" fmla="*/ 64 h 264"/>
                <a:gd name="T44" fmla="*/ 67 w 380"/>
                <a:gd name="T45" fmla="*/ 60 h 264"/>
                <a:gd name="T46" fmla="*/ 63 w 380"/>
                <a:gd name="T47" fmla="*/ 53 h 264"/>
                <a:gd name="T48" fmla="*/ 50 w 380"/>
                <a:gd name="T49" fmla="*/ 68 h 264"/>
                <a:gd name="T50" fmla="*/ 42 w 380"/>
                <a:gd name="T51" fmla="*/ 92 h 264"/>
                <a:gd name="T52" fmla="*/ 33 w 380"/>
                <a:gd name="T53" fmla="*/ 124 h 264"/>
                <a:gd name="T54" fmla="*/ 24 w 380"/>
                <a:gd name="T55" fmla="*/ 146 h 264"/>
                <a:gd name="T56" fmla="*/ 16 w 380"/>
                <a:gd name="T57" fmla="*/ 209 h 264"/>
                <a:gd name="T58" fmla="*/ 6 w 380"/>
                <a:gd name="T59" fmla="*/ 260 h 264"/>
                <a:gd name="T60" fmla="*/ 4 w 380"/>
                <a:gd name="T61" fmla="*/ 230 h 264"/>
                <a:gd name="T62" fmla="*/ 0 w 380"/>
                <a:gd name="T63" fmla="*/ 210 h 264"/>
                <a:gd name="T64" fmla="*/ 6 w 380"/>
                <a:gd name="T65" fmla="*/ 188 h 264"/>
                <a:gd name="T66" fmla="*/ 6 w 380"/>
                <a:gd name="T67" fmla="*/ 174 h 264"/>
                <a:gd name="T68" fmla="*/ 6 w 380"/>
                <a:gd name="T69" fmla="*/ 162 h 264"/>
                <a:gd name="T70" fmla="*/ 7 w 380"/>
                <a:gd name="T71" fmla="*/ 149 h 264"/>
                <a:gd name="T72" fmla="*/ 11 w 380"/>
                <a:gd name="T73" fmla="*/ 140 h 264"/>
                <a:gd name="T74" fmla="*/ 10 w 380"/>
                <a:gd name="T75" fmla="*/ 128 h 264"/>
                <a:gd name="T76" fmla="*/ 12 w 380"/>
                <a:gd name="T77" fmla="*/ 119 h 264"/>
                <a:gd name="T78" fmla="*/ 15 w 380"/>
                <a:gd name="T79" fmla="*/ 110 h 264"/>
                <a:gd name="T80" fmla="*/ 19 w 380"/>
                <a:gd name="T81" fmla="*/ 100 h 264"/>
                <a:gd name="T82" fmla="*/ 19 w 380"/>
                <a:gd name="T83" fmla="*/ 92 h 264"/>
                <a:gd name="T84" fmla="*/ 23 w 380"/>
                <a:gd name="T85" fmla="*/ 79 h 264"/>
                <a:gd name="T86" fmla="*/ 29 w 380"/>
                <a:gd name="T87" fmla="*/ 61 h 264"/>
                <a:gd name="T88" fmla="*/ 40 w 380"/>
                <a:gd name="T89" fmla="*/ 62 h 264"/>
                <a:gd name="T90" fmla="*/ 29 w 380"/>
                <a:gd name="T91" fmla="*/ 51 h 264"/>
                <a:gd name="T92" fmla="*/ 32 w 380"/>
                <a:gd name="T93" fmla="*/ 47 h 264"/>
                <a:gd name="T94" fmla="*/ 37 w 380"/>
                <a:gd name="T95" fmla="*/ 41 h 264"/>
                <a:gd name="T96" fmla="*/ 37 w 380"/>
                <a:gd name="T97" fmla="*/ 34 h 264"/>
                <a:gd name="T98" fmla="*/ 42 w 380"/>
                <a:gd name="T99" fmla="*/ 32 h 264"/>
                <a:gd name="T100" fmla="*/ 45 w 380"/>
                <a:gd name="T101" fmla="*/ 30 h 264"/>
                <a:gd name="T102" fmla="*/ 48 w 380"/>
                <a:gd name="T103" fmla="*/ 28 h 264"/>
                <a:gd name="T104" fmla="*/ 57 w 380"/>
                <a:gd name="T105" fmla="*/ 14 h 264"/>
                <a:gd name="T106" fmla="*/ 63 w 380"/>
                <a:gd name="T107" fmla="*/ 10 h 264"/>
                <a:gd name="T108" fmla="*/ 63 w 380"/>
                <a:gd name="T109" fmla="*/ 19 h 264"/>
                <a:gd name="T110" fmla="*/ 80 w 380"/>
                <a:gd name="T111" fmla="*/ 43 h 264"/>
                <a:gd name="T112" fmla="*/ 114 w 380"/>
                <a:gd name="T113" fmla="*/ 47 h 264"/>
                <a:gd name="T114" fmla="*/ 152 w 380"/>
                <a:gd name="T115" fmla="*/ 49 h 264"/>
                <a:gd name="T116" fmla="*/ 202 w 380"/>
                <a:gd name="T117" fmla="*/ 52 h 264"/>
                <a:gd name="T118" fmla="*/ 235 w 380"/>
                <a:gd name="T119" fmla="*/ 57 h 264"/>
                <a:gd name="T120" fmla="*/ 319 w 380"/>
                <a:gd name="T121" fmla="*/ 4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0" h="264">
                  <a:moveTo>
                    <a:pt x="7" y="159"/>
                  </a:moveTo>
                  <a:lnTo>
                    <a:pt x="8" y="159"/>
                  </a:lnTo>
                  <a:lnTo>
                    <a:pt x="8" y="159"/>
                  </a:lnTo>
                  <a:lnTo>
                    <a:pt x="7" y="159"/>
                  </a:lnTo>
                  <a:close/>
                  <a:moveTo>
                    <a:pt x="7" y="158"/>
                  </a:moveTo>
                  <a:lnTo>
                    <a:pt x="7" y="158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8"/>
                  </a:lnTo>
                  <a:close/>
                  <a:moveTo>
                    <a:pt x="258" y="69"/>
                  </a:move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close/>
                  <a:moveTo>
                    <a:pt x="258" y="68"/>
                  </a:move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8"/>
                  </a:lnTo>
                  <a:close/>
                  <a:moveTo>
                    <a:pt x="40" y="40"/>
                  </a:moveTo>
                  <a:lnTo>
                    <a:pt x="41" y="40"/>
                  </a:lnTo>
                  <a:lnTo>
                    <a:pt x="41" y="40"/>
                  </a:lnTo>
                  <a:lnTo>
                    <a:pt x="40" y="40"/>
                  </a:lnTo>
                  <a:close/>
                  <a:moveTo>
                    <a:pt x="372" y="0"/>
                  </a:moveTo>
                  <a:lnTo>
                    <a:pt x="374" y="0"/>
                  </a:lnTo>
                  <a:lnTo>
                    <a:pt x="375" y="1"/>
                  </a:lnTo>
                  <a:lnTo>
                    <a:pt x="376" y="2"/>
                  </a:lnTo>
                  <a:lnTo>
                    <a:pt x="377" y="3"/>
                  </a:lnTo>
                  <a:lnTo>
                    <a:pt x="379" y="5"/>
                  </a:lnTo>
                  <a:lnTo>
                    <a:pt x="380" y="9"/>
                  </a:lnTo>
                  <a:lnTo>
                    <a:pt x="380" y="10"/>
                  </a:lnTo>
                  <a:lnTo>
                    <a:pt x="379" y="13"/>
                  </a:lnTo>
                  <a:lnTo>
                    <a:pt x="377" y="15"/>
                  </a:lnTo>
                  <a:lnTo>
                    <a:pt x="376" y="18"/>
                  </a:lnTo>
                  <a:lnTo>
                    <a:pt x="376" y="20"/>
                  </a:lnTo>
                  <a:lnTo>
                    <a:pt x="376" y="20"/>
                  </a:lnTo>
                  <a:lnTo>
                    <a:pt x="375" y="19"/>
                  </a:lnTo>
                  <a:lnTo>
                    <a:pt x="374" y="19"/>
                  </a:lnTo>
                  <a:lnTo>
                    <a:pt x="374" y="20"/>
                  </a:lnTo>
                  <a:lnTo>
                    <a:pt x="374" y="23"/>
                  </a:lnTo>
                  <a:lnTo>
                    <a:pt x="371" y="27"/>
                  </a:lnTo>
                  <a:lnTo>
                    <a:pt x="368" y="28"/>
                  </a:lnTo>
                  <a:lnTo>
                    <a:pt x="364" y="31"/>
                  </a:lnTo>
                  <a:lnTo>
                    <a:pt x="360" y="31"/>
                  </a:lnTo>
                  <a:lnTo>
                    <a:pt x="360" y="31"/>
                  </a:lnTo>
                  <a:lnTo>
                    <a:pt x="359" y="31"/>
                  </a:lnTo>
                  <a:lnTo>
                    <a:pt x="359" y="32"/>
                  </a:lnTo>
                  <a:lnTo>
                    <a:pt x="359" y="34"/>
                  </a:lnTo>
                  <a:lnTo>
                    <a:pt x="359" y="34"/>
                  </a:lnTo>
                  <a:lnTo>
                    <a:pt x="358" y="34"/>
                  </a:lnTo>
                  <a:lnTo>
                    <a:pt x="358" y="32"/>
                  </a:lnTo>
                  <a:lnTo>
                    <a:pt x="358" y="34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6"/>
                  </a:lnTo>
                  <a:lnTo>
                    <a:pt x="357" y="35"/>
                  </a:lnTo>
                  <a:lnTo>
                    <a:pt x="355" y="34"/>
                  </a:lnTo>
                  <a:lnTo>
                    <a:pt x="355" y="36"/>
                  </a:lnTo>
                  <a:lnTo>
                    <a:pt x="355" y="38"/>
                  </a:lnTo>
                  <a:lnTo>
                    <a:pt x="355" y="39"/>
                  </a:lnTo>
                  <a:lnTo>
                    <a:pt x="354" y="39"/>
                  </a:lnTo>
                  <a:lnTo>
                    <a:pt x="353" y="40"/>
                  </a:lnTo>
                  <a:lnTo>
                    <a:pt x="351" y="40"/>
                  </a:lnTo>
                  <a:lnTo>
                    <a:pt x="350" y="41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49" y="43"/>
                  </a:lnTo>
                  <a:lnTo>
                    <a:pt x="345" y="45"/>
                  </a:lnTo>
                  <a:lnTo>
                    <a:pt x="342" y="47"/>
                  </a:lnTo>
                  <a:lnTo>
                    <a:pt x="340" y="49"/>
                  </a:lnTo>
                  <a:lnTo>
                    <a:pt x="340" y="48"/>
                  </a:lnTo>
                  <a:lnTo>
                    <a:pt x="338" y="47"/>
                  </a:lnTo>
                  <a:lnTo>
                    <a:pt x="338" y="48"/>
                  </a:lnTo>
                  <a:lnTo>
                    <a:pt x="338" y="49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36" y="51"/>
                  </a:lnTo>
                  <a:lnTo>
                    <a:pt x="336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2" y="53"/>
                  </a:lnTo>
                  <a:lnTo>
                    <a:pt x="332" y="55"/>
                  </a:lnTo>
                  <a:lnTo>
                    <a:pt x="330" y="53"/>
                  </a:lnTo>
                  <a:lnTo>
                    <a:pt x="330" y="55"/>
                  </a:lnTo>
                  <a:lnTo>
                    <a:pt x="330" y="55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5"/>
                  </a:lnTo>
                  <a:lnTo>
                    <a:pt x="328" y="55"/>
                  </a:lnTo>
                  <a:lnTo>
                    <a:pt x="328" y="55"/>
                  </a:lnTo>
                  <a:lnTo>
                    <a:pt x="326" y="55"/>
                  </a:lnTo>
                  <a:lnTo>
                    <a:pt x="326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3"/>
                  </a:lnTo>
                  <a:lnTo>
                    <a:pt x="320" y="56"/>
                  </a:lnTo>
                  <a:lnTo>
                    <a:pt x="316" y="57"/>
                  </a:lnTo>
                  <a:lnTo>
                    <a:pt x="312" y="58"/>
                  </a:lnTo>
                  <a:lnTo>
                    <a:pt x="307" y="60"/>
                  </a:lnTo>
                  <a:lnTo>
                    <a:pt x="307" y="58"/>
                  </a:lnTo>
                  <a:lnTo>
                    <a:pt x="305" y="57"/>
                  </a:lnTo>
                  <a:lnTo>
                    <a:pt x="305" y="58"/>
                  </a:lnTo>
                  <a:lnTo>
                    <a:pt x="304" y="58"/>
                  </a:lnTo>
                  <a:lnTo>
                    <a:pt x="303" y="60"/>
                  </a:lnTo>
                  <a:lnTo>
                    <a:pt x="303" y="60"/>
                  </a:lnTo>
                  <a:lnTo>
                    <a:pt x="303" y="58"/>
                  </a:lnTo>
                  <a:lnTo>
                    <a:pt x="303" y="58"/>
                  </a:lnTo>
                  <a:lnTo>
                    <a:pt x="302" y="58"/>
                  </a:lnTo>
                  <a:lnTo>
                    <a:pt x="302" y="60"/>
                  </a:lnTo>
                  <a:lnTo>
                    <a:pt x="302" y="60"/>
                  </a:lnTo>
                  <a:lnTo>
                    <a:pt x="300" y="61"/>
                  </a:lnTo>
                  <a:lnTo>
                    <a:pt x="300" y="58"/>
                  </a:lnTo>
                  <a:lnTo>
                    <a:pt x="299" y="60"/>
                  </a:lnTo>
                  <a:lnTo>
                    <a:pt x="299" y="60"/>
                  </a:lnTo>
                  <a:lnTo>
                    <a:pt x="298" y="61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6" y="61"/>
                  </a:lnTo>
                  <a:lnTo>
                    <a:pt x="296" y="61"/>
                  </a:lnTo>
                  <a:lnTo>
                    <a:pt x="295" y="60"/>
                  </a:lnTo>
                  <a:lnTo>
                    <a:pt x="294" y="61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1"/>
                  </a:lnTo>
                  <a:lnTo>
                    <a:pt x="294" y="61"/>
                  </a:lnTo>
                  <a:lnTo>
                    <a:pt x="292" y="62"/>
                  </a:lnTo>
                  <a:lnTo>
                    <a:pt x="292" y="61"/>
                  </a:lnTo>
                  <a:lnTo>
                    <a:pt x="292" y="60"/>
                  </a:lnTo>
                  <a:lnTo>
                    <a:pt x="291" y="62"/>
                  </a:lnTo>
                  <a:lnTo>
                    <a:pt x="290" y="62"/>
                  </a:lnTo>
                  <a:lnTo>
                    <a:pt x="288" y="62"/>
                  </a:lnTo>
                  <a:lnTo>
                    <a:pt x="287" y="64"/>
                  </a:lnTo>
                  <a:lnTo>
                    <a:pt x="287" y="64"/>
                  </a:lnTo>
                  <a:lnTo>
                    <a:pt x="287" y="62"/>
                  </a:lnTo>
                  <a:lnTo>
                    <a:pt x="286" y="64"/>
                  </a:lnTo>
                  <a:lnTo>
                    <a:pt x="285" y="64"/>
                  </a:lnTo>
                  <a:lnTo>
                    <a:pt x="283" y="64"/>
                  </a:lnTo>
                  <a:lnTo>
                    <a:pt x="282" y="64"/>
                  </a:lnTo>
                  <a:lnTo>
                    <a:pt x="282" y="62"/>
                  </a:lnTo>
                  <a:lnTo>
                    <a:pt x="282" y="61"/>
                  </a:lnTo>
                  <a:lnTo>
                    <a:pt x="281" y="61"/>
                  </a:lnTo>
                  <a:lnTo>
                    <a:pt x="281" y="62"/>
                  </a:lnTo>
                  <a:lnTo>
                    <a:pt x="281" y="64"/>
                  </a:lnTo>
                  <a:lnTo>
                    <a:pt x="279" y="64"/>
                  </a:lnTo>
                  <a:lnTo>
                    <a:pt x="279" y="65"/>
                  </a:lnTo>
                  <a:lnTo>
                    <a:pt x="279" y="66"/>
                  </a:lnTo>
                  <a:lnTo>
                    <a:pt x="278" y="66"/>
                  </a:lnTo>
                  <a:lnTo>
                    <a:pt x="277" y="65"/>
                  </a:lnTo>
                  <a:lnTo>
                    <a:pt x="275" y="66"/>
                  </a:lnTo>
                  <a:lnTo>
                    <a:pt x="275" y="65"/>
                  </a:lnTo>
                  <a:lnTo>
                    <a:pt x="274" y="64"/>
                  </a:lnTo>
                  <a:lnTo>
                    <a:pt x="274" y="64"/>
                  </a:lnTo>
                  <a:lnTo>
                    <a:pt x="275" y="62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3" y="61"/>
                  </a:lnTo>
                  <a:lnTo>
                    <a:pt x="271" y="61"/>
                  </a:lnTo>
                  <a:lnTo>
                    <a:pt x="270" y="62"/>
                  </a:lnTo>
                  <a:lnTo>
                    <a:pt x="270" y="65"/>
                  </a:lnTo>
                  <a:lnTo>
                    <a:pt x="269" y="66"/>
                  </a:lnTo>
                  <a:lnTo>
                    <a:pt x="269" y="65"/>
                  </a:lnTo>
                  <a:lnTo>
                    <a:pt x="268" y="64"/>
                  </a:lnTo>
                  <a:lnTo>
                    <a:pt x="268" y="64"/>
                  </a:lnTo>
                  <a:lnTo>
                    <a:pt x="266" y="69"/>
                  </a:lnTo>
                  <a:lnTo>
                    <a:pt x="266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9"/>
                  </a:lnTo>
                  <a:lnTo>
                    <a:pt x="264" y="69"/>
                  </a:lnTo>
                  <a:lnTo>
                    <a:pt x="264" y="69"/>
                  </a:lnTo>
                  <a:lnTo>
                    <a:pt x="262" y="69"/>
                  </a:lnTo>
                  <a:lnTo>
                    <a:pt x="261" y="68"/>
                  </a:lnTo>
                  <a:lnTo>
                    <a:pt x="261" y="66"/>
                  </a:lnTo>
                  <a:lnTo>
                    <a:pt x="262" y="66"/>
                  </a:lnTo>
                  <a:lnTo>
                    <a:pt x="261" y="65"/>
                  </a:lnTo>
                  <a:lnTo>
                    <a:pt x="261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58" y="66"/>
                  </a:ln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7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56" y="69"/>
                  </a:lnTo>
                  <a:lnTo>
                    <a:pt x="254" y="72"/>
                  </a:lnTo>
                  <a:lnTo>
                    <a:pt x="252" y="73"/>
                  </a:lnTo>
                  <a:lnTo>
                    <a:pt x="252" y="72"/>
                  </a:lnTo>
                  <a:lnTo>
                    <a:pt x="252" y="70"/>
                  </a:lnTo>
                  <a:lnTo>
                    <a:pt x="251" y="70"/>
                  </a:lnTo>
                  <a:lnTo>
                    <a:pt x="249" y="72"/>
                  </a:lnTo>
                  <a:lnTo>
                    <a:pt x="248" y="72"/>
                  </a:lnTo>
                  <a:lnTo>
                    <a:pt x="247" y="72"/>
                  </a:lnTo>
                  <a:lnTo>
                    <a:pt x="247" y="72"/>
                  </a:lnTo>
                  <a:lnTo>
                    <a:pt x="247" y="73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3" y="72"/>
                  </a:lnTo>
                  <a:lnTo>
                    <a:pt x="243" y="73"/>
                  </a:lnTo>
                  <a:lnTo>
                    <a:pt x="243" y="72"/>
                  </a:lnTo>
                  <a:lnTo>
                    <a:pt x="241" y="73"/>
                  </a:lnTo>
                  <a:lnTo>
                    <a:pt x="240" y="73"/>
                  </a:lnTo>
                  <a:lnTo>
                    <a:pt x="239" y="73"/>
                  </a:lnTo>
                  <a:lnTo>
                    <a:pt x="236" y="73"/>
                  </a:lnTo>
                  <a:lnTo>
                    <a:pt x="236" y="74"/>
                  </a:lnTo>
                  <a:lnTo>
                    <a:pt x="235" y="74"/>
                  </a:lnTo>
                  <a:lnTo>
                    <a:pt x="235" y="75"/>
                  </a:lnTo>
                  <a:lnTo>
                    <a:pt x="235" y="74"/>
                  </a:lnTo>
                  <a:lnTo>
                    <a:pt x="235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2" y="74"/>
                  </a:lnTo>
                  <a:lnTo>
                    <a:pt x="231" y="73"/>
                  </a:lnTo>
                  <a:lnTo>
                    <a:pt x="231" y="73"/>
                  </a:lnTo>
                  <a:lnTo>
                    <a:pt x="231" y="72"/>
                  </a:lnTo>
                  <a:lnTo>
                    <a:pt x="231" y="72"/>
                  </a:lnTo>
                  <a:lnTo>
                    <a:pt x="231" y="70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28" y="73"/>
                  </a:lnTo>
                  <a:lnTo>
                    <a:pt x="228" y="73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6" y="74"/>
                  </a:lnTo>
                  <a:lnTo>
                    <a:pt x="226" y="73"/>
                  </a:lnTo>
                  <a:lnTo>
                    <a:pt x="226" y="70"/>
                  </a:lnTo>
                  <a:lnTo>
                    <a:pt x="226" y="72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2" y="75"/>
                  </a:lnTo>
                  <a:lnTo>
                    <a:pt x="220" y="74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8" y="73"/>
                  </a:lnTo>
                  <a:lnTo>
                    <a:pt x="216" y="74"/>
                  </a:lnTo>
                  <a:lnTo>
                    <a:pt x="216" y="74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5" y="73"/>
                  </a:lnTo>
                  <a:lnTo>
                    <a:pt x="215" y="73"/>
                  </a:lnTo>
                  <a:lnTo>
                    <a:pt x="214" y="73"/>
                  </a:lnTo>
                  <a:lnTo>
                    <a:pt x="214" y="74"/>
                  </a:lnTo>
                  <a:lnTo>
                    <a:pt x="214" y="73"/>
                  </a:lnTo>
                  <a:lnTo>
                    <a:pt x="213" y="72"/>
                  </a:lnTo>
                  <a:lnTo>
                    <a:pt x="211" y="70"/>
                  </a:lnTo>
                  <a:lnTo>
                    <a:pt x="211" y="72"/>
                  </a:lnTo>
                  <a:lnTo>
                    <a:pt x="211" y="73"/>
                  </a:lnTo>
                  <a:lnTo>
                    <a:pt x="211" y="74"/>
                  </a:lnTo>
                  <a:lnTo>
                    <a:pt x="210" y="73"/>
                  </a:lnTo>
                  <a:lnTo>
                    <a:pt x="209" y="73"/>
                  </a:lnTo>
                  <a:lnTo>
                    <a:pt x="209" y="74"/>
                  </a:lnTo>
                  <a:lnTo>
                    <a:pt x="207" y="74"/>
                  </a:lnTo>
                  <a:lnTo>
                    <a:pt x="206" y="73"/>
                  </a:lnTo>
                  <a:lnTo>
                    <a:pt x="207" y="73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7" y="70"/>
                  </a:lnTo>
                  <a:lnTo>
                    <a:pt x="206" y="70"/>
                  </a:lnTo>
                  <a:lnTo>
                    <a:pt x="206" y="72"/>
                  </a:lnTo>
                  <a:lnTo>
                    <a:pt x="205" y="72"/>
                  </a:lnTo>
                  <a:lnTo>
                    <a:pt x="203" y="72"/>
                  </a:lnTo>
                  <a:lnTo>
                    <a:pt x="205" y="74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2" y="74"/>
                  </a:lnTo>
                  <a:lnTo>
                    <a:pt x="202" y="74"/>
                  </a:lnTo>
                  <a:lnTo>
                    <a:pt x="202" y="73"/>
                  </a:lnTo>
                  <a:lnTo>
                    <a:pt x="202" y="73"/>
                  </a:lnTo>
                  <a:lnTo>
                    <a:pt x="201" y="73"/>
                  </a:lnTo>
                  <a:lnTo>
                    <a:pt x="201" y="74"/>
                  </a:lnTo>
                  <a:lnTo>
                    <a:pt x="201" y="74"/>
                  </a:lnTo>
                  <a:lnTo>
                    <a:pt x="199" y="74"/>
                  </a:lnTo>
                  <a:lnTo>
                    <a:pt x="197" y="74"/>
                  </a:lnTo>
                  <a:lnTo>
                    <a:pt x="196" y="74"/>
                  </a:lnTo>
                  <a:lnTo>
                    <a:pt x="194" y="73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92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4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2" y="70"/>
                  </a:lnTo>
                  <a:lnTo>
                    <a:pt x="192" y="70"/>
                  </a:lnTo>
                  <a:lnTo>
                    <a:pt x="190" y="72"/>
                  </a:lnTo>
                  <a:lnTo>
                    <a:pt x="190" y="73"/>
                  </a:lnTo>
                  <a:lnTo>
                    <a:pt x="189" y="74"/>
                  </a:lnTo>
                  <a:lnTo>
                    <a:pt x="188" y="74"/>
                  </a:lnTo>
                  <a:lnTo>
                    <a:pt x="188" y="73"/>
                  </a:lnTo>
                  <a:lnTo>
                    <a:pt x="188" y="73"/>
                  </a:lnTo>
                  <a:lnTo>
                    <a:pt x="186" y="74"/>
                  </a:lnTo>
                  <a:lnTo>
                    <a:pt x="185" y="73"/>
                  </a:lnTo>
                  <a:lnTo>
                    <a:pt x="185" y="72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0"/>
                  </a:lnTo>
                  <a:lnTo>
                    <a:pt x="184" y="72"/>
                  </a:lnTo>
                  <a:lnTo>
                    <a:pt x="182" y="69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0" y="70"/>
                  </a:lnTo>
                  <a:lnTo>
                    <a:pt x="181" y="72"/>
                  </a:lnTo>
                  <a:lnTo>
                    <a:pt x="182" y="72"/>
                  </a:lnTo>
                  <a:lnTo>
                    <a:pt x="181" y="73"/>
                  </a:lnTo>
                  <a:lnTo>
                    <a:pt x="180" y="73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6" y="72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2"/>
                  </a:lnTo>
                  <a:lnTo>
                    <a:pt x="175" y="70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3" y="73"/>
                  </a:lnTo>
                  <a:lnTo>
                    <a:pt x="173" y="73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1" y="72"/>
                  </a:lnTo>
                  <a:lnTo>
                    <a:pt x="171" y="72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8" y="73"/>
                  </a:lnTo>
                  <a:lnTo>
                    <a:pt x="168" y="72"/>
                  </a:lnTo>
                  <a:lnTo>
                    <a:pt x="167" y="72"/>
                  </a:lnTo>
                  <a:lnTo>
                    <a:pt x="167" y="73"/>
                  </a:lnTo>
                  <a:lnTo>
                    <a:pt x="165" y="72"/>
                  </a:lnTo>
                  <a:lnTo>
                    <a:pt x="165" y="70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4" y="69"/>
                  </a:lnTo>
                  <a:lnTo>
                    <a:pt x="164" y="72"/>
                  </a:lnTo>
                  <a:lnTo>
                    <a:pt x="164" y="73"/>
                  </a:lnTo>
                  <a:lnTo>
                    <a:pt x="163" y="73"/>
                  </a:lnTo>
                  <a:lnTo>
                    <a:pt x="160" y="73"/>
                  </a:lnTo>
                  <a:lnTo>
                    <a:pt x="159" y="73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8" y="73"/>
                  </a:lnTo>
                  <a:lnTo>
                    <a:pt x="155" y="73"/>
                  </a:lnTo>
                  <a:lnTo>
                    <a:pt x="154" y="73"/>
                  </a:lnTo>
                  <a:lnTo>
                    <a:pt x="152" y="73"/>
                  </a:lnTo>
                  <a:lnTo>
                    <a:pt x="151" y="72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8" y="69"/>
                  </a:lnTo>
                  <a:lnTo>
                    <a:pt x="148" y="70"/>
                  </a:lnTo>
                  <a:lnTo>
                    <a:pt x="150" y="72"/>
                  </a:lnTo>
                  <a:lnTo>
                    <a:pt x="147" y="72"/>
                  </a:lnTo>
                  <a:lnTo>
                    <a:pt x="146" y="72"/>
                  </a:lnTo>
                  <a:lnTo>
                    <a:pt x="144" y="70"/>
                  </a:lnTo>
                  <a:lnTo>
                    <a:pt x="144" y="72"/>
                  </a:lnTo>
                  <a:lnTo>
                    <a:pt x="143" y="72"/>
                  </a:lnTo>
                  <a:lnTo>
                    <a:pt x="143" y="70"/>
                  </a:lnTo>
                  <a:lnTo>
                    <a:pt x="143" y="70"/>
                  </a:lnTo>
                  <a:lnTo>
                    <a:pt x="142" y="70"/>
                  </a:lnTo>
                  <a:lnTo>
                    <a:pt x="142" y="72"/>
                  </a:lnTo>
                  <a:lnTo>
                    <a:pt x="142" y="70"/>
                  </a:lnTo>
                  <a:lnTo>
                    <a:pt x="141" y="70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39" y="7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8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5" y="69"/>
                  </a:lnTo>
                  <a:lnTo>
                    <a:pt x="135" y="70"/>
                  </a:lnTo>
                  <a:lnTo>
                    <a:pt x="134" y="70"/>
                  </a:lnTo>
                  <a:lnTo>
                    <a:pt x="135" y="72"/>
                  </a:lnTo>
                  <a:lnTo>
                    <a:pt x="134" y="70"/>
                  </a:lnTo>
                  <a:lnTo>
                    <a:pt x="133" y="69"/>
                  </a:lnTo>
                  <a:lnTo>
                    <a:pt x="131" y="68"/>
                  </a:lnTo>
                  <a:lnTo>
                    <a:pt x="129" y="70"/>
                  </a:lnTo>
                  <a:lnTo>
                    <a:pt x="126" y="70"/>
                  </a:lnTo>
                  <a:lnTo>
                    <a:pt x="124" y="70"/>
                  </a:lnTo>
                  <a:lnTo>
                    <a:pt x="121" y="70"/>
                  </a:lnTo>
                  <a:lnTo>
                    <a:pt x="121" y="69"/>
                  </a:lnTo>
                  <a:lnTo>
                    <a:pt x="121" y="69"/>
                  </a:lnTo>
                  <a:lnTo>
                    <a:pt x="120" y="69"/>
                  </a:lnTo>
                  <a:lnTo>
                    <a:pt x="120" y="70"/>
                  </a:lnTo>
                  <a:lnTo>
                    <a:pt x="120" y="70"/>
                  </a:lnTo>
                  <a:lnTo>
                    <a:pt x="120" y="69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20" y="66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69"/>
                  </a:lnTo>
                  <a:lnTo>
                    <a:pt x="116" y="69"/>
                  </a:lnTo>
                  <a:lnTo>
                    <a:pt x="116" y="70"/>
                  </a:lnTo>
                  <a:lnTo>
                    <a:pt x="116" y="69"/>
                  </a:lnTo>
                  <a:lnTo>
                    <a:pt x="116" y="68"/>
                  </a:lnTo>
                  <a:lnTo>
                    <a:pt x="114" y="68"/>
                  </a:lnTo>
                  <a:lnTo>
                    <a:pt x="116" y="66"/>
                  </a:lnTo>
                  <a:lnTo>
                    <a:pt x="116" y="65"/>
                  </a:lnTo>
                  <a:lnTo>
                    <a:pt x="117" y="62"/>
                  </a:lnTo>
                  <a:lnTo>
                    <a:pt x="117" y="61"/>
                  </a:lnTo>
                  <a:lnTo>
                    <a:pt x="117" y="61"/>
                  </a:lnTo>
                  <a:lnTo>
                    <a:pt x="117" y="60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7" y="57"/>
                  </a:lnTo>
                  <a:lnTo>
                    <a:pt x="116" y="58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4" y="64"/>
                  </a:lnTo>
                  <a:lnTo>
                    <a:pt x="114" y="65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2" y="66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0" y="65"/>
                  </a:lnTo>
                  <a:lnTo>
                    <a:pt x="112" y="66"/>
                  </a:lnTo>
                  <a:lnTo>
                    <a:pt x="110" y="68"/>
                  </a:lnTo>
                  <a:lnTo>
                    <a:pt x="110" y="69"/>
                  </a:lnTo>
                  <a:lnTo>
                    <a:pt x="110" y="68"/>
                  </a:lnTo>
                  <a:lnTo>
                    <a:pt x="110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9" y="69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7" y="69"/>
                  </a:lnTo>
                  <a:lnTo>
                    <a:pt x="107" y="70"/>
                  </a:lnTo>
                  <a:lnTo>
                    <a:pt x="107" y="69"/>
                  </a:lnTo>
                  <a:lnTo>
                    <a:pt x="108" y="66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5" y="68"/>
                  </a:lnTo>
                  <a:lnTo>
                    <a:pt x="105" y="70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6"/>
                  </a:lnTo>
                  <a:lnTo>
                    <a:pt x="103" y="68"/>
                  </a:lnTo>
                  <a:lnTo>
                    <a:pt x="103" y="66"/>
                  </a:lnTo>
                  <a:lnTo>
                    <a:pt x="103" y="65"/>
                  </a:lnTo>
                  <a:lnTo>
                    <a:pt x="101" y="65"/>
                  </a:lnTo>
                  <a:lnTo>
                    <a:pt x="101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5"/>
                  </a:lnTo>
                  <a:lnTo>
                    <a:pt x="99" y="65"/>
                  </a:lnTo>
                  <a:lnTo>
                    <a:pt x="99" y="66"/>
                  </a:lnTo>
                  <a:lnTo>
                    <a:pt x="99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69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95" y="68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6" y="65"/>
                  </a:lnTo>
                  <a:lnTo>
                    <a:pt x="96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3" y="66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3" y="66"/>
                  </a:lnTo>
                  <a:lnTo>
                    <a:pt x="93" y="65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5"/>
                  </a:lnTo>
                  <a:lnTo>
                    <a:pt x="89" y="66"/>
                  </a:lnTo>
                  <a:lnTo>
                    <a:pt x="88" y="66"/>
                  </a:lnTo>
                  <a:lnTo>
                    <a:pt x="88" y="65"/>
                  </a:lnTo>
                  <a:lnTo>
                    <a:pt x="87" y="62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57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7" y="60"/>
                  </a:lnTo>
                  <a:lnTo>
                    <a:pt x="86" y="61"/>
                  </a:lnTo>
                  <a:lnTo>
                    <a:pt x="84" y="62"/>
                  </a:lnTo>
                  <a:lnTo>
                    <a:pt x="84" y="65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3" y="62"/>
                  </a:lnTo>
                  <a:lnTo>
                    <a:pt x="83" y="61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2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79" y="62"/>
                  </a:lnTo>
                  <a:lnTo>
                    <a:pt x="79" y="61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2" y="60"/>
                  </a:lnTo>
                  <a:lnTo>
                    <a:pt x="82" y="58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0" y="57"/>
                  </a:lnTo>
                  <a:lnTo>
                    <a:pt x="79" y="57"/>
                  </a:lnTo>
                  <a:lnTo>
                    <a:pt x="79" y="58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1"/>
                  </a:lnTo>
                  <a:lnTo>
                    <a:pt x="78" y="61"/>
                  </a:lnTo>
                  <a:lnTo>
                    <a:pt x="78" y="62"/>
                  </a:lnTo>
                  <a:lnTo>
                    <a:pt x="78" y="64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5"/>
                  </a:lnTo>
                  <a:lnTo>
                    <a:pt x="74" y="65"/>
                  </a:lnTo>
                  <a:lnTo>
                    <a:pt x="74" y="62"/>
                  </a:lnTo>
                  <a:lnTo>
                    <a:pt x="74" y="61"/>
                  </a:lnTo>
                  <a:lnTo>
                    <a:pt x="75" y="61"/>
                  </a:lnTo>
                  <a:lnTo>
                    <a:pt x="75" y="62"/>
                  </a:lnTo>
                  <a:lnTo>
                    <a:pt x="76" y="61"/>
                  </a:lnTo>
                  <a:lnTo>
                    <a:pt x="76" y="60"/>
                  </a:lnTo>
                  <a:lnTo>
                    <a:pt x="75" y="60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7" y="61"/>
                  </a:lnTo>
                  <a:lnTo>
                    <a:pt x="69" y="60"/>
                  </a:lnTo>
                  <a:lnTo>
                    <a:pt x="67" y="60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1" y="58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4" y="57"/>
                  </a:lnTo>
                  <a:lnTo>
                    <a:pt x="74" y="56"/>
                  </a:lnTo>
                  <a:lnTo>
                    <a:pt x="74" y="55"/>
                  </a:lnTo>
                  <a:lnTo>
                    <a:pt x="74" y="53"/>
                  </a:lnTo>
                  <a:lnTo>
                    <a:pt x="74" y="52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69" y="55"/>
                  </a:lnTo>
                  <a:lnTo>
                    <a:pt x="67" y="56"/>
                  </a:lnTo>
                  <a:lnTo>
                    <a:pt x="67" y="55"/>
                  </a:lnTo>
                  <a:lnTo>
                    <a:pt x="69" y="53"/>
                  </a:lnTo>
                  <a:lnTo>
                    <a:pt x="66" y="53"/>
                  </a:lnTo>
                  <a:lnTo>
                    <a:pt x="63" y="52"/>
                  </a:lnTo>
                  <a:lnTo>
                    <a:pt x="63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1" y="48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5" y="49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3" y="51"/>
                  </a:lnTo>
                  <a:lnTo>
                    <a:pt x="52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2" y="52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2" y="56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0" y="65"/>
                  </a:lnTo>
                  <a:lnTo>
                    <a:pt x="50" y="68"/>
                  </a:lnTo>
                  <a:lnTo>
                    <a:pt x="48" y="66"/>
                  </a:lnTo>
                  <a:lnTo>
                    <a:pt x="49" y="69"/>
                  </a:lnTo>
                  <a:lnTo>
                    <a:pt x="48" y="72"/>
                  </a:lnTo>
                  <a:lnTo>
                    <a:pt x="48" y="73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4" y="75"/>
                  </a:lnTo>
                  <a:lnTo>
                    <a:pt x="44" y="77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81"/>
                  </a:lnTo>
                  <a:lnTo>
                    <a:pt x="44" y="81"/>
                  </a:lnTo>
                  <a:lnTo>
                    <a:pt x="44" y="82"/>
                  </a:lnTo>
                  <a:lnTo>
                    <a:pt x="45" y="82"/>
                  </a:lnTo>
                  <a:lnTo>
                    <a:pt x="45" y="83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2" y="87"/>
                  </a:lnTo>
                  <a:lnTo>
                    <a:pt x="41" y="87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1" y="94"/>
                  </a:lnTo>
                  <a:lnTo>
                    <a:pt x="42" y="94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1" y="98"/>
                  </a:lnTo>
                  <a:lnTo>
                    <a:pt x="40" y="98"/>
                  </a:lnTo>
                  <a:lnTo>
                    <a:pt x="41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40" y="99"/>
                  </a:lnTo>
                  <a:lnTo>
                    <a:pt x="41" y="100"/>
                  </a:lnTo>
                  <a:lnTo>
                    <a:pt x="41" y="102"/>
                  </a:lnTo>
                  <a:lnTo>
                    <a:pt x="40" y="104"/>
                  </a:lnTo>
                  <a:lnTo>
                    <a:pt x="37" y="106"/>
                  </a:lnTo>
                  <a:lnTo>
                    <a:pt x="37" y="107"/>
                  </a:lnTo>
                  <a:lnTo>
                    <a:pt x="37" y="111"/>
                  </a:lnTo>
                  <a:lnTo>
                    <a:pt x="36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5" y="120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5" y="124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32" y="124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1" y="129"/>
                  </a:lnTo>
                  <a:lnTo>
                    <a:pt x="31" y="130"/>
                  </a:lnTo>
                  <a:lnTo>
                    <a:pt x="31" y="132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9" y="133"/>
                  </a:lnTo>
                  <a:lnTo>
                    <a:pt x="28" y="136"/>
                  </a:lnTo>
                  <a:lnTo>
                    <a:pt x="28" y="138"/>
                  </a:lnTo>
                  <a:lnTo>
                    <a:pt x="28" y="142"/>
                  </a:lnTo>
                  <a:lnTo>
                    <a:pt x="28" y="145"/>
                  </a:lnTo>
                  <a:lnTo>
                    <a:pt x="27" y="145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4" y="145"/>
                  </a:lnTo>
                  <a:lnTo>
                    <a:pt x="23" y="145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3" y="147"/>
                  </a:lnTo>
                  <a:lnTo>
                    <a:pt x="21" y="147"/>
                  </a:lnTo>
                  <a:lnTo>
                    <a:pt x="23" y="147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3" y="153"/>
                  </a:lnTo>
                  <a:lnTo>
                    <a:pt x="23" y="154"/>
                  </a:lnTo>
                  <a:lnTo>
                    <a:pt x="23" y="155"/>
                  </a:lnTo>
                  <a:lnTo>
                    <a:pt x="25" y="157"/>
                  </a:lnTo>
                  <a:lnTo>
                    <a:pt x="24" y="182"/>
                  </a:lnTo>
                  <a:lnTo>
                    <a:pt x="21" y="193"/>
                  </a:lnTo>
                  <a:lnTo>
                    <a:pt x="19" y="205"/>
                  </a:lnTo>
                  <a:lnTo>
                    <a:pt x="17" y="206"/>
                  </a:lnTo>
                  <a:lnTo>
                    <a:pt x="16" y="206"/>
                  </a:lnTo>
                  <a:lnTo>
                    <a:pt x="16" y="208"/>
                  </a:lnTo>
                  <a:lnTo>
                    <a:pt x="17" y="209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17" y="209"/>
                  </a:lnTo>
                  <a:lnTo>
                    <a:pt x="17" y="209"/>
                  </a:lnTo>
                  <a:lnTo>
                    <a:pt x="17" y="210"/>
                  </a:lnTo>
                  <a:lnTo>
                    <a:pt x="19" y="210"/>
                  </a:lnTo>
                  <a:lnTo>
                    <a:pt x="17" y="214"/>
                  </a:lnTo>
                  <a:lnTo>
                    <a:pt x="17" y="219"/>
                  </a:lnTo>
                  <a:lnTo>
                    <a:pt x="17" y="218"/>
                  </a:lnTo>
                  <a:lnTo>
                    <a:pt x="16" y="218"/>
                  </a:lnTo>
                  <a:lnTo>
                    <a:pt x="16" y="219"/>
                  </a:lnTo>
                  <a:lnTo>
                    <a:pt x="17" y="219"/>
                  </a:lnTo>
                  <a:lnTo>
                    <a:pt x="16" y="219"/>
                  </a:lnTo>
                  <a:lnTo>
                    <a:pt x="17" y="221"/>
                  </a:lnTo>
                  <a:lnTo>
                    <a:pt x="19" y="221"/>
                  </a:lnTo>
                  <a:lnTo>
                    <a:pt x="19" y="231"/>
                  </a:lnTo>
                  <a:lnTo>
                    <a:pt x="17" y="242"/>
                  </a:lnTo>
                  <a:lnTo>
                    <a:pt x="16" y="244"/>
                  </a:lnTo>
                  <a:lnTo>
                    <a:pt x="17" y="246"/>
                  </a:lnTo>
                  <a:lnTo>
                    <a:pt x="17" y="248"/>
                  </a:lnTo>
                  <a:lnTo>
                    <a:pt x="16" y="252"/>
                  </a:lnTo>
                  <a:lnTo>
                    <a:pt x="15" y="256"/>
                  </a:lnTo>
                  <a:lnTo>
                    <a:pt x="16" y="260"/>
                  </a:lnTo>
                  <a:lnTo>
                    <a:pt x="17" y="263"/>
                  </a:lnTo>
                  <a:lnTo>
                    <a:pt x="17" y="264"/>
                  </a:lnTo>
                  <a:lnTo>
                    <a:pt x="15" y="264"/>
                  </a:lnTo>
                  <a:lnTo>
                    <a:pt x="14" y="264"/>
                  </a:lnTo>
                  <a:lnTo>
                    <a:pt x="11" y="264"/>
                  </a:lnTo>
                  <a:lnTo>
                    <a:pt x="10" y="263"/>
                  </a:lnTo>
                  <a:lnTo>
                    <a:pt x="7" y="261"/>
                  </a:lnTo>
                  <a:lnTo>
                    <a:pt x="6" y="260"/>
                  </a:lnTo>
                  <a:lnTo>
                    <a:pt x="6" y="259"/>
                  </a:lnTo>
                  <a:lnTo>
                    <a:pt x="6" y="256"/>
                  </a:lnTo>
                  <a:lnTo>
                    <a:pt x="4" y="255"/>
                  </a:lnTo>
                  <a:lnTo>
                    <a:pt x="3" y="254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6" y="252"/>
                  </a:lnTo>
                  <a:lnTo>
                    <a:pt x="6" y="252"/>
                  </a:lnTo>
                  <a:lnTo>
                    <a:pt x="4" y="250"/>
                  </a:lnTo>
                  <a:lnTo>
                    <a:pt x="3" y="247"/>
                  </a:lnTo>
                  <a:lnTo>
                    <a:pt x="3" y="244"/>
                  </a:lnTo>
                  <a:lnTo>
                    <a:pt x="4" y="242"/>
                  </a:lnTo>
                  <a:lnTo>
                    <a:pt x="6" y="239"/>
                  </a:lnTo>
                  <a:lnTo>
                    <a:pt x="7" y="239"/>
                  </a:lnTo>
                  <a:lnTo>
                    <a:pt x="7" y="238"/>
                  </a:lnTo>
                  <a:lnTo>
                    <a:pt x="6" y="238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7" y="236"/>
                  </a:lnTo>
                  <a:lnTo>
                    <a:pt x="6" y="236"/>
                  </a:lnTo>
                  <a:lnTo>
                    <a:pt x="6" y="235"/>
                  </a:lnTo>
                  <a:lnTo>
                    <a:pt x="4" y="235"/>
                  </a:lnTo>
                  <a:lnTo>
                    <a:pt x="6" y="235"/>
                  </a:lnTo>
                  <a:lnTo>
                    <a:pt x="7" y="234"/>
                  </a:lnTo>
                  <a:lnTo>
                    <a:pt x="6" y="234"/>
                  </a:lnTo>
                  <a:lnTo>
                    <a:pt x="4" y="233"/>
                  </a:lnTo>
                  <a:lnTo>
                    <a:pt x="3" y="233"/>
                  </a:lnTo>
                  <a:lnTo>
                    <a:pt x="4" y="231"/>
                  </a:lnTo>
                  <a:lnTo>
                    <a:pt x="4" y="230"/>
                  </a:lnTo>
                  <a:lnTo>
                    <a:pt x="3" y="229"/>
                  </a:lnTo>
                  <a:lnTo>
                    <a:pt x="4" y="229"/>
                  </a:lnTo>
                  <a:lnTo>
                    <a:pt x="3" y="226"/>
                  </a:lnTo>
                  <a:lnTo>
                    <a:pt x="2" y="223"/>
                  </a:lnTo>
                  <a:lnTo>
                    <a:pt x="2" y="222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4" y="219"/>
                  </a:lnTo>
                  <a:lnTo>
                    <a:pt x="3" y="218"/>
                  </a:lnTo>
                  <a:lnTo>
                    <a:pt x="2" y="218"/>
                  </a:lnTo>
                  <a:lnTo>
                    <a:pt x="2" y="217"/>
                  </a:lnTo>
                  <a:lnTo>
                    <a:pt x="2" y="217"/>
                  </a:lnTo>
                  <a:lnTo>
                    <a:pt x="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2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2" y="212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0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8"/>
                  </a:lnTo>
                  <a:lnTo>
                    <a:pt x="3" y="208"/>
                  </a:lnTo>
                  <a:lnTo>
                    <a:pt x="4" y="208"/>
                  </a:lnTo>
                  <a:lnTo>
                    <a:pt x="3" y="204"/>
                  </a:lnTo>
                  <a:lnTo>
                    <a:pt x="3" y="199"/>
                  </a:lnTo>
                  <a:lnTo>
                    <a:pt x="3" y="195"/>
                  </a:lnTo>
                  <a:lnTo>
                    <a:pt x="4" y="195"/>
                  </a:lnTo>
                  <a:lnTo>
                    <a:pt x="6" y="195"/>
                  </a:lnTo>
                  <a:lnTo>
                    <a:pt x="6" y="193"/>
                  </a:lnTo>
                  <a:lnTo>
                    <a:pt x="6" y="192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6" y="191"/>
                  </a:lnTo>
                  <a:lnTo>
                    <a:pt x="6" y="191"/>
                  </a:lnTo>
                  <a:lnTo>
                    <a:pt x="4" y="191"/>
                  </a:lnTo>
                  <a:lnTo>
                    <a:pt x="4" y="189"/>
                  </a:lnTo>
                  <a:lnTo>
                    <a:pt x="7" y="191"/>
                  </a:lnTo>
                  <a:lnTo>
                    <a:pt x="6" y="189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7" y="188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7" y="185"/>
                  </a:lnTo>
                  <a:lnTo>
                    <a:pt x="8" y="185"/>
                  </a:lnTo>
                  <a:lnTo>
                    <a:pt x="7" y="185"/>
                  </a:lnTo>
                  <a:lnTo>
                    <a:pt x="6" y="185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7" y="184"/>
                  </a:lnTo>
                  <a:lnTo>
                    <a:pt x="6" y="183"/>
                  </a:lnTo>
                  <a:lnTo>
                    <a:pt x="6" y="182"/>
                  </a:lnTo>
                  <a:lnTo>
                    <a:pt x="6" y="180"/>
                  </a:lnTo>
                  <a:lnTo>
                    <a:pt x="6" y="180"/>
                  </a:lnTo>
                  <a:lnTo>
                    <a:pt x="6" y="179"/>
                  </a:lnTo>
                  <a:lnTo>
                    <a:pt x="6" y="178"/>
                  </a:lnTo>
                  <a:lnTo>
                    <a:pt x="6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7" y="176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6" y="174"/>
                  </a:lnTo>
                  <a:lnTo>
                    <a:pt x="4" y="174"/>
                  </a:lnTo>
                  <a:lnTo>
                    <a:pt x="6" y="174"/>
                  </a:lnTo>
                  <a:lnTo>
                    <a:pt x="6" y="172"/>
                  </a:lnTo>
                  <a:lnTo>
                    <a:pt x="6" y="171"/>
                  </a:lnTo>
                  <a:lnTo>
                    <a:pt x="7" y="171"/>
                  </a:lnTo>
                  <a:lnTo>
                    <a:pt x="8" y="171"/>
                  </a:lnTo>
                  <a:lnTo>
                    <a:pt x="10" y="172"/>
                  </a:lnTo>
                  <a:lnTo>
                    <a:pt x="11" y="171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10" y="168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8" y="167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3"/>
                  </a:lnTo>
                  <a:lnTo>
                    <a:pt x="7" y="163"/>
                  </a:lnTo>
                  <a:lnTo>
                    <a:pt x="6" y="163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7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7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7" y="157"/>
                  </a:lnTo>
                  <a:lnTo>
                    <a:pt x="8" y="158"/>
                  </a:lnTo>
                  <a:lnTo>
                    <a:pt x="6" y="155"/>
                  </a:lnTo>
                  <a:lnTo>
                    <a:pt x="6" y="153"/>
                  </a:lnTo>
                  <a:lnTo>
                    <a:pt x="6" y="154"/>
                  </a:lnTo>
                  <a:lnTo>
                    <a:pt x="7" y="154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8" y="149"/>
                  </a:lnTo>
                  <a:lnTo>
                    <a:pt x="8" y="149"/>
                  </a:lnTo>
                  <a:lnTo>
                    <a:pt x="8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6"/>
                  </a:lnTo>
                  <a:lnTo>
                    <a:pt x="7" y="144"/>
                  </a:lnTo>
                  <a:lnTo>
                    <a:pt x="8" y="142"/>
                  </a:lnTo>
                  <a:lnTo>
                    <a:pt x="7" y="142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7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0" y="141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0" y="134"/>
                  </a:lnTo>
                  <a:lnTo>
                    <a:pt x="10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1" y="134"/>
                  </a:lnTo>
                  <a:lnTo>
                    <a:pt x="10" y="134"/>
                  </a:lnTo>
                  <a:lnTo>
                    <a:pt x="11" y="134"/>
                  </a:lnTo>
                  <a:lnTo>
                    <a:pt x="10" y="133"/>
                  </a:lnTo>
                  <a:lnTo>
                    <a:pt x="8" y="133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8" y="132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0" y="128"/>
                  </a:lnTo>
                  <a:lnTo>
                    <a:pt x="11" y="127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1" y="127"/>
                  </a:lnTo>
                  <a:lnTo>
                    <a:pt x="12" y="127"/>
                  </a:lnTo>
                  <a:lnTo>
                    <a:pt x="14" y="127"/>
                  </a:lnTo>
                  <a:lnTo>
                    <a:pt x="15" y="125"/>
                  </a:lnTo>
                  <a:lnTo>
                    <a:pt x="14" y="125"/>
                  </a:lnTo>
                  <a:lnTo>
                    <a:pt x="12" y="124"/>
                  </a:lnTo>
                  <a:lnTo>
                    <a:pt x="11" y="124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1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6" y="110"/>
                  </a:lnTo>
                  <a:lnTo>
                    <a:pt x="15" y="110"/>
                  </a:lnTo>
                  <a:lnTo>
                    <a:pt x="15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6" y="107"/>
                  </a:lnTo>
                  <a:lnTo>
                    <a:pt x="17" y="107"/>
                  </a:lnTo>
                  <a:lnTo>
                    <a:pt x="20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9" y="103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8"/>
                  </a:lnTo>
                  <a:lnTo>
                    <a:pt x="17" y="98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4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1" y="94"/>
                  </a:lnTo>
                  <a:lnTo>
                    <a:pt x="23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2"/>
                  </a:lnTo>
                  <a:lnTo>
                    <a:pt x="21" y="91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3" y="82"/>
                  </a:lnTo>
                  <a:lnTo>
                    <a:pt x="24" y="82"/>
                  </a:lnTo>
                  <a:lnTo>
                    <a:pt x="25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3" y="77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5" y="72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27" y="68"/>
                  </a:lnTo>
                  <a:lnTo>
                    <a:pt x="27" y="65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31" y="58"/>
                  </a:lnTo>
                  <a:lnTo>
                    <a:pt x="31" y="57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6" y="60"/>
                  </a:lnTo>
                  <a:lnTo>
                    <a:pt x="37" y="61"/>
                  </a:lnTo>
                  <a:lnTo>
                    <a:pt x="37" y="60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5" y="58"/>
                  </a:lnTo>
                  <a:lnTo>
                    <a:pt x="33" y="57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2" y="55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29" y="51"/>
                  </a:lnTo>
                  <a:lnTo>
                    <a:pt x="32" y="52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33" y="52"/>
                  </a:lnTo>
                  <a:lnTo>
                    <a:pt x="32" y="51"/>
                  </a:lnTo>
                  <a:lnTo>
                    <a:pt x="29" y="51"/>
                  </a:lnTo>
                  <a:lnTo>
                    <a:pt x="32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3" y="48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7"/>
                  </a:lnTo>
                  <a:lnTo>
                    <a:pt x="35" y="47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5" y="43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5" y="41"/>
                  </a:lnTo>
                  <a:lnTo>
                    <a:pt x="36" y="43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40" y="40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1" y="32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2" y="35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7" y="31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2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9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9" y="27"/>
                  </a:lnTo>
                  <a:lnTo>
                    <a:pt x="49" y="24"/>
                  </a:lnTo>
                  <a:lnTo>
                    <a:pt x="50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2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5" y="14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3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5" y="20"/>
                  </a:lnTo>
                  <a:lnTo>
                    <a:pt x="65" y="22"/>
                  </a:lnTo>
                  <a:lnTo>
                    <a:pt x="62" y="23"/>
                  </a:lnTo>
                  <a:lnTo>
                    <a:pt x="61" y="26"/>
                  </a:lnTo>
                  <a:lnTo>
                    <a:pt x="59" y="24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59" y="30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3" y="40"/>
                  </a:lnTo>
                  <a:lnTo>
                    <a:pt x="65" y="40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9" y="41"/>
                  </a:lnTo>
                  <a:lnTo>
                    <a:pt x="70" y="41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3"/>
                  </a:lnTo>
                  <a:lnTo>
                    <a:pt x="76" y="43"/>
                  </a:lnTo>
                  <a:lnTo>
                    <a:pt x="80" y="43"/>
                  </a:lnTo>
                  <a:lnTo>
                    <a:pt x="84" y="44"/>
                  </a:lnTo>
                  <a:lnTo>
                    <a:pt x="83" y="47"/>
                  </a:lnTo>
                  <a:lnTo>
                    <a:pt x="84" y="45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7" y="44"/>
                  </a:lnTo>
                  <a:lnTo>
                    <a:pt x="88" y="45"/>
                  </a:lnTo>
                  <a:lnTo>
                    <a:pt x="89" y="45"/>
                  </a:lnTo>
                  <a:lnTo>
                    <a:pt x="91" y="45"/>
                  </a:lnTo>
                  <a:lnTo>
                    <a:pt x="93" y="44"/>
                  </a:lnTo>
                  <a:lnTo>
                    <a:pt x="92" y="45"/>
                  </a:lnTo>
                  <a:lnTo>
                    <a:pt x="93" y="44"/>
                  </a:lnTo>
                  <a:lnTo>
                    <a:pt x="96" y="45"/>
                  </a:lnTo>
                  <a:lnTo>
                    <a:pt x="97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9" y="49"/>
                  </a:lnTo>
                  <a:lnTo>
                    <a:pt x="100" y="47"/>
                  </a:lnTo>
                  <a:lnTo>
                    <a:pt x="101" y="47"/>
                  </a:lnTo>
                  <a:lnTo>
                    <a:pt x="103" y="45"/>
                  </a:lnTo>
                  <a:lnTo>
                    <a:pt x="105" y="47"/>
                  </a:lnTo>
                  <a:lnTo>
                    <a:pt x="107" y="48"/>
                  </a:lnTo>
                  <a:lnTo>
                    <a:pt x="110" y="47"/>
                  </a:lnTo>
                  <a:lnTo>
                    <a:pt x="114" y="47"/>
                  </a:lnTo>
                  <a:lnTo>
                    <a:pt x="118" y="48"/>
                  </a:lnTo>
                  <a:lnTo>
                    <a:pt x="121" y="47"/>
                  </a:lnTo>
                  <a:lnTo>
                    <a:pt x="121" y="49"/>
                  </a:lnTo>
                  <a:lnTo>
                    <a:pt x="125" y="48"/>
                  </a:lnTo>
                  <a:lnTo>
                    <a:pt x="127" y="48"/>
                  </a:lnTo>
                  <a:lnTo>
                    <a:pt x="130" y="48"/>
                  </a:lnTo>
                  <a:lnTo>
                    <a:pt x="133" y="49"/>
                  </a:lnTo>
                  <a:lnTo>
                    <a:pt x="135" y="49"/>
                  </a:lnTo>
                  <a:lnTo>
                    <a:pt x="135" y="52"/>
                  </a:lnTo>
                  <a:lnTo>
                    <a:pt x="137" y="52"/>
                  </a:lnTo>
                  <a:lnTo>
                    <a:pt x="137" y="51"/>
                  </a:lnTo>
                  <a:lnTo>
                    <a:pt x="138" y="49"/>
                  </a:lnTo>
                  <a:lnTo>
                    <a:pt x="139" y="49"/>
                  </a:lnTo>
                  <a:lnTo>
                    <a:pt x="139" y="49"/>
                  </a:lnTo>
                  <a:lnTo>
                    <a:pt x="141" y="49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3" y="49"/>
                  </a:lnTo>
                  <a:lnTo>
                    <a:pt x="144" y="49"/>
                  </a:lnTo>
                  <a:lnTo>
                    <a:pt x="146" y="49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48" y="51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2" y="51"/>
                  </a:lnTo>
                  <a:lnTo>
                    <a:pt x="152" y="49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8" y="51"/>
                  </a:lnTo>
                  <a:lnTo>
                    <a:pt x="159" y="51"/>
                  </a:lnTo>
                  <a:lnTo>
                    <a:pt x="160" y="52"/>
                  </a:lnTo>
                  <a:lnTo>
                    <a:pt x="160" y="51"/>
                  </a:lnTo>
                  <a:lnTo>
                    <a:pt x="161" y="49"/>
                  </a:lnTo>
                  <a:lnTo>
                    <a:pt x="163" y="51"/>
                  </a:lnTo>
                  <a:lnTo>
                    <a:pt x="164" y="51"/>
                  </a:lnTo>
                  <a:lnTo>
                    <a:pt x="165" y="51"/>
                  </a:lnTo>
                  <a:lnTo>
                    <a:pt x="167" y="51"/>
                  </a:lnTo>
                  <a:lnTo>
                    <a:pt x="167" y="51"/>
                  </a:lnTo>
                  <a:lnTo>
                    <a:pt x="167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8" y="51"/>
                  </a:lnTo>
                  <a:lnTo>
                    <a:pt x="171" y="51"/>
                  </a:lnTo>
                  <a:lnTo>
                    <a:pt x="173" y="51"/>
                  </a:lnTo>
                  <a:lnTo>
                    <a:pt x="176" y="52"/>
                  </a:lnTo>
                  <a:lnTo>
                    <a:pt x="179" y="53"/>
                  </a:lnTo>
                  <a:lnTo>
                    <a:pt x="185" y="52"/>
                  </a:lnTo>
                  <a:lnTo>
                    <a:pt x="190" y="52"/>
                  </a:lnTo>
                  <a:lnTo>
                    <a:pt x="196" y="52"/>
                  </a:lnTo>
                  <a:lnTo>
                    <a:pt x="196" y="53"/>
                  </a:lnTo>
                  <a:lnTo>
                    <a:pt x="197" y="52"/>
                  </a:lnTo>
                  <a:lnTo>
                    <a:pt x="198" y="53"/>
                  </a:lnTo>
                  <a:lnTo>
                    <a:pt x="199" y="53"/>
                  </a:lnTo>
                  <a:lnTo>
                    <a:pt x="201" y="53"/>
                  </a:lnTo>
                  <a:lnTo>
                    <a:pt x="202" y="52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3"/>
                  </a:lnTo>
                  <a:lnTo>
                    <a:pt x="205" y="53"/>
                  </a:lnTo>
                  <a:lnTo>
                    <a:pt x="206" y="53"/>
                  </a:lnTo>
                  <a:lnTo>
                    <a:pt x="207" y="55"/>
                  </a:lnTo>
                  <a:lnTo>
                    <a:pt x="209" y="53"/>
                  </a:lnTo>
                  <a:lnTo>
                    <a:pt x="210" y="55"/>
                  </a:lnTo>
                  <a:lnTo>
                    <a:pt x="213" y="55"/>
                  </a:lnTo>
                  <a:lnTo>
                    <a:pt x="214" y="55"/>
                  </a:lnTo>
                  <a:lnTo>
                    <a:pt x="215" y="55"/>
                  </a:lnTo>
                  <a:lnTo>
                    <a:pt x="215" y="55"/>
                  </a:lnTo>
                  <a:lnTo>
                    <a:pt x="214" y="56"/>
                  </a:lnTo>
                  <a:lnTo>
                    <a:pt x="215" y="56"/>
                  </a:lnTo>
                  <a:lnTo>
                    <a:pt x="215" y="56"/>
                  </a:lnTo>
                  <a:lnTo>
                    <a:pt x="216" y="55"/>
                  </a:lnTo>
                  <a:lnTo>
                    <a:pt x="216" y="55"/>
                  </a:lnTo>
                  <a:lnTo>
                    <a:pt x="216" y="56"/>
                  </a:lnTo>
                  <a:lnTo>
                    <a:pt x="218" y="56"/>
                  </a:lnTo>
                  <a:lnTo>
                    <a:pt x="218" y="55"/>
                  </a:lnTo>
                  <a:lnTo>
                    <a:pt x="216" y="55"/>
                  </a:lnTo>
                  <a:lnTo>
                    <a:pt x="220" y="55"/>
                  </a:lnTo>
                  <a:lnTo>
                    <a:pt x="224" y="55"/>
                  </a:lnTo>
                  <a:lnTo>
                    <a:pt x="228" y="53"/>
                  </a:lnTo>
                  <a:lnTo>
                    <a:pt x="232" y="53"/>
                  </a:lnTo>
                  <a:lnTo>
                    <a:pt x="233" y="55"/>
                  </a:lnTo>
                  <a:lnTo>
                    <a:pt x="235" y="56"/>
                  </a:lnTo>
                  <a:lnTo>
                    <a:pt x="235" y="56"/>
                  </a:lnTo>
                  <a:lnTo>
                    <a:pt x="235" y="57"/>
                  </a:lnTo>
                  <a:lnTo>
                    <a:pt x="235" y="57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7" y="56"/>
                  </a:lnTo>
                  <a:lnTo>
                    <a:pt x="237" y="57"/>
                  </a:lnTo>
                  <a:lnTo>
                    <a:pt x="237" y="58"/>
                  </a:lnTo>
                  <a:lnTo>
                    <a:pt x="239" y="57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40" y="56"/>
                  </a:lnTo>
                  <a:lnTo>
                    <a:pt x="241" y="57"/>
                  </a:lnTo>
                  <a:lnTo>
                    <a:pt x="243" y="57"/>
                  </a:lnTo>
                  <a:lnTo>
                    <a:pt x="244" y="56"/>
                  </a:lnTo>
                  <a:lnTo>
                    <a:pt x="244" y="57"/>
                  </a:lnTo>
                  <a:lnTo>
                    <a:pt x="245" y="56"/>
                  </a:lnTo>
                  <a:lnTo>
                    <a:pt x="247" y="55"/>
                  </a:lnTo>
                  <a:lnTo>
                    <a:pt x="248" y="55"/>
                  </a:lnTo>
                  <a:lnTo>
                    <a:pt x="249" y="52"/>
                  </a:lnTo>
                  <a:lnTo>
                    <a:pt x="266" y="49"/>
                  </a:lnTo>
                  <a:lnTo>
                    <a:pt x="282" y="45"/>
                  </a:lnTo>
                  <a:lnTo>
                    <a:pt x="299" y="43"/>
                  </a:lnTo>
                  <a:lnTo>
                    <a:pt x="315" y="40"/>
                  </a:lnTo>
                  <a:lnTo>
                    <a:pt x="316" y="41"/>
                  </a:lnTo>
                  <a:lnTo>
                    <a:pt x="317" y="41"/>
                  </a:lnTo>
                  <a:lnTo>
                    <a:pt x="319" y="41"/>
                  </a:lnTo>
                  <a:lnTo>
                    <a:pt x="320" y="40"/>
                  </a:lnTo>
                  <a:lnTo>
                    <a:pt x="320" y="41"/>
                  </a:lnTo>
                  <a:lnTo>
                    <a:pt x="320" y="41"/>
                  </a:lnTo>
                  <a:lnTo>
                    <a:pt x="320" y="40"/>
                  </a:lnTo>
                  <a:lnTo>
                    <a:pt x="321" y="40"/>
                  </a:lnTo>
                  <a:lnTo>
                    <a:pt x="321" y="40"/>
                  </a:lnTo>
                  <a:lnTo>
                    <a:pt x="321" y="39"/>
                  </a:lnTo>
                  <a:lnTo>
                    <a:pt x="325" y="38"/>
                  </a:lnTo>
                  <a:lnTo>
                    <a:pt x="329" y="36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32" y="36"/>
                  </a:lnTo>
                  <a:lnTo>
                    <a:pt x="333" y="36"/>
                  </a:lnTo>
                  <a:lnTo>
                    <a:pt x="333" y="35"/>
                  </a:lnTo>
                  <a:lnTo>
                    <a:pt x="333" y="35"/>
                  </a:lnTo>
                  <a:lnTo>
                    <a:pt x="333" y="34"/>
                  </a:lnTo>
                  <a:lnTo>
                    <a:pt x="333" y="32"/>
                  </a:lnTo>
                  <a:lnTo>
                    <a:pt x="341" y="28"/>
                  </a:lnTo>
                  <a:lnTo>
                    <a:pt x="350" y="24"/>
                  </a:lnTo>
                  <a:lnTo>
                    <a:pt x="358" y="20"/>
                  </a:lnTo>
                  <a:lnTo>
                    <a:pt x="359" y="19"/>
                  </a:lnTo>
                  <a:lnTo>
                    <a:pt x="360" y="17"/>
                  </a:lnTo>
                  <a:lnTo>
                    <a:pt x="362" y="15"/>
                  </a:lnTo>
                  <a:lnTo>
                    <a:pt x="366" y="13"/>
                  </a:lnTo>
                  <a:lnTo>
                    <a:pt x="370" y="9"/>
                  </a:lnTo>
                  <a:lnTo>
                    <a:pt x="372" y="5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57"/>
            <p:cNvSpPr>
              <a:spLocks noEditPoints="1"/>
            </p:cNvSpPr>
            <p:nvPr/>
          </p:nvSpPr>
          <p:spPr bwMode="auto">
            <a:xfrm>
              <a:off x="8388350" y="3783013"/>
              <a:ext cx="306388" cy="485775"/>
            </a:xfrm>
            <a:custGeom>
              <a:avLst/>
              <a:gdLst>
                <a:gd name="T0" fmla="*/ 15 w 193"/>
                <a:gd name="T1" fmla="*/ 5 h 306"/>
                <a:gd name="T2" fmla="*/ 13 w 193"/>
                <a:gd name="T3" fmla="*/ 42 h 306"/>
                <a:gd name="T4" fmla="*/ 15 w 193"/>
                <a:gd name="T5" fmla="*/ 52 h 306"/>
                <a:gd name="T6" fmla="*/ 18 w 193"/>
                <a:gd name="T7" fmla="*/ 73 h 306"/>
                <a:gd name="T8" fmla="*/ 21 w 193"/>
                <a:gd name="T9" fmla="*/ 82 h 306"/>
                <a:gd name="T10" fmla="*/ 21 w 193"/>
                <a:gd name="T11" fmla="*/ 98 h 306"/>
                <a:gd name="T12" fmla="*/ 22 w 193"/>
                <a:gd name="T13" fmla="*/ 112 h 306"/>
                <a:gd name="T14" fmla="*/ 23 w 193"/>
                <a:gd name="T15" fmla="*/ 119 h 306"/>
                <a:gd name="T16" fmla="*/ 26 w 193"/>
                <a:gd name="T17" fmla="*/ 132 h 306"/>
                <a:gd name="T18" fmla="*/ 25 w 193"/>
                <a:gd name="T19" fmla="*/ 138 h 306"/>
                <a:gd name="T20" fmla="*/ 34 w 193"/>
                <a:gd name="T21" fmla="*/ 146 h 306"/>
                <a:gd name="T22" fmla="*/ 36 w 193"/>
                <a:gd name="T23" fmla="*/ 153 h 306"/>
                <a:gd name="T24" fmla="*/ 43 w 193"/>
                <a:gd name="T25" fmla="*/ 163 h 306"/>
                <a:gd name="T26" fmla="*/ 47 w 193"/>
                <a:gd name="T27" fmla="*/ 173 h 306"/>
                <a:gd name="T28" fmla="*/ 49 w 193"/>
                <a:gd name="T29" fmla="*/ 176 h 306"/>
                <a:gd name="T30" fmla="*/ 52 w 193"/>
                <a:gd name="T31" fmla="*/ 182 h 306"/>
                <a:gd name="T32" fmla="*/ 56 w 193"/>
                <a:gd name="T33" fmla="*/ 191 h 306"/>
                <a:gd name="T34" fmla="*/ 60 w 193"/>
                <a:gd name="T35" fmla="*/ 197 h 306"/>
                <a:gd name="T36" fmla="*/ 63 w 193"/>
                <a:gd name="T37" fmla="*/ 201 h 306"/>
                <a:gd name="T38" fmla="*/ 66 w 193"/>
                <a:gd name="T39" fmla="*/ 212 h 306"/>
                <a:gd name="T40" fmla="*/ 70 w 193"/>
                <a:gd name="T41" fmla="*/ 213 h 306"/>
                <a:gd name="T42" fmla="*/ 72 w 193"/>
                <a:gd name="T43" fmla="*/ 221 h 306"/>
                <a:gd name="T44" fmla="*/ 77 w 193"/>
                <a:gd name="T45" fmla="*/ 224 h 306"/>
                <a:gd name="T46" fmla="*/ 77 w 193"/>
                <a:gd name="T47" fmla="*/ 226 h 306"/>
                <a:gd name="T48" fmla="*/ 85 w 193"/>
                <a:gd name="T49" fmla="*/ 230 h 306"/>
                <a:gd name="T50" fmla="*/ 90 w 193"/>
                <a:gd name="T51" fmla="*/ 237 h 306"/>
                <a:gd name="T52" fmla="*/ 95 w 193"/>
                <a:gd name="T53" fmla="*/ 245 h 306"/>
                <a:gd name="T54" fmla="*/ 103 w 193"/>
                <a:gd name="T55" fmla="*/ 248 h 306"/>
                <a:gd name="T56" fmla="*/ 116 w 193"/>
                <a:gd name="T57" fmla="*/ 258 h 306"/>
                <a:gd name="T58" fmla="*/ 120 w 193"/>
                <a:gd name="T59" fmla="*/ 262 h 306"/>
                <a:gd name="T60" fmla="*/ 117 w 193"/>
                <a:gd name="T61" fmla="*/ 271 h 306"/>
                <a:gd name="T62" fmla="*/ 123 w 193"/>
                <a:gd name="T63" fmla="*/ 267 h 306"/>
                <a:gd name="T64" fmla="*/ 129 w 193"/>
                <a:gd name="T65" fmla="*/ 264 h 306"/>
                <a:gd name="T66" fmla="*/ 132 w 193"/>
                <a:gd name="T67" fmla="*/ 268 h 306"/>
                <a:gd name="T68" fmla="*/ 136 w 193"/>
                <a:gd name="T69" fmla="*/ 269 h 306"/>
                <a:gd name="T70" fmla="*/ 140 w 193"/>
                <a:gd name="T71" fmla="*/ 269 h 306"/>
                <a:gd name="T72" fmla="*/ 141 w 193"/>
                <a:gd name="T73" fmla="*/ 272 h 306"/>
                <a:gd name="T74" fmla="*/ 145 w 193"/>
                <a:gd name="T75" fmla="*/ 280 h 306"/>
                <a:gd name="T76" fmla="*/ 149 w 193"/>
                <a:gd name="T77" fmla="*/ 280 h 306"/>
                <a:gd name="T78" fmla="*/ 152 w 193"/>
                <a:gd name="T79" fmla="*/ 280 h 306"/>
                <a:gd name="T80" fmla="*/ 155 w 193"/>
                <a:gd name="T81" fmla="*/ 280 h 306"/>
                <a:gd name="T82" fmla="*/ 155 w 193"/>
                <a:gd name="T83" fmla="*/ 281 h 306"/>
                <a:gd name="T84" fmla="*/ 163 w 193"/>
                <a:gd name="T85" fmla="*/ 281 h 306"/>
                <a:gd name="T86" fmla="*/ 158 w 193"/>
                <a:gd name="T87" fmla="*/ 288 h 306"/>
                <a:gd name="T88" fmla="*/ 167 w 193"/>
                <a:gd name="T89" fmla="*/ 290 h 306"/>
                <a:gd name="T90" fmla="*/ 179 w 193"/>
                <a:gd name="T91" fmla="*/ 293 h 306"/>
                <a:gd name="T92" fmla="*/ 184 w 193"/>
                <a:gd name="T93" fmla="*/ 298 h 306"/>
                <a:gd name="T94" fmla="*/ 192 w 193"/>
                <a:gd name="T95" fmla="*/ 301 h 306"/>
                <a:gd name="T96" fmla="*/ 188 w 193"/>
                <a:gd name="T97" fmla="*/ 305 h 306"/>
                <a:gd name="T98" fmla="*/ 183 w 193"/>
                <a:gd name="T99" fmla="*/ 301 h 306"/>
                <a:gd name="T100" fmla="*/ 165 w 193"/>
                <a:gd name="T101" fmla="*/ 301 h 306"/>
                <a:gd name="T102" fmla="*/ 145 w 193"/>
                <a:gd name="T103" fmla="*/ 293 h 306"/>
                <a:gd name="T104" fmla="*/ 131 w 193"/>
                <a:gd name="T105" fmla="*/ 286 h 306"/>
                <a:gd name="T106" fmla="*/ 98 w 193"/>
                <a:gd name="T107" fmla="*/ 271 h 306"/>
                <a:gd name="T108" fmla="*/ 85 w 193"/>
                <a:gd name="T109" fmla="*/ 260 h 306"/>
                <a:gd name="T110" fmla="*/ 73 w 193"/>
                <a:gd name="T111" fmla="*/ 251 h 306"/>
                <a:gd name="T112" fmla="*/ 61 w 193"/>
                <a:gd name="T113" fmla="*/ 235 h 306"/>
                <a:gd name="T114" fmla="*/ 44 w 193"/>
                <a:gd name="T115" fmla="*/ 212 h 306"/>
                <a:gd name="T116" fmla="*/ 40 w 193"/>
                <a:gd name="T117" fmla="*/ 197 h 306"/>
                <a:gd name="T118" fmla="*/ 31 w 193"/>
                <a:gd name="T119" fmla="*/ 179 h 306"/>
                <a:gd name="T120" fmla="*/ 30 w 193"/>
                <a:gd name="T121" fmla="*/ 171 h 306"/>
                <a:gd name="T122" fmla="*/ 6 w 193"/>
                <a:gd name="T123" fmla="*/ 87 h 306"/>
                <a:gd name="T124" fmla="*/ 0 w 193"/>
                <a:gd name="T125" fmla="*/ 5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3" h="306"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8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7" y="26"/>
                  </a:lnTo>
                  <a:lnTo>
                    <a:pt x="17" y="30"/>
                  </a:lnTo>
                  <a:lnTo>
                    <a:pt x="17" y="34"/>
                  </a:lnTo>
                  <a:lnTo>
                    <a:pt x="14" y="38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1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4" y="55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5" y="59"/>
                  </a:lnTo>
                  <a:lnTo>
                    <a:pt x="17" y="63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8" y="86"/>
                  </a:lnTo>
                  <a:lnTo>
                    <a:pt x="21" y="93"/>
                  </a:lnTo>
                  <a:lnTo>
                    <a:pt x="21" y="98"/>
                  </a:lnTo>
                  <a:lnTo>
                    <a:pt x="22" y="104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7"/>
                  </a:lnTo>
                  <a:lnTo>
                    <a:pt x="22" y="10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1" y="111"/>
                  </a:lnTo>
                  <a:lnTo>
                    <a:pt x="22" y="112"/>
                  </a:lnTo>
                  <a:lnTo>
                    <a:pt x="23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20"/>
                  </a:lnTo>
                  <a:lnTo>
                    <a:pt x="26" y="121"/>
                  </a:lnTo>
                  <a:lnTo>
                    <a:pt x="26" y="123"/>
                  </a:lnTo>
                  <a:lnTo>
                    <a:pt x="27" y="124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6" y="125"/>
                  </a:lnTo>
                  <a:lnTo>
                    <a:pt x="27" y="128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8" y="133"/>
                  </a:lnTo>
                  <a:lnTo>
                    <a:pt x="30" y="132"/>
                  </a:lnTo>
                  <a:lnTo>
                    <a:pt x="30" y="135"/>
                  </a:lnTo>
                  <a:lnTo>
                    <a:pt x="30" y="136"/>
                  </a:lnTo>
                  <a:lnTo>
                    <a:pt x="31" y="137"/>
                  </a:lnTo>
                  <a:lnTo>
                    <a:pt x="30" y="137"/>
                  </a:lnTo>
                  <a:lnTo>
                    <a:pt x="28" y="137"/>
                  </a:lnTo>
                  <a:lnTo>
                    <a:pt x="27" y="138"/>
                  </a:lnTo>
                  <a:lnTo>
                    <a:pt x="27" y="137"/>
                  </a:lnTo>
                  <a:lnTo>
                    <a:pt x="26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1"/>
                  </a:lnTo>
                  <a:lnTo>
                    <a:pt x="28" y="142"/>
                  </a:lnTo>
                  <a:lnTo>
                    <a:pt x="31" y="142"/>
                  </a:lnTo>
                  <a:lnTo>
                    <a:pt x="32" y="144"/>
                  </a:lnTo>
                  <a:lnTo>
                    <a:pt x="31" y="144"/>
                  </a:lnTo>
                  <a:lnTo>
                    <a:pt x="30" y="144"/>
                  </a:lnTo>
                  <a:lnTo>
                    <a:pt x="28" y="145"/>
                  </a:lnTo>
                  <a:lnTo>
                    <a:pt x="35" y="145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4" y="148"/>
                  </a:lnTo>
                  <a:lnTo>
                    <a:pt x="34" y="146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2"/>
                  </a:lnTo>
                  <a:lnTo>
                    <a:pt x="34" y="152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5" y="154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8" y="153"/>
                  </a:lnTo>
                  <a:lnTo>
                    <a:pt x="38" y="154"/>
                  </a:lnTo>
                  <a:lnTo>
                    <a:pt x="39" y="156"/>
                  </a:lnTo>
                  <a:lnTo>
                    <a:pt x="38" y="156"/>
                  </a:lnTo>
                  <a:lnTo>
                    <a:pt x="36" y="156"/>
                  </a:lnTo>
                  <a:lnTo>
                    <a:pt x="39" y="156"/>
                  </a:lnTo>
                  <a:lnTo>
                    <a:pt x="40" y="157"/>
                  </a:lnTo>
                  <a:lnTo>
                    <a:pt x="42" y="158"/>
                  </a:lnTo>
                  <a:lnTo>
                    <a:pt x="40" y="158"/>
                  </a:lnTo>
                  <a:lnTo>
                    <a:pt x="40" y="158"/>
                  </a:lnTo>
                  <a:lnTo>
                    <a:pt x="40" y="159"/>
                  </a:lnTo>
                  <a:lnTo>
                    <a:pt x="40" y="161"/>
                  </a:lnTo>
                  <a:lnTo>
                    <a:pt x="42" y="162"/>
                  </a:lnTo>
                  <a:lnTo>
                    <a:pt x="43" y="163"/>
                  </a:lnTo>
                  <a:lnTo>
                    <a:pt x="42" y="165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5"/>
                  </a:lnTo>
                  <a:lnTo>
                    <a:pt x="43" y="165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3" y="167"/>
                  </a:lnTo>
                  <a:lnTo>
                    <a:pt x="45" y="169"/>
                  </a:lnTo>
                  <a:lnTo>
                    <a:pt x="47" y="170"/>
                  </a:lnTo>
                  <a:lnTo>
                    <a:pt x="47" y="173"/>
                  </a:lnTo>
                  <a:lnTo>
                    <a:pt x="48" y="173"/>
                  </a:lnTo>
                  <a:lnTo>
                    <a:pt x="49" y="174"/>
                  </a:lnTo>
                  <a:lnTo>
                    <a:pt x="49" y="174"/>
                  </a:lnTo>
                  <a:lnTo>
                    <a:pt x="48" y="174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9" y="176"/>
                  </a:lnTo>
                  <a:lnTo>
                    <a:pt x="49" y="176"/>
                  </a:lnTo>
                  <a:lnTo>
                    <a:pt x="49" y="178"/>
                  </a:lnTo>
                  <a:lnTo>
                    <a:pt x="48" y="178"/>
                  </a:lnTo>
                  <a:lnTo>
                    <a:pt x="47" y="178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48" y="179"/>
                  </a:lnTo>
                  <a:lnTo>
                    <a:pt x="49" y="180"/>
                  </a:lnTo>
                  <a:lnTo>
                    <a:pt x="49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2" y="180"/>
                  </a:lnTo>
                  <a:lnTo>
                    <a:pt x="51" y="180"/>
                  </a:lnTo>
                  <a:lnTo>
                    <a:pt x="52" y="182"/>
                  </a:lnTo>
                  <a:lnTo>
                    <a:pt x="52" y="182"/>
                  </a:lnTo>
                  <a:lnTo>
                    <a:pt x="51" y="183"/>
                  </a:lnTo>
                  <a:lnTo>
                    <a:pt x="48" y="183"/>
                  </a:lnTo>
                  <a:lnTo>
                    <a:pt x="49" y="184"/>
                  </a:lnTo>
                  <a:lnTo>
                    <a:pt x="51" y="184"/>
                  </a:lnTo>
                  <a:lnTo>
                    <a:pt x="52" y="183"/>
                  </a:lnTo>
                  <a:lnTo>
                    <a:pt x="52" y="184"/>
                  </a:lnTo>
                  <a:lnTo>
                    <a:pt x="52" y="184"/>
                  </a:lnTo>
                  <a:lnTo>
                    <a:pt x="53" y="184"/>
                  </a:lnTo>
                  <a:lnTo>
                    <a:pt x="53" y="184"/>
                  </a:lnTo>
                  <a:lnTo>
                    <a:pt x="53" y="186"/>
                  </a:lnTo>
                  <a:lnTo>
                    <a:pt x="55" y="186"/>
                  </a:lnTo>
                  <a:lnTo>
                    <a:pt x="55" y="187"/>
                  </a:lnTo>
                  <a:lnTo>
                    <a:pt x="55" y="188"/>
                  </a:lnTo>
                  <a:lnTo>
                    <a:pt x="55" y="190"/>
                  </a:lnTo>
                  <a:lnTo>
                    <a:pt x="56" y="191"/>
                  </a:lnTo>
                  <a:lnTo>
                    <a:pt x="57" y="191"/>
                  </a:lnTo>
                  <a:lnTo>
                    <a:pt x="57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3"/>
                  </a:lnTo>
                  <a:lnTo>
                    <a:pt x="57" y="193"/>
                  </a:lnTo>
                  <a:lnTo>
                    <a:pt x="56" y="193"/>
                  </a:lnTo>
                  <a:lnTo>
                    <a:pt x="56" y="195"/>
                  </a:lnTo>
                  <a:lnTo>
                    <a:pt x="55" y="196"/>
                  </a:lnTo>
                  <a:lnTo>
                    <a:pt x="57" y="196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9" y="197"/>
                  </a:lnTo>
                  <a:lnTo>
                    <a:pt x="60" y="197"/>
                  </a:lnTo>
                  <a:lnTo>
                    <a:pt x="60" y="197"/>
                  </a:lnTo>
                  <a:lnTo>
                    <a:pt x="61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59" y="199"/>
                  </a:lnTo>
                  <a:lnTo>
                    <a:pt x="57" y="200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9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60" y="203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3"/>
                  </a:lnTo>
                  <a:lnTo>
                    <a:pt x="64" y="203"/>
                  </a:lnTo>
                  <a:lnTo>
                    <a:pt x="63" y="203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4" y="204"/>
                  </a:lnTo>
                  <a:lnTo>
                    <a:pt x="65" y="204"/>
                  </a:lnTo>
                  <a:lnTo>
                    <a:pt x="65" y="205"/>
                  </a:lnTo>
                  <a:lnTo>
                    <a:pt x="65" y="207"/>
                  </a:lnTo>
                  <a:lnTo>
                    <a:pt x="66" y="208"/>
                  </a:lnTo>
                  <a:lnTo>
                    <a:pt x="66" y="209"/>
                  </a:lnTo>
                  <a:lnTo>
                    <a:pt x="66" y="210"/>
                  </a:lnTo>
                  <a:lnTo>
                    <a:pt x="65" y="212"/>
                  </a:lnTo>
                  <a:lnTo>
                    <a:pt x="66" y="212"/>
                  </a:lnTo>
                  <a:lnTo>
                    <a:pt x="66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2"/>
                  </a:lnTo>
                  <a:lnTo>
                    <a:pt x="66" y="210"/>
                  </a:lnTo>
                  <a:lnTo>
                    <a:pt x="68" y="210"/>
                  </a:lnTo>
                  <a:lnTo>
                    <a:pt x="68" y="210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3"/>
                  </a:lnTo>
                  <a:lnTo>
                    <a:pt x="66" y="213"/>
                  </a:lnTo>
                  <a:lnTo>
                    <a:pt x="66" y="214"/>
                  </a:lnTo>
                  <a:lnTo>
                    <a:pt x="68" y="213"/>
                  </a:lnTo>
                  <a:lnTo>
                    <a:pt x="69" y="213"/>
                  </a:lnTo>
                  <a:lnTo>
                    <a:pt x="70" y="213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6"/>
                  </a:lnTo>
                  <a:lnTo>
                    <a:pt x="73" y="216"/>
                  </a:lnTo>
                  <a:lnTo>
                    <a:pt x="72" y="217"/>
                  </a:lnTo>
                  <a:lnTo>
                    <a:pt x="70" y="218"/>
                  </a:lnTo>
                  <a:lnTo>
                    <a:pt x="69" y="218"/>
                  </a:lnTo>
                  <a:lnTo>
                    <a:pt x="70" y="220"/>
                  </a:lnTo>
                  <a:lnTo>
                    <a:pt x="70" y="220"/>
                  </a:lnTo>
                  <a:lnTo>
                    <a:pt x="72" y="220"/>
                  </a:lnTo>
                  <a:lnTo>
                    <a:pt x="70" y="221"/>
                  </a:lnTo>
                  <a:lnTo>
                    <a:pt x="72" y="221"/>
                  </a:lnTo>
                  <a:lnTo>
                    <a:pt x="72" y="221"/>
                  </a:lnTo>
                  <a:lnTo>
                    <a:pt x="73" y="221"/>
                  </a:lnTo>
                  <a:lnTo>
                    <a:pt x="72" y="221"/>
                  </a:lnTo>
                  <a:lnTo>
                    <a:pt x="72" y="222"/>
                  </a:lnTo>
                  <a:lnTo>
                    <a:pt x="73" y="222"/>
                  </a:lnTo>
                  <a:lnTo>
                    <a:pt x="73" y="221"/>
                  </a:lnTo>
                  <a:lnTo>
                    <a:pt x="73" y="220"/>
                  </a:lnTo>
                  <a:lnTo>
                    <a:pt x="74" y="221"/>
                  </a:lnTo>
                  <a:lnTo>
                    <a:pt x="76" y="221"/>
                  </a:lnTo>
                  <a:lnTo>
                    <a:pt x="74" y="221"/>
                  </a:lnTo>
                  <a:lnTo>
                    <a:pt x="76" y="222"/>
                  </a:lnTo>
                  <a:lnTo>
                    <a:pt x="76" y="222"/>
                  </a:lnTo>
                  <a:lnTo>
                    <a:pt x="76" y="224"/>
                  </a:lnTo>
                  <a:lnTo>
                    <a:pt x="77" y="222"/>
                  </a:lnTo>
                  <a:lnTo>
                    <a:pt x="77" y="222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5"/>
                  </a:lnTo>
                  <a:lnTo>
                    <a:pt x="76" y="225"/>
                  </a:lnTo>
                  <a:lnTo>
                    <a:pt x="77" y="225"/>
                  </a:lnTo>
                  <a:lnTo>
                    <a:pt x="77" y="224"/>
                  </a:lnTo>
                  <a:lnTo>
                    <a:pt x="78" y="224"/>
                  </a:lnTo>
                  <a:lnTo>
                    <a:pt x="78" y="225"/>
                  </a:lnTo>
                  <a:lnTo>
                    <a:pt x="77" y="225"/>
                  </a:lnTo>
                  <a:lnTo>
                    <a:pt x="77" y="225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77" y="226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0" y="226"/>
                  </a:lnTo>
                  <a:lnTo>
                    <a:pt x="81" y="226"/>
                  </a:lnTo>
                  <a:lnTo>
                    <a:pt x="81" y="228"/>
                  </a:lnTo>
                  <a:lnTo>
                    <a:pt x="81" y="228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3" y="230"/>
                  </a:lnTo>
                  <a:lnTo>
                    <a:pt x="85" y="230"/>
                  </a:lnTo>
                  <a:lnTo>
                    <a:pt x="83" y="231"/>
                  </a:lnTo>
                  <a:lnTo>
                    <a:pt x="83" y="233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3" y="235"/>
                  </a:lnTo>
                  <a:lnTo>
                    <a:pt x="85" y="234"/>
                  </a:lnTo>
                  <a:lnTo>
                    <a:pt x="85" y="234"/>
                  </a:lnTo>
                  <a:lnTo>
                    <a:pt x="86" y="233"/>
                  </a:lnTo>
                  <a:lnTo>
                    <a:pt x="86" y="234"/>
                  </a:lnTo>
                  <a:lnTo>
                    <a:pt x="87" y="234"/>
                  </a:lnTo>
                  <a:lnTo>
                    <a:pt x="89" y="235"/>
                  </a:lnTo>
                  <a:lnTo>
                    <a:pt x="89" y="237"/>
                  </a:lnTo>
                  <a:lnTo>
                    <a:pt x="89" y="238"/>
                  </a:lnTo>
                  <a:lnTo>
                    <a:pt x="90" y="237"/>
                  </a:lnTo>
                  <a:lnTo>
                    <a:pt x="90" y="237"/>
                  </a:lnTo>
                  <a:lnTo>
                    <a:pt x="91" y="238"/>
                  </a:lnTo>
                  <a:lnTo>
                    <a:pt x="93" y="239"/>
                  </a:lnTo>
                  <a:lnTo>
                    <a:pt x="94" y="241"/>
                  </a:lnTo>
                  <a:lnTo>
                    <a:pt x="95" y="242"/>
                  </a:lnTo>
                  <a:lnTo>
                    <a:pt x="95" y="243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3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5" y="246"/>
                  </a:lnTo>
                  <a:lnTo>
                    <a:pt x="95" y="245"/>
                  </a:lnTo>
                  <a:lnTo>
                    <a:pt x="97" y="243"/>
                  </a:lnTo>
                  <a:lnTo>
                    <a:pt x="98" y="243"/>
                  </a:lnTo>
                  <a:lnTo>
                    <a:pt x="99" y="245"/>
                  </a:lnTo>
                  <a:lnTo>
                    <a:pt x="99" y="247"/>
                  </a:lnTo>
                  <a:lnTo>
                    <a:pt x="99" y="246"/>
                  </a:lnTo>
                  <a:lnTo>
                    <a:pt x="100" y="246"/>
                  </a:lnTo>
                  <a:lnTo>
                    <a:pt x="99" y="247"/>
                  </a:lnTo>
                  <a:lnTo>
                    <a:pt x="99" y="248"/>
                  </a:lnTo>
                  <a:lnTo>
                    <a:pt x="100" y="248"/>
                  </a:lnTo>
                  <a:lnTo>
                    <a:pt x="102" y="247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2" y="250"/>
                  </a:lnTo>
                  <a:lnTo>
                    <a:pt x="103" y="250"/>
                  </a:lnTo>
                  <a:lnTo>
                    <a:pt x="104" y="250"/>
                  </a:lnTo>
                  <a:lnTo>
                    <a:pt x="106" y="250"/>
                  </a:lnTo>
                  <a:lnTo>
                    <a:pt x="106" y="250"/>
                  </a:lnTo>
                  <a:lnTo>
                    <a:pt x="106" y="252"/>
                  </a:lnTo>
                  <a:lnTo>
                    <a:pt x="106" y="252"/>
                  </a:lnTo>
                  <a:lnTo>
                    <a:pt x="107" y="252"/>
                  </a:lnTo>
                  <a:lnTo>
                    <a:pt x="107" y="251"/>
                  </a:lnTo>
                  <a:lnTo>
                    <a:pt x="107" y="252"/>
                  </a:lnTo>
                  <a:lnTo>
                    <a:pt x="108" y="254"/>
                  </a:lnTo>
                  <a:lnTo>
                    <a:pt x="107" y="256"/>
                  </a:lnTo>
                  <a:lnTo>
                    <a:pt x="111" y="255"/>
                  </a:lnTo>
                  <a:lnTo>
                    <a:pt x="114" y="256"/>
                  </a:lnTo>
                  <a:lnTo>
                    <a:pt x="116" y="258"/>
                  </a:lnTo>
                  <a:lnTo>
                    <a:pt x="119" y="259"/>
                  </a:lnTo>
                  <a:lnTo>
                    <a:pt x="117" y="259"/>
                  </a:lnTo>
                  <a:lnTo>
                    <a:pt x="117" y="260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60"/>
                  </a:lnTo>
                  <a:lnTo>
                    <a:pt x="119" y="262"/>
                  </a:lnTo>
                  <a:lnTo>
                    <a:pt x="117" y="262"/>
                  </a:lnTo>
                  <a:lnTo>
                    <a:pt x="117" y="263"/>
                  </a:lnTo>
                  <a:lnTo>
                    <a:pt x="119" y="263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2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0"/>
                  </a:lnTo>
                  <a:lnTo>
                    <a:pt x="121" y="260"/>
                  </a:lnTo>
                  <a:lnTo>
                    <a:pt x="121" y="262"/>
                  </a:lnTo>
                  <a:lnTo>
                    <a:pt x="123" y="262"/>
                  </a:lnTo>
                  <a:lnTo>
                    <a:pt x="123" y="260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0" y="265"/>
                  </a:lnTo>
                  <a:lnTo>
                    <a:pt x="119" y="267"/>
                  </a:lnTo>
                  <a:lnTo>
                    <a:pt x="117" y="269"/>
                  </a:lnTo>
                  <a:lnTo>
                    <a:pt x="117" y="269"/>
                  </a:lnTo>
                  <a:lnTo>
                    <a:pt x="117" y="271"/>
                  </a:lnTo>
                  <a:lnTo>
                    <a:pt x="116" y="271"/>
                  </a:lnTo>
                  <a:lnTo>
                    <a:pt x="116" y="271"/>
                  </a:lnTo>
                  <a:lnTo>
                    <a:pt x="116" y="272"/>
                  </a:lnTo>
                  <a:lnTo>
                    <a:pt x="117" y="271"/>
                  </a:lnTo>
                  <a:lnTo>
                    <a:pt x="119" y="269"/>
                  </a:lnTo>
                  <a:lnTo>
                    <a:pt x="120" y="268"/>
                  </a:lnTo>
                  <a:lnTo>
                    <a:pt x="121" y="267"/>
                  </a:lnTo>
                  <a:lnTo>
                    <a:pt x="121" y="267"/>
                  </a:lnTo>
                  <a:lnTo>
                    <a:pt x="123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3" y="265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4" y="267"/>
                  </a:lnTo>
                  <a:lnTo>
                    <a:pt x="124" y="267"/>
                  </a:lnTo>
                  <a:lnTo>
                    <a:pt x="125" y="265"/>
                  </a:lnTo>
                  <a:lnTo>
                    <a:pt x="125" y="265"/>
                  </a:lnTo>
                  <a:lnTo>
                    <a:pt x="127" y="264"/>
                  </a:lnTo>
                  <a:lnTo>
                    <a:pt x="127" y="265"/>
                  </a:lnTo>
                  <a:lnTo>
                    <a:pt x="125" y="267"/>
                  </a:lnTo>
                  <a:lnTo>
                    <a:pt x="127" y="267"/>
                  </a:lnTo>
                  <a:lnTo>
                    <a:pt x="127" y="265"/>
                  </a:lnTo>
                  <a:lnTo>
                    <a:pt x="128" y="265"/>
                  </a:lnTo>
                  <a:lnTo>
                    <a:pt x="128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31" y="264"/>
                  </a:lnTo>
                  <a:lnTo>
                    <a:pt x="129" y="265"/>
                  </a:lnTo>
                  <a:lnTo>
                    <a:pt x="128" y="268"/>
                  </a:lnTo>
                  <a:lnTo>
                    <a:pt x="128" y="269"/>
                  </a:lnTo>
                  <a:lnTo>
                    <a:pt x="128" y="268"/>
                  </a:lnTo>
                  <a:lnTo>
                    <a:pt x="129" y="268"/>
                  </a:lnTo>
                  <a:lnTo>
                    <a:pt x="131" y="267"/>
                  </a:lnTo>
                  <a:lnTo>
                    <a:pt x="132" y="265"/>
                  </a:lnTo>
                  <a:lnTo>
                    <a:pt x="131" y="267"/>
                  </a:lnTo>
                  <a:lnTo>
                    <a:pt x="129" y="268"/>
                  </a:lnTo>
                  <a:lnTo>
                    <a:pt x="131" y="268"/>
                  </a:lnTo>
                  <a:lnTo>
                    <a:pt x="131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9"/>
                  </a:lnTo>
                  <a:lnTo>
                    <a:pt x="133" y="268"/>
                  </a:lnTo>
                  <a:lnTo>
                    <a:pt x="133" y="269"/>
                  </a:lnTo>
                  <a:lnTo>
                    <a:pt x="133" y="271"/>
                  </a:lnTo>
                  <a:lnTo>
                    <a:pt x="133" y="271"/>
                  </a:lnTo>
                  <a:lnTo>
                    <a:pt x="135" y="269"/>
                  </a:lnTo>
                  <a:lnTo>
                    <a:pt x="135" y="269"/>
                  </a:lnTo>
                  <a:lnTo>
                    <a:pt x="135" y="271"/>
                  </a:lnTo>
                  <a:lnTo>
                    <a:pt x="135" y="272"/>
                  </a:lnTo>
                  <a:lnTo>
                    <a:pt x="135" y="272"/>
                  </a:lnTo>
                  <a:lnTo>
                    <a:pt x="136" y="272"/>
                  </a:lnTo>
                  <a:lnTo>
                    <a:pt x="136" y="271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8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7" y="268"/>
                  </a:lnTo>
                  <a:lnTo>
                    <a:pt x="138" y="268"/>
                  </a:lnTo>
                  <a:lnTo>
                    <a:pt x="137" y="269"/>
                  </a:lnTo>
                  <a:lnTo>
                    <a:pt x="138" y="269"/>
                  </a:lnTo>
                  <a:lnTo>
                    <a:pt x="138" y="269"/>
                  </a:lnTo>
                  <a:lnTo>
                    <a:pt x="140" y="268"/>
                  </a:lnTo>
                  <a:lnTo>
                    <a:pt x="138" y="269"/>
                  </a:lnTo>
                  <a:lnTo>
                    <a:pt x="138" y="271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71"/>
                  </a:lnTo>
                  <a:lnTo>
                    <a:pt x="140" y="272"/>
                  </a:lnTo>
                  <a:lnTo>
                    <a:pt x="140" y="272"/>
                  </a:lnTo>
                  <a:lnTo>
                    <a:pt x="138" y="272"/>
                  </a:lnTo>
                  <a:lnTo>
                    <a:pt x="138" y="273"/>
                  </a:lnTo>
                  <a:lnTo>
                    <a:pt x="138" y="273"/>
                  </a:lnTo>
                  <a:lnTo>
                    <a:pt x="140" y="273"/>
                  </a:lnTo>
                  <a:lnTo>
                    <a:pt x="141" y="272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4" y="271"/>
                  </a:lnTo>
                  <a:lnTo>
                    <a:pt x="141" y="272"/>
                  </a:lnTo>
                  <a:lnTo>
                    <a:pt x="141" y="273"/>
                  </a:lnTo>
                  <a:lnTo>
                    <a:pt x="141" y="275"/>
                  </a:lnTo>
                  <a:lnTo>
                    <a:pt x="142" y="275"/>
                  </a:lnTo>
                  <a:lnTo>
                    <a:pt x="142" y="275"/>
                  </a:lnTo>
                  <a:lnTo>
                    <a:pt x="144" y="273"/>
                  </a:lnTo>
                  <a:lnTo>
                    <a:pt x="144" y="272"/>
                  </a:lnTo>
                  <a:lnTo>
                    <a:pt x="145" y="273"/>
                  </a:lnTo>
                  <a:lnTo>
                    <a:pt x="144" y="275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46" y="272"/>
                  </a:lnTo>
                  <a:lnTo>
                    <a:pt x="146" y="275"/>
                  </a:lnTo>
                  <a:lnTo>
                    <a:pt x="146" y="277"/>
                  </a:lnTo>
                  <a:lnTo>
                    <a:pt x="144" y="279"/>
                  </a:lnTo>
                  <a:lnTo>
                    <a:pt x="145" y="280"/>
                  </a:lnTo>
                  <a:lnTo>
                    <a:pt x="144" y="280"/>
                  </a:lnTo>
                  <a:lnTo>
                    <a:pt x="144" y="281"/>
                  </a:lnTo>
                  <a:lnTo>
                    <a:pt x="144" y="281"/>
                  </a:lnTo>
                  <a:lnTo>
                    <a:pt x="142" y="282"/>
                  </a:lnTo>
                  <a:lnTo>
                    <a:pt x="144" y="282"/>
                  </a:lnTo>
                  <a:lnTo>
                    <a:pt x="145" y="282"/>
                  </a:lnTo>
                  <a:lnTo>
                    <a:pt x="145" y="280"/>
                  </a:lnTo>
                  <a:lnTo>
                    <a:pt x="146" y="279"/>
                  </a:lnTo>
                  <a:lnTo>
                    <a:pt x="148" y="277"/>
                  </a:lnTo>
                  <a:lnTo>
                    <a:pt x="149" y="276"/>
                  </a:lnTo>
                  <a:lnTo>
                    <a:pt x="150" y="276"/>
                  </a:lnTo>
                  <a:lnTo>
                    <a:pt x="150" y="277"/>
                  </a:lnTo>
                  <a:lnTo>
                    <a:pt x="149" y="279"/>
                  </a:lnTo>
                  <a:lnTo>
                    <a:pt x="149" y="280"/>
                  </a:lnTo>
                  <a:lnTo>
                    <a:pt x="149" y="280"/>
                  </a:lnTo>
                  <a:lnTo>
                    <a:pt x="150" y="280"/>
                  </a:lnTo>
                  <a:lnTo>
                    <a:pt x="152" y="280"/>
                  </a:lnTo>
                  <a:lnTo>
                    <a:pt x="152" y="279"/>
                  </a:lnTo>
                  <a:lnTo>
                    <a:pt x="152" y="277"/>
                  </a:lnTo>
                  <a:lnTo>
                    <a:pt x="152" y="277"/>
                  </a:lnTo>
                  <a:lnTo>
                    <a:pt x="153" y="276"/>
                  </a:lnTo>
                  <a:lnTo>
                    <a:pt x="153" y="276"/>
                  </a:lnTo>
                  <a:lnTo>
                    <a:pt x="154" y="276"/>
                  </a:lnTo>
                  <a:lnTo>
                    <a:pt x="153" y="277"/>
                  </a:lnTo>
                  <a:lnTo>
                    <a:pt x="153" y="279"/>
                  </a:lnTo>
                  <a:lnTo>
                    <a:pt x="153" y="280"/>
                  </a:lnTo>
                  <a:lnTo>
                    <a:pt x="152" y="281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0" y="281"/>
                  </a:lnTo>
                  <a:lnTo>
                    <a:pt x="150" y="282"/>
                  </a:lnTo>
                  <a:lnTo>
                    <a:pt x="150" y="284"/>
                  </a:lnTo>
                  <a:lnTo>
                    <a:pt x="152" y="284"/>
                  </a:lnTo>
                  <a:lnTo>
                    <a:pt x="153" y="282"/>
                  </a:lnTo>
                  <a:lnTo>
                    <a:pt x="153" y="282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0"/>
                  </a:lnTo>
                  <a:lnTo>
                    <a:pt x="154" y="280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5" y="280"/>
                  </a:lnTo>
                  <a:lnTo>
                    <a:pt x="155" y="280"/>
                  </a:lnTo>
                  <a:lnTo>
                    <a:pt x="155" y="279"/>
                  </a:lnTo>
                  <a:lnTo>
                    <a:pt x="155" y="277"/>
                  </a:lnTo>
                  <a:lnTo>
                    <a:pt x="157" y="276"/>
                  </a:lnTo>
                  <a:lnTo>
                    <a:pt x="157" y="277"/>
                  </a:lnTo>
                  <a:lnTo>
                    <a:pt x="157" y="279"/>
                  </a:lnTo>
                  <a:lnTo>
                    <a:pt x="158" y="277"/>
                  </a:lnTo>
                  <a:lnTo>
                    <a:pt x="158" y="276"/>
                  </a:lnTo>
                  <a:lnTo>
                    <a:pt x="159" y="277"/>
                  </a:lnTo>
                  <a:lnTo>
                    <a:pt x="159" y="280"/>
                  </a:lnTo>
                  <a:lnTo>
                    <a:pt x="158" y="280"/>
                  </a:lnTo>
                  <a:lnTo>
                    <a:pt x="158" y="280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5" y="281"/>
                  </a:lnTo>
                  <a:lnTo>
                    <a:pt x="157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2"/>
                  </a:lnTo>
                  <a:lnTo>
                    <a:pt x="157" y="282"/>
                  </a:lnTo>
                  <a:lnTo>
                    <a:pt x="158" y="284"/>
                  </a:lnTo>
                  <a:lnTo>
                    <a:pt x="158" y="285"/>
                  </a:lnTo>
                  <a:lnTo>
                    <a:pt x="159" y="284"/>
                  </a:lnTo>
                  <a:lnTo>
                    <a:pt x="159" y="284"/>
                  </a:lnTo>
                  <a:lnTo>
                    <a:pt x="159" y="282"/>
                  </a:lnTo>
                  <a:lnTo>
                    <a:pt x="161" y="281"/>
                  </a:lnTo>
                  <a:lnTo>
                    <a:pt x="162" y="281"/>
                  </a:lnTo>
                  <a:lnTo>
                    <a:pt x="163" y="281"/>
                  </a:lnTo>
                  <a:lnTo>
                    <a:pt x="163" y="281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5" y="282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3" y="282"/>
                  </a:lnTo>
                  <a:lnTo>
                    <a:pt x="162" y="282"/>
                  </a:lnTo>
                  <a:lnTo>
                    <a:pt x="159" y="284"/>
                  </a:lnTo>
                  <a:lnTo>
                    <a:pt x="159" y="285"/>
                  </a:lnTo>
                  <a:lnTo>
                    <a:pt x="159" y="285"/>
                  </a:lnTo>
                  <a:lnTo>
                    <a:pt x="158" y="285"/>
                  </a:lnTo>
                  <a:lnTo>
                    <a:pt x="158" y="285"/>
                  </a:lnTo>
                  <a:lnTo>
                    <a:pt x="157" y="285"/>
                  </a:lnTo>
                  <a:lnTo>
                    <a:pt x="158" y="286"/>
                  </a:lnTo>
                  <a:lnTo>
                    <a:pt x="158" y="288"/>
                  </a:lnTo>
                  <a:lnTo>
                    <a:pt x="157" y="289"/>
                  </a:lnTo>
                  <a:lnTo>
                    <a:pt x="157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58" y="289"/>
                  </a:lnTo>
                  <a:lnTo>
                    <a:pt x="159" y="288"/>
                  </a:lnTo>
                  <a:lnTo>
                    <a:pt x="159" y="286"/>
                  </a:lnTo>
                  <a:lnTo>
                    <a:pt x="161" y="288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3" y="286"/>
                  </a:lnTo>
                  <a:lnTo>
                    <a:pt x="163" y="288"/>
                  </a:lnTo>
                  <a:lnTo>
                    <a:pt x="162" y="289"/>
                  </a:lnTo>
                  <a:lnTo>
                    <a:pt x="166" y="289"/>
                  </a:lnTo>
                  <a:lnTo>
                    <a:pt x="167" y="290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70" y="289"/>
                  </a:lnTo>
                  <a:lnTo>
                    <a:pt x="170" y="289"/>
                  </a:lnTo>
                  <a:lnTo>
                    <a:pt x="169" y="292"/>
                  </a:lnTo>
                  <a:lnTo>
                    <a:pt x="170" y="292"/>
                  </a:lnTo>
                  <a:lnTo>
                    <a:pt x="170" y="292"/>
                  </a:lnTo>
                  <a:lnTo>
                    <a:pt x="170" y="293"/>
                  </a:lnTo>
                  <a:lnTo>
                    <a:pt x="170" y="293"/>
                  </a:lnTo>
                  <a:lnTo>
                    <a:pt x="170" y="294"/>
                  </a:lnTo>
                  <a:lnTo>
                    <a:pt x="172" y="293"/>
                  </a:lnTo>
                  <a:lnTo>
                    <a:pt x="175" y="292"/>
                  </a:lnTo>
                  <a:lnTo>
                    <a:pt x="176" y="293"/>
                  </a:lnTo>
                  <a:lnTo>
                    <a:pt x="178" y="294"/>
                  </a:lnTo>
                  <a:lnTo>
                    <a:pt x="179" y="293"/>
                  </a:lnTo>
                  <a:lnTo>
                    <a:pt x="180" y="293"/>
                  </a:lnTo>
                  <a:lnTo>
                    <a:pt x="180" y="296"/>
                  </a:lnTo>
                  <a:lnTo>
                    <a:pt x="180" y="297"/>
                  </a:lnTo>
                  <a:lnTo>
                    <a:pt x="180" y="298"/>
                  </a:lnTo>
                  <a:lnTo>
                    <a:pt x="180" y="298"/>
                  </a:lnTo>
                  <a:lnTo>
                    <a:pt x="180" y="297"/>
                  </a:lnTo>
                  <a:lnTo>
                    <a:pt x="180" y="297"/>
                  </a:lnTo>
                  <a:lnTo>
                    <a:pt x="182" y="296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3" y="298"/>
                  </a:lnTo>
                  <a:lnTo>
                    <a:pt x="184" y="298"/>
                  </a:lnTo>
                  <a:lnTo>
                    <a:pt x="186" y="296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300"/>
                  </a:lnTo>
                  <a:lnTo>
                    <a:pt x="184" y="301"/>
                  </a:lnTo>
                  <a:lnTo>
                    <a:pt x="184" y="301"/>
                  </a:lnTo>
                  <a:lnTo>
                    <a:pt x="186" y="301"/>
                  </a:lnTo>
                  <a:lnTo>
                    <a:pt x="187" y="301"/>
                  </a:lnTo>
                  <a:lnTo>
                    <a:pt x="187" y="301"/>
                  </a:lnTo>
                  <a:lnTo>
                    <a:pt x="187" y="300"/>
                  </a:lnTo>
                  <a:lnTo>
                    <a:pt x="188" y="298"/>
                  </a:lnTo>
                  <a:lnTo>
                    <a:pt x="189" y="300"/>
                  </a:lnTo>
                  <a:lnTo>
                    <a:pt x="191" y="300"/>
                  </a:lnTo>
                  <a:lnTo>
                    <a:pt x="192" y="300"/>
                  </a:lnTo>
                  <a:lnTo>
                    <a:pt x="191" y="301"/>
                  </a:lnTo>
                  <a:lnTo>
                    <a:pt x="192" y="301"/>
                  </a:lnTo>
                  <a:lnTo>
                    <a:pt x="192" y="302"/>
                  </a:lnTo>
                  <a:lnTo>
                    <a:pt x="193" y="302"/>
                  </a:lnTo>
                  <a:lnTo>
                    <a:pt x="189" y="305"/>
                  </a:lnTo>
                  <a:lnTo>
                    <a:pt x="191" y="305"/>
                  </a:lnTo>
                  <a:lnTo>
                    <a:pt x="191" y="303"/>
                  </a:lnTo>
                  <a:lnTo>
                    <a:pt x="191" y="302"/>
                  </a:lnTo>
                  <a:lnTo>
                    <a:pt x="191" y="301"/>
                  </a:lnTo>
                  <a:lnTo>
                    <a:pt x="189" y="301"/>
                  </a:lnTo>
                  <a:lnTo>
                    <a:pt x="188" y="302"/>
                  </a:lnTo>
                  <a:lnTo>
                    <a:pt x="189" y="302"/>
                  </a:lnTo>
                  <a:lnTo>
                    <a:pt x="189" y="302"/>
                  </a:lnTo>
                  <a:lnTo>
                    <a:pt x="189" y="303"/>
                  </a:lnTo>
                  <a:lnTo>
                    <a:pt x="189" y="303"/>
                  </a:lnTo>
                  <a:lnTo>
                    <a:pt x="188" y="305"/>
                  </a:lnTo>
                  <a:lnTo>
                    <a:pt x="188" y="305"/>
                  </a:lnTo>
                  <a:lnTo>
                    <a:pt x="188" y="306"/>
                  </a:lnTo>
                  <a:lnTo>
                    <a:pt x="187" y="306"/>
                  </a:lnTo>
                  <a:lnTo>
                    <a:pt x="187" y="305"/>
                  </a:lnTo>
                  <a:lnTo>
                    <a:pt x="187" y="303"/>
                  </a:lnTo>
                  <a:lnTo>
                    <a:pt x="186" y="305"/>
                  </a:lnTo>
                  <a:lnTo>
                    <a:pt x="186" y="306"/>
                  </a:lnTo>
                  <a:lnTo>
                    <a:pt x="184" y="305"/>
                  </a:lnTo>
                  <a:lnTo>
                    <a:pt x="183" y="305"/>
                  </a:lnTo>
                  <a:lnTo>
                    <a:pt x="183" y="305"/>
                  </a:lnTo>
                  <a:lnTo>
                    <a:pt x="182" y="305"/>
                  </a:lnTo>
                  <a:lnTo>
                    <a:pt x="180" y="305"/>
                  </a:lnTo>
                  <a:lnTo>
                    <a:pt x="179" y="305"/>
                  </a:lnTo>
                  <a:lnTo>
                    <a:pt x="182" y="303"/>
                  </a:lnTo>
                  <a:lnTo>
                    <a:pt x="183" y="301"/>
                  </a:lnTo>
                  <a:lnTo>
                    <a:pt x="183" y="301"/>
                  </a:lnTo>
                  <a:lnTo>
                    <a:pt x="182" y="301"/>
                  </a:lnTo>
                  <a:lnTo>
                    <a:pt x="182" y="300"/>
                  </a:lnTo>
                  <a:lnTo>
                    <a:pt x="180" y="302"/>
                  </a:lnTo>
                  <a:lnTo>
                    <a:pt x="179" y="303"/>
                  </a:lnTo>
                  <a:lnTo>
                    <a:pt x="178" y="303"/>
                  </a:lnTo>
                  <a:lnTo>
                    <a:pt x="179" y="302"/>
                  </a:lnTo>
                  <a:lnTo>
                    <a:pt x="178" y="303"/>
                  </a:lnTo>
                  <a:lnTo>
                    <a:pt x="176" y="305"/>
                  </a:lnTo>
                  <a:lnTo>
                    <a:pt x="175" y="305"/>
                  </a:lnTo>
                  <a:lnTo>
                    <a:pt x="171" y="302"/>
                  </a:lnTo>
                  <a:lnTo>
                    <a:pt x="169" y="302"/>
                  </a:lnTo>
                  <a:lnTo>
                    <a:pt x="169" y="300"/>
                  </a:lnTo>
                  <a:lnTo>
                    <a:pt x="167" y="301"/>
                  </a:lnTo>
                  <a:lnTo>
                    <a:pt x="166" y="301"/>
                  </a:lnTo>
                  <a:lnTo>
                    <a:pt x="165" y="301"/>
                  </a:lnTo>
                  <a:lnTo>
                    <a:pt x="163" y="301"/>
                  </a:lnTo>
                  <a:lnTo>
                    <a:pt x="162" y="301"/>
                  </a:lnTo>
                  <a:lnTo>
                    <a:pt x="161" y="300"/>
                  </a:lnTo>
                  <a:lnTo>
                    <a:pt x="159" y="300"/>
                  </a:lnTo>
                  <a:lnTo>
                    <a:pt x="158" y="300"/>
                  </a:lnTo>
                  <a:lnTo>
                    <a:pt x="158" y="298"/>
                  </a:lnTo>
                  <a:lnTo>
                    <a:pt x="153" y="297"/>
                  </a:lnTo>
                  <a:lnTo>
                    <a:pt x="149" y="297"/>
                  </a:lnTo>
                  <a:lnTo>
                    <a:pt x="145" y="294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45" y="293"/>
                  </a:lnTo>
                  <a:lnTo>
                    <a:pt x="145" y="293"/>
                  </a:lnTo>
                  <a:lnTo>
                    <a:pt x="144" y="294"/>
                  </a:lnTo>
                  <a:lnTo>
                    <a:pt x="142" y="294"/>
                  </a:lnTo>
                  <a:lnTo>
                    <a:pt x="141" y="293"/>
                  </a:lnTo>
                  <a:lnTo>
                    <a:pt x="140" y="293"/>
                  </a:lnTo>
                  <a:lnTo>
                    <a:pt x="138" y="293"/>
                  </a:lnTo>
                  <a:lnTo>
                    <a:pt x="136" y="293"/>
                  </a:lnTo>
                  <a:lnTo>
                    <a:pt x="137" y="292"/>
                  </a:lnTo>
                  <a:lnTo>
                    <a:pt x="135" y="292"/>
                  </a:lnTo>
                  <a:lnTo>
                    <a:pt x="133" y="292"/>
                  </a:lnTo>
                  <a:lnTo>
                    <a:pt x="133" y="290"/>
                  </a:lnTo>
                  <a:lnTo>
                    <a:pt x="132" y="289"/>
                  </a:lnTo>
                  <a:lnTo>
                    <a:pt x="132" y="288"/>
                  </a:lnTo>
                  <a:lnTo>
                    <a:pt x="132" y="288"/>
                  </a:lnTo>
                  <a:lnTo>
                    <a:pt x="131" y="286"/>
                  </a:lnTo>
                  <a:lnTo>
                    <a:pt x="129" y="288"/>
                  </a:lnTo>
                  <a:lnTo>
                    <a:pt x="128" y="288"/>
                  </a:lnTo>
                  <a:lnTo>
                    <a:pt x="125" y="288"/>
                  </a:lnTo>
                  <a:lnTo>
                    <a:pt x="124" y="286"/>
                  </a:lnTo>
                  <a:lnTo>
                    <a:pt x="123" y="285"/>
                  </a:lnTo>
                  <a:lnTo>
                    <a:pt x="119" y="284"/>
                  </a:lnTo>
                  <a:lnTo>
                    <a:pt x="116" y="282"/>
                  </a:lnTo>
                  <a:lnTo>
                    <a:pt x="114" y="281"/>
                  </a:lnTo>
                  <a:lnTo>
                    <a:pt x="111" y="280"/>
                  </a:lnTo>
                  <a:lnTo>
                    <a:pt x="108" y="279"/>
                  </a:lnTo>
                  <a:lnTo>
                    <a:pt x="108" y="277"/>
                  </a:lnTo>
                  <a:lnTo>
                    <a:pt x="106" y="277"/>
                  </a:lnTo>
                  <a:lnTo>
                    <a:pt x="102" y="275"/>
                  </a:lnTo>
                  <a:lnTo>
                    <a:pt x="99" y="273"/>
                  </a:lnTo>
                  <a:lnTo>
                    <a:pt x="98" y="271"/>
                  </a:lnTo>
                  <a:lnTo>
                    <a:pt x="95" y="269"/>
                  </a:lnTo>
                  <a:lnTo>
                    <a:pt x="97" y="268"/>
                  </a:lnTo>
                  <a:lnTo>
                    <a:pt x="97" y="267"/>
                  </a:lnTo>
                  <a:lnTo>
                    <a:pt x="94" y="267"/>
                  </a:lnTo>
                  <a:lnTo>
                    <a:pt x="93" y="268"/>
                  </a:lnTo>
                  <a:lnTo>
                    <a:pt x="93" y="267"/>
                  </a:lnTo>
                  <a:lnTo>
                    <a:pt x="91" y="267"/>
                  </a:lnTo>
                  <a:lnTo>
                    <a:pt x="90" y="267"/>
                  </a:lnTo>
                  <a:lnTo>
                    <a:pt x="90" y="265"/>
                  </a:lnTo>
                  <a:lnTo>
                    <a:pt x="90" y="264"/>
                  </a:lnTo>
                  <a:lnTo>
                    <a:pt x="90" y="264"/>
                  </a:lnTo>
                  <a:lnTo>
                    <a:pt x="89" y="264"/>
                  </a:lnTo>
                  <a:lnTo>
                    <a:pt x="87" y="264"/>
                  </a:lnTo>
                  <a:lnTo>
                    <a:pt x="86" y="262"/>
                  </a:lnTo>
                  <a:lnTo>
                    <a:pt x="85" y="260"/>
                  </a:lnTo>
                  <a:lnTo>
                    <a:pt x="83" y="260"/>
                  </a:lnTo>
                  <a:lnTo>
                    <a:pt x="83" y="259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2" y="258"/>
                  </a:lnTo>
                  <a:lnTo>
                    <a:pt x="82" y="256"/>
                  </a:lnTo>
                  <a:lnTo>
                    <a:pt x="81" y="258"/>
                  </a:lnTo>
                  <a:lnTo>
                    <a:pt x="80" y="259"/>
                  </a:lnTo>
                  <a:lnTo>
                    <a:pt x="80" y="256"/>
                  </a:lnTo>
                  <a:lnTo>
                    <a:pt x="78" y="255"/>
                  </a:lnTo>
                  <a:lnTo>
                    <a:pt x="77" y="254"/>
                  </a:lnTo>
                  <a:lnTo>
                    <a:pt x="76" y="252"/>
                  </a:lnTo>
                  <a:lnTo>
                    <a:pt x="74" y="251"/>
                  </a:lnTo>
                  <a:lnTo>
                    <a:pt x="73" y="251"/>
                  </a:lnTo>
                  <a:lnTo>
                    <a:pt x="73" y="251"/>
                  </a:lnTo>
                  <a:lnTo>
                    <a:pt x="72" y="250"/>
                  </a:lnTo>
                  <a:lnTo>
                    <a:pt x="70" y="248"/>
                  </a:lnTo>
                  <a:lnTo>
                    <a:pt x="69" y="247"/>
                  </a:lnTo>
                  <a:lnTo>
                    <a:pt x="68" y="246"/>
                  </a:lnTo>
                  <a:lnTo>
                    <a:pt x="69" y="246"/>
                  </a:lnTo>
                  <a:lnTo>
                    <a:pt x="69" y="246"/>
                  </a:lnTo>
                  <a:lnTo>
                    <a:pt x="69" y="245"/>
                  </a:lnTo>
                  <a:lnTo>
                    <a:pt x="69" y="245"/>
                  </a:lnTo>
                  <a:lnTo>
                    <a:pt x="68" y="245"/>
                  </a:lnTo>
                  <a:lnTo>
                    <a:pt x="68" y="246"/>
                  </a:lnTo>
                  <a:lnTo>
                    <a:pt x="65" y="243"/>
                  </a:lnTo>
                  <a:lnTo>
                    <a:pt x="64" y="242"/>
                  </a:lnTo>
                  <a:lnTo>
                    <a:pt x="63" y="239"/>
                  </a:lnTo>
                  <a:lnTo>
                    <a:pt x="63" y="237"/>
                  </a:lnTo>
                  <a:lnTo>
                    <a:pt x="61" y="235"/>
                  </a:lnTo>
                  <a:lnTo>
                    <a:pt x="57" y="231"/>
                  </a:lnTo>
                  <a:lnTo>
                    <a:pt x="55" y="228"/>
                  </a:lnTo>
                  <a:lnTo>
                    <a:pt x="52" y="224"/>
                  </a:lnTo>
                  <a:lnTo>
                    <a:pt x="49" y="220"/>
                  </a:lnTo>
                  <a:lnTo>
                    <a:pt x="49" y="220"/>
                  </a:lnTo>
                  <a:lnTo>
                    <a:pt x="48" y="220"/>
                  </a:lnTo>
                  <a:lnTo>
                    <a:pt x="48" y="218"/>
                  </a:lnTo>
                  <a:lnTo>
                    <a:pt x="48" y="217"/>
                  </a:lnTo>
                  <a:lnTo>
                    <a:pt x="47" y="216"/>
                  </a:lnTo>
                  <a:lnTo>
                    <a:pt x="47" y="214"/>
                  </a:lnTo>
                  <a:lnTo>
                    <a:pt x="45" y="214"/>
                  </a:lnTo>
                  <a:lnTo>
                    <a:pt x="45" y="214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4" y="212"/>
                  </a:lnTo>
                  <a:lnTo>
                    <a:pt x="44" y="210"/>
                  </a:lnTo>
                  <a:lnTo>
                    <a:pt x="44" y="209"/>
                  </a:lnTo>
                  <a:lnTo>
                    <a:pt x="43" y="208"/>
                  </a:lnTo>
                  <a:lnTo>
                    <a:pt x="43" y="207"/>
                  </a:lnTo>
                  <a:lnTo>
                    <a:pt x="42" y="205"/>
                  </a:lnTo>
                  <a:lnTo>
                    <a:pt x="42" y="204"/>
                  </a:lnTo>
                  <a:lnTo>
                    <a:pt x="40" y="203"/>
                  </a:lnTo>
                  <a:lnTo>
                    <a:pt x="40" y="200"/>
                  </a:lnTo>
                  <a:lnTo>
                    <a:pt x="40" y="201"/>
                  </a:lnTo>
                  <a:lnTo>
                    <a:pt x="42" y="201"/>
                  </a:lnTo>
                  <a:lnTo>
                    <a:pt x="42" y="200"/>
                  </a:lnTo>
                  <a:lnTo>
                    <a:pt x="40" y="200"/>
                  </a:lnTo>
                  <a:lnTo>
                    <a:pt x="39" y="200"/>
                  </a:lnTo>
                  <a:lnTo>
                    <a:pt x="39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39" y="199"/>
                  </a:lnTo>
                  <a:lnTo>
                    <a:pt x="39" y="199"/>
                  </a:lnTo>
                  <a:lnTo>
                    <a:pt x="38" y="195"/>
                  </a:lnTo>
                  <a:lnTo>
                    <a:pt x="35" y="191"/>
                  </a:lnTo>
                  <a:lnTo>
                    <a:pt x="32" y="187"/>
                  </a:lnTo>
                  <a:lnTo>
                    <a:pt x="30" y="184"/>
                  </a:lnTo>
                  <a:lnTo>
                    <a:pt x="30" y="182"/>
                  </a:lnTo>
                  <a:lnTo>
                    <a:pt x="31" y="182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8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1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5"/>
                  </a:lnTo>
                  <a:lnTo>
                    <a:pt x="30" y="174"/>
                  </a:lnTo>
                  <a:lnTo>
                    <a:pt x="30" y="173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28" y="170"/>
                  </a:lnTo>
                  <a:lnTo>
                    <a:pt x="27" y="169"/>
                  </a:lnTo>
                  <a:lnTo>
                    <a:pt x="26" y="167"/>
                  </a:lnTo>
                  <a:lnTo>
                    <a:pt x="25" y="167"/>
                  </a:lnTo>
                  <a:lnTo>
                    <a:pt x="23" y="166"/>
                  </a:lnTo>
                  <a:lnTo>
                    <a:pt x="15" y="149"/>
                  </a:lnTo>
                  <a:lnTo>
                    <a:pt x="9" y="131"/>
                  </a:lnTo>
                  <a:lnTo>
                    <a:pt x="6" y="112"/>
                  </a:lnTo>
                  <a:lnTo>
                    <a:pt x="4" y="94"/>
                  </a:lnTo>
                  <a:lnTo>
                    <a:pt x="5" y="93"/>
                  </a:lnTo>
                  <a:lnTo>
                    <a:pt x="6" y="91"/>
                  </a:lnTo>
                  <a:lnTo>
                    <a:pt x="6" y="90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4" y="85"/>
                  </a:lnTo>
                  <a:lnTo>
                    <a:pt x="2" y="78"/>
                  </a:lnTo>
                  <a:lnTo>
                    <a:pt x="2" y="72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58"/>
            <p:cNvSpPr>
              <a:spLocks noEditPoints="1"/>
            </p:cNvSpPr>
            <p:nvPr/>
          </p:nvSpPr>
          <p:spPr bwMode="auto">
            <a:xfrm>
              <a:off x="8680450" y="3886200"/>
              <a:ext cx="57150" cy="80963"/>
            </a:xfrm>
            <a:custGeom>
              <a:avLst/>
              <a:gdLst>
                <a:gd name="T0" fmla="*/ 20 w 36"/>
                <a:gd name="T1" fmla="*/ 3 h 51"/>
                <a:gd name="T2" fmla="*/ 21 w 36"/>
                <a:gd name="T3" fmla="*/ 1 h 51"/>
                <a:gd name="T4" fmla="*/ 29 w 36"/>
                <a:gd name="T5" fmla="*/ 9 h 51"/>
                <a:gd name="T6" fmla="*/ 25 w 36"/>
                <a:gd name="T7" fmla="*/ 4 h 51"/>
                <a:gd name="T8" fmla="*/ 30 w 36"/>
                <a:gd name="T9" fmla="*/ 5 h 51"/>
                <a:gd name="T10" fmla="*/ 33 w 36"/>
                <a:gd name="T11" fmla="*/ 7 h 51"/>
                <a:gd name="T12" fmla="*/ 36 w 36"/>
                <a:gd name="T13" fmla="*/ 9 h 51"/>
                <a:gd name="T14" fmla="*/ 34 w 36"/>
                <a:gd name="T15" fmla="*/ 9 h 51"/>
                <a:gd name="T16" fmla="*/ 34 w 36"/>
                <a:gd name="T17" fmla="*/ 11 h 51"/>
                <a:gd name="T18" fmla="*/ 36 w 36"/>
                <a:gd name="T19" fmla="*/ 13 h 51"/>
                <a:gd name="T20" fmla="*/ 34 w 36"/>
                <a:gd name="T21" fmla="*/ 16 h 51"/>
                <a:gd name="T22" fmla="*/ 36 w 36"/>
                <a:gd name="T23" fmla="*/ 17 h 51"/>
                <a:gd name="T24" fmla="*/ 33 w 36"/>
                <a:gd name="T25" fmla="*/ 21 h 51"/>
                <a:gd name="T26" fmla="*/ 33 w 36"/>
                <a:gd name="T27" fmla="*/ 24 h 51"/>
                <a:gd name="T28" fmla="*/ 33 w 36"/>
                <a:gd name="T29" fmla="*/ 26 h 51"/>
                <a:gd name="T30" fmla="*/ 32 w 36"/>
                <a:gd name="T31" fmla="*/ 30 h 51"/>
                <a:gd name="T32" fmla="*/ 29 w 36"/>
                <a:gd name="T33" fmla="*/ 32 h 51"/>
                <a:gd name="T34" fmla="*/ 28 w 36"/>
                <a:gd name="T35" fmla="*/ 34 h 51"/>
                <a:gd name="T36" fmla="*/ 26 w 36"/>
                <a:gd name="T37" fmla="*/ 33 h 51"/>
                <a:gd name="T38" fmla="*/ 24 w 36"/>
                <a:gd name="T39" fmla="*/ 43 h 51"/>
                <a:gd name="T40" fmla="*/ 15 w 36"/>
                <a:gd name="T41" fmla="*/ 49 h 51"/>
                <a:gd name="T42" fmla="*/ 5 w 36"/>
                <a:gd name="T43" fmla="*/ 51 h 51"/>
                <a:gd name="T44" fmla="*/ 3 w 36"/>
                <a:gd name="T45" fmla="*/ 37 h 51"/>
                <a:gd name="T46" fmla="*/ 7 w 36"/>
                <a:gd name="T47" fmla="*/ 39 h 51"/>
                <a:gd name="T48" fmla="*/ 8 w 36"/>
                <a:gd name="T49" fmla="*/ 36 h 51"/>
                <a:gd name="T50" fmla="*/ 8 w 36"/>
                <a:gd name="T51" fmla="*/ 32 h 51"/>
                <a:gd name="T52" fmla="*/ 9 w 36"/>
                <a:gd name="T53" fmla="*/ 33 h 51"/>
                <a:gd name="T54" fmla="*/ 12 w 36"/>
                <a:gd name="T55" fmla="*/ 33 h 51"/>
                <a:gd name="T56" fmla="*/ 13 w 36"/>
                <a:gd name="T57" fmla="*/ 32 h 51"/>
                <a:gd name="T58" fmla="*/ 13 w 36"/>
                <a:gd name="T59" fmla="*/ 30 h 51"/>
                <a:gd name="T60" fmla="*/ 13 w 36"/>
                <a:gd name="T61" fmla="*/ 29 h 51"/>
                <a:gd name="T62" fmla="*/ 15 w 36"/>
                <a:gd name="T63" fmla="*/ 29 h 51"/>
                <a:gd name="T64" fmla="*/ 16 w 36"/>
                <a:gd name="T65" fmla="*/ 28 h 51"/>
                <a:gd name="T66" fmla="*/ 13 w 36"/>
                <a:gd name="T67" fmla="*/ 25 h 51"/>
                <a:gd name="T68" fmla="*/ 13 w 36"/>
                <a:gd name="T69" fmla="*/ 24 h 51"/>
                <a:gd name="T70" fmla="*/ 13 w 36"/>
                <a:gd name="T71" fmla="*/ 22 h 51"/>
                <a:gd name="T72" fmla="*/ 13 w 36"/>
                <a:gd name="T73" fmla="*/ 21 h 51"/>
                <a:gd name="T74" fmla="*/ 13 w 36"/>
                <a:gd name="T75" fmla="*/ 20 h 51"/>
                <a:gd name="T76" fmla="*/ 15 w 36"/>
                <a:gd name="T77" fmla="*/ 20 h 51"/>
                <a:gd name="T78" fmla="*/ 15 w 36"/>
                <a:gd name="T79" fmla="*/ 19 h 51"/>
                <a:gd name="T80" fmla="*/ 17 w 36"/>
                <a:gd name="T81" fmla="*/ 19 h 51"/>
                <a:gd name="T82" fmla="*/ 15 w 36"/>
                <a:gd name="T83" fmla="*/ 17 h 51"/>
                <a:gd name="T84" fmla="*/ 19 w 36"/>
                <a:gd name="T85" fmla="*/ 19 h 51"/>
                <a:gd name="T86" fmla="*/ 16 w 36"/>
                <a:gd name="T87" fmla="*/ 16 h 51"/>
                <a:gd name="T88" fmla="*/ 17 w 36"/>
                <a:gd name="T89" fmla="*/ 16 h 51"/>
                <a:gd name="T90" fmla="*/ 16 w 36"/>
                <a:gd name="T91" fmla="*/ 15 h 51"/>
                <a:gd name="T92" fmla="*/ 16 w 36"/>
                <a:gd name="T93" fmla="*/ 13 h 51"/>
                <a:gd name="T94" fmla="*/ 16 w 36"/>
                <a:gd name="T95" fmla="*/ 12 h 51"/>
                <a:gd name="T96" fmla="*/ 16 w 36"/>
                <a:gd name="T97" fmla="*/ 11 h 51"/>
                <a:gd name="T98" fmla="*/ 17 w 36"/>
                <a:gd name="T99" fmla="*/ 8 h 51"/>
                <a:gd name="T100" fmla="*/ 17 w 36"/>
                <a:gd name="T101" fmla="*/ 8 h 51"/>
                <a:gd name="T102" fmla="*/ 19 w 36"/>
                <a:gd name="T103" fmla="*/ 8 h 51"/>
                <a:gd name="T104" fmla="*/ 16 w 36"/>
                <a:gd name="T105" fmla="*/ 5 h 51"/>
                <a:gd name="T106" fmla="*/ 19 w 36"/>
                <a:gd name="T107" fmla="*/ 7 h 51"/>
                <a:gd name="T108" fmla="*/ 19 w 36"/>
                <a:gd name="T109" fmla="*/ 5 h 51"/>
                <a:gd name="T110" fmla="*/ 16 w 36"/>
                <a:gd name="T111" fmla="*/ 4 h 51"/>
                <a:gd name="T112" fmla="*/ 19 w 36"/>
                <a:gd name="T113" fmla="*/ 5 h 51"/>
                <a:gd name="T114" fmla="*/ 25 w 36"/>
                <a:gd name="T115" fmla="*/ 8 h 51"/>
                <a:gd name="T116" fmla="*/ 20 w 36"/>
                <a:gd name="T117" fmla="*/ 4 h 51"/>
                <a:gd name="T118" fmla="*/ 24 w 36"/>
                <a:gd name="T119" fmla="*/ 7 h 51"/>
                <a:gd name="T120" fmla="*/ 19 w 36"/>
                <a:gd name="T12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" h="51">
                  <a:moveTo>
                    <a:pt x="13" y="26"/>
                  </a:moveTo>
                  <a:lnTo>
                    <a:pt x="15" y="26"/>
                  </a:lnTo>
                  <a:lnTo>
                    <a:pt x="13" y="26"/>
                  </a:lnTo>
                  <a:lnTo>
                    <a:pt x="13" y="26"/>
                  </a:lnTo>
                  <a:close/>
                  <a:moveTo>
                    <a:pt x="13" y="25"/>
                  </a:move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5"/>
                  </a:lnTo>
                  <a:close/>
                  <a:moveTo>
                    <a:pt x="17" y="0"/>
                  </a:move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2" y="7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6" y="16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4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4" y="20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3" y="45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6" y="47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5" y="51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8" y="41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6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6"/>
                  </a:lnTo>
                  <a:lnTo>
                    <a:pt x="13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9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17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4" y="12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20" y="8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59"/>
            <p:cNvSpPr>
              <a:spLocks noEditPoints="1"/>
            </p:cNvSpPr>
            <p:nvPr/>
          </p:nvSpPr>
          <p:spPr bwMode="auto">
            <a:xfrm>
              <a:off x="8791575" y="3917950"/>
              <a:ext cx="42863" cy="82550"/>
            </a:xfrm>
            <a:custGeom>
              <a:avLst/>
              <a:gdLst>
                <a:gd name="T0" fmla="*/ 21 w 27"/>
                <a:gd name="T1" fmla="*/ 1 h 52"/>
                <a:gd name="T2" fmla="*/ 22 w 27"/>
                <a:gd name="T3" fmla="*/ 2 h 52"/>
                <a:gd name="T4" fmla="*/ 23 w 27"/>
                <a:gd name="T5" fmla="*/ 4 h 52"/>
                <a:gd name="T6" fmla="*/ 22 w 27"/>
                <a:gd name="T7" fmla="*/ 8 h 52"/>
                <a:gd name="T8" fmla="*/ 23 w 27"/>
                <a:gd name="T9" fmla="*/ 10 h 52"/>
                <a:gd name="T10" fmla="*/ 27 w 27"/>
                <a:gd name="T11" fmla="*/ 16 h 52"/>
                <a:gd name="T12" fmla="*/ 27 w 27"/>
                <a:gd name="T13" fmla="*/ 18 h 52"/>
                <a:gd name="T14" fmla="*/ 27 w 27"/>
                <a:gd name="T15" fmla="*/ 21 h 52"/>
                <a:gd name="T16" fmla="*/ 25 w 27"/>
                <a:gd name="T17" fmla="*/ 23 h 52"/>
                <a:gd name="T18" fmla="*/ 25 w 27"/>
                <a:gd name="T19" fmla="*/ 27 h 52"/>
                <a:gd name="T20" fmla="*/ 21 w 27"/>
                <a:gd name="T21" fmla="*/ 27 h 52"/>
                <a:gd name="T22" fmla="*/ 21 w 27"/>
                <a:gd name="T23" fmla="*/ 30 h 52"/>
                <a:gd name="T24" fmla="*/ 18 w 27"/>
                <a:gd name="T25" fmla="*/ 30 h 52"/>
                <a:gd name="T26" fmla="*/ 17 w 27"/>
                <a:gd name="T27" fmla="*/ 43 h 52"/>
                <a:gd name="T28" fmla="*/ 15 w 27"/>
                <a:gd name="T29" fmla="*/ 46 h 52"/>
                <a:gd name="T30" fmla="*/ 6 w 27"/>
                <a:gd name="T31" fmla="*/ 52 h 52"/>
                <a:gd name="T32" fmla="*/ 1 w 27"/>
                <a:gd name="T33" fmla="*/ 43 h 52"/>
                <a:gd name="T34" fmla="*/ 6 w 27"/>
                <a:gd name="T35" fmla="*/ 43 h 52"/>
                <a:gd name="T36" fmla="*/ 4 w 27"/>
                <a:gd name="T37" fmla="*/ 39 h 52"/>
                <a:gd name="T38" fmla="*/ 4 w 27"/>
                <a:gd name="T39" fmla="*/ 35 h 52"/>
                <a:gd name="T40" fmla="*/ 4 w 27"/>
                <a:gd name="T41" fmla="*/ 35 h 52"/>
                <a:gd name="T42" fmla="*/ 5 w 27"/>
                <a:gd name="T43" fmla="*/ 33 h 52"/>
                <a:gd name="T44" fmla="*/ 6 w 27"/>
                <a:gd name="T45" fmla="*/ 33 h 52"/>
                <a:gd name="T46" fmla="*/ 7 w 27"/>
                <a:gd name="T47" fmla="*/ 31 h 52"/>
                <a:gd name="T48" fmla="*/ 7 w 27"/>
                <a:gd name="T49" fmla="*/ 30 h 52"/>
                <a:gd name="T50" fmla="*/ 11 w 27"/>
                <a:gd name="T51" fmla="*/ 31 h 52"/>
                <a:gd name="T52" fmla="*/ 6 w 27"/>
                <a:gd name="T53" fmla="*/ 27 h 52"/>
                <a:gd name="T54" fmla="*/ 5 w 27"/>
                <a:gd name="T55" fmla="*/ 26 h 52"/>
                <a:gd name="T56" fmla="*/ 5 w 27"/>
                <a:gd name="T57" fmla="*/ 23 h 52"/>
                <a:gd name="T58" fmla="*/ 4 w 27"/>
                <a:gd name="T59" fmla="*/ 22 h 52"/>
                <a:gd name="T60" fmla="*/ 5 w 27"/>
                <a:gd name="T61" fmla="*/ 22 h 52"/>
                <a:gd name="T62" fmla="*/ 6 w 27"/>
                <a:gd name="T63" fmla="*/ 22 h 52"/>
                <a:gd name="T64" fmla="*/ 6 w 27"/>
                <a:gd name="T65" fmla="*/ 21 h 52"/>
                <a:gd name="T66" fmla="*/ 6 w 27"/>
                <a:gd name="T67" fmla="*/ 19 h 52"/>
                <a:gd name="T68" fmla="*/ 6 w 27"/>
                <a:gd name="T69" fmla="*/ 18 h 52"/>
                <a:gd name="T70" fmla="*/ 9 w 27"/>
                <a:gd name="T71" fmla="*/ 18 h 52"/>
                <a:gd name="T72" fmla="*/ 7 w 27"/>
                <a:gd name="T73" fmla="*/ 18 h 52"/>
                <a:gd name="T74" fmla="*/ 9 w 27"/>
                <a:gd name="T75" fmla="*/ 17 h 52"/>
                <a:gd name="T76" fmla="*/ 6 w 27"/>
                <a:gd name="T77" fmla="*/ 16 h 52"/>
                <a:gd name="T78" fmla="*/ 6 w 27"/>
                <a:gd name="T79" fmla="*/ 16 h 52"/>
                <a:gd name="T80" fmla="*/ 7 w 27"/>
                <a:gd name="T81" fmla="*/ 14 h 52"/>
                <a:gd name="T82" fmla="*/ 6 w 27"/>
                <a:gd name="T83" fmla="*/ 13 h 52"/>
                <a:gd name="T84" fmla="*/ 9 w 27"/>
                <a:gd name="T85" fmla="*/ 13 h 52"/>
                <a:gd name="T86" fmla="*/ 6 w 27"/>
                <a:gd name="T87" fmla="*/ 10 h 52"/>
                <a:gd name="T88" fmla="*/ 6 w 27"/>
                <a:gd name="T89" fmla="*/ 9 h 52"/>
                <a:gd name="T90" fmla="*/ 6 w 27"/>
                <a:gd name="T91" fmla="*/ 8 h 52"/>
                <a:gd name="T92" fmla="*/ 17 w 27"/>
                <a:gd name="T93" fmla="*/ 10 h 52"/>
                <a:gd name="T94" fmla="*/ 9 w 27"/>
                <a:gd name="T95" fmla="*/ 8 h 52"/>
                <a:gd name="T96" fmla="*/ 7 w 27"/>
                <a:gd name="T97" fmla="*/ 8 h 52"/>
                <a:gd name="T98" fmla="*/ 7 w 27"/>
                <a:gd name="T99" fmla="*/ 6 h 52"/>
                <a:gd name="T100" fmla="*/ 6 w 27"/>
                <a:gd name="T101" fmla="*/ 5 h 52"/>
                <a:gd name="T102" fmla="*/ 7 w 27"/>
                <a:gd name="T103" fmla="*/ 5 h 52"/>
                <a:gd name="T104" fmla="*/ 7 w 27"/>
                <a:gd name="T105" fmla="*/ 5 h 52"/>
                <a:gd name="T106" fmla="*/ 14 w 27"/>
                <a:gd name="T107" fmla="*/ 6 h 52"/>
                <a:gd name="T108" fmla="*/ 6 w 27"/>
                <a:gd name="T109" fmla="*/ 4 h 52"/>
                <a:gd name="T110" fmla="*/ 9 w 27"/>
                <a:gd name="T111" fmla="*/ 4 h 52"/>
                <a:gd name="T112" fmla="*/ 5 w 27"/>
                <a:gd name="T113" fmla="*/ 2 h 52"/>
                <a:gd name="T114" fmla="*/ 9 w 27"/>
                <a:gd name="T115" fmla="*/ 4 h 52"/>
                <a:gd name="T116" fmla="*/ 7 w 27"/>
                <a:gd name="T117" fmla="*/ 2 h 52"/>
                <a:gd name="T118" fmla="*/ 13 w 27"/>
                <a:gd name="T119" fmla="*/ 4 h 52"/>
                <a:gd name="T120" fmla="*/ 14 w 27"/>
                <a:gd name="T121" fmla="*/ 2 h 52"/>
                <a:gd name="T122" fmla="*/ 17 w 27"/>
                <a:gd name="T123" fmla="*/ 2 h 52"/>
                <a:gd name="T124" fmla="*/ 19 w 27"/>
                <a:gd name="T12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" h="52">
                  <a:moveTo>
                    <a:pt x="21" y="30"/>
                  </a:move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close/>
                  <a:moveTo>
                    <a:pt x="19" y="0"/>
                  </a:move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1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4"/>
                  </a:lnTo>
                  <a:lnTo>
                    <a:pt x="18" y="44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0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5" y="51"/>
                  </a:lnTo>
                  <a:lnTo>
                    <a:pt x="4" y="50"/>
                  </a:lnTo>
                  <a:lnTo>
                    <a:pt x="2" y="47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7" y="8"/>
                  </a:lnTo>
                  <a:lnTo>
                    <a:pt x="6" y="6"/>
                  </a:lnTo>
                  <a:lnTo>
                    <a:pt x="7" y="8"/>
                  </a:lnTo>
                  <a:lnTo>
                    <a:pt x="9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10" y="8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60"/>
            <p:cNvSpPr>
              <a:spLocks/>
            </p:cNvSpPr>
            <p:nvPr/>
          </p:nvSpPr>
          <p:spPr bwMode="auto">
            <a:xfrm>
              <a:off x="8637588" y="4002088"/>
              <a:ext cx="207963" cy="133350"/>
            </a:xfrm>
            <a:custGeom>
              <a:avLst/>
              <a:gdLst>
                <a:gd name="T0" fmla="*/ 19 w 131"/>
                <a:gd name="T1" fmla="*/ 4 h 84"/>
                <a:gd name="T2" fmla="*/ 18 w 131"/>
                <a:gd name="T3" fmla="*/ 7 h 84"/>
                <a:gd name="T4" fmla="*/ 21 w 131"/>
                <a:gd name="T5" fmla="*/ 16 h 84"/>
                <a:gd name="T6" fmla="*/ 23 w 131"/>
                <a:gd name="T7" fmla="*/ 24 h 84"/>
                <a:gd name="T8" fmla="*/ 27 w 131"/>
                <a:gd name="T9" fmla="*/ 32 h 84"/>
                <a:gd name="T10" fmla="*/ 34 w 131"/>
                <a:gd name="T11" fmla="*/ 42 h 84"/>
                <a:gd name="T12" fmla="*/ 38 w 131"/>
                <a:gd name="T13" fmla="*/ 45 h 84"/>
                <a:gd name="T14" fmla="*/ 43 w 131"/>
                <a:gd name="T15" fmla="*/ 50 h 84"/>
                <a:gd name="T16" fmla="*/ 52 w 131"/>
                <a:gd name="T17" fmla="*/ 57 h 84"/>
                <a:gd name="T18" fmla="*/ 56 w 131"/>
                <a:gd name="T19" fmla="*/ 62 h 84"/>
                <a:gd name="T20" fmla="*/ 64 w 131"/>
                <a:gd name="T21" fmla="*/ 66 h 84"/>
                <a:gd name="T22" fmla="*/ 67 w 131"/>
                <a:gd name="T23" fmla="*/ 67 h 84"/>
                <a:gd name="T24" fmla="*/ 97 w 131"/>
                <a:gd name="T25" fmla="*/ 57 h 84"/>
                <a:gd name="T26" fmla="*/ 102 w 131"/>
                <a:gd name="T27" fmla="*/ 50 h 84"/>
                <a:gd name="T28" fmla="*/ 128 w 131"/>
                <a:gd name="T29" fmla="*/ 38 h 84"/>
                <a:gd name="T30" fmla="*/ 125 w 131"/>
                <a:gd name="T31" fmla="*/ 52 h 84"/>
                <a:gd name="T32" fmla="*/ 116 w 131"/>
                <a:gd name="T33" fmla="*/ 55 h 84"/>
                <a:gd name="T34" fmla="*/ 108 w 131"/>
                <a:gd name="T35" fmla="*/ 62 h 84"/>
                <a:gd name="T36" fmla="*/ 107 w 131"/>
                <a:gd name="T37" fmla="*/ 67 h 84"/>
                <a:gd name="T38" fmla="*/ 103 w 131"/>
                <a:gd name="T39" fmla="*/ 70 h 84"/>
                <a:gd name="T40" fmla="*/ 93 w 131"/>
                <a:gd name="T41" fmla="*/ 71 h 84"/>
                <a:gd name="T42" fmla="*/ 89 w 131"/>
                <a:gd name="T43" fmla="*/ 72 h 84"/>
                <a:gd name="T44" fmla="*/ 84 w 131"/>
                <a:gd name="T45" fmla="*/ 75 h 84"/>
                <a:gd name="T46" fmla="*/ 80 w 131"/>
                <a:gd name="T47" fmla="*/ 72 h 84"/>
                <a:gd name="T48" fmla="*/ 76 w 131"/>
                <a:gd name="T49" fmla="*/ 79 h 84"/>
                <a:gd name="T50" fmla="*/ 72 w 131"/>
                <a:gd name="T51" fmla="*/ 80 h 84"/>
                <a:gd name="T52" fmla="*/ 65 w 131"/>
                <a:gd name="T53" fmla="*/ 83 h 84"/>
                <a:gd name="T54" fmla="*/ 59 w 131"/>
                <a:gd name="T55" fmla="*/ 84 h 84"/>
                <a:gd name="T56" fmla="*/ 59 w 131"/>
                <a:gd name="T57" fmla="*/ 79 h 84"/>
                <a:gd name="T58" fmla="*/ 53 w 131"/>
                <a:gd name="T59" fmla="*/ 80 h 84"/>
                <a:gd name="T60" fmla="*/ 50 w 131"/>
                <a:gd name="T61" fmla="*/ 79 h 84"/>
                <a:gd name="T62" fmla="*/ 46 w 131"/>
                <a:gd name="T63" fmla="*/ 76 h 84"/>
                <a:gd name="T64" fmla="*/ 42 w 131"/>
                <a:gd name="T65" fmla="*/ 76 h 84"/>
                <a:gd name="T66" fmla="*/ 39 w 131"/>
                <a:gd name="T67" fmla="*/ 72 h 84"/>
                <a:gd name="T68" fmla="*/ 35 w 131"/>
                <a:gd name="T69" fmla="*/ 70 h 84"/>
                <a:gd name="T70" fmla="*/ 34 w 131"/>
                <a:gd name="T71" fmla="*/ 70 h 84"/>
                <a:gd name="T72" fmla="*/ 32 w 131"/>
                <a:gd name="T73" fmla="*/ 67 h 84"/>
                <a:gd name="T74" fmla="*/ 29 w 131"/>
                <a:gd name="T75" fmla="*/ 67 h 84"/>
                <a:gd name="T76" fmla="*/ 29 w 131"/>
                <a:gd name="T77" fmla="*/ 62 h 84"/>
                <a:gd name="T78" fmla="*/ 21 w 131"/>
                <a:gd name="T79" fmla="*/ 58 h 84"/>
                <a:gd name="T80" fmla="*/ 19 w 131"/>
                <a:gd name="T81" fmla="*/ 55 h 84"/>
                <a:gd name="T82" fmla="*/ 15 w 131"/>
                <a:gd name="T83" fmla="*/ 52 h 84"/>
                <a:gd name="T84" fmla="*/ 13 w 131"/>
                <a:gd name="T85" fmla="*/ 44 h 84"/>
                <a:gd name="T86" fmla="*/ 10 w 131"/>
                <a:gd name="T87" fmla="*/ 42 h 84"/>
                <a:gd name="T88" fmla="*/ 10 w 131"/>
                <a:gd name="T89" fmla="*/ 41 h 84"/>
                <a:gd name="T90" fmla="*/ 8 w 131"/>
                <a:gd name="T91" fmla="*/ 40 h 84"/>
                <a:gd name="T92" fmla="*/ 8 w 131"/>
                <a:gd name="T93" fmla="*/ 37 h 84"/>
                <a:gd name="T94" fmla="*/ 6 w 131"/>
                <a:gd name="T95" fmla="*/ 35 h 84"/>
                <a:gd name="T96" fmla="*/ 4 w 131"/>
                <a:gd name="T97" fmla="*/ 33 h 84"/>
                <a:gd name="T98" fmla="*/ 5 w 131"/>
                <a:gd name="T99" fmla="*/ 32 h 84"/>
                <a:gd name="T100" fmla="*/ 10 w 131"/>
                <a:gd name="T101" fmla="*/ 27 h 84"/>
                <a:gd name="T102" fmla="*/ 5 w 131"/>
                <a:gd name="T103" fmla="*/ 25 h 84"/>
                <a:gd name="T104" fmla="*/ 9 w 131"/>
                <a:gd name="T105" fmla="*/ 23 h 84"/>
                <a:gd name="T106" fmla="*/ 1 w 131"/>
                <a:gd name="T107" fmla="*/ 23 h 84"/>
                <a:gd name="T108" fmla="*/ 5 w 131"/>
                <a:gd name="T109" fmla="*/ 21 h 84"/>
                <a:gd name="T110" fmla="*/ 4 w 131"/>
                <a:gd name="T111" fmla="*/ 19 h 84"/>
                <a:gd name="T112" fmla="*/ 9 w 131"/>
                <a:gd name="T113" fmla="*/ 18 h 84"/>
                <a:gd name="T114" fmla="*/ 12 w 131"/>
                <a:gd name="T115" fmla="*/ 12 h 84"/>
                <a:gd name="T116" fmla="*/ 13 w 131"/>
                <a:gd name="T117" fmla="*/ 6 h 84"/>
                <a:gd name="T118" fmla="*/ 13 w 131"/>
                <a:gd name="T119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" h="84">
                  <a:moveTo>
                    <a:pt x="15" y="0"/>
                  </a:move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8"/>
                  </a:lnTo>
                  <a:lnTo>
                    <a:pt x="32" y="40"/>
                  </a:lnTo>
                  <a:lnTo>
                    <a:pt x="34" y="4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3"/>
                  </a:lnTo>
                  <a:lnTo>
                    <a:pt x="44" y="54"/>
                  </a:lnTo>
                  <a:lnTo>
                    <a:pt x="47" y="54"/>
                  </a:lnTo>
                  <a:lnTo>
                    <a:pt x="48" y="55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7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6" y="61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1" y="62"/>
                  </a:lnTo>
                  <a:lnTo>
                    <a:pt x="63" y="62"/>
                  </a:lnTo>
                  <a:lnTo>
                    <a:pt x="63" y="63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6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69" y="63"/>
                  </a:lnTo>
                  <a:lnTo>
                    <a:pt x="73" y="62"/>
                  </a:lnTo>
                  <a:lnTo>
                    <a:pt x="77" y="61"/>
                  </a:lnTo>
                  <a:lnTo>
                    <a:pt x="81" y="58"/>
                  </a:lnTo>
                  <a:lnTo>
                    <a:pt x="85" y="58"/>
                  </a:lnTo>
                  <a:lnTo>
                    <a:pt x="87" y="57"/>
                  </a:lnTo>
                  <a:lnTo>
                    <a:pt x="90" y="55"/>
                  </a:lnTo>
                  <a:lnTo>
                    <a:pt x="94" y="55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9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1" y="50"/>
                  </a:lnTo>
                  <a:lnTo>
                    <a:pt x="103" y="48"/>
                  </a:lnTo>
                  <a:lnTo>
                    <a:pt x="106" y="46"/>
                  </a:lnTo>
                  <a:lnTo>
                    <a:pt x="108" y="46"/>
                  </a:lnTo>
                  <a:lnTo>
                    <a:pt x="111" y="45"/>
                  </a:lnTo>
                  <a:lnTo>
                    <a:pt x="114" y="44"/>
                  </a:lnTo>
                  <a:lnTo>
                    <a:pt x="115" y="44"/>
                  </a:lnTo>
                  <a:lnTo>
                    <a:pt x="116" y="42"/>
                  </a:lnTo>
                  <a:lnTo>
                    <a:pt x="116" y="41"/>
                  </a:lnTo>
                  <a:lnTo>
                    <a:pt x="120" y="41"/>
                  </a:lnTo>
                  <a:lnTo>
                    <a:pt x="123" y="40"/>
                  </a:lnTo>
                  <a:lnTo>
                    <a:pt x="125" y="38"/>
                  </a:lnTo>
                  <a:lnTo>
                    <a:pt x="127" y="36"/>
                  </a:lnTo>
                  <a:lnTo>
                    <a:pt x="127" y="37"/>
                  </a:lnTo>
                  <a:lnTo>
                    <a:pt x="128" y="38"/>
                  </a:lnTo>
                  <a:lnTo>
                    <a:pt x="129" y="40"/>
                  </a:lnTo>
                  <a:lnTo>
                    <a:pt x="131" y="41"/>
                  </a:lnTo>
                  <a:lnTo>
                    <a:pt x="131" y="42"/>
                  </a:lnTo>
                  <a:lnTo>
                    <a:pt x="131" y="45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28" y="50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5" y="52"/>
                  </a:lnTo>
                  <a:lnTo>
                    <a:pt x="125" y="53"/>
                  </a:lnTo>
                  <a:lnTo>
                    <a:pt x="123" y="54"/>
                  </a:lnTo>
                  <a:lnTo>
                    <a:pt x="120" y="54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6" y="54"/>
                  </a:lnTo>
                  <a:lnTo>
                    <a:pt x="118" y="54"/>
                  </a:lnTo>
                  <a:lnTo>
                    <a:pt x="116" y="55"/>
                  </a:lnTo>
                  <a:lnTo>
                    <a:pt x="118" y="55"/>
                  </a:lnTo>
                  <a:lnTo>
                    <a:pt x="116" y="55"/>
                  </a:lnTo>
                  <a:lnTo>
                    <a:pt x="115" y="54"/>
                  </a:lnTo>
                  <a:lnTo>
                    <a:pt x="116" y="55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9"/>
                  </a:lnTo>
                  <a:lnTo>
                    <a:pt x="114" y="58"/>
                  </a:lnTo>
                  <a:lnTo>
                    <a:pt x="114" y="61"/>
                  </a:lnTo>
                  <a:lnTo>
                    <a:pt x="112" y="62"/>
                  </a:lnTo>
                  <a:lnTo>
                    <a:pt x="111" y="63"/>
                  </a:lnTo>
                  <a:lnTo>
                    <a:pt x="110" y="65"/>
                  </a:lnTo>
                  <a:lnTo>
                    <a:pt x="110" y="63"/>
                  </a:lnTo>
                  <a:lnTo>
                    <a:pt x="108" y="62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9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3" y="70"/>
                  </a:lnTo>
                  <a:lnTo>
                    <a:pt x="104" y="70"/>
                  </a:lnTo>
                  <a:lnTo>
                    <a:pt x="103" y="70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3" y="67"/>
                  </a:lnTo>
                  <a:lnTo>
                    <a:pt x="102" y="69"/>
                  </a:lnTo>
                  <a:lnTo>
                    <a:pt x="99" y="70"/>
                  </a:lnTo>
                  <a:lnTo>
                    <a:pt x="98" y="71"/>
                  </a:lnTo>
                  <a:lnTo>
                    <a:pt x="95" y="72"/>
                  </a:lnTo>
                  <a:lnTo>
                    <a:pt x="95" y="71"/>
                  </a:lnTo>
                  <a:lnTo>
                    <a:pt x="94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72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1" y="71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1" y="74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0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4" y="75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4" y="78"/>
                  </a:lnTo>
                  <a:lnTo>
                    <a:pt x="82" y="78"/>
                  </a:lnTo>
                  <a:lnTo>
                    <a:pt x="81" y="78"/>
                  </a:lnTo>
                  <a:lnTo>
                    <a:pt x="81" y="78"/>
                  </a:lnTo>
                  <a:lnTo>
                    <a:pt x="81" y="76"/>
                  </a:lnTo>
                  <a:lnTo>
                    <a:pt x="80" y="75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7" y="78"/>
                  </a:lnTo>
                  <a:lnTo>
                    <a:pt x="77" y="76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6" y="8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9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2" y="78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0" y="79"/>
                  </a:lnTo>
                  <a:lnTo>
                    <a:pt x="70" y="82"/>
                  </a:lnTo>
                  <a:lnTo>
                    <a:pt x="69" y="83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3" y="83"/>
                  </a:lnTo>
                  <a:lnTo>
                    <a:pt x="61" y="83"/>
                  </a:lnTo>
                  <a:lnTo>
                    <a:pt x="60" y="82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9" y="84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0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5" y="79"/>
                  </a:lnTo>
                  <a:lnTo>
                    <a:pt x="55" y="80"/>
                  </a:lnTo>
                  <a:lnTo>
                    <a:pt x="53" y="80"/>
                  </a:lnTo>
                  <a:lnTo>
                    <a:pt x="55" y="8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2" y="82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9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7" y="76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8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40" y="75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9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6" y="72"/>
                  </a:lnTo>
                  <a:lnTo>
                    <a:pt x="36" y="71"/>
                  </a:lnTo>
                  <a:lnTo>
                    <a:pt x="34" y="72"/>
                  </a:lnTo>
                  <a:lnTo>
                    <a:pt x="35" y="71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6" y="67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1" y="69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2" y="69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1" y="67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5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7" y="65"/>
                  </a:lnTo>
                  <a:lnTo>
                    <a:pt x="27" y="63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5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3" y="62"/>
                  </a:lnTo>
                  <a:lnTo>
                    <a:pt x="25" y="61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57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7" y="52"/>
                  </a:lnTo>
                  <a:lnTo>
                    <a:pt x="15" y="52"/>
                  </a:lnTo>
                  <a:lnTo>
                    <a:pt x="14" y="53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3" y="41"/>
                  </a:lnTo>
                  <a:lnTo>
                    <a:pt x="15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18" y="38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10" y="37"/>
                  </a:lnTo>
                  <a:lnTo>
                    <a:pt x="9" y="38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6" y="37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3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2" y="25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87336" y="4674689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92019" y="1866052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40257" y="4611189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101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74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2-4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34594" y="1885962"/>
            <a:ext cx="5600104" cy="3691877"/>
            <a:chOff x="342192" y="2694782"/>
            <a:chExt cx="1570038" cy="1035050"/>
          </a:xfrm>
          <a:solidFill>
            <a:srgbClr val="0096E0"/>
          </a:solidFill>
        </p:grpSpPr>
        <p:sp>
          <p:nvSpPr>
            <p:cNvPr id="5" name="Freeform 113"/>
            <p:cNvSpPr>
              <a:spLocks/>
            </p:cNvSpPr>
            <p:nvPr/>
          </p:nvSpPr>
          <p:spPr bwMode="auto">
            <a:xfrm>
              <a:off x="342192" y="3124994"/>
              <a:ext cx="3175" cy="6350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1 h 4"/>
                <a:gd name="T4" fmla="*/ 2 w 2"/>
                <a:gd name="T5" fmla="*/ 0 h 4"/>
                <a:gd name="T6" fmla="*/ 1 w 2"/>
                <a:gd name="T7" fmla="*/ 1 h 4"/>
                <a:gd name="T8" fmla="*/ 1 w 2"/>
                <a:gd name="T9" fmla="*/ 2 h 4"/>
                <a:gd name="T10" fmla="*/ 1 w 2"/>
                <a:gd name="T11" fmla="*/ 3 h 4"/>
                <a:gd name="T12" fmla="*/ 1 w 2"/>
                <a:gd name="T13" fmla="*/ 4 h 4"/>
                <a:gd name="T14" fmla="*/ 0 w 2"/>
                <a:gd name="T15" fmla="*/ 3 h 4"/>
                <a:gd name="T16" fmla="*/ 0 w 2"/>
                <a:gd name="T17" fmla="*/ 1 h 4"/>
                <a:gd name="T18" fmla="*/ 1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19"/>
            <p:cNvSpPr>
              <a:spLocks/>
            </p:cNvSpPr>
            <p:nvPr/>
          </p:nvSpPr>
          <p:spPr bwMode="auto">
            <a:xfrm>
              <a:off x="1610604" y="3150394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1 w 1"/>
                <a:gd name="T15" fmla="*/ 0 h 1"/>
                <a:gd name="T16" fmla="*/ 1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120"/>
            <p:cNvSpPr>
              <a:spLocks noEditPoints="1"/>
            </p:cNvSpPr>
            <p:nvPr/>
          </p:nvSpPr>
          <p:spPr bwMode="auto">
            <a:xfrm>
              <a:off x="1447092" y="3437732"/>
              <a:ext cx="206375" cy="265113"/>
            </a:xfrm>
            <a:custGeom>
              <a:avLst/>
              <a:gdLst>
                <a:gd name="T0" fmla="*/ 58 w 130"/>
                <a:gd name="T1" fmla="*/ 165 h 167"/>
                <a:gd name="T2" fmla="*/ 37 w 130"/>
                <a:gd name="T3" fmla="*/ 160 h 167"/>
                <a:gd name="T4" fmla="*/ 52 w 130"/>
                <a:gd name="T5" fmla="*/ 159 h 167"/>
                <a:gd name="T6" fmla="*/ 123 w 130"/>
                <a:gd name="T7" fmla="*/ 156 h 167"/>
                <a:gd name="T8" fmla="*/ 98 w 130"/>
                <a:gd name="T9" fmla="*/ 156 h 167"/>
                <a:gd name="T10" fmla="*/ 120 w 130"/>
                <a:gd name="T11" fmla="*/ 153 h 167"/>
                <a:gd name="T12" fmla="*/ 42 w 130"/>
                <a:gd name="T13" fmla="*/ 152 h 167"/>
                <a:gd name="T14" fmla="*/ 111 w 130"/>
                <a:gd name="T15" fmla="*/ 150 h 167"/>
                <a:gd name="T16" fmla="*/ 60 w 130"/>
                <a:gd name="T17" fmla="*/ 151 h 167"/>
                <a:gd name="T18" fmla="*/ 125 w 130"/>
                <a:gd name="T19" fmla="*/ 153 h 167"/>
                <a:gd name="T20" fmla="*/ 48 w 130"/>
                <a:gd name="T21" fmla="*/ 145 h 167"/>
                <a:gd name="T22" fmla="*/ 59 w 130"/>
                <a:gd name="T23" fmla="*/ 145 h 167"/>
                <a:gd name="T24" fmla="*/ 119 w 130"/>
                <a:gd name="T25" fmla="*/ 143 h 167"/>
                <a:gd name="T26" fmla="*/ 116 w 130"/>
                <a:gd name="T27" fmla="*/ 141 h 167"/>
                <a:gd name="T28" fmla="*/ 118 w 130"/>
                <a:gd name="T29" fmla="*/ 134 h 167"/>
                <a:gd name="T30" fmla="*/ 119 w 130"/>
                <a:gd name="T31" fmla="*/ 132 h 167"/>
                <a:gd name="T32" fmla="*/ 50 w 130"/>
                <a:gd name="T33" fmla="*/ 129 h 167"/>
                <a:gd name="T34" fmla="*/ 115 w 130"/>
                <a:gd name="T35" fmla="*/ 124 h 167"/>
                <a:gd name="T36" fmla="*/ 114 w 130"/>
                <a:gd name="T37" fmla="*/ 121 h 167"/>
                <a:gd name="T38" fmla="*/ 110 w 130"/>
                <a:gd name="T39" fmla="*/ 116 h 167"/>
                <a:gd name="T40" fmla="*/ 115 w 130"/>
                <a:gd name="T41" fmla="*/ 114 h 167"/>
                <a:gd name="T42" fmla="*/ 111 w 130"/>
                <a:gd name="T43" fmla="*/ 109 h 167"/>
                <a:gd name="T44" fmla="*/ 58 w 130"/>
                <a:gd name="T45" fmla="*/ 108 h 167"/>
                <a:gd name="T46" fmla="*/ 110 w 130"/>
                <a:gd name="T47" fmla="*/ 107 h 167"/>
                <a:gd name="T48" fmla="*/ 59 w 130"/>
                <a:gd name="T49" fmla="*/ 102 h 167"/>
                <a:gd name="T50" fmla="*/ 56 w 130"/>
                <a:gd name="T51" fmla="*/ 98 h 167"/>
                <a:gd name="T52" fmla="*/ 115 w 130"/>
                <a:gd name="T53" fmla="*/ 98 h 167"/>
                <a:gd name="T54" fmla="*/ 106 w 130"/>
                <a:gd name="T55" fmla="*/ 91 h 167"/>
                <a:gd name="T56" fmla="*/ 103 w 130"/>
                <a:gd name="T57" fmla="*/ 85 h 167"/>
                <a:gd name="T58" fmla="*/ 59 w 130"/>
                <a:gd name="T59" fmla="*/ 82 h 167"/>
                <a:gd name="T60" fmla="*/ 53 w 130"/>
                <a:gd name="T61" fmla="*/ 78 h 167"/>
                <a:gd name="T62" fmla="*/ 61 w 130"/>
                <a:gd name="T63" fmla="*/ 75 h 167"/>
                <a:gd name="T64" fmla="*/ 55 w 130"/>
                <a:gd name="T65" fmla="*/ 75 h 167"/>
                <a:gd name="T66" fmla="*/ 48 w 130"/>
                <a:gd name="T67" fmla="*/ 78 h 167"/>
                <a:gd name="T68" fmla="*/ 107 w 130"/>
                <a:gd name="T69" fmla="*/ 71 h 167"/>
                <a:gd name="T70" fmla="*/ 58 w 130"/>
                <a:gd name="T71" fmla="*/ 68 h 167"/>
                <a:gd name="T72" fmla="*/ 110 w 130"/>
                <a:gd name="T73" fmla="*/ 67 h 167"/>
                <a:gd name="T74" fmla="*/ 115 w 130"/>
                <a:gd name="T75" fmla="*/ 68 h 167"/>
                <a:gd name="T76" fmla="*/ 56 w 130"/>
                <a:gd name="T77" fmla="*/ 64 h 167"/>
                <a:gd name="T78" fmla="*/ 101 w 130"/>
                <a:gd name="T79" fmla="*/ 58 h 167"/>
                <a:gd name="T80" fmla="*/ 60 w 130"/>
                <a:gd name="T81" fmla="*/ 57 h 167"/>
                <a:gd name="T82" fmla="*/ 99 w 130"/>
                <a:gd name="T83" fmla="*/ 55 h 167"/>
                <a:gd name="T84" fmla="*/ 112 w 130"/>
                <a:gd name="T85" fmla="*/ 51 h 167"/>
                <a:gd name="T86" fmla="*/ 102 w 130"/>
                <a:gd name="T87" fmla="*/ 47 h 167"/>
                <a:gd name="T88" fmla="*/ 104 w 130"/>
                <a:gd name="T89" fmla="*/ 48 h 167"/>
                <a:gd name="T90" fmla="*/ 98 w 130"/>
                <a:gd name="T91" fmla="*/ 46 h 167"/>
                <a:gd name="T92" fmla="*/ 54 w 130"/>
                <a:gd name="T93" fmla="*/ 48 h 167"/>
                <a:gd name="T94" fmla="*/ 64 w 130"/>
                <a:gd name="T95" fmla="*/ 58 h 167"/>
                <a:gd name="T96" fmla="*/ 58 w 130"/>
                <a:gd name="T97" fmla="*/ 34 h 167"/>
                <a:gd name="T98" fmla="*/ 106 w 130"/>
                <a:gd name="T99" fmla="*/ 36 h 167"/>
                <a:gd name="T100" fmla="*/ 53 w 130"/>
                <a:gd name="T101" fmla="*/ 31 h 167"/>
                <a:gd name="T102" fmla="*/ 99 w 130"/>
                <a:gd name="T103" fmla="*/ 28 h 167"/>
                <a:gd name="T104" fmla="*/ 64 w 130"/>
                <a:gd name="T105" fmla="*/ 23 h 167"/>
                <a:gd name="T106" fmla="*/ 55 w 130"/>
                <a:gd name="T107" fmla="*/ 18 h 167"/>
                <a:gd name="T108" fmla="*/ 64 w 130"/>
                <a:gd name="T109" fmla="*/ 15 h 167"/>
                <a:gd name="T110" fmla="*/ 95 w 130"/>
                <a:gd name="T111" fmla="*/ 14 h 167"/>
                <a:gd name="T112" fmla="*/ 116 w 130"/>
                <a:gd name="T113" fmla="*/ 22 h 167"/>
                <a:gd name="T114" fmla="*/ 116 w 130"/>
                <a:gd name="T115" fmla="*/ 51 h 167"/>
                <a:gd name="T116" fmla="*/ 63 w 130"/>
                <a:gd name="T117" fmla="*/ 11 h 167"/>
                <a:gd name="T118" fmla="*/ 66 w 130"/>
                <a:gd name="T119" fmla="*/ 33 h 167"/>
                <a:gd name="T120" fmla="*/ 0 w 130"/>
                <a:gd name="T121" fmla="*/ 6 h 167"/>
                <a:gd name="T122" fmla="*/ 102 w 130"/>
                <a:gd name="T123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" h="167">
                  <a:moveTo>
                    <a:pt x="53" y="166"/>
                  </a:moveTo>
                  <a:lnTo>
                    <a:pt x="53" y="166"/>
                  </a:lnTo>
                  <a:lnTo>
                    <a:pt x="52" y="166"/>
                  </a:lnTo>
                  <a:lnTo>
                    <a:pt x="52" y="167"/>
                  </a:lnTo>
                  <a:lnTo>
                    <a:pt x="53" y="167"/>
                  </a:lnTo>
                  <a:lnTo>
                    <a:pt x="54" y="167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3" y="166"/>
                  </a:lnTo>
                  <a:close/>
                  <a:moveTo>
                    <a:pt x="55" y="164"/>
                  </a:moveTo>
                  <a:lnTo>
                    <a:pt x="55" y="165"/>
                  </a:lnTo>
                  <a:lnTo>
                    <a:pt x="55" y="165"/>
                  </a:lnTo>
                  <a:lnTo>
                    <a:pt x="55" y="164"/>
                  </a:lnTo>
                  <a:lnTo>
                    <a:pt x="55" y="164"/>
                  </a:lnTo>
                  <a:lnTo>
                    <a:pt x="55" y="164"/>
                  </a:lnTo>
                  <a:close/>
                  <a:moveTo>
                    <a:pt x="116" y="163"/>
                  </a:moveTo>
                  <a:lnTo>
                    <a:pt x="116" y="163"/>
                  </a:lnTo>
                  <a:lnTo>
                    <a:pt x="116" y="164"/>
                  </a:lnTo>
                  <a:lnTo>
                    <a:pt x="118" y="164"/>
                  </a:lnTo>
                  <a:lnTo>
                    <a:pt x="118" y="163"/>
                  </a:lnTo>
                  <a:lnTo>
                    <a:pt x="116" y="163"/>
                  </a:lnTo>
                  <a:close/>
                  <a:moveTo>
                    <a:pt x="44" y="163"/>
                  </a:moveTo>
                  <a:lnTo>
                    <a:pt x="44" y="163"/>
                  </a:lnTo>
                  <a:lnTo>
                    <a:pt x="43" y="164"/>
                  </a:lnTo>
                  <a:lnTo>
                    <a:pt x="43" y="164"/>
                  </a:lnTo>
                  <a:lnTo>
                    <a:pt x="43" y="165"/>
                  </a:lnTo>
                  <a:lnTo>
                    <a:pt x="44" y="164"/>
                  </a:lnTo>
                  <a:lnTo>
                    <a:pt x="44" y="164"/>
                  </a:lnTo>
                  <a:lnTo>
                    <a:pt x="44" y="163"/>
                  </a:lnTo>
                  <a:close/>
                  <a:moveTo>
                    <a:pt x="56" y="162"/>
                  </a:moveTo>
                  <a:lnTo>
                    <a:pt x="56" y="164"/>
                  </a:lnTo>
                  <a:lnTo>
                    <a:pt x="58" y="165"/>
                  </a:lnTo>
                  <a:lnTo>
                    <a:pt x="59" y="167"/>
                  </a:lnTo>
                  <a:lnTo>
                    <a:pt x="60" y="166"/>
                  </a:lnTo>
                  <a:lnTo>
                    <a:pt x="61" y="166"/>
                  </a:lnTo>
                  <a:lnTo>
                    <a:pt x="60" y="165"/>
                  </a:lnTo>
                  <a:lnTo>
                    <a:pt x="59" y="164"/>
                  </a:lnTo>
                  <a:lnTo>
                    <a:pt x="58" y="163"/>
                  </a:lnTo>
                  <a:lnTo>
                    <a:pt x="56" y="162"/>
                  </a:lnTo>
                  <a:close/>
                  <a:moveTo>
                    <a:pt x="50" y="162"/>
                  </a:moveTo>
                  <a:lnTo>
                    <a:pt x="49" y="162"/>
                  </a:lnTo>
                  <a:lnTo>
                    <a:pt x="49" y="163"/>
                  </a:lnTo>
                  <a:lnTo>
                    <a:pt x="49" y="164"/>
                  </a:lnTo>
                  <a:lnTo>
                    <a:pt x="50" y="164"/>
                  </a:lnTo>
                  <a:lnTo>
                    <a:pt x="51" y="163"/>
                  </a:lnTo>
                  <a:lnTo>
                    <a:pt x="50" y="162"/>
                  </a:lnTo>
                  <a:close/>
                  <a:moveTo>
                    <a:pt x="107" y="160"/>
                  </a:moveTo>
                  <a:lnTo>
                    <a:pt x="107" y="162"/>
                  </a:lnTo>
                  <a:lnTo>
                    <a:pt x="106" y="162"/>
                  </a:lnTo>
                  <a:lnTo>
                    <a:pt x="106" y="163"/>
                  </a:lnTo>
                  <a:lnTo>
                    <a:pt x="106" y="163"/>
                  </a:lnTo>
                  <a:lnTo>
                    <a:pt x="106" y="163"/>
                  </a:lnTo>
                  <a:lnTo>
                    <a:pt x="106" y="164"/>
                  </a:lnTo>
                  <a:lnTo>
                    <a:pt x="106" y="163"/>
                  </a:lnTo>
                  <a:lnTo>
                    <a:pt x="107" y="163"/>
                  </a:lnTo>
                  <a:lnTo>
                    <a:pt x="107" y="162"/>
                  </a:lnTo>
                  <a:lnTo>
                    <a:pt x="107" y="162"/>
                  </a:lnTo>
                  <a:lnTo>
                    <a:pt x="107" y="160"/>
                  </a:lnTo>
                  <a:close/>
                  <a:moveTo>
                    <a:pt x="37" y="160"/>
                  </a:moveTo>
                  <a:lnTo>
                    <a:pt x="36" y="162"/>
                  </a:lnTo>
                  <a:lnTo>
                    <a:pt x="37" y="163"/>
                  </a:lnTo>
                  <a:lnTo>
                    <a:pt x="38" y="163"/>
                  </a:lnTo>
                  <a:lnTo>
                    <a:pt x="38" y="162"/>
                  </a:lnTo>
                  <a:lnTo>
                    <a:pt x="37" y="160"/>
                  </a:lnTo>
                  <a:close/>
                  <a:moveTo>
                    <a:pt x="59" y="160"/>
                  </a:moveTo>
                  <a:lnTo>
                    <a:pt x="60" y="162"/>
                  </a:lnTo>
                  <a:lnTo>
                    <a:pt x="60" y="163"/>
                  </a:lnTo>
                  <a:lnTo>
                    <a:pt x="61" y="163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0" y="160"/>
                  </a:lnTo>
                  <a:lnTo>
                    <a:pt x="59" y="160"/>
                  </a:lnTo>
                  <a:close/>
                  <a:moveTo>
                    <a:pt x="113" y="159"/>
                  </a:moveTo>
                  <a:lnTo>
                    <a:pt x="112" y="160"/>
                  </a:lnTo>
                  <a:lnTo>
                    <a:pt x="110" y="160"/>
                  </a:lnTo>
                  <a:lnTo>
                    <a:pt x="110" y="162"/>
                  </a:lnTo>
                  <a:lnTo>
                    <a:pt x="110" y="162"/>
                  </a:lnTo>
                  <a:lnTo>
                    <a:pt x="110" y="162"/>
                  </a:lnTo>
                  <a:lnTo>
                    <a:pt x="112" y="162"/>
                  </a:lnTo>
                  <a:lnTo>
                    <a:pt x="112" y="160"/>
                  </a:lnTo>
                  <a:lnTo>
                    <a:pt x="113" y="159"/>
                  </a:lnTo>
                  <a:close/>
                  <a:moveTo>
                    <a:pt x="102" y="159"/>
                  </a:moveTo>
                  <a:lnTo>
                    <a:pt x="101" y="159"/>
                  </a:lnTo>
                  <a:lnTo>
                    <a:pt x="101" y="160"/>
                  </a:lnTo>
                  <a:lnTo>
                    <a:pt x="101" y="160"/>
                  </a:lnTo>
                  <a:lnTo>
                    <a:pt x="102" y="160"/>
                  </a:lnTo>
                  <a:lnTo>
                    <a:pt x="102" y="159"/>
                  </a:lnTo>
                  <a:close/>
                  <a:moveTo>
                    <a:pt x="122" y="158"/>
                  </a:moveTo>
                  <a:lnTo>
                    <a:pt x="121" y="158"/>
                  </a:lnTo>
                  <a:lnTo>
                    <a:pt x="121" y="159"/>
                  </a:lnTo>
                  <a:lnTo>
                    <a:pt x="121" y="159"/>
                  </a:lnTo>
                  <a:lnTo>
                    <a:pt x="122" y="159"/>
                  </a:lnTo>
                  <a:lnTo>
                    <a:pt x="122" y="159"/>
                  </a:lnTo>
                  <a:lnTo>
                    <a:pt x="122" y="158"/>
                  </a:lnTo>
                  <a:close/>
                  <a:moveTo>
                    <a:pt x="53" y="158"/>
                  </a:moveTo>
                  <a:lnTo>
                    <a:pt x="52" y="159"/>
                  </a:lnTo>
                  <a:lnTo>
                    <a:pt x="52" y="162"/>
                  </a:lnTo>
                  <a:lnTo>
                    <a:pt x="53" y="162"/>
                  </a:lnTo>
                  <a:lnTo>
                    <a:pt x="54" y="160"/>
                  </a:lnTo>
                  <a:lnTo>
                    <a:pt x="54" y="160"/>
                  </a:lnTo>
                  <a:lnTo>
                    <a:pt x="54" y="159"/>
                  </a:lnTo>
                  <a:lnTo>
                    <a:pt x="54" y="159"/>
                  </a:lnTo>
                  <a:lnTo>
                    <a:pt x="54" y="158"/>
                  </a:lnTo>
                  <a:lnTo>
                    <a:pt x="53" y="158"/>
                  </a:lnTo>
                  <a:close/>
                  <a:moveTo>
                    <a:pt x="97" y="157"/>
                  </a:moveTo>
                  <a:lnTo>
                    <a:pt x="95" y="158"/>
                  </a:lnTo>
                  <a:lnTo>
                    <a:pt x="94" y="160"/>
                  </a:lnTo>
                  <a:lnTo>
                    <a:pt x="95" y="159"/>
                  </a:lnTo>
                  <a:lnTo>
                    <a:pt x="96" y="159"/>
                  </a:lnTo>
                  <a:lnTo>
                    <a:pt x="97" y="157"/>
                  </a:lnTo>
                  <a:close/>
                  <a:moveTo>
                    <a:pt x="40" y="157"/>
                  </a:moveTo>
                  <a:lnTo>
                    <a:pt x="39" y="157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39" y="159"/>
                  </a:lnTo>
                  <a:lnTo>
                    <a:pt x="39" y="160"/>
                  </a:lnTo>
                  <a:lnTo>
                    <a:pt x="40" y="160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41" y="158"/>
                  </a:lnTo>
                  <a:lnTo>
                    <a:pt x="40" y="157"/>
                  </a:lnTo>
                  <a:lnTo>
                    <a:pt x="40" y="157"/>
                  </a:lnTo>
                  <a:close/>
                  <a:moveTo>
                    <a:pt x="102" y="156"/>
                  </a:moveTo>
                  <a:lnTo>
                    <a:pt x="101" y="157"/>
                  </a:lnTo>
                  <a:lnTo>
                    <a:pt x="100" y="159"/>
                  </a:lnTo>
                  <a:lnTo>
                    <a:pt x="101" y="158"/>
                  </a:lnTo>
                  <a:lnTo>
                    <a:pt x="102" y="156"/>
                  </a:lnTo>
                  <a:close/>
                  <a:moveTo>
                    <a:pt x="123" y="156"/>
                  </a:moveTo>
                  <a:lnTo>
                    <a:pt x="122" y="156"/>
                  </a:lnTo>
                  <a:lnTo>
                    <a:pt x="121" y="157"/>
                  </a:lnTo>
                  <a:lnTo>
                    <a:pt x="122" y="156"/>
                  </a:lnTo>
                  <a:lnTo>
                    <a:pt x="123" y="156"/>
                  </a:lnTo>
                  <a:close/>
                  <a:moveTo>
                    <a:pt x="110" y="156"/>
                  </a:moveTo>
                  <a:lnTo>
                    <a:pt x="110" y="157"/>
                  </a:lnTo>
                  <a:lnTo>
                    <a:pt x="109" y="157"/>
                  </a:lnTo>
                  <a:lnTo>
                    <a:pt x="108" y="158"/>
                  </a:lnTo>
                  <a:lnTo>
                    <a:pt x="108" y="159"/>
                  </a:lnTo>
                  <a:lnTo>
                    <a:pt x="109" y="158"/>
                  </a:lnTo>
                  <a:lnTo>
                    <a:pt x="110" y="157"/>
                  </a:lnTo>
                  <a:lnTo>
                    <a:pt x="111" y="156"/>
                  </a:lnTo>
                  <a:lnTo>
                    <a:pt x="110" y="156"/>
                  </a:lnTo>
                  <a:close/>
                  <a:moveTo>
                    <a:pt x="55" y="155"/>
                  </a:moveTo>
                  <a:lnTo>
                    <a:pt x="55" y="156"/>
                  </a:lnTo>
                  <a:lnTo>
                    <a:pt x="56" y="158"/>
                  </a:lnTo>
                  <a:lnTo>
                    <a:pt x="58" y="158"/>
                  </a:lnTo>
                  <a:lnTo>
                    <a:pt x="58" y="157"/>
                  </a:lnTo>
                  <a:lnTo>
                    <a:pt x="56" y="156"/>
                  </a:lnTo>
                  <a:lnTo>
                    <a:pt x="55" y="155"/>
                  </a:lnTo>
                  <a:close/>
                  <a:moveTo>
                    <a:pt x="51" y="154"/>
                  </a:moveTo>
                  <a:lnTo>
                    <a:pt x="50" y="155"/>
                  </a:lnTo>
                  <a:lnTo>
                    <a:pt x="49" y="155"/>
                  </a:lnTo>
                  <a:lnTo>
                    <a:pt x="49" y="156"/>
                  </a:lnTo>
                  <a:lnTo>
                    <a:pt x="50" y="156"/>
                  </a:lnTo>
                  <a:lnTo>
                    <a:pt x="51" y="155"/>
                  </a:lnTo>
                  <a:lnTo>
                    <a:pt x="51" y="155"/>
                  </a:lnTo>
                  <a:lnTo>
                    <a:pt x="51" y="154"/>
                  </a:lnTo>
                  <a:close/>
                  <a:moveTo>
                    <a:pt x="100" y="154"/>
                  </a:moveTo>
                  <a:lnTo>
                    <a:pt x="99" y="154"/>
                  </a:lnTo>
                  <a:lnTo>
                    <a:pt x="98" y="155"/>
                  </a:lnTo>
                  <a:lnTo>
                    <a:pt x="98" y="156"/>
                  </a:lnTo>
                  <a:lnTo>
                    <a:pt x="100" y="155"/>
                  </a:lnTo>
                  <a:lnTo>
                    <a:pt x="101" y="154"/>
                  </a:lnTo>
                  <a:lnTo>
                    <a:pt x="100" y="154"/>
                  </a:lnTo>
                  <a:close/>
                  <a:moveTo>
                    <a:pt x="43" y="153"/>
                  </a:moveTo>
                  <a:lnTo>
                    <a:pt x="43" y="154"/>
                  </a:lnTo>
                  <a:lnTo>
                    <a:pt x="42" y="155"/>
                  </a:lnTo>
                  <a:lnTo>
                    <a:pt x="43" y="156"/>
                  </a:lnTo>
                  <a:lnTo>
                    <a:pt x="43" y="156"/>
                  </a:lnTo>
                  <a:lnTo>
                    <a:pt x="44" y="157"/>
                  </a:lnTo>
                  <a:lnTo>
                    <a:pt x="44" y="156"/>
                  </a:lnTo>
                  <a:lnTo>
                    <a:pt x="4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3" y="153"/>
                  </a:lnTo>
                  <a:close/>
                  <a:moveTo>
                    <a:pt x="96" y="153"/>
                  </a:moveTo>
                  <a:lnTo>
                    <a:pt x="94" y="154"/>
                  </a:lnTo>
                  <a:lnTo>
                    <a:pt x="92" y="155"/>
                  </a:lnTo>
                  <a:lnTo>
                    <a:pt x="94" y="155"/>
                  </a:lnTo>
                  <a:lnTo>
                    <a:pt x="95" y="154"/>
                  </a:lnTo>
                  <a:lnTo>
                    <a:pt x="96" y="153"/>
                  </a:lnTo>
                  <a:close/>
                  <a:moveTo>
                    <a:pt x="120" y="153"/>
                  </a:moveTo>
                  <a:lnTo>
                    <a:pt x="118" y="153"/>
                  </a:lnTo>
                  <a:lnTo>
                    <a:pt x="116" y="154"/>
                  </a:lnTo>
                  <a:lnTo>
                    <a:pt x="115" y="154"/>
                  </a:lnTo>
                  <a:lnTo>
                    <a:pt x="114" y="156"/>
                  </a:lnTo>
                  <a:lnTo>
                    <a:pt x="114" y="156"/>
                  </a:lnTo>
                  <a:lnTo>
                    <a:pt x="115" y="157"/>
                  </a:lnTo>
                  <a:lnTo>
                    <a:pt x="118" y="157"/>
                  </a:lnTo>
                  <a:lnTo>
                    <a:pt x="119" y="156"/>
                  </a:lnTo>
                  <a:lnTo>
                    <a:pt x="120" y="155"/>
                  </a:lnTo>
                  <a:lnTo>
                    <a:pt x="121" y="154"/>
                  </a:lnTo>
                  <a:lnTo>
                    <a:pt x="120" y="153"/>
                  </a:lnTo>
                  <a:lnTo>
                    <a:pt x="120" y="153"/>
                  </a:lnTo>
                  <a:close/>
                  <a:moveTo>
                    <a:pt x="53" y="152"/>
                  </a:moveTo>
                  <a:lnTo>
                    <a:pt x="53" y="153"/>
                  </a:lnTo>
                  <a:lnTo>
                    <a:pt x="53" y="153"/>
                  </a:lnTo>
                  <a:lnTo>
                    <a:pt x="54" y="154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2"/>
                  </a:lnTo>
                  <a:lnTo>
                    <a:pt x="53" y="152"/>
                  </a:lnTo>
                  <a:close/>
                  <a:moveTo>
                    <a:pt x="99" y="152"/>
                  </a:moveTo>
                  <a:lnTo>
                    <a:pt x="98" y="152"/>
                  </a:lnTo>
                  <a:lnTo>
                    <a:pt x="97" y="153"/>
                  </a:lnTo>
                  <a:lnTo>
                    <a:pt x="97" y="154"/>
                  </a:lnTo>
                  <a:lnTo>
                    <a:pt x="97" y="154"/>
                  </a:lnTo>
                  <a:lnTo>
                    <a:pt x="98" y="153"/>
                  </a:lnTo>
                  <a:lnTo>
                    <a:pt x="99" y="152"/>
                  </a:lnTo>
                  <a:lnTo>
                    <a:pt x="99" y="152"/>
                  </a:lnTo>
                  <a:close/>
                  <a:moveTo>
                    <a:pt x="116" y="151"/>
                  </a:moveTo>
                  <a:lnTo>
                    <a:pt x="115" y="152"/>
                  </a:lnTo>
                  <a:lnTo>
                    <a:pt x="114" y="153"/>
                  </a:lnTo>
                  <a:lnTo>
                    <a:pt x="113" y="153"/>
                  </a:lnTo>
                  <a:lnTo>
                    <a:pt x="112" y="154"/>
                  </a:lnTo>
                  <a:lnTo>
                    <a:pt x="114" y="153"/>
                  </a:lnTo>
                  <a:lnTo>
                    <a:pt x="116" y="152"/>
                  </a:lnTo>
                  <a:lnTo>
                    <a:pt x="118" y="151"/>
                  </a:lnTo>
                  <a:lnTo>
                    <a:pt x="116" y="151"/>
                  </a:lnTo>
                  <a:lnTo>
                    <a:pt x="116" y="151"/>
                  </a:lnTo>
                  <a:close/>
                  <a:moveTo>
                    <a:pt x="42" y="151"/>
                  </a:moveTo>
                  <a:lnTo>
                    <a:pt x="41" y="151"/>
                  </a:lnTo>
                  <a:lnTo>
                    <a:pt x="41" y="152"/>
                  </a:lnTo>
                  <a:lnTo>
                    <a:pt x="41" y="153"/>
                  </a:lnTo>
                  <a:lnTo>
                    <a:pt x="42" y="152"/>
                  </a:lnTo>
                  <a:lnTo>
                    <a:pt x="42" y="151"/>
                  </a:lnTo>
                  <a:lnTo>
                    <a:pt x="42" y="151"/>
                  </a:lnTo>
                  <a:close/>
                  <a:moveTo>
                    <a:pt x="127" y="150"/>
                  </a:moveTo>
                  <a:lnTo>
                    <a:pt x="127" y="151"/>
                  </a:lnTo>
                  <a:lnTo>
                    <a:pt x="127" y="152"/>
                  </a:lnTo>
                  <a:lnTo>
                    <a:pt x="128" y="153"/>
                  </a:lnTo>
                  <a:lnTo>
                    <a:pt x="128" y="154"/>
                  </a:lnTo>
                  <a:lnTo>
                    <a:pt x="128" y="155"/>
                  </a:lnTo>
                  <a:lnTo>
                    <a:pt x="128" y="156"/>
                  </a:lnTo>
                  <a:lnTo>
                    <a:pt x="130" y="157"/>
                  </a:lnTo>
                  <a:lnTo>
                    <a:pt x="130" y="155"/>
                  </a:lnTo>
                  <a:lnTo>
                    <a:pt x="128" y="153"/>
                  </a:lnTo>
                  <a:lnTo>
                    <a:pt x="128" y="152"/>
                  </a:lnTo>
                  <a:lnTo>
                    <a:pt x="128" y="150"/>
                  </a:lnTo>
                  <a:lnTo>
                    <a:pt x="127" y="150"/>
                  </a:lnTo>
                  <a:close/>
                  <a:moveTo>
                    <a:pt x="49" y="150"/>
                  </a:moveTo>
                  <a:lnTo>
                    <a:pt x="48" y="150"/>
                  </a:lnTo>
                  <a:lnTo>
                    <a:pt x="47" y="151"/>
                  </a:lnTo>
                  <a:lnTo>
                    <a:pt x="46" y="152"/>
                  </a:lnTo>
                  <a:lnTo>
                    <a:pt x="47" y="153"/>
                  </a:lnTo>
                  <a:lnTo>
                    <a:pt x="48" y="154"/>
                  </a:lnTo>
                  <a:lnTo>
                    <a:pt x="50" y="153"/>
                  </a:lnTo>
                  <a:lnTo>
                    <a:pt x="50" y="151"/>
                  </a:lnTo>
                  <a:lnTo>
                    <a:pt x="49" y="150"/>
                  </a:lnTo>
                  <a:close/>
                  <a:moveTo>
                    <a:pt x="111" y="150"/>
                  </a:moveTo>
                  <a:lnTo>
                    <a:pt x="109" y="150"/>
                  </a:lnTo>
                  <a:lnTo>
                    <a:pt x="107" y="151"/>
                  </a:lnTo>
                  <a:lnTo>
                    <a:pt x="106" y="153"/>
                  </a:lnTo>
                  <a:lnTo>
                    <a:pt x="104" y="155"/>
                  </a:lnTo>
                  <a:lnTo>
                    <a:pt x="107" y="153"/>
                  </a:lnTo>
                  <a:lnTo>
                    <a:pt x="109" y="152"/>
                  </a:lnTo>
                  <a:lnTo>
                    <a:pt x="111" y="150"/>
                  </a:lnTo>
                  <a:close/>
                  <a:moveTo>
                    <a:pt x="114" y="150"/>
                  </a:moveTo>
                  <a:lnTo>
                    <a:pt x="113" y="150"/>
                  </a:lnTo>
                  <a:lnTo>
                    <a:pt x="112" y="152"/>
                  </a:lnTo>
                  <a:lnTo>
                    <a:pt x="111" y="153"/>
                  </a:lnTo>
                  <a:lnTo>
                    <a:pt x="113" y="152"/>
                  </a:lnTo>
                  <a:lnTo>
                    <a:pt x="115" y="151"/>
                  </a:lnTo>
                  <a:lnTo>
                    <a:pt x="116" y="150"/>
                  </a:lnTo>
                  <a:lnTo>
                    <a:pt x="114" y="150"/>
                  </a:lnTo>
                  <a:close/>
                  <a:moveTo>
                    <a:pt x="58" y="150"/>
                  </a:moveTo>
                  <a:lnTo>
                    <a:pt x="56" y="150"/>
                  </a:lnTo>
                  <a:lnTo>
                    <a:pt x="58" y="151"/>
                  </a:lnTo>
                  <a:lnTo>
                    <a:pt x="59" y="153"/>
                  </a:lnTo>
                  <a:lnTo>
                    <a:pt x="60" y="154"/>
                  </a:lnTo>
                  <a:lnTo>
                    <a:pt x="61" y="155"/>
                  </a:lnTo>
                  <a:lnTo>
                    <a:pt x="61" y="155"/>
                  </a:lnTo>
                  <a:lnTo>
                    <a:pt x="62" y="155"/>
                  </a:lnTo>
                  <a:lnTo>
                    <a:pt x="63" y="155"/>
                  </a:lnTo>
                  <a:lnTo>
                    <a:pt x="63" y="155"/>
                  </a:lnTo>
                  <a:lnTo>
                    <a:pt x="63" y="156"/>
                  </a:lnTo>
                  <a:lnTo>
                    <a:pt x="63" y="156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66" y="158"/>
                  </a:lnTo>
                  <a:lnTo>
                    <a:pt x="65" y="157"/>
                  </a:lnTo>
                  <a:lnTo>
                    <a:pt x="65" y="156"/>
                  </a:lnTo>
                  <a:lnTo>
                    <a:pt x="64" y="154"/>
                  </a:lnTo>
                  <a:lnTo>
                    <a:pt x="62" y="154"/>
                  </a:lnTo>
                  <a:lnTo>
                    <a:pt x="61" y="153"/>
                  </a:lnTo>
                  <a:lnTo>
                    <a:pt x="60" y="152"/>
                  </a:lnTo>
                  <a:lnTo>
                    <a:pt x="60" y="151"/>
                  </a:lnTo>
                  <a:lnTo>
                    <a:pt x="59" y="150"/>
                  </a:lnTo>
                  <a:lnTo>
                    <a:pt x="58" y="150"/>
                  </a:lnTo>
                  <a:close/>
                  <a:moveTo>
                    <a:pt x="124" y="148"/>
                  </a:moveTo>
                  <a:lnTo>
                    <a:pt x="123" y="148"/>
                  </a:lnTo>
                  <a:lnTo>
                    <a:pt x="122" y="150"/>
                  </a:lnTo>
                  <a:lnTo>
                    <a:pt x="121" y="150"/>
                  </a:lnTo>
                  <a:lnTo>
                    <a:pt x="121" y="151"/>
                  </a:lnTo>
                  <a:lnTo>
                    <a:pt x="122" y="152"/>
                  </a:lnTo>
                  <a:lnTo>
                    <a:pt x="123" y="153"/>
                  </a:lnTo>
                  <a:lnTo>
                    <a:pt x="124" y="154"/>
                  </a:lnTo>
                  <a:lnTo>
                    <a:pt x="124" y="154"/>
                  </a:lnTo>
                  <a:lnTo>
                    <a:pt x="124" y="155"/>
                  </a:lnTo>
                  <a:lnTo>
                    <a:pt x="125" y="156"/>
                  </a:lnTo>
                  <a:lnTo>
                    <a:pt x="125" y="156"/>
                  </a:lnTo>
                  <a:lnTo>
                    <a:pt x="126" y="156"/>
                  </a:lnTo>
                  <a:lnTo>
                    <a:pt x="125" y="158"/>
                  </a:lnTo>
                  <a:lnTo>
                    <a:pt x="124" y="159"/>
                  </a:lnTo>
                  <a:lnTo>
                    <a:pt x="123" y="160"/>
                  </a:lnTo>
                  <a:lnTo>
                    <a:pt x="122" y="162"/>
                  </a:lnTo>
                  <a:lnTo>
                    <a:pt x="122" y="164"/>
                  </a:lnTo>
                  <a:lnTo>
                    <a:pt x="124" y="164"/>
                  </a:lnTo>
                  <a:lnTo>
                    <a:pt x="126" y="163"/>
                  </a:lnTo>
                  <a:lnTo>
                    <a:pt x="128" y="162"/>
                  </a:lnTo>
                  <a:lnTo>
                    <a:pt x="128" y="159"/>
                  </a:lnTo>
                  <a:lnTo>
                    <a:pt x="128" y="157"/>
                  </a:lnTo>
                  <a:lnTo>
                    <a:pt x="128" y="158"/>
                  </a:lnTo>
                  <a:lnTo>
                    <a:pt x="127" y="158"/>
                  </a:lnTo>
                  <a:lnTo>
                    <a:pt x="127" y="158"/>
                  </a:lnTo>
                  <a:lnTo>
                    <a:pt x="126" y="158"/>
                  </a:lnTo>
                  <a:lnTo>
                    <a:pt x="126" y="157"/>
                  </a:lnTo>
                  <a:lnTo>
                    <a:pt x="126" y="155"/>
                  </a:lnTo>
                  <a:lnTo>
                    <a:pt x="125" y="153"/>
                  </a:lnTo>
                  <a:lnTo>
                    <a:pt x="125" y="151"/>
                  </a:lnTo>
                  <a:lnTo>
                    <a:pt x="124" y="148"/>
                  </a:lnTo>
                  <a:close/>
                  <a:moveTo>
                    <a:pt x="100" y="148"/>
                  </a:moveTo>
                  <a:lnTo>
                    <a:pt x="99" y="150"/>
                  </a:lnTo>
                  <a:lnTo>
                    <a:pt x="97" y="151"/>
                  </a:lnTo>
                  <a:lnTo>
                    <a:pt x="96" y="152"/>
                  </a:lnTo>
                  <a:lnTo>
                    <a:pt x="98" y="152"/>
                  </a:lnTo>
                  <a:lnTo>
                    <a:pt x="99" y="150"/>
                  </a:lnTo>
                  <a:lnTo>
                    <a:pt x="100" y="148"/>
                  </a:lnTo>
                  <a:close/>
                  <a:moveTo>
                    <a:pt x="51" y="147"/>
                  </a:moveTo>
                  <a:lnTo>
                    <a:pt x="50" y="147"/>
                  </a:lnTo>
                  <a:lnTo>
                    <a:pt x="51" y="150"/>
                  </a:lnTo>
                  <a:lnTo>
                    <a:pt x="52" y="151"/>
                  </a:lnTo>
                  <a:lnTo>
                    <a:pt x="52" y="150"/>
                  </a:lnTo>
                  <a:lnTo>
                    <a:pt x="52" y="148"/>
                  </a:lnTo>
                  <a:lnTo>
                    <a:pt x="51" y="147"/>
                  </a:lnTo>
                  <a:close/>
                  <a:moveTo>
                    <a:pt x="108" y="147"/>
                  </a:moveTo>
                  <a:lnTo>
                    <a:pt x="106" y="148"/>
                  </a:lnTo>
                  <a:lnTo>
                    <a:pt x="103" y="151"/>
                  </a:lnTo>
                  <a:lnTo>
                    <a:pt x="101" y="153"/>
                  </a:lnTo>
                  <a:lnTo>
                    <a:pt x="103" y="152"/>
                  </a:lnTo>
                  <a:lnTo>
                    <a:pt x="106" y="151"/>
                  </a:lnTo>
                  <a:lnTo>
                    <a:pt x="107" y="148"/>
                  </a:lnTo>
                  <a:lnTo>
                    <a:pt x="108" y="147"/>
                  </a:lnTo>
                  <a:close/>
                  <a:moveTo>
                    <a:pt x="118" y="146"/>
                  </a:moveTo>
                  <a:lnTo>
                    <a:pt x="118" y="147"/>
                  </a:lnTo>
                  <a:lnTo>
                    <a:pt x="119" y="148"/>
                  </a:lnTo>
                  <a:lnTo>
                    <a:pt x="120" y="148"/>
                  </a:lnTo>
                  <a:lnTo>
                    <a:pt x="120" y="147"/>
                  </a:lnTo>
                  <a:lnTo>
                    <a:pt x="119" y="146"/>
                  </a:lnTo>
                  <a:lnTo>
                    <a:pt x="118" y="146"/>
                  </a:lnTo>
                  <a:close/>
                  <a:moveTo>
                    <a:pt x="48" y="145"/>
                  </a:moveTo>
                  <a:lnTo>
                    <a:pt x="46" y="146"/>
                  </a:lnTo>
                  <a:lnTo>
                    <a:pt x="44" y="147"/>
                  </a:lnTo>
                  <a:lnTo>
                    <a:pt x="44" y="148"/>
                  </a:lnTo>
                  <a:lnTo>
                    <a:pt x="44" y="150"/>
                  </a:lnTo>
                  <a:lnTo>
                    <a:pt x="46" y="150"/>
                  </a:lnTo>
                  <a:lnTo>
                    <a:pt x="47" y="148"/>
                  </a:lnTo>
                  <a:lnTo>
                    <a:pt x="48" y="147"/>
                  </a:lnTo>
                  <a:lnTo>
                    <a:pt x="48" y="145"/>
                  </a:lnTo>
                  <a:close/>
                  <a:moveTo>
                    <a:pt x="114" y="145"/>
                  </a:moveTo>
                  <a:lnTo>
                    <a:pt x="113" y="146"/>
                  </a:lnTo>
                  <a:lnTo>
                    <a:pt x="112" y="147"/>
                  </a:lnTo>
                  <a:lnTo>
                    <a:pt x="112" y="147"/>
                  </a:lnTo>
                  <a:lnTo>
                    <a:pt x="113" y="147"/>
                  </a:lnTo>
                  <a:lnTo>
                    <a:pt x="114" y="146"/>
                  </a:lnTo>
                  <a:lnTo>
                    <a:pt x="114" y="145"/>
                  </a:lnTo>
                  <a:close/>
                  <a:moveTo>
                    <a:pt x="55" y="144"/>
                  </a:moveTo>
                  <a:lnTo>
                    <a:pt x="54" y="145"/>
                  </a:lnTo>
                  <a:lnTo>
                    <a:pt x="54" y="145"/>
                  </a:lnTo>
                  <a:lnTo>
                    <a:pt x="53" y="146"/>
                  </a:lnTo>
                  <a:lnTo>
                    <a:pt x="54" y="147"/>
                  </a:lnTo>
                  <a:lnTo>
                    <a:pt x="54" y="147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5" y="145"/>
                  </a:lnTo>
                  <a:lnTo>
                    <a:pt x="55" y="144"/>
                  </a:lnTo>
                  <a:close/>
                  <a:moveTo>
                    <a:pt x="58" y="143"/>
                  </a:moveTo>
                  <a:lnTo>
                    <a:pt x="56" y="144"/>
                  </a:lnTo>
                  <a:lnTo>
                    <a:pt x="58" y="144"/>
                  </a:lnTo>
                  <a:lnTo>
                    <a:pt x="58" y="145"/>
                  </a:lnTo>
                  <a:lnTo>
                    <a:pt x="59" y="145"/>
                  </a:lnTo>
                  <a:lnTo>
                    <a:pt x="59" y="144"/>
                  </a:lnTo>
                  <a:lnTo>
                    <a:pt x="58" y="144"/>
                  </a:lnTo>
                  <a:lnTo>
                    <a:pt x="58" y="143"/>
                  </a:lnTo>
                  <a:close/>
                  <a:moveTo>
                    <a:pt x="52" y="142"/>
                  </a:moveTo>
                  <a:lnTo>
                    <a:pt x="51" y="142"/>
                  </a:lnTo>
                  <a:lnTo>
                    <a:pt x="49" y="143"/>
                  </a:lnTo>
                  <a:lnTo>
                    <a:pt x="49" y="144"/>
                  </a:lnTo>
                  <a:lnTo>
                    <a:pt x="49" y="146"/>
                  </a:lnTo>
                  <a:lnTo>
                    <a:pt x="50" y="146"/>
                  </a:lnTo>
                  <a:lnTo>
                    <a:pt x="50" y="145"/>
                  </a:lnTo>
                  <a:lnTo>
                    <a:pt x="51" y="144"/>
                  </a:lnTo>
                  <a:lnTo>
                    <a:pt x="51" y="144"/>
                  </a:lnTo>
                  <a:lnTo>
                    <a:pt x="52" y="144"/>
                  </a:lnTo>
                  <a:lnTo>
                    <a:pt x="52" y="143"/>
                  </a:lnTo>
                  <a:lnTo>
                    <a:pt x="52" y="143"/>
                  </a:lnTo>
                  <a:lnTo>
                    <a:pt x="52" y="142"/>
                  </a:lnTo>
                  <a:close/>
                  <a:moveTo>
                    <a:pt x="122" y="142"/>
                  </a:moveTo>
                  <a:lnTo>
                    <a:pt x="121" y="143"/>
                  </a:lnTo>
                  <a:lnTo>
                    <a:pt x="121" y="143"/>
                  </a:lnTo>
                  <a:lnTo>
                    <a:pt x="122" y="144"/>
                  </a:lnTo>
                  <a:lnTo>
                    <a:pt x="123" y="144"/>
                  </a:lnTo>
                  <a:lnTo>
                    <a:pt x="123" y="143"/>
                  </a:lnTo>
                  <a:lnTo>
                    <a:pt x="123" y="143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22" y="142"/>
                  </a:lnTo>
                  <a:close/>
                  <a:moveTo>
                    <a:pt x="118" y="142"/>
                  </a:moveTo>
                  <a:lnTo>
                    <a:pt x="118" y="143"/>
                  </a:lnTo>
                  <a:lnTo>
                    <a:pt x="118" y="143"/>
                  </a:lnTo>
                  <a:lnTo>
                    <a:pt x="118" y="143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2"/>
                  </a:lnTo>
                  <a:lnTo>
                    <a:pt x="118" y="142"/>
                  </a:lnTo>
                  <a:close/>
                  <a:moveTo>
                    <a:pt x="60" y="142"/>
                  </a:moveTo>
                  <a:lnTo>
                    <a:pt x="60" y="142"/>
                  </a:lnTo>
                  <a:lnTo>
                    <a:pt x="60" y="142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1" y="142"/>
                  </a:lnTo>
                  <a:lnTo>
                    <a:pt x="60" y="142"/>
                  </a:lnTo>
                  <a:close/>
                  <a:moveTo>
                    <a:pt x="109" y="140"/>
                  </a:moveTo>
                  <a:lnTo>
                    <a:pt x="109" y="141"/>
                  </a:lnTo>
                  <a:lnTo>
                    <a:pt x="108" y="141"/>
                  </a:lnTo>
                  <a:lnTo>
                    <a:pt x="108" y="142"/>
                  </a:lnTo>
                  <a:lnTo>
                    <a:pt x="109" y="142"/>
                  </a:lnTo>
                  <a:lnTo>
                    <a:pt x="109" y="141"/>
                  </a:lnTo>
                  <a:lnTo>
                    <a:pt x="109" y="140"/>
                  </a:lnTo>
                  <a:close/>
                  <a:moveTo>
                    <a:pt x="101" y="139"/>
                  </a:moveTo>
                  <a:lnTo>
                    <a:pt x="100" y="140"/>
                  </a:lnTo>
                  <a:lnTo>
                    <a:pt x="100" y="142"/>
                  </a:lnTo>
                  <a:lnTo>
                    <a:pt x="100" y="143"/>
                  </a:lnTo>
                  <a:lnTo>
                    <a:pt x="101" y="144"/>
                  </a:lnTo>
                  <a:lnTo>
                    <a:pt x="102" y="143"/>
                  </a:lnTo>
                  <a:lnTo>
                    <a:pt x="103" y="142"/>
                  </a:lnTo>
                  <a:lnTo>
                    <a:pt x="104" y="141"/>
                  </a:lnTo>
                  <a:lnTo>
                    <a:pt x="103" y="141"/>
                  </a:lnTo>
                  <a:lnTo>
                    <a:pt x="102" y="140"/>
                  </a:lnTo>
                  <a:lnTo>
                    <a:pt x="101" y="139"/>
                  </a:lnTo>
                  <a:close/>
                  <a:moveTo>
                    <a:pt x="114" y="138"/>
                  </a:moveTo>
                  <a:lnTo>
                    <a:pt x="115" y="139"/>
                  </a:lnTo>
                  <a:lnTo>
                    <a:pt x="116" y="141"/>
                  </a:lnTo>
                  <a:lnTo>
                    <a:pt x="116" y="141"/>
                  </a:lnTo>
                  <a:lnTo>
                    <a:pt x="118" y="140"/>
                  </a:lnTo>
                  <a:lnTo>
                    <a:pt x="116" y="139"/>
                  </a:lnTo>
                  <a:lnTo>
                    <a:pt x="115" y="138"/>
                  </a:lnTo>
                  <a:lnTo>
                    <a:pt x="114" y="138"/>
                  </a:lnTo>
                  <a:close/>
                  <a:moveTo>
                    <a:pt x="106" y="138"/>
                  </a:moveTo>
                  <a:lnTo>
                    <a:pt x="104" y="138"/>
                  </a:lnTo>
                  <a:lnTo>
                    <a:pt x="104" y="138"/>
                  </a:lnTo>
                  <a:lnTo>
                    <a:pt x="104" y="139"/>
                  </a:lnTo>
                  <a:lnTo>
                    <a:pt x="106" y="139"/>
                  </a:lnTo>
                  <a:lnTo>
                    <a:pt x="106" y="138"/>
                  </a:lnTo>
                  <a:lnTo>
                    <a:pt x="106" y="138"/>
                  </a:lnTo>
                  <a:close/>
                  <a:moveTo>
                    <a:pt x="112" y="136"/>
                  </a:moveTo>
                  <a:lnTo>
                    <a:pt x="111" y="138"/>
                  </a:lnTo>
                  <a:lnTo>
                    <a:pt x="112" y="139"/>
                  </a:lnTo>
                  <a:lnTo>
                    <a:pt x="113" y="139"/>
                  </a:lnTo>
                  <a:lnTo>
                    <a:pt x="113" y="138"/>
                  </a:lnTo>
                  <a:lnTo>
                    <a:pt x="112" y="136"/>
                  </a:lnTo>
                  <a:close/>
                  <a:moveTo>
                    <a:pt x="60" y="136"/>
                  </a:moveTo>
                  <a:lnTo>
                    <a:pt x="60" y="138"/>
                  </a:lnTo>
                  <a:lnTo>
                    <a:pt x="61" y="139"/>
                  </a:lnTo>
                  <a:lnTo>
                    <a:pt x="61" y="138"/>
                  </a:lnTo>
                  <a:lnTo>
                    <a:pt x="60" y="138"/>
                  </a:lnTo>
                  <a:lnTo>
                    <a:pt x="60" y="136"/>
                  </a:lnTo>
                  <a:close/>
                  <a:moveTo>
                    <a:pt x="118" y="134"/>
                  </a:moveTo>
                  <a:lnTo>
                    <a:pt x="116" y="134"/>
                  </a:lnTo>
                  <a:lnTo>
                    <a:pt x="116" y="134"/>
                  </a:lnTo>
                  <a:lnTo>
                    <a:pt x="118" y="135"/>
                  </a:lnTo>
                  <a:lnTo>
                    <a:pt x="118" y="134"/>
                  </a:lnTo>
                  <a:lnTo>
                    <a:pt x="119" y="135"/>
                  </a:lnTo>
                  <a:lnTo>
                    <a:pt x="119" y="134"/>
                  </a:lnTo>
                  <a:lnTo>
                    <a:pt x="118" y="134"/>
                  </a:lnTo>
                  <a:lnTo>
                    <a:pt x="118" y="134"/>
                  </a:lnTo>
                  <a:close/>
                  <a:moveTo>
                    <a:pt x="106" y="132"/>
                  </a:moveTo>
                  <a:lnTo>
                    <a:pt x="104" y="132"/>
                  </a:lnTo>
                  <a:lnTo>
                    <a:pt x="103" y="133"/>
                  </a:lnTo>
                  <a:lnTo>
                    <a:pt x="103" y="134"/>
                  </a:lnTo>
                  <a:lnTo>
                    <a:pt x="103" y="135"/>
                  </a:lnTo>
                  <a:lnTo>
                    <a:pt x="104" y="134"/>
                  </a:lnTo>
                  <a:lnTo>
                    <a:pt x="106" y="133"/>
                  </a:lnTo>
                  <a:lnTo>
                    <a:pt x="106" y="132"/>
                  </a:lnTo>
                  <a:close/>
                  <a:moveTo>
                    <a:pt x="54" y="131"/>
                  </a:moveTo>
                  <a:lnTo>
                    <a:pt x="53" y="133"/>
                  </a:lnTo>
                  <a:lnTo>
                    <a:pt x="53" y="135"/>
                  </a:lnTo>
                  <a:lnTo>
                    <a:pt x="53" y="139"/>
                  </a:lnTo>
                  <a:lnTo>
                    <a:pt x="55" y="140"/>
                  </a:lnTo>
                  <a:lnTo>
                    <a:pt x="56" y="140"/>
                  </a:lnTo>
                  <a:lnTo>
                    <a:pt x="59" y="140"/>
                  </a:lnTo>
                  <a:lnTo>
                    <a:pt x="58" y="138"/>
                  </a:lnTo>
                  <a:lnTo>
                    <a:pt x="55" y="134"/>
                  </a:lnTo>
                  <a:lnTo>
                    <a:pt x="54" y="131"/>
                  </a:lnTo>
                  <a:close/>
                  <a:moveTo>
                    <a:pt x="114" y="130"/>
                  </a:moveTo>
                  <a:lnTo>
                    <a:pt x="114" y="132"/>
                  </a:lnTo>
                  <a:lnTo>
                    <a:pt x="114" y="132"/>
                  </a:lnTo>
                  <a:lnTo>
                    <a:pt x="115" y="133"/>
                  </a:lnTo>
                  <a:lnTo>
                    <a:pt x="116" y="134"/>
                  </a:lnTo>
                  <a:lnTo>
                    <a:pt x="115" y="132"/>
                  </a:lnTo>
                  <a:lnTo>
                    <a:pt x="114" y="130"/>
                  </a:lnTo>
                  <a:close/>
                  <a:moveTo>
                    <a:pt x="118" y="130"/>
                  </a:moveTo>
                  <a:lnTo>
                    <a:pt x="118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8" y="132"/>
                  </a:lnTo>
                  <a:lnTo>
                    <a:pt x="119" y="134"/>
                  </a:lnTo>
                  <a:lnTo>
                    <a:pt x="119" y="132"/>
                  </a:lnTo>
                  <a:lnTo>
                    <a:pt x="119" y="131"/>
                  </a:lnTo>
                  <a:lnTo>
                    <a:pt x="118" y="130"/>
                  </a:lnTo>
                  <a:close/>
                  <a:moveTo>
                    <a:pt x="48" y="129"/>
                  </a:moveTo>
                  <a:lnTo>
                    <a:pt x="47" y="133"/>
                  </a:lnTo>
                  <a:lnTo>
                    <a:pt x="47" y="136"/>
                  </a:lnTo>
                  <a:lnTo>
                    <a:pt x="47" y="141"/>
                  </a:lnTo>
                  <a:lnTo>
                    <a:pt x="43" y="141"/>
                  </a:lnTo>
                  <a:lnTo>
                    <a:pt x="42" y="143"/>
                  </a:lnTo>
                  <a:lnTo>
                    <a:pt x="41" y="144"/>
                  </a:lnTo>
                  <a:lnTo>
                    <a:pt x="41" y="146"/>
                  </a:lnTo>
                  <a:lnTo>
                    <a:pt x="44" y="144"/>
                  </a:lnTo>
                  <a:lnTo>
                    <a:pt x="48" y="141"/>
                  </a:lnTo>
                  <a:lnTo>
                    <a:pt x="50" y="138"/>
                  </a:lnTo>
                  <a:lnTo>
                    <a:pt x="50" y="134"/>
                  </a:lnTo>
                  <a:lnTo>
                    <a:pt x="49" y="132"/>
                  </a:lnTo>
                  <a:lnTo>
                    <a:pt x="48" y="129"/>
                  </a:lnTo>
                  <a:close/>
                  <a:moveTo>
                    <a:pt x="55" y="129"/>
                  </a:moveTo>
                  <a:lnTo>
                    <a:pt x="56" y="130"/>
                  </a:lnTo>
                  <a:lnTo>
                    <a:pt x="56" y="132"/>
                  </a:lnTo>
                  <a:lnTo>
                    <a:pt x="59" y="134"/>
                  </a:lnTo>
                  <a:lnTo>
                    <a:pt x="60" y="136"/>
                  </a:lnTo>
                  <a:lnTo>
                    <a:pt x="58" y="132"/>
                  </a:lnTo>
                  <a:lnTo>
                    <a:pt x="55" y="129"/>
                  </a:lnTo>
                  <a:close/>
                  <a:moveTo>
                    <a:pt x="50" y="129"/>
                  </a:moveTo>
                  <a:lnTo>
                    <a:pt x="50" y="130"/>
                  </a:lnTo>
                  <a:lnTo>
                    <a:pt x="50" y="131"/>
                  </a:lnTo>
                  <a:lnTo>
                    <a:pt x="51" y="132"/>
                  </a:lnTo>
                  <a:lnTo>
                    <a:pt x="52" y="131"/>
                  </a:lnTo>
                  <a:lnTo>
                    <a:pt x="52" y="130"/>
                  </a:lnTo>
                  <a:lnTo>
                    <a:pt x="51" y="129"/>
                  </a:lnTo>
                  <a:lnTo>
                    <a:pt x="51" y="129"/>
                  </a:lnTo>
                  <a:lnTo>
                    <a:pt x="50" y="129"/>
                  </a:lnTo>
                  <a:lnTo>
                    <a:pt x="50" y="129"/>
                  </a:lnTo>
                  <a:close/>
                  <a:moveTo>
                    <a:pt x="108" y="128"/>
                  </a:moveTo>
                  <a:lnTo>
                    <a:pt x="108" y="129"/>
                  </a:lnTo>
                  <a:lnTo>
                    <a:pt x="108" y="130"/>
                  </a:lnTo>
                  <a:lnTo>
                    <a:pt x="108" y="131"/>
                  </a:lnTo>
                  <a:lnTo>
                    <a:pt x="109" y="131"/>
                  </a:lnTo>
                  <a:lnTo>
                    <a:pt x="109" y="131"/>
                  </a:lnTo>
                  <a:lnTo>
                    <a:pt x="110" y="130"/>
                  </a:lnTo>
                  <a:lnTo>
                    <a:pt x="109" y="129"/>
                  </a:lnTo>
                  <a:lnTo>
                    <a:pt x="108" y="128"/>
                  </a:lnTo>
                  <a:close/>
                  <a:moveTo>
                    <a:pt x="111" y="124"/>
                  </a:moveTo>
                  <a:lnTo>
                    <a:pt x="111" y="126"/>
                  </a:lnTo>
                  <a:lnTo>
                    <a:pt x="111" y="127"/>
                  </a:lnTo>
                  <a:lnTo>
                    <a:pt x="112" y="128"/>
                  </a:lnTo>
                  <a:lnTo>
                    <a:pt x="113" y="128"/>
                  </a:lnTo>
                  <a:lnTo>
                    <a:pt x="113" y="127"/>
                  </a:lnTo>
                  <a:lnTo>
                    <a:pt x="113" y="127"/>
                  </a:lnTo>
                  <a:lnTo>
                    <a:pt x="112" y="126"/>
                  </a:lnTo>
                  <a:lnTo>
                    <a:pt x="111" y="124"/>
                  </a:lnTo>
                  <a:close/>
                  <a:moveTo>
                    <a:pt x="59" y="122"/>
                  </a:moveTo>
                  <a:lnTo>
                    <a:pt x="59" y="123"/>
                  </a:lnTo>
                  <a:lnTo>
                    <a:pt x="59" y="124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3"/>
                  </a:lnTo>
                  <a:lnTo>
                    <a:pt x="60" y="122"/>
                  </a:lnTo>
                  <a:lnTo>
                    <a:pt x="59" y="122"/>
                  </a:lnTo>
                  <a:close/>
                  <a:moveTo>
                    <a:pt x="113" y="122"/>
                  </a:moveTo>
                  <a:lnTo>
                    <a:pt x="113" y="122"/>
                  </a:lnTo>
                  <a:lnTo>
                    <a:pt x="114" y="124"/>
                  </a:lnTo>
                  <a:lnTo>
                    <a:pt x="115" y="126"/>
                  </a:lnTo>
                  <a:lnTo>
                    <a:pt x="115" y="124"/>
                  </a:lnTo>
                  <a:lnTo>
                    <a:pt x="114" y="123"/>
                  </a:lnTo>
                  <a:lnTo>
                    <a:pt x="113" y="122"/>
                  </a:lnTo>
                  <a:close/>
                  <a:moveTo>
                    <a:pt x="106" y="121"/>
                  </a:moveTo>
                  <a:lnTo>
                    <a:pt x="104" y="122"/>
                  </a:lnTo>
                  <a:lnTo>
                    <a:pt x="104" y="123"/>
                  </a:lnTo>
                  <a:lnTo>
                    <a:pt x="103" y="124"/>
                  </a:lnTo>
                  <a:lnTo>
                    <a:pt x="106" y="124"/>
                  </a:lnTo>
                  <a:lnTo>
                    <a:pt x="107" y="122"/>
                  </a:lnTo>
                  <a:lnTo>
                    <a:pt x="106" y="122"/>
                  </a:lnTo>
                  <a:lnTo>
                    <a:pt x="106" y="121"/>
                  </a:lnTo>
                  <a:close/>
                  <a:moveTo>
                    <a:pt x="110" y="121"/>
                  </a:moveTo>
                  <a:lnTo>
                    <a:pt x="109" y="121"/>
                  </a:lnTo>
                  <a:lnTo>
                    <a:pt x="109" y="121"/>
                  </a:lnTo>
                  <a:lnTo>
                    <a:pt x="109" y="122"/>
                  </a:lnTo>
                  <a:lnTo>
                    <a:pt x="109" y="123"/>
                  </a:lnTo>
                  <a:lnTo>
                    <a:pt x="110" y="123"/>
                  </a:lnTo>
                  <a:lnTo>
                    <a:pt x="110" y="122"/>
                  </a:lnTo>
                  <a:lnTo>
                    <a:pt x="110" y="122"/>
                  </a:lnTo>
                  <a:lnTo>
                    <a:pt x="110" y="121"/>
                  </a:lnTo>
                  <a:close/>
                  <a:moveTo>
                    <a:pt x="55" y="119"/>
                  </a:move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5" y="120"/>
                  </a:lnTo>
                  <a:lnTo>
                    <a:pt x="55" y="119"/>
                  </a:lnTo>
                  <a:close/>
                  <a:moveTo>
                    <a:pt x="116" y="119"/>
                  </a:moveTo>
                  <a:lnTo>
                    <a:pt x="115" y="120"/>
                  </a:lnTo>
                  <a:lnTo>
                    <a:pt x="114" y="121"/>
                  </a:lnTo>
                  <a:lnTo>
                    <a:pt x="115" y="123"/>
                  </a:lnTo>
                  <a:lnTo>
                    <a:pt x="118" y="126"/>
                  </a:lnTo>
                  <a:lnTo>
                    <a:pt x="118" y="123"/>
                  </a:lnTo>
                  <a:lnTo>
                    <a:pt x="118" y="121"/>
                  </a:lnTo>
                  <a:lnTo>
                    <a:pt x="116" y="120"/>
                  </a:lnTo>
                  <a:lnTo>
                    <a:pt x="116" y="119"/>
                  </a:lnTo>
                  <a:close/>
                  <a:moveTo>
                    <a:pt x="109" y="118"/>
                  </a:moveTo>
                  <a:lnTo>
                    <a:pt x="108" y="119"/>
                  </a:lnTo>
                  <a:lnTo>
                    <a:pt x="108" y="120"/>
                  </a:lnTo>
                  <a:lnTo>
                    <a:pt x="108" y="120"/>
                  </a:lnTo>
                  <a:lnTo>
                    <a:pt x="109" y="120"/>
                  </a:lnTo>
                  <a:lnTo>
                    <a:pt x="109" y="119"/>
                  </a:lnTo>
                  <a:lnTo>
                    <a:pt x="109" y="118"/>
                  </a:lnTo>
                  <a:close/>
                  <a:moveTo>
                    <a:pt x="112" y="118"/>
                  </a:moveTo>
                  <a:lnTo>
                    <a:pt x="112" y="118"/>
                  </a:lnTo>
                  <a:lnTo>
                    <a:pt x="112" y="119"/>
                  </a:lnTo>
                  <a:lnTo>
                    <a:pt x="111" y="119"/>
                  </a:lnTo>
                  <a:lnTo>
                    <a:pt x="111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3" y="119"/>
                  </a:lnTo>
                  <a:lnTo>
                    <a:pt x="113" y="119"/>
                  </a:lnTo>
                  <a:lnTo>
                    <a:pt x="113" y="118"/>
                  </a:lnTo>
                  <a:lnTo>
                    <a:pt x="112" y="118"/>
                  </a:lnTo>
                  <a:close/>
                  <a:moveTo>
                    <a:pt x="56" y="117"/>
                  </a:moveTo>
                  <a:lnTo>
                    <a:pt x="56" y="117"/>
                  </a:lnTo>
                  <a:lnTo>
                    <a:pt x="56" y="118"/>
                  </a:lnTo>
                  <a:lnTo>
                    <a:pt x="58" y="119"/>
                  </a:lnTo>
                  <a:lnTo>
                    <a:pt x="58" y="118"/>
                  </a:lnTo>
                  <a:lnTo>
                    <a:pt x="56" y="117"/>
                  </a:lnTo>
                  <a:lnTo>
                    <a:pt x="56" y="117"/>
                  </a:lnTo>
                  <a:close/>
                  <a:moveTo>
                    <a:pt x="110" y="116"/>
                  </a:moveTo>
                  <a:lnTo>
                    <a:pt x="110" y="116"/>
                  </a:lnTo>
                  <a:lnTo>
                    <a:pt x="110" y="117"/>
                  </a:lnTo>
                  <a:lnTo>
                    <a:pt x="110" y="117"/>
                  </a:lnTo>
                  <a:lnTo>
                    <a:pt x="110" y="117"/>
                  </a:lnTo>
                  <a:lnTo>
                    <a:pt x="110" y="118"/>
                  </a:lnTo>
                  <a:lnTo>
                    <a:pt x="111" y="118"/>
                  </a:lnTo>
                  <a:lnTo>
                    <a:pt x="112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0" y="116"/>
                  </a:lnTo>
                  <a:close/>
                  <a:moveTo>
                    <a:pt x="107" y="115"/>
                  </a:moveTo>
                  <a:lnTo>
                    <a:pt x="106" y="115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6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close/>
                  <a:moveTo>
                    <a:pt x="108" y="112"/>
                  </a:moveTo>
                  <a:lnTo>
                    <a:pt x="108" y="112"/>
                  </a:lnTo>
                  <a:lnTo>
                    <a:pt x="108" y="112"/>
                  </a:lnTo>
                  <a:lnTo>
                    <a:pt x="108" y="114"/>
                  </a:lnTo>
                  <a:lnTo>
                    <a:pt x="109" y="114"/>
                  </a:lnTo>
                  <a:lnTo>
                    <a:pt x="109" y="112"/>
                  </a:lnTo>
                  <a:lnTo>
                    <a:pt x="108" y="112"/>
                  </a:lnTo>
                  <a:close/>
                  <a:moveTo>
                    <a:pt x="115" y="111"/>
                  </a:moveTo>
                  <a:lnTo>
                    <a:pt x="114" y="111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6" y="115"/>
                  </a:lnTo>
                  <a:lnTo>
                    <a:pt x="118" y="114"/>
                  </a:lnTo>
                  <a:lnTo>
                    <a:pt x="118" y="112"/>
                  </a:lnTo>
                  <a:lnTo>
                    <a:pt x="116" y="111"/>
                  </a:lnTo>
                  <a:lnTo>
                    <a:pt x="115" y="111"/>
                  </a:lnTo>
                  <a:close/>
                  <a:moveTo>
                    <a:pt x="59" y="110"/>
                  </a:moveTo>
                  <a:lnTo>
                    <a:pt x="59" y="111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0"/>
                  </a:lnTo>
                  <a:lnTo>
                    <a:pt x="59" y="110"/>
                  </a:lnTo>
                  <a:close/>
                  <a:moveTo>
                    <a:pt x="104" y="109"/>
                  </a:moveTo>
                  <a:lnTo>
                    <a:pt x="103" y="110"/>
                  </a:lnTo>
                  <a:lnTo>
                    <a:pt x="102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4"/>
                  </a:lnTo>
                  <a:lnTo>
                    <a:pt x="102" y="115"/>
                  </a:lnTo>
                  <a:lnTo>
                    <a:pt x="103" y="115"/>
                  </a:lnTo>
                  <a:lnTo>
                    <a:pt x="104" y="114"/>
                  </a:lnTo>
                  <a:lnTo>
                    <a:pt x="104" y="112"/>
                  </a:lnTo>
                  <a:lnTo>
                    <a:pt x="106" y="112"/>
                  </a:lnTo>
                  <a:lnTo>
                    <a:pt x="104" y="110"/>
                  </a:lnTo>
                  <a:lnTo>
                    <a:pt x="104" y="109"/>
                  </a:lnTo>
                  <a:close/>
                  <a:moveTo>
                    <a:pt x="111" y="109"/>
                  </a:moveTo>
                  <a:lnTo>
                    <a:pt x="110" y="109"/>
                  </a:lnTo>
                  <a:lnTo>
                    <a:pt x="109" y="110"/>
                  </a:lnTo>
                  <a:lnTo>
                    <a:pt x="110" y="112"/>
                  </a:lnTo>
                  <a:lnTo>
                    <a:pt x="112" y="111"/>
                  </a:lnTo>
                  <a:lnTo>
                    <a:pt x="112" y="110"/>
                  </a:lnTo>
                  <a:lnTo>
                    <a:pt x="111" y="109"/>
                  </a:lnTo>
                  <a:close/>
                  <a:moveTo>
                    <a:pt x="50" y="109"/>
                  </a:moveTo>
                  <a:lnTo>
                    <a:pt x="49" y="111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8" y="122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50" y="124"/>
                  </a:lnTo>
                  <a:lnTo>
                    <a:pt x="51" y="122"/>
                  </a:lnTo>
                  <a:lnTo>
                    <a:pt x="51" y="121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0" y="119"/>
                  </a:lnTo>
                  <a:lnTo>
                    <a:pt x="49" y="119"/>
                  </a:lnTo>
                  <a:lnTo>
                    <a:pt x="48" y="118"/>
                  </a:lnTo>
                  <a:lnTo>
                    <a:pt x="49" y="116"/>
                  </a:lnTo>
                  <a:lnTo>
                    <a:pt x="50" y="114"/>
                  </a:lnTo>
                  <a:lnTo>
                    <a:pt x="50" y="111"/>
                  </a:lnTo>
                  <a:lnTo>
                    <a:pt x="51" y="109"/>
                  </a:lnTo>
                  <a:lnTo>
                    <a:pt x="50" y="109"/>
                  </a:lnTo>
                  <a:close/>
                  <a:moveTo>
                    <a:pt x="112" y="108"/>
                  </a:moveTo>
                  <a:lnTo>
                    <a:pt x="112" y="108"/>
                  </a:lnTo>
                  <a:lnTo>
                    <a:pt x="113" y="108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3" y="108"/>
                  </a:lnTo>
                  <a:lnTo>
                    <a:pt x="113" y="108"/>
                  </a:lnTo>
                  <a:lnTo>
                    <a:pt x="112" y="108"/>
                  </a:lnTo>
                  <a:close/>
                  <a:moveTo>
                    <a:pt x="58" y="107"/>
                  </a:moveTo>
                  <a:lnTo>
                    <a:pt x="58" y="108"/>
                  </a:lnTo>
                  <a:lnTo>
                    <a:pt x="58" y="109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07"/>
                  </a:lnTo>
                  <a:close/>
                  <a:moveTo>
                    <a:pt x="55" y="107"/>
                  </a:moveTo>
                  <a:lnTo>
                    <a:pt x="54" y="108"/>
                  </a:lnTo>
                  <a:lnTo>
                    <a:pt x="54" y="109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7"/>
                  </a:lnTo>
                  <a:close/>
                  <a:moveTo>
                    <a:pt x="101" y="106"/>
                  </a:moveTo>
                  <a:lnTo>
                    <a:pt x="101" y="107"/>
                  </a:lnTo>
                  <a:lnTo>
                    <a:pt x="101" y="108"/>
                  </a:lnTo>
                  <a:lnTo>
                    <a:pt x="102" y="108"/>
                  </a:lnTo>
                  <a:lnTo>
                    <a:pt x="102" y="108"/>
                  </a:lnTo>
                  <a:lnTo>
                    <a:pt x="102" y="107"/>
                  </a:lnTo>
                  <a:lnTo>
                    <a:pt x="102" y="107"/>
                  </a:lnTo>
                  <a:lnTo>
                    <a:pt x="102" y="106"/>
                  </a:lnTo>
                  <a:lnTo>
                    <a:pt x="102" y="106"/>
                  </a:lnTo>
                  <a:lnTo>
                    <a:pt x="101" y="106"/>
                  </a:lnTo>
                  <a:close/>
                  <a:moveTo>
                    <a:pt x="109" y="105"/>
                  </a:moveTo>
                  <a:lnTo>
                    <a:pt x="108" y="106"/>
                  </a:lnTo>
                  <a:lnTo>
                    <a:pt x="108" y="106"/>
                  </a:lnTo>
                  <a:lnTo>
                    <a:pt x="107" y="107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9" y="108"/>
                  </a:lnTo>
                  <a:lnTo>
                    <a:pt x="109" y="108"/>
                  </a:lnTo>
                  <a:lnTo>
                    <a:pt x="110" y="107"/>
                  </a:lnTo>
                  <a:lnTo>
                    <a:pt x="110" y="107"/>
                  </a:lnTo>
                  <a:lnTo>
                    <a:pt x="110" y="106"/>
                  </a:lnTo>
                  <a:lnTo>
                    <a:pt x="110" y="105"/>
                  </a:lnTo>
                  <a:lnTo>
                    <a:pt x="109" y="105"/>
                  </a:lnTo>
                  <a:close/>
                  <a:moveTo>
                    <a:pt x="53" y="105"/>
                  </a:moveTo>
                  <a:lnTo>
                    <a:pt x="53" y="106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3" y="105"/>
                  </a:lnTo>
                  <a:close/>
                  <a:moveTo>
                    <a:pt x="114" y="104"/>
                  </a:moveTo>
                  <a:lnTo>
                    <a:pt x="114" y="105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5" y="107"/>
                  </a:lnTo>
                  <a:lnTo>
                    <a:pt x="116" y="106"/>
                  </a:lnTo>
                  <a:lnTo>
                    <a:pt x="115" y="105"/>
                  </a:lnTo>
                  <a:lnTo>
                    <a:pt x="114" y="104"/>
                  </a:lnTo>
                  <a:close/>
                  <a:moveTo>
                    <a:pt x="103" y="104"/>
                  </a:moveTo>
                  <a:lnTo>
                    <a:pt x="103" y="105"/>
                  </a:lnTo>
                  <a:lnTo>
                    <a:pt x="104" y="106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3" y="104"/>
                  </a:lnTo>
                  <a:close/>
                  <a:moveTo>
                    <a:pt x="59" y="102"/>
                  </a:moveTo>
                  <a:lnTo>
                    <a:pt x="58" y="103"/>
                  </a:lnTo>
                  <a:lnTo>
                    <a:pt x="58" y="103"/>
                  </a:lnTo>
                  <a:lnTo>
                    <a:pt x="58" y="104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0" y="104"/>
                  </a:lnTo>
                  <a:lnTo>
                    <a:pt x="60" y="103"/>
                  </a:lnTo>
                  <a:lnTo>
                    <a:pt x="59" y="102"/>
                  </a:lnTo>
                  <a:close/>
                  <a:moveTo>
                    <a:pt x="52" y="102"/>
                  </a:moveTo>
                  <a:lnTo>
                    <a:pt x="52" y="102"/>
                  </a:lnTo>
                  <a:lnTo>
                    <a:pt x="52" y="103"/>
                  </a:lnTo>
                  <a:lnTo>
                    <a:pt x="53" y="103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2" y="102"/>
                  </a:lnTo>
                  <a:close/>
                  <a:moveTo>
                    <a:pt x="102" y="100"/>
                  </a:moveTo>
                  <a:lnTo>
                    <a:pt x="102" y="102"/>
                  </a:lnTo>
                  <a:lnTo>
                    <a:pt x="102" y="103"/>
                  </a:lnTo>
                  <a:lnTo>
                    <a:pt x="102" y="103"/>
                  </a:lnTo>
                  <a:lnTo>
                    <a:pt x="103" y="102"/>
                  </a:lnTo>
                  <a:lnTo>
                    <a:pt x="102" y="102"/>
                  </a:lnTo>
                  <a:lnTo>
                    <a:pt x="102" y="100"/>
                  </a:lnTo>
                  <a:close/>
                  <a:moveTo>
                    <a:pt x="107" y="100"/>
                  </a:moveTo>
                  <a:lnTo>
                    <a:pt x="107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6" y="104"/>
                  </a:lnTo>
                  <a:lnTo>
                    <a:pt x="107" y="103"/>
                  </a:lnTo>
                  <a:lnTo>
                    <a:pt x="107" y="102"/>
                  </a:lnTo>
                  <a:lnTo>
                    <a:pt x="107" y="100"/>
                  </a:lnTo>
                  <a:close/>
                  <a:moveTo>
                    <a:pt x="60" y="99"/>
                  </a:moveTo>
                  <a:lnTo>
                    <a:pt x="60" y="99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9"/>
                  </a:lnTo>
                  <a:lnTo>
                    <a:pt x="60" y="99"/>
                  </a:lnTo>
                  <a:close/>
                  <a:moveTo>
                    <a:pt x="58" y="97"/>
                  </a:moveTo>
                  <a:lnTo>
                    <a:pt x="56" y="98"/>
                  </a:lnTo>
                  <a:lnTo>
                    <a:pt x="56" y="99"/>
                  </a:lnTo>
                  <a:lnTo>
                    <a:pt x="55" y="100"/>
                  </a:lnTo>
                  <a:lnTo>
                    <a:pt x="56" y="102"/>
                  </a:lnTo>
                  <a:lnTo>
                    <a:pt x="58" y="99"/>
                  </a:lnTo>
                  <a:lnTo>
                    <a:pt x="58" y="98"/>
                  </a:lnTo>
                  <a:lnTo>
                    <a:pt x="58" y="97"/>
                  </a:lnTo>
                  <a:close/>
                  <a:moveTo>
                    <a:pt x="106" y="97"/>
                  </a:moveTo>
                  <a:lnTo>
                    <a:pt x="104" y="98"/>
                  </a:lnTo>
                  <a:lnTo>
                    <a:pt x="103" y="99"/>
                  </a:lnTo>
                  <a:lnTo>
                    <a:pt x="104" y="102"/>
                  </a:lnTo>
                  <a:lnTo>
                    <a:pt x="106" y="100"/>
                  </a:lnTo>
                  <a:lnTo>
                    <a:pt x="108" y="100"/>
                  </a:lnTo>
                  <a:lnTo>
                    <a:pt x="107" y="98"/>
                  </a:lnTo>
                  <a:lnTo>
                    <a:pt x="106" y="97"/>
                  </a:lnTo>
                  <a:close/>
                  <a:moveTo>
                    <a:pt x="104" y="95"/>
                  </a:moveTo>
                  <a:lnTo>
                    <a:pt x="103" y="96"/>
                  </a:lnTo>
                  <a:lnTo>
                    <a:pt x="103" y="96"/>
                  </a:lnTo>
                  <a:lnTo>
                    <a:pt x="102" y="97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4" y="95"/>
                  </a:lnTo>
                  <a:close/>
                  <a:moveTo>
                    <a:pt x="56" y="95"/>
                  </a:moveTo>
                  <a:lnTo>
                    <a:pt x="55" y="96"/>
                  </a:lnTo>
                  <a:lnTo>
                    <a:pt x="55" y="97"/>
                  </a:lnTo>
                  <a:lnTo>
                    <a:pt x="55" y="98"/>
                  </a:lnTo>
                  <a:lnTo>
                    <a:pt x="55" y="97"/>
                  </a:lnTo>
                  <a:lnTo>
                    <a:pt x="56" y="96"/>
                  </a:lnTo>
                  <a:lnTo>
                    <a:pt x="56" y="95"/>
                  </a:lnTo>
                  <a:close/>
                  <a:moveTo>
                    <a:pt x="116" y="94"/>
                  </a:moveTo>
                  <a:lnTo>
                    <a:pt x="115" y="95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16" y="98"/>
                  </a:lnTo>
                  <a:lnTo>
                    <a:pt x="116" y="97"/>
                  </a:lnTo>
                  <a:lnTo>
                    <a:pt x="116" y="95"/>
                  </a:lnTo>
                  <a:lnTo>
                    <a:pt x="116" y="94"/>
                  </a:lnTo>
                  <a:close/>
                  <a:moveTo>
                    <a:pt x="108" y="93"/>
                  </a:moveTo>
                  <a:lnTo>
                    <a:pt x="108" y="94"/>
                  </a:lnTo>
                  <a:lnTo>
                    <a:pt x="108" y="94"/>
                  </a:lnTo>
                  <a:lnTo>
                    <a:pt x="108" y="95"/>
                  </a:lnTo>
                  <a:lnTo>
                    <a:pt x="108" y="96"/>
                  </a:lnTo>
                  <a:lnTo>
                    <a:pt x="109" y="97"/>
                  </a:lnTo>
                  <a:lnTo>
                    <a:pt x="110" y="97"/>
                  </a:lnTo>
                  <a:lnTo>
                    <a:pt x="110" y="95"/>
                  </a:lnTo>
                  <a:lnTo>
                    <a:pt x="109" y="94"/>
                  </a:lnTo>
                  <a:lnTo>
                    <a:pt x="108" y="93"/>
                  </a:lnTo>
                  <a:close/>
                  <a:moveTo>
                    <a:pt x="102" y="91"/>
                  </a:moveTo>
                  <a:lnTo>
                    <a:pt x="102" y="91"/>
                  </a:lnTo>
                  <a:lnTo>
                    <a:pt x="101" y="91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2" y="92"/>
                  </a:lnTo>
                  <a:lnTo>
                    <a:pt x="102" y="91"/>
                  </a:lnTo>
                  <a:close/>
                  <a:moveTo>
                    <a:pt x="62" y="90"/>
                  </a:moveTo>
                  <a:lnTo>
                    <a:pt x="62" y="94"/>
                  </a:lnTo>
                  <a:lnTo>
                    <a:pt x="62" y="97"/>
                  </a:lnTo>
                  <a:lnTo>
                    <a:pt x="62" y="100"/>
                  </a:lnTo>
                  <a:lnTo>
                    <a:pt x="63" y="95"/>
                  </a:lnTo>
                  <a:lnTo>
                    <a:pt x="63" y="90"/>
                  </a:lnTo>
                  <a:lnTo>
                    <a:pt x="62" y="90"/>
                  </a:lnTo>
                  <a:close/>
                  <a:moveTo>
                    <a:pt x="106" y="88"/>
                  </a:moveTo>
                  <a:lnTo>
                    <a:pt x="106" y="90"/>
                  </a:lnTo>
                  <a:lnTo>
                    <a:pt x="104" y="91"/>
                  </a:lnTo>
                  <a:lnTo>
                    <a:pt x="106" y="91"/>
                  </a:lnTo>
                  <a:lnTo>
                    <a:pt x="107" y="91"/>
                  </a:lnTo>
                  <a:lnTo>
                    <a:pt x="107" y="90"/>
                  </a:lnTo>
                  <a:lnTo>
                    <a:pt x="107" y="90"/>
                  </a:lnTo>
                  <a:lnTo>
                    <a:pt x="106" y="88"/>
                  </a:lnTo>
                  <a:close/>
                  <a:moveTo>
                    <a:pt x="60" y="87"/>
                  </a:moveTo>
                  <a:lnTo>
                    <a:pt x="60" y="88"/>
                  </a:lnTo>
                  <a:lnTo>
                    <a:pt x="60" y="88"/>
                  </a:lnTo>
                  <a:lnTo>
                    <a:pt x="59" y="90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2"/>
                  </a:lnTo>
                  <a:lnTo>
                    <a:pt x="61" y="91"/>
                  </a:lnTo>
                  <a:lnTo>
                    <a:pt x="61" y="88"/>
                  </a:lnTo>
                  <a:lnTo>
                    <a:pt x="60" y="87"/>
                  </a:lnTo>
                  <a:close/>
                  <a:moveTo>
                    <a:pt x="52" y="86"/>
                  </a:moveTo>
                  <a:lnTo>
                    <a:pt x="52" y="88"/>
                  </a:lnTo>
                  <a:lnTo>
                    <a:pt x="52" y="91"/>
                  </a:lnTo>
                  <a:lnTo>
                    <a:pt x="52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2" y="86"/>
                  </a:lnTo>
                  <a:close/>
                  <a:moveTo>
                    <a:pt x="109" y="85"/>
                  </a:moveTo>
                  <a:lnTo>
                    <a:pt x="108" y="86"/>
                  </a:lnTo>
                  <a:lnTo>
                    <a:pt x="108" y="87"/>
                  </a:lnTo>
                  <a:lnTo>
                    <a:pt x="109" y="88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10" y="86"/>
                  </a:lnTo>
                  <a:lnTo>
                    <a:pt x="110" y="85"/>
                  </a:lnTo>
                  <a:lnTo>
                    <a:pt x="109" y="85"/>
                  </a:lnTo>
                  <a:close/>
                  <a:moveTo>
                    <a:pt x="103" y="85"/>
                  </a:moveTo>
                  <a:lnTo>
                    <a:pt x="103" y="86"/>
                  </a:lnTo>
                  <a:lnTo>
                    <a:pt x="103" y="87"/>
                  </a:lnTo>
                  <a:lnTo>
                    <a:pt x="104" y="86"/>
                  </a:lnTo>
                  <a:lnTo>
                    <a:pt x="104" y="85"/>
                  </a:lnTo>
                  <a:lnTo>
                    <a:pt x="103" y="85"/>
                  </a:lnTo>
                  <a:close/>
                  <a:moveTo>
                    <a:pt x="54" y="83"/>
                  </a:moveTo>
                  <a:lnTo>
                    <a:pt x="54" y="84"/>
                  </a:lnTo>
                  <a:lnTo>
                    <a:pt x="54" y="85"/>
                  </a:lnTo>
                  <a:lnTo>
                    <a:pt x="55" y="85"/>
                  </a:lnTo>
                  <a:lnTo>
                    <a:pt x="55" y="84"/>
                  </a:lnTo>
                  <a:lnTo>
                    <a:pt x="56" y="83"/>
                  </a:lnTo>
                  <a:lnTo>
                    <a:pt x="55" y="83"/>
                  </a:lnTo>
                  <a:lnTo>
                    <a:pt x="55" y="84"/>
                  </a:lnTo>
                  <a:lnTo>
                    <a:pt x="55" y="83"/>
                  </a:lnTo>
                  <a:lnTo>
                    <a:pt x="54" y="83"/>
                  </a:lnTo>
                  <a:close/>
                  <a:moveTo>
                    <a:pt x="113" y="82"/>
                  </a:moveTo>
                  <a:lnTo>
                    <a:pt x="113" y="83"/>
                  </a:lnTo>
                  <a:lnTo>
                    <a:pt x="113" y="83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3" y="83"/>
                  </a:lnTo>
                  <a:lnTo>
                    <a:pt x="113" y="82"/>
                  </a:lnTo>
                  <a:close/>
                  <a:moveTo>
                    <a:pt x="102" y="82"/>
                  </a:moveTo>
                  <a:lnTo>
                    <a:pt x="102" y="83"/>
                  </a:lnTo>
                  <a:lnTo>
                    <a:pt x="101" y="83"/>
                  </a:lnTo>
                  <a:lnTo>
                    <a:pt x="102" y="84"/>
                  </a:lnTo>
                  <a:lnTo>
                    <a:pt x="102" y="84"/>
                  </a:lnTo>
                  <a:lnTo>
                    <a:pt x="102" y="83"/>
                  </a:lnTo>
                  <a:lnTo>
                    <a:pt x="103" y="83"/>
                  </a:lnTo>
                  <a:lnTo>
                    <a:pt x="102" y="82"/>
                  </a:lnTo>
                  <a:close/>
                  <a:moveTo>
                    <a:pt x="59" y="82"/>
                  </a:moveTo>
                  <a:lnTo>
                    <a:pt x="59" y="82"/>
                  </a:lnTo>
                  <a:lnTo>
                    <a:pt x="59" y="83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0" y="82"/>
                  </a:lnTo>
                  <a:lnTo>
                    <a:pt x="59" y="82"/>
                  </a:lnTo>
                  <a:close/>
                  <a:moveTo>
                    <a:pt x="107" y="80"/>
                  </a:moveTo>
                  <a:lnTo>
                    <a:pt x="107" y="81"/>
                  </a:lnTo>
                  <a:lnTo>
                    <a:pt x="106" y="82"/>
                  </a:lnTo>
                  <a:lnTo>
                    <a:pt x="106" y="83"/>
                  </a:lnTo>
                  <a:lnTo>
                    <a:pt x="107" y="84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8" y="81"/>
                  </a:lnTo>
                  <a:lnTo>
                    <a:pt x="107" y="80"/>
                  </a:lnTo>
                  <a:close/>
                  <a:moveTo>
                    <a:pt x="59" y="78"/>
                  </a:moveTo>
                  <a:lnTo>
                    <a:pt x="58" y="78"/>
                  </a:lnTo>
                  <a:lnTo>
                    <a:pt x="58" y="79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9" y="79"/>
                  </a:lnTo>
                  <a:lnTo>
                    <a:pt x="59" y="78"/>
                  </a:lnTo>
                  <a:lnTo>
                    <a:pt x="59" y="78"/>
                  </a:lnTo>
                  <a:close/>
                  <a:moveTo>
                    <a:pt x="52" y="76"/>
                  </a:moveTo>
                  <a:lnTo>
                    <a:pt x="52" y="78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3" y="80"/>
                  </a:lnTo>
                  <a:lnTo>
                    <a:pt x="53" y="79"/>
                  </a:lnTo>
                  <a:lnTo>
                    <a:pt x="53" y="78"/>
                  </a:lnTo>
                  <a:lnTo>
                    <a:pt x="52" y="76"/>
                  </a:lnTo>
                  <a:close/>
                  <a:moveTo>
                    <a:pt x="110" y="76"/>
                  </a:moveTo>
                  <a:lnTo>
                    <a:pt x="110" y="76"/>
                  </a:lnTo>
                  <a:lnTo>
                    <a:pt x="109" y="78"/>
                  </a:lnTo>
                  <a:lnTo>
                    <a:pt x="109" y="79"/>
                  </a:lnTo>
                  <a:lnTo>
                    <a:pt x="110" y="80"/>
                  </a:lnTo>
                  <a:lnTo>
                    <a:pt x="111" y="79"/>
                  </a:lnTo>
                  <a:lnTo>
                    <a:pt x="111" y="78"/>
                  </a:lnTo>
                  <a:lnTo>
                    <a:pt x="111" y="76"/>
                  </a:lnTo>
                  <a:lnTo>
                    <a:pt x="110" y="76"/>
                  </a:lnTo>
                  <a:close/>
                  <a:moveTo>
                    <a:pt x="106" y="75"/>
                  </a:moveTo>
                  <a:lnTo>
                    <a:pt x="104" y="76"/>
                  </a:lnTo>
                  <a:lnTo>
                    <a:pt x="104" y="78"/>
                  </a:lnTo>
                  <a:lnTo>
                    <a:pt x="103" y="78"/>
                  </a:lnTo>
                  <a:lnTo>
                    <a:pt x="103" y="79"/>
                  </a:lnTo>
                  <a:lnTo>
                    <a:pt x="104" y="79"/>
                  </a:lnTo>
                  <a:lnTo>
                    <a:pt x="106" y="78"/>
                  </a:lnTo>
                  <a:lnTo>
                    <a:pt x="106" y="76"/>
                  </a:lnTo>
                  <a:lnTo>
                    <a:pt x="106" y="75"/>
                  </a:lnTo>
                  <a:close/>
                  <a:moveTo>
                    <a:pt x="58" y="75"/>
                  </a:moveTo>
                  <a:lnTo>
                    <a:pt x="56" y="75"/>
                  </a:lnTo>
                  <a:lnTo>
                    <a:pt x="56" y="76"/>
                  </a:lnTo>
                  <a:lnTo>
                    <a:pt x="56" y="78"/>
                  </a:lnTo>
                  <a:lnTo>
                    <a:pt x="56" y="76"/>
                  </a:lnTo>
                  <a:lnTo>
                    <a:pt x="58" y="75"/>
                  </a:lnTo>
                  <a:lnTo>
                    <a:pt x="58" y="75"/>
                  </a:lnTo>
                  <a:close/>
                  <a:moveTo>
                    <a:pt x="61" y="74"/>
                  </a:moveTo>
                  <a:lnTo>
                    <a:pt x="60" y="74"/>
                  </a:lnTo>
                  <a:lnTo>
                    <a:pt x="60" y="75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61" y="75"/>
                  </a:lnTo>
                  <a:lnTo>
                    <a:pt x="61" y="74"/>
                  </a:lnTo>
                  <a:close/>
                  <a:moveTo>
                    <a:pt x="113" y="73"/>
                  </a:moveTo>
                  <a:lnTo>
                    <a:pt x="113" y="74"/>
                  </a:lnTo>
                  <a:lnTo>
                    <a:pt x="113" y="75"/>
                  </a:lnTo>
                  <a:lnTo>
                    <a:pt x="114" y="75"/>
                  </a:lnTo>
                  <a:lnTo>
                    <a:pt x="113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3" y="73"/>
                  </a:lnTo>
                  <a:close/>
                  <a:moveTo>
                    <a:pt x="104" y="72"/>
                  </a:moveTo>
                  <a:lnTo>
                    <a:pt x="102" y="73"/>
                  </a:lnTo>
                  <a:lnTo>
                    <a:pt x="101" y="73"/>
                  </a:lnTo>
                  <a:lnTo>
                    <a:pt x="102" y="75"/>
                  </a:lnTo>
                  <a:lnTo>
                    <a:pt x="102" y="76"/>
                  </a:lnTo>
                  <a:lnTo>
                    <a:pt x="103" y="75"/>
                  </a:lnTo>
                  <a:lnTo>
                    <a:pt x="104" y="74"/>
                  </a:lnTo>
                  <a:lnTo>
                    <a:pt x="104" y="72"/>
                  </a:lnTo>
                  <a:close/>
                  <a:moveTo>
                    <a:pt x="108" y="72"/>
                  </a:moveTo>
                  <a:lnTo>
                    <a:pt x="108" y="72"/>
                  </a:lnTo>
                  <a:lnTo>
                    <a:pt x="108" y="73"/>
                  </a:lnTo>
                  <a:lnTo>
                    <a:pt x="107" y="73"/>
                  </a:lnTo>
                  <a:lnTo>
                    <a:pt x="107" y="74"/>
                  </a:lnTo>
                  <a:lnTo>
                    <a:pt x="108" y="75"/>
                  </a:lnTo>
                  <a:lnTo>
                    <a:pt x="109" y="75"/>
                  </a:lnTo>
                  <a:lnTo>
                    <a:pt x="109" y="74"/>
                  </a:lnTo>
                  <a:lnTo>
                    <a:pt x="109" y="73"/>
                  </a:lnTo>
                  <a:lnTo>
                    <a:pt x="108" y="72"/>
                  </a:lnTo>
                  <a:close/>
                  <a:moveTo>
                    <a:pt x="55" y="71"/>
                  </a:moveTo>
                  <a:lnTo>
                    <a:pt x="55" y="72"/>
                  </a:lnTo>
                  <a:lnTo>
                    <a:pt x="54" y="73"/>
                  </a:lnTo>
                  <a:lnTo>
                    <a:pt x="54" y="74"/>
                  </a:lnTo>
                  <a:lnTo>
                    <a:pt x="55" y="75"/>
                  </a:lnTo>
                  <a:lnTo>
                    <a:pt x="55" y="74"/>
                  </a:lnTo>
                  <a:lnTo>
                    <a:pt x="56" y="73"/>
                  </a:lnTo>
                  <a:lnTo>
                    <a:pt x="56" y="71"/>
                  </a:lnTo>
                  <a:lnTo>
                    <a:pt x="55" y="71"/>
                  </a:lnTo>
                  <a:close/>
                  <a:moveTo>
                    <a:pt x="115" y="71"/>
                  </a:moveTo>
                  <a:lnTo>
                    <a:pt x="114" y="72"/>
                  </a:lnTo>
                  <a:lnTo>
                    <a:pt x="115" y="74"/>
                  </a:lnTo>
                  <a:lnTo>
                    <a:pt x="115" y="75"/>
                  </a:lnTo>
                  <a:lnTo>
                    <a:pt x="116" y="78"/>
                  </a:lnTo>
                  <a:lnTo>
                    <a:pt x="115" y="79"/>
                  </a:lnTo>
                  <a:lnTo>
                    <a:pt x="114" y="79"/>
                  </a:lnTo>
                  <a:lnTo>
                    <a:pt x="113" y="79"/>
                  </a:lnTo>
                  <a:lnTo>
                    <a:pt x="114" y="81"/>
                  </a:lnTo>
                  <a:lnTo>
                    <a:pt x="115" y="83"/>
                  </a:lnTo>
                  <a:lnTo>
                    <a:pt x="116" y="84"/>
                  </a:lnTo>
                  <a:lnTo>
                    <a:pt x="115" y="85"/>
                  </a:lnTo>
                  <a:lnTo>
                    <a:pt x="115" y="86"/>
                  </a:lnTo>
                  <a:lnTo>
                    <a:pt x="115" y="87"/>
                  </a:lnTo>
                  <a:lnTo>
                    <a:pt x="115" y="88"/>
                  </a:lnTo>
                  <a:lnTo>
                    <a:pt x="114" y="87"/>
                  </a:lnTo>
                  <a:lnTo>
                    <a:pt x="113" y="87"/>
                  </a:lnTo>
                  <a:lnTo>
                    <a:pt x="112" y="87"/>
                  </a:lnTo>
                  <a:lnTo>
                    <a:pt x="112" y="90"/>
                  </a:lnTo>
                  <a:lnTo>
                    <a:pt x="113" y="91"/>
                  </a:lnTo>
                  <a:lnTo>
                    <a:pt x="114" y="93"/>
                  </a:lnTo>
                  <a:lnTo>
                    <a:pt x="116" y="88"/>
                  </a:lnTo>
                  <a:lnTo>
                    <a:pt x="118" y="84"/>
                  </a:lnTo>
                  <a:lnTo>
                    <a:pt x="118" y="78"/>
                  </a:lnTo>
                  <a:lnTo>
                    <a:pt x="118" y="73"/>
                  </a:lnTo>
                  <a:lnTo>
                    <a:pt x="115" y="71"/>
                  </a:lnTo>
                  <a:close/>
                  <a:moveTo>
                    <a:pt x="50" y="71"/>
                  </a:moveTo>
                  <a:lnTo>
                    <a:pt x="48" y="78"/>
                  </a:lnTo>
                  <a:lnTo>
                    <a:pt x="48" y="84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8" y="93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6"/>
                  </a:lnTo>
                  <a:lnTo>
                    <a:pt x="48" y="97"/>
                  </a:lnTo>
                  <a:lnTo>
                    <a:pt x="48" y="99"/>
                  </a:lnTo>
                  <a:lnTo>
                    <a:pt x="48" y="102"/>
                  </a:lnTo>
                  <a:lnTo>
                    <a:pt x="48" y="104"/>
                  </a:lnTo>
                  <a:lnTo>
                    <a:pt x="49" y="105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0" y="99"/>
                  </a:lnTo>
                  <a:lnTo>
                    <a:pt x="50" y="96"/>
                  </a:lnTo>
                  <a:lnTo>
                    <a:pt x="51" y="93"/>
                  </a:lnTo>
                  <a:lnTo>
                    <a:pt x="50" y="90"/>
                  </a:lnTo>
                  <a:lnTo>
                    <a:pt x="49" y="86"/>
                  </a:lnTo>
                  <a:lnTo>
                    <a:pt x="50" y="83"/>
                  </a:lnTo>
                  <a:lnTo>
                    <a:pt x="51" y="80"/>
                  </a:lnTo>
                  <a:lnTo>
                    <a:pt x="50" y="75"/>
                  </a:lnTo>
                  <a:lnTo>
                    <a:pt x="50" y="71"/>
                  </a:lnTo>
                  <a:lnTo>
                    <a:pt x="50" y="71"/>
                  </a:lnTo>
                  <a:close/>
                  <a:moveTo>
                    <a:pt x="107" y="69"/>
                  </a:moveTo>
                  <a:lnTo>
                    <a:pt x="107" y="70"/>
                  </a:lnTo>
                  <a:lnTo>
                    <a:pt x="106" y="70"/>
                  </a:lnTo>
                  <a:lnTo>
                    <a:pt x="106" y="71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7" y="71"/>
                  </a:lnTo>
                  <a:lnTo>
                    <a:pt x="107" y="70"/>
                  </a:lnTo>
                  <a:lnTo>
                    <a:pt x="107" y="69"/>
                  </a:lnTo>
                  <a:close/>
                  <a:moveTo>
                    <a:pt x="111" y="68"/>
                  </a:moveTo>
                  <a:lnTo>
                    <a:pt x="111" y="69"/>
                  </a:lnTo>
                  <a:lnTo>
                    <a:pt x="110" y="69"/>
                  </a:lnTo>
                  <a:lnTo>
                    <a:pt x="109" y="70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1" y="70"/>
                  </a:lnTo>
                  <a:lnTo>
                    <a:pt x="111" y="68"/>
                  </a:lnTo>
                  <a:close/>
                  <a:moveTo>
                    <a:pt x="101" y="68"/>
                  </a:moveTo>
                  <a:lnTo>
                    <a:pt x="100" y="69"/>
                  </a:lnTo>
                  <a:lnTo>
                    <a:pt x="100" y="70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2" y="69"/>
                  </a:lnTo>
                  <a:lnTo>
                    <a:pt x="102" y="68"/>
                  </a:lnTo>
                  <a:lnTo>
                    <a:pt x="101" y="68"/>
                  </a:lnTo>
                  <a:close/>
                  <a:moveTo>
                    <a:pt x="61" y="68"/>
                  </a:moveTo>
                  <a:lnTo>
                    <a:pt x="61" y="68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2" y="68"/>
                  </a:lnTo>
                  <a:lnTo>
                    <a:pt x="61" y="68"/>
                  </a:lnTo>
                  <a:close/>
                  <a:moveTo>
                    <a:pt x="59" y="67"/>
                  </a:moveTo>
                  <a:lnTo>
                    <a:pt x="58" y="68"/>
                  </a:lnTo>
                  <a:lnTo>
                    <a:pt x="58" y="68"/>
                  </a:lnTo>
                  <a:lnTo>
                    <a:pt x="59" y="69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7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7"/>
                  </a:lnTo>
                  <a:close/>
                  <a:moveTo>
                    <a:pt x="50" y="67"/>
                  </a:moveTo>
                  <a:lnTo>
                    <a:pt x="50" y="68"/>
                  </a:lnTo>
                  <a:lnTo>
                    <a:pt x="49" y="69"/>
                  </a:lnTo>
                  <a:lnTo>
                    <a:pt x="50" y="70"/>
                  </a:lnTo>
                  <a:lnTo>
                    <a:pt x="50" y="69"/>
                  </a:lnTo>
                  <a:lnTo>
                    <a:pt x="50" y="68"/>
                  </a:lnTo>
                  <a:lnTo>
                    <a:pt x="50" y="67"/>
                  </a:lnTo>
                  <a:close/>
                  <a:moveTo>
                    <a:pt x="53" y="67"/>
                  </a:moveTo>
                  <a:lnTo>
                    <a:pt x="53" y="68"/>
                  </a:lnTo>
                  <a:lnTo>
                    <a:pt x="52" y="69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53" y="69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3" y="67"/>
                  </a:lnTo>
                  <a:close/>
                  <a:moveTo>
                    <a:pt x="110" y="66"/>
                  </a:moveTo>
                  <a:lnTo>
                    <a:pt x="109" y="66"/>
                  </a:lnTo>
                  <a:lnTo>
                    <a:pt x="109" y="67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10" y="67"/>
                  </a:lnTo>
                  <a:lnTo>
                    <a:pt x="110" y="66"/>
                  </a:lnTo>
                  <a:close/>
                  <a:moveTo>
                    <a:pt x="101" y="66"/>
                  </a:moveTo>
                  <a:lnTo>
                    <a:pt x="100" y="66"/>
                  </a:lnTo>
                  <a:lnTo>
                    <a:pt x="100" y="67"/>
                  </a:lnTo>
                  <a:lnTo>
                    <a:pt x="101" y="66"/>
                  </a:lnTo>
                  <a:lnTo>
                    <a:pt x="101" y="66"/>
                  </a:lnTo>
                  <a:close/>
                  <a:moveTo>
                    <a:pt x="104" y="64"/>
                  </a:moveTo>
                  <a:lnTo>
                    <a:pt x="104" y="66"/>
                  </a:lnTo>
                  <a:lnTo>
                    <a:pt x="103" y="66"/>
                  </a:lnTo>
                  <a:lnTo>
                    <a:pt x="103" y="66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8"/>
                  </a:lnTo>
                  <a:lnTo>
                    <a:pt x="104" y="67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4"/>
                  </a:lnTo>
                  <a:close/>
                  <a:moveTo>
                    <a:pt x="60" y="63"/>
                  </a:moveTo>
                  <a:lnTo>
                    <a:pt x="60" y="64"/>
                  </a:lnTo>
                  <a:lnTo>
                    <a:pt x="60" y="64"/>
                  </a:lnTo>
                  <a:lnTo>
                    <a:pt x="60" y="66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3"/>
                  </a:lnTo>
                  <a:close/>
                  <a:moveTo>
                    <a:pt x="114" y="63"/>
                  </a:moveTo>
                  <a:lnTo>
                    <a:pt x="114" y="63"/>
                  </a:lnTo>
                  <a:lnTo>
                    <a:pt x="113" y="64"/>
                  </a:lnTo>
                  <a:lnTo>
                    <a:pt x="113" y="64"/>
                  </a:lnTo>
                  <a:lnTo>
                    <a:pt x="114" y="67"/>
                  </a:lnTo>
                  <a:lnTo>
                    <a:pt x="115" y="68"/>
                  </a:lnTo>
                  <a:lnTo>
                    <a:pt x="118" y="69"/>
                  </a:lnTo>
                  <a:lnTo>
                    <a:pt x="118" y="69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6" y="67"/>
                  </a:lnTo>
                  <a:lnTo>
                    <a:pt x="115" y="66"/>
                  </a:lnTo>
                  <a:lnTo>
                    <a:pt x="115" y="64"/>
                  </a:lnTo>
                  <a:lnTo>
                    <a:pt x="114" y="63"/>
                  </a:lnTo>
                  <a:close/>
                  <a:moveTo>
                    <a:pt x="109" y="63"/>
                  </a:moveTo>
                  <a:lnTo>
                    <a:pt x="109" y="64"/>
                  </a:lnTo>
                  <a:lnTo>
                    <a:pt x="108" y="64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9" y="63"/>
                  </a:lnTo>
                  <a:close/>
                  <a:moveTo>
                    <a:pt x="52" y="63"/>
                  </a:move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2" y="63"/>
                  </a:lnTo>
                  <a:lnTo>
                    <a:pt x="52" y="63"/>
                  </a:lnTo>
                  <a:close/>
                  <a:moveTo>
                    <a:pt x="56" y="62"/>
                  </a:moveTo>
                  <a:lnTo>
                    <a:pt x="55" y="62"/>
                  </a:lnTo>
                  <a:lnTo>
                    <a:pt x="55" y="63"/>
                  </a:lnTo>
                  <a:lnTo>
                    <a:pt x="55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3"/>
                  </a:lnTo>
                  <a:lnTo>
                    <a:pt x="58" y="62"/>
                  </a:lnTo>
                  <a:lnTo>
                    <a:pt x="56" y="62"/>
                  </a:lnTo>
                  <a:close/>
                  <a:moveTo>
                    <a:pt x="102" y="61"/>
                  </a:moveTo>
                  <a:lnTo>
                    <a:pt x="102" y="62"/>
                  </a:lnTo>
                  <a:lnTo>
                    <a:pt x="102" y="63"/>
                  </a:lnTo>
                  <a:lnTo>
                    <a:pt x="102" y="64"/>
                  </a:lnTo>
                  <a:lnTo>
                    <a:pt x="103" y="64"/>
                  </a:lnTo>
                  <a:lnTo>
                    <a:pt x="104" y="63"/>
                  </a:lnTo>
                  <a:lnTo>
                    <a:pt x="103" y="63"/>
                  </a:lnTo>
                  <a:lnTo>
                    <a:pt x="103" y="62"/>
                  </a:lnTo>
                  <a:lnTo>
                    <a:pt x="102" y="61"/>
                  </a:lnTo>
                  <a:close/>
                  <a:moveTo>
                    <a:pt x="109" y="61"/>
                  </a:moveTo>
                  <a:lnTo>
                    <a:pt x="108" y="61"/>
                  </a:lnTo>
                  <a:lnTo>
                    <a:pt x="108" y="62"/>
                  </a:lnTo>
                  <a:lnTo>
                    <a:pt x="109" y="62"/>
                  </a:lnTo>
                  <a:lnTo>
                    <a:pt x="109" y="61"/>
                  </a:lnTo>
                  <a:close/>
                  <a:moveTo>
                    <a:pt x="118" y="60"/>
                  </a:moveTo>
                  <a:lnTo>
                    <a:pt x="116" y="60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5" y="62"/>
                  </a:lnTo>
                  <a:lnTo>
                    <a:pt x="115" y="62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8" y="64"/>
                  </a:lnTo>
                  <a:lnTo>
                    <a:pt x="118" y="63"/>
                  </a:lnTo>
                  <a:lnTo>
                    <a:pt x="118" y="61"/>
                  </a:lnTo>
                  <a:lnTo>
                    <a:pt x="118" y="60"/>
                  </a:lnTo>
                  <a:close/>
                  <a:moveTo>
                    <a:pt x="101" y="58"/>
                  </a:moveTo>
                  <a:lnTo>
                    <a:pt x="100" y="59"/>
                  </a:lnTo>
                  <a:lnTo>
                    <a:pt x="101" y="59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2" y="60"/>
                  </a:lnTo>
                  <a:lnTo>
                    <a:pt x="102" y="59"/>
                  </a:lnTo>
                  <a:lnTo>
                    <a:pt x="101" y="58"/>
                  </a:lnTo>
                  <a:lnTo>
                    <a:pt x="101" y="58"/>
                  </a:lnTo>
                  <a:close/>
                  <a:moveTo>
                    <a:pt x="107" y="57"/>
                  </a:moveTo>
                  <a:lnTo>
                    <a:pt x="106" y="58"/>
                  </a:lnTo>
                  <a:lnTo>
                    <a:pt x="106" y="59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6" y="61"/>
                  </a:lnTo>
                  <a:lnTo>
                    <a:pt x="107" y="62"/>
                  </a:lnTo>
                  <a:lnTo>
                    <a:pt x="107" y="61"/>
                  </a:lnTo>
                  <a:lnTo>
                    <a:pt x="107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7" y="57"/>
                  </a:lnTo>
                  <a:close/>
                  <a:moveTo>
                    <a:pt x="55" y="57"/>
                  </a:moveTo>
                  <a:lnTo>
                    <a:pt x="54" y="59"/>
                  </a:lnTo>
                  <a:lnTo>
                    <a:pt x="53" y="60"/>
                  </a:lnTo>
                  <a:lnTo>
                    <a:pt x="54" y="61"/>
                  </a:lnTo>
                  <a:lnTo>
                    <a:pt x="54" y="62"/>
                  </a:lnTo>
                  <a:lnTo>
                    <a:pt x="55" y="62"/>
                  </a:lnTo>
                  <a:lnTo>
                    <a:pt x="55" y="61"/>
                  </a:lnTo>
                  <a:lnTo>
                    <a:pt x="56" y="59"/>
                  </a:lnTo>
                  <a:lnTo>
                    <a:pt x="56" y="58"/>
                  </a:lnTo>
                  <a:lnTo>
                    <a:pt x="55" y="57"/>
                  </a:lnTo>
                  <a:close/>
                  <a:moveTo>
                    <a:pt x="60" y="56"/>
                  </a:moveTo>
                  <a:lnTo>
                    <a:pt x="60" y="57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60" y="58"/>
                  </a:lnTo>
                  <a:lnTo>
                    <a:pt x="61" y="57"/>
                  </a:lnTo>
                  <a:lnTo>
                    <a:pt x="60" y="56"/>
                  </a:lnTo>
                  <a:close/>
                  <a:moveTo>
                    <a:pt x="106" y="55"/>
                  </a:moveTo>
                  <a:lnTo>
                    <a:pt x="104" y="56"/>
                  </a:lnTo>
                  <a:lnTo>
                    <a:pt x="103" y="57"/>
                  </a:lnTo>
                  <a:lnTo>
                    <a:pt x="104" y="57"/>
                  </a:lnTo>
                  <a:lnTo>
                    <a:pt x="104" y="56"/>
                  </a:lnTo>
                  <a:lnTo>
                    <a:pt x="106" y="55"/>
                  </a:lnTo>
                  <a:close/>
                  <a:moveTo>
                    <a:pt x="118" y="54"/>
                  </a:moveTo>
                  <a:lnTo>
                    <a:pt x="116" y="55"/>
                  </a:lnTo>
                  <a:lnTo>
                    <a:pt x="115" y="56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5"/>
                  </a:lnTo>
                  <a:lnTo>
                    <a:pt x="118" y="54"/>
                  </a:lnTo>
                  <a:close/>
                  <a:moveTo>
                    <a:pt x="109" y="54"/>
                  </a:moveTo>
                  <a:lnTo>
                    <a:pt x="109" y="55"/>
                  </a:lnTo>
                  <a:lnTo>
                    <a:pt x="108" y="56"/>
                  </a:lnTo>
                  <a:lnTo>
                    <a:pt x="109" y="56"/>
                  </a:lnTo>
                  <a:lnTo>
                    <a:pt x="109" y="57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1" y="57"/>
                  </a:lnTo>
                  <a:lnTo>
                    <a:pt x="109" y="54"/>
                  </a:lnTo>
                  <a:close/>
                  <a:moveTo>
                    <a:pt x="99" y="54"/>
                  </a:moveTo>
                  <a:lnTo>
                    <a:pt x="99" y="54"/>
                  </a:lnTo>
                  <a:lnTo>
                    <a:pt x="99" y="55"/>
                  </a:lnTo>
                  <a:lnTo>
                    <a:pt x="99" y="56"/>
                  </a:lnTo>
                  <a:lnTo>
                    <a:pt x="100" y="56"/>
                  </a:lnTo>
                  <a:lnTo>
                    <a:pt x="100" y="55"/>
                  </a:lnTo>
                  <a:lnTo>
                    <a:pt x="100" y="55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4"/>
                  </a:lnTo>
                  <a:close/>
                  <a:moveTo>
                    <a:pt x="104" y="51"/>
                  </a:moveTo>
                  <a:lnTo>
                    <a:pt x="103" y="52"/>
                  </a:lnTo>
                  <a:lnTo>
                    <a:pt x="102" y="55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1"/>
                  </a:lnTo>
                  <a:close/>
                  <a:moveTo>
                    <a:pt x="59" y="51"/>
                  </a:moveTo>
                  <a:lnTo>
                    <a:pt x="58" y="54"/>
                  </a:lnTo>
                  <a:lnTo>
                    <a:pt x="56" y="55"/>
                  </a:lnTo>
                  <a:lnTo>
                    <a:pt x="58" y="56"/>
                  </a:lnTo>
                  <a:lnTo>
                    <a:pt x="59" y="57"/>
                  </a:lnTo>
                  <a:lnTo>
                    <a:pt x="59" y="56"/>
                  </a:lnTo>
                  <a:lnTo>
                    <a:pt x="60" y="54"/>
                  </a:lnTo>
                  <a:lnTo>
                    <a:pt x="60" y="52"/>
                  </a:lnTo>
                  <a:lnTo>
                    <a:pt x="59" y="51"/>
                  </a:lnTo>
                  <a:lnTo>
                    <a:pt x="59" y="51"/>
                  </a:lnTo>
                  <a:close/>
                  <a:moveTo>
                    <a:pt x="111" y="50"/>
                  </a:moveTo>
                  <a:lnTo>
                    <a:pt x="111" y="51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2" y="52"/>
                  </a:lnTo>
                  <a:lnTo>
                    <a:pt x="112" y="52"/>
                  </a:lnTo>
                  <a:lnTo>
                    <a:pt x="112" y="51"/>
                  </a:lnTo>
                  <a:lnTo>
                    <a:pt x="111" y="50"/>
                  </a:lnTo>
                  <a:close/>
                  <a:moveTo>
                    <a:pt x="60" y="50"/>
                  </a:moveTo>
                  <a:lnTo>
                    <a:pt x="60" y="51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2" y="52"/>
                  </a:lnTo>
                  <a:lnTo>
                    <a:pt x="61" y="51"/>
                  </a:lnTo>
                  <a:lnTo>
                    <a:pt x="61" y="50"/>
                  </a:lnTo>
                  <a:lnTo>
                    <a:pt x="60" y="50"/>
                  </a:lnTo>
                  <a:close/>
                  <a:moveTo>
                    <a:pt x="107" y="48"/>
                  </a:moveTo>
                  <a:lnTo>
                    <a:pt x="107" y="49"/>
                  </a:lnTo>
                  <a:lnTo>
                    <a:pt x="106" y="49"/>
                  </a:lnTo>
                  <a:lnTo>
                    <a:pt x="106" y="50"/>
                  </a:lnTo>
                  <a:lnTo>
                    <a:pt x="107" y="50"/>
                  </a:lnTo>
                  <a:lnTo>
                    <a:pt x="107" y="51"/>
                  </a:lnTo>
                  <a:lnTo>
                    <a:pt x="108" y="51"/>
                  </a:lnTo>
                  <a:lnTo>
                    <a:pt x="108" y="49"/>
                  </a:lnTo>
                  <a:lnTo>
                    <a:pt x="107" y="48"/>
                  </a:lnTo>
                  <a:close/>
                  <a:moveTo>
                    <a:pt x="102" y="47"/>
                  </a:moveTo>
                  <a:lnTo>
                    <a:pt x="101" y="48"/>
                  </a:lnTo>
                  <a:lnTo>
                    <a:pt x="100" y="48"/>
                  </a:lnTo>
                  <a:lnTo>
                    <a:pt x="100" y="49"/>
                  </a:lnTo>
                  <a:lnTo>
                    <a:pt x="100" y="50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1"/>
                  </a:lnTo>
                  <a:lnTo>
                    <a:pt x="103" y="49"/>
                  </a:lnTo>
                  <a:lnTo>
                    <a:pt x="103" y="48"/>
                  </a:lnTo>
                  <a:lnTo>
                    <a:pt x="102" y="48"/>
                  </a:lnTo>
                  <a:lnTo>
                    <a:pt x="102" y="48"/>
                  </a:lnTo>
                  <a:lnTo>
                    <a:pt x="102" y="47"/>
                  </a:lnTo>
                  <a:close/>
                  <a:moveTo>
                    <a:pt x="56" y="46"/>
                  </a:moveTo>
                  <a:lnTo>
                    <a:pt x="56" y="48"/>
                  </a:lnTo>
                  <a:lnTo>
                    <a:pt x="55" y="48"/>
                  </a:lnTo>
                  <a:lnTo>
                    <a:pt x="55" y="49"/>
                  </a:lnTo>
                  <a:lnTo>
                    <a:pt x="55" y="50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8" y="47"/>
                  </a:lnTo>
                  <a:lnTo>
                    <a:pt x="56" y="46"/>
                  </a:lnTo>
                  <a:close/>
                  <a:moveTo>
                    <a:pt x="61" y="46"/>
                  </a:moveTo>
                  <a:lnTo>
                    <a:pt x="61" y="47"/>
                  </a:lnTo>
                  <a:lnTo>
                    <a:pt x="61" y="48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1" y="46"/>
                  </a:lnTo>
                  <a:close/>
                  <a:moveTo>
                    <a:pt x="110" y="45"/>
                  </a:moveTo>
                  <a:lnTo>
                    <a:pt x="109" y="46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10" y="49"/>
                  </a:lnTo>
                  <a:lnTo>
                    <a:pt x="110" y="48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5"/>
                  </a:lnTo>
                  <a:close/>
                  <a:moveTo>
                    <a:pt x="106" y="45"/>
                  </a:moveTo>
                  <a:lnTo>
                    <a:pt x="104" y="45"/>
                  </a:lnTo>
                  <a:lnTo>
                    <a:pt x="103" y="46"/>
                  </a:lnTo>
                  <a:lnTo>
                    <a:pt x="104" y="47"/>
                  </a:lnTo>
                  <a:lnTo>
                    <a:pt x="104" y="48"/>
                  </a:lnTo>
                  <a:lnTo>
                    <a:pt x="106" y="47"/>
                  </a:lnTo>
                  <a:lnTo>
                    <a:pt x="106" y="46"/>
                  </a:lnTo>
                  <a:lnTo>
                    <a:pt x="106" y="45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9" y="56"/>
                  </a:lnTo>
                  <a:lnTo>
                    <a:pt x="49" y="67"/>
                  </a:lnTo>
                  <a:lnTo>
                    <a:pt x="50" y="63"/>
                  </a:lnTo>
                  <a:lnTo>
                    <a:pt x="51" y="59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1" y="54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0" y="45"/>
                  </a:lnTo>
                  <a:close/>
                  <a:moveTo>
                    <a:pt x="109" y="42"/>
                  </a:moveTo>
                  <a:lnTo>
                    <a:pt x="108" y="43"/>
                  </a:lnTo>
                  <a:lnTo>
                    <a:pt x="108" y="43"/>
                  </a:lnTo>
                  <a:lnTo>
                    <a:pt x="107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9" y="43"/>
                  </a:lnTo>
                  <a:lnTo>
                    <a:pt x="109" y="42"/>
                  </a:lnTo>
                  <a:close/>
                  <a:moveTo>
                    <a:pt x="99" y="42"/>
                  </a:moveTo>
                  <a:lnTo>
                    <a:pt x="99" y="43"/>
                  </a:lnTo>
                  <a:lnTo>
                    <a:pt x="99" y="44"/>
                  </a:lnTo>
                  <a:lnTo>
                    <a:pt x="98" y="45"/>
                  </a:lnTo>
                  <a:lnTo>
                    <a:pt x="98" y="46"/>
                  </a:lnTo>
                  <a:lnTo>
                    <a:pt x="99" y="47"/>
                  </a:lnTo>
                  <a:lnTo>
                    <a:pt x="100" y="46"/>
                  </a:lnTo>
                  <a:lnTo>
                    <a:pt x="101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99" y="42"/>
                  </a:lnTo>
                  <a:close/>
                  <a:moveTo>
                    <a:pt x="112" y="40"/>
                  </a:moveTo>
                  <a:lnTo>
                    <a:pt x="112" y="42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3" y="42"/>
                  </a:lnTo>
                  <a:lnTo>
                    <a:pt x="112" y="42"/>
                  </a:lnTo>
                  <a:lnTo>
                    <a:pt x="113" y="42"/>
                  </a:lnTo>
                  <a:lnTo>
                    <a:pt x="113" y="40"/>
                  </a:lnTo>
                  <a:lnTo>
                    <a:pt x="112" y="40"/>
                  </a:lnTo>
                  <a:close/>
                  <a:moveTo>
                    <a:pt x="60" y="39"/>
                  </a:moveTo>
                  <a:lnTo>
                    <a:pt x="60" y="40"/>
                  </a:lnTo>
                  <a:lnTo>
                    <a:pt x="59" y="42"/>
                  </a:lnTo>
                  <a:lnTo>
                    <a:pt x="59" y="43"/>
                  </a:lnTo>
                  <a:lnTo>
                    <a:pt x="60" y="44"/>
                  </a:lnTo>
                  <a:lnTo>
                    <a:pt x="60" y="43"/>
                  </a:lnTo>
                  <a:lnTo>
                    <a:pt x="61" y="43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0" y="40"/>
                  </a:lnTo>
                  <a:lnTo>
                    <a:pt x="60" y="39"/>
                  </a:lnTo>
                  <a:close/>
                  <a:moveTo>
                    <a:pt x="54" y="39"/>
                  </a:moveTo>
                  <a:lnTo>
                    <a:pt x="53" y="42"/>
                  </a:lnTo>
                  <a:lnTo>
                    <a:pt x="52" y="44"/>
                  </a:lnTo>
                  <a:lnTo>
                    <a:pt x="53" y="46"/>
                  </a:lnTo>
                  <a:lnTo>
                    <a:pt x="54" y="48"/>
                  </a:lnTo>
                  <a:lnTo>
                    <a:pt x="55" y="46"/>
                  </a:lnTo>
                  <a:lnTo>
                    <a:pt x="55" y="44"/>
                  </a:lnTo>
                  <a:lnTo>
                    <a:pt x="55" y="42"/>
                  </a:lnTo>
                  <a:lnTo>
                    <a:pt x="54" y="39"/>
                  </a:lnTo>
                  <a:close/>
                  <a:moveTo>
                    <a:pt x="108" y="39"/>
                  </a:moveTo>
                  <a:lnTo>
                    <a:pt x="108" y="39"/>
                  </a:lnTo>
                  <a:lnTo>
                    <a:pt x="107" y="39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2"/>
                  </a:lnTo>
                  <a:lnTo>
                    <a:pt x="107" y="42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108" y="40"/>
                  </a:lnTo>
                  <a:lnTo>
                    <a:pt x="108" y="39"/>
                  </a:lnTo>
                  <a:close/>
                  <a:moveTo>
                    <a:pt x="50" y="38"/>
                  </a:moveTo>
                  <a:lnTo>
                    <a:pt x="50" y="38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1" y="38"/>
                  </a:lnTo>
                  <a:lnTo>
                    <a:pt x="50" y="38"/>
                  </a:lnTo>
                  <a:close/>
                  <a:moveTo>
                    <a:pt x="66" y="38"/>
                  </a:moveTo>
                  <a:lnTo>
                    <a:pt x="65" y="39"/>
                  </a:lnTo>
                  <a:lnTo>
                    <a:pt x="65" y="40"/>
                  </a:lnTo>
                  <a:lnTo>
                    <a:pt x="65" y="43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4" y="54"/>
                  </a:lnTo>
                  <a:lnTo>
                    <a:pt x="64" y="55"/>
                  </a:lnTo>
                  <a:lnTo>
                    <a:pt x="64" y="58"/>
                  </a:lnTo>
                  <a:lnTo>
                    <a:pt x="64" y="62"/>
                  </a:lnTo>
                  <a:lnTo>
                    <a:pt x="63" y="66"/>
                  </a:lnTo>
                  <a:lnTo>
                    <a:pt x="63" y="69"/>
                  </a:lnTo>
                  <a:lnTo>
                    <a:pt x="64" y="71"/>
                  </a:lnTo>
                  <a:lnTo>
                    <a:pt x="63" y="74"/>
                  </a:lnTo>
                  <a:lnTo>
                    <a:pt x="63" y="76"/>
                  </a:lnTo>
                  <a:lnTo>
                    <a:pt x="63" y="80"/>
                  </a:lnTo>
                  <a:lnTo>
                    <a:pt x="63" y="83"/>
                  </a:lnTo>
                  <a:lnTo>
                    <a:pt x="63" y="85"/>
                  </a:lnTo>
                  <a:lnTo>
                    <a:pt x="64" y="86"/>
                  </a:lnTo>
                  <a:lnTo>
                    <a:pt x="65" y="62"/>
                  </a:lnTo>
                  <a:lnTo>
                    <a:pt x="66" y="38"/>
                  </a:lnTo>
                  <a:close/>
                  <a:moveTo>
                    <a:pt x="101" y="36"/>
                  </a:moveTo>
                  <a:lnTo>
                    <a:pt x="100" y="38"/>
                  </a:lnTo>
                  <a:lnTo>
                    <a:pt x="101" y="40"/>
                  </a:lnTo>
                  <a:lnTo>
                    <a:pt x="102" y="42"/>
                  </a:lnTo>
                  <a:lnTo>
                    <a:pt x="102" y="39"/>
                  </a:lnTo>
                  <a:lnTo>
                    <a:pt x="101" y="38"/>
                  </a:lnTo>
                  <a:lnTo>
                    <a:pt x="101" y="36"/>
                  </a:lnTo>
                  <a:close/>
                  <a:moveTo>
                    <a:pt x="111" y="35"/>
                  </a:moveTo>
                  <a:lnTo>
                    <a:pt x="109" y="37"/>
                  </a:lnTo>
                  <a:lnTo>
                    <a:pt x="110" y="37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11" y="37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2" y="36"/>
                  </a:lnTo>
                  <a:lnTo>
                    <a:pt x="111" y="36"/>
                  </a:lnTo>
                  <a:lnTo>
                    <a:pt x="111" y="35"/>
                  </a:lnTo>
                  <a:lnTo>
                    <a:pt x="111" y="35"/>
                  </a:lnTo>
                  <a:close/>
                  <a:moveTo>
                    <a:pt x="58" y="34"/>
                  </a:moveTo>
                  <a:lnTo>
                    <a:pt x="56" y="35"/>
                  </a:lnTo>
                  <a:lnTo>
                    <a:pt x="56" y="37"/>
                  </a:lnTo>
                  <a:lnTo>
                    <a:pt x="56" y="38"/>
                  </a:lnTo>
                  <a:lnTo>
                    <a:pt x="58" y="39"/>
                  </a:lnTo>
                  <a:lnTo>
                    <a:pt x="59" y="38"/>
                  </a:lnTo>
                  <a:lnTo>
                    <a:pt x="59" y="36"/>
                  </a:lnTo>
                  <a:lnTo>
                    <a:pt x="58" y="34"/>
                  </a:lnTo>
                  <a:close/>
                  <a:moveTo>
                    <a:pt x="62" y="34"/>
                  </a:moveTo>
                  <a:lnTo>
                    <a:pt x="62" y="35"/>
                  </a:lnTo>
                  <a:lnTo>
                    <a:pt x="61" y="35"/>
                  </a:lnTo>
                  <a:lnTo>
                    <a:pt x="61" y="36"/>
                  </a:lnTo>
                  <a:lnTo>
                    <a:pt x="62" y="36"/>
                  </a:lnTo>
                  <a:lnTo>
                    <a:pt x="63" y="37"/>
                  </a:lnTo>
                  <a:lnTo>
                    <a:pt x="62" y="35"/>
                  </a:lnTo>
                  <a:lnTo>
                    <a:pt x="62" y="34"/>
                  </a:lnTo>
                  <a:close/>
                  <a:moveTo>
                    <a:pt x="113" y="33"/>
                  </a:moveTo>
                  <a:lnTo>
                    <a:pt x="112" y="34"/>
                  </a:lnTo>
                  <a:lnTo>
                    <a:pt x="111" y="35"/>
                  </a:lnTo>
                  <a:lnTo>
                    <a:pt x="112" y="35"/>
                  </a:lnTo>
                  <a:lnTo>
                    <a:pt x="112" y="36"/>
                  </a:lnTo>
                  <a:lnTo>
                    <a:pt x="113" y="35"/>
                  </a:lnTo>
                  <a:lnTo>
                    <a:pt x="113" y="34"/>
                  </a:lnTo>
                  <a:lnTo>
                    <a:pt x="113" y="33"/>
                  </a:lnTo>
                  <a:close/>
                  <a:moveTo>
                    <a:pt x="103" y="33"/>
                  </a:moveTo>
                  <a:lnTo>
                    <a:pt x="103" y="33"/>
                  </a:lnTo>
                  <a:lnTo>
                    <a:pt x="102" y="34"/>
                  </a:lnTo>
                  <a:lnTo>
                    <a:pt x="102" y="35"/>
                  </a:lnTo>
                  <a:lnTo>
                    <a:pt x="104" y="37"/>
                  </a:lnTo>
                  <a:lnTo>
                    <a:pt x="106" y="39"/>
                  </a:lnTo>
                  <a:lnTo>
                    <a:pt x="107" y="38"/>
                  </a:lnTo>
                  <a:lnTo>
                    <a:pt x="107" y="37"/>
                  </a:lnTo>
                  <a:lnTo>
                    <a:pt x="106" y="36"/>
                  </a:lnTo>
                  <a:lnTo>
                    <a:pt x="104" y="34"/>
                  </a:lnTo>
                  <a:lnTo>
                    <a:pt x="103" y="33"/>
                  </a:lnTo>
                  <a:close/>
                  <a:moveTo>
                    <a:pt x="61" y="30"/>
                  </a:moveTo>
                  <a:lnTo>
                    <a:pt x="60" y="31"/>
                  </a:lnTo>
                  <a:lnTo>
                    <a:pt x="60" y="32"/>
                  </a:lnTo>
                  <a:lnTo>
                    <a:pt x="60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1" y="30"/>
                  </a:lnTo>
                  <a:close/>
                  <a:moveTo>
                    <a:pt x="51" y="28"/>
                  </a:moveTo>
                  <a:lnTo>
                    <a:pt x="51" y="30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1" y="30"/>
                  </a:lnTo>
                  <a:lnTo>
                    <a:pt x="51" y="28"/>
                  </a:lnTo>
                  <a:close/>
                  <a:moveTo>
                    <a:pt x="108" y="28"/>
                  </a:moveTo>
                  <a:lnTo>
                    <a:pt x="106" y="30"/>
                  </a:lnTo>
                  <a:lnTo>
                    <a:pt x="106" y="31"/>
                  </a:lnTo>
                  <a:lnTo>
                    <a:pt x="107" y="32"/>
                  </a:lnTo>
                  <a:lnTo>
                    <a:pt x="108" y="34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3"/>
                  </a:lnTo>
                  <a:lnTo>
                    <a:pt x="110" y="32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09" y="32"/>
                  </a:lnTo>
                  <a:lnTo>
                    <a:pt x="109" y="30"/>
                  </a:lnTo>
                  <a:lnTo>
                    <a:pt x="108" y="28"/>
                  </a:lnTo>
                  <a:close/>
                  <a:moveTo>
                    <a:pt x="55" y="28"/>
                  </a:moveTo>
                  <a:lnTo>
                    <a:pt x="54" y="30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5" y="31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28"/>
                  </a:lnTo>
                  <a:close/>
                  <a:moveTo>
                    <a:pt x="109" y="27"/>
                  </a:moveTo>
                  <a:lnTo>
                    <a:pt x="110" y="30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1" y="30"/>
                  </a:lnTo>
                  <a:lnTo>
                    <a:pt x="110" y="30"/>
                  </a:lnTo>
                  <a:lnTo>
                    <a:pt x="110" y="28"/>
                  </a:lnTo>
                  <a:lnTo>
                    <a:pt x="109" y="27"/>
                  </a:lnTo>
                  <a:lnTo>
                    <a:pt x="109" y="27"/>
                  </a:lnTo>
                  <a:close/>
                  <a:moveTo>
                    <a:pt x="98" y="27"/>
                  </a:moveTo>
                  <a:lnTo>
                    <a:pt x="97" y="27"/>
                  </a:lnTo>
                  <a:lnTo>
                    <a:pt x="97" y="27"/>
                  </a:lnTo>
                  <a:lnTo>
                    <a:pt x="97" y="31"/>
                  </a:lnTo>
                  <a:lnTo>
                    <a:pt x="98" y="33"/>
                  </a:lnTo>
                  <a:lnTo>
                    <a:pt x="99" y="35"/>
                  </a:lnTo>
                  <a:lnTo>
                    <a:pt x="100" y="34"/>
                  </a:lnTo>
                  <a:lnTo>
                    <a:pt x="100" y="33"/>
                  </a:lnTo>
                  <a:lnTo>
                    <a:pt x="99" y="32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28"/>
                  </a:lnTo>
                  <a:lnTo>
                    <a:pt x="98" y="27"/>
                  </a:lnTo>
                  <a:close/>
                  <a:moveTo>
                    <a:pt x="53" y="24"/>
                  </a:moveTo>
                  <a:lnTo>
                    <a:pt x="53" y="25"/>
                  </a:lnTo>
                  <a:lnTo>
                    <a:pt x="53" y="26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4" y="24"/>
                  </a:lnTo>
                  <a:lnTo>
                    <a:pt x="53" y="24"/>
                  </a:lnTo>
                  <a:close/>
                  <a:moveTo>
                    <a:pt x="106" y="24"/>
                  </a:moveTo>
                  <a:lnTo>
                    <a:pt x="104" y="25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03" y="27"/>
                  </a:lnTo>
                  <a:lnTo>
                    <a:pt x="104" y="27"/>
                  </a:lnTo>
                  <a:lnTo>
                    <a:pt x="106" y="26"/>
                  </a:lnTo>
                  <a:lnTo>
                    <a:pt x="107" y="26"/>
                  </a:lnTo>
                  <a:lnTo>
                    <a:pt x="107" y="25"/>
                  </a:lnTo>
                  <a:lnTo>
                    <a:pt x="106" y="24"/>
                  </a:lnTo>
                  <a:lnTo>
                    <a:pt x="106" y="24"/>
                  </a:lnTo>
                  <a:close/>
                  <a:moveTo>
                    <a:pt x="63" y="22"/>
                  </a:moveTo>
                  <a:lnTo>
                    <a:pt x="63" y="24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3" y="27"/>
                  </a:lnTo>
                  <a:lnTo>
                    <a:pt x="64" y="27"/>
                  </a:lnTo>
                  <a:lnTo>
                    <a:pt x="64" y="26"/>
                  </a:lnTo>
                  <a:lnTo>
                    <a:pt x="64" y="24"/>
                  </a:lnTo>
                  <a:lnTo>
                    <a:pt x="64" y="23"/>
                  </a:lnTo>
                  <a:lnTo>
                    <a:pt x="63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3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close/>
                  <a:moveTo>
                    <a:pt x="56" y="22"/>
                  </a:moveTo>
                  <a:lnTo>
                    <a:pt x="55" y="22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6" y="22"/>
                  </a:lnTo>
                  <a:lnTo>
                    <a:pt x="56" y="22"/>
                  </a:lnTo>
                  <a:close/>
                  <a:moveTo>
                    <a:pt x="61" y="20"/>
                  </a:moveTo>
                  <a:lnTo>
                    <a:pt x="61" y="20"/>
                  </a:lnTo>
                  <a:lnTo>
                    <a:pt x="61" y="21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1" y="21"/>
                  </a:lnTo>
                  <a:lnTo>
                    <a:pt x="62" y="21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1" y="20"/>
                  </a:lnTo>
                  <a:close/>
                  <a:moveTo>
                    <a:pt x="112" y="19"/>
                  </a:moveTo>
                  <a:lnTo>
                    <a:pt x="112" y="19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3" y="20"/>
                  </a:lnTo>
                  <a:lnTo>
                    <a:pt x="112" y="19"/>
                  </a:lnTo>
                  <a:lnTo>
                    <a:pt x="112" y="19"/>
                  </a:lnTo>
                  <a:close/>
                  <a:moveTo>
                    <a:pt x="55" y="18"/>
                  </a:moveTo>
                  <a:lnTo>
                    <a:pt x="55" y="18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4" y="20"/>
                  </a:lnTo>
                  <a:lnTo>
                    <a:pt x="54" y="21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5" y="18"/>
                  </a:lnTo>
                  <a:close/>
                  <a:moveTo>
                    <a:pt x="102" y="18"/>
                  </a:moveTo>
                  <a:lnTo>
                    <a:pt x="101" y="18"/>
                  </a:lnTo>
                  <a:lnTo>
                    <a:pt x="101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2" y="22"/>
                  </a:lnTo>
                  <a:lnTo>
                    <a:pt x="102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3" y="18"/>
                  </a:lnTo>
                  <a:lnTo>
                    <a:pt x="102" y="18"/>
                  </a:lnTo>
                  <a:close/>
                  <a:moveTo>
                    <a:pt x="60" y="16"/>
                  </a:moveTo>
                  <a:lnTo>
                    <a:pt x="59" y="18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close/>
                  <a:moveTo>
                    <a:pt x="64" y="15"/>
                  </a:moveTo>
                  <a:lnTo>
                    <a:pt x="64" y="15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5" y="19"/>
                  </a:lnTo>
                  <a:lnTo>
                    <a:pt x="64" y="18"/>
                  </a:lnTo>
                  <a:lnTo>
                    <a:pt x="65" y="16"/>
                  </a:lnTo>
                  <a:lnTo>
                    <a:pt x="65" y="15"/>
                  </a:lnTo>
                  <a:lnTo>
                    <a:pt x="64" y="15"/>
                  </a:lnTo>
                  <a:close/>
                  <a:moveTo>
                    <a:pt x="104" y="14"/>
                  </a:moveTo>
                  <a:lnTo>
                    <a:pt x="104" y="14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7" y="19"/>
                  </a:lnTo>
                  <a:lnTo>
                    <a:pt x="106" y="16"/>
                  </a:lnTo>
                  <a:lnTo>
                    <a:pt x="104" y="14"/>
                  </a:lnTo>
                  <a:close/>
                  <a:moveTo>
                    <a:pt x="95" y="14"/>
                  </a:moveTo>
                  <a:lnTo>
                    <a:pt x="95" y="16"/>
                  </a:lnTo>
                  <a:lnTo>
                    <a:pt x="95" y="20"/>
                  </a:lnTo>
                  <a:lnTo>
                    <a:pt x="96" y="23"/>
                  </a:lnTo>
                  <a:lnTo>
                    <a:pt x="97" y="22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0"/>
                  </a:lnTo>
                  <a:lnTo>
                    <a:pt x="96" y="19"/>
                  </a:lnTo>
                  <a:lnTo>
                    <a:pt x="97" y="16"/>
                  </a:lnTo>
                  <a:lnTo>
                    <a:pt x="96" y="15"/>
                  </a:lnTo>
                  <a:lnTo>
                    <a:pt x="95" y="14"/>
                  </a:lnTo>
                  <a:close/>
                  <a:moveTo>
                    <a:pt x="59" y="13"/>
                  </a:moveTo>
                  <a:lnTo>
                    <a:pt x="58" y="14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4"/>
                  </a:lnTo>
                  <a:lnTo>
                    <a:pt x="59" y="13"/>
                  </a:lnTo>
                  <a:close/>
                  <a:moveTo>
                    <a:pt x="109" y="12"/>
                  </a:moveTo>
                  <a:lnTo>
                    <a:pt x="109" y="14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0" y="13"/>
                  </a:lnTo>
                  <a:lnTo>
                    <a:pt x="109" y="12"/>
                  </a:lnTo>
                  <a:close/>
                  <a:moveTo>
                    <a:pt x="100" y="12"/>
                  </a:moveTo>
                  <a:lnTo>
                    <a:pt x="100" y="13"/>
                  </a:lnTo>
                  <a:lnTo>
                    <a:pt x="100" y="14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1" y="15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3"/>
                  </a:lnTo>
                  <a:lnTo>
                    <a:pt x="100" y="12"/>
                  </a:lnTo>
                  <a:close/>
                  <a:moveTo>
                    <a:pt x="118" y="12"/>
                  </a:moveTo>
                  <a:lnTo>
                    <a:pt x="116" y="13"/>
                  </a:lnTo>
                  <a:lnTo>
                    <a:pt x="115" y="15"/>
                  </a:lnTo>
                  <a:lnTo>
                    <a:pt x="115" y="18"/>
                  </a:lnTo>
                  <a:lnTo>
                    <a:pt x="116" y="20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5" y="22"/>
                  </a:lnTo>
                  <a:lnTo>
                    <a:pt x="115" y="25"/>
                  </a:lnTo>
                  <a:lnTo>
                    <a:pt x="115" y="27"/>
                  </a:lnTo>
                  <a:lnTo>
                    <a:pt x="118" y="30"/>
                  </a:lnTo>
                  <a:lnTo>
                    <a:pt x="116" y="31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2"/>
                  </a:lnTo>
                  <a:lnTo>
                    <a:pt x="114" y="34"/>
                  </a:lnTo>
                  <a:lnTo>
                    <a:pt x="115" y="33"/>
                  </a:lnTo>
                  <a:lnTo>
                    <a:pt x="116" y="33"/>
                  </a:lnTo>
                  <a:lnTo>
                    <a:pt x="118" y="34"/>
                  </a:lnTo>
                  <a:lnTo>
                    <a:pt x="116" y="35"/>
                  </a:lnTo>
                  <a:lnTo>
                    <a:pt x="114" y="37"/>
                  </a:lnTo>
                  <a:lnTo>
                    <a:pt x="114" y="39"/>
                  </a:lnTo>
                  <a:lnTo>
                    <a:pt x="115" y="42"/>
                  </a:lnTo>
                  <a:lnTo>
                    <a:pt x="116" y="44"/>
                  </a:lnTo>
                  <a:lnTo>
                    <a:pt x="116" y="46"/>
                  </a:lnTo>
                  <a:lnTo>
                    <a:pt x="116" y="48"/>
                  </a:lnTo>
                  <a:lnTo>
                    <a:pt x="115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9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4" y="52"/>
                  </a:lnTo>
                  <a:lnTo>
                    <a:pt x="115" y="54"/>
                  </a:lnTo>
                  <a:lnTo>
                    <a:pt x="116" y="52"/>
                  </a:lnTo>
                  <a:lnTo>
                    <a:pt x="118" y="51"/>
                  </a:lnTo>
                  <a:lnTo>
                    <a:pt x="118" y="51"/>
                  </a:lnTo>
                  <a:lnTo>
                    <a:pt x="118" y="51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8" y="38"/>
                  </a:lnTo>
                  <a:lnTo>
                    <a:pt x="118" y="24"/>
                  </a:lnTo>
                  <a:lnTo>
                    <a:pt x="118" y="12"/>
                  </a:lnTo>
                  <a:close/>
                  <a:moveTo>
                    <a:pt x="103" y="11"/>
                  </a:moveTo>
                  <a:lnTo>
                    <a:pt x="103" y="12"/>
                  </a:lnTo>
                  <a:lnTo>
                    <a:pt x="102" y="12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3" y="11"/>
                  </a:lnTo>
                  <a:close/>
                  <a:moveTo>
                    <a:pt x="53" y="11"/>
                  </a:moveTo>
                  <a:lnTo>
                    <a:pt x="53" y="14"/>
                  </a:lnTo>
                  <a:lnTo>
                    <a:pt x="53" y="18"/>
                  </a:lnTo>
                  <a:lnTo>
                    <a:pt x="54" y="16"/>
                  </a:lnTo>
                  <a:lnTo>
                    <a:pt x="55" y="14"/>
                  </a:lnTo>
                  <a:lnTo>
                    <a:pt x="54" y="13"/>
                  </a:lnTo>
                  <a:lnTo>
                    <a:pt x="53" y="11"/>
                  </a:lnTo>
                  <a:close/>
                  <a:moveTo>
                    <a:pt x="60" y="11"/>
                  </a:moveTo>
                  <a:lnTo>
                    <a:pt x="60" y="12"/>
                  </a:lnTo>
                  <a:lnTo>
                    <a:pt x="60" y="13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0" y="11"/>
                  </a:lnTo>
                  <a:close/>
                  <a:moveTo>
                    <a:pt x="63" y="10"/>
                  </a:moveTo>
                  <a:lnTo>
                    <a:pt x="63" y="11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4" y="12"/>
                  </a:lnTo>
                  <a:lnTo>
                    <a:pt x="64" y="11"/>
                  </a:lnTo>
                  <a:lnTo>
                    <a:pt x="63" y="10"/>
                  </a:lnTo>
                  <a:close/>
                  <a:moveTo>
                    <a:pt x="63" y="9"/>
                  </a:moveTo>
                  <a:lnTo>
                    <a:pt x="62" y="9"/>
                  </a:lnTo>
                  <a:lnTo>
                    <a:pt x="62" y="10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9"/>
                  </a:lnTo>
                  <a:close/>
                  <a:moveTo>
                    <a:pt x="113" y="9"/>
                  </a:moveTo>
                  <a:lnTo>
                    <a:pt x="112" y="10"/>
                  </a:lnTo>
                  <a:lnTo>
                    <a:pt x="112" y="11"/>
                  </a:lnTo>
                  <a:lnTo>
                    <a:pt x="113" y="12"/>
                  </a:lnTo>
                  <a:lnTo>
                    <a:pt x="113" y="11"/>
                  </a:lnTo>
                  <a:lnTo>
                    <a:pt x="113" y="10"/>
                  </a:lnTo>
                  <a:lnTo>
                    <a:pt x="113" y="9"/>
                  </a:lnTo>
                  <a:close/>
                  <a:moveTo>
                    <a:pt x="66" y="7"/>
                  </a:moveTo>
                  <a:lnTo>
                    <a:pt x="65" y="8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7"/>
                  </a:lnTo>
                  <a:close/>
                  <a:moveTo>
                    <a:pt x="70" y="7"/>
                  </a:moveTo>
                  <a:lnTo>
                    <a:pt x="68" y="9"/>
                  </a:lnTo>
                  <a:lnTo>
                    <a:pt x="66" y="11"/>
                  </a:lnTo>
                  <a:lnTo>
                    <a:pt x="66" y="22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5" y="34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7" y="35"/>
                  </a:lnTo>
                  <a:lnTo>
                    <a:pt x="68" y="2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0" y="7"/>
                  </a:lnTo>
                  <a:close/>
                  <a:moveTo>
                    <a:pt x="104" y="6"/>
                  </a:moveTo>
                  <a:lnTo>
                    <a:pt x="104" y="7"/>
                  </a:lnTo>
                  <a:lnTo>
                    <a:pt x="104" y="8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7"/>
                  </a:lnTo>
                  <a:lnTo>
                    <a:pt x="104" y="6"/>
                  </a:lnTo>
                  <a:close/>
                  <a:moveTo>
                    <a:pt x="98" y="6"/>
                  </a:moveTo>
                  <a:lnTo>
                    <a:pt x="97" y="7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8" y="10"/>
                  </a:lnTo>
                  <a:lnTo>
                    <a:pt x="99" y="9"/>
                  </a:lnTo>
                  <a:lnTo>
                    <a:pt x="99" y="8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6"/>
                  </a:lnTo>
                  <a:close/>
                  <a:moveTo>
                    <a:pt x="0" y="3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close/>
                  <a:moveTo>
                    <a:pt x="97" y="2"/>
                  </a:moveTo>
                  <a:lnTo>
                    <a:pt x="96" y="3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2"/>
                  </a:lnTo>
                  <a:close/>
                  <a:moveTo>
                    <a:pt x="59" y="2"/>
                  </a:moveTo>
                  <a:lnTo>
                    <a:pt x="58" y="2"/>
                  </a:lnTo>
                  <a:lnTo>
                    <a:pt x="58" y="2"/>
                  </a:lnTo>
                  <a:lnTo>
                    <a:pt x="59" y="3"/>
                  </a:lnTo>
                  <a:lnTo>
                    <a:pt x="58" y="2"/>
                  </a:lnTo>
                  <a:lnTo>
                    <a:pt x="58" y="4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2"/>
                  </a:lnTo>
                  <a:lnTo>
                    <a:pt x="59" y="2"/>
                  </a:lnTo>
                  <a:close/>
                  <a:moveTo>
                    <a:pt x="102" y="1"/>
                  </a:moveTo>
                  <a:lnTo>
                    <a:pt x="102" y="2"/>
                  </a:lnTo>
                  <a:lnTo>
                    <a:pt x="103" y="3"/>
                  </a:lnTo>
                  <a:lnTo>
                    <a:pt x="103" y="4"/>
                  </a:lnTo>
                  <a:lnTo>
                    <a:pt x="103" y="2"/>
                  </a:lnTo>
                  <a:lnTo>
                    <a:pt x="102" y="1"/>
                  </a:lnTo>
                  <a:close/>
                  <a:moveTo>
                    <a:pt x="106" y="1"/>
                  </a:moveTo>
                  <a:lnTo>
                    <a:pt x="106" y="1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7" y="1"/>
                  </a:lnTo>
                  <a:lnTo>
                    <a:pt x="106" y="1"/>
                  </a:lnTo>
                  <a:close/>
                  <a:moveTo>
                    <a:pt x="110" y="0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109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21"/>
            <p:cNvSpPr>
              <a:spLocks noEditPoints="1"/>
            </p:cNvSpPr>
            <p:nvPr/>
          </p:nvSpPr>
          <p:spPr bwMode="auto">
            <a:xfrm>
              <a:off x="1443917" y="3296444"/>
              <a:ext cx="195263" cy="157163"/>
            </a:xfrm>
            <a:custGeom>
              <a:avLst/>
              <a:gdLst>
                <a:gd name="T0" fmla="*/ 96 w 123"/>
                <a:gd name="T1" fmla="*/ 86 h 99"/>
                <a:gd name="T2" fmla="*/ 109 w 123"/>
                <a:gd name="T3" fmla="*/ 86 h 99"/>
                <a:gd name="T4" fmla="*/ 97 w 123"/>
                <a:gd name="T5" fmla="*/ 83 h 99"/>
                <a:gd name="T6" fmla="*/ 90 w 123"/>
                <a:gd name="T7" fmla="*/ 85 h 99"/>
                <a:gd name="T8" fmla="*/ 88 w 123"/>
                <a:gd name="T9" fmla="*/ 80 h 99"/>
                <a:gd name="T10" fmla="*/ 94 w 123"/>
                <a:gd name="T11" fmla="*/ 79 h 99"/>
                <a:gd name="T12" fmla="*/ 2 w 123"/>
                <a:gd name="T13" fmla="*/ 80 h 99"/>
                <a:gd name="T14" fmla="*/ 63 w 123"/>
                <a:gd name="T15" fmla="*/ 75 h 99"/>
                <a:gd name="T16" fmla="*/ 113 w 123"/>
                <a:gd name="T17" fmla="*/ 72 h 99"/>
                <a:gd name="T18" fmla="*/ 98 w 123"/>
                <a:gd name="T19" fmla="*/ 68 h 99"/>
                <a:gd name="T20" fmla="*/ 85 w 123"/>
                <a:gd name="T21" fmla="*/ 67 h 99"/>
                <a:gd name="T22" fmla="*/ 63 w 123"/>
                <a:gd name="T23" fmla="*/ 64 h 99"/>
                <a:gd name="T24" fmla="*/ 84 w 123"/>
                <a:gd name="T25" fmla="*/ 63 h 99"/>
                <a:gd name="T26" fmla="*/ 60 w 123"/>
                <a:gd name="T27" fmla="*/ 61 h 99"/>
                <a:gd name="T28" fmla="*/ 88 w 123"/>
                <a:gd name="T29" fmla="*/ 62 h 99"/>
                <a:gd name="T30" fmla="*/ 68 w 123"/>
                <a:gd name="T31" fmla="*/ 57 h 99"/>
                <a:gd name="T32" fmla="*/ 105 w 123"/>
                <a:gd name="T33" fmla="*/ 55 h 99"/>
                <a:gd name="T34" fmla="*/ 85 w 123"/>
                <a:gd name="T35" fmla="*/ 55 h 99"/>
                <a:gd name="T36" fmla="*/ 67 w 123"/>
                <a:gd name="T37" fmla="*/ 55 h 99"/>
                <a:gd name="T38" fmla="*/ 103 w 123"/>
                <a:gd name="T39" fmla="*/ 53 h 99"/>
                <a:gd name="T40" fmla="*/ 89 w 123"/>
                <a:gd name="T41" fmla="*/ 52 h 99"/>
                <a:gd name="T42" fmla="*/ 89 w 123"/>
                <a:gd name="T43" fmla="*/ 50 h 99"/>
                <a:gd name="T44" fmla="*/ 60 w 123"/>
                <a:gd name="T45" fmla="*/ 53 h 99"/>
                <a:gd name="T46" fmla="*/ 104 w 123"/>
                <a:gd name="T47" fmla="*/ 48 h 99"/>
                <a:gd name="T48" fmla="*/ 109 w 123"/>
                <a:gd name="T49" fmla="*/ 47 h 99"/>
                <a:gd name="T50" fmla="*/ 66 w 123"/>
                <a:gd name="T51" fmla="*/ 48 h 99"/>
                <a:gd name="T52" fmla="*/ 75 w 123"/>
                <a:gd name="T53" fmla="*/ 43 h 99"/>
                <a:gd name="T54" fmla="*/ 81 w 123"/>
                <a:gd name="T55" fmla="*/ 41 h 99"/>
                <a:gd name="T56" fmla="*/ 118 w 123"/>
                <a:gd name="T57" fmla="*/ 90 h 99"/>
                <a:gd name="T58" fmla="*/ 62 w 123"/>
                <a:gd name="T59" fmla="*/ 39 h 99"/>
                <a:gd name="T60" fmla="*/ 79 w 123"/>
                <a:gd name="T61" fmla="*/ 38 h 99"/>
                <a:gd name="T62" fmla="*/ 64 w 123"/>
                <a:gd name="T63" fmla="*/ 33 h 99"/>
                <a:gd name="T64" fmla="*/ 73 w 123"/>
                <a:gd name="T65" fmla="*/ 40 h 99"/>
                <a:gd name="T66" fmla="*/ 53 w 123"/>
                <a:gd name="T67" fmla="*/ 33 h 99"/>
                <a:gd name="T68" fmla="*/ 94 w 123"/>
                <a:gd name="T69" fmla="*/ 33 h 99"/>
                <a:gd name="T70" fmla="*/ 118 w 123"/>
                <a:gd name="T71" fmla="*/ 33 h 99"/>
                <a:gd name="T72" fmla="*/ 60 w 123"/>
                <a:gd name="T73" fmla="*/ 32 h 99"/>
                <a:gd name="T74" fmla="*/ 78 w 123"/>
                <a:gd name="T75" fmla="*/ 32 h 99"/>
                <a:gd name="T76" fmla="*/ 58 w 123"/>
                <a:gd name="T77" fmla="*/ 30 h 99"/>
                <a:gd name="T78" fmla="*/ 65 w 123"/>
                <a:gd name="T79" fmla="*/ 26 h 99"/>
                <a:gd name="T80" fmla="*/ 58 w 123"/>
                <a:gd name="T81" fmla="*/ 27 h 99"/>
                <a:gd name="T82" fmla="*/ 64 w 123"/>
                <a:gd name="T83" fmla="*/ 25 h 99"/>
                <a:gd name="T84" fmla="*/ 72 w 123"/>
                <a:gd name="T85" fmla="*/ 29 h 99"/>
                <a:gd name="T86" fmla="*/ 90 w 123"/>
                <a:gd name="T87" fmla="*/ 26 h 99"/>
                <a:gd name="T88" fmla="*/ 104 w 123"/>
                <a:gd name="T89" fmla="*/ 23 h 99"/>
                <a:gd name="T90" fmla="*/ 4 w 123"/>
                <a:gd name="T91" fmla="*/ 51 h 99"/>
                <a:gd name="T92" fmla="*/ 115 w 123"/>
                <a:gd name="T93" fmla="*/ 19 h 99"/>
                <a:gd name="T94" fmla="*/ 93 w 123"/>
                <a:gd name="T95" fmla="*/ 17 h 99"/>
                <a:gd name="T96" fmla="*/ 104 w 123"/>
                <a:gd name="T97" fmla="*/ 20 h 99"/>
                <a:gd name="T98" fmla="*/ 68 w 123"/>
                <a:gd name="T99" fmla="*/ 15 h 99"/>
                <a:gd name="T100" fmla="*/ 98 w 123"/>
                <a:gd name="T101" fmla="*/ 14 h 99"/>
                <a:gd name="T102" fmla="*/ 104 w 123"/>
                <a:gd name="T103" fmla="*/ 13 h 99"/>
                <a:gd name="T104" fmla="*/ 99 w 123"/>
                <a:gd name="T105" fmla="*/ 11 h 99"/>
                <a:gd name="T106" fmla="*/ 56 w 123"/>
                <a:gd name="T107" fmla="*/ 9 h 99"/>
                <a:gd name="T108" fmla="*/ 115 w 123"/>
                <a:gd name="T109" fmla="*/ 8 h 99"/>
                <a:gd name="T110" fmla="*/ 68 w 123"/>
                <a:gd name="T111" fmla="*/ 8 h 99"/>
                <a:gd name="T112" fmla="*/ 73 w 123"/>
                <a:gd name="T113" fmla="*/ 7 h 99"/>
                <a:gd name="T114" fmla="*/ 68 w 123"/>
                <a:gd name="T115" fmla="*/ 4 h 99"/>
                <a:gd name="T116" fmla="*/ 13 w 123"/>
                <a:gd name="T117" fmla="*/ 7 h 99"/>
                <a:gd name="T118" fmla="*/ 78 w 123"/>
                <a:gd name="T119" fmla="*/ 3 h 99"/>
                <a:gd name="T120" fmla="*/ 84 w 123"/>
                <a:gd name="T121" fmla="*/ 7 h 99"/>
                <a:gd name="T122" fmla="*/ 73 w 123"/>
                <a:gd name="T123" fmla="*/ 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" h="99">
                  <a:moveTo>
                    <a:pt x="56" y="89"/>
                  </a:moveTo>
                  <a:lnTo>
                    <a:pt x="56" y="91"/>
                  </a:lnTo>
                  <a:lnTo>
                    <a:pt x="56" y="93"/>
                  </a:lnTo>
                  <a:lnTo>
                    <a:pt x="56" y="96"/>
                  </a:lnTo>
                  <a:lnTo>
                    <a:pt x="57" y="97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99"/>
                  </a:lnTo>
                  <a:lnTo>
                    <a:pt x="57" y="96"/>
                  </a:lnTo>
                  <a:lnTo>
                    <a:pt x="57" y="92"/>
                  </a:lnTo>
                  <a:lnTo>
                    <a:pt x="56" y="90"/>
                  </a:lnTo>
                  <a:lnTo>
                    <a:pt x="56" y="89"/>
                  </a:lnTo>
                  <a:lnTo>
                    <a:pt x="56" y="89"/>
                  </a:lnTo>
                  <a:close/>
                  <a:moveTo>
                    <a:pt x="97" y="89"/>
                  </a:moveTo>
                  <a:lnTo>
                    <a:pt x="97" y="89"/>
                  </a:lnTo>
                  <a:lnTo>
                    <a:pt x="97" y="90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89"/>
                  </a:lnTo>
                  <a:lnTo>
                    <a:pt x="97" y="89"/>
                  </a:lnTo>
                  <a:close/>
                  <a:moveTo>
                    <a:pt x="115" y="88"/>
                  </a:moveTo>
                  <a:lnTo>
                    <a:pt x="115" y="89"/>
                  </a:lnTo>
                  <a:lnTo>
                    <a:pt x="115" y="90"/>
                  </a:lnTo>
                  <a:lnTo>
                    <a:pt x="115" y="90"/>
                  </a:lnTo>
                  <a:lnTo>
                    <a:pt x="115" y="89"/>
                  </a:lnTo>
                  <a:lnTo>
                    <a:pt x="115" y="89"/>
                  </a:lnTo>
                  <a:lnTo>
                    <a:pt x="115" y="88"/>
                  </a:lnTo>
                  <a:close/>
                  <a:moveTo>
                    <a:pt x="96" y="86"/>
                  </a:move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7" y="87"/>
                  </a:lnTo>
                  <a:lnTo>
                    <a:pt x="97" y="86"/>
                  </a:lnTo>
                  <a:lnTo>
                    <a:pt x="96" y="86"/>
                  </a:lnTo>
                  <a:lnTo>
                    <a:pt x="96" y="86"/>
                  </a:lnTo>
                  <a:close/>
                  <a:moveTo>
                    <a:pt x="67" y="85"/>
                  </a:moveTo>
                  <a:lnTo>
                    <a:pt x="66" y="88"/>
                  </a:lnTo>
                  <a:lnTo>
                    <a:pt x="64" y="90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5" y="92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7" y="85"/>
                  </a:lnTo>
                  <a:close/>
                  <a:moveTo>
                    <a:pt x="77" y="85"/>
                  </a:moveTo>
                  <a:lnTo>
                    <a:pt x="75" y="86"/>
                  </a:lnTo>
                  <a:lnTo>
                    <a:pt x="74" y="88"/>
                  </a:lnTo>
                  <a:lnTo>
                    <a:pt x="72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74" y="90"/>
                  </a:lnTo>
                  <a:lnTo>
                    <a:pt x="77" y="85"/>
                  </a:lnTo>
                  <a:close/>
                  <a:moveTo>
                    <a:pt x="109" y="85"/>
                  </a:moveTo>
                  <a:lnTo>
                    <a:pt x="108" y="85"/>
                  </a:lnTo>
                  <a:lnTo>
                    <a:pt x="108" y="86"/>
                  </a:lnTo>
                  <a:lnTo>
                    <a:pt x="108" y="87"/>
                  </a:lnTo>
                  <a:lnTo>
                    <a:pt x="109" y="87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9" y="85"/>
                  </a:lnTo>
                  <a:lnTo>
                    <a:pt x="109" y="85"/>
                  </a:lnTo>
                  <a:close/>
                  <a:moveTo>
                    <a:pt x="74" y="85"/>
                  </a:moveTo>
                  <a:lnTo>
                    <a:pt x="73" y="86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5"/>
                  </a:lnTo>
                  <a:close/>
                  <a:moveTo>
                    <a:pt x="112" y="83"/>
                  </a:moveTo>
                  <a:lnTo>
                    <a:pt x="112" y="84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113" y="86"/>
                  </a:lnTo>
                  <a:lnTo>
                    <a:pt x="113" y="85"/>
                  </a:lnTo>
                  <a:lnTo>
                    <a:pt x="113" y="84"/>
                  </a:lnTo>
                  <a:lnTo>
                    <a:pt x="112" y="83"/>
                  </a:lnTo>
                  <a:close/>
                  <a:moveTo>
                    <a:pt x="102" y="83"/>
                  </a:moveTo>
                  <a:lnTo>
                    <a:pt x="102" y="84"/>
                  </a:lnTo>
                  <a:lnTo>
                    <a:pt x="102" y="85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4" y="85"/>
                  </a:lnTo>
                  <a:lnTo>
                    <a:pt x="103" y="84"/>
                  </a:lnTo>
                  <a:lnTo>
                    <a:pt x="102" y="83"/>
                  </a:lnTo>
                  <a:close/>
                  <a:moveTo>
                    <a:pt x="98" y="83"/>
                  </a:moveTo>
                  <a:lnTo>
                    <a:pt x="98" y="83"/>
                  </a:lnTo>
                  <a:lnTo>
                    <a:pt x="98" y="83"/>
                  </a:lnTo>
                  <a:lnTo>
                    <a:pt x="98" y="84"/>
                  </a:lnTo>
                  <a:lnTo>
                    <a:pt x="98" y="83"/>
                  </a:lnTo>
                  <a:lnTo>
                    <a:pt x="98" y="83"/>
                  </a:lnTo>
                  <a:lnTo>
                    <a:pt x="97" y="83"/>
                  </a:lnTo>
                  <a:lnTo>
                    <a:pt x="98" y="84"/>
                  </a:lnTo>
                  <a:lnTo>
                    <a:pt x="98" y="84"/>
                  </a:lnTo>
                  <a:lnTo>
                    <a:pt x="98" y="84"/>
                  </a:lnTo>
                  <a:lnTo>
                    <a:pt x="99" y="84"/>
                  </a:lnTo>
                  <a:lnTo>
                    <a:pt x="99" y="84"/>
                  </a:lnTo>
                  <a:lnTo>
                    <a:pt x="99" y="83"/>
                  </a:lnTo>
                  <a:lnTo>
                    <a:pt x="98" y="83"/>
                  </a:lnTo>
                  <a:close/>
                  <a:moveTo>
                    <a:pt x="70" y="81"/>
                  </a:moveTo>
                  <a:lnTo>
                    <a:pt x="70" y="81"/>
                  </a:lnTo>
                  <a:lnTo>
                    <a:pt x="69" y="83"/>
                  </a:lnTo>
                  <a:lnTo>
                    <a:pt x="70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3"/>
                  </a:lnTo>
                  <a:lnTo>
                    <a:pt x="70" y="81"/>
                  </a:lnTo>
                  <a:close/>
                  <a:moveTo>
                    <a:pt x="90" y="81"/>
                  </a:moveTo>
                  <a:lnTo>
                    <a:pt x="89" y="83"/>
                  </a:lnTo>
                  <a:lnTo>
                    <a:pt x="88" y="83"/>
                  </a:lnTo>
                  <a:lnTo>
                    <a:pt x="87" y="84"/>
                  </a:lnTo>
                  <a:lnTo>
                    <a:pt x="87" y="85"/>
                  </a:lnTo>
                  <a:lnTo>
                    <a:pt x="88" y="87"/>
                  </a:lnTo>
                  <a:lnTo>
                    <a:pt x="90" y="90"/>
                  </a:lnTo>
                  <a:lnTo>
                    <a:pt x="91" y="93"/>
                  </a:lnTo>
                  <a:lnTo>
                    <a:pt x="92" y="92"/>
                  </a:lnTo>
                  <a:lnTo>
                    <a:pt x="92" y="90"/>
                  </a:lnTo>
                  <a:lnTo>
                    <a:pt x="92" y="89"/>
                  </a:lnTo>
                  <a:lnTo>
                    <a:pt x="91" y="88"/>
                  </a:lnTo>
                  <a:lnTo>
                    <a:pt x="90" y="88"/>
                  </a:lnTo>
                  <a:lnTo>
                    <a:pt x="89" y="88"/>
                  </a:lnTo>
                  <a:lnTo>
                    <a:pt x="89" y="87"/>
                  </a:lnTo>
                  <a:lnTo>
                    <a:pt x="90" y="86"/>
                  </a:lnTo>
                  <a:lnTo>
                    <a:pt x="90" y="85"/>
                  </a:lnTo>
                  <a:lnTo>
                    <a:pt x="90" y="84"/>
                  </a:lnTo>
                  <a:lnTo>
                    <a:pt x="91" y="84"/>
                  </a:lnTo>
                  <a:lnTo>
                    <a:pt x="91" y="83"/>
                  </a:lnTo>
                  <a:lnTo>
                    <a:pt x="90" y="81"/>
                  </a:lnTo>
                  <a:close/>
                  <a:moveTo>
                    <a:pt x="77" y="81"/>
                  </a:moveTo>
                  <a:lnTo>
                    <a:pt x="76" y="83"/>
                  </a:lnTo>
                  <a:lnTo>
                    <a:pt x="75" y="84"/>
                  </a:lnTo>
                  <a:lnTo>
                    <a:pt x="75" y="84"/>
                  </a:lnTo>
                  <a:lnTo>
                    <a:pt x="76" y="83"/>
                  </a:lnTo>
                  <a:lnTo>
                    <a:pt x="77" y="81"/>
                  </a:lnTo>
                  <a:close/>
                  <a:moveTo>
                    <a:pt x="98" y="80"/>
                  </a:moveTo>
                  <a:lnTo>
                    <a:pt x="97" y="80"/>
                  </a:lnTo>
                  <a:lnTo>
                    <a:pt x="96" y="81"/>
                  </a:lnTo>
                  <a:lnTo>
                    <a:pt x="96" y="83"/>
                  </a:lnTo>
                  <a:lnTo>
                    <a:pt x="97" y="81"/>
                  </a:lnTo>
                  <a:lnTo>
                    <a:pt x="97" y="81"/>
                  </a:lnTo>
                  <a:lnTo>
                    <a:pt x="98" y="80"/>
                  </a:lnTo>
                  <a:lnTo>
                    <a:pt x="98" y="80"/>
                  </a:lnTo>
                  <a:close/>
                  <a:moveTo>
                    <a:pt x="65" y="80"/>
                  </a:moveTo>
                  <a:lnTo>
                    <a:pt x="64" y="81"/>
                  </a:lnTo>
                  <a:lnTo>
                    <a:pt x="63" y="83"/>
                  </a:lnTo>
                  <a:lnTo>
                    <a:pt x="62" y="85"/>
                  </a:lnTo>
                  <a:lnTo>
                    <a:pt x="62" y="86"/>
                  </a:lnTo>
                  <a:lnTo>
                    <a:pt x="63" y="87"/>
                  </a:lnTo>
                  <a:lnTo>
                    <a:pt x="64" y="85"/>
                  </a:lnTo>
                  <a:lnTo>
                    <a:pt x="65" y="84"/>
                  </a:lnTo>
                  <a:lnTo>
                    <a:pt x="66" y="83"/>
                  </a:lnTo>
                  <a:lnTo>
                    <a:pt x="66" y="81"/>
                  </a:lnTo>
                  <a:lnTo>
                    <a:pt x="66" y="80"/>
                  </a:lnTo>
                  <a:lnTo>
                    <a:pt x="65" y="80"/>
                  </a:lnTo>
                  <a:close/>
                  <a:moveTo>
                    <a:pt x="88" y="79"/>
                  </a:moveTo>
                  <a:lnTo>
                    <a:pt x="88" y="80"/>
                  </a:lnTo>
                  <a:lnTo>
                    <a:pt x="87" y="81"/>
                  </a:lnTo>
                  <a:lnTo>
                    <a:pt x="88" y="81"/>
                  </a:lnTo>
                  <a:lnTo>
                    <a:pt x="89" y="80"/>
                  </a:lnTo>
                  <a:lnTo>
                    <a:pt x="88" y="79"/>
                  </a:lnTo>
                  <a:close/>
                  <a:moveTo>
                    <a:pt x="105" y="79"/>
                  </a:moveTo>
                  <a:lnTo>
                    <a:pt x="105" y="79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1"/>
                  </a:lnTo>
                  <a:lnTo>
                    <a:pt x="105" y="83"/>
                  </a:lnTo>
                  <a:lnTo>
                    <a:pt x="106" y="81"/>
                  </a:lnTo>
                  <a:lnTo>
                    <a:pt x="106" y="80"/>
                  </a:lnTo>
                  <a:lnTo>
                    <a:pt x="106" y="79"/>
                  </a:lnTo>
                  <a:lnTo>
                    <a:pt x="105" y="79"/>
                  </a:lnTo>
                  <a:close/>
                  <a:moveTo>
                    <a:pt x="86" y="79"/>
                  </a:moveTo>
                  <a:lnTo>
                    <a:pt x="86" y="80"/>
                  </a:lnTo>
                  <a:lnTo>
                    <a:pt x="86" y="79"/>
                  </a:lnTo>
                  <a:lnTo>
                    <a:pt x="86" y="79"/>
                  </a:lnTo>
                  <a:lnTo>
                    <a:pt x="86" y="79"/>
                  </a:lnTo>
                  <a:close/>
                  <a:moveTo>
                    <a:pt x="80" y="78"/>
                  </a:moveTo>
                  <a:lnTo>
                    <a:pt x="80" y="80"/>
                  </a:lnTo>
                  <a:lnTo>
                    <a:pt x="80" y="81"/>
                  </a:lnTo>
                  <a:lnTo>
                    <a:pt x="80" y="83"/>
                  </a:lnTo>
                  <a:lnTo>
                    <a:pt x="80" y="81"/>
                  </a:lnTo>
                  <a:lnTo>
                    <a:pt x="81" y="80"/>
                  </a:lnTo>
                  <a:lnTo>
                    <a:pt x="81" y="79"/>
                  </a:lnTo>
                  <a:lnTo>
                    <a:pt x="80" y="78"/>
                  </a:lnTo>
                  <a:close/>
                  <a:moveTo>
                    <a:pt x="96" y="77"/>
                  </a:moveTo>
                  <a:lnTo>
                    <a:pt x="94" y="78"/>
                  </a:lnTo>
                  <a:lnTo>
                    <a:pt x="94" y="79"/>
                  </a:lnTo>
                  <a:lnTo>
                    <a:pt x="93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7" y="78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6" y="77"/>
                  </a:lnTo>
                  <a:close/>
                  <a:moveTo>
                    <a:pt x="103" y="76"/>
                  </a:moveTo>
                  <a:lnTo>
                    <a:pt x="103" y="77"/>
                  </a:lnTo>
                  <a:lnTo>
                    <a:pt x="103" y="78"/>
                  </a:lnTo>
                  <a:lnTo>
                    <a:pt x="103" y="78"/>
                  </a:lnTo>
                  <a:lnTo>
                    <a:pt x="103" y="78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76"/>
                  </a:lnTo>
                  <a:close/>
                  <a:moveTo>
                    <a:pt x="2" y="76"/>
                  </a:moveTo>
                  <a:lnTo>
                    <a:pt x="2" y="77"/>
                  </a:lnTo>
                  <a:lnTo>
                    <a:pt x="2" y="78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1" y="83"/>
                  </a:lnTo>
                  <a:lnTo>
                    <a:pt x="2" y="83"/>
                  </a:lnTo>
                  <a:lnTo>
                    <a:pt x="2" y="80"/>
                  </a:lnTo>
                  <a:lnTo>
                    <a:pt x="2" y="78"/>
                  </a:lnTo>
                  <a:lnTo>
                    <a:pt x="2" y="76"/>
                  </a:lnTo>
                  <a:close/>
                  <a:moveTo>
                    <a:pt x="97" y="75"/>
                  </a:moveTo>
                  <a:lnTo>
                    <a:pt x="97" y="76"/>
                  </a:lnTo>
                  <a:lnTo>
                    <a:pt x="98" y="76"/>
                  </a:lnTo>
                  <a:lnTo>
                    <a:pt x="99" y="76"/>
                  </a:lnTo>
                  <a:lnTo>
                    <a:pt x="99" y="75"/>
                  </a:lnTo>
                  <a:lnTo>
                    <a:pt x="97" y="75"/>
                  </a:lnTo>
                  <a:close/>
                  <a:moveTo>
                    <a:pt x="92" y="75"/>
                  </a:moveTo>
                  <a:lnTo>
                    <a:pt x="92" y="76"/>
                  </a:lnTo>
                  <a:lnTo>
                    <a:pt x="92" y="77"/>
                  </a:lnTo>
                  <a:lnTo>
                    <a:pt x="93" y="77"/>
                  </a:lnTo>
                  <a:lnTo>
                    <a:pt x="92" y="76"/>
                  </a:lnTo>
                  <a:lnTo>
                    <a:pt x="92" y="75"/>
                  </a:lnTo>
                  <a:close/>
                  <a:moveTo>
                    <a:pt x="102" y="75"/>
                  </a:moveTo>
                  <a:lnTo>
                    <a:pt x="102" y="75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103" y="76"/>
                  </a:lnTo>
                  <a:lnTo>
                    <a:pt x="103" y="75"/>
                  </a:lnTo>
                  <a:lnTo>
                    <a:pt x="102" y="75"/>
                  </a:lnTo>
                  <a:close/>
                  <a:moveTo>
                    <a:pt x="62" y="75"/>
                  </a:moveTo>
                  <a:lnTo>
                    <a:pt x="61" y="76"/>
                  </a:lnTo>
                  <a:lnTo>
                    <a:pt x="60" y="77"/>
                  </a:lnTo>
                  <a:lnTo>
                    <a:pt x="60" y="79"/>
                  </a:lnTo>
                  <a:lnTo>
                    <a:pt x="60" y="81"/>
                  </a:lnTo>
                  <a:lnTo>
                    <a:pt x="62" y="80"/>
                  </a:lnTo>
                  <a:lnTo>
                    <a:pt x="62" y="79"/>
                  </a:lnTo>
                  <a:lnTo>
                    <a:pt x="63" y="78"/>
                  </a:lnTo>
                  <a:lnTo>
                    <a:pt x="64" y="77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2" y="75"/>
                  </a:lnTo>
                  <a:close/>
                  <a:moveTo>
                    <a:pt x="85" y="75"/>
                  </a:moveTo>
                  <a:lnTo>
                    <a:pt x="84" y="75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5" y="75"/>
                  </a:lnTo>
                  <a:lnTo>
                    <a:pt x="85" y="75"/>
                  </a:lnTo>
                  <a:close/>
                  <a:moveTo>
                    <a:pt x="77" y="72"/>
                  </a:moveTo>
                  <a:lnTo>
                    <a:pt x="75" y="75"/>
                  </a:lnTo>
                  <a:lnTo>
                    <a:pt x="73" y="78"/>
                  </a:lnTo>
                  <a:lnTo>
                    <a:pt x="74" y="79"/>
                  </a:lnTo>
                  <a:lnTo>
                    <a:pt x="75" y="80"/>
                  </a:lnTo>
                  <a:lnTo>
                    <a:pt x="76" y="78"/>
                  </a:lnTo>
                  <a:lnTo>
                    <a:pt x="78" y="76"/>
                  </a:lnTo>
                  <a:lnTo>
                    <a:pt x="79" y="74"/>
                  </a:lnTo>
                  <a:lnTo>
                    <a:pt x="79" y="73"/>
                  </a:lnTo>
                  <a:lnTo>
                    <a:pt x="77" y="72"/>
                  </a:lnTo>
                  <a:close/>
                  <a:moveTo>
                    <a:pt x="96" y="72"/>
                  </a:moveTo>
                  <a:lnTo>
                    <a:pt x="94" y="73"/>
                  </a:lnTo>
                  <a:lnTo>
                    <a:pt x="96" y="74"/>
                  </a:lnTo>
                  <a:lnTo>
                    <a:pt x="97" y="75"/>
                  </a:lnTo>
                  <a:lnTo>
                    <a:pt x="97" y="73"/>
                  </a:lnTo>
                  <a:lnTo>
                    <a:pt x="97" y="72"/>
                  </a:lnTo>
                  <a:lnTo>
                    <a:pt x="96" y="72"/>
                  </a:lnTo>
                  <a:close/>
                  <a:moveTo>
                    <a:pt x="113" y="71"/>
                  </a:moveTo>
                  <a:lnTo>
                    <a:pt x="113" y="72"/>
                  </a:lnTo>
                  <a:lnTo>
                    <a:pt x="113" y="73"/>
                  </a:lnTo>
                  <a:lnTo>
                    <a:pt x="113" y="73"/>
                  </a:lnTo>
                  <a:lnTo>
                    <a:pt x="113" y="72"/>
                  </a:lnTo>
                  <a:lnTo>
                    <a:pt x="113" y="72"/>
                  </a:lnTo>
                  <a:lnTo>
                    <a:pt x="113" y="71"/>
                  </a:lnTo>
                  <a:close/>
                  <a:moveTo>
                    <a:pt x="60" y="71"/>
                  </a:moveTo>
                  <a:lnTo>
                    <a:pt x="58" y="72"/>
                  </a:lnTo>
                  <a:lnTo>
                    <a:pt x="58" y="73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0" y="71"/>
                  </a:lnTo>
                  <a:lnTo>
                    <a:pt x="60" y="71"/>
                  </a:lnTo>
                  <a:close/>
                  <a:moveTo>
                    <a:pt x="98" y="69"/>
                  </a:moveTo>
                  <a:lnTo>
                    <a:pt x="98" y="71"/>
                  </a:lnTo>
                  <a:lnTo>
                    <a:pt x="98" y="72"/>
                  </a:lnTo>
                  <a:lnTo>
                    <a:pt x="99" y="72"/>
                  </a:lnTo>
                  <a:lnTo>
                    <a:pt x="98" y="71"/>
                  </a:lnTo>
                  <a:lnTo>
                    <a:pt x="98" y="69"/>
                  </a:lnTo>
                  <a:close/>
                  <a:moveTo>
                    <a:pt x="66" y="69"/>
                  </a:moveTo>
                  <a:lnTo>
                    <a:pt x="65" y="71"/>
                  </a:lnTo>
                  <a:lnTo>
                    <a:pt x="66" y="72"/>
                  </a:lnTo>
                  <a:lnTo>
                    <a:pt x="66" y="73"/>
                  </a:lnTo>
                  <a:lnTo>
                    <a:pt x="67" y="73"/>
                  </a:lnTo>
                  <a:lnTo>
                    <a:pt x="67" y="72"/>
                  </a:lnTo>
                  <a:lnTo>
                    <a:pt x="67" y="71"/>
                  </a:lnTo>
                  <a:lnTo>
                    <a:pt x="66" y="69"/>
                  </a:lnTo>
                  <a:close/>
                  <a:moveTo>
                    <a:pt x="98" y="68"/>
                  </a:moveTo>
                  <a:lnTo>
                    <a:pt x="98" y="69"/>
                  </a:lnTo>
                  <a:lnTo>
                    <a:pt x="98" y="71"/>
                  </a:lnTo>
                  <a:lnTo>
                    <a:pt x="99" y="72"/>
                  </a:lnTo>
                  <a:lnTo>
                    <a:pt x="100" y="71"/>
                  </a:lnTo>
                  <a:lnTo>
                    <a:pt x="100" y="69"/>
                  </a:lnTo>
                  <a:lnTo>
                    <a:pt x="99" y="68"/>
                  </a:lnTo>
                  <a:lnTo>
                    <a:pt x="98" y="68"/>
                  </a:lnTo>
                  <a:close/>
                  <a:moveTo>
                    <a:pt x="88" y="68"/>
                  </a:moveTo>
                  <a:lnTo>
                    <a:pt x="88" y="69"/>
                  </a:lnTo>
                  <a:lnTo>
                    <a:pt x="88" y="71"/>
                  </a:lnTo>
                  <a:lnTo>
                    <a:pt x="89" y="71"/>
                  </a:lnTo>
                  <a:lnTo>
                    <a:pt x="89" y="69"/>
                  </a:lnTo>
                  <a:lnTo>
                    <a:pt x="89" y="69"/>
                  </a:lnTo>
                  <a:lnTo>
                    <a:pt x="89" y="68"/>
                  </a:lnTo>
                  <a:lnTo>
                    <a:pt x="88" y="68"/>
                  </a:lnTo>
                  <a:close/>
                  <a:moveTo>
                    <a:pt x="76" y="68"/>
                  </a:moveTo>
                  <a:lnTo>
                    <a:pt x="74" y="69"/>
                  </a:lnTo>
                  <a:lnTo>
                    <a:pt x="73" y="73"/>
                  </a:lnTo>
                  <a:lnTo>
                    <a:pt x="74" y="72"/>
                  </a:lnTo>
                  <a:lnTo>
                    <a:pt x="75" y="71"/>
                  </a:lnTo>
                  <a:lnTo>
                    <a:pt x="76" y="68"/>
                  </a:lnTo>
                  <a:close/>
                  <a:moveTo>
                    <a:pt x="68" y="67"/>
                  </a:moveTo>
                  <a:lnTo>
                    <a:pt x="68" y="68"/>
                  </a:lnTo>
                  <a:lnTo>
                    <a:pt x="69" y="69"/>
                  </a:lnTo>
                  <a:lnTo>
                    <a:pt x="68" y="68"/>
                  </a:lnTo>
                  <a:lnTo>
                    <a:pt x="68" y="67"/>
                  </a:lnTo>
                  <a:close/>
                  <a:moveTo>
                    <a:pt x="63" y="65"/>
                  </a:moveTo>
                  <a:lnTo>
                    <a:pt x="63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4" y="68"/>
                  </a:lnTo>
                  <a:lnTo>
                    <a:pt x="64" y="67"/>
                  </a:lnTo>
                  <a:lnTo>
                    <a:pt x="64" y="66"/>
                  </a:lnTo>
                  <a:lnTo>
                    <a:pt x="63" y="65"/>
                  </a:lnTo>
                  <a:close/>
                  <a:moveTo>
                    <a:pt x="84" y="65"/>
                  </a:moveTo>
                  <a:lnTo>
                    <a:pt x="84" y="66"/>
                  </a:lnTo>
                  <a:lnTo>
                    <a:pt x="85" y="67"/>
                  </a:lnTo>
                  <a:lnTo>
                    <a:pt x="84" y="66"/>
                  </a:lnTo>
                  <a:lnTo>
                    <a:pt x="84" y="65"/>
                  </a:lnTo>
                  <a:lnTo>
                    <a:pt x="84" y="65"/>
                  </a:lnTo>
                  <a:close/>
                  <a:moveTo>
                    <a:pt x="91" y="65"/>
                  </a:moveTo>
                  <a:lnTo>
                    <a:pt x="90" y="65"/>
                  </a:lnTo>
                  <a:lnTo>
                    <a:pt x="91" y="67"/>
                  </a:lnTo>
                  <a:lnTo>
                    <a:pt x="91" y="67"/>
                  </a:lnTo>
                  <a:lnTo>
                    <a:pt x="92" y="66"/>
                  </a:lnTo>
                  <a:lnTo>
                    <a:pt x="92" y="65"/>
                  </a:lnTo>
                  <a:lnTo>
                    <a:pt x="91" y="65"/>
                  </a:lnTo>
                  <a:close/>
                  <a:moveTo>
                    <a:pt x="78" y="64"/>
                  </a:moveTo>
                  <a:lnTo>
                    <a:pt x="78" y="65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9" y="65"/>
                  </a:lnTo>
                  <a:lnTo>
                    <a:pt x="78" y="65"/>
                  </a:lnTo>
                  <a:lnTo>
                    <a:pt x="78" y="64"/>
                  </a:lnTo>
                  <a:close/>
                  <a:moveTo>
                    <a:pt x="102" y="64"/>
                  </a:moveTo>
                  <a:lnTo>
                    <a:pt x="101" y="66"/>
                  </a:lnTo>
                  <a:lnTo>
                    <a:pt x="102" y="68"/>
                  </a:lnTo>
                  <a:lnTo>
                    <a:pt x="103" y="69"/>
                  </a:lnTo>
                  <a:lnTo>
                    <a:pt x="103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3" y="66"/>
                  </a:lnTo>
                  <a:lnTo>
                    <a:pt x="102" y="64"/>
                  </a:lnTo>
                  <a:close/>
                  <a:moveTo>
                    <a:pt x="63" y="64"/>
                  </a:moveTo>
                  <a:lnTo>
                    <a:pt x="63" y="64"/>
                  </a:lnTo>
                  <a:lnTo>
                    <a:pt x="62" y="64"/>
                  </a:lnTo>
                  <a:lnTo>
                    <a:pt x="62" y="65"/>
                  </a:lnTo>
                  <a:lnTo>
                    <a:pt x="63" y="65"/>
                  </a:lnTo>
                  <a:lnTo>
                    <a:pt x="63" y="64"/>
                  </a:lnTo>
                  <a:close/>
                  <a:moveTo>
                    <a:pt x="72" y="64"/>
                  </a:moveTo>
                  <a:lnTo>
                    <a:pt x="70" y="64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69" y="67"/>
                  </a:lnTo>
                  <a:lnTo>
                    <a:pt x="70" y="68"/>
                  </a:lnTo>
                  <a:lnTo>
                    <a:pt x="72" y="67"/>
                  </a:lnTo>
                  <a:lnTo>
                    <a:pt x="73" y="66"/>
                  </a:lnTo>
                  <a:lnTo>
                    <a:pt x="74" y="66"/>
                  </a:lnTo>
                  <a:lnTo>
                    <a:pt x="73" y="64"/>
                  </a:lnTo>
                  <a:lnTo>
                    <a:pt x="72" y="64"/>
                  </a:lnTo>
                  <a:close/>
                  <a:moveTo>
                    <a:pt x="113" y="63"/>
                  </a:moveTo>
                  <a:lnTo>
                    <a:pt x="113" y="64"/>
                  </a:lnTo>
                  <a:lnTo>
                    <a:pt x="113" y="64"/>
                  </a:lnTo>
                  <a:lnTo>
                    <a:pt x="113" y="65"/>
                  </a:lnTo>
                  <a:lnTo>
                    <a:pt x="113" y="64"/>
                  </a:lnTo>
                  <a:lnTo>
                    <a:pt x="114" y="63"/>
                  </a:lnTo>
                  <a:lnTo>
                    <a:pt x="113" y="63"/>
                  </a:lnTo>
                  <a:close/>
                  <a:moveTo>
                    <a:pt x="66" y="63"/>
                  </a:moveTo>
                  <a:lnTo>
                    <a:pt x="65" y="64"/>
                  </a:lnTo>
                  <a:lnTo>
                    <a:pt x="65" y="64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6" y="63"/>
                  </a:lnTo>
                  <a:close/>
                  <a:moveTo>
                    <a:pt x="94" y="62"/>
                  </a:moveTo>
                  <a:lnTo>
                    <a:pt x="94" y="63"/>
                  </a:lnTo>
                  <a:lnTo>
                    <a:pt x="94" y="64"/>
                  </a:lnTo>
                  <a:lnTo>
                    <a:pt x="96" y="63"/>
                  </a:lnTo>
                  <a:lnTo>
                    <a:pt x="96" y="62"/>
                  </a:lnTo>
                  <a:lnTo>
                    <a:pt x="94" y="62"/>
                  </a:lnTo>
                  <a:close/>
                  <a:moveTo>
                    <a:pt x="85" y="62"/>
                  </a:moveTo>
                  <a:lnTo>
                    <a:pt x="84" y="63"/>
                  </a:lnTo>
                  <a:lnTo>
                    <a:pt x="85" y="64"/>
                  </a:lnTo>
                  <a:lnTo>
                    <a:pt x="86" y="64"/>
                  </a:lnTo>
                  <a:lnTo>
                    <a:pt x="85" y="63"/>
                  </a:lnTo>
                  <a:lnTo>
                    <a:pt x="85" y="62"/>
                  </a:lnTo>
                  <a:close/>
                  <a:moveTo>
                    <a:pt x="105" y="61"/>
                  </a:moveTo>
                  <a:lnTo>
                    <a:pt x="105" y="63"/>
                  </a:lnTo>
                  <a:lnTo>
                    <a:pt x="105" y="64"/>
                  </a:lnTo>
                  <a:lnTo>
                    <a:pt x="105" y="66"/>
                  </a:lnTo>
                  <a:lnTo>
                    <a:pt x="106" y="66"/>
                  </a:lnTo>
                  <a:lnTo>
                    <a:pt x="105" y="65"/>
                  </a:lnTo>
                  <a:lnTo>
                    <a:pt x="105" y="64"/>
                  </a:lnTo>
                  <a:lnTo>
                    <a:pt x="106" y="63"/>
                  </a:lnTo>
                  <a:lnTo>
                    <a:pt x="106" y="62"/>
                  </a:lnTo>
                  <a:lnTo>
                    <a:pt x="105" y="61"/>
                  </a:lnTo>
                  <a:close/>
                  <a:moveTo>
                    <a:pt x="99" y="61"/>
                  </a:moveTo>
                  <a:lnTo>
                    <a:pt x="99" y="62"/>
                  </a:lnTo>
                  <a:lnTo>
                    <a:pt x="99" y="62"/>
                  </a:lnTo>
                  <a:lnTo>
                    <a:pt x="99" y="63"/>
                  </a:lnTo>
                  <a:lnTo>
                    <a:pt x="100" y="62"/>
                  </a:lnTo>
                  <a:lnTo>
                    <a:pt x="100" y="61"/>
                  </a:lnTo>
                  <a:lnTo>
                    <a:pt x="100" y="61"/>
                  </a:lnTo>
                  <a:lnTo>
                    <a:pt x="99" y="61"/>
                  </a:lnTo>
                  <a:close/>
                  <a:moveTo>
                    <a:pt x="65" y="61"/>
                  </a:moveTo>
                  <a:lnTo>
                    <a:pt x="65" y="61"/>
                  </a:lnTo>
                  <a:lnTo>
                    <a:pt x="65" y="62"/>
                  </a:lnTo>
                  <a:lnTo>
                    <a:pt x="64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5" y="61"/>
                  </a:lnTo>
                  <a:close/>
                  <a:moveTo>
                    <a:pt x="61" y="60"/>
                  </a:moveTo>
                  <a:lnTo>
                    <a:pt x="60" y="61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61" y="63"/>
                  </a:lnTo>
                  <a:lnTo>
                    <a:pt x="62" y="63"/>
                  </a:lnTo>
                  <a:lnTo>
                    <a:pt x="62" y="62"/>
                  </a:lnTo>
                  <a:lnTo>
                    <a:pt x="61" y="61"/>
                  </a:lnTo>
                  <a:lnTo>
                    <a:pt x="61" y="60"/>
                  </a:lnTo>
                  <a:close/>
                  <a:moveTo>
                    <a:pt x="108" y="60"/>
                  </a:moveTo>
                  <a:lnTo>
                    <a:pt x="108" y="60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09" y="60"/>
                  </a:lnTo>
                  <a:lnTo>
                    <a:pt x="108" y="60"/>
                  </a:lnTo>
                  <a:close/>
                  <a:moveTo>
                    <a:pt x="75" y="59"/>
                  </a:moveTo>
                  <a:lnTo>
                    <a:pt x="75" y="61"/>
                  </a:lnTo>
                  <a:lnTo>
                    <a:pt x="75" y="62"/>
                  </a:lnTo>
                  <a:lnTo>
                    <a:pt x="76" y="62"/>
                  </a:lnTo>
                  <a:lnTo>
                    <a:pt x="76" y="61"/>
                  </a:lnTo>
                  <a:lnTo>
                    <a:pt x="76" y="60"/>
                  </a:lnTo>
                  <a:lnTo>
                    <a:pt x="75" y="59"/>
                  </a:lnTo>
                  <a:close/>
                  <a:moveTo>
                    <a:pt x="68" y="59"/>
                  </a:moveTo>
                  <a:lnTo>
                    <a:pt x="67" y="60"/>
                  </a:lnTo>
                  <a:lnTo>
                    <a:pt x="67" y="62"/>
                  </a:lnTo>
                  <a:lnTo>
                    <a:pt x="68" y="63"/>
                  </a:lnTo>
                  <a:lnTo>
                    <a:pt x="69" y="62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8" y="59"/>
                  </a:lnTo>
                  <a:close/>
                  <a:moveTo>
                    <a:pt x="87" y="57"/>
                  </a:moveTo>
                  <a:lnTo>
                    <a:pt x="87" y="60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88" y="59"/>
                  </a:lnTo>
                  <a:lnTo>
                    <a:pt x="87" y="57"/>
                  </a:lnTo>
                  <a:close/>
                  <a:moveTo>
                    <a:pt x="102" y="57"/>
                  </a:moveTo>
                  <a:lnTo>
                    <a:pt x="102" y="57"/>
                  </a:lnTo>
                  <a:lnTo>
                    <a:pt x="102" y="59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9"/>
                  </a:lnTo>
                  <a:lnTo>
                    <a:pt x="103" y="59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2" y="57"/>
                  </a:lnTo>
                  <a:close/>
                  <a:moveTo>
                    <a:pt x="98" y="57"/>
                  </a:moveTo>
                  <a:lnTo>
                    <a:pt x="98" y="59"/>
                  </a:lnTo>
                  <a:lnTo>
                    <a:pt x="98" y="60"/>
                  </a:lnTo>
                  <a:lnTo>
                    <a:pt x="98" y="60"/>
                  </a:lnTo>
                  <a:lnTo>
                    <a:pt x="99" y="60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7"/>
                  </a:lnTo>
                  <a:lnTo>
                    <a:pt x="98" y="57"/>
                  </a:lnTo>
                  <a:close/>
                  <a:moveTo>
                    <a:pt x="68" y="57"/>
                  </a:moveTo>
                  <a:lnTo>
                    <a:pt x="67" y="57"/>
                  </a:lnTo>
                  <a:lnTo>
                    <a:pt x="67" y="59"/>
                  </a:lnTo>
                  <a:lnTo>
                    <a:pt x="66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8" y="59"/>
                  </a:lnTo>
                  <a:lnTo>
                    <a:pt x="68" y="57"/>
                  </a:lnTo>
                  <a:lnTo>
                    <a:pt x="68" y="57"/>
                  </a:lnTo>
                  <a:close/>
                  <a:moveTo>
                    <a:pt x="70" y="56"/>
                  </a:moveTo>
                  <a:lnTo>
                    <a:pt x="70" y="57"/>
                  </a:lnTo>
                  <a:lnTo>
                    <a:pt x="72" y="59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0" y="56"/>
                  </a:lnTo>
                  <a:close/>
                  <a:moveTo>
                    <a:pt x="63" y="56"/>
                  </a:moveTo>
                  <a:lnTo>
                    <a:pt x="62" y="57"/>
                  </a:lnTo>
                  <a:lnTo>
                    <a:pt x="63" y="59"/>
                  </a:lnTo>
                  <a:lnTo>
                    <a:pt x="63" y="60"/>
                  </a:lnTo>
                  <a:lnTo>
                    <a:pt x="64" y="60"/>
                  </a:lnTo>
                  <a:lnTo>
                    <a:pt x="64" y="59"/>
                  </a:lnTo>
                  <a:lnTo>
                    <a:pt x="64" y="57"/>
                  </a:lnTo>
                  <a:lnTo>
                    <a:pt x="63" y="56"/>
                  </a:lnTo>
                  <a:close/>
                  <a:moveTo>
                    <a:pt x="77" y="56"/>
                  </a:moveTo>
                  <a:lnTo>
                    <a:pt x="76" y="57"/>
                  </a:lnTo>
                  <a:lnTo>
                    <a:pt x="77" y="59"/>
                  </a:lnTo>
                  <a:lnTo>
                    <a:pt x="78" y="60"/>
                  </a:lnTo>
                  <a:lnTo>
                    <a:pt x="78" y="57"/>
                  </a:lnTo>
                  <a:lnTo>
                    <a:pt x="77" y="56"/>
                  </a:lnTo>
                  <a:close/>
                  <a:moveTo>
                    <a:pt x="105" y="55"/>
                  </a:moveTo>
                  <a:lnTo>
                    <a:pt x="105" y="55"/>
                  </a:lnTo>
                  <a:lnTo>
                    <a:pt x="104" y="55"/>
                  </a:lnTo>
                  <a:lnTo>
                    <a:pt x="105" y="55"/>
                  </a:lnTo>
                  <a:lnTo>
                    <a:pt x="105" y="56"/>
                  </a:lnTo>
                  <a:lnTo>
                    <a:pt x="105" y="55"/>
                  </a:lnTo>
                  <a:lnTo>
                    <a:pt x="105" y="55"/>
                  </a:lnTo>
                  <a:close/>
                  <a:moveTo>
                    <a:pt x="69" y="55"/>
                  </a:moveTo>
                  <a:lnTo>
                    <a:pt x="69" y="55"/>
                  </a:lnTo>
                  <a:lnTo>
                    <a:pt x="69" y="55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69" y="55"/>
                  </a:lnTo>
                  <a:close/>
                  <a:moveTo>
                    <a:pt x="92" y="54"/>
                  </a:moveTo>
                  <a:lnTo>
                    <a:pt x="92" y="55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2" y="54"/>
                  </a:lnTo>
                  <a:close/>
                  <a:moveTo>
                    <a:pt x="90" y="54"/>
                  </a:moveTo>
                  <a:lnTo>
                    <a:pt x="89" y="55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7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4"/>
                  </a:lnTo>
                  <a:lnTo>
                    <a:pt x="90" y="54"/>
                  </a:lnTo>
                  <a:close/>
                  <a:moveTo>
                    <a:pt x="86" y="54"/>
                  </a:moveTo>
                  <a:lnTo>
                    <a:pt x="85" y="55"/>
                  </a:lnTo>
                  <a:lnTo>
                    <a:pt x="85" y="55"/>
                  </a:lnTo>
                  <a:lnTo>
                    <a:pt x="84" y="55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5" y="57"/>
                  </a:lnTo>
                  <a:lnTo>
                    <a:pt x="85" y="57"/>
                  </a:lnTo>
                  <a:lnTo>
                    <a:pt x="85" y="57"/>
                  </a:lnTo>
                  <a:lnTo>
                    <a:pt x="86" y="57"/>
                  </a:lnTo>
                  <a:lnTo>
                    <a:pt x="86" y="56"/>
                  </a:lnTo>
                  <a:lnTo>
                    <a:pt x="86" y="55"/>
                  </a:lnTo>
                  <a:lnTo>
                    <a:pt x="86" y="54"/>
                  </a:lnTo>
                  <a:close/>
                  <a:moveTo>
                    <a:pt x="72" y="54"/>
                  </a:moveTo>
                  <a:lnTo>
                    <a:pt x="72" y="55"/>
                  </a:lnTo>
                  <a:lnTo>
                    <a:pt x="73" y="56"/>
                  </a:lnTo>
                  <a:lnTo>
                    <a:pt x="73" y="57"/>
                  </a:lnTo>
                  <a:lnTo>
                    <a:pt x="73" y="56"/>
                  </a:lnTo>
                  <a:lnTo>
                    <a:pt x="73" y="55"/>
                  </a:lnTo>
                  <a:lnTo>
                    <a:pt x="72" y="54"/>
                  </a:lnTo>
                  <a:close/>
                  <a:moveTo>
                    <a:pt x="78" y="53"/>
                  </a:moveTo>
                  <a:lnTo>
                    <a:pt x="79" y="54"/>
                  </a:lnTo>
                  <a:lnTo>
                    <a:pt x="79" y="55"/>
                  </a:lnTo>
                  <a:lnTo>
                    <a:pt x="80" y="56"/>
                  </a:lnTo>
                  <a:lnTo>
                    <a:pt x="80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3"/>
                  </a:lnTo>
                  <a:close/>
                  <a:moveTo>
                    <a:pt x="65" y="53"/>
                  </a:moveTo>
                  <a:lnTo>
                    <a:pt x="65" y="54"/>
                  </a:lnTo>
                  <a:lnTo>
                    <a:pt x="65" y="56"/>
                  </a:lnTo>
                  <a:lnTo>
                    <a:pt x="65" y="57"/>
                  </a:lnTo>
                  <a:lnTo>
                    <a:pt x="66" y="56"/>
                  </a:lnTo>
                  <a:lnTo>
                    <a:pt x="67" y="55"/>
                  </a:lnTo>
                  <a:lnTo>
                    <a:pt x="66" y="54"/>
                  </a:lnTo>
                  <a:lnTo>
                    <a:pt x="65" y="53"/>
                  </a:lnTo>
                  <a:close/>
                  <a:moveTo>
                    <a:pt x="100" y="53"/>
                  </a:moveTo>
                  <a:lnTo>
                    <a:pt x="99" y="53"/>
                  </a:lnTo>
                  <a:lnTo>
                    <a:pt x="99" y="53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100" y="53"/>
                  </a:lnTo>
                  <a:lnTo>
                    <a:pt x="100" y="53"/>
                  </a:lnTo>
                  <a:close/>
                  <a:moveTo>
                    <a:pt x="55" y="53"/>
                  </a:moveTo>
                  <a:lnTo>
                    <a:pt x="54" y="53"/>
                  </a:lnTo>
                  <a:lnTo>
                    <a:pt x="55" y="54"/>
                  </a:lnTo>
                  <a:lnTo>
                    <a:pt x="55" y="56"/>
                  </a:lnTo>
                  <a:lnTo>
                    <a:pt x="55" y="59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59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close/>
                  <a:moveTo>
                    <a:pt x="113" y="52"/>
                  </a:moveTo>
                  <a:lnTo>
                    <a:pt x="113" y="55"/>
                  </a:lnTo>
                  <a:lnTo>
                    <a:pt x="113" y="57"/>
                  </a:lnTo>
                  <a:lnTo>
                    <a:pt x="113" y="60"/>
                  </a:lnTo>
                  <a:lnTo>
                    <a:pt x="114" y="59"/>
                  </a:lnTo>
                  <a:lnTo>
                    <a:pt x="114" y="56"/>
                  </a:lnTo>
                  <a:lnTo>
                    <a:pt x="114" y="54"/>
                  </a:lnTo>
                  <a:lnTo>
                    <a:pt x="113" y="52"/>
                  </a:lnTo>
                  <a:close/>
                  <a:moveTo>
                    <a:pt x="103" y="52"/>
                  </a:moveTo>
                  <a:lnTo>
                    <a:pt x="103" y="52"/>
                  </a:lnTo>
                  <a:lnTo>
                    <a:pt x="103" y="53"/>
                  </a:lnTo>
                  <a:lnTo>
                    <a:pt x="103" y="53"/>
                  </a:lnTo>
                  <a:lnTo>
                    <a:pt x="103" y="53"/>
                  </a:lnTo>
                  <a:lnTo>
                    <a:pt x="104" y="53"/>
                  </a:lnTo>
                  <a:lnTo>
                    <a:pt x="104" y="53"/>
                  </a:lnTo>
                  <a:lnTo>
                    <a:pt x="104" y="52"/>
                  </a:lnTo>
                  <a:lnTo>
                    <a:pt x="103" y="52"/>
                  </a:lnTo>
                  <a:close/>
                  <a:moveTo>
                    <a:pt x="109" y="51"/>
                  </a:moveTo>
                  <a:lnTo>
                    <a:pt x="108" y="52"/>
                  </a:lnTo>
                  <a:lnTo>
                    <a:pt x="108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2"/>
                  </a:lnTo>
                  <a:lnTo>
                    <a:pt x="109" y="51"/>
                  </a:lnTo>
                  <a:close/>
                  <a:moveTo>
                    <a:pt x="74" y="51"/>
                  </a:moveTo>
                  <a:lnTo>
                    <a:pt x="73" y="52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5" y="55"/>
                  </a:lnTo>
                  <a:lnTo>
                    <a:pt x="75" y="54"/>
                  </a:lnTo>
                  <a:lnTo>
                    <a:pt x="76" y="54"/>
                  </a:lnTo>
                  <a:lnTo>
                    <a:pt x="75" y="52"/>
                  </a:lnTo>
                  <a:lnTo>
                    <a:pt x="74" y="51"/>
                  </a:lnTo>
                  <a:close/>
                  <a:moveTo>
                    <a:pt x="88" y="51"/>
                  </a:moveTo>
                  <a:lnTo>
                    <a:pt x="88" y="53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8" y="51"/>
                  </a:lnTo>
                  <a:close/>
                  <a:moveTo>
                    <a:pt x="67" y="51"/>
                  </a:moveTo>
                  <a:lnTo>
                    <a:pt x="67" y="52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7" y="51"/>
                  </a:lnTo>
                  <a:close/>
                  <a:moveTo>
                    <a:pt x="94" y="50"/>
                  </a:moveTo>
                  <a:lnTo>
                    <a:pt x="94" y="53"/>
                  </a:lnTo>
                  <a:lnTo>
                    <a:pt x="94" y="55"/>
                  </a:lnTo>
                  <a:lnTo>
                    <a:pt x="96" y="54"/>
                  </a:lnTo>
                  <a:lnTo>
                    <a:pt x="96" y="53"/>
                  </a:lnTo>
                  <a:lnTo>
                    <a:pt x="96" y="52"/>
                  </a:lnTo>
                  <a:lnTo>
                    <a:pt x="96" y="51"/>
                  </a:lnTo>
                  <a:lnTo>
                    <a:pt x="94" y="50"/>
                  </a:lnTo>
                  <a:close/>
                  <a:moveTo>
                    <a:pt x="106" y="50"/>
                  </a:moveTo>
                  <a:lnTo>
                    <a:pt x="105" y="50"/>
                  </a:lnTo>
                  <a:lnTo>
                    <a:pt x="105" y="50"/>
                  </a:lnTo>
                  <a:lnTo>
                    <a:pt x="105" y="51"/>
                  </a:lnTo>
                  <a:lnTo>
                    <a:pt x="106" y="51"/>
                  </a:lnTo>
                  <a:lnTo>
                    <a:pt x="105" y="51"/>
                  </a:lnTo>
                  <a:lnTo>
                    <a:pt x="106" y="50"/>
                  </a:lnTo>
                  <a:lnTo>
                    <a:pt x="106" y="50"/>
                  </a:lnTo>
                  <a:close/>
                  <a:moveTo>
                    <a:pt x="89" y="50"/>
                  </a:moveTo>
                  <a:lnTo>
                    <a:pt x="89" y="51"/>
                  </a:lnTo>
                  <a:lnTo>
                    <a:pt x="89" y="51"/>
                  </a:lnTo>
                  <a:lnTo>
                    <a:pt x="90" y="52"/>
                  </a:lnTo>
                  <a:lnTo>
                    <a:pt x="90" y="51"/>
                  </a:lnTo>
                  <a:lnTo>
                    <a:pt x="90" y="50"/>
                  </a:lnTo>
                  <a:lnTo>
                    <a:pt x="89" y="50"/>
                  </a:lnTo>
                  <a:close/>
                  <a:moveTo>
                    <a:pt x="98" y="50"/>
                  </a:moveTo>
                  <a:lnTo>
                    <a:pt x="98" y="51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99" y="50"/>
                  </a:lnTo>
                  <a:lnTo>
                    <a:pt x="98" y="50"/>
                  </a:lnTo>
                  <a:close/>
                  <a:moveTo>
                    <a:pt x="81" y="50"/>
                  </a:moveTo>
                  <a:lnTo>
                    <a:pt x="81" y="51"/>
                  </a:lnTo>
                  <a:lnTo>
                    <a:pt x="81" y="52"/>
                  </a:lnTo>
                  <a:lnTo>
                    <a:pt x="82" y="53"/>
                  </a:lnTo>
                  <a:lnTo>
                    <a:pt x="82" y="52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1" y="50"/>
                  </a:lnTo>
                  <a:close/>
                  <a:moveTo>
                    <a:pt x="68" y="50"/>
                  </a:moveTo>
                  <a:lnTo>
                    <a:pt x="69" y="50"/>
                  </a:lnTo>
                  <a:lnTo>
                    <a:pt x="69" y="51"/>
                  </a:lnTo>
                  <a:lnTo>
                    <a:pt x="70" y="52"/>
                  </a:lnTo>
                  <a:lnTo>
                    <a:pt x="69" y="50"/>
                  </a:lnTo>
                  <a:lnTo>
                    <a:pt x="68" y="50"/>
                  </a:lnTo>
                  <a:close/>
                  <a:moveTo>
                    <a:pt x="67" y="49"/>
                  </a:moveTo>
                  <a:lnTo>
                    <a:pt x="66" y="50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7" y="49"/>
                  </a:lnTo>
                  <a:close/>
                  <a:moveTo>
                    <a:pt x="61" y="49"/>
                  </a:moveTo>
                  <a:lnTo>
                    <a:pt x="60" y="50"/>
                  </a:lnTo>
                  <a:lnTo>
                    <a:pt x="58" y="51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61" y="54"/>
                  </a:lnTo>
                  <a:lnTo>
                    <a:pt x="62" y="53"/>
                  </a:lnTo>
                  <a:lnTo>
                    <a:pt x="62" y="52"/>
                  </a:lnTo>
                  <a:lnTo>
                    <a:pt x="61" y="51"/>
                  </a:lnTo>
                  <a:lnTo>
                    <a:pt x="61" y="50"/>
                  </a:lnTo>
                  <a:lnTo>
                    <a:pt x="61" y="49"/>
                  </a:lnTo>
                  <a:close/>
                  <a:moveTo>
                    <a:pt x="112" y="48"/>
                  </a:moveTo>
                  <a:lnTo>
                    <a:pt x="112" y="49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2" y="48"/>
                  </a:lnTo>
                  <a:close/>
                  <a:moveTo>
                    <a:pt x="62" y="48"/>
                  </a:moveTo>
                  <a:lnTo>
                    <a:pt x="62" y="49"/>
                  </a:lnTo>
                  <a:lnTo>
                    <a:pt x="63" y="50"/>
                  </a:lnTo>
                  <a:lnTo>
                    <a:pt x="63" y="51"/>
                  </a:lnTo>
                  <a:lnTo>
                    <a:pt x="64" y="50"/>
                  </a:lnTo>
                  <a:lnTo>
                    <a:pt x="63" y="49"/>
                  </a:lnTo>
                  <a:lnTo>
                    <a:pt x="62" y="48"/>
                  </a:lnTo>
                  <a:close/>
                  <a:moveTo>
                    <a:pt x="92" y="47"/>
                  </a:moveTo>
                  <a:lnTo>
                    <a:pt x="91" y="48"/>
                  </a:lnTo>
                  <a:lnTo>
                    <a:pt x="92" y="48"/>
                  </a:lnTo>
                  <a:lnTo>
                    <a:pt x="92" y="49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2" y="47"/>
                  </a:lnTo>
                  <a:close/>
                  <a:moveTo>
                    <a:pt x="104" y="47"/>
                  </a:moveTo>
                  <a:lnTo>
                    <a:pt x="104" y="47"/>
                  </a:lnTo>
                  <a:lnTo>
                    <a:pt x="104" y="48"/>
                  </a:lnTo>
                  <a:lnTo>
                    <a:pt x="104" y="49"/>
                  </a:lnTo>
                  <a:lnTo>
                    <a:pt x="104" y="48"/>
                  </a:lnTo>
                  <a:lnTo>
                    <a:pt x="105" y="48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4" y="47"/>
                  </a:lnTo>
                  <a:close/>
                  <a:moveTo>
                    <a:pt x="97" y="47"/>
                  </a:moveTo>
                  <a:lnTo>
                    <a:pt x="96" y="47"/>
                  </a:lnTo>
                  <a:lnTo>
                    <a:pt x="96" y="48"/>
                  </a:lnTo>
                  <a:lnTo>
                    <a:pt x="96" y="49"/>
                  </a:lnTo>
                  <a:lnTo>
                    <a:pt x="96" y="49"/>
                  </a:lnTo>
                  <a:lnTo>
                    <a:pt x="97" y="48"/>
                  </a:lnTo>
                  <a:lnTo>
                    <a:pt x="97" y="47"/>
                  </a:lnTo>
                  <a:close/>
                  <a:moveTo>
                    <a:pt x="85" y="47"/>
                  </a:moveTo>
                  <a:lnTo>
                    <a:pt x="85" y="47"/>
                  </a:lnTo>
                  <a:lnTo>
                    <a:pt x="85" y="48"/>
                  </a:lnTo>
                  <a:lnTo>
                    <a:pt x="86" y="48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8"/>
                  </a:lnTo>
                  <a:lnTo>
                    <a:pt x="86" y="47"/>
                  </a:lnTo>
                  <a:lnTo>
                    <a:pt x="85" y="47"/>
                  </a:lnTo>
                  <a:close/>
                  <a:moveTo>
                    <a:pt x="72" y="47"/>
                  </a:moveTo>
                  <a:lnTo>
                    <a:pt x="70" y="48"/>
                  </a:lnTo>
                  <a:lnTo>
                    <a:pt x="70" y="49"/>
                  </a:lnTo>
                  <a:lnTo>
                    <a:pt x="72" y="50"/>
                  </a:lnTo>
                  <a:lnTo>
                    <a:pt x="73" y="49"/>
                  </a:lnTo>
                  <a:lnTo>
                    <a:pt x="73" y="48"/>
                  </a:lnTo>
                  <a:lnTo>
                    <a:pt x="72" y="47"/>
                  </a:lnTo>
                  <a:lnTo>
                    <a:pt x="72" y="47"/>
                  </a:lnTo>
                  <a:close/>
                  <a:moveTo>
                    <a:pt x="109" y="45"/>
                  </a:moveTo>
                  <a:lnTo>
                    <a:pt x="109" y="47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8" y="47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10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09" y="45"/>
                  </a:lnTo>
                  <a:close/>
                  <a:moveTo>
                    <a:pt x="79" y="45"/>
                  </a:moveTo>
                  <a:lnTo>
                    <a:pt x="78" y="45"/>
                  </a:lnTo>
                  <a:lnTo>
                    <a:pt x="78" y="47"/>
                  </a:lnTo>
                  <a:lnTo>
                    <a:pt x="79" y="48"/>
                  </a:lnTo>
                  <a:lnTo>
                    <a:pt x="80" y="48"/>
                  </a:lnTo>
                  <a:lnTo>
                    <a:pt x="80" y="47"/>
                  </a:lnTo>
                  <a:lnTo>
                    <a:pt x="79" y="45"/>
                  </a:lnTo>
                  <a:lnTo>
                    <a:pt x="79" y="45"/>
                  </a:lnTo>
                  <a:close/>
                  <a:moveTo>
                    <a:pt x="70" y="44"/>
                  </a:moveTo>
                  <a:lnTo>
                    <a:pt x="70" y="45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4"/>
                  </a:lnTo>
                  <a:close/>
                  <a:moveTo>
                    <a:pt x="65" y="44"/>
                  </a:moveTo>
                  <a:lnTo>
                    <a:pt x="64" y="44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4" y="47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5" y="47"/>
                  </a:lnTo>
                  <a:lnTo>
                    <a:pt x="65" y="45"/>
                  </a:lnTo>
                  <a:lnTo>
                    <a:pt x="65" y="44"/>
                  </a:lnTo>
                  <a:close/>
                  <a:moveTo>
                    <a:pt x="103" y="43"/>
                  </a:moveTo>
                  <a:lnTo>
                    <a:pt x="103" y="44"/>
                  </a:lnTo>
                  <a:lnTo>
                    <a:pt x="103" y="45"/>
                  </a:lnTo>
                  <a:lnTo>
                    <a:pt x="103" y="44"/>
                  </a:lnTo>
                  <a:lnTo>
                    <a:pt x="104" y="44"/>
                  </a:lnTo>
                  <a:lnTo>
                    <a:pt x="103" y="43"/>
                  </a:lnTo>
                  <a:close/>
                  <a:moveTo>
                    <a:pt x="86" y="43"/>
                  </a:moveTo>
                  <a:lnTo>
                    <a:pt x="86" y="44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close/>
                  <a:moveTo>
                    <a:pt x="99" y="43"/>
                  </a:moveTo>
                  <a:lnTo>
                    <a:pt x="98" y="44"/>
                  </a:lnTo>
                  <a:lnTo>
                    <a:pt x="99" y="45"/>
                  </a:lnTo>
                  <a:lnTo>
                    <a:pt x="100" y="47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99" y="43"/>
                  </a:lnTo>
                  <a:close/>
                  <a:moveTo>
                    <a:pt x="75" y="43"/>
                  </a:moveTo>
                  <a:lnTo>
                    <a:pt x="74" y="43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3"/>
                  </a:lnTo>
                  <a:close/>
                  <a:moveTo>
                    <a:pt x="94" y="42"/>
                  </a:moveTo>
                  <a:lnTo>
                    <a:pt x="93" y="43"/>
                  </a:lnTo>
                  <a:lnTo>
                    <a:pt x="93" y="44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96" y="44"/>
                  </a:lnTo>
                  <a:lnTo>
                    <a:pt x="94" y="43"/>
                  </a:lnTo>
                  <a:lnTo>
                    <a:pt x="94" y="42"/>
                  </a:lnTo>
                  <a:lnTo>
                    <a:pt x="94" y="42"/>
                  </a:lnTo>
                  <a:close/>
                  <a:moveTo>
                    <a:pt x="109" y="42"/>
                  </a:moveTo>
                  <a:lnTo>
                    <a:pt x="109" y="43"/>
                  </a:lnTo>
                  <a:lnTo>
                    <a:pt x="108" y="43"/>
                  </a:lnTo>
                  <a:lnTo>
                    <a:pt x="108" y="44"/>
                  </a:lnTo>
                  <a:lnTo>
                    <a:pt x="109" y="43"/>
                  </a:lnTo>
                  <a:lnTo>
                    <a:pt x="109" y="42"/>
                  </a:lnTo>
                  <a:lnTo>
                    <a:pt x="109" y="42"/>
                  </a:lnTo>
                  <a:close/>
                  <a:moveTo>
                    <a:pt x="88" y="41"/>
                  </a:moveTo>
                  <a:lnTo>
                    <a:pt x="88" y="42"/>
                  </a:lnTo>
                  <a:lnTo>
                    <a:pt x="88" y="43"/>
                  </a:lnTo>
                  <a:lnTo>
                    <a:pt x="88" y="44"/>
                  </a:lnTo>
                  <a:lnTo>
                    <a:pt x="89" y="4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89" y="42"/>
                  </a:lnTo>
                  <a:lnTo>
                    <a:pt x="88" y="41"/>
                  </a:lnTo>
                  <a:close/>
                  <a:moveTo>
                    <a:pt x="81" y="41"/>
                  </a:moveTo>
                  <a:lnTo>
                    <a:pt x="81" y="42"/>
                  </a:lnTo>
                  <a:lnTo>
                    <a:pt x="82" y="43"/>
                  </a:lnTo>
                  <a:lnTo>
                    <a:pt x="82" y="44"/>
                  </a:lnTo>
                  <a:lnTo>
                    <a:pt x="84" y="43"/>
                  </a:lnTo>
                  <a:lnTo>
                    <a:pt x="82" y="42"/>
                  </a:lnTo>
                  <a:lnTo>
                    <a:pt x="81" y="41"/>
                  </a:lnTo>
                  <a:close/>
                  <a:moveTo>
                    <a:pt x="76" y="40"/>
                  </a:moveTo>
                  <a:lnTo>
                    <a:pt x="76" y="41"/>
                  </a:lnTo>
                  <a:lnTo>
                    <a:pt x="76" y="42"/>
                  </a:lnTo>
                  <a:lnTo>
                    <a:pt x="77" y="43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6" y="40"/>
                  </a:lnTo>
                  <a:close/>
                  <a:moveTo>
                    <a:pt x="67" y="40"/>
                  </a:moveTo>
                  <a:lnTo>
                    <a:pt x="67" y="40"/>
                  </a:lnTo>
                  <a:lnTo>
                    <a:pt x="67" y="41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8" y="44"/>
                  </a:lnTo>
                  <a:lnTo>
                    <a:pt x="69" y="43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69" y="41"/>
                  </a:lnTo>
                  <a:lnTo>
                    <a:pt x="68" y="40"/>
                  </a:lnTo>
                  <a:lnTo>
                    <a:pt x="67" y="40"/>
                  </a:lnTo>
                  <a:close/>
                  <a:moveTo>
                    <a:pt x="121" y="39"/>
                  </a:moveTo>
                  <a:lnTo>
                    <a:pt x="120" y="40"/>
                  </a:lnTo>
                  <a:lnTo>
                    <a:pt x="120" y="48"/>
                  </a:lnTo>
                  <a:lnTo>
                    <a:pt x="120" y="57"/>
                  </a:lnTo>
                  <a:lnTo>
                    <a:pt x="118" y="67"/>
                  </a:lnTo>
                  <a:lnTo>
                    <a:pt x="120" y="77"/>
                  </a:lnTo>
                  <a:lnTo>
                    <a:pt x="118" y="77"/>
                  </a:lnTo>
                  <a:lnTo>
                    <a:pt x="118" y="77"/>
                  </a:lnTo>
                  <a:lnTo>
                    <a:pt x="117" y="77"/>
                  </a:lnTo>
                  <a:lnTo>
                    <a:pt x="118" y="84"/>
                  </a:lnTo>
                  <a:lnTo>
                    <a:pt x="118" y="90"/>
                  </a:lnTo>
                  <a:lnTo>
                    <a:pt x="120" y="98"/>
                  </a:lnTo>
                  <a:lnTo>
                    <a:pt x="120" y="69"/>
                  </a:lnTo>
                  <a:lnTo>
                    <a:pt x="121" y="40"/>
                  </a:lnTo>
                  <a:lnTo>
                    <a:pt x="121" y="39"/>
                  </a:lnTo>
                  <a:close/>
                  <a:moveTo>
                    <a:pt x="82" y="39"/>
                  </a:moveTo>
                  <a:lnTo>
                    <a:pt x="82" y="40"/>
                  </a:lnTo>
                  <a:lnTo>
                    <a:pt x="82" y="40"/>
                  </a:lnTo>
                  <a:lnTo>
                    <a:pt x="84" y="41"/>
                  </a:lnTo>
                  <a:lnTo>
                    <a:pt x="84" y="39"/>
                  </a:lnTo>
                  <a:lnTo>
                    <a:pt x="82" y="39"/>
                  </a:lnTo>
                  <a:close/>
                  <a:moveTo>
                    <a:pt x="76" y="39"/>
                  </a:moveTo>
                  <a:lnTo>
                    <a:pt x="74" y="41"/>
                  </a:lnTo>
                  <a:lnTo>
                    <a:pt x="75" y="40"/>
                  </a:lnTo>
                  <a:lnTo>
                    <a:pt x="76" y="40"/>
                  </a:lnTo>
                  <a:lnTo>
                    <a:pt x="76" y="39"/>
                  </a:lnTo>
                  <a:close/>
                  <a:moveTo>
                    <a:pt x="90" y="38"/>
                  </a:moveTo>
                  <a:lnTo>
                    <a:pt x="90" y="39"/>
                  </a:lnTo>
                  <a:lnTo>
                    <a:pt x="90" y="39"/>
                  </a:lnTo>
                  <a:lnTo>
                    <a:pt x="91" y="40"/>
                  </a:lnTo>
                  <a:lnTo>
                    <a:pt x="90" y="39"/>
                  </a:lnTo>
                  <a:lnTo>
                    <a:pt x="90" y="38"/>
                  </a:lnTo>
                  <a:close/>
                  <a:moveTo>
                    <a:pt x="62" y="38"/>
                  </a:moveTo>
                  <a:lnTo>
                    <a:pt x="60" y="40"/>
                  </a:lnTo>
                  <a:lnTo>
                    <a:pt x="57" y="42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7"/>
                  </a:lnTo>
                  <a:lnTo>
                    <a:pt x="60" y="44"/>
                  </a:lnTo>
                  <a:lnTo>
                    <a:pt x="61" y="43"/>
                  </a:lnTo>
                  <a:lnTo>
                    <a:pt x="63" y="41"/>
                  </a:lnTo>
                  <a:lnTo>
                    <a:pt x="63" y="40"/>
                  </a:lnTo>
                  <a:lnTo>
                    <a:pt x="62" y="39"/>
                  </a:lnTo>
                  <a:lnTo>
                    <a:pt x="62" y="38"/>
                  </a:lnTo>
                  <a:close/>
                  <a:moveTo>
                    <a:pt x="52" y="38"/>
                  </a:moveTo>
                  <a:lnTo>
                    <a:pt x="52" y="56"/>
                  </a:lnTo>
                  <a:lnTo>
                    <a:pt x="54" y="73"/>
                  </a:lnTo>
                  <a:lnTo>
                    <a:pt x="54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5" y="71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4" y="65"/>
                  </a:lnTo>
                  <a:lnTo>
                    <a:pt x="54" y="63"/>
                  </a:lnTo>
                  <a:lnTo>
                    <a:pt x="53" y="51"/>
                  </a:lnTo>
                  <a:lnTo>
                    <a:pt x="52" y="38"/>
                  </a:lnTo>
                  <a:close/>
                  <a:moveTo>
                    <a:pt x="99" y="37"/>
                  </a:moveTo>
                  <a:lnTo>
                    <a:pt x="98" y="37"/>
                  </a:lnTo>
                  <a:lnTo>
                    <a:pt x="98" y="3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9" y="40"/>
                  </a:lnTo>
                  <a:lnTo>
                    <a:pt x="100" y="39"/>
                  </a:lnTo>
                  <a:lnTo>
                    <a:pt x="99" y="38"/>
                  </a:lnTo>
                  <a:lnTo>
                    <a:pt x="99" y="37"/>
                  </a:lnTo>
                  <a:close/>
                  <a:moveTo>
                    <a:pt x="79" y="36"/>
                  </a:moveTo>
                  <a:lnTo>
                    <a:pt x="78" y="38"/>
                  </a:lnTo>
                  <a:lnTo>
                    <a:pt x="77" y="39"/>
                  </a:lnTo>
                  <a:lnTo>
                    <a:pt x="78" y="39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9" y="41"/>
                  </a:lnTo>
                  <a:lnTo>
                    <a:pt x="79" y="39"/>
                  </a:lnTo>
                  <a:lnTo>
                    <a:pt x="79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79" y="36"/>
                  </a:lnTo>
                  <a:close/>
                  <a:moveTo>
                    <a:pt x="105" y="36"/>
                  </a:moveTo>
                  <a:lnTo>
                    <a:pt x="104" y="37"/>
                  </a:lnTo>
                  <a:lnTo>
                    <a:pt x="103" y="39"/>
                  </a:lnTo>
                  <a:lnTo>
                    <a:pt x="104" y="40"/>
                  </a:lnTo>
                  <a:lnTo>
                    <a:pt x="104" y="41"/>
                  </a:lnTo>
                  <a:lnTo>
                    <a:pt x="105" y="41"/>
                  </a:lnTo>
                  <a:lnTo>
                    <a:pt x="106" y="42"/>
                  </a:lnTo>
                  <a:lnTo>
                    <a:pt x="106" y="40"/>
                  </a:lnTo>
                  <a:lnTo>
                    <a:pt x="106" y="39"/>
                  </a:lnTo>
                  <a:lnTo>
                    <a:pt x="106" y="37"/>
                  </a:lnTo>
                  <a:lnTo>
                    <a:pt x="105" y="36"/>
                  </a:lnTo>
                  <a:close/>
                  <a:moveTo>
                    <a:pt x="109" y="33"/>
                  </a:moveTo>
                  <a:lnTo>
                    <a:pt x="109" y="36"/>
                  </a:lnTo>
                  <a:lnTo>
                    <a:pt x="110" y="38"/>
                  </a:lnTo>
                  <a:lnTo>
                    <a:pt x="110" y="36"/>
                  </a:lnTo>
                  <a:lnTo>
                    <a:pt x="109" y="35"/>
                  </a:lnTo>
                  <a:lnTo>
                    <a:pt x="109" y="33"/>
                  </a:lnTo>
                  <a:close/>
                  <a:moveTo>
                    <a:pt x="101" y="33"/>
                  </a:moveTo>
                  <a:lnTo>
                    <a:pt x="101" y="35"/>
                  </a:lnTo>
                  <a:lnTo>
                    <a:pt x="101" y="35"/>
                  </a:lnTo>
                  <a:lnTo>
                    <a:pt x="102" y="36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1" y="33"/>
                  </a:lnTo>
                  <a:close/>
                  <a:moveTo>
                    <a:pt x="64" y="33"/>
                  </a:moveTo>
                  <a:lnTo>
                    <a:pt x="64" y="36"/>
                  </a:lnTo>
                  <a:lnTo>
                    <a:pt x="64" y="37"/>
                  </a:lnTo>
                  <a:lnTo>
                    <a:pt x="65" y="39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6" y="36"/>
                  </a:lnTo>
                  <a:lnTo>
                    <a:pt x="65" y="35"/>
                  </a:lnTo>
                  <a:lnTo>
                    <a:pt x="64" y="33"/>
                  </a:lnTo>
                  <a:close/>
                  <a:moveTo>
                    <a:pt x="88" y="33"/>
                  </a:moveTo>
                  <a:lnTo>
                    <a:pt x="89" y="35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3"/>
                  </a:lnTo>
                  <a:close/>
                  <a:moveTo>
                    <a:pt x="73" y="33"/>
                  </a:moveTo>
                  <a:lnTo>
                    <a:pt x="72" y="35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0" y="36"/>
                  </a:lnTo>
                  <a:lnTo>
                    <a:pt x="72" y="36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2" y="39"/>
                  </a:lnTo>
                  <a:lnTo>
                    <a:pt x="72" y="40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2" y="38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6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7"/>
                  </a:lnTo>
                  <a:lnTo>
                    <a:pt x="74" y="36"/>
                  </a:lnTo>
                  <a:lnTo>
                    <a:pt x="73" y="35"/>
                  </a:lnTo>
                  <a:lnTo>
                    <a:pt x="73" y="33"/>
                  </a:lnTo>
                  <a:close/>
                  <a:moveTo>
                    <a:pt x="115" y="33"/>
                  </a:moveTo>
                  <a:lnTo>
                    <a:pt x="114" y="36"/>
                  </a:lnTo>
                  <a:lnTo>
                    <a:pt x="114" y="38"/>
                  </a:lnTo>
                  <a:lnTo>
                    <a:pt x="114" y="40"/>
                  </a:lnTo>
                  <a:lnTo>
                    <a:pt x="114" y="42"/>
                  </a:lnTo>
                  <a:lnTo>
                    <a:pt x="114" y="41"/>
                  </a:lnTo>
                  <a:lnTo>
                    <a:pt x="115" y="39"/>
                  </a:lnTo>
                  <a:lnTo>
                    <a:pt x="115" y="36"/>
                  </a:lnTo>
                  <a:lnTo>
                    <a:pt x="115" y="33"/>
                  </a:lnTo>
                  <a:close/>
                  <a:moveTo>
                    <a:pt x="53" y="33"/>
                  </a:moveTo>
                  <a:lnTo>
                    <a:pt x="53" y="38"/>
                  </a:lnTo>
                  <a:lnTo>
                    <a:pt x="54" y="42"/>
                  </a:lnTo>
                  <a:lnTo>
                    <a:pt x="54" y="47"/>
                  </a:lnTo>
                  <a:lnTo>
                    <a:pt x="55" y="51"/>
                  </a:lnTo>
                  <a:lnTo>
                    <a:pt x="55" y="47"/>
                  </a:lnTo>
                  <a:lnTo>
                    <a:pt x="54" y="42"/>
                  </a:lnTo>
                  <a:lnTo>
                    <a:pt x="54" y="38"/>
                  </a:lnTo>
                  <a:lnTo>
                    <a:pt x="53" y="33"/>
                  </a:lnTo>
                  <a:close/>
                  <a:moveTo>
                    <a:pt x="120" y="33"/>
                  </a:moveTo>
                  <a:lnTo>
                    <a:pt x="120" y="36"/>
                  </a:lnTo>
                  <a:lnTo>
                    <a:pt x="120" y="37"/>
                  </a:lnTo>
                  <a:lnTo>
                    <a:pt x="121" y="37"/>
                  </a:lnTo>
                  <a:lnTo>
                    <a:pt x="121" y="36"/>
                  </a:lnTo>
                  <a:lnTo>
                    <a:pt x="121" y="35"/>
                  </a:lnTo>
                  <a:lnTo>
                    <a:pt x="121" y="33"/>
                  </a:lnTo>
                  <a:lnTo>
                    <a:pt x="120" y="33"/>
                  </a:lnTo>
                  <a:close/>
                  <a:moveTo>
                    <a:pt x="60" y="33"/>
                  </a:moveTo>
                  <a:lnTo>
                    <a:pt x="58" y="33"/>
                  </a:lnTo>
                  <a:lnTo>
                    <a:pt x="58" y="35"/>
                  </a:lnTo>
                  <a:lnTo>
                    <a:pt x="57" y="36"/>
                  </a:lnTo>
                  <a:lnTo>
                    <a:pt x="56" y="36"/>
                  </a:lnTo>
                  <a:lnTo>
                    <a:pt x="57" y="37"/>
                  </a:lnTo>
                  <a:lnTo>
                    <a:pt x="57" y="38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60" y="36"/>
                  </a:lnTo>
                  <a:lnTo>
                    <a:pt x="60" y="33"/>
                  </a:lnTo>
                  <a:close/>
                  <a:moveTo>
                    <a:pt x="10" y="33"/>
                  </a:moveTo>
                  <a:lnTo>
                    <a:pt x="7" y="45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8" y="49"/>
                  </a:lnTo>
                  <a:lnTo>
                    <a:pt x="10" y="33"/>
                  </a:lnTo>
                  <a:close/>
                  <a:moveTo>
                    <a:pt x="94" y="32"/>
                  </a:moveTo>
                  <a:lnTo>
                    <a:pt x="94" y="33"/>
                  </a:lnTo>
                  <a:lnTo>
                    <a:pt x="94" y="33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3"/>
                  </a:lnTo>
                  <a:lnTo>
                    <a:pt x="96" y="32"/>
                  </a:lnTo>
                  <a:lnTo>
                    <a:pt x="94" y="32"/>
                  </a:lnTo>
                  <a:close/>
                  <a:moveTo>
                    <a:pt x="82" y="31"/>
                  </a:moveTo>
                  <a:lnTo>
                    <a:pt x="82" y="32"/>
                  </a:lnTo>
                  <a:lnTo>
                    <a:pt x="81" y="33"/>
                  </a:lnTo>
                  <a:lnTo>
                    <a:pt x="82" y="35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31"/>
                  </a:lnTo>
                  <a:close/>
                  <a:moveTo>
                    <a:pt x="53" y="31"/>
                  </a:moveTo>
                  <a:lnTo>
                    <a:pt x="52" y="31"/>
                  </a:lnTo>
                  <a:lnTo>
                    <a:pt x="53" y="31"/>
                  </a:lnTo>
                  <a:lnTo>
                    <a:pt x="53" y="32"/>
                  </a:lnTo>
                  <a:lnTo>
                    <a:pt x="53" y="33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3" y="31"/>
                  </a:lnTo>
                  <a:close/>
                  <a:moveTo>
                    <a:pt x="118" y="31"/>
                  </a:moveTo>
                  <a:lnTo>
                    <a:pt x="117" y="35"/>
                  </a:lnTo>
                  <a:lnTo>
                    <a:pt x="118" y="37"/>
                  </a:lnTo>
                  <a:lnTo>
                    <a:pt x="118" y="36"/>
                  </a:lnTo>
                  <a:lnTo>
                    <a:pt x="118" y="33"/>
                  </a:lnTo>
                  <a:lnTo>
                    <a:pt x="118" y="31"/>
                  </a:lnTo>
                  <a:close/>
                  <a:moveTo>
                    <a:pt x="75" y="30"/>
                  </a:moveTo>
                  <a:lnTo>
                    <a:pt x="74" y="31"/>
                  </a:lnTo>
                  <a:lnTo>
                    <a:pt x="74" y="33"/>
                  </a:lnTo>
                  <a:lnTo>
                    <a:pt x="75" y="35"/>
                  </a:lnTo>
                  <a:lnTo>
                    <a:pt x="75" y="36"/>
                  </a:lnTo>
                  <a:lnTo>
                    <a:pt x="76" y="35"/>
                  </a:lnTo>
                  <a:lnTo>
                    <a:pt x="76" y="33"/>
                  </a:lnTo>
                  <a:lnTo>
                    <a:pt x="76" y="32"/>
                  </a:lnTo>
                  <a:lnTo>
                    <a:pt x="75" y="31"/>
                  </a:lnTo>
                  <a:lnTo>
                    <a:pt x="75" y="30"/>
                  </a:lnTo>
                  <a:close/>
                  <a:moveTo>
                    <a:pt x="67" y="30"/>
                  </a:moveTo>
                  <a:lnTo>
                    <a:pt x="67" y="31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8" y="33"/>
                  </a:lnTo>
                  <a:lnTo>
                    <a:pt x="68" y="35"/>
                  </a:lnTo>
                  <a:lnTo>
                    <a:pt x="69" y="33"/>
                  </a:lnTo>
                  <a:lnTo>
                    <a:pt x="69" y="32"/>
                  </a:lnTo>
                  <a:lnTo>
                    <a:pt x="68" y="32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8" y="30"/>
                  </a:lnTo>
                  <a:lnTo>
                    <a:pt x="67" y="30"/>
                  </a:lnTo>
                  <a:close/>
                  <a:moveTo>
                    <a:pt x="62" y="30"/>
                  </a:moveTo>
                  <a:lnTo>
                    <a:pt x="62" y="30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1" y="33"/>
                  </a:lnTo>
                  <a:lnTo>
                    <a:pt x="62" y="32"/>
                  </a:lnTo>
                  <a:lnTo>
                    <a:pt x="63" y="31"/>
                  </a:lnTo>
                  <a:lnTo>
                    <a:pt x="63" y="30"/>
                  </a:lnTo>
                  <a:lnTo>
                    <a:pt x="62" y="30"/>
                  </a:lnTo>
                  <a:close/>
                  <a:moveTo>
                    <a:pt x="104" y="29"/>
                  </a:moveTo>
                  <a:lnTo>
                    <a:pt x="104" y="30"/>
                  </a:lnTo>
                  <a:lnTo>
                    <a:pt x="104" y="30"/>
                  </a:lnTo>
                  <a:lnTo>
                    <a:pt x="105" y="31"/>
                  </a:lnTo>
                  <a:lnTo>
                    <a:pt x="105" y="32"/>
                  </a:lnTo>
                  <a:lnTo>
                    <a:pt x="106" y="31"/>
                  </a:lnTo>
                  <a:lnTo>
                    <a:pt x="105" y="30"/>
                  </a:lnTo>
                  <a:lnTo>
                    <a:pt x="104" y="29"/>
                  </a:lnTo>
                  <a:close/>
                  <a:moveTo>
                    <a:pt x="89" y="29"/>
                  </a:moveTo>
                  <a:lnTo>
                    <a:pt x="89" y="30"/>
                  </a:lnTo>
                  <a:lnTo>
                    <a:pt x="89" y="32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0" y="30"/>
                  </a:lnTo>
                  <a:lnTo>
                    <a:pt x="89" y="29"/>
                  </a:lnTo>
                  <a:close/>
                  <a:moveTo>
                    <a:pt x="76" y="28"/>
                  </a:moveTo>
                  <a:lnTo>
                    <a:pt x="76" y="29"/>
                  </a:lnTo>
                  <a:lnTo>
                    <a:pt x="75" y="30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6" y="29"/>
                  </a:lnTo>
                  <a:lnTo>
                    <a:pt x="77" y="30"/>
                  </a:lnTo>
                  <a:lnTo>
                    <a:pt x="77" y="31"/>
                  </a:lnTo>
                  <a:lnTo>
                    <a:pt x="78" y="32"/>
                  </a:lnTo>
                  <a:lnTo>
                    <a:pt x="78" y="31"/>
                  </a:lnTo>
                  <a:lnTo>
                    <a:pt x="77" y="29"/>
                  </a:lnTo>
                  <a:lnTo>
                    <a:pt x="76" y="28"/>
                  </a:lnTo>
                  <a:close/>
                  <a:moveTo>
                    <a:pt x="69" y="28"/>
                  </a:moveTo>
                  <a:lnTo>
                    <a:pt x="68" y="29"/>
                  </a:lnTo>
                  <a:lnTo>
                    <a:pt x="68" y="30"/>
                  </a:lnTo>
                  <a:lnTo>
                    <a:pt x="69" y="31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70" y="30"/>
                  </a:lnTo>
                  <a:lnTo>
                    <a:pt x="69" y="29"/>
                  </a:lnTo>
                  <a:lnTo>
                    <a:pt x="69" y="28"/>
                  </a:lnTo>
                  <a:close/>
                  <a:moveTo>
                    <a:pt x="100" y="28"/>
                  </a:moveTo>
                  <a:lnTo>
                    <a:pt x="99" y="28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98" y="30"/>
                  </a:lnTo>
                  <a:lnTo>
                    <a:pt x="99" y="31"/>
                  </a:lnTo>
                  <a:lnTo>
                    <a:pt x="100" y="32"/>
                  </a:lnTo>
                  <a:lnTo>
                    <a:pt x="99" y="30"/>
                  </a:lnTo>
                  <a:lnTo>
                    <a:pt x="100" y="28"/>
                  </a:lnTo>
                  <a:close/>
                  <a:moveTo>
                    <a:pt x="85" y="28"/>
                  </a:move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8"/>
                  </a:lnTo>
                  <a:close/>
                  <a:moveTo>
                    <a:pt x="62" y="28"/>
                  </a:moveTo>
                  <a:lnTo>
                    <a:pt x="61" y="28"/>
                  </a:lnTo>
                  <a:lnTo>
                    <a:pt x="61" y="29"/>
                  </a:lnTo>
                  <a:lnTo>
                    <a:pt x="58" y="30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8" y="32"/>
                  </a:lnTo>
                  <a:lnTo>
                    <a:pt x="60" y="31"/>
                  </a:lnTo>
                  <a:lnTo>
                    <a:pt x="61" y="29"/>
                  </a:lnTo>
                  <a:lnTo>
                    <a:pt x="62" y="28"/>
                  </a:lnTo>
                  <a:close/>
                  <a:moveTo>
                    <a:pt x="115" y="27"/>
                  </a:moveTo>
                  <a:lnTo>
                    <a:pt x="114" y="29"/>
                  </a:lnTo>
                  <a:lnTo>
                    <a:pt x="114" y="30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29"/>
                  </a:lnTo>
                  <a:lnTo>
                    <a:pt x="115" y="28"/>
                  </a:lnTo>
                  <a:lnTo>
                    <a:pt x="115" y="27"/>
                  </a:lnTo>
                  <a:close/>
                  <a:moveTo>
                    <a:pt x="52" y="27"/>
                  </a:moveTo>
                  <a:lnTo>
                    <a:pt x="52" y="28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65" y="26"/>
                  </a:moveTo>
                  <a:lnTo>
                    <a:pt x="64" y="27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5" y="26"/>
                  </a:lnTo>
                  <a:lnTo>
                    <a:pt x="65" y="26"/>
                  </a:lnTo>
                  <a:close/>
                  <a:moveTo>
                    <a:pt x="99" y="26"/>
                  </a:moveTo>
                  <a:lnTo>
                    <a:pt x="99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8"/>
                  </a:lnTo>
                  <a:lnTo>
                    <a:pt x="99" y="28"/>
                  </a:lnTo>
                  <a:lnTo>
                    <a:pt x="99" y="27"/>
                  </a:lnTo>
                  <a:lnTo>
                    <a:pt x="99" y="26"/>
                  </a:lnTo>
                  <a:lnTo>
                    <a:pt x="99" y="26"/>
                  </a:lnTo>
                  <a:close/>
                  <a:moveTo>
                    <a:pt x="79" y="25"/>
                  </a:move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7"/>
                  </a:lnTo>
                  <a:lnTo>
                    <a:pt x="77" y="27"/>
                  </a:lnTo>
                  <a:lnTo>
                    <a:pt x="79" y="29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7"/>
                  </a:lnTo>
                  <a:lnTo>
                    <a:pt x="79" y="25"/>
                  </a:lnTo>
                  <a:close/>
                  <a:moveTo>
                    <a:pt x="102" y="25"/>
                  </a:moveTo>
                  <a:lnTo>
                    <a:pt x="102" y="25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102" y="25"/>
                  </a:lnTo>
                  <a:close/>
                  <a:moveTo>
                    <a:pt x="60" y="25"/>
                  </a:moveTo>
                  <a:lnTo>
                    <a:pt x="60" y="26"/>
                  </a:lnTo>
                  <a:lnTo>
                    <a:pt x="58" y="26"/>
                  </a:lnTo>
                  <a:lnTo>
                    <a:pt x="58" y="27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30"/>
                  </a:lnTo>
                  <a:lnTo>
                    <a:pt x="58" y="29"/>
                  </a:lnTo>
                  <a:lnTo>
                    <a:pt x="60" y="28"/>
                  </a:lnTo>
                  <a:lnTo>
                    <a:pt x="60" y="26"/>
                  </a:lnTo>
                  <a:lnTo>
                    <a:pt x="60" y="25"/>
                  </a:lnTo>
                  <a:close/>
                  <a:moveTo>
                    <a:pt x="109" y="25"/>
                  </a:moveTo>
                  <a:lnTo>
                    <a:pt x="109" y="26"/>
                  </a:lnTo>
                  <a:lnTo>
                    <a:pt x="108" y="27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10" y="27"/>
                  </a:lnTo>
                  <a:lnTo>
                    <a:pt x="110" y="26"/>
                  </a:lnTo>
                  <a:lnTo>
                    <a:pt x="109" y="25"/>
                  </a:lnTo>
                  <a:close/>
                  <a:moveTo>
                    <a:pt x="66" y="25"/>
                  </a:moveTo>
                  <a:lnTo>
                    <a:pt x="66" y="26"/>
                  </a:lnTo>
                  <a:lnTo>
                    <a:pt x="67" y="26"/>
                  </a:lnTo>
                  <a:lnTo>
                    <a:pt x="67" y="27"/>
                  </a:lnTo>
                  <a:lnTo>
                    <a:pt x="67" y="26"/>
                  </a:lnTo>
                  <a:lnTo>
                    <a:pt x="67" y="25"/>
                  </a:lnTo>
                  <a:lnTo>
                    <a:pt x="66" y="25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5" y="25"/>
                  </a:lnTo>
                  <a:lnTo>
                    <a:pt x="64" y="25"/>
                  </a:lnTo>
                  <a:close/>
                  <a:moveTo>
                    <a:pt x="115" y="24"/>
                  </a:moveTo>
                  <a:lnTo>
                    <a:pt x="114" y="25"/>
                  </a:lnTo>
                  <a:lnTo>
                    <a:pt x="114" y="27"/>
                  </a:lnTo>
                  <a:lnTo>
                    <a:pt x="115" y="26"/>
                  </a:lnTo>
                  <a:lnTo>
                    <a:pt x="115" y="25"/>
                  </a:lnTo>
                  <a:lnTo>
                    <a:pt x="115" y="25"/>
                  </a:lnTo>
                  <a:lnTo>
                    <a:pt x="115" y="24"/>
                  </a:lnTo>
                  <a:close/>
                  <a:moveTo>
                    <a:pt x="81" y="24"/>
                  </a:move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2" y="25"/>
                  </a:lnTo>
                  <a:lnTo>
                    <a:pt x="81" y="24"/>
                  </a:lnTo>
                  <a:close/>
                  <a:moveTo>
                    <a:pt x="73" y="24"/>
                  </a:moveTo>
                  <a:lnTo>
                    <a:pt x="74" y="24"/>
                  </a:lnTo>
                  <a:lnTo>
                    <a:pt x="75" y="26"/>
                  </a:lnTo>
                  <a:lnTo>
                    <a:pt x="75" y="27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3" y="24"/>
                  </a:lnTo>
                  <a:lnTo>
                    <a:pt x="72" y="25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2" y="26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2" y="29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6" y="27"/>
                  </a:lnTo>
                  <a:lnTo>
                    <a:pt x="75" y="26"/>
                  </a:lnTo>
                  <a:lnTo>
                    <a:pt x="75" y="25"/>
                  </a:lnTo>
                  <a:lnTo>
                    <a:pt x="74" y="24"/>
                  </a:lnTo>
                  <a:lnTo>
                    <a:pt x="73" y="24"/>
                  </a:lnTo>
                  <a:close/>
                  <a:moveTo>
                    <a:pt x="101" y="23"/>
                  </a:moveTo>
                  <a:lnTo>
                    <a:pt x="101" y="24"/>
                  </a:lnTo>
                  <a:lnTo>
                    <a:pt x="101" y="24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4"/>
                  </a:lnTo>
                  <a:lnTo>
                    <a:pt x="101" y="23"/>
                  </a:lnTo>
                  <a:close/>
                  <a:moveTo>
                    <a:pt x="94" y="23"/>
                  </a:moveTo>
                  <a:lnTo>
                    <a:pt x="94" y="24"/>
                  </a:lnTo>
                  <a:lnTo>
                    <a:pt x="94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4"/>
                  </a:lnTo>
                  <a:lnTo>
                    <a:pt x="96" y="23"/>
                  </a:lnTo>
                  <a:lnTo>
                    <a:pt x="94" y="23"/>
                  </a:lnTo>
                  <a:close/>
                  <a:moveTo>
                    <a:pt x="89" y="23"/>
                  </a:moveTo>
                  <a:lnTo>
                    <a:pt x="89" y="23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4"/>
                  </a:lnTo>
                  <a:lnTo>
                    <a:pt x="89" y="24"/>
                  </a:lnTo>
                  <a:lnTo>
                    <a:pt x="89" y="23"/>
                  </a:lnTo>
                  <a:close/>
                  <a:moveTo>
                    <a:pt x="66" y="23"/>
                  </a:moveTo>
                  <a:lnTo>
                    <a:pt x="65" y="23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3"/>
                  </a:lnTo>
                  <a:close/>
                  <a:moveTo>
                    <a:pt x="63" y="21"/>
                  </a:moveTo>
                  <a:lnTo>
                    <a:pt x="62" y="23"/>
                  </a:lnTo>
                  <a:lnTo>
                    <a:pt x="62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1"/>
                  </a:lnTo>
                  <a:close/>
                  <a:moveTo>
                    <a:pt x="111" y="21"/>
                  </a:moveTo>
                  <a:lnTo>
                    <a:pt x="109" y="21"/>
                  </a:lnTo>
                  <a:lnTo>
                    <a:pt x="108" y="24"/>
                  </a:lnTo>
                  <a:lnTo>
                    <a:pt x="109" y="25"/>
                  </a:lnTo>
                  <a:lnTo>
                    <a:pt x="110" y="24"/>
                  </a:lnTo>
                  <a:lnTo>
                    <a:pt x="110" y="23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1" y="21"/>
                  </a:lnTo>
                  <a:close/>
                  <a:moveTo>
                    <a:pt x="106" y="20"/>
                  </a:moveTo>
                  <a:lnTo>
                    <a:pt x="105" y="20"/>
                  </a:lnTo>
                  <a:lnTo>
                    <a:pt x="105" y="21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5" y="23"/>
                  </a:lnTo>
                  <a:lnTo>
                    <a:pt x="105" y="24"/>
                  </a:lnTo>
                  <a:lnTo>
                    <a:pt x="105" y="23"/>
                  </a:lnTo>
                  <a:lnTo>
                    <a:pt x="106" y="21"/>
                  </a:lnTo>
                  <a:lnTo>
                    <a:pt x="106" y="20"/>
                  </a:lnTo>
                  <a:close/>
                  <a:moveTo>
                    <a:pt x="75" y="20"/>
                  </a:moveTo>
                  <a:lnTo>
                    <a:pt x="75" y="21"/>
                  </a:lnTo>
                  <a:lnTo>
                    <a:pt x="75" y="23"/>
                  </a:lnTo>
                  <a:lnTo>
                    <a:pt x="76" y="24"/>
                  </a:lnTo>
                  <a:lnTo>
                    <a:pt x="76" y="25"/>
                  </a:lnTo>
                  <a:lnTo>
                    <a:pt x="77" y="25"/>
                  </a:lnTo>
                  <a:lnTo>
                    <a:pt x="77" y="24"/>
                  </a:lnTo>
                  <a:lnTo>
                    <a:pt x="77" y="23"/>
                  </a:lnTo>
                  <a:lnTo>
                    <a:pt x="76" y="21"/>
                  </a:lnTo>
                  <a:lnTo>
                    <a:pt x="75" y="2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5" y="21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4" y="20"/>
                  </a:lnTo>
                  <a:close/>
                  <a:moveTo>
                    <a:pt x="64" y="19"/>
                  </a:moveTo>
                  <a:lnTo>
                    <a:pt x="64" y="20"/>
                  </a:lnTo>
                  <a:lnTo>
                    <a:pt x="63" y="20"/>
                  </a:lnTo>
                  <a:lnTo>
                    <a:pt x="63" y="21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4" y="19"/>
                  </a:lnTo>
                  <a:close/>
                  <a:moveTo>
                    <a:pt x="12" y="19"/>
                  </a:moveTo>
                  <a:lnTo>
                    <a:pt x="7" y="36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5" y="49"/>
                  </a:lnTo>
                  <a:lnTo>
                    <a:pt x="6" y="45"/>
                  </a:lnTo>
                  <a:lnTo>
                    <a:pt x="6" y="42"/>
                  </a:lnTo>
                  <a:lnTo>
                    <a:pt x="7" y="39"/>
                  </a:lnTo>
                  <a:lnTo>
                    <a:pt x="8" y="35"/>
                  </a:lnTo>
                  <a:lnTo>
                    <a:pt x="9" y="29"/>
                  </a:lnTo>
                  <a:lnTo>
                    <a:pt x="10" y="26"/>
                  </a:lnTo>
                  <a:lnTo>
                    <a:pt x="12" y="23"/>
                  </a:lnTo>
                  <a:lnTo>
                    <a:pt x="12" y="19"/>
                  </a:lnTo>
                  <a:close/>
                  <a:moveTo>
                    <a:pt x="70" y="19"/>
                  </a:moveTo>
                  <a:lnTo>
                    <a:pt x="69" y="21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0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5"/>
                  </a:lnTo>
                  <a:lnTo>
                    <a:pt x="70" y="23"/>
                  </a:lnTo>
                  <a:lnTo>
                    <a:pt x="72" y="21"/>
                  </a:lnTo>
                  <a:lnTo>
                    <a:pt x="70" y="20"/>
                  </a:lnTo>
                  <a:lnTo>
                    <a:pt x="70" y="19"/>
                  </a:lnTo>
                  <a:close/>
                  <a:moveTo>
                    <a:pt x="115" y="19"/>
                  </a:moveTo>
                  <a:lnTo>
                    <a:pt x="114" y="19"/>
                  </a:lnTo>
                  <a:lnTo>
                    <a:pt x="114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19"/>
                  </a:lnTo>
                  <a:close/>
                  <a:moveTo>
                    <a:pt x="98" y="19"/>
                  </a:moveTo>
                  <a:lnTo>
                    <a:pt x="98" y="19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19"/>
                  </a:lnTo>
                  <a:lnTo>
                    <a:pt x="98" y="19"/>
                  </a:lnTo>
                  <a:close/>
                  <a:moveTo>
                    <a:pt x="68" y="18"/>
                  </a:moveTo>
                  <a:lnTo>
                    <a:pt x="68" y="19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69" y="19"/>
                  </a:lnTo>
                  <a:lnTo>
                    <a:pt x="68" y="18"/>
                  </a:lnTo>
                  <a:close/>
                  <a:moveTo>
                    <a:pt x="121" y="18"/>
                  </a:moveTo>
                  <a:lnTo>
                    <a:pt x="121" y="19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2" y="18"/>
                  </a:lnTo>
                  <a:lnTo>
                    <a:pt x="121" y="18"/>
                  </a:lnTo>
                  <a:close/>
                  <a:moveTo>
                    <a:pt x="77" y="17"/>
                  </a:moveTo>
                  <a:lnTo>
                    <a:pt x="77" y="18"/>
                  </a:lnTo>
                  <a:lnTo>
                    <a:pt x="76" y="18"/>
                  </a:lnTo>
                  <a:lnTo>
                    <a:pt x="77" y="19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79" y="23"/>
                  </a:lnTo>
                  <a:lnTo>
                    <a:pt x="80" y="20"/>
                  </a:lnTo>
                  <a:lnTo>
                    <a:pt x="79" y="19"/>
                  </a:lnTo>
                  <a:lnTo>
                    <a:pt x="78" y="18"/>
                  </a:lnTo>
                  <a:lnTo>
                    <a:pt x="77" y="17"/>
                  </a:lnTo>
                  <a:close/>
                  <a:moveTo>
                    <a:pt x="93" y="17"/>
                  </a:moveTo>
                  <a:lnTo>
                    <a:pt x="93" y="18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3" y="17"/>
                  </a:lnTo>
                  <a:close/>
                  <a:moveTo>
                    <a:pt x="81" y="17"/>
                  </a:moveTo>
                  <a:lnTo>
                    <a:pt x="82" y="18"/>
                  </a:lnTo>
                  <a:lnTo>
                    <a:pt x="82" y="18"/>
                  </a:lnTo>
                  <a:lnTo>
                    <a:pt x="82" y="17"/>
                  </a:lnTo>
                  <a:lnTo>
                    <a:pt x="81" y="17"/>
                  </a:lnTo>
                  <a:close/>
                  <a:moveTo>
                    <a:pt x="66" y="17"/>
                  </a:moveTo>
                  <a:lnTo>
                    <a:pt x="66" y="17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7"/>
                  </a:lnTo>
                  <a:lnTo>
                    <a:pt x="66" y="17"/>
                  </a:lnTo>
                  <a:close/>
                  <a:moveTo>
                    <a:pt x="73" y="17"/>
                  </a:moveTo>
                  <a:lnTo>
                    <a:pt x="72" y="17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3" y="17"/>
                  </a:lnTo>
                  <a:close/>
                  <a:moveTo>
                    <a:pt x="105" y="16"/>
                  </a:moveTo>
                  <a:lnTo>
                    <a:pt x="105" y="17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4" y="21"/>
                  </a:lnTo>
                  <a:lnTo>
                    <a:pt x="104" y="20"/>
                  </a:lnTo>
                  <a:lnTo>
                    <a:pt x="105" y="19"/>
                  </a:lnTo>
                  <a:lnTo>
                    <a:pt x="106" y="18"/>
                  </a:lnTo>
                  <a:lnTo>
                    <a:pt x="106" y="17"/>
                  </a:lnTo>
                  <a:lnTo>
                    <a:pt x="105" y="16"/>
                  </a:lnTo>
                  <a:close/>
                  <a:moveTo>
                    <a:pt x="79" y="15"/>
                  </a:moveTo>
                  <a:lnTo>
                    <a:pt x="79" y="16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6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72" y="15"/>
                  </a:moveTo>
                  <a:lnTo>
                    <a:pt x="72" y="15"/>
                  </a:lnTo>
                  <a:lnTo>
                    <a:pt x="70" y="17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3" y="15"/>
                  </a:lnTo>
                  <a:lnTo>
                    <a:pt x="72" y="15"/>
                  </a:lnTo>
                  <a:close/>
                  <a:moveTo>
                    <a:pt x="56" y="15"/>
                  </a:moveTo>
                  <a:lnTo>
                    <a:pt x="56" y="18"/>
                  </a:lnTo>
                  <a:lnTo>
                    <a:pt x="56" y="21"/>
                  </a:lnTo>
                  <a:lnTo>
                    <a:pt x="56" y="25"/>
                  </a:lnTo>
                  <a:lnTo>
                    <a:pt x="58" y="24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7" y="16"/>
                  </a:lnTo>
                  <a:lnTo>
                    <a:pt x="56" y="15"/>
                  </a:lnTo>
                  <a:close/>
                  <a:moveTo>
                    <a:pt x="68" y="15"/>
                  </a:moveTo>
                  <a:lnTo>
                    <a:pt x="68" y="15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5"/>
                  </a:lnTo>
                  <a:close/>
                  <a:moveTo>
                    <a:pt x="52" y="15"/>
                  </a:moveTo>
                  <a:lnTo>
                    <a:pt x="52" y="15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2" y="15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5" y="14"/>
                  </a:lnTo>
                  <a:close/>
                  <a:moveTo>
                    <a:pt x="102" y="14"/>
                  </a:moveTo>
                  <a:lnTo>
                    <a:pt x="101" y="14"/>
                  </a:lnTo>
                  <a:lnTo>
                    <a:pt x="101" y="15"/>
                  </a:lnTo>
                  <a:lnTo>
                    <a:pt x="101" y="16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2" y="16"/>
                  </a:lnTo>
                  <a:lnTo>
                    <a:pt x="102" y="15"/>
                  </a:lnTo>
                  <a:lnTo>
                    <a:pt x="102" y="14"/>
                  </a:lnTo>
                  <a:close/>
                  <a:moveTo>
                    <a:pt x="97" y="14"/>
                  </a:moveTo>
                  <a:lnTo>
                    <a:pt x="98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4"/>
                  </a:lnTo>
                  <a:lnTo>
                    <a:pt x="97" y="14"/>
                  </a:lnTo>
                  <a:close/>
                  <a:moveTo>
                    <a:pt x="109" y="13"/>
                  </a:moveTo>
                  <a:lnTo>
                    <a:pt x="109" y="14"/>
                  </a:lnTo>
                  <a:lnTo>
                    <a:pt x="109" y="15"/>
                  </a:lnTo>
                  <a:lnTo>
                    <a:pt x="110" y="16"/>
                  </a:lnTo>
                  <a:lnTo>
                    <a:pt x="110" y="15"/>
                  </a:lnTo>
                  <a:lnTo>
                    <a:pt x="110" y="14"/>
                  </a:lnTo>
                  <a:lnTo>
                    <a:pt x="109" y="13"/>
                  </a:lnTo>
                  <a:close/>
                  <a:moveTo>
                    <a:pt x="74" y="13"/>
                  </a:moveTo>
                  <a:lnTo>
                    <a:pt x="74" y="14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5" y="13"/>
                  </a:lnTo>
                  <a:lnTo>
                    <a:pt x="74" y="13"/>
                  </a:lnTo>
                  <a:close/>
                  <a:moveTo>
                    <a:pt x="90" y="12"/>
                  </a:moveTo>
                  <a:lnTo>
                    <a:pt x="89" y="14"/>
                  </a:lnTo>
                  <a:lnTo>
                    <a:pt x="89" y="15"/>
                  </a:lnTo>
                  <a:lnTo>
                    <a:pt x="89" y="16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90" y="12"/>
                  </a:lnTo>
                  <a:close/>
                  <a:moveTo>
                    <a:pt x="69" y="12"/>
                  </a:moveTo>
                  <a:lnTo>
                    <a:pt x="69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69" y="12"/>
                  </a:lnTo>
                  <a:close/>
                  <a:moveTo>
                    <a:pt x="104" y="12"/>
                  </a:moveTo>
                  <a:lnTo>
                    <a:pt x="104" y="13"/>
                  </a:lnTo>
                  <a:lnTo>
                    <a:pt x="104" y="14"/>
                  </a:lnTo>
                  <a:lnTo>
                    <a:pt x="104" y="15"/>
                  </a:lnTo>
                  <a:lnTo>
                    <a:pt x="105" y="14"/>
                  </a:lnTo>
                  <a:lnTo>
                    <a:pt x="105" y="13"/>
                  </a:lnTo>
                  <a:lnTo>
                    <a:pt x="104" y="13"/>
                  </a:lnTo>
                  <a:lnTo>
                    <a:pt x="104" y="12"/>
                  </a:lnTo>
                  <a:lnTo>
                    <a:pt x="104" y="12"/>
                  </a:lnTo>
                  <a:close/>
                  <a:moveTo>
                    <a:pt x="93" y="11"/>
                  </a:moveTo>
                  <a:lnTo>
                    <a:pt x="93" y="12"/>
                  </a:lnTo>
                  <a:lnTo>
                    <a:pt x="93" y="13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3" y="12"/>
                  </a:lnTo>
                  <a:lnTo>
                    <a:pt x="93" y="11"/>
                  </a:lnTo>
                  <a:close/>
                  <a:moveTo>
                    <a:pt x="82" y="11"/>
                  </a:moveTo>
                  <a:lnTo>
                    <a:pt x="81" y="12"/>
                  </a:lnTo>
                  <a:lnTo>
                    <a:pt x="81" y="13"/>
                  </a:lnTo>
                  <a:lnTo>
                    <a:pt x="82" y="14"/>
                  </a:lnTo>
                  <a:lnTo>
                    <a:pt x="82" y="15"/>
                  </a:lnTo>
                  <a:lnTo>
                    <a:pt x="84" y="15"/>
                  </a:lnTo>
                  <a:lnTo>
                    <a:pt x="85" y="17"/>
                  </a:lnTo>
                  <a:lnTo>
                    <a:pt x="85" y="14"/>
                  </a:lnTo>
                  <a:lnTo>
                    <a:pt x="84" y="13"/>
                  </a:lnTo>
                  <a:lnTo>
                    <a:pt x="82" y="11"/>
                  </a:lnTo>
                  <a:close/>
                  <a:moveTo>
                    <a:pt x="99" y="9"/>
                  </a:moveTo>
                  <a:lnTo>
                    <a:pt x="99" y="11"/>
                  </a:lnTo>
                  <a:lnTo>
                    <a:pt x="98" y="11"/>
                  </a:lnTo>
                  <a:lnTo>
                    <a:pt x="98" y="12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76" y="9"/>
                  </a:moveTo>
                  <a:lnTo>
                    <a:pt x="76" y="11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7" y="11"/>
                  </a:lnTo>
                  <a:lnTo>
                    <a:pt x="76" y="12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6" y="9"/>
                  </a:lnTo>
                  <a:close/>
                  <a:moveTo>
                    <a:pt x="72" y="8"/>
                  </a:moveTo>
                  <a:lnTo>
                    <a:pt x="72" y="9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2" y="8"/>
                  </a:lnTo>
                  <a:close/>
                  <a:moveTo>
                    <a:pt x="58" y="8"/>
                  </a:moveTo>
                  <a:lnTo>
                    <a:pt x="57" y="8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8" y="15"/>
                  </a:lnTo>
                  <a:lnTo>
                    <a:pt x="61" y="19"/>
                  </a:lnTo>
                  <a:lnTo>
                    <a:pt x="61" y="18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5" y="11"/>
                  </a:lnTo>
                  <a:lnTo>
                    <a:pt x="64" y="9"/>
                  </a:lnTo>
                  <a:lnTo>
                    <a:pt x="64" y="12"/>
                  </a:lnTo>
                  <a:lnTo>
                    <a:pt x="63" y="13"/>
                  </a:lnTo>
                  <a:lnTo>
                    <a:pt x="62" y="14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58" y="8"/>
                  </a:lnTo>
                  <a:close/>
                  <a:moveTo>
                    <a:pt x="115" y="8"/>
                  </a:moveTo>
                  <a:lnTo>
                    <a:pt x="115" y="9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5" y="9"/>
                  </a:lnTo>
                  <a:lnTo>
                    <a:pt x="115" y="8"/>
                  </a:lnTo>
                  <a:lnTo>
                    <a:pt x="115" y="8"/>
                  </a:lnTo>
                  <a:close/>
                  <a:moveTo>
                    <a:pt x="93" y="8"/>
                  </a:moveTo>
                  <a:lnTo>
                    <a:pt x="93" y="8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3" y="8"/>
                  </a:lnTo>
                  <a:lnTo>
                    <a:pt x="93" y="8"/>
                  </a:lnTo>
                  <a:close/>
                  <a:moveTo>
                    <a:pt x="101" y="7"/>
                  </a:moveTo>
                  <a:lnTo>
                    <a:pt x="101" y="9"/>
                  </a:lnTo>
                  <a:lnTo>
                    <a:pt x="101" y="11"/>
                  </a:lnTo>
                  <a:lnTo>
                    <a:pt x="101" y="13"/>
                  </a:lnTo>
                  <a:lnTo>
                    <a:pt x="102" y="12"/>
                  </a:lnTo>
                  <a:lnTo>
                    <a:pt x="102" y="9"/>
                  </a:lnTo>
                  <a:lnTo>
                    <a:pt x="102" y="8"/>
                  </a:lnTo>
                  <a:lnTo>
                    <a:pt x="101" y="7"/>
                  </a:lnTo>
                  <a:close/>
                  <a:moveTo>
                    <a:pt x="66" y="7"/>
                  </a:move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7" y="9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1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7" y="7"/>
                  </a:lnTo>
                  <a:lnTo>
                    <a:pt x="66" y="7"/>
                  </a:lnTo>
                  <a:close/>
                  <a:moveTo>
                    <a:pt x="52" y="7"/>
                  </a:moveTo>
                  <a:lnTo>
                    <a:pt x="51" y="8"/>
                  </a:lnTo>
                  <a:lnTo>
                    <a:pt x="51" y="8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2" y="7"/>
                  </a:lnTo>
                  <a:close/>
                  <a:moveTo>
                    <a:pt x="79" y="6"/>
                  </a:moveTo>
                  <a:lnTo>
                    <a:pt x="78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9" y="6"/>
                  </a:lnTo>
                  <a:close/>
                  <a:moveTo>
                    <a:pt x="87" y="6"/>
                  </a:moveTo>
                  <a:lnTo>
                    <a:pt x="87" y="8"/>
                  </a:lnTo>
                  <a:lnTo>
                    <a:pt x="87" y="9"/>
                  </a:lnTo>
                  <a:lnTo>
                    <a:pt x="87" y="11"/>
                  </a:lnTo>
                  <a:lnTo>
                    <a:pt x="87" y="13"/>
                  </a:lnTo>
                  <a:lnTo>
                    <a:pt x="87" y="12"/>
                  </a:lnTo>
                  <a:lnTo>
                    <a:pt x="88" y="11"/>
                  </a:lnTo>
                  <a:lnTo>
                    <a:pt x="88" y="8"/>
                  </a:lnTo>
                  <a:lnTo>
                    <a:pt x="87" y="7"/>
                  </a:lnTo>
                  <a:lnTo>
                    <a:pt x="87" y="6"/>
                  </a:lnTo>
                  <a:close/>
                  <a:moveTo>
                    <a:pt x="75" y="6"/>
                  </a:moveTo>
                  <a:lnTo>
                    <a:pt x="74" y="6"/>
                  </a:lnTo>
                  <a:lnTo>
                    <a:pt x="74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7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7"/>
                  </a:lnTo>
                  <a:lnTo>
                    <a:pt x="74" y="6"/>
                  </a:lnTo>
                  <a:lnTo>
                    <a:pt x="75" y="6"/>
                  </a:lnTo>
                  <a:lnTo>
                    <a:pt x="75" y="6"/>
                  </a:lnTo>
                  <a:close/>
                  <a:moveTo>
                    <a:pt x="56" y="5"/>
                  </a:moveTo>
                  <a:lnTo>
                    <a:pt x="56" y="6"/>
                  </a:lnTo>
                  <a:lnTo>
                    <a:pt x="55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6" y="5"/>
                  </a:lnTo>
                  <a:lnTo>
                    <a:pt x="56" y="5"/>
                  </a:lnTo>
                  <a:close/>
                  <a:moveTo>
                    <a:pt x="89" y="5"/>
                  </a:moveTo>
                  <a:lnTo>
                    <a:pt x="89" y="6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89" y="5"/>
                  </a:lnTo>
                  <a:close/>
                  <a:moveTo>
                    <a:pt x="68" y="4"/>
                  </a:moveTo>
                  <a:lnTo>
                    <a:pt x="68" y="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8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9" y="6"/>
                  </a:lnTo>
                  <a:lnTo>
                    <a:pt x="69" y="5"/>
                  </a:lnTo>
                  <a:lnTo>
                    <a:pt x="68" y="4"/>
                  </a:lnTo>
                  <a:close/>
                  <a:moveTo>
                    <a:pt x="62" y="4"/>
                  </a:moveTo>
                  <a:lnTo>
                    <a:pt x="61" y="5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9"/>
                  </a:lnTo>
                  <a:lnTo>
                    <a:pt x="61" y="11"/>
                  </a:lnTo>
                  <a:lnTo>
                    <a:pt x="62" y="9"/>
                  </a:lnTo>
                  <a:lnTo>
                    <a:pt x="63" y="8"/>
                  </a:lnTo>
                  <a:lnTo>
                    <a:pt x="64" y="7"/>
                  </a:lnTo>
                  <a:lnTo>
                    <a:pt x="63" y="6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2" y="4"/>
                  </a:lnTo>
                  <a:close/>
                  <a:moveTo>
                    <a:pt x="13" y="4"/>
                  </a:moveTo>
                  <a:lnTo>
                    <a:pt x="10" y="12"/>
                  </a:lnTo>
                  <a:lnTo>
                    <a:pt x="8" y="19"/>
                  </a:lnTo>
                  <a:lnTo>
                    <a:pt x="8" y="26"/>
                  </a:lnTo>
                  <a:lnTo>
                    <a:pt x="9" y="20"/>
                  </a:lnTo>
                  <a:lnTo>
                    <a:pt x="10" y="13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4"/>
                  </a:lnTo>
                  <a:close/>
                  <a:moveTo>
                    <a:pt x="105" y="3"/>
                  </a:moveTo>
                  <a:lnTo>
                    <a:pt x="105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5" y="7"/>
                  </a:lnTo>
                  <a:lnTo>
                    <a:pt x="106" y="6"/>
                  </a:lnTo>
                  <a:lnTo>
                    <a:pt x="106" y="4"/>
                  </a:lnTo>
                  <a:lnTo>
                    <a:pt x="105" y="3"/>
                  </a:lnTo>
                  <a:close/>
                  <a:moveTo>
                    <a:pt x="97" y="3"/>
                  </a:moveTo>
                  <a:lnTo>
                    <a:pt x="97" y="5"/>
                  </a:lnTo>
                  <a:lnTo>
                    <a:pt x="97" y="7"/>
                  </a:lnTo>
                  <a:lnTo>
                    <a:pt x="97" y="9"/>
                  </a:lnTo>
                  <a:lnTo>
                    <a:pt x="98" y="8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99" y="4"/>
                  </a:lnTo>
                  <a:lnTo>
                    <a:pt x="99" y="3"/>
                  </a:lnTo>
                  <a:lnTo>
                    <a:pt x="97" y="3"/>
                  </a:lnTo>
                  <a:close/>
                  <a:moveTo>
                    <a:pt x="77" y="2"/>
                  </a:moveTo>
                  <a:lnTo>
                    <a:pt x="76" y="3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7" y="3"/>
                  </a:lnTo>
                  <a:lnTo>
                    <a:pt x="77" y="2"/>
                  </a:lnTo>
                  <a:close/>
                  <a:moveTo>
                    <a:pt x="90" y="2"/>
                  </a:move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2"/>
                  </a:lnTo>
                  <a:lnTo>
                    <a:pt x="90" y="2"/>
                  </a:lnTo>
                  <a:close/>
                  <a:moveTo>
                    <a:pt x="105" y="2"/>
                  </a:moveTo>
                  <a:lnTo>
                    <a:pt x="105" y="2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5" y="2"/>
                  </a:lnTo>
                  <a:lnTo>
                    <a:pt x="105" y="2"/>
                  </a:lnTo>
                  <a:close/>
                  <a:moveTo>
                    <a:pt x="63" y="2"/>
                  </a:moveTo>
                  <a:lnTo>
                    <a:pt x="63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5" y="6"/>
                  </a:lnTo>
                  <a:lnTo>
                    <a:pt x="65" y="5"/>
                  </a:lnTo>
                  <a:lnTo>
                    <a:pt x="65" y="4"/>
                  </a:lnTo>
                  <a:lnTo>
                    <a:pt x="64" y="3"/>
                  </a:lnTo>
                  <a:lnTo>
                    <a:pt x="63" y="2"/>
                  </a:lnTo>
                  <a:close/>
                  <a:moveTo>
                    <a:pt x="84" y="1"/>
                  </a:moveTo>
                  <a:lnTo>
                    <a:pt x="82" y="2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4" y="7"/>
                  </a:lnTo>
                  <a:lnTo>
                    <a:pt x="84" y="6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4" y="1"/>
                  </a:lnTo>
                  <a:close/>
                  <a:moveTo>
                    <a:pt x="53" y="1"/>
                  </a:moveTo>
                  <a:lnTo>
                    <a:pt x="53" y="3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1"/>
                  </a:lnTo>
                  <a:lnTo>
                    <a:pt x="53" y="1"/>
                  </a:lnTo>
                  <a:close/>
                  <a:moveTo>
                    <a:pt x="60" y="1"/>
                  </a:moveTo>
                  <a:lnTo>
                    <a:pt x="60" y="2"/>
                  </a:lnTo>
                  <a:lnTo>
                    <a:pt x="58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0" y="1"/>
                  </a:lnTo>
                  <a:close/>
                  <a:moveTo>
                    <a:pt x="72" y="1"/>
                  </a:moveTo>
                  <a:lnTo>
                    <a:pt x="70" y="2"/>
                  </a:lnTo>
                  <a:lnTo>
                    <a:pt x="70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4" y="4"/>
                  </a:lnTo>
                  <a:lnTo>
                    <a:pt x="73" y="2"/>
                  </a:lnTo>
                  <a:lnTo>
                    <a:pt x="72" y="1"/>
                  </a:lnTo>
                  <a:close/>
                  <a:moveTo>
                    <a:pt x="122" y="1"/>
                  </a:moveTo>
                  <a:lnTo>
                    <a:pt x="122" y="4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2" y="14"/>
                  </a:lnTo>
                  <a:lnTo>
                    <a:pt x="122" y="11"/>
                  </a:lnTo>
                  <a:lnTo>
                    <a:pt x="123" y="8"/>
                  </a:lnTo>
                  <a:lnTo>
                    <a:pt x="123" y="5"/>
                  </a:lnTo>
                  <a:lnTo>
                    <a:pt x="123" y="3"/>
                  </a:lnTo>
                  <a:lnTo>
                    <a:pt x="122" y="1"/>
                  </a:lnTo>
                  <a:close/>
                  <a:moveTo>
                    <a:pt x="113" y="0"/>
                  </a:moveTo>
                  <a:lnTo>
                    <a:pt x="113" y="2"/>
                  </a:lnTo>
                  <a:lnTo>
                    <a:pt x="113" y="4"/>
                  </a:lnTo>
                  <a:lnTo>
                    <a:pt x="113" y="6"/>
                  </a:lnTo>
                  <a:lnTo>
                    <a:pt x="114" y="4"/>
                  </a:lnTo>
                  <a:lnTo>
                    <a:pt x="114" y="2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2"/>
            <p:cNvSpPr>
              <a:spLocks noEditPoints="1"/>
            </p:cNvSpPr>
            <p:nvPr/>
          </p:nvSpPr>
          <p:spPr bwMode="auto">
            <a:xfrm>
              <a:off x="1467729" y="3190082"/>
              <a:ext cx="177800" cy="225425"/>
            </a:xfrm>
            <a:custGeom>
              <a:avLst/>
              <a:gdLst>
                <a:gd name="T0" fmla="*/ 43 w 112"/>
                <a:gd name="T1" fmla="*/ 66 h 142"/>
                <a:gd name="T2" fmla="*/ 93 w 112"/>
                <a:gd name="T3" fmla="*/ 64 h 142"/>
                <a:gd name="T4" fmla="*/ 78 w 112"/>
                <a:gd name="T5" fmla="*/ 68 h 142"/>
                <a:gd name="T6" fmla="*/ 69 w 112"/>
                <a:gd name="T7" fmla="*/ 61 h 142"/>
                <a:gd name="T8" fmla="*/ 63 w 112"/>
                <a:gd name="T9" fmla="*/ 64 h 142"/>
                <a:gd name="T10" fmla="*/ 83 w 112"/>
                <a:gd name="T11" fmla="*/ 62 h 142"/>
                <a:gd name="T12" fmla="*/ 54 w 112"/>
                <a:gd name="T13" fmla="*/ 59 h 142"/>
                <a:gd name="T14" fmla="*/ 79 w 112"/>
                <a:gd name="T15" fmla="*/ 56 h 142"/>
                <a:gd name="T16" fmla="*/ 93 w 112"/>
                <a:gd name="T17" fmla="*/ 57 h 142"/>
                <a:gd name="T18" fmla="*/ 58 w 112"/>
                <a:gd name="T19" fmla="*/ 56 h 142"/>
                <a:gd name="T20" fmla="*/ 87 w 112"/>
                <a:gd name="T21" fmla="*/ 52 h 142"/>
                <a:gd name="T22" fmla="*/ 79 w 112"/>
                <a:gd name="T23" fmla="*/ 51 h 142"/>
                <a:gd name="T24" fmla="*/ 47 w 112"/>
                <a:gd name="T25" fmla="*/ 51 h 142"/>
                <a:gd name="T26" fmla="*/ 72 w 112"/>
                <a:gd name="T27" fmla="*/ 51 h 142"/>
                <a:gd name="T28" fmla="*/ 42 w 112"/>
                <a:gd name="T29" fmla="*/ 49 h 142"/>
                <a:gd name="T30" fmla="*/ 105 w 112"/>
                <a:gd name="T31" fmla="*/ 45 h 142"/>
                <a:gd name="T32" fmla="*/ 59 w 112"/>
                <a:gd name="T33" fmla="*/ 45 h 142"/>
                <a:gd name="T34" fmla="*/ 65 w 112"/>
                <a:gd name="T35" fmla="*/ 49 h 142"/>
                <a:gd name="T36" fmla="*/ 76 w 112"/>
                <a:gd name="T37" fmla="*/ 43 h 142"/>
                <a:gd name="T38" fmla="*/ 106 w 112"/>
                <a:gd name="T39" fmla="*/ 44 h 142"/>
                <a:gd name="T40" fmla="*/ 42 w 112"/>
                <a:gd name="T41" fmla="*/ 42 h 142"/>
                <a:gd name="T42" fmla="*/ 73 w 112"/>
                <a:gd name="T43" fmla="*/ 43 h 142"/>
                <a:gd name="T44" fmla="*/ 54 w 112"/>
                <a:gd name="T45" fmla="*/ 38 h 142"/>
                <a:gd name="T46" fmla="*/ 48 w 112"/>
                <a:gd name="T47" fmla="*/ 37 h 142"/>
                <a:gd name="T48" fmla="*/ 96 w 112"/>
                <a:gd name="T49" fmla="*/ 36 h 142"/>
                <a:gd name="T50" fmla="*/ 103 w 112"/>
                <a:gd name="T51" fmla="*/ 36 h 142"/>
                <a:gd name="T52" fmla="*/ 59 w 112"/>
                <a:gd name="T53" fmla="*/ 40 h 142"/>
                <a:gd name="T54" fmla="*/ 16 w 112"/>
                <a:gd name="T55" fmla="*/ 33 h 142"/>
                <a:gd name="T56" fmla="*/ 107 w 112"/>
                <a:gd name="T57" fmla="*/ 32 h 142"/>
                <a:gd name="T58" fmla="*/ 33 w 112"/>
                <a:gd name="T59" fmla="*/ 38 h 142"/>
                <a:gd name="T60" fmla="*/ 86 w 112"/>
                <a:gd name="T61" fmla="*/ 36 h 142"/>
                <a:gd name="T62" fmla="*/ 52 w 112"/>
                <a:gd name="T63" fmla="*/ 31 h 142"/>
                <a:gd name="T64" fmla="*/ 46 w 112"/>
                <a:gd name="T65" fmla="*/ 33 h 142"/>
                <a:gd name="T66" fmla="*/ 105 w 112"/>
                <a:gd name="T67" fmla="*/ 27 h 142"/>
                <a:gd name="T68" fmla="*/ 30 w 112"/>
                <a:gd name="T69" fmla="*/ 26 h 142"/>
                <a:gd name="T70" fmla="*/ 67 w 112"/>
                <a:gd name="T71" fmla="*/ 31 h 142"/>
                <a:gd name="T72" fmla="*/ 57 w 112"/>
                <a:gd name="T73" fmla="*/ 23 h 142"/>
                <a:gd name="T74" fmla="*/ 51 w 112"/>
                <a:gd name="T75" fmla="*/ 21 h 142"/>
                <a:gd name="T76" fmla="*/ 109 w 112"/>
                <a:gd name="T77" fmla="*/ 47 h 142"/>
                <a:gd name="T78" fmla="*/ 101 w 112"/>
                <a:gd name="T79" fmla="*/ 21 h 142"/>
                <a:gd name="T80" fmla="*/ 86 w 112"/>
                <a:gd name="T81" fmla="*/ 19 h 142"/>
                <a:gd name="T82" fmla="*/ 112 w 112"/>
                <a:gd name="T83" fmla="*/ 20 h 142"/>
                <a:gd name="T84" fmla="*/ 41 w 112"/>
                <a:gd name="T85" fmla="*/ 18 h 142"/>
                <a:gd name="T86" fmla="*/ 59 w 112"/>
                <a:gd name="T87" fmla="*/ 21 h 142"/>
                <a:gd name="T88" fmla="*/ 83 w 112"/>
                <a:gd name="T89" fmla="*/ 16 h 142"/>
                <a:gd name="T90" fmla="*/ 21 w 112"/>
                <a:gd name="T91" fmla="*/ 22 h 142"/>
                <a:gd name="T92" fmla="*/ 27 w 112"/>
                <a:gd name="T93" fmla="*/ 36 h 142"/>
                <a:gd name="T94" fmla="*/ 14 w 112"/>
                <a:gd name="T95" fmla="*/ 25 h 142"/>
                <a:gd name="T96" fmla="*/ 12 w 112"/>
                <a:gd name="T97" fmla="*/ 13 h 142"/>
                <a:gd name="T98" fmla="*/ 28 w 112"/>
                <a:gd name="T99" fmla="*/ 16 h 142"/>
                <a:gd name="T100" fmla="*/ 60 w 112"/>
                <a:gd name="T101" fmla="*/ 13 h 142"/>
                <a:gd name="T102" fmla="*/ 75 w 112"/>
                <a:gd name="T103" fmla="*/ 11 h 142"/>
                <a:gd name="T104" fmla="*/ 95 w 112"/>
                <a:gd name="T105" fmla="*/ 16 h 142"/>
                <a:gd name="T106" fmla="*/ 108 w 112"/>
                <a:gd name="T107" fmla="*/ 11 h 142"/>
                <a:gd name="T108" fmla="*/ 99 w 112"/>
                <a:gd name="T109" fmla="*/ 11 h 142"/>
                <a:gd name="T110" fmla="*/ 78 w 112"/>
                <a:gd name="T111" fmla="*/ 9 h 142"/>
                <a:gd name="T112" fmla="*/ 21 w 112"/>
                <a:gd name="T113" fmla="*/ 7 h 142"/>
                <a:gd name="T114" fmla="*/ 93 w 112"/>
                <a:gd name="T115" fmla="*/ 7 h 142"/>
                <a:gd name="T116" fmla="*/ 39 w 112"/>
                <a:gd name="T117" fmla="*/ 7 h 142"/>
                <a:gd name="T118" fmla="*/ 45 w 112"/>
                <a:gd name="T119" fmla="*/ 4 h 142"/>
                <a:gd name="T120" fmla="*/ 65 w 112"/>
                <a:gd name="T121" fmla="*/ 9 h 142"/>
                <a:gd name="T122" fmla="*/ 79 w 112"/>
                <a:gd name="T123" fmla="*/ 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2" h="142">
                  <a:moveTo>
                    <a:pt x="64" y="67"/>
                  </a:moveTo>
                  <a:lnTo>
                    <a:pt x="63" y="67"/>
                  </a:lnTo>
                  <a:lnTo>
                    <a:pt x="63" y="67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4" y="69"/>
                  </a:lnTo>
                  <a:lnTo>
                    <a:pt x="64" y="68"/>
                  </a:lnTo>
                  <a:lnTo>
                    <a:pt x="64" y="67"/>
                  </a:lnTo>
                  <a:lnTo>
                    <a:pt x="64" y="67"/>
                  </a:lnTo>
                  <a:close/>
                  <a:moveTo>
                    <a:pt x="50" y="67"/>
                  </a:moveTo>
                  <a:lnTo>
                    <a:pt x="50" y="68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2" y="69"/>
                  </a:lnTo>
                  <a:lnTo>
                    <a:pt x="51" y="68"/>
                  </a:lnTo>
                  <a:lnTo>
                    <a:pt x="51" y="67"/>
                  </a:lnTo>
                  <a:lnTo>
                    <a:pt x="50" y="67"/>
                  </a:lnTo>
                  <a:close/>
                  <a:moveTo>
                    <a:pt x="47" y="66"/>
                  </a:moveTo>
                  <a:lnTo>
                    <a:pt x="47" y="67"/>
                  </a:lnTo>
                  <a:lnTo>
                    <a:pt x="47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7"/>
                  </a:lnTo>
                  <a:lnTo>
                    <a:pt x="47" y="66"/>
                  </a:lnTo>
                  <a:close/>
                  <a:moveTo>
                    <a:pt x="43" y="66"/>
                  </a:moveTo>
                  <a:lnTo>
                    <a:pt x="42" y="66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69"/>
                  </a:lnTo>
                  <a:lnTo>
                    <a:pt x="43" y="68"/>
                  </a:lnTo>
                  <a:lnTo>
                    <a:pt x="45" y="67"/>
                  </a:lnTo>
                  <a:lnTo>
                    <a:pt x="43" y="66"/>
                  </a:lnTo>
                  <a:close/>
                  <a:moveTo>
                    <a:pt x="66" y="66"/>
                  </a:moveTo>
                  <a:lnTo>
                    <a:pt x="65" y="67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7" y="67"/>
                  </a:ln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59" y="64"/>
                  </a:moveTo>
                  <a:lnTo>
                    <a:pt x="59" y="66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0" y="67"/>
                  </a:lnTo>
                  <a:lnTo>
                    <a:pt x="60" y="66"/>
                  </a:lnTo>
                  <a:lnTo>
                    <a:pt x="59" y="64"/>
                  </a:lnTo>
                  <a:close/>
                  <a:moveTo>
                    <a:pt x="1" y="64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4"/>
                  </a:lnTo>
                  <a:close/>
                  <a:moveTo>
                    <a:pt x="94" y="63"/>
                  </a:moveTo>
                  <a:lnTo>
                    <a:pt x="94" y="64"/>
                  </a:lnTo>
                  <a:lnTo>
                    <a:pt x="94" y="64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4" y="67"/>
                  </a:lnTo>
                  <a:lnTo>
                    <a:pt x="93" y="68"/>
                  </a:lnTo>
                  <a:lnTo>
                    <a:pt x="94" y="69"/>
                  </a:lnTo>
                  <a:lnTo>
                    <a:pt x="94" y="69"/>
                  </a:lnTo>
                  <a:lnTo>
                    <a:pt x="95" y="68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5" y="6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94" y="66"/>
                  </a:lnTo>
                  <a:lnTo>
                    <a:pt x="95" y="66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4" y="63"/>
                  </a:lnTo>
                  <a:close/>
                  <a:moveTo>
                    <a:pt x="87" y="63"/>
                  </a:moveTo>
                  <a:lnTo>
                    <a:pt x="86" y="64"/>
                  </a:lnTo>
                  <a:lnTo>
                    <a:pt x="86" y="67"/>
                  </a:lnTo>
                  <a:lnTo>
                    <a:pt x="86" y="69"/>
                  </a:lnTo>
                  <a:lnTo>
                    <a:pt x="87" y="70"/>
                  </a:lnTo>
                  <a:lnTo>
                    <a:pt x="87" y="69"/>
                  </a:lnTo>
                  <a:lnTo>
                    <a:pt x="88" y="67"/>
                  </a:lnTo>
                  <a:lnTo>
                    <a:pt x="88" y="64"/>
                  </a:lnTo>
                  <a:lnTo>
                    <a:pt x="87" y="63"/>
                  </a:lnTo>
                  <a:close/>
                  <a:moveTo>
                    <a:pt x="79" y="63"/>
                  </a:moveTo>
                  <a:lnTo>
                    <a:pt x="78" y="64"/>
                  </a:lnTo>
                  <a:lnTo>
                    <a:pt x="78" y="68"/>
                  </a:lnTo>
                  <a:lnTo>
                    <a:pt x="78" y="70"/>
                  </a:lnTo>
                  <a:lnTo>
                    <a:pt x="78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79" y="66"/>
                  </a:lnTo>
                  <a:lnTo>
                    <a:pt x="79" y="63"/>
                  </a:lnTo>
                  <a:close/>
                  <a:moveTo>
                    <a:pt x="53" y="62"/>
                  </a:moveTo>
                  <a:lnTo>
                    <a:pt x="52" y="63"/>
                  </a:lnTo>
                  <a:lnTo>
                    <a:pt x="52" y="64"/>
                  </a:lnTo>
                  <a:lnTo>
                    <a:pt x="51" y="66"/>
                  </a:lnTo>
                  <a:lnTo>
                    <a:pt x="52" y="67"/>
                  </a:lnTo>
                  <a:lnTo>
                    <a:pt x="53" y="67"/>
                  </a:lnTo>
                  <a:lnTo>
                    <a:pt x="53" y="68"/>
                  </a:lnTo>
                  <a:lnTo>
                    <a:pt x="54" y="67"/>
                  </a:lnTo>
                  <a:lnTo>
                    <a:pt x="55" y="66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3" y="62"/>
                  </a:lnTo>
                  <a:close/>
                  <a:moveTo>
                    <a:pt x="45" y="62"/>
                  </a:moveTo>
                  <a:lnTo>
                    <a:pt x="45" y="63"/>
                  </a:lnTo>
                  <a:lnTo>
                    <a:pt x="45" y="64"/>
                  </a:lnTo>
                  <a:lnTo>
                    <a:pt x="46" y="64"/>
                  </a:lnTo>
                  <a:lnTo>
                    <a:pt x="46" y="63"/>
                  </a:lnTo>
                  <a:lnTo>
                    <a:pt x="45" y="62"/>
                  </a:lnTo>
                  <a:close/>
                  <a:moveTo>
                    <a:pt x="69" y="61"/>
                  </a:moveTo>
                  <a:lnTo>
                    <a:pt x="67" y="62"/>
                  </a:lnTo>
                  <a:lnTo>
                    <a:pt x="67" y="63"/>
                  </a:lnTo>
                  <a:lnTo>
                    <a:pt x="69" y="64"/>
                  </a:lnTo>
                  <a:lnTo>
                    <a:pt x="70" y="64"/>
                  </a:lnTo>
                  <a:lnTo>
                    <a:pt x="70" y="63"/>
                  </a:lnTo>
                  <a:lnTo>
                    <a:pt x="69" y="62"/>
                  </a:lnTo>
                  <a:lnTo>
                    <a:pt x="69" y="61"/>
                  </a:lnTo>
                  <a:close/>
                  <a:moveTo>
                    <a:pt x="52" y="60"/>
                  </a:moveTo>
                  <a:lnTo>
                    <a:pt x="51" y="60"/>
                  </a:lnTo>
                  <a:lnTo>
                    <a:pt x="50" y="61"/>
                  </a:lnTo>
                  <a:lnTo>
                    <a:pt x="49" y="62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2" y="62"/>
                  </a:lnTo>
                  <a:lnTo>
                    <a:pt x="52" y="61"/>
                  </a:lnTo>
                  <a:lnTo>
                    <a:pt x="52" y="60"/>
                  </a:lnTo>
                  <a:close/>
                  <a:moveTo>
                    <a:pt x="55" y="60"/>
                  </a:moveTo>
                  <a:lnTo>
                    <a:pt x="55" y="60"/>
                  </a:lnTo>
                  <a:lnTo>
                    <a:pt x="54" y="61"/>
                  </a:lnTo>
                  <a:lnTo>
                    <a:pt x="55" y="62"/>
                  </a:lnTo>
                  <a:lnTo>
                    <a:pt x="57" y="64"/>
                  </a:lnTo>
                  <a:lnTo>
                    <a:pt x="58" y="63"/>
                  </a:lnTo>
                  <a:lnTo>
                    <a:pt x="58" y="62"/>
                  </a:lnTo>
                  <a:lnTo>
                    <a:pt x="58" y="61"/>
                  </a:lnTo>
                  <a:lnTo>
                    <a:pt x="57" y="60"/>
                  </a:lnTo>
                  <a:lnTo>
                    <a:pt x="55" y="60"/>
                  </a:lnTo>
                  <a:close/>
                  <a:moveTo>
                    <a:pt x="69" y="60"/>
                  </a:moveTo>
                  <a:lnTo>
                    <a:pt x="69" y="61"/>
                  </a:lnTo>
                  <a:lnTo>
                    <a:pt x="70" y="61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9" y="60"/>
                  </a:lnTo>
                  <a:close/>
                  <a:moveTo>
                    <a:pt x="62" y="60"/>
                  </a:moveTo>
                  <a:lnTo>
                    <a:pt x="61" y="61"/>
                  </a:lnTo>
                  <a:lnTo>
                    <a:pt x="60" y="63"/>
                  </a:lnTo>
                  <a:lnTo>
                    <a:pt x="61" y="64"/>
                  </a:lnTo>
                  <a:lnTo>
                    <a:pt x="61" y="66"/>
                  </a:lnTo>
                  <a:lnTo>
                    <a:pt x="62" y="66"/>
                  </a:lnTo>
                  <a:lnTo>
                    <a:pt x="63" y="64"/>
                  </a:lnTo>
                  <a:lnTo>
                    <a:pt x="64" y="63"/>
                  </a:lnTo>
                  <a:lnTo>
                    <a:pt x="64" y="61"/>
                  </a:lnTo>
                  <a:lnTo>
                    <a:pt x="62" y="60"/>
                  </a:lnTo>
                  <a:close/>
                  <a:moveTo>
                    <a:pt x="105" y="59"/>
                  </a:moveTo>
                  <a:lnTo>
                    <a:pt x="103" y="60"/>
                  </a:lnTo>
                  <a:lnTo>
                    <a:pt x="103" y="62"/>
                  </a:lnTo>
                  <a:lnTo>
                    <a:pt x="103" y="64"/>
                  </a:lnTo>
                  <a:lnTo>
                    <a:pt x="103" y="67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5" y="62"/>
                  </a:lnTo>
                  <a:lnTo>
                    <a:pt x="105" y="59"/>
                  </a:lnTo>
                  <a:close/>
                  <a:moveTo>
                    <a:pt x="90" y="59"/>
                  </a:moveTo>
                  <a:lnTo>
                    <a:pt x="90" y="61"/>
                  </a:lnTo>
                  <a:lnTo>
                    <a:pt x="89" y="62"/>
                  </a:lnTo>
                  <a:lnTo>
                    <a:pt x="90" y="64"/>
                  </a:lnTo>
                  <a:lnTo>
                    <a:pt x="90" y="61"/>
                  </a:lnTo>
                  <a:lnTo>
                    <a:pt x="90" y="59"/>
                  </a:lnTo>
                  <a:close/>
                  <a:moveTo>
                    <a:pt x="65" y="58"/>
                  </a:moveTo>
                  <a:lnTo>
                    <a:pt x="65" y="59"/>
                  </a:lnTo>
                  <a:lnTo>
                    <a:pt x="65" y="60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7" y="60"/>
                  </a:lnTo>
                  <a:lnTo>
                    <a:pt x="66" y="59"/>
                  </a:lnTo>
                  <a:lnTo>
                    <a:pt x="66" y="58"/>
                  </a:lnTo>
                  <a:lnTo>
                    <a:pt x="65" y="58"/>
                  </a:lnTo>
                  <a:close/>
                  <a:moveTo>
                    <a:pt x="83" y="58"/>
                  </a:moveTo>
                  <a:lnTo>
                    <a:pt x="83" y="59"/>
                  </a:lnTo>
                  <a:lnTo>
                    <a:pt x="82" y="60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3" y="63"/>
                  </a:lnTo>
                  <a:lnTo>
                    <a:pt x="83" y="64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1"/>
                  </a:lnTo>
                  <a:lnTo>
                    <a:pt x="84" y="59"/>
                  </a:lnTo>
                  <a:lnTo>
                    <a:pt x="83" y="58"/>
                  </a:lnTo>
                  <a:close/>
                  <a:moveTo>
                    <a:pt x="39" y="58"/>
                  </a:moveTo>
                  <a:lnTo>
                    <a:pt x="38" y="58"/>
                  </a:lnTo>
                  <a:lnTo>
                    <a:pt x="38" y="58"/>
                  </a:lnTo>
                  <a:lnTo>
                    <a:pt x="37" y="58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9" y="60"/>
                  </a:lnTo>
                  <a:lnTo>
                    <a:pt x="38" y="61"/>
                  </a:lnTo>
                  <a:lnTo>
                    <a:pt x="38" y="63"/>
                  </a:lnTo>
                  <a:lnTo>
                    <a:pt x="38" y="64"/>
                  </a:lnTo>
                  <a:lnTo>
                    <a:pt x="39" y="63"/>
                  </a:lnTo>
                  <a:lnTo>
                    <a:pt x="39" y="62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9" y="58"/>
                  </a:lnTo>
                  <a:close/>
                  <a:moveTo>
                    <a:pt x="53" y="57"/>
                  </a:moveTo>
                  <a:lnTo>
                    <a:pt x="53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3" y="59"/>
                  </a:lnTo>
                  <a:lnTo>
                    <a:pt x="53" y="60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4" y="57"/>
                  </a:lnTo>
                  <a:lnTo>
                    <a:pt x="53" y="57"/>
                  </a:lnTo>
                  <a:close/>
                  <a:moveTo>
                    <a:pt x="67" y="57"/>
                  </a:moveTo>
                  <a:lnTo>
                    <a:pt x="66" y="57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7"/>
                  </a:lnTo>
                  <a:close/>
                  <a:moveTo>
                    <a:pt x="49" y="57"/>
                  </a:moveTo>
                  <a:lnTo>
                    <a:pt x="48" y="58"/>
                  </a:lnTo>
                  <a:lnTo>
                    <a:pt x="48" y="59"/>
                  </a:lnTo>
                  <a:lnTo>
                    <a:pt x="48" y="61"/>
                  </a:lnTo>
                  <a:lnTo>
                    <a:pt x="49" y="60"/>
                  </a:lnTo>
                  <a:lnTo>
                    <a:pt x="50" y="59"/>
                  </a:lnTo>
                  <a:lnTo>
                    <a:pt x="51" y="58"/>
                  </a:lnTo>
                  <a:lnTo>
                    <a:pt x="50" y="57"/>
                  </a:lnTo>
                  <a:lnTo>
                    <a:pt x="49" y="57"/>
                  </a:lnTo>
                  <a:close/>
                  <a:moveTo>
                    <a:pt x="79" y="56"/>
                  </a:moveTo>
                  <a:lnTo>
                    <a:pt x="78" y="56"/>
                  </a:lnTo>
                  <a:lnTo>
                    <a:pt x="78" y="56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7"/>
                  </a:lnTo>
                  <a:lnTo>
                    <a:pt x="79" y="56"/>
                  </a:lnTo>
                  <a:lnTo>
                    <a:pt x="79" y="56"/>
                  </a:lnTo>
                  <a:close/>
                  <a:moveTo>
                    <a:pt x="59" y="55"/>
                  </a:moveTo>
                  <a:lnTo>
                    <a:pt x="58" y="56"/>
                  </a:lnTo>
                  <a:lnTo>
                    <a:pt x="58" y="5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9"/>
                  </a:lnTo>
                  <a:lnTo>
                    <a:pt x="60" y="61"/>
                  </a:lnTo>
                  <a:lnTo>
                    <a:pt x="60" y="60"/>
                  </a:lnTo>
                  <a:lnTo>
                    <a:pt x="61" y="59"/>
                  </a:lnTo>
                  <a:lnTo>
                    <a:pt x="61" y="58"/>
                  </a:lnTo>
                  <a:lnTo>
                    <a:pt x="60" y="56"/>
                  </a:lnTo>
                  <a:lnTo>
                    <a:pt x="59" y="55"/>
                  </a:lnTo>
                  <a:close/>
                  <a:moveTo>
                    <a:pt x="48" y="55"/>
                  </a:moveTo>
                  <a:lnTo>
                    <a:pt x="48" y="56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7" y="58"/>
                  </a:lnTo>
                  <a:lnTo>
                    <a:pt x="47" y="57"/>
                  </a:lnTo>
                  <a:lnTo>
                    <a:pt x="48" y="56"/>
                  </a:lnTo>
                  <a:lnTo>
                    <a:pt x="49" y="55"/>
                  </a:lnTo>
                  <a:lnTo>
                    <a:pt x="48" y="55"/>
                  </a:lnTo>
                  <a:close/>
                  <a:moveTo>
                    <a:pt x="7" y="54"/>
                  </a:moveTo>
                  <a:lnTo>
                    <a:pt x="6" y="57"/>
                  </a:lnTo>
                  <a:lnTo>
                    <a:pt x="5" y="59"/>
                  </a:lnTo>
                  <a:lnTo>
                    <a:pt x="5" y="62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7" y="54"/>
                  </a:lnTo>
                  <a:close/>
                  <a:moveTo>
                    <a:pt x="95" y="54"/>
                  </a:moveTo>
                  <a:lnTo>
                    <a:pt x="94" y="56"/>
                  </a:lnTo>
                  <a:lnTo>
                    <a:pt x="93" y="57"/>
                  </a:lnTo>
                  <a:lnTo>
                    <a:pt x="94" y="59"/>
                  </a:lnTo>
                  <a:lnTo>
                    <a:pt x="95" y="60"/>
                  </a:lnTo>
                  <a:lnTo>
                    <a:pt x="95" y="59"/>
                  </a:lnTo>
                  <a:lnTo>
                    <a:pt x="95" y="57"/>
                  </a:lnTo>
                  <a:lnTo>
                    <a:pt x="95" y="56"/>
                  </a:lnTo>
                  <a:lnTo>
                    <a:pt x="95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5" y="56"/>
                  </a:lnTo>
                  <a:lnTo>
                    <a:pt x="95" y="56"/>
                  </a:lnTo>
                  <a:lnTo>
                    <a:pt x="96" y="55"/>
                  </a:lnTo>
                  <a:lnTo>
                    <a:pt x="95" y="55"/>
                  </a:lnTo>
                  <a:lnTo>
                    <a:pt x="95" y="54"/>
                  </a:lnTo>
                  <a:lnTo>
                    <a:pt x="95" y="54"/>
                  </a:lnTo>
                  <a:close/>
                  <a:moveTo>
                    <a:pt x="61" y="54"/>
                  </a:moveTo>
                  <a:lnTo>
                    <a:pt x="61" y="54"/>
                  </a:lnTo>
                  <a:lnTo>
                    <a:pt x="61" y="55"/>
                  </a:lnTo>
                  <a:lnTo>
                    <a:pt x="62" y="55"/>
                  </a:lnTo>
                  <a:lnTo>
                    <a:pt x="61" y="54"/>
                  </a:lnTo>
                  <a:lnTo>
                    <a:pt x="61" y="54"/>
                  </a:lnTo>
                  <a:close/>
                  <a:moveTo>
                    <a:pt x="59" y="54"/>
                  </a:moveTo>
                  <a:lnTo>
                    <a:pt x="57" y="54"/>
                  </a:lnTo>
                  <a:lnTo>
                    <a:pt x="57" y="55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5" y="56"/>
                  </a:lnTo>
                  <a:lnTo>
                    <a:pt x="55" y="56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9" y="55"/>
                  </a:lnTo>
                  <a:lnTo>
                    <a:pt x="59" y="54"/>
                  </a:lnTo>
                  <a:close/>
                  <a:moveTo>
                    <a:pt x="51" y="54"/>
                  </a:moveTo>
                  <a:lnTo>
                    <a:pt x="51" y="55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2" y="57"/>
                  </a:lnTo>
                  <a:lnTo>
                    <a:pt x="53" y="56"/>
                  </a:lnTo>
                  <a:lnTo>
                    <a:pt x="52" y="55"/>
                  </a:lnTo>
                  <a:lnTo>
                    <a:pt x="51" y="54"/>
                  </a:lnTo>
                  <a:close/>
                  <a:moveTo>
                    <a:pt x="108" y="52"/>
                  </a:moveTo>
                  <a:lnTo>
                    <a:pt x="108" y="55"/>
                  </a:lnTo>
                  <a:lnTo>
                    <a:pt x="108" y="58"/>
                  </a:lnTo>
                  <a:lnTo>
                    <a:pt x="108" y="60"/>
                  </a:lnTo>
                  <a:lnTo>
                    <a:pt x="109" y="62"/>
                  </a:lnTo>
                  <a:lnTo>
                    <a:pt x="109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10" y="54"/>
                  </a:lnTo>
                  <a:lnTo>
                    <a:pt x="109" y="54"/>
                  </a:lnTo>
                  <a:lnTo>
                    <a:pt x="108" y="52"/>
                  </a:lnTo>
                  <a:close/>
                  <a:moveTo>
                    <a:pt x="87" y="52"/>
                  </a:moveTo>
                  <a:lnTo>
                    <a:pt x="86" y="55"/>
                  </a:lnTo>
                  <a:lnTo>
                    <a:pt x="86" y="56"/>
                  </a:lnTo>
                  <a:lnTo>
                    <a:pt x="86" y="58"/>
                  </a:lnTo>
                  <a:lnTo>
                    <a:pt x="87" y="59"/>
                  </a:lnTo>
                  <a:lnTo>
                    <a:pt x="88" y="59"/>
                  </a:lnTo>
                  <a:lnTo>
                    <a:pt x="88" y="58"/>
                  </a:lnTo>
                  <a:lnTo>
                    <a:pt x="88" y="56"/>
                  </a:lnTo>
                  <a:lnTo>
                    <a:pt x="88" y="54"/>
                  </a:lnTo>
                  <a:lnTo>
                    <a:pt x="87" y="52"/>
                  </a:lnTo>
                  <a:close/>
                  <a:moveTo>
                    <a:pt x="105" y="52"/>
                  </a:moveTo>
                  <a:lnTo>
                    <a:pt x="105" y="54"/>
                  </a:lnTo>
                  <a:lnTo>
                    <a:pt x="105" y="55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6" y="56"/>
                  </a:lnTo>
                  <a:lnTo>
                    <a:pt x="105" y="55"/>
                  </a:lnTo>
                  <a:lnTo>
                    <a:pt x="105" y="54"/>
                  </a:lnTo>
                  <a:lnTo>
                    <a:pt x="105" y="52"/>
                  </a:lnTo>
                  <a:close/>
                  <a:moveTo>
                    <a:pt x="51" y="52"/>
                  </a:moveTo>
                  <a:lnTo>
                    <a:pt x="50" y="52"/>
                  </a:lnTo>
                  <a:lnTo>
                    <a:pt x="50" y="52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1" y="52"/>
                  </a:lnTo>
                  <a:lnTo>
                    <a:pt x="51" y="52"/>
                  </a:lnTo>
                  <a:close/>
                  <a:moveTo>
                    <a:pt x="63" y="50"/>
                  </a:moveTo>
                  <a:lnTo>
                    <a:pt x="62" y="51"/>
                  </a:lnTo>
                  <a:lnTo>
                    <a:pt x="61" y="52"/>
                  </a:lnTo>
                  <a:lnTo>
                    <a:pt x="62" y="54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3" y="51"/>
                  </a:lnTo>
                  <a:lnTo>
                    <a:pt x="63" y="50"/>
                  </a:lnTo>
                  <a:close/>
                  <a:moveTo>
                    <a:pt x="78" y="50"/>
                  </a:moveTo>
                  <a:lnTo>
                    <a:pt x="78" y="51"/>
                  </a:lnTo>
                  <a:lnTo>
                    <a:pt x="78" y="54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8" y="50"/>
                  </a:lnTo>
                  <a:close/>
                  <a:moveTo>
                    <a:pt x="93" y="50"/>
                  </a:moveTo>
                  <a:lnTo>
                    <a:pt x="91" y="51"/>
                  </a:lnTo>
                  <a:lnTo>
                    <a:pt x="93" y="54"/>
                  </a:lnTo>
                  <a:lnTo>
                    <a:pt x="93" y="52"/>
                  </a:lnTo>
                  <a:lnTo>
                    <a:pt x="94" y="51"/>
                  </a:lnTo>
                  <a:lnTo>
                    <a:pt x="93" y="51"/>
                  </a:lnTo>
                  <a:lnTo>
                    <a:pt x="93" y="50"/>
                  </a:lnTo>
                  <a:close/>
                  <a:moveTo>
                    <a:pt x="84" y="49"/>
                  </a:moveTo>
                  <a:lnTo>
                    <a:pt x="84" y="50"/>
                  </a:lnTo>
                  <a:lnTo>
                    <a:pt x="83" y="50"/>
                  </a:lnTo>
                  <a:lnTo>
                    <a:pt x="82" y="50"/>
                  </a:lnTo>
                  <a:lnTo>
                    <a:pt x="83" y="52"/>
                  </a:lnTo>
                  <a:lnTo>
                    <a:pt x="83" y="54"/>
                  </a:lnTo>
                  <a:lnTo>
                    <a:pt x="84" y="55"/>
                  </a:lnTo>
                  <a:lnTo>
                    <a:pt x="84" y="52"/>
                  </a:lnTo>
                  <a:lnTo>
                    <a:pt x="84" y="51"/>
                  </a:lnTo>
                  <a:lnTo>
                    <a:pt x="84" y="50"/>
                  </a:lnTo>
                  <a:lnTo>
                    <a:pt x="84" y="49"/>
                  </a:lnTo>
                  <a:close/>
                  <a:moveTo>
                    <a:pt x="46" y="49"/>
                  </a:moveTo>
                  <a:lnTo>
                    <a:pt x="45" y="50"/>
                  </a:lnTo>
                  <a:lnTo>
                    <a:pt x="43" y="51"/>
                  </a:lnTo>
                  <a:lnTo>
                    <a:pt x="43" y="52"/>
                  </a:lnTo>
                  <a:lnTo>
                    <a:pt x="43" y="54"/>
                  </a:lnTo>
                  <a:lnTo>
                    <a:pt x="43" y="55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5"/>
                  </a:lnTo>
                  <a:lnTo>
                    <a:pt x="47" y="54"/>
                  </a:lnTo>
                  <a:lnTo>
                    <a:pt x="48" y="52"/>
                  </a:lnTo>
                  <a:lnTo>
                    <a:pt x="47" y="51"/>
                  </a:lnTo>
                  <a:lnTo>
                    <a:pt x="46" y="50"/>
                  </a:lnTo>
                  <a:lnTo>
                    <a:pt x="46" y="49"/>
                  </a:lnTo>
                  <a:close/>
                  <a:moveTo>
                    <a:pt x="36" y="49"/>
                  </a:moveTo>
                  <a:lnTo>
                    <a:pt x="36" y="51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8" y="51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36" y="49"/>
                  </a:lnTo>
                  <a:close/>
                  <a:moveTo>
                    <a:pt x="71" y="49"/>
                  </a:moveTo>
                  <a:lnTo>
                    <a:pt x="71" y="50"/>
                  </a:lnTo>
                  <a:lnTo>
                    <a:pt x="70" y="51"/>
                  </a:lnTo>
                  <a:lnTo>
                    <a:pt x="69" y="52"/>
                  </a:lnTo>
                  <a:lnTo>
                    <a:pt x="67" y="54"/>
                  </a:lnTo>
                  <a:lnTo>
                    <a:pt x="69" y="55"/>
                  </a:lnTo>
                  <a:lnTo>
                    <a:pt x="69" y="56"/>
                  </a:lnTo>
                  <a:lnTo>
                    <a:pt x="70" y="57"/>
                  </a:lnTo>
                  <a:lnTo>
                    <a:pt x="70" y="55"/>
                  </a:lnTo>
                  <a:lnTo>
                    <a:pt x="70" y="54"/>
                  </a:lnTo>
                  <a:lnTo>
                    <a:pt x="71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1" y="49"/>
                  </a:lnTo>
                  <a:close/>
                  <a:moveTo>
                    <a:pt x="54" y="49"/>
                  </a:moveTo>
                  <a:lnTo>
                    <a:pt x="54" y="50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5" y="49"/>
                  </a:lnTo>
                  <a:lnTo>
                    <a:pt x="54" y="49"/>
                  </a:lnTo>
                  <a:close/>
                  <a:moveTo>
                    <a:pt x="62" y="49"/>
                  </a:moveTo>
                  <a:lnTo>
                    <a:pt x="61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61" y="50"/>
                  </a:lnTo>
                  <a:lnTo>
                    <a:pt x="62" y="50"/>
                  </a:lnTo>
                  <a:lnTo>
                    <a:pt x="62" y="49"/>
                  </a:lnTo>
                  <a:close/>
                  <a:moveTo>
                    <a:pt x="42" y="48"/>
                  </a:moveTo>
                  <a:lnTo>
                    <a:pt x="42" y="49"/>
                  </a:lnTo>
                  <a:lnTo>
                    <a:pt x="41" y="49"/>
                  </a:lnTo>
                  <a:lnTo>
                    <a:pt x="41" y="50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48"/>
                  </a:lnTo>
                  <a:close/>
                  <a:moveTo>
                    <a:pt x="99" y="48"/>
                  </a:moveTo>
                  <a:lnTo>
                    <a:pt x="99" y="48"/>
                  </a:lnTo>
                  <a:lnTo>
                    <a:pt x="99" y="49"/>
                  </a:lnTo>
                  <a:lnTo>
                    <a:pt x="99" y="50"/>
                  </a:lnTo>
                  <a:lnTo>
                    <a:pt x="99" y="50"/>
                  </a:lnTo>
                  <a:lnTo>
                    <a:pt x="100" y="50"/>
                  </a:lnTo>
                  <a:lnTo>
                    <a:pt x="100" y="49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99" y="48"/>
                  </a:lnTo>
                  <a:close/>
                  <a:moveTo>
                    <a:pt x="63" y="46"/>
                  </a:moveTo>
                  <a:lnTo>
                    <a:pt x="63" y="47"/>
                  </a:lnTo>
                  <a:lnTo>
                    <a:pt x="63" y="48"/>
                  </a:lnTo>
                  <a:lnTo>
                    <a:pt x="64" y="48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3" y="46"/>
                  </a:lnTo>
                  <a:close/>
                  <a:moveTo>
                    <a:pt x="47" y="46"/>
                  </a:moveTo>
                  <a:lnTo>
                    <a:pt x="47" y="47"/>
                  </a:lnTo>
                  <a:lnTo>
                    <a:pt x="47" y="48"/>
                  </a:lnTo>
                  <a:lnTo>
                    <a:pt x="48" y="50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8" y="47"/>
                  </a:lnTo>
                  <a:lnTo>
                    <a:pt x="47" y="46"/>
                  </a:lnTo>
                  <a:close/>
                  <a:moveTo>
                    <a:pt x="105" y="45"/>
                  </a:moveTo>
                  <a:lnTo>
                    <a:pt x="105" y="46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06" y="48"/>
                  </a:lnTo>
                  <a:lnTo>
                    <a:pt x="106" y="46"/>
                  </a:lnTo>
                  <a:lnTo>
                    <a:pt x="105" y="45"/>
                  </a:lnTo>
                  <a:close/>
                  <a:moveTo>
                    <a:pt x="74" y="45"/>
                  </a:moveTo>
                  <a:lnTo>
                    <a:pt x="73" y="46"/>
                  </a:lnTo>
                  <a:lnTo>
                    <a:pt x="73" y="48"/>
                  </a:lnTo>
                  <a:lnTo>
                    <a:pt x="73" y="49"/>
                  </a:lnTo>
                  <a:lnTo>
                    <a:pt x="75" y="50"/>
                  </a:lnTo>
                  <a:lnTo>
                    <a:pt x="75" y="48"/>
                  </a:lnTo>
                  <a:lnTo>
                    <a:pt x="75" y="46"/>
                  </a:lnTo>
                  <a:lnTo>
                    <a:pt x="74" y="45"/>
                  </a:lnTo>
                  <a:close/>
                  <a:moveTo>
                    <a:pt x="59" y="45"/>
                  </a:moveTo>
                  <a:lnTo>
                    <a:pt x="58" y="45"/>
                  </a:lnTo>
                  <a:lnTo>
                    <a:pt x="58" y="46"/>
                  </a:lnTo>
                  <a:lnTo>
                    <a:pt x="58" y="47"/>
                  </a:lnTo>
                  <a:lnTo>
                    <a:pt x="57" y="47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59" y="48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60" y="46"/>
                  </a:lnTo>
                  <a:lnTo>
                    <a:pt x="60" y="45"/>
                  </a:lnTo>
                  <a:lnTo>
                    <a:pt x="59" y="45"/>
                  </a:lnTo>
                  <a:close/>
                  <a:moveTo>
                    <a:pt x="88" y="44"/>
                  </a:moveTo>
                  <a:lnTo>
                    <a:pt x="86" y="47"/>
                  </a:lnTo>
                  <a:lnTo>
                    <a:pt x="86" y="48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8" y="48"/>
                  </a:lnTo>
                  <a:lnTo>
                    <a:pt x="89" y="47"/>
                  </a:lnTo>
                  <a:lnTo>
                    <a:pt x="89" y="46"/>
                  </a:lnTo>
                  <a:lnTo>
                    <a:pt x="89" y="45"/>
                  </a:lnTo>
                  <a:lnTo>
                    <a:pt x="88" y="44"/>
                  </a:lnTo>
                  <a:close/>
                  <a:moveTo>
                    <a:pt x="46" y="44"/>
                  </a:moveTo>
                  <a:lnTo>
                    <a:pt x="46" y="45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51" y="43"/>
                  </a:moveTo>
                  <a:lnTo>
                    <a:pt x="50" y="43"/>
                  </a:lnTo>
                  <a:lnTo>
                    <a:pt x="49" y="45"/>
                  </a:lnTo>
                  <a:lnTo>
                    <a:pt x="51" y="46"/>
                  </a:lnTo>
                  <a:lnTo>
                    <a:pt x="52" y="48"/>
                  </a:lnTo>
                  <a:lnTo>
                    <a:pt x="52" y="47"/>
                  </a:lnTo>
                  <a:lnTo>
                    <a:pt x="53" y="46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1" y="43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5" y="47"/>
                  </a:lnTo>
                  <a:lnTo>
                    <a:pt x="65" y="49"/>
                  </a:lnTo>
                  <a:lnTo>
                    <a:pt x="65" y="51"/>
                  </a:lnTo>
                  <a:lnTo>
                    <a:pt x="66" y="52"/>
                  </a:lnTo>
                  <a:lnTo>
                    <a:pt x="70" y="47"/>
                  </a:lnTo>
                  <a:lnTo>
                    <a:pt x="70" y="46"/>
                  </a:lnTo>
                  <a:lnTo>
                    <a:pt x="69" y="45"/>
                  </a:lnTo>
                  <a:lnTo>
                    <a:pt x="67" y="44"/>
                  </a:lnTo>
                  <a:lnTo>
                    <a:pt x="66" y="43"/>
                  </a:lnTo>
                  <a:close/>
                  <a:moveTo>
                    <a:pt x="96" y="42"/>
                  </a:moveTo>
                  <a:lnTo>
                    <a:pt x="95" y="44"/>
                  </a:lnTo>
                  <a:lnTo>
                    <a:pt x="94" y="45"/>
                  </a:lnTo>
                  <a:lnTo>
                    <a:pt x="93" y="46"/>
                  </a:lnTo>
                  <a:lnTo>
                    <a:pt x="94" y="48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6" y="48"/>
                  </a:lnTo>
                  <a:lnTo>
                    <a:pt x="96" y="45"/>
                  </a:lnTo>
                  <a:lnTo>
                    <a:pt x="96" y="42"/>
                  </a:lnTo>
                  <a:close/>
                  <a:moveTo>
                    <a:pt x="47" y="42"/>
                  </a:moveTo>
                  <a:lnTo>
                    <a:pt x="47" y="43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8" y="42"/>
                  </a:lnTo>
                  <a:lnTo>
                    <a:pt x="47" y="42"/>
                  </a:lnTo>
                  <a:close/>
                  <a:moveTo>
                    <a:pt x="41" y="42"/>
                  </a:moveTo>
                  <a:lnTo>
                    <a:pt x="40" y="45"/>
                  </a:lnTo>
                  <a:lnTo>
                    <a:pt x="40" y="47"/>
                  </a:lnTo>
                  <a:lnTo>
                    <a:pt x="42" y="46"/>
                  </a:lnTo>
                  <a:lnTo>
                    <a:pt x="42" y="45"/>
                  </a:lnTo>
                  <a:lnTo>
                    <a:pt x="42" y="43"/>
                  </a:lnTo>
                  <a:lnTo>
                    <a:pt x="41" y="42"/>
                  </a:lnTo>
                  <a:close/>
                  <a:moveTo>
                    <a:pt x="77" y="42"/>
                  </a:moveTo>
                  <a:lnTo>
                    <a:pt x="76" y="43"/>
                  </a:lnTo>
                  <a:lnTo>
                    <a:pt x="76" y="44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7" y="43"/>
                  </a:lnTo>
                  <a:lnTo>
                    <a:pt x="77" y="42"/>
                  </a:lnTo>
                  <a:close/>
                  <a:moveTo>
                    <a:pt x="86" y="42"/>
                  </a:moveTo>
                  <a:lnTo>
                    <a:pt x="86" y="43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7" y="43"/>
                  </a:lnTo>
                  <a:lnTo>
                    <a:pt x="87" y="42"/>
                  </a:lnTo>
                  <a:lnTo>
                    <a:pt x="86" y="42"/>
                  </a:lnTo>
                  <a:close/>
                  <a:moveTo>
                    <a:pt x="84" y="42"/>
                  </a:moveTo>
                  <a:lnTo>
                    <a:pt x="84" y="42"/>
                  </a:lnTo>
                  <a:lnTo>
                    <a:pt x="84" y="43"/>
                  </a:lnTo>
                  <a:lnTo>
                    <a:pt x="83" y="43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3"/>
                  </a:lnTo>
                  <a:lnTo>
                    <a:pt x="84" y="42"/>
                  </a:lnTo>
                  <a:close/>
                  <a:moveTo>
                    <a:pt x="79" y="40"/>
                  </a:moveTo>
                  <a:lnTo>
                    <a:pt x="78" y="43"/>
                  </a:lnTo>
                  <a:lnTo>
                    <a:pt x="78" y="44"/>
                  </a:lnTo>
                  <a:lnTo>
                    <a:pt x="79" y="45"/>
                  </a:lnTo>
                  <a:lnTo>
                    <a:pt x="79" y="44"/>
                  </a:lnTo>
                  <a:lnTo>
                    <a:pt x="79" y="43"/>
                  </a:lnTo>
                  <a:lnTo>
                    <a:pt x="79" y="42"/>
                  </a:lnTo>
                  <a:lnTo>
                    <a:pt x="79" y="40"/>
                  </a:lnTo>
                  <a:close/>
                  <a:moveTo>
                    <a:pt x="106" y="40"/>
                  </a:moveTo>
                  <a:lnTo>
                    <a:pt x="106" y="40"/>
                  </a:lnTo>
                  <a:lnTo>
                    <a:pt x="105" y="43"/>
                  </a:lnTo>
                  <a:lnTo>
                    <a:pt x="106" y="44"/>
                  </a:lnTo>
                  <a:lnTo>
                    <a:pt x="106" y="45"/>
                  </a:lnTo>
                  <a:lnTo>
                    <a:pt x="107" y="44"/>
                  </a:lnTo>
                  <a:lnTo>
                    <a:pt x="107" y="43"/>
                  </a:lnTo>
                  <a:lnTo>
                    <a:pt x="107" y="42"/>
                  </a:lnTo>
                  <a:lnTo>
                    <a:pt x="106" y="40"/>
                  </a:lnTo>
                  <a:close/>
                  <a:moveTo>
                    <a:pt x="49" y="40"/>
                  </a:moveTo>
                  <a:lnTo>
                    <a:pt x="48" y="40"/>
                  </a:lnTo>
                  <a:lnTo>
                    <a:pt x="48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49" y="40"/>
                  </a:lnTo>
                  <a:close/>
                  <a:moveTo>
                    <a:pt x="101" y="39"/>
                  </a:moveTo>
                  <a:lnTo>
                    <a:pt x="100" y="40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2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39"/>
                  </a:lnTo>
                  <a:close/>
                  <a:moveTo>
                    <a:pt x="43" y="39"/>
                  </a:moveTo>
                  <a:lnTo>
                    <a:pt x="42" y="40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43" y="40"/>
                  </a:lnTo>
                  <a:lnTo>
                    <a:pt x="43" y="39"/>
                  </a:lnTo>
                  <a:close/>
                  <a:moveTo>
                    <a:pt x="93" y="38"/>
                  </a:moveTo>
                  <a:lnTo>
                    <a:pt x="93" y="39"/>
                  </a:lnTo>
                  <a:lnTo>
                    <a:pt x="91" y="42"/>
                  </a:lnTo>
                  <a:lnTo>
                    <a:pt x="91" y="43"/>
                  </a:lnTo>
                  <a:lnTo>
                    <a:pt x="91" y="44"/>
                  </a:lnTo>
                  <a:lnTo>
                    <a:pt x="93" y="43"/>
                  </a:lnTo>
                  <a:lnTo>
                    <a:pt x="94" y="42"/>
                  </a:lnTo>
                  <a:lnTo>
                    <a:pt x="95" y="40"/>
                  </a:lnTo>
                  <a:lnTo>
                    <a:pt x="94" y="39"/>
                  </a:lnTo>
                  <a:lnTo>
                    <a:pt x="93" y="38"/>
                  </a:lnTo>
                  <a:close/>
                  <a:moveTo>
                    <a:pt x="89" y="38"/>
                  </a:moveTo>
                  <a:lnTo>
                    <a:pt x="88" y="39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9" y="40"/>
                  </a:lnTo>
                  <a:lnTo>
                    <a:pt x="89" y="39"/>
                  </a:lnTo>
                  <a:lnTo>
                    <a:pt x="89" y="38"/>
                  </a:lnTo>
                  <a:close/>
                  <a:moveTo>
                    <a:pt x="71" y="38"/>
                  </a:moveTo>
                  <a:lnTo>
                    <a:pt x="70" y="39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70" y="43"/>
                  </a:lnTo>
                  <a:lnTo>
                    <a:pt x="71" y="45"/>
                  </a:lnTo>
                  <a:lnTo>
                    <a:pt x="72" y="4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2" y="40"/>
                  </a:lnTo>
                  <a:lnTo>
                    <a:pt x="71" y="38"/>
                  </a:lnTo>
                  <a:close/>
                  <a:moveTo>
                    <a:pt x="38" y="38"/>
                  </a:moveTo>
                  <a:lnTo>
                    <a:pt x="38" y="39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6" y="43"/>
                  </a:lnTo>
                  <a:lnTo>
                    <a:pt x="37" y="44"/>
                  </a:lnTo>
                  <a:lnTo>
                    <a:pt x="38" y="43"/>
                  </a:lnTo>
                  <a:lnTo>
                    <a:pt x="39" y="42"/>
                  </a:lnTo>
                  <a:lnTo>
                    <a:pt x="39" y="39"/>
                  </a:lnTo>
                  <a:lnTo>
                    <a:pt x="38" y="38"/>
                  </a:lnTo>
                  <a:close/>
                  <a:moveTo>
                    <a:pt x="64" y="38"/>
                  </a:moveTo>
                  <a:lnTo>
                    <a:pt x="62" y="39"/>
                  </a:lnTo>
                  <a:lnTo>
                    <a:pt x="61" y="40"/>
                  </a:lnTo>
                  <a:lnTo>
                    <a:pt x="60" y="43"/>
                  </a:lnTo>
                  <a:lnTo>
                    <a:pt x="61" y="44"/>
                  </a:lnTo>
                  <a:lnTo>
                    <a:pt x="62" y="46"/>
                  </a:lnTo>
                  <a:lnTo>
                    <a:pt x="64" y="44"/>
                  </a:lnTo>
                  <a:lnTo>
                    <a:pt x="65" y="40"/>
                  </a:lnTo>
                  <a:lnTo>
                    <a:pt x="65" y="39"/>
                  </a:lnTo>
                  <a:lnTo>
                    <a:pt x="64" y="39"/>
                  </a:lnTo>
                  <a:lnTo>
                    <a:pt x="64" y="38"/>
                  </a:lnTo>
                  <a:close/>
                  <a:moveTo>
                    <a:pt x="54" y="38"/>
                  </a:moveTo>
                  <a:lnTo>
                    <a:pt x="52" y="42"/>
                  </a:lnTo>
                  <a:lnTo>
                    <a:pt x="53" y="43"/>
                  </a:lnTo>
                  <a:lnTo>
                    <a:pt x="54" y="45"/>
                  </a:lnTo>
                  <a:lnTo>
                    <a:pt x="55" y="44"/>
                  </a:lnTo>
                  <a:lnTo>
                    <a:pt x="57" y="43"/>
                  </a:lnTo>
                  <a:lnTo>
                    <a:pt x="58" y="42"/>
                  </a:lnTo>
                  <a:lnTo>
                    <a:pt x="55" y="39"/>
                  </a:lnTo>
                  <a:lnTo>
                    <a:pt x="54" y="38"/>
                  </a:lnTo>
                  <a:close/>
                  <a:moveTo>
                    <a:pt x="83" y="37"/>
                  </a:moveTo>
                  <a:lnTo>
                    <a:pt x="83" y="38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7"/>
                  </a:lnTo>
                  <a:lnTo>
                    <a:pt x="83" y="37"/>
                  </a:lnTo>
                  <a:close/>
                  <a:moveTo>
                    <a:pt x="45" y="37"/>
                  </a:moveTo>
                  <a:lnTo>
                    <a:pt x="45" y="37"/>
                  </a:lnTo>
                  <a:lnTo>
                    <a:pt x="45" y="38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7" y="39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5" y="37"/>
                  </a:lnTo>
                  <a:close/>
                  <a:moveTo>
                    <a:pt x="76" y="37"/>
                  </a:moveTo>
                  <a:lnTo>
                    <a:pt x="76" y="38"/>
                  </a:lnTo>
                  <a:lnTo>
                    <a:pt x="76" y="39"/>
                  </a:lnTo>
                  <a:lnTo>
                    <a:pt x="77" y="38"/>
                  </a:lnTo>
                  <a:lnTo>
                    <a:pt x="76" y="37"/>
                  </a:lnTo>
                  <a:lnTo>
                    <a:pt x="76" y="37"/>
                  </a:lnTo>
                  <a:close/>
                  <a:moveTo>
                    <a:pt x="47" y="37"/>
                  </a:moveTo>
                  <a:lnTo>
                    <a:pt x="47" y="38"/>
                  </a:lnTo>
                  <a:lnTo>
                    <a:pt x="47" y="39"/>
                  </a:lnTo>
                  <a:lnTo>
                    <a:pt x="48" y="39"/>
                  </a:lnTo>
                  <a:lnTo>
                    <a:pt x="48" y="38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7" y="37"/>
                  </a:lnTo>
                  <a:close/>
                  <a:moveTo>
                    <a:pt x="89" y="36"/>
                  </a:moveTo>
                  <a:lnTo>
                    <a:pt x="88" y="36"/>
                  </a:lnTo>
                  <a:lnTo>
                    <a:pt x="87" y="38"/>
                  </a:lnTo>
                  <a:lnTo>
                    <a:pt x="87" y="39"/>
                  </a:lnTo>
                  <a:lnTo>
                    <a:pt x="88" y="39"/>
                  </a:lnTo>
                  <a:lnTo>
                    <a:pt x="89" y="38"/>
                  </a:lnTo>
                  <a:lnTo>
                    <a:pt x="89" y="36"/>
                  </a:lnTo>
                  <a:close/>
                  <a:moveTo>
                    <a:pt x="47" y="36"/>
                  </a:moveTo>
                  <a:lnTo>
                    <a:pt x="46" y="36"/>
                  </a:lnTo>
                  <a:lnTo>
                    <a:pt x="46" y="36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close/>
                  <a:moveTo>
                    <a:pt x="53" y="35"/>
                  </a:moveTo>
                  <a:lnTo>
                    <a:pt x="52" y="37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1" y="38"/>
                  </a:lnTo>
                  <a:lnTo>
                    <a:pt x="51" y="39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close/>
                  <a:moveTo>
                    <a:pt x="96" y="35"/>
                  </a:moveTo>
                  <a:lnTo>
                    <a:pt x="96" y="36"/>
                  </a:lnTo>
                  <a:lnTo>
                    <a:pt x="96" y="36"/>
                  </a:lnTo>
                  <a:lnTo>
                    <a:pt x="95" y="37"/>
                  </a:lnTo>
                  <a:lnTo>
                    <a:pt x="96" y="37"/>
                  </a:lnTo>
                  <a:lnTo>
                    <a:pt x="96" y="38"/>
                  </a:lnTo>
                  <a:lnTo>
                    <a:pt x="96" y="37"/>
                  </a:lnTo>
                  <a:lnTo>
                    <a:pt x="96" y="36"/>
                  </a:lnTo>
                  <a:lnTo>
                    <a:pt x="96" y="35"/>
                  </a:lnTo>
                  <a:close/>
                  <a:moveTo>
                    <a:pt x="74" y="34"/>
                  </a:moveTo>
                  <a:lnTo>
                    <a:pt x="72" y="37"/>
                  </a:lnTo>
                  <a:lnTo>
                    <a:pt x="73" y="39"/>
                  </a:lnTo>
                  <a:lnTo>
                    <a:pt x="74" y="40"/>
                  </a:lnTo>
                  <a:lnTo>
                    <a:pt x="74" y="38"/>
                  </a:lnTo>
                  <a:lnTo>
                    <a:pt x="74" y="36"/>
                  </a:lnTo>
                  <a:lnTo>
                    <a:pt x="74" y="34"/>
                  </a:lnTo>
                  <a:close/>
                  <a:moveTo>
                    <a:pt x="66" y="34"/>
                  </a:moveTo>
                  <a:lnTo>
                    <a:pt x="65" y="35"/>
                  </a:lnTo>
                  <a:lnTo>
                    <a:pt x="65" y="36"/>
                  </a:lnTo>
                  <a:lnTo>
                    <a:pt x="66" y="38"/>
                  </a:lnTo>
                  <a:lnTo>
                    <a:pt x="67" y="39"/>
                  </a:lnTo>
                  <a:lnTo>
                    <a:pt x="69" y="38"/>
                  </a:lnTo>
                  <a:lnTo>
                    <a:pt x="70" y="37"/>
                  </a:lnTo>
                  <a:lnTo>
                    <a:pt x="69" y="36"/>
                  </a:lnTo>
                  <a:lnTo>
                    <a:pt x="67" y="35"/>
                  </a:lnTo>
                  <a:lnTo>
                    <a:pt x="66" y="34"/>
                  </a:lnTo>
                  <a:close/>
                  <a:moveTo>
                    <a:pt x="106" y="33"/>
                  </a:moveTo>
                  <a:lnTo>
                    <a:pt x="106" y="34"/>
                  </a:lnTo>
                  <a:lnTo>
                    <a:pt x="106" y="35"/>
                  </a:lnTo>
                  <a:lnTo>
                    <a:pt x="107" y="35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6" y="33"/>
                  </a:lnTo>
                  <a:close/>
                  <a:moveTo>
                    <a:pt x="103" y="33"/>
                  </a:moveTo>
                  <a:lnTo>
                    <a:pt x="103" y="34"/>
                  </a:lnTo>
                  <a:lnTo>
                    <a:pt x="103" y="35"/>
                  </a:lnTo>
                  <a:lnTo>
                    <a:pt x="103" y="36"/>
                  </a:lnTo>
                  <a:lnTo>
                    <a:pt x="103" y="37"/>
                  </a:lnTo>
                  <a:lnTo>
                    <a:pt x="103" y="36"/>
                  </a:lnTo>
                  <a:lnTo>
                    <a:pt x="105" y="34"/>
                  </a:lnTo>
                  <a:lnTo>
                    <a:pt x="103" y="33"/>
                  </a:lnTo>
                  <a:close/>
                  <a:moveTo>
                    <a:pt x="37" y="33"/>
                  </a:moveTo>
                  <a:lnTo>
                    <a:pt x="36" y="35"/>
                  </a:lnTo>
                  <a:lnTo>
                    <a:pt x="35" y="37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8" y="35"/>
                  </a:lnTo>
                  <a:lnTo>
                    <a:pt x="37" y="33"/>
                  </a:lnTo>
                  <a:close/>
                  <a:moveTo>
                    <a:pt x="79" y="33"/>
                  </a:moveTo>
                  <a:lnTo>
                    <a:pt x="79" y="34"/>
                  </a:lnTo>
                  <a:lnTo>
                    <a:pt x="79" y="34"/>
                  </a:lnTo>
                  <a:lnTo>
                    <a:pt x="81" y="34"/>
                  </a:lnTo>
                  <a:lnTo>
                    <a:pt x="81" y="33"/>
                  </a:lnTo>
                  <a:lnTo>
                    <a:pt x="79" y="33"/>
                  </a:lnTo>
                  <a:close/>
                  <a:moveTo>
                    <a:pt x="45" y="33"/>
                  </a:moveTo>
                  <a:lnTo>
                    <a:pt x="45" y="33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5" y="33"/>
                  </a:lnTo>
                  <a:lnTo>
                    <a:pt x="45" y="33"/>
                  </a:lnTo>
                  <a:close/>
                  <a:moveTo>
                    <a:pt x="60" y="33"/>
                  </a:moveTo>
                  <a:lnTo>
                    <a:pt x="59" y="33"/>
                  </a:lnTo>
                  <a:lnTo>
                    <a:pt x="58" y="34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8" y="38"/>
                  </a:lnTo>
                  <a:lnTo>
                    <a:pt x="59" y="40"/>
                  </a:lnTo>
                  <a:lnTo>
                    <a:pt x="60" y="39"/>
                  </a:lnTo>
                  <a:lnTo>
                    <a:pt x="62" y="37"/>
                  </a:lnTo>
                  <a:lnTo>
                    <a:pt x="62" y="36"/>
                  </a:lnTo>
                  <a:lnTo>
                    <a:pt x="62" y="35"/>
                  </a:lnTo>
                  <a:lnTo>
                    <a:pt x="61" y="34"/>
                  </a:lnTo>
                  <a:lnTo>
                    <a:pt x="60" y="33"/>
                  </a:lnTo>
                  <a:lnTo>
                    <a:pt x="60" y="33"/>
                  </a:lnTo>
                  <a:close/>
                  <a:moveTo>
                    <a:pt x="51" y="33"/>
                  </a:moveTo>
                  <a:lnTo>
                    <a:pt x="50" y="33"/>
                  </a:lnTo>
                  <a:lnTo>
                    <a:pt x="49" y="34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9" y="36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51" y="36"/>
                  </a:lnTo>
                  <a:lnTo>
                    <a:pt x="52" y="34"/>
                  </a:lnTo>
                  <a:lnTo>
                    <a:pt x="51" y="33"/>
                  </a:lnTo>
                  <a:lnTo>
                    <a:pt x="51" y="33"/>
                  </a:lnTo>
                  <a:close/>
                  <a:moveTo>
                    <a:pt x="42" y="32"/>
                  </a:moveTo>
                  <a:lnTo>
                    <a:pt x="42" y="33"/>
                  </a:lnTo>
                  <a:lnTo>
                    <a:pt x="42" y="34"/>
                  </a:lnTo>
                  <a:lnTo>
                    <a:pt x="42" y="35"/>
                  </a:lnTo>
                  <a:lnTo>
                    <a:pt x="43" y="36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2" y="32"/>
                  </a:lnTo>
                  <a:close/>
                  <a:moveTo>
                    <a:pt x="16" y="31"/>
                  </a:moveTo>
                  <a:lnTo>
                    <a:pt x="16" y="32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6" y="31"/>
                  </a:lnTo>
                  <a:close/>
                  <a:moveTo>
                    <a:pt x="77" y="31"/>
                  </a:moveTo>
                  <a:lnTo>
                    <a:pt x="76" y="32"/>
                  </a:lnTo>
                  <a:lnTo>
                    <a:pt x="76" y="33"/>
                  </a:lnTo>
                  <a:lnTo>
                    <a:pt x="76" y="34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7" y="31"/>
                  </a:lnTo>
                  <a:close/>
                  <a:moveTo>
                    <a:pt x="101" y="30"/>
                  </a:moveTo>
                  <a:lnTo>
                    <a:pt x="101" y="31"/>
                  </a:lnTo>
                  <a:lnTo>
                    <a:pt x="100" y="31"/>
                  </a:lnTo>
                  <a:lnTo>
                    <a:pt x="99" y="32"/>
                  </a:lnTo>
                  <a:lnTo>
                    <a:pt x="99" y="33"/>
                  </a:lnTo>
                  <a:lnTo>
                    <a:pt x="100" y="33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1" y="30"/>
                  </a:lnTo>
                  <a:close/>
                  <a:moveTo>
                    <a:pt x="59" y="30"/>
                  </a:moveTo>
                  <a:lnTo>
                    <a:pt x="57" y="32"/>
                  </a:lnTo>
                  <a:lnTo>
                    <a:pt x="55" y="33"/>
                  </a:lnTo>
                  <a:lnTo>
                    <a:pt x="54" y="35"/>
                  </a:lnTo>
                  <a:lnTo>
                    <a:pt x="55" y="34"/>
                  </a:lnTo>
                  <a:lnTo>
                    <a:pt x="58" y="32"/>
                  </a:lnTo>
                  <a:lnTo>
                    <a:pt x="59" y="30"/>
                  </a:lnTo>
                  <a:close/>
                  <a:moveTo>
                    <a:pt x="107" y="30"/>
                  </a:moveTo>
                  <a:lnTo>
                    <a:pt x="107" y="31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0"/>
                  </a:lnTo>
                  <a:close/>
                  <a:moveTo>
                    <a:pt x="30" y="30"/>
                  </a:moveTo>
                  <a:lnTo>
                    <a:pt x="30" y="34"/>
                  </a:lnTo>
                  <a:lnTo>
                    <a:pt x="31" y="38"/>
                  </a:lnTo>
                  <a:lnTo>
                    <a:pt x="30" y="42"/>
                  </a:lnTo>
                  <a:lnTo>
                    <a:pt x="31" y="45"/>
                  </a:lnTo>
                  <a:lnTo>
                    <a:pt x="31" y="48"/>
                  </a:lnTo>
                  <a:lnTo>
                    <a:pt x="33" y="50"/>
                  </a:lnTo>
                  <a:lnTo>
                    <a:pt x="33" y="52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4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4" y="61"/>
                  </a:lnTo>
                  <a:lnTo>
                    <a:pt x="35" y="66"/>
                  </a:lnTo>
                  <a:lnTo>
                    <a:pt x="35" y="70"/>
                  </a:lnTo>
                  <a:lnTo>
                    <a:pt x="35" y="57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1" y="42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4" y="39"/>
                  </a:lnTo>
                  <a:lnTo>
                    <a:pt x="33" y="38"/>
                  </a:lnTo>
                  <a:lnTo>
                    <a:pt x="33" y="37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30"/>
                  </a:lnTo>
                  <a:close/>
                  <a:moveTo>
                    <a:pt x="71" y="30"/>
                  </a:moveTo>
                  <a:lnTo>
                    <a:pt x="70" y="30"/>
                  </a:lnTo>
                  <a:lnTo>
                    <a:pt x="69" y="31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1" y="35"/>
                  </a:lnTo>
                  <a:lnTo>
                    <a:pt x="72" y="34"/>
                  </a:lnTo>
                  <a:lnTo>
                    <a:pt x="73" y="32"/>
                  </a:lnTo>
                  <a:lnTo>
                    <a:pt x="72" y="31"/>
                  </a:lnTo>
                  <a:lnTo>
                    <a:pt x="71" y="30"/>
                  </a:lnTo>
                  <a:close/>
                  <a:moveTo>
                    <a:pt x="94" y="30"/>
                  </a:moveTo>
                  <a:lnTo>
                    <a:pt x="94" y="31"/>
                  </a:lnTo>
                  <a:lnTo>
                    <a:pt x="94" y="32"/>
                  </a:lnTo>
                  <a:lnTo>
                    <a:pt x="94" y="33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5" y="31"/>
                  </a:lnTo>
                  <a:lnTo>
                    <a:pt x="94" y="30"/>
                  </a:lnTo>
                  <a:close/>
                  <a:moveTo>
                    <a:pt x="87" y="30"/>
                  </a:moveTo>
                  <a:lnTo>
                    <a:pt x="86" y="32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8" y="35"/>
                  </a:lnTo>
                  <a:lnTo>
                    <a:pt x="89" y="33"/>
                  </a:lnTo>
                  <a:lnTo>
                    <a:pt x="88" y="31"/>
                  </a:lnTo>
                  <a:lnTo>
                    <a:pt x="87" y="30"/>
                  </a:lnTo>
                  <a:close/>
                  <a:moveTo>
                    <a:pt x="41" y="28"/>
                  </a:moveTo>
                  <a:lnTo>
                    <a:pt x="41" y="30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8"/>
                  </a:lnTo>
                  <a:close/>
                  <a:moveTo>
                    <a:pt x="63" y="28"/>
                  </a:moveTo>
                  <a:lnTo>
                    <a:pt x="62" y="30"/>
                  </a:lnTo>
                  <a:lnTo>
                    <a:pt x="61" y="30"/>
                  </a:lnTo>
                  <a:lnTo>
                    <a:pt x="61" y="31"/>
                  </a:lnTo>
                  <a:lnTo>
                    <a:pt x="62" y="33"/>
                  </a:lnTo>
                  <a:lnTo>
                    <a:pt x="64" y="35"/>
                  </a:lnTo>
                  <a:lnTo>
                    <a:pt x="65" y="34"/>
                  </a:lnTo>
                  <a:lnTo>
                    <a:pt x="65" y="33"/>
                  </a:lnTo>
                  <a:lnTo>
                    <a:pt x="65" y="31"/>
                  </a:lnTo>
                  <a:lnTo>
                    <a:pt x="64" y="30"/>
                  </a:lnTo>
                  <a:lnTo>
                    <a:pt x="63" y="28"/>
                  </a:lnTo>
                  <a:close/>
                  <a:moveTo>
                    <a:pt x="53" y="27"/>
                  </a:moveTo>
                  <a:lnTo>
                    <a:pt x="52" y="28"/>
                  </a:lnTo>
                  <a:lnTo>
                    <a:pt x="52" y="3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3" y="27"/>
                  </a:lnTo>
                  <a:close/>
                  <a:moveTo>
                    <a:pt x="55" y="27"/>
                  </a:moveTo>
                  <a:lnTo>
                    <a:pt x="54" y="27"/>
                  </a:lnTo>
                  <a:lnTo>
                    <a:pt x="53" y="28"/>
                  </a:lnTo>
                  <a:lnTo>
                    <a:pt x="52" y="30"/>
                  </a:lnTo>
                  <a:lnTo>
                    <a:pt x="52" y="31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33"/>
                  </a:lnTo>
                  <a:lnTo>
                    <a:pt x="54" y="32"/>
                  </a:lnTo>
                  <a:lnTo>
                    <a:pt x="55" y="30"/>
                  </a:lnTo>
                  <a:lnTo>
                    <a:pt x="57" y="28"/>
                  </a:lnTo>
                  <a:lnTo>
                    <a:pt x="55" y="27"/>
                  </a:lnTo>
                  <a:close/>
                  <a:moveTo>
                    <a:pt x="36" y="26"/>
                  </a:move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30"/>
                  </a:lnTo>
                  <a:lnTo>
                    <a:pt x="35" y="31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6" y="26"/>
                  </a:lnTo>
                  <a:close/>
                  <a:moveTo>
                    <a:pt x="98" y="26"/>
                  </a:moveTo>
                  <a:lnTo>
                    <a:pt x="98" y="30"/>
                  </a:lnTo>
                  <a:lnTo>
                    <a:pt x="99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7"/>
                  </a:lnTo>
                  <a:lnTo>
                    <a:pt x="99" y="26"/>
                  </a:lnTo>
                  <a:lnTo>
                    <a:pt x="98" y="26"/>
                  </a:lnTo>
                  <a:close/>
                  <a:moveTo>
                    <a:pt x="47" y="26"/>
                  </a:moveTo>
                  <a:lnTo>
                    <a:pt x="46" y="27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6" y="33"/>
                  </a:lnTo>
                  <a:lnTo>
                    <a:pt x="48" y="31"/>
                  </a:lnTo>
                  <a:lnTo>
                    <a:pt x="49" y="30"/>
                  </a:lnTo>
                  <a:lnTo>
                    <a:pt x="48" y="27"/>
                  </a:lnTo>
                  <a:lnTo>
                    <a:pt x="47" y="26"/>
                  </a:lnTo>
                  <a:close/>
                  <a:moveTo>
                    <a:pt x="107" y="26"/>
                  </a:moveTo>
                  <a:lnTo>
                    <a:pt x="107" y="26"/>
                  </a:lnTo>
                  <a:lnTo>
                    <a:pt x="106" y="26"/>
                  </a:lnTo>
                  <a:lnTo>
                    <a:pt x="106" y="27"/>
                  </a:lnTo>
                  <a:lnTo>
                    <a:pt x="107" y="27"/>
                  </a:lnTo>
                  <a:lnTo>
                    <a:pt x="107" y="26"/>
                  </a:lnTo>
                  <a:lnTo>
                    <a:pt x="107" y="26"/>
                  </a:lnTo>
                  <a:close/>
                  <a:moveTo>
                    <a:pt x="91" y="26"/>
                  </a:moveTo>
                  <a:lnTo>
                    <a:pt x="91" y="27"/>
                  </a:lnTo>
                  <a:lnTo>
                    <a:pt x="90" y="28"/>
                  </a:lnTo>
                  <a:lnTo>
                    <a:pt x="91" y="30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3" y="27"/>
                  </a:lnTo>
                  <a:lnTo>
                    <a:pt x="91" y="26"/>
                  </a:lnTo>
                  <a:close/>
                  <a:moveTo>
                    <a:pt x="61" y="26"/>
                  </a:moveTo>
                  <a:lnTo>
                    <a:pt x="61" y="27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1" y="26"/>
                  </a:lnTo>
                  <a:close/>
                  <a:moveTo>
                    <a:pt x="105" y="25"/>
                  </a:moveTo>
                  <a:lnTo>
                    <a:pt x="105" y="26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5" y="26"/>
                  </a:lnTo>
                  <a:lnTo>
                    <a:pt x="105" y="25"/>
                  </a:lnTo>
                  <a:close/>
                  <a:moveTo>
                    <a:pt x="40" y="25"/>
                  </a:moveTo>
                  <a:lnTo>
                    <a:pt x="39" y="26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5"/>
                  </a:lnTo>
                  <a:close/>
                  <a:moveTo>
                    <a:pt x="74" y="25"/>
                  </a:moveTo>
                  <a:lnTo>
                    <a:pt x="74" y="26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4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30"/>
                  </a:lnTo>
                  <a:lnTo>
                    <a:pt x="76" y="30"/>
                  </a:lnTo>
                  <a:lnTo>
                    <a:pt x="76" y="28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5" y="25"/>
                  </a:lnTo>
                  <a:lnTo>
                    <a:pt x="74" y="25"/>
                  </a:lnTo>
                  <a:close/>
                  <a:moveTo>
                    <a:pt x="29" y="24"/>
                  </a:moveTo>
                  <a:lnTo>
                    <a:pt x="29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4"/>
                  </a:lnTo>
                  <a:close/>
                  <a:moveTo>
                    <a:pt x="86" y="24"/>
                  </a:moveTo>
                  <a:lnTo>
                    <a:pt x="86" y="24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4"/>
                  </a:lnTo>
                  <a:lnTo>
                    <a:pt x="86" y="24"/>
                  </a:lnTo>
                  <a:close/>
                  <a:moveTo>
                    <a:pt x="83" y="24"/>
                  </a:moveTo>
                  <a:lnTo>
                    <a:pt x="83" y="24"/>
                  </a:lnTo>
                  <a:lnTo>
                    <a:pt x="82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2" y="27"/>
                  </a:lnTo>
                  <a:lnTo>
                    <a:pt x="82" y="28"/>
                  </a:lnTo>
                  <a:lnTo>
                    <a:pt x="83" y="27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30"/>
                  </a:lnTo>
                  <a:lnTo>
                    <a:pt x="84" y="30"/>
                  </a:lnTo>
                  <a:lnTo>
                    <a:pt x="85" y="28"/>
                  </a:lnTo>
                  <a:lnTo>
                    <a:pt x="85" y="26"/>
                  </a:lnTo>
                  <a:lnTo>
                    <a:pt x="84" y="25"/>
                  </a:lnTo>
                  <a:lnTo>
                    <a:pt x="83" y="24"/>
                  </a:lnTo>
                  <a:close/>
                  <a:moveTo>
                    <a:pt x="67" y="24"/>
                  </a:moveTo>
                  <a:lnTo>
                    <a:pt x="65" y="25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7" y="31"/>
                  </a:lnTo>
                  <a:lnTo>
                    <a:pt x="69" y="30"/>
                  </a:lnTo>
                  <a:lnTo>
                    <a:pt x="70" y="27"/>
                  </a:lnTo>
                  <a:lnTo>
                    <a:pt x="69" y="25"/>
                  </a:lnTo>
                  <a:lnTo>
                    <a:pt x="67" y="24"/>
                  </a:lnTo>
                  <a:close/>
                  <a:moveTo>
                    <a:pt x="39" y="23"/>
                  </a:moveTo>
                  <a:lnTo>
                    <a:pt x="38" y="24"/>
                  </a:lnTo>
                  <a:lnTo>
                    <a:pt x="38" y="25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39" y="23"/>
                  </a:lnTo>
                  <a:close/>
                  <a:moveTo>
                    <a:pt x="45" y="23"/>
                  </a:moveTo>
                  <a:lnTo>
                    <a:pt x="43" y="24"/>
                  </a:lnTo>
                  <a:lnTo>
                    <a:pt x="42" y="25"/>
                  </a:lnTo>
                  <a:lnTo>
                    <a:pt x="42" y="26"/>
                  </a:lnTo>
                  <a:lnTo>
                    <a:pt x="43" y="27"/>
                  </a:lnTo>
                  <a:lnTo>
                    <a:pt x="43" y="28"/>
                  </a:lnTo>
                  <a:lnTo>
                    <a:pt x="45" y="26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5" y="23"/>
                  </a:lnTo>
                  <a:close/>
                  <a:moveTo>
                    <a:pt x="93" y="22"/>
                  </a:moveTo>
                  <a:lnTo>
                    <a:pt x="93" y="22"/>
                  </a:lnTo>
                  <a:lnTo>
                    <a:pt x="91" y="23"/>
                  </a:lnTo>
                  <a:lnTo>
                    <a:pt x="93" y="24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3" y="23"/>
                  </a:lnTo>
                  <a:lnTo>
                    <a:pt x="93" y="22"/>
                  </a:lnTo>
                  <a:close/>
                  <a:moveTo>
                    <a:pt x="58" y="22"/>
                  </a:moveTo>
                  <a:lnTo>
                    <a:pt x="58" y="23"/>
                  </a:lnTo>
                  <a:lnTo>
                    <a:pt x="57" y="23"/>
                  </a:lnTo>
                  <a:lnTo>
                    <a:pt x="57" y="24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4"/>
                  </a:lnTo>
                  <a:lnTo>
                    <a:pt x="59" y="23"/>
                  </a:lnTo>
                  <a:lnTo>
                    <a:pt x="58" y="22"/>
                  </a:lnTo>
                  <a:close/>
                  <a:moveTo>
                    <a:pt x="77" y="22"/>
                  </a:moveTo>
                  <a:lnTo>
                    <a:pt x="77" y="22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7" y="24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2"/>
                  </a:lnTo>
                  <a:close/>
                  <a:moveTo>
                    <a:pt x="65" y="22"/>
                  </a:moveTo>
                  <a:lnTo>
                    <a:pt x="64" y="23"/>
                  </a:lnTo>
                  <a:lnTo>
                    <a:pt x="63" y="23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5" y="22"/>
                  </a:lnTo>
                  <a:lnTo>
                    <a:pt x="65" y="22"/>
                  </a:lnTo>
                  <a:close/>
                  <a:moveTo>
                    <a:pt x="51" y="21"/>
                  </a:moveTo>
                  <a:lnTo>
                    <a:pt x="48" y="25"/>
                  </a:lnTo>
                  <a:lnTo>
                    <a:pt x="49" y="26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1" y="21"/>
                  </a:lnTo>
                  <a:close/>
                  <a:moveTo>
                    <a:pt x="43" y="21"/>
                  </a:moveTo>
                  <a:lnTo>
                    <a:pt x="42" y="22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2" y="23"/>
                  </a:lnTo>
                  <a:lnTo>
                    <a:pt x="43" y="22"/>
                  </a:lnTo>
                  <a:lnTo>
                    <a:pt x="43" y="21"/>
                  </a:lnTo>
                  <a:close/>
                  <a:moveTo>
                    <a:pt x="111" y="21"/>
                  </a:moveTo>
                  <a:lnTo>
                    <a:pt x="110" y="22"/>
                  </a:lnTo>
                  <a:lnTo>
                    <a:pt x="110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2" y="26"/>
                  </a:lnTo>
                  <a:lnTo>
                    <a:pt x="110" y="27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7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09" y="39"/>
                  </a:lnTo>
                  <a:lnTo>
                    <a:pt x="109" y="43"/>
                  </a:lnTo>
                  <a:lnTo>
                    <a:pt x="109" y="47"/>
                  </a:lnTo>
                  <a:lnTo>
                    <a:pt x="110" y="51"/>
                  </a:lnTo>
                  <a:lnTo>
                    <a:pt x="112" y="36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1" y="22"/>
                  </a:lnTo>
                  <a:lnTo>
                    <a:pt x="111" y="21"/>
                  </a:lnTo>
                  <a:lnTo>
                    <a:pt x="111" y="21"/>
                  </a:lnTo>
                  <a:close/>
                  <a:moveTo>
                    <a:pt x="95" y="20"/>
                  </a:moveTo>
                  <a:lnTo>
                    <a:pt x="94" y="21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4" y="23"/>
                  </a:lnTo>
                  <a:lnTo>
                    <a:pt x="95" y="24"/>
                  </a:lnTo>
                  <a:lnTo>
                    <a:pt x="96" y="25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3"/>
                  </a:lnTo>
                  <a:lnTo>
                    <a:pt x="96" y="22"/>
                  </a:lnTo>
                  <a:lnTo>
                    <a:pt x="95" y="20"/>
                  </a:lnTo>
                  <a:close/>
                  <a:moveTo>
                    <a:pt x="79" y="20"/>
                  </a:moveTo>
                  <a:lnTo>
                    <a:pt x="79" y="21"/>
                  </a:lnTo>
                  <a:lnTo>
                    <a:pt x="78" y="22"/>
                  </a:lnTo>
                  <a:lnTo>
                    <a:pt x="78" y="23"/>
                  </a:lnTo>
                  <a:lnTo>
                    <a:pt x="79" y="24"/>
                  </a:lnTo>
                  <a:lnTo>
                    <a:pt x="81" y="23"/>
                  </a:lnTo>
                  <a:lnTo>
                    <a:pt x="82" y="22"/>
                  </a:lnTo>
                  <a:lnTo>
                    <a:pt x="81" y="20"/>
                  </a:lnTo>
                  <a:lnTo>
                    <a:pt x="79" y="20"/>
                  </a:lnTo>
                  <a:close/>
                  <a:moveTo>
                    <a:pt x="102" y="20"/>
                  </a:moveTo>
                  <a:lnTo>
                    <a:pt x="101" y="20"/>
                  </a:lnTo>
                  <a:lnTo>
                    <a:pt x="100" y="21"/>
                  </a:lnTo>
                  <a:lnTo>
                    <a:pt x="101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0"/>
                  </a:lnTo>
                  <a:lnTo>
                    <a:pt x="102" y="20"/>
                  </a:lnTo>
                  <a:close/>
                  <a:moveTo>
                    <a:pt x="71" y="20"/>
                  </a:moveTo>
                  <a:lnTo>
                    <a:pt x="70" y="21"/>
                  </a:lnTo>
                  <a:lnTo>
                    <a:pt x="69" y="22"/>
                  </a:lnTo>
                  <a:lnTo>
                    <a:pt x="70" y="23"/>
                  </a:lnTo>
                  <a:lnTo>
                    <a:pt x="70" y="24"/>
                  </a:lnTo>
                  <a:lnTo>
                    <a:pt x="71" y="25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4" y="23"/>
                  </a:lnTo>
                  <a:lnTo>
                    <a:pt x="73" y="22"/>
                  </a:lnTo>
                  <a:lnTo>
                    <a:pt x="72" y="21"/>
                  </a:lnTo>
                  <a:lnTo>
                    <a:pt x="71" y="20"/>
                  </a:lnTo>
                  <a:close/>
                  <a:moveTo>
                    <a:pt x="37" y="19"/>
                  </a:moveTo>
                  <a:lnTo>
                    <a:pt x="36" y="20"/>
                  </a:lnTo>
                  <a:lnTo>
                    <a:pt x="35" y="20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7" y="19"/>
                  </a:lnTo>
                  <a:close/>
                  <a:moveTo>
                    <a:pt x="31" y="19"/>
                  </a:moveTo>
                  <a:lnTo>
                    <a:pt x="30" y="20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30" y="21"/>
                  </a:lnTo>
                  <a:lnTo>
                    <a:pt x="31" y="19"/>
                  </a:lnTo>
                  <a:close/>
                  <a:moveTo>
                    <a:pt x="86" y="19"/>
                  </a:moveTo>
                  <a:lnTo>
                    <a:pt x="86" y="21"/>
                  </a:lnTo>
                  <a:lnTo>
                    <a:pt x="87" y="23"/>
                  </a:lnTo>
                  <a:lnTo>
                    <a:pt x="87" y="24"/>
                  </a:lnTo>
                  <a:lnTo>
                    <a:pt x="88" y="24"/>
                  </a:lnTo>
                  <a:lnTo>
                    <a:pt x="89" y="23"/>
                  </a:lnTo>
                  <a:lnTo>
                    <a:pt x="88" y="21"/>
                  </a:lnTo>
                  <a:lnTo>
                    <a:pt x="86" y="19"/>
                  </a:lnTo>
                  <a:close/>
                  <a:moveTo>
                    <a:pt x="41" y="19"/>
                  </a:moveTo>
                  <a:lnTo>
                    <a:pt x="41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1" y="19"/>
                  </a:lnTo>
                  <a:close/>
                  <a:moveTo>
                    <a:pt x="55" y="18"/>
                  </a:moveTo>
                  <a:lnTo>
                    <a:pt x="54" y="19"/>
                  </a:lnTo>
                  <a:lnTo>
                    <a:pt x="53" y="20"/>
                  </a:lnTo>
                  <a:lnTo>
                    <a:pt x="54" y="22"/>
                  </a:lnTo>
                  <a:lnTo>
                    <a:pt x="55" y="23"/>
                  </a:lnTo>
                  <a:lnTo>
                    <a:pt x="55" y="22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19"/>
                  </a:lnTo>
                  <a:lnTo>
                    <a:pt x="55" y="18"/>
                  </a:lnTo>
                  <a:close/>
                  <a:moveTo>
                    <a:pt x="111" y="18"/>
                  </a:moveTo>
                  <a:lnTo>
                    <a:pt x="111" y="19"/>
                  </a:lnTo>
                  <a:lnTo>
                    <a:pt x="111" y="20"/>
                  </a:lnTo>
                  <a:lnTo>
                    <a:pt x="112" y="21"/>
                  </a:lnTo>
                  <a:lnTo>
                    <a:pt x="112" y="20"/>
                  </a:lnTo>
                  <a:lnTo>
                    <a:pt x="112" y="19"/>
                  </a:lnTo>
                  <a:lnTo>
                    <a:pt x="112" y="18"/>
                  </a:lnTo>
                  <a:lnTo>
                    <a:pt x="111" y="18"/>
                  </a:lnTo>
                  <a:close/>
                  <a:moveTo>
                    <a:pt x="35" y="18"/>
                  </a:moveTo>
                  <a:lnTo>
                    <a:pt x="35" y="19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5" y="18"/>
                  </a:lnTo>
                  <a:close/>
                  <a:moveTo>
                    <a:pt x="100" y="18"/>
                  </a:moveTo>
                  <a:lnTo>
                    <a:pt x="100" y="18"/>
                  </a:lnTo>
                  <a:lnTo>
                    <a:pt x="99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8"/>
                  </a:lnTo>
                  <a:close/>
                  <a:moveTo>
                    <a:pt x="48" y="18"/>
                  </a:moveTo>
                  <a:lnTo>
                    <a:pt x="48" y="19"/>
                  </a:lnTo>
                  <a:lnTo>
                    <a:pt x="47" y="20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7" y="24"/>
                  </a:lnTo>
                  <a:lnTo>
                    <a:pt x="49" y="22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49" y="18"/>
                  </a:lnTo>
                  <a:lnTo>
                    <a:pt x="48" y="18"/>
                  </a:lnTo>
                  <a:close/>
                  <a:moveTo>
                    <a:pt x="41" y="18"/>
                  </a:moveTo>
                  <a:lnTo>
                    <a:pt x="39" y="20"/>
                  </a:lnTo>
                  <a:lnTo>
                    <a:pt x="40" y="19"/>
                  </a:lnTo>
                  <a:lnTo>
                    <a:pt x="41" y="18"/>
                  </a:lnTo>
                  <a:lnTo>
                    <a:pt x="41" y="18"/>
                  </a:lnTo>
                  <a:close/>
                  <a:moveTo>
                    <a:pt x="69" y="16"/>
                  </a:moveTo>
                  <a:lnTo>
                    <a:pt x="69" y="18"/>
                  </a:lnTo>
                  <a:lnTo>
                    <a:pt x="67" y="19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9" y="20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9" y="16"/>
                  </a:lnTo>
                  <a:close/>
                  <a:moveTo>
                    <a:pt x="88" y="16"/>
                  </a:moveTo>
                  <a:lnTo>
                    <a:pt x="88" y="18"/>
                  </a:lnTo>
                  <a:lnTo>
                    <a:pt x="88" y="18"/>
                  </a:lnTo>
                  <a:lnTo>
                    <a:pt x="89" y="19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6"/>
                  </a:lnTo>
                  <a:lnTo>
                    <a:pt x="88" y="16"/>
                  </a:lnTo>
                  <a:close/>
                  <a:moveTo>
                    <a:pt x="97" y="16"/>
                  </a:moveTo>
                  <a:lnTo>
                    <a:pt x="97" y="18"/>
                  </a:lnTo>
                  <a:lnTo>
                    <a:pt x="96" y="18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20"/>
                  </a:lnTo>
                  <a:lnTo>
                    <a:pt x="97" y="20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97" y="16"/>
                  </a:lnTo>
                  <a:close/>
                  <a:moveTo>
                    <a:pt x="62" y="16"/>
                  </a:moveTo>
                  <a:lnTo>
                    <a:pt x="62" y="19"/>
                  </a:lnTo>
                  <a:lnTo>
                    <a:pt x="61" y="20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0" y="22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3" y="22"/>
                  </a:lnTo>
                  <a:lnTo>
                    <a:pt x="64" y="20"/>
                  </a:lnTo>
                  <a:lnTo>
                    <a:pt x="64" y="19"/>
                  </a:lnTo>
                  <a:lnTo>
                    <a:pt x="62" y="16"/>
                  </a:lnTo>
                  <a:close/>
                  <a:moveTo>
                    <a:pt x="105" y="16"/>
                  </a:move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5" y="19"/>
                  </a:lnTo>
                  <a:lnTo>
                    <a:pt x="106" y="19"/>
                  </a:lnTo>
                  <a:lnTo>
                    <a:pt x="106" y="18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close/>
                  <a:moveTo>
                    <a:pt x="83" y="16"/>
                  </a:moveTo>
                  <a:lnTo>
                    <a:pt x="82" y="16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19"/>
                  </a:lnTo>
                  <a:lnTo>
                    <a:pt x="83" y="16"/>
                  </a:lnTo>
                  <a:lnTo>
                    <a:pt x="83" y="16"/>
                  </a:lnTo>
                  <a:close/>
                  <a:moveTo>
                    <a:pt x="91" y="15"/>
                  </a:moveTo>
                  <a:lnTo>
                    <a:pt x="91" y="18"/>
                  </a:lnTo>
                  <a:lnTo>
                    <a:pt x="91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1" y="16"/>
                  </a:lnTo>
                  <a:lnTo>
                    <a:pt x="91" y="15"/>
                  </a:lnTo>
                  <a:close/>
                  <a:moveTo>
                    <a:pt x="48" y="15"/>
                  </a:moveTo>
                  <a:lnTo>
                    <a:pt x="47" y="16"/>
                  </a:lnTo>
                  <a:lnTo>
                    <a:pt x="46" y="18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6" y="19"/>
                  </a:lnTo>
                  <a:lnTo>
                    <a:pt x="47" y="18"/>
                  </a:lnTo>
                  <a:lnTo>
                    <a:pt x="48" y="16"/>
                  </a:lnTo>
                  <a:lnTo>
                    <a:pt x="48" y="15"/>
                  </a:lnTo>
                  <a:close/>
                  <a:moveTo>
                    <a:pt x="15" y="15"/>
                  </a:moveTo>
                  <a:lnTo>
                    <a:pt x="9" y="33"/>
                  </a:lnTo>
                  <a:lnTo>
                    <a:pt x="4" y="50"/>
                  </a:lnTo>
                  <a:lnTo>
                    <a:pt x="10" y="33"/>
                  </a:lnTo>
                  <a:lnTo>
                    <a:pt x="15" y="15"/>
                  </a:lnTo>
                  <a:close/>
                  <a:moveTo>
                    <a:pt x="22" y="15"/>
                  </a:moveTo>
                  <a:lnTo>
                    <a:pt x="18" y="26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21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5"/>
                  </a:lnTo>
                  <a:close/>
                  <a:moveTo>
                    <a:pt x="108" y="15"/>
                  </a:moveTo>
                  <a:lnTo>
                    <a:pt x="108" y="16"/>
                  </a:lnTo>
                  <a:lnTo>
                    <a:pt x="108" y="18"/>
                  </a:lnTo>
                  <a:lnTo>
                    <a:pt x="108" y="19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08" y="15"/>
                  </a:lnTo>
                  <a:lnTo>
                    <a:pt x="108" y="15"/>
                  </a:lnTo>
                  <a:close/>
                  <a:moveTo>
                    <a:pt x="83" y="15"/>
                  </a:moveTo>
                  <a:lnTo>
                    <a:pt x="83" y="16"/>
                  </a:lnTo>
                  <a:lnTo>
                    <a:pt x="84" y="18"/>
                  </a:lnTo>
                  <a:lnTo>
                    <a:pt x="85" y="18"/>
                  </a:lnTo>
                  <a:lnTo>
                    <a:pt x="85" y="16"/>
                  </a:lnTo>
                  <a:lnTo>
                    <a:pt x="84" y="15"/>
                  </a:lnTo>
                  <a:lnTo>
                    <a:pt x="83" y="15"/>
                  </a:lnTo>
                  <a:close/>
                  <a:moveTo>
                    <a:pt x="39" y="15"/>
                  </a:moveTo>
                  <a:lnTo>
                    <a:pt x="39" y="15"/>
                  </a:lnTo>
                  <a:lnTo>
                    <a:pt x="39" y="16"/>
                  </a:lnTo>
                  <a:lnTo>
                    <a:pt x="38" y="16"/>
                  </a:lnTo>
                  <a:lnTo>
                    <a:pt x="39" y="18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5"/>
                  </a:lnTo>
                  <a:lnTo>
                    <a:pt x="39" y="15"/>
                  </a:lnTo>
                  <a:close/>
                  <a:moveTo>
                    <a:pt x="26" y="15"/>
                  </a:moveTo>
                  <a:lnTo>
                    <a:pt x="26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7" y="36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0" y="64"/>
                  </a:lnTo>
                  <a:lnTo>
                    <a:pt x="31" y="73"/>
                  </a:lnTo>
                  <a:lnTo>
                    <a:pt x="31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2"/>
                  </a:lnTo>
                  <a:lnTo>
                    <a:pt x="34" y="100"/>
                  </a:lnTo>
                  <a:lnTo>
                    <a:pt x="35" y="118"/>
                  </a:lnTo>
                  <a:lnTo>
                    <a:pt x="36" y="130"/>
                  </a:lnTo>
                  <a:lnTo>
                    <a:pt x="37" y="142"/>
                  </a:lnTo>
                  <a:lnTo>
                    <a:pt x="35" y="112"/>
                  </a:lnTo>
                  <a:lnTo>
                    <a:pt x="35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1"/>
                  </a:lnTo>
                  <a:lnTo>
                    <a:pt x="31" y="58"/>
                  </a:lnTo>
                  <a:lnTo>
                    <a:pt x="28" y="35"/>
                  </a:lnTo>
                  <a:lnTo>
                    <a:pt x="26" y="15"/>
                  </a:lnTo>
                  <a:close/>
                  <a:moveTo>
                    <a:pt x="17" y="14"/>
                  </a:moveTo>
                  <a:lnTo>
                    <a:pt x="17" y="14"/>
                  </a:lnTo>
                  <a:lnTo>
                    <a:pt x="14" y="23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4" y="25"/>
                  </a:lnTo>
                  <a:lnTo>
                    <a:pt x="15" y="22"/>
                  </a:lnTo>
                  <a:lnTo>
                    <a:pt x="16" y="19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4"/>
                  </a:lnTo>
                  <a:close/>
                  <a:moveTo>
                    <a:pt x="34" y="14"/>
                  </a:moveTo>
                  <a:lnTo>
                    <a:pt x="34" y="15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4" y="14"/>
                  </a:lnTo>
                  <a:close/>
                  <a:moveTo>
                    <a:pt x="76" y="13"/>
                  </a:moveTo>
                  <a:lnTo>
                    <a:pt x="74" y="15"/>
                  </a:lnTo>
                  <a:lnTo>
                    <a:pt x="73" y="16"/>
                  </a:lnTo>
                  <a:lnTo>
                    <a:pt x="72" y="18"/>
                  </a:lnTo>
                  <a:lnTo>
                    <a:pt x="75" y="22"/>
                  </a:lnTo>
                  <a:lnTo>
                    <a:pt x="76" y="21"/>
                  </a:lnTo>
                  <a:lnTo>
                    <a:pt x="77" y="19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6" y="13"/>
                  </a:lnTo>
                  <a:close/>
                  <a:moveTo>
                    <a:pt x="47" y="13"/>
                  </a:moveTo>
                  <a:lnTo>
                    <a:pt x="45" y="14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7" y="14"/>
                  </a:lnTo>
                  <a:lnTo>
                    <a:pt x="47" y="13"/>
                  </a:lnTo>
                  <a:close/>
                  <a:moveTo>
                    <a:pt x="12" y="13"/>
                  </a:moveTo>
                  <a:lnTo>
                    <a:pt x="11" y="14"/>
                  </a:lnTo>
                  <a:lnTo>
                    <a:pt x="11" y="15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2" y="13"/>
                  </a:lnTo>
                  <a:close/>
                  <a:moveTo>
                    <a:pt x="52" y="13"/>
                  </a:moveTo>
                  <a:lnTo>
                    <a:pt x="51" y="14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52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4"/>
                  </a:lnTo>
                  <a:lnTo>
                    <a:pt x="52" y="13"/>
                  </a:lnTo>
                  <a:close/>
                  <a:moveTo>
                    <a:pt x="66" y="12"/>
                  </a:moveTo>
                  <a:lnTo>
                    <a:pt x="65" y="13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7" y="16"/>
                  </a:lnTo>
                  <a:lnTo>
                    <a:pt x="67" y="15"/>
                  </a:lnTo>
                  <a:lnTo>
                    <a:pt x="67" y="14"/>
                  </a:lnTo>
                  <a:lnTo>
                    <a:pt x="66" y="12"/>
                  </a:lnTo>
                  <a:close/>
                  <a:moveTo>
                    <a:pt x="29" y="12"/>
                  </a:moveTo>
                  <a:lnTo>
                    <a:pt x="28" y="14"/>
                  </a:lnTo>
                  <a:lnTo>
                    <a:pt x="28" y="16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close/>
                  <a:moveTo>
                    <a:pt x="101" y="12"/>
                  </a:moveTo>
                  <a:lnTo>
                    <a:pt x="100" y="13"/>
                  </a:lnTo>
                  <a:lnTo>
                    <a:pt x="100" y="14"/>
                  </a:lnTo>
                  <a:lnTo>
                    <a:pt x="101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1" y="15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2"/>
                  </a:lnTo>
                  <a:lnTo>
                    <a:pt x="101" y="12"/>
                  </a:lnTo>
                  <a:close/>
                  <a:moveTo>
                    <a:pt x="60" y="12"/>
                  </a:moveTo>
                  <a:lnTo>
                    <a:pt x="58" y="14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8" y="18"/>
                  </a:lnTo>
                  <a:lnTo>
                    <a:pt x="59" y="19"/>
                  </a:lnTo>
                  <a:lnTo>
                    <a:pt x="60" y="18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1" y="14"/>
                  </a:lnTo>
                  <a:lnTo>
                    <a:pt x="60" y="13"/>
                  </a:lnTo>
                  <a:lnTo>
                    <a:pt x="60" y="12"/>
                  </a:lnTo>
                  <a:close/>
                  <a:moveTo>
                    <a:pt x="81" y="12"/>
                  </a:moveTo>
                  <a:lnTo>
                    <a:pt x="79" y="12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81" y="16"/>
                  </a:lnTo>
                  <a:lnTo>
                    <a:pt x="82" y="14"/>
                  </a:lnTo>
                  <a:lnTo>
                    <a:pt x="83" y="13"/>
                  </a:lnTo>
                  <a:lnTo>
                    <a:pt x="82" y="12"/>
                  </a:lnTo>
                  <a:lnTo>
                    <a:pt x="81" y="12"/>
                  </a:lnTo>
                  <a:close/>
                  <a:moveTo>
                    <a:pt x="87" y="11"/>
                  </a:moveTo>
                  <a:lnTo>
                    <a:pt x="86" y="12"/>
                  </a:lnTo>
                  <a:lnTo>
                    <a:pt x="86" y="14"/>
                  </a:lnTo>
                  <a:lnTo>
                    <a:pt x="87" y="16"/>
                  </a:lnTo>
                  <a:lnTo>
                    <a:pt x="87" y="15"/>
                  </a:lnTo>
                  <a:lnTo>
                    <a:pt x="88" y="14"/>
                  </a:lnTo>
                  <a:lnTo>
                    <a:pt x="88" y="12"/>
                  </a:lnTo>
                  <a:lnTo>
                    <a:pt x="87" y="11"/>
                  </a:lnTo>
                  <a:close/>
                  <a:moveTo>
                    <a:pt x="74" y="11"/>
                  </a:moveTo>
                  <a:lnTo>
                    <a:pt x="74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1" y="14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3" y="14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4" y="11"/>
                  </a:lnTo>
                  <a:close/>
                  <a:moveTo>
                    <a:pt x="35" y="11"/>
                  </a:moveTo>
                  <a:lnTo>
                    <a:pt x="34" y="12"/>
                  </a:lnTo>
                  <a:lnTo>
                    <a:pt x="34" y="13"/>
                  </a:lnTo>
                  <a:lnTo>
                    <a:pt x="33" y="14"/>
                  </a:lnTo>
                  <a:lnTo>
                    <a:pt x="34" y="13"/>
                  </a:lnTo>
                  <a:lnTo>
                    <a:pt x="35" y="12"/>
                  </a:lnTo>
                  <a:lnTo>
                    <a:pt x="35" y="11"/>
                  </a:lnTo>
                  <a:close/>
                  <a:moveTo>
                    <a:pt x="12" y="11"/>
                  </a:moveTo>
                  <a:lnTo>
                    <a:pt x="12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1"/>
                  </a:lnTo>
                  <a:close/>
                  <a:moveTo>
                    <a:pt x="102" y="10"/>
                  </a:moveTo>
                  <a:lnTo>
                    <a:pt x="102" y="11"/>
                  </a:lnTo>
                  <a:lnTo>
                    <a:pt x="102" y="11"/>
                  </a:lnTo>
                  <a:lnTo>
                    <a:pt x="102" y="12"/>
                  </a:lnTo>
                  <a:lnTo>
                    <a:pt x="103" y="12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2" y="10"/>
                  </a:lnTo>
                  <a:close/>
                  <a:moveTo>
                    <a:pt x="94" y="10"/>
                  </a:moveTo>
                  <a:lnTo>
                    <a:pt x="94" y="11"/>
                  </a:lnTo>
                  <a:lnTo>
                    <a:pt x="93" y="11"/>
                  </a:lnTo>
                  <a:lnTo>
                    <a:pt x="93" y="12"/>
                  </a:lnTo>
                  <a:lnTo>
                    <a:pt x="93" y="13"/>
                  </a:lnTo>
                  <a:lnTo>
                    <a:pt x="93" y="14"/>
                  </a:lnTo>
                  <a:lnTo>
                    <a:pt x="94" y="15"/>
                  </a:lnTo>
                  <a:lnTo>
                    <a:pt x="95" y="16"/>
                  </a:lnTo>
                  <a:lnTo>
                    <a:pt x="96" y="16"/>
                  </a:lnTo>
                  <a:lnTo>
                    <a:pt x="96" y="15"/>
                  </a:lnTo>
                  <a:lnTo>
                    <a:pt x="96" y="14"/>
                  </a:lnTo>
                  <a:lnTo>
                    <a:pt x="95" y="12"/>
                  </a:lnTo>
                  <a:lnTo>
                    <a:pt x="95" y="11"/>
                  </a:lnTo>
                  <a:lnTo>
                    <a:pt x="94" y="10"/>
                  </a:lnTo>
                  <a:close/>
                  <a:moveTo>
                    <a:pt x="45" y="10"/>
                  </a:moveTo>
                  <a:lnTo>
                    <a:pt x="42" y="11"/>
                  </a:lnTo>
                  <a:lnTo>
                    <a:pt x="42" y="12"/>
                  </a:lnTo>
                  <a:lnTo>
                    <a:pt x="43" y="11"/>
                  </a:lnTo>
                  <a:lnTo>
                    <a:pt x="45" y="10"/>
                  </a:lnTo>
                  <a:close/>
                  <a:moveTo>
                    <a:pt x="79" y="10"/>
                  </a:moveTo>
                  <a:lnTo>
                    <a:pt x="79" y="10"/>
                  </a:lnTo>
                  <a:lnTo>
                    <a:pt x="79" y="10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79" y="10"/>
                  </a:lnTo>
                  <a:close/>
                  <a:moveTo>
                    <a:pt x="40" y="10"/>
                  </a:move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0" y="10"/>
                  </a:lnTo>
                  <a:close/>
                  <a:moveTo>
                    <a:pt x="108" y="10"/>
                  </a:moveTo>
                  <a:lnTo>
                    <a:pt x="108" y="10"/>
                  </a:lnTo>
                  <a:lnTo>
                    <a:pt x="108" y="11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8" y="10"/>
                  </a:lnTo>
                  <a:close/>
                  <a:moveTo>
                    <a:pt x="49" y="9"/>
                  </a:moveTo>
                  <a:lnTo>
                    <a:pt x="48" y="10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10"/>
                  </a:lnTo>
                  <a:lnTo>
                    <a:pt x="49" y="9"/>
                  </a:lnTo>
                  <a:close/>
                  <a:moveTo>
                    <a:pt x="62" y="9"/>
                  </a:moveTo>
                  <a:lnTo>
                    <a:pt x="62" y="9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4" y="12"/>
                  </a:lnTo>
                  <a:lnTo>
                    <a:pt x="65" y="11"/>
                  </a:lnTo>
                  <a:lnTo>
                    <a:pt x="64" y="10"/>
                  </a:lnTo>
                  <a:lnTo>
                    <a:pt x="63" y="9"/>
                  </a:lnTo>
                  <a:lnTo>
                    <a:pt x="62" y="9"/>
                  </a:lnTo>
                  <a:close/>
                  <a:moveTo>
                    <a:pt x="99" y="8"/>
                  </a:moveTo>
                  <a:lnTo>
                    <a:pt x="99" y="9"/>
                  </a:lnTo>
                  <a:lnTo>
                    <a:pt x="99" y="9"/>
                  </a:lnTo>
                  <a:lnTo>
                    <a:pt x="99" y="10"/>
                  </a:lnTo>
                  <a:lnTo>
                    <a:pt x="99" y="11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100" y="11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9"/>
                  </a:lnTo>
                  <a:lnTo>
                    <a:pt x="99" y="8"/>
                  </a:lnTo>
                  <a:close/>
                  <a:moveTo>
                    <a:pt x="71" y="8"/>
                  </a:moveTo>
                  <a:lnTo>
                    <a:pt x="71" y="8"/>
                  </a:lnTo>
                  <a:lnTo>
                    <a:pt x="70" y="9"/>
                  </a:lnTo>
                  <a:lnTo>
                    <a:pt x="69" y="10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70" y="13"/>
                  </a:lnTo>
                  <a:lnTo>
                    <a:pt x="72" y="11"/>
                  </a:lnTo>
                  <a:lnTo>
                    <a:pt x="73" y="9"/>
                  </a:lnTo>
                  <a:lnTo>
                    <a:pt x="72" y="8"/>
                  </a:lnTo>
                  <a:lnTo>
                    <a:pt x="71" y="8"/>
                  </a:lnTo>
                  <a:close/>
                  <a:moveTo>
                    <a:pt x="49" y="8"/>
                  </a:move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49" y="8"/>
                  </a:lnTo>
                  <a:close/>
                  <a:moveTo>
                    <a:pt x="77" y="7"/>
                  </a:moveTo>
                  <a:lnTo>
                    <a:pt x="76" y="8"/>
                  </a:lnTo>
                  <a:lnTo>
                    <a:pt x="76" y="9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7" y="7"/>
                  </a:lnTo>
                  <a:close/>
                  <a:moveTo>
                    <a:pt x="57" y="7"/>
                  </a:moveTo>
                  <a:lnTo>
                    <a:pt x="54" y="8"/>
                  </a:lnTo>
                  <a:lnTo>
                    <a:pt x="54" y="8"/>
                  </a:lnTo>
                  <a:lnTo>
                    <a:pt x="53" y="9"/>
                  </a:lnTo>
                  <a:lnTo>
                    <a:pt x="52" y="10"/>
                  </a:lnTo>
                  <a:lnTo>
                    <a:pt x="53" y="12"/>
                  </a:lnTo>
                  <a:lnTo>
                    <a:pt x="54" y="14"/>
                  </a:lnTo>
                  <a:lnTo>
                    <a:pt x="57" y="13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7"/>
                  </a:lnTo>
                  <a:close/>
                  <a:moveTo>
                    <a:pt x="26" y="7"/>
                  </a:moveTo>
                  <a:lnTo>
                    <a:pt x="25" y="9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6" y="7"/>
                  </a:lnTo>
                  <a:close/>
                  <a:moveTo>
                    <a:pt x="107" y="7"/>
                  </a:moveTo>
                  <a:lnTo>
                    <a:pt x="106" y="7"/>
                  </a:lnTo>
                  <a:lnTo>
                    <a:pt x="106" y="8"/>
                  </a:lnTo>
                  <a:lnTo>
                    <a:pt x="105" y="8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7" y="9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7"/>
                  </a:lnTo>
                  <a:close/>
                  <a:moveTo>
                    <a:pt x="21" y="7"/>
                  </a:moveTo>
                  <a:lnTo>
                    <a:pt x="21" y="11"/>
                  </a:lnTo>
                  <a:lnTo>
                    <a:pt x="18" y="15"/>
                  </a:lnTo>
                  <a:lnTo>
                    <a:pt x="17" y="20"/>
                  </a:lnTo>
                  <a:lnTo>
                    <a:pt x="17" y="24"/>
                  </a:lnTo>
                  <a:lnTo>
                    <a:pt x="17" y="20"/>
                  </a:lnTo>
                  <a:lnTo>
                    <a:pt x="19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1" y="7"/>
                  </a:lnTo>
                  <a:close/>
                  <a:moveTo>
                    <a:pt x="97" y="7"/>
                  </a:moveTo>
                  <a:lnTo>
                    <a:pt x="97" y="8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7"/>
                  </a:lnTo>
                  <a:lnTo>
                    <a:pt x="97" y="7"/>
                  </a:lnTo>
                  <a:close/>
                  <a:moveTo>
                    <a:pt x="91" y="6"/>
                  </a:moveTo>
                  <a:lnTo>
                    <a:pt x="91" y="7"/>
                  </a:lnTo>
                  <a:lnTo>
                    <a:pt x="90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3" y="9"/>
                  </a:lnTo>
                  <a:lnTo>
                    <a:pt x="94" y="8"/>
                  </a:lnTo>
                  <a:lnTo>
                    <a:pt x="93" y="7"/>
                  </a:lnTo>
                  <a:lnTo>
                    <a:pt x="91" y="6"/>
                  </a:lnTo>
                  <a:close/>
                  <a:moveTo>
                    <a:pt x="34" y="6"/>
                  </a:moveTo>
                  <a:lnTo>
                    <a:pt x="33" y="7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4" y="6"/>
                  </a:lnTo>
                  <a:close/>
                  <a:moveTo>
                    <a:pt x="47" y="6"/>
                  </a:moveTo>
                  <a:lnTo>
                    <a:pt x="47" y="7"/>
                  </a:lnTo>
                  <a:lnTo>
                    <a:pt x="46" y="7"/>
                  </a:lnTo>
                  <a:lnTo>
                    <a:pt x="45" y="8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close/>
                  <a:moveTo>
                    <a:pt x="99" y="4"/>
                  </a:moveTo>
                  <a:lnTo>
                    <a:pt x="100" y="7"/>
                  </a:lnTo>
                  <a:lnTo>
                    <a:pt x="101" y="9"/>
                  </a:lnTo>
                  <a:lnTo>
                    <a:pt x="102" y="9"/>
                  </a:lnTo>
                  <a:lnTo>
                    <a:pt x="101" y="8"/>
                  </a:lnTo>
                  <a:lnTo>
                    <a:pt x="101" y="7"/>
                  </a:lnTo>
                  <a:lnTo>
                    <a:pt x="100" y="6"/>
                  </a:lnTo>
                  <a:lnTo>
                    <a:pt x="99" y="4"/>
                  </a:lnTo>
                  <a:close/>
                  <a:moveTo>
                    <a:pt x="39" y="4"/>
                  </a:moveTo>
                  <a:lnTo>
                    <a:pt x="39" y="6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39" y="4"/>
                  </a:lnTo>
                  <a:close/>
                  <a:moveTo>
                    <a:pt x="84" y="4"/>
                  </a:moveTo>
                  <a:lnTo>
                    <a:pt x="81" y="8"/>
                  </a:lnTo>
                  <a:lnTo>
                    <a:pt x="82" y="9"/>
                  </a:lnTo>
                  <a:lnTo>
                    <a:pt x="83" y="10"/>
                  </a:lnTo>
                  <a:lnTo>
                    <a:pt x="84" y="12"/>
                  </a:lnTo>
                  <a:lnTo>
                    <a:pt x="85" y="11"/>
                  </a:lnTo>
                  <a:lnTo>
                    <a:pt x="85" y="9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4" y="4"/>
                  </a:lnTo>
                  <a:close/>
                  <a:moveTo>
                    <a:pt x="53" y="3"/>
                  </a:moveTo>
                  <a:lnTo>
                    <a:pt x="53" y="4"/>
                  </a:lnTo>
                  <a:lnTo>
                    <a:pt x="52" y="4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9"/>
                  </a:lnTo>
                  <a:lnTo>
                    <a:pt x="52" y="8"/>
                  </a:lnTo>
                  <a:lnTo>
                    <a:pt x="53" y="7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3" y="3"/>
                  </a:lnTo>
                  <a:close/>
                  <a:moveTo>
                    <a:pt x="46" y="3"/>
                  </a:moveTo>
                  <a:lnTo>
                    <a:pt x="45" y="4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6" y="6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6" y="3"/>
                  </a:lnTo>
                  <a:close/>
                  <a:moveTo>
                    <a:pt x="75" y="3"/>
                  </a:moveTo>
                  <a:lnTo>
                    <a:pt x="74" y="3"/>
                  </a:lnTo>
                  <a:lnTo>
                    <a:pt x="73" y="4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3"/>
                  </a:lnTo>
                  <a:lnTo>
                    <a:pt x="75" y="3"/>
                  </a:lnTo>
                  <a:close/>
                  <a:moveTo>
                    <a:pt x="59" y="2"/>
                  </a:moveTo>
                  <a:lnTo>
                    <a:pt x="59" y="3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8" y="7"/>
                  </a:lnTo>
                  <a:lnTo>
                    <a:pt x="60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0" y="4"/>
                  </a:lnTo>
                  <a:lnTo>
                    <a:pt x="59" y="2"/>
                  </a:lnTo>
                  <a:close/>
                  <a:moveTo>
                    <a:pt x="69" y="2"/>
                  </a:moveTo>
                  <a:lnTo>
                    <a:pt x="66" y="4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7" y="8"/>
                  </a:lnTo>
                  <a:lnTo>
                    <a:pt x="70" y="7"/>
                  </a:lnTo>
                  <a:lnTo>
                    <a:pt x="71" y="6"/>
                  </a:lnTo>
                  <a:lnTo>
                    <a:pt x="70" y="4"/>
                  </a:lnTo>
                  <a:lnTo>
                    <a:pt x="69" y="3"/>
                  </a:lnTo>
                  <a:lnTo>
                    <a:pt x="69" y="2"/>
                  </a:lnTo>
                  <a:close/>
                  <a:moveTo>
                    <a:pt x="52" y="2"/>
                  </a:moveTo>
                  <a:lnTo>
                    <a:pt x="52" y="3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7"/>
                  </a:lnTo>
                  <a:lnTo>
                    <a:pt x="51" y="6"/>
                  </a:lnTo>
                  <a:lnTo>
                    <a:pt x="52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2" y="2"/>
                  </a:lnTo>
                  <a:close/>
                  <a:moveTo>
                    <a:pt x="41" y="1"/>
                  </a:moveTo>
                  <a:lnTo>
                    <a:pt x="41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1"/>
                  </a:lnTo>
                  <a:close/>
                  <a:moveTo>
                    <a:pt x="83" y="1"/>
                  </a:moveTo>
                  <a:lnTo>
                    <a:pt x="82" y="2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7"/>
                  </a:lnTo>
                  <a:lnTo>
                    <a:pt x="81" y="6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1"/>
                  </a:lnTo>
                  <a:close/>
                  <a:moveTo>
                    <a:pt x="97" y="1"/>
                  </a:moveTo>
                  <a:lnTo>
                    <a:pt x="95" y="1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6" y="6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7" y="1"/>
                  </a:lnTo>
                  <a:close/>
                  <a:moveTo>
                    <a:pt x="52" y="0"/>
                  </a:moveTo>
                  <a:lnTo>
                    <a:pt x="51" y="0"/>
                  </a:lnTo>
                  <a:lnTo>
                    <a:pt x="50" y="1"/>
                  </a:lnTo>
                  <a:lnTo>
                    <a:pt x="49" y="2"/>
                  </a:lnTo>
                  <a:lnTo>
                    <a:pt x="49" y="4"/>
                  </a:lnTo>
                  <a:lnTo>
                    <a:pt x="50" y="3"/>
                  </a:lnTo>
                  <a:lnTo>
                    <a:pt x="51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3"/>
            <p:cNvSpPr>
              <a:spLocks noEditPoints="1"/>
            </p:cNvSpPr>
            <p:nvPr/>
          </p:nvSpPr>
          <p:spPr bwMode="auto">
            <a:xfrm>
              <a:off x="1431217" y="2977357"/>
              <a:ext cx="481013" cy="730250"/>
            </a:xfrm>
            <a:custGeom>
              <a:avLst/>
              <a:gdLst>
                <a:gd name="T0" fmla="*/ 130 w 303"/>
                <a:gd name="T1" fmla="*/ 134 h 460"/>
                <a:gd name="T2" fmla="*/ 77 w 303"/>
                <a:gd name="T3" fmla="*/ 134 h 460"/>
                <a:gd name="T4" fmla="*/ 96 w 303"/>
                <a:gd name="T5" fmla="*/ 136 h 460"/>
                <a:gd name="T6" fmla="*/ 109 w 303"/>
                <a:gd name="T7" fmla="*/ 132 h 460"/>
                <a:gd name="T8" fmla="*/ 77 w 303"/>
                <a:gd name="T9" fmla="*/ 131 h 460"/>
                <a:gd name="T10" fmla="*/ 124 w 303"/>
                <a:gd name="T11" fmla="*/ 130 h 460"/>
                <a:gd name="T12" fmla="*/ 75 w 303"/>
                <a:gd name="T13" fmla="*/ 131 h 460"/>
                <a:gd name="T14" fmla="*/ 72 w 303"/>
                <a:gd name="T15" fmla="*/ 129 h 460"/>
                <a:gd name="T16" fmla="*/ 106 w 303"/>
                <a:gd name="T17" fmla="*/ 130 h 460"/>
                <a:gd name="T18" fmla="*/ 97 w 303"/>
                <a:gd name="T19" fmla="*/ 132 h 460"/>
                <a:gd name="T20" fmla="*/ 74 w 303"/>
                <a:gd name="T21" fmla="*/ 126 h 460"/>
                <a:gd name="T22" fmla="*/ 61 w 303"/>
                <a:gd name="T23" fmla="*/ 123 h 460"/>
                <a:gd name="T24" fmla="*/ 48 w 303"/>
                <a:gd name="T25" fmla="*/ 129 h 460"/>
                <a:gd name="T26" fmla="*/ 136 w 303"/>
                <a:gd name="T27" fmla="*/ 125 h 460"/>
                <a:gd name="T28" fmla="*/ 138 w 303"/>
                <a:gd name="T29" fmla="*/ 122 h 460"/>
                <a:gd name="T30" fmla="*/ 81 w 303"/>
                <a:gd name="T31" fmla="*/ 124 h 460"/>
                <a:gd name="T32" fmla="*/ 97 w 303"/>
                <a:gd name="T33" fmla="*/ 119 h 460"/>
                <a:gd name="T34" fmla="*/ 118 w 303"/>
                <a:gd name="T35" fmla="*/ 120 h 460"/>
                <a:gd name="T36" fmla="*/ 132 w 303"/>
                <a:gd name="T37" fmla="*/ 120 h 460"/>
                <a:gd name="T38" fmla="*/ 65 w 303"/>
                <a:gd name="T39" fmla="*/ 118 h 460"/>
                <a:gd name="T40" fmla="*/ 56 w 303"/>
                <a:gd name="T41" fmla="*/ 117 h 460"/>
                <a:gd name="T42" fmla="*/ 61 w 303"/>
                <a:gd name="T43" fmla="*/ 119 h 460"/>
                <a:gd name="T44" fmla="*/ 111 w 303"/>
                <a:gd name="T45" fmla="*/ 118 h 460"/>
                <a:gd name="T46" fmla="*/ 118 w 303"/>
                <a:gd name="T47" fmla="*/ 112 h 460"/>
                <a:gd name="T48" fmla="*/ 46 w 303"/>
                <a:gd name="T49" fmla="*/ 112 h 460"/>
                <a:gd name="T50" fmla="*/ 80 w 303"/>
                <a:gd name="T51" fmla="*/ 116 h 460"/>
                <a:gd name="T52" fmla="*/ 68 w 303"/>
                <a:gd name="T53" fmla="*/ 110 h 460"/>
                <a:gd name="T54" fmla="*/ 87 w 303"/>
                <a:gd name="T55" fmla="*/ 110 h 460"/>
                <a:gd name="T56" fmla="*/ 133 w 303"/>
                <a:gd name="T57" fmla="*/ 117 h 460"/>
                <a:gd name="T58" fmla="*/ 99 w 303"/>
                <a:gd name="T59" fmla="*/ 119 h 460"/>
                <a:gd name="T60" fmla="*/ 118 w 303"/>
                <a:gd name="T61" fmla="*/ 109 h 460"/>
                <a:gd name="T62" fmla="*/ 51 w 303"/>
                <a:gd name="T63" fmla="*/ 110 h 460"/>
                <a:gd name="T64" fmla="*/ 119 w 303"/>
                <a:gd name="T65" fmla="*/ 107 h 460"/>
                <a:gd name="T66" fmla="*/ 136 w 303"/>
                <a:gd name="T67" fmla="*/ 104 h 460"/>
                <a:gd name="T68" fmla="*/ 64 w 303"/>
                <a:gd name="T69" fmla="*/ 111 h 460"/>
                <a:gd name="T70" fmla="*/ 121 w 303"/>
                <a:gd name="T71" fmla="*/ 113 h 460"/>
                <a:gd name="T72" fmla="*/ 59 w 303"/>
                <a:gd name="T73" fmla="*/ 102 h 460"/>
                <a:gd name="T74" fmla="*/ 284 w 303"/>
                <a:gd name="T75" fmla="*/ 35 h 460"/>
                <a:gd name="T76" fmla="*/ 297 w 303"/>
                <a:gd name="T77" fmla="*/ 12 h 460"/>
                <a:gd name="T78" fmla="*/ 263 w 303"/>
                <a:gd name="T79" fmla="*/ 66 h 460"/>
                <a:gd name="T80" fmla="*/ 220 w 303"/>
                <a:gd name="T81" fmla="*/ 120 h 460"/>
                <a:gd name="T82" fmla="*/ 138 w 303"/>
                <a:gd name="T83" fmla="*/ 155 h 460"/>
                <a:gd name="T84" fmla="*/ 133 w 303"/>
                <a:gd name="T85" fmla="*/ 237 h 460"/>
                <a:gd name="T86" fmla="*/ 130 w 303"/>
                <a:gd name="T87" fmla="*/ 357 h 460"/>
                <a:gd name="T88" fmla="*/ 133 w 303"/>
                <a:gd name="T89" fmla="*/ 456 h 460"/>
                <a:gd name="T90" fmla="*/ 104 w 303"/>
                <a:gd name="T91" fmla="*/ 445 h 460"/>
                <a:gd name="T92" fmla="*/ 116 w 303"/>
                <a:gd name="T93" fmla="*/ 416 h 460"/>
                <a:gd name="T94" fmla="*/ 109 w 303"/>
                <a:gd name="T95" fmla="*/ 374 h 460"/>
                <a:gd name="T96" fmla="*/ 93 w 303"/>
                <a:gd name="T97" fmla="*/ 286 h 460"/>
                <a:gd name="T98" fmla="*/ 81 w 303"/>
                <a:gd name="T99" fmla="*/ 310 h 460"/>
                <a:gd name="T100" fmla="*/ 73 w 303"/>
                <a:gd name="T101" fmla="*/ 422 h 460"/>
                <a:gd name="T102" fmla="*/ 73 w 303"/>
                <a:gd name="T103" fmla="*/ 453 h 460"/>
                <a:gd name="T104" fmla="*/ 47 w 303"/>
                <a:gd name="T105" fmla="*/ 455 h 460"/>
                <a:gd name="T106" fmla="*/ 57 w 303"/>
                <a:gd name="T107" fmla="*/ 389 h 460"/>
                <a:gd name="T108" fmla="*/ 40 w 303"/>
                <a:gd name="T109" fmla="*/ 166 h 460"/>
                <a:gd name="T110" fmla="*/ 13 w 303"/>
                <a:gd name="T111" fmla="*/ 270 h 460"/>
                <a:gd name="T112" fmla="*/ 2 w 303"/>
                <a:gd name="T113" fmla="*/ 329 h 460"/>
                <a:gd name="T114" fmla="*/ 3 w 303"/>
                <a:gd name="T115" fmla="*/ 290 h 460"/>
                <a:gd name="T116" fmla="*/ 15 w 303"/>
                <a:gd name="T117" fmla="*/ 202 h 460"/>
                <a:gd name="T118" fmla="*/ 46 w 303"/>
                <a:gd name="T119" fmla="*/ 109 h 460"/>
                <a:gd name="T120" fmla="*/ 109 w 303"/>
                <a:gd name="T121" fmla="*/ 102 h 460"/>
                <a:gd name="T122" fmla="*/ 265 w 303"/>
                <a:gd name="T123" fmla="*/ 52 h 460"/>
                <a:gd name="T124" fmla="*/ 293 w 303"/>
                <a:gd name="T125" fmla="*/ 1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3" h="460">
                  <a:moveTo>
                    <a:pt x="52" y="134"/>
                  </a:moveTo>
                  <a:lnTo>
                    <a:pt x="52" y="136"/>
                  </a:lnTo>
                  <a:lnTo>
                    <a:pt x="51" y="138"/>
                  </a:lnTo>
                  <a:lnTo>
                    <a:pt x="50" y="141"/>
                  </a:lnTo>
                  <a:lnTo>
                    <a:pt x="51" y="143"/>
                  </a:lnTo>
                  <a:lnTo>
                    <a:pt x="53" y="140"/>
                  </a:lnTo>
                  <a:lnTo>
                    <a:pt x="52" y="138"/>
                  </a:lnTo>
                  <a:lnTo>
                    <a:pt x="53" y="137"/>
                  </a:lnTo>
                  <a:lnTo>
                    <a:pt x="53" y="135"/>
                  </a:lnTo>
                  <a:lnTo>
                    <a:pt x="52" y="134"/>
                  </a:lnTo>
                  <a:close/>
                  <a:moveTo>
                    <a:pt x="66" y="133"/>
                  </a:moveTo>
                  <a:lnTo>
                    <a:pt x="65" y="134"/>
                  </a:lnTo>
                  <a:lnTo>
                    <a:pt x="66" y="134"/>
                  </a:lnTo>
                  <a:lnTo>
                    <a:pt x="65" y="135"/>
                  </a:lnTo>
                  <a:lnTo>
                    <a:pt x="66" y="135"/>
                  </a:lnTo>
                  <a:lnTo>
                    <a:pt x="66" y="135"/>
                  </a:lnTo>
                  <a:lnTo>
                    <a:pt x="68" y="134"/>
                  </a:lnTo>
                  <a:lnTo>
                    <a:pt x="66" y="133"/>
                  </a:lnTo>
                  <a:close/>
                  <a:moveTo>
                    <a:pt x="128" y="133"/>
                  </a:moveTo>
                  <a:lnTo>
                    <a:pt x="129" y="134"/>
                  </a:lnTo>
                  <a:lnTo>
                    <a:pt x="129" y="135"/>
                  </a:lnTo>
                  <a:lnTo>
                    <a:pt x="129" y="136"/>
                  </a:lnTo>
                  <a:lnTo>
                    <a:pt x="129" y="137"/>
                  </a:lnTo>
                  <a:lnTo>
                    <a:pt x="129" y="138"/>
                  </a:lnTo>
                  <a:lnTo>
                    <a:pt x="129" y="140"/>
                  </a:lnTo>
                  <a:lnTo>
                    <a:pt x="129" y="138"/>
                  </a:lnTo>
                  <a:lnTo>
                    <a:pt x="130" y="137"/>
                  </a:lnTo>
                  <a:lnTo>
                    <a:pt x="130" y="136"/>
                  </a:lnTo>
                  <a:lnTo>
                    <a:pt x="130" y="134"/>
                  </a:lnTo>
                  <a:lnTo>
                    <a:pt x="129" y="133"/>
                  </a:lnTo>
                  <a:lnTo>
                    <a:pt x="128" y="133"/>
                  </a:lnTo>
                  <a:close/>
                  <a:moveTo>
                    <a:pt x="126" y="133"/>
                  </a:moveTo>
                  <a:lnTo>
                    <a:pt x="125" y="134"/>
                  </a:lnTo>
                  <a:lnTo>
                    <a:pt x="125" y="135"/>
                  </a:lnTo>
                  <a:lnTo>
                    <a:pt x="124" y="136"/>
                  </a:lnTo>
                  <a:lnTo>
                    <a:pt x="124" y="137"/>
                  </a:lnTo>
                  <a:lnTo>
                    <a:pt x="125" y="138"/>
                  </a:lnTo>
                  <a:lnTo>
                    <a:pt x="126" y="140"/>
                  </a:lnTo>
                  <a:lnTo>
                    <a:pt x="126" y="137"/>
                  </a:lnTo>
                  <a:lnTo>
                    <a:pt x="126" y="134"/>
                  </a:lnTo>
                  <a:lnTo>
                    <a:pt x="126" y="133"/>
                  </a:lnTo>
                  <a:close/>
                  <a:moveTo>
                    <a:pt x="111" y="133"/>
                  </a:moveTo>
                  <a:lnTo>
                    <a:pt x="111" y="134"/>
                  </a:lnTo>
                  <a:lnTo>
                    <a:pt x="110" y="134"/>
                  </a:lnTo>
                  <a:lnTo>
                    <a:pt x="110" y="136"/>
                  </a:lnTo>
                  <a:lnTo>
                    <a:pt x="109" y="136"/>
                  </a:lnTo>
                  <a:lnTo>
                    <a:pt x="109" y="137"/>
                  </a:lnTo>
                  <a:lnTo>
                    <a:pt x="110" y="138"/>
                  </a:lnTo>
                  <a:lnTo>
                    <a:pt x="110" y="140"/>
                  </a:lnTo>
                  <a:lnTo>
                    <a:pt x="111" y="141"/>
                  </a:lnTo>
                  <a:lnTo>
                    <a:pt x="113" y="140"/>
                  </a:lnTo>
                  <a:lnTo>
                    <a:pt x="114" y="137"/>
                  </a:lnTo>
                  <a:lnTo>
                    <a:pt x="113" y="136"/>
                  </a:lnTo>
                  <a:lnTo>
                    <a:pt x="112" y="134"/>
                  </a:lnTo>
                  <a:lnTo>
                    <a:pt x="111" y="133"/>
                  </a:lnTo>
                  <a:close/>
                  <a:moveTo>
                    <a:pt x="78" y="132"/>
                  </a:moveTo>
                  <a:lnTo>
                    <a:pt x="78" y="133"/>
                  </a:lnTo>
                  <a:lnTo>
                    <a:pt x="77" y="134"/>
                  </a:lnTo>
                  <a:lnTo>
                    <a:pt x="77" y="135"/>
                  </a:lnTo>
                  <a:lnTo>
                    <a:pt x="78" y="135"/>
                  </a:lnTo>
                  <a:lnTo>
                    <a:pt x="77" y="136"/>
                  </a:lnTo>
                  <a:lnTo>
                    <a:pt x="78" y="137"/>
                  </a:lnTo>
                  <a:lnTo>
                    <a:pt x="80" y="137"/>
                  </a:lnTo>
                  <a:lnTo>
                    <a:pt x="81" y="136"/>
                  </a:lnTo>
                  <a:lnTo>
                    <a:pt x="81" y="135"/>
                  </a:lnTo>
                  <a:lnTo>
                    <a:pt x="81" y="134"/>
                  </a:lnTo>
                  <a:lnTo>
                    <a:pt x="78" y="132"/>
                  </a:lnTo>
                  <a:close/>
                  <a:moveTo>
                    <a:pt x="73" y="132"/>
                  </a:moveTo>
                  <a:lnTo>
                    <a:pt x="72" y="133"/>
                  </a:lnTo>
                  <a:lnTo>
                    <a:pt x="71" y="134"/>
                  </a:lnTo>
                  <a:lnTo>
                    <a:pt x="71" y="135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71" y="136"/>
                  </a:lnTo>
                  <a:lnTo>
                    <a:pt x="71" y="137"/>
                  </a:lnTo>
                  <a:lnTo>
                    <a:pt x="72" y="135"/>
                  </a:lnTo>
                  <a:lnTo>
                    <a:pt x="74" y="133"/>
                  </a:lnTo>
                  <a:lnTo>
                    <a:pt x="73" y="132"/>
                  </a:lnTo>
                  <a:close/>
                  <a:moveTo>
                    <a:pt x="95" y="132"/>
                  </a:moveTo>
                  <a:lnTo>
                    <a:pt x="94" y="132"/>
                  </a:lnTo>
                  <a:lnTo>
                    <a:pt x="94" y="133"/>
                  </a:lnTo>
                  <a:lnTo>
                    <a:pt x="93" y="134"/>
                  </a:lnTo>
                  <a:lnTo>
                    <a:pt x="93" y="135"/>
                  </a:lnTo>
                  <a:lnTo>
                    <a:pt x="94" y="136"/>
                  </a:lnTo>
                  <a:lnTo>
                    <a:pt x="94" y="137"/>
                  </a:lnTo>
                  <a:lnTo>
                    <a:pt x="95" y="137"/>
                  </a:lnTo>
                  <a:lnTo>
                    <a:pt x="96" y="136"/>
                  </a:lnTo>
                  <a:lnTo>
                    <a:pt x="97" y="134"/>
                  </a:lnTo>
                  <a:lnTo>
                    <a:pt x="96" y="134"/>
                  </a:lnTo>
                  <a:lnTo>
                    <a:pt x="96" y="132"/>
                  </a:lnTo>
                  <a:lnTo>
                    <a:pt x="95" y="132"/>
                  </a:lnTo>
                  <a:close/>
                  <a:moveTo>
                    <a:pt x="64" y="131"/>
                  </a:moveTo>
                  <a:lnTo>
                    <a:pt x="63" y="132"/>
                  </a:lnTo>
                  <a:lnTo>
                    <a:pt x="62" y="133"/>
                  </a:lnTo>
                  <a:lnTo>
                    <a:pt x="62" y="134"/>
                  </a:lnTo>
                  <a:lnTo>
                    <a:pt x="63" y="134"/>
                  </a:lnTo>
                  <a:lnTo>
                    <a:pt x="64" y="134"/>
                  </a:lnTo>
                  <a:lnTo>
                    <a:pt x="64" y="132"/>
                  </a:lnTo>
                  <a:lnTo>
                    <a:pt x="64" y="131"/>
                  </a:lnTo>
                  <a:close/>
                  <a:moveTo>
                    <a:pt x="58" y="131"/>
                  </a:moveTo>
                  <a:lnTo>
                    <a:pt x="58" y="132"/>
                  </a:lnTo>
                  <a:lnTo>
                    <a:pt x="58" y="134"/>
                  </a:lnTo>
                  <a:lnTo>
                    <a:pt x="58" y="134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2"/>
                  </a:lnTo>
                  <a:lnTo>
                    <a:pt x="59" y="131"/>
                  </a:lnTo>
                  <a:lnTo>
                    <a:pt x="58" y="131"/>
                  </a:lnTo>
                  <a:close/>
                  <a:moveTo>
                    <a:pt x="109" y="131"/>
                  </a:moveTo>
                  <a:lnTo>
                    <a:pt x="108" y="132"/>
                  </a:lnTo>
                  <a:lnTo>
                    <a:pt x="107" y="133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8" y="134"/>
                  </a:lnTo>
                  <a:lnTo>
                    <a:pt x="109" y="133"/>
                  </a:lnTo>
                  <a:lnTo>
                    <a:pt x="109" y="132"/>
                  </a:lnTo>
                  <a:lnTo>
                    <a:pt x="109" y="131"/>
                  </a:lnTo>
                  <a:close/>
                  <a:moveTo>
                    <a:pt x="102" y="131"/>
                  </a:moveTo>
                  <a:lnTo>
                    <a:pt x="101" y="132"/>
                  </a:lnTo>
                  <a:lnTo>
                    <a:pt x="101" y="133"/>
                  </a:lnTo>
                  <a:lnTo>
                    <a:pt x="100" y="134"/>
                  </a:lnTo>
                  <a:lnTo>
                    <a:pt x="99" y="134"/>
                  </a:lnTo>
                  <a:lnTo>
                    <a:pt x="100" y="136"/>
                  </a:lnTo>
                  <a:lnTo>
                    <a:pt x="101" y="137"/>
                  </a:lnTo>
                  <a:lnTo>
                    <a:pt x="102" y="136"/>
                  </a:lnTo>
                  <a:lnTo>
                    <a:pt x="104" y="135"/>
                  </a:lnTo>
                  <a:lnTo>
                    <a:pt x="105" y="133"/>
                  </a:lnTo>
                  <a:lnTo>
                    <a:pt x="104" y="132"/>
                  </a:lnTo>
                  <a:lnTo>
                    <a:pt x="102" y="131"/>
                  </a:lnTo>
                  <a:close/>
                  <a:moveTo>
                    <a:pt x="87" y="131"/>
                  </a:moveTo>
                  <a:lnTo>
                    <a:pt x="86" y="132"/>
                  </a:lnTo>
                  <a:lnTo>
                    <a:pt x="85" y="133"/>
                  </a:lnTo>
                  <a:lnTo>
                    <a:pt x="84" y="135"/>
                  </a:lnTo>
                  <a:lnTo>
                    <a:pt x="84" y="136"/>
                  </a:lnTo>
                  <a:lnTo>
                    <a:pt x="84" y="137"/>
                  </a:lnTo>
                  <a:lnTo>
                    <a:pt x="85" y="137"/>
                  </a:lnTo>
                  <a:lnTo>
                    <a:pt x="85" y="138"/>
                  </a:lnTo>
                  <a:lnTo>
                    <a:pt x="86" y="138"/>
                  </a:lnTo>
                  <a:lnTo>
                    <a:pt x="87" y="137"/>
                  </a:lnTo>
                  <a:lnTo>
                    <a:pt x="88" y="135"/>
                  </a:lnTo>
                  <a:lnTo>
                    <a:pt x="89" y="134"/>
                  </a:lnTo>
                  <a:lnTo>
                    <a:pt x="89" y="132"/>
                  </a:lnTo>
                  <a:lnTo>
                    <a:pt x="87" y="131"/>
                  </a:lnTo>
                  <a:close/>
                  <a:moveTo>
                    <a:pt x="77" y="130"/>
                  </a:moveTo>
                  <a:lnTo>
                    <a:pt x="77" y="131"/>
                  </a:lnTo>
                  <a:lnTo>
                    <a:pt x="76" y="132"/>
                  </a:lnTo>
                  <a:lnTo>
                    <a:pt x="75" y="132"/>
                  </a:lnTo>
                  <a:lnTo>
                    <a:pt x="76" y="133"/>
                  </a:lnTo>
                  <a:lnTo>
                    <a:pt x="77" y="133"/>
                  </a:lnTo>
                  <a:lnTo>
                    <a:pt x="77" y="132"/>
                  </a:lnTo>
                  <a:lnTo>
                    <a:pt x="78" y="131"/>
                  </a:lnTo>
                  <a:lnTo>
                    <a:pt x="77" y="130"/>
                  </a:lnTo>
                  <a:close/>
                  <a:moveTo>
                    <a:pt x="49" y="130"/>
                  </a:moveTo>
                  <a:lnTo>
                    <a:pt x="48" y="131"/>
                  </a:lnTo>
                  <a:lnTo>
                    <a:pt x="47" y="133"/>
                  </a:lnTo>
                  <a:lnTo>
                    <a:pt x="46" y="135"/>
                  </a:lnTo>
                  <a:lnTo>
                    <a:pt x="46" y="137"/>
                  </a:lnTo>
                  <a:lnTo>
                    <a:pt x="48" y="135"/>
                  </a:lnTo>
                  <a:lnTo>
                    <a:pt x="49" y="132"/>
                  </a:lnTo>
                  <a:lnTo>
                    <a:pt x="49" y="130"/>
                  </a:lnTo>
                  <a:close/>
                  <a:moveTo>
                    <a:pt x="123" y="129"/>
                  </a:moveTo>
                  <a:lnTo>
                    <a:pt x="123" y="130"/>
                  </a:lnTo>
                  <a:lnTo>
                    <a:pt x="123" y="130"/>
                  </a:lnTo>
                  <a:lnTo>
                    <a:pt x="123" y="131"/>
                  </a:lnTo>
                  <a:lnTo>
                    <a:pt x="122" y="132"/>
                  </a:lnTo>
                  <a:lnTo>
                    <a:pt x="122" y="133"/>
                  </a:lnTo>
                  <a:lnTo>
                    <a:pt x="123" y="134"/>
                  </a:lnTo>
                  <a:lnTo>
                    <a:pt x="124" y="133"/>
                  </a:lnTo>
                  <a:lnTo>
                    <a:pt x="125" y="133"/>
                  </a:lnTo>
                  <a:lnTo>
                    <a:pt x="125" y="132"/>
                  </a:lnTo>
                  <a:lnTo>
                    <a:pt x="126" y="130"/>
                  </a:lnTo>
                  <a:lnTo>
                    <a:pt x="125" y="130"/>
                  </a:lnTo>
                  <a:lnTo>
                    <a:pt x="125" y="130"/>
                  </a:lnTo>
                  <a:lnTo>
                    <a:pt x="124" y="130"/>
                  </a:lnTo>
                  <a:lnTo>
                    <a:pt x="123" y="129"/>
                  </a:lnTo>
                  <a:close/>
                  <a:moveTo>
                    <a:pt x="57" y="129"/>
                  </a:moveTo>
                  <a:lnTo>
                    <a:pt x="57" y="130"/>
                  </a:lnTo>
                  <a:lnTo>
                    <a:pt x="56" y="131"/>
                  </a:lnTo>
                  <a:lnTo>
                    <a:pt x="56" y="132"/>
                  </a:lnTo>
                  <a:lnTo>
                    <a:pt x="56" y="133"/>
                  </a:lnTo>
                  <a:lnTo>
                    <a:pt x="57" y="132"/>
                  </a:lnTo>
                  <a:lnTo>
                    <a:pt x="57" y="131"/>
                  </a:lnTo>
                  <a:lnTo>
                    <a:pt x="58" y="129"/>
                  </a:lnTo>
                  <a:lnTo>
                    <a:pt x="57" y="129"/>
                  </a:lnTo>
                  <a:close/>
                  <a:moveTo>
                    <a:pt x="116" y="128"/>
                  </a:moveTo>
                  <a:lnTo>
                    <a:pt x="114" y="130"/>
                  </a:lnTo>
                  <a:lnTo>
                    <a:pt x="113" y="132"/>
                  </a:lnTo>
                  <a:lnTo>
                    <a:pt x="114" y="133"/>
                  </a:lnTo>
                  <a:lnTo>
                    <a:pt x="116" y="135"/>
                  </a:lnTo>
                  <a:lnTo>
                    <a:pt x="117" y="135"/>
                  </a:lnTo>
                  <a:lnTo>
                    <a:pt x="118" y="133"/>
                  </a:lnTo>
                  <a:lnTo>
                    <a:pt x="119" y="132"/>
                  </a:lnTo>
                  <a:lnTo>
                    <a:pt x="118" y="132"/>
                  </a:lnTo>
                  <a:lnTo>
                    <a:pt x="118" y="131"/>
                  </a:lnTo>
                  <a:lnTo>
                    <a:pt x="117" y="130"/>
                  </a:lnTo>
                  <a:lnTo>
                    <a:pt x="117" y="129"/>
                  </a:lnTo>
                  <a:lnTo>
                    <a:pt x="116" y="128"/>
                  </a:lnTo>
                  <a:close/>
                  <a:moveTo>
                    <a:pt x="76" y="128"/>
                  </a:moveTo>
                  <a:lnTo>
                    <a:pt x="75" y="129"/>
                  </a:lnTo>
                  <a:lnTo>
                    <a:pt x="75" y="130"/>
                  </a:lnTo>
                  <a:lnTo>
                    <a:pt x="74" y="130"/>
                  </a:lnTo>
                  <a:lnTo>
                    <a:pt x="75" y="131"/>
                  </a:lnTo>
                  <a:lnTo>
                    <a:pt x="75" y="131"/>
                  </a:lnTo>
                  <a:lnTo>
                    <a:pt x="75" y="132"/>
                  </a:lnTo>
                  <a:lnTo>
                    <a:pt x="76" y="131"/>
                  </a:lnTo>
                  <a:lnTo>
                    <a:pt x="76" y="130"/>
                  </a:lnTo>
                  <a:lnTo>
                    <a:pt x="77" y="129"/>
                  </a:lnTo>
                  <a:lnTo>
                    <a:pt x="77" y="129"/>
                  </a:lnTo>
                  <a:lnTo>
                    <a:pt x="76" y="128"/>
                  </a:lnTo>
                  <a:lnTo>
                    <a:pt x="76" y="128"/>
                  </a:lnTo>
                  <a:close/>
                  <a:moveTo>
                    <a:pt x="106" y="128"/>
                  </a:moveTo>
                  <a:lnTo>
                    <a:pt x="105" y="128"/>
                  </a:lnTo>
                  <a:lnTo>
                    <a:pt x="105" y="129"/>
                  </a:lnTo>
                  <a:lnTo>
                    <a:pt x="105" y="130"/>
                  </a:lnTo>
                  <a:lnTo>
                    <a:pt x="106" y="129"/>
                  </a:lnTo>
                  <a:lnTo>
                    <a:pt x="106" y="129"/>
                  </a:lnTo>
                  <a:lnTo>
                    <a:pt x="106" y="128"/>
                  </a:lnTo>
                  <a:close/>
                  <a:moveTo>
                    <a:pt x="114" y="126"/>
                  </a:moveTo>
                  <a:lnTo>
                    <a:pt x="113" y="128"/>
                  </a:lnTo>
                  <a:lnTo>
                    <a:pt x="112" y="128"/>
                  </a:lnTo>
                  <a:lnTo>
                    <a:pt x="112" y="129"/>
                  </a:lnTo>
                  <a:lnTo>
                    <a:pt x="113" y="129"/>
                  </a:lnTo>
                  <a:lnTo>
                    <a:pt x="113" y="128"/>
                  </a:lnTo>
                  <a:lnTo>
                    <a:pt x="114" y="126"/>
                  </a:lnTo>
                  <a:close/>
                  <a:moveTo>
                    <a:pt x="70" y="126"/>
                  </a:moveTo>
                  <a:lnTo>
                    <a:pt x="70" y="129"/>
                  </a:lnTo>
                  <a:lnTo>
                    <a:pt x="69" y="130"/>
                  </a:lnTo>
                  <a:lnTo>
                    <a:pt x="68" y="131"/>
                  </a:lnTo>
                  <a:lnTo>
                    <a:pt x="69" y="133"/>
                  </a:lnTo>
                  <a:lnTo>
                    <a:pt x="70" y="132"/>
                  </a:lnTo>
                  <a:lnTo>
                    <a:pt x="71" y="131"/>
                  </a:lnTo>
                  <a:lnTo>
                    <a:pt x="72" y="129"/>
                  </a:lnTo>
                  <a:lnTo>
                    <a:pt x="71" y="128"/>
                  </a:lnTo>
                  <a:lnTo>
                    <a:pt x="70" y="126"/>
                  </a:lnTo>
                  <a:close/>
                  <a:moveTo>
                    <a:pt x="52" y="126"/>
                  </a:moveTo>
                  <a:lnTo>
                    <a:pt x="51" y="130"/>
                  </a:lnTo>
                  <a:lnTo>
                    <a:pt x="50" y="133"/>
                  </a:lnTo>
                  <a:lnTo>
                    <a:pt x="51" y="131"/>
                  </a:lnTo>
                  <a:lnTo>
                    <a:pt x="52" y="129"/>
                  </a:lnTo>
                  <a:lnTo>
                    <a:pt x="52" y="126"/>
                  </a:lnTo>
                  <a:close/>
                  <a:moveTo>
                    <a:pt x="86" y="126"/>
                  </a:moveTo>
                  <a:lnTo>
                    <a:pt x="84" y="126"/>
                  </a:lnTo>
                  <a:lnTo>
                    <a:pt x="83" y="128"/>
                  </a:lnTo>
                  <a:lnTo>
                    <a:pt x="82" y="129"/>
                  </a:lnTo>
                  <a:lnTo>
                    <a:pt x="81" y="130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3" y="130"/>
                  </a:lnTo>
                  <a:lnTo>
                    <a:pt x="82" y="131"/>
                  </a:lnTo>
                  <a:lnTo>
                    <a:pt x="82" y="131"/>
                  </a:lnTo>
                  <a:lnTo>
                    <a:pt x="81" y="131"/>
                  </a:lnTo>
                  <a:lnTo>
                    <a:pt x="82" y="133"/>
                  </a:lnTo>
                  <a:lnTo>
                    <a:pt x="83" y="134"/>
                  </a:lnTo>
                  <a:lnTo>
                    <a:pt x="85" y="131"/>
                  </a:lnTo>
                  <a:lnTo>
                    <a:pt x="87" y="129"/>
                  </a:lnTo>
                  <a:lnTo>
                    <a:pt x="86" y="128"/>
                  </a:lnTo>
                  <a:lnTo>
                    <a:pt x="86" y="126"/>
                  </a:lnTo>
                  <a:close/>
                  <a:moveTo>
                    <a:pt x="109" y="125"/>
                  </a:moveTo>
                  <a:lnTo>
                    <a:pt x="108" y="128"/>
                  </a:lnTo>
                  <a:lnTo>
                    <a:pt x="106" y="129"/>
                  </a:lnTo>
                  <a:lnTo>
                    <a:pt x="106" y="130"/>
                  </a:lnTo>
                  <a:lnTo>
                    <a:pt x="106" y="131"/>
                  </a:lnTo>
                  <a:lnTo>
                    <a:pt x="107" y="130"/>
                  </a:lnTo>
                  <a:lnTo>
                    <a:pt x="108" y="129"/>
                  </a:lnTo>
                  <a:lnTo>
                    <a:pt x="109" y="128"/>
                  </a:lnTo>
                  <a:lnTo>
                    <a:pt x="109" y="125"/>
                  </a:lnTo>
                  <a:close/>
                  <a:moveTo>
                    <a:pt x="92" y="125"/>
                  </a:moveTo>
                  <a:lnTo>
                    <a:pt x="90" y="126"/>
                  </a:lnTo>
                  <a:lnTo>
                    <a:pt x="90" y="128"/>
                  </a:lnTo>
                  <a:lnTo>
                    <a:pt x="89" y="129"/>
                  </a:lnTo>
                  <a:lnTo>
                    <a:pt x="89" y="130"/>
                  </a:lnTo>
                  <a:lnTo>
                    <a:pt x="90" y="130"/>
                  </a:lnTo>
                  <a:lnTo>
                    <a:pt x="90" y="131"/>
                  </a:lnTo>
                  <a:lnTo>
                    <a:pt x="92" y="132"/>
                  </a:lnTo>
                  <a:lnTo>
                    <a:pt x="92" y="131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93" y="132"/>
                  </a:lnTo>
                  <a:lnTo>
                    <a:pt x="93" y="132"/>
                  </a:lnTo>
                  <a:lnTo>
                    <a:pt x="93" y="132"/>
                  </a:lnTo>
                  <a:lnTo>
                    <a:pt x="94" y="131"/>
                  </a:lnTo>
                  <a:lnTo>
                    <a:pt x="94" y="130"/>
                  </a:lnTo>
                  <a:lnTo>
                    <a:pt x="94" y="129"/>
                  </a:lnTo>
                  <a:lnTo>
                    <a:pt x="93" y="126"/>
                  </a:lnTo>
                  <a:lnTo>
                    <a:pt x="92" y="125"/>
                  </a:lnTo>
                  <a:close/>
                  <a:moveTo>
                    <a:pt x="100" y="125"/>
                  </a:moveTo>
                  <a:lnTo>
                    <a:pt x="98" y="128"/>
                  </a:lnTo>
                  <a:lnTo>
                    <a:pt x="96" y="130"/>
                  </a:lnTo>
                  <a:lnTo>
                    <a:pt x="97" y="131"/>
                  </a:lnTo>
                  <a:lnTo>
                    <a:pt x="97" y="132"/>
                  </a:lnTo>
                  <a:lnTo>
                    <a:pt x="98" y="133"/>
                  </a:lnTo>
                  <a:lnTo>
                    <a:pt x="100" y="132"/>
                  </a:lnTo>
                  <a:lnTo>
                    <a:pt x="101" y="131"/>
                  </a:lnTo>
                  <a:lnTo>
                    <a:pt x="102" y="129"/>
                  </a:lnTo>
                  <a:lnTo>
                    <a:pt x="101" y="126"/>
                  </a:lnTo>
                  <a:lnTo>
                    <a:pt x="100" y="125"/>
                  </a:lnTo>
                  <a:close/>
                  <a:moveTo>
                    <a:pt x="123" y="124"/>
                  </a:moveTo>
                  <a:lnTo>
                    <a:pt x="123" y="125"/>
                  </a:lnTo>
                  <a:lnTo>
                    <a:pt x="123" y="128"/>
                  </a:lnTo>
                  <a:lnTo>
                    <a:pt x="123" y="126"/>
                  </a:lnTo>
                  <a:lnTo>
                    <a:pt x="124" y="126"/>
                  </a:lnTo>
                  <a:lnTo>
                    <a:pt x="123" y="125"/>
                  </a:lnTo>
                  <a:lnTo>
                    <a:pt x="123" y="124"/>
                  </a:lnTo>
                  <a:lnTo>
                    <a:pt x="123" y="124"/>
                  </a:lnTo>
                  <a:close/>
                  <a:moveTo>
                    <a:pt x="114" y="124"/>
                  </a:moveTo>
                  <a:lnTo>
                    <a:pt x="113" y="125"/>
                  </a:lnTo>
                  <a:lnTo>
                    <a:pt x="111" y="126"/>
                  </a:lnTo>
                  <a:lnTo>
                    <a:pt x="112" y="128"/>
                  </a:lnTo>
                  <a:lnTo>
                    <a:pt x="112" y="126"/>
                  </a:lnTo>
                  <a:lnTo>
                    <a:pt x="113" y="125"/>
                  </a:lnTo>
                  <a:lnTo>
                    <a:pt x="114" y="125"/>
                  </a:lnTo>
                  <a:lnTo>
                    <a:pt x="114" y="124"/>
                  </a:lnTo>
                  <a:close/>
                  <a:moveTo>
                    <a:pt x="73" y="123"/>
                  </a:moveTo>
                  <a:lnTo>
                    <a:pt x="73" y="124"/>
                  </a:lnTo>
                  <a:lnTo>
                    <a:pt x="72" y="125"/>
                  </a:lnTo>
                  <a:lnTo>
                    <a:pt x="72" y="126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4" y="126"/>
                  </a:lnTo>
                  <a:lnTo>
                    <a:pt x="75" y="125"/>
                  </a:lnTo>
                  <a:lnTo>
                    <a:pt x="74" y="124"/>
                  </a:lnTo>
                  <a:lnTo>
                    <a:pt x="73" y="123"/>
                  </a:lnTo>
                  <a:close/>
                  <a:moveTo>
                    <a:pt x="69" y="123"/>
                  </a:moveTo>
                  <a:lnTo>
                    <a:pt x="68" y="125"/>
                  </a:lnTo>
                  <a:lnTo>
                    <a:pt x="66" y="128"/>
                  </a:lnTo>
                  <a:lnTo>
                    <a:pt x="66" y="130"/>
                  </a:lnTo>
                  <a:lnTo>
                    <a:pt x="69" y="128"/>
                  </a:lnTo>
                  <a:lnTo>
                    <a:pt x="70" y="125"/>
                  </a:lnTo>
                  <a:lnTo>
                    <a:pt x="69" y="124"/>
                  </a:lnTo>
                  <a:lnTo>
                    <a:pt x="69" y="123"/>
                  </a:lnTo>
                  <a:close/>
                  <a:moveTo>
                    <a:pt x="84" y="123"/>
                  </a:moveTo>
                  <a:lnTo>
                    <a:pt x="83" y="124"/>
                  </a:lnTo>
                  <a:lnTo>
                    <a:pt x="82" y="125"/>
                  </a:lnTo>
                  <a:lnTo>
                    <a:pt x="81" y="126"/>
                  </a:lnTo>
                  <a:lnTo>
                    <a:pt x="80" y="128"/>
                  </a:lnTo>
                  <a:lnTo>
                    <a:pt x="80" y="128"/>
                  </a:lnTo>
                  <a:lnTo>
                    <a:pt x="81" y="126"/>
                  </a:lnTo>
                  <a:lnTo>
                    <a:pt x="80" y="126"/>
                  </a:lnTo>
                  <a:lnTo>
                    <a:pt x="78" y="128"/>
                  </a:lnTo>
                  <a:lnTo>
                    <a:pt x="78" y="129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1" y="128"/>
                  </a:lnTo>
                  <a:lnTo>
                    <a:pt x="83" y="126"/>
                  </a:lnTo>
                  <a:lnTo>
                    <a:pt x="84" y="124"/>
                  </a:lnTo>
                  <a:lnTo>
                    <a:pt x="84" y="123"/>
                  </a:lnTo>
                  <a:close/>
                  <a:moveTo>
                    <a:pt x="61" y="123"/>
                  </a:moveTo>
                  <a:lnTo>
                    <a:pt x="60" y="123"/>
                  </a:lnTo>
                  <a:lnTo>
                    <a:pt x="59" y="124"/>
                  </a:lnTo>
                  <a:lnTo>
                    <a:pt x="58" y="125"/>
                  </a:lnTo>
                  <a:lnTo>
                    <a:pt x="58" y="126"/>
                  </a:lnTo>
                  <a:lnTo>
                    <a:pt x="59" y="126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60" y="128"/>
                  </a:lnTo>
                  <a:lnTo>
                    <a:pt x="59" y="129"/>
                  </a:lnTo>
                  <a:lnTo>
                    <a:pt x="60" y="130"/>
                  </a:lnTo>
                  <a:lnTo>
                    <a:pt x="61" y="128"/>
                  </a:lnTo>
                  <a:lnTo>
                    <a:pt x="61" y="124"/>
                  </a:lnTo>
                  <a:lnTo>
                    <a:pt x="61" y="124"/>
                  </a:lnTo>
                  <a:lnTo>
                    <a:pt x="60" y="124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9" y="126"/>
                  </a:lnTo>
                  <a:lnTo>
                    <a:pt x="59" y="125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1" y="123"/>
                  </a:lnTo>
                  <a:close/>
                  <a:moveTo>
                    <a:pt x="51" y="122"/>
                  </a:moveTo>
                  <a:lnTo>
                    <a:pt x="49" y="125"/>
                  </a:lnTo>
                  <a:lnTo>
                    <a:pt x="48" y="129"/>
                  </a:lnTo>
                  <a:lnTo>
                    <a:pt x="50" y="128"/>
                  </a:lnTo>
                  <a:lnTo>
                    <a:pt x="51" y="125"/>
                  </a:lnTo>
                  <a:lnTo>
                    <a:pt x="51" y="122"/>
                  </a:lnTo>
                  <a:close/>
                  <a:moveTo>
                    <a:pt x="89" y="122"/>
                  </a:moveTo>
                  <a:lnTo>
                    <a:pt x="88" y="123"/>
                  </a:lnTo>
                  <a:lnTo>
                    <a:pt x="87" y="124"/>
                  </a:lnTo>
                  <a:lnTo>
                    <a:pt x="87" y="125"/>
                  </a:lnTo>
                  <a:lnTo>
                    <a:pt x="87" y="125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89" y="125"/>
                  </a:lnTo>
                  <a:lnTo>
                    <a:pt x="90" y="123"/>
                  </a:lnTo>
                  <a:lnTo>
                    <a:pt x="90" y="122"/>
                  </a:lnTo>
                  <a:lnTo>
                    <a:pt x="89" y="122"/>
                  </a:lnTo>
                  <a:close/>
                  <a:moveTo>
                    <a:pt x="121" y="122"/>
                  </a:moveTo>
                  <a:lnTo>
                    <a:pt x="120" y="123"/>
                  </a:lnTo>
                  <a:lnTo>
                    <a:pt x="119" y="124"/>
                  </a:lnTo>
                  <a:lnTo>
                    <a:pt x="118" y="125"/>
                  </a:lnTo>
                  <a:lnTo>
                    <a:pt x="119" y="128"/>
                  </a:lnTo>
                  <a:lnTo>
                    <a:pt x="120" y="129"/>
                  </a:lnTo>
                  <a:lnTo>
                    <a:pt x="121" y="130"/>
                  </a:lnTo>
                  <a:lnTo>
                    <a:pt x="121" y="128"/>
                  </a:lnTo>
                  <a:lnTo>
                    <a:pt x="121" y="124"/>
                  </a:lnTo>
                  <a:lnTo>
                    <a:pt x="121" y="122"/>
                  </a:lnTo>
                  <a:close/>
                  <a:moveTo>
                    <a:pt x="138" y="122"/>
                  </a:moveTo>
                  <a:lnTo>
                    <a:pt x="137" y="122"/>
                  </a:lnTo>
                  <a:lnTo>
                    <a:pt x="137" y="123"/>
                  </a:lnTo>
                  <a:lnTo>
                    <a:pt x="137" y="124"/>
                  </a:lnTo>
                  <a:lnTo>
                    <a:pt x="136" y="125"/>
                  </a:lnTo>
                  <a:lnTo>
                    <a:pt x="137" y="124"/>
                  </a:lnTo>
                  <a:lnTo>
                    <a:pt x="137" y="124"/>
                  </a:lnTo>
                  <a:lnTo>
                    <a:pt x="137" y="125"/>
                  </a:lnTo>
                  <a:lnTo>
                    <a:pt x="137" y="126"/>
                  </a:lnTo>
                  <a:lnTo>
                    <a:pt x="137" y="128"/>
                  </a:lnTo>
                  <a:lnTo>
                    <a:pt x="137" y="130"/>
                  </a:lnTo>
                  <a:lnTo>
                    <a:pt x="136" y="130"/>
                  </a:lnTo>
                  <a:lnTo>
                    <a:pt x="136" y="130"/>
                  </a:lnTo>
                  <a:lnTo>
                    <a:pt x="136" y="129"/>
                  </a:lnTo>
                  <a:lnTo>
                    <a:pt x="136" y="128"/>
                  </a:lnTo>
                  <a:lnTo>
                    <a:pt x="135" y="131"/>
                  </a:lnTo>
                  <a:lnTo>
                    <a:pt x="135" y="133"/>
                  </a:lnTo>
                  <a:lnTo>
                    <a:pt x="136" y="136"/>
                  </a:lnTo>
                  <a:lnTo>
                    <a:pt x="136" y="138"/>
                  </a:lnTo>
                  <a:lnTo>
                    <a:pt x="135" y="140"/>
                  </a:lnTo>
                  <a:lnTo>
                    <a:pt x="135" y="140"/>
                  </a:lnTo>
                  <a:lnTo>
                    <a:pt x="135" y="141"/>
                  </a:lnTo>
                  <a:lnTo>
                    <a:pt x="135" y="142"/>
                  </a:lnTo>
                  <a:lnTo>
                    <a:pt x="134" y="143"/>
                  </a:lnTo>
                  <a:lnTo>
                    <a:pt x="135" y="144"/>
                  </a:lnTo>
                  <a:lnTo>
                    <a:pt x="136" y="146"/>
                  </a:lnTo>
                  <a:lnTo>
                    <a:pt x="136" y="148"/>
                  </a:lnTo>
                  <a:lnTo>
                    <a:pt x="137" y="150"/>
                  </a:lnTo>
                  <a:lnTo>
                    <a:pt x="138" y="135"/>
                  </a:lnTo>
                  <a:lnTo>
                    <a:pt x="138" y="123"/>
                  </a:lnTo>
                  <a:lnTo>
                    <a:pt x="138" y="123"/>
                  </a:lnTo>
                  <a:lnTo>
                    <a:pt x="138" y="123"/>
                  </a:lnTo>
                  <a:lnTo>
                    <a:pt x="138" y="123"/>
                  </a:lnTo>
                  <a:lnTo>
                    <a:pt x="138" y="122"/>
                  </a:lnTo>
                  <a:lnTo>
                    <a:pt x="140" y="122"/>
                  </a:lnTo>
                  <a:lnTo>
                    <a:pt x="140" y="122"/>
                  </a:lnTo>
                  <a:lnTo>
                    <a:pt x="138" y="122"/>
                  </a:lnTo>
                  <a:close/>
                  <a:moveTo>
                    <a:pt x="89" y="121"/>
                  </a:moveTo>
                  <a:lnTo>
                    <a:pt x="88" y="121"/>
                  </a:lnTo>
                  <a:lnTo>
                    <a:pt x="87" y="122"/>
                  </a:lnTo>
                  <a:lnTo>
                    <a:pt x="87" y="123"/>
                  </a:lnTo>
                  <a:lnTo>
                    <a:pt x="88" y="122"/>
                  </a:lnTo>
                  <a:lnTo>
                    <a:pt x="88" y="121"/>
                  </a:lnTo>
                  <a:lnTo>
                    <a:pt x="89" y="121"/>
                  </a:lnTo>
                  <a:close/>
                  <a:moveTo>
                    <a:pt x="72" y="120"/>
                  </a:moveTo>
                  <a:lnTo>
                    <a:pt x="71" y="121"/>
                  </a:lnTo>
                  <a:lnTo>
                    <a:pt x="71" y="122"/>
                  </a:lnTo>
                  <a:lnTo>
                    <a:pt x="70" y="123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3" y="121"/>
                  </a:lnTo>
                  <a:lnTo>
                    <a:pt x="72" y="121"/>
                  </a:lnTo>
                  <a:lnTo>
                    <a:pt x="72" y="120"/>
                  </a:lnTo>
                  <a:close/>
                  <a:moveTo>
                    <a:pt x="83" y="120"/>
                  </a:moveTo>
                  <a:lnTo>
                    <a:pt x="82" y="121"/>
                  </a:lnTo>
                  <a:lnTo>
                    <a:pt x="80" y="123"/>
                  </a:lnTo>
                  <a:lnTo>
                    <a:pt x="78" y="124"/>
                  </a:lnTo>
                  <a:lnTo>
                    <a:pt x="78" y="125"/>
                  </a:lnTo>
                  <a:lnTo>
                    <a:pt x="78" y="128"/>
                  </a:lnTo>
                  <a:lnTo>
                    <a:pt x="80" y="125"/>
                  </a:lnTo>
                  <a:lnTo>
                    <a:pt x="81" y="124"/>
                  </a:lnTo>
                  <a:lnTo>
                    <a:pt x="82" y="123"/>
                  </a:lnTo>
                  <a:lnTo>
                    <a:pt x="83" y="122"/>
                  </a:lnTo>
                  <a:lnTo>
                    <a:pt x="83" y="120"/>
                  </a:lnTo>
                  <a:close/>
                  <a:moveTo>
                    <a:pt x="59" y="120"/>
                  </a:moveTo>
                  <a:lnTo>
                    <a:pt x="59" y="121"/>
                  </a:lnTo>
                  <a:lnTo>
                    <a:pt x="59" y="122"/>
                  </a:lnTo>
                  <a:lnTo>
                    <a:pt x="59" y="122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59" y="120"/>
                  </a:lnTo>
                  <a:close/>
                  <a:moveTo>
                    <a:pt x="111" y="120"/>
                  </a:moveTo>
                  <a:lnTo>
                    <a:pt x="111" y="121"/>
                  </a:lnTo>
                  <a:lnTo>
                    <a:pt x="110" y="122"/>
                  </a:lnTo>
                  <a:lnTo>
                    <a:pt x="110" y="123"/>
                  </a:lnTo>
                  <a:lnTo>
                    <a:pt x="111" y="123"/>
                  </a:lnTo>
                  <a:lnTo>
                    <a:pt x="111" y="122"/>
                  </a:lnTo>
                  <a:lnTo>
                    <a:pt x="112" y="122"/>
                  </a:lnTo>
                  <a:lnTo>
                    <a:pt x="112" y="121"/>
                  </a:lnTo>
                  <a:lnTo>
                    <a:pt x="112" y="120"/>
                  </a:lnTo>
                  <a:lnTo>
                    <a:pt x="111" y="120"/>
                  </a:lnTo>
                  <a:close/>
                  <a:moveTo>
                    <a:pt x="126" y="119"/>
                  </a:moveTo>
                  <a:lnTo>
                    <a:pt x="126" y="120"/>
                  </a:lnTo>
                  <a:lnTo>
                    <a:pt x="126" y="121"/>
                  </a:lnTo>
                  <a:lnTo>
                    <a:pt x="126" y="122"/>
                  </a:lnTo>
                  <a:lnTo>
                    <a:pt x="128" y="122"/>
                  </a:lnTo>
                  <a:lnTo>
                    <a:pt x="128" y="121"/>
                  </a:lnTo>
                  <a:lnTo>
                    <a:pt x="128" y="120"/>
                  </a:lnTo>
                  <a:lnTo>
                    <a:pt x="126" y="119"/>
                  </a:lnTo>
                  <a:close/>
                  <a:moveTo>
                    <a:pt x="97" y="119"/>
                  </a:moveTo>
                  <a:lnTo>
                    <a:pt x="95" y="121"/>
                  </a:lnTo>
                  <a:lnTo>
                    <a:pt x="94" y="123"/>
                  </a:lnTo>
                  <a:lnTo>
                    <a:pt x="94" y="124"/>
                  </a:lnTo>
                  <a:lnTo>
                    <a:pt x="94" y="125"/>
                  </a:lnTo>
                  <a:lnTo>
                    <a:pt x="95" y="126"/>
                  </a:lnTo>
                  <a:lnTo>
                    <a:pt x="95" y="128"/>
                  </a:lnTo>
                  <a:lnTo>
                    <a:pt x="97" y="126"/>
                  </a:lnTo>
                  <a:lnTo>
                    <a:pt x="98" y="124"/>
                  </a:lnTo>
                  <a:lnTo>
                    <a:pt x="99" y="123"/>
                  </a:lnTo>
                  <a:lnTo>
                    <a:pt x="98" y="121"/>
                  </a:lnTo>
                  <a:lnTo>
                    <a:pt x="97" y="119"/>
                  </a:lnTo>
                  <a:close/>
                  <a:moveTo>
                    <a:pt x="71" y="119"/>
                  </a:moveTo>
                  <a:lnTo>
                    <a:pt x="71" y="120"/>
                  </a:lnTo>
                  <a:lnTo>
                    <a:pt x="70" y="120"/>
                  </a:lnTo>
                  <a:lnTo>
                    <a:pt x="70" y="121"/>
                  </a:lnTo>
                  <a:lnTo>
                    <a:pt x="71" y="120"/>
                  </a:lnTo>
                  <a:lnTo>
                    <a:pt x="71" y="120"/>
                  </a:lnTo>
                  <a:lnTo>
                    <a:pt x="71" y="119"/>
                  </a:lnTo>
                  <a:close/>
                  <a:moveTo>
                    <a:pt x="87" y="119"/>
                  </a:moveTo>
                  <a:lnTo>
                    <a:pt x="87" y="119"/>
                  </a:lnTo>
                  <a:lnTo>
                    <a:pt x="86" y="120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6" y="120"/>
                  </a:lnTo>
                  <a:lnTo>
                    <a:pt x="87" y="120"/>
                  </a:lnTo>
                  <a:lnTo>
                    <a:pt x="87" y="119"/>
                  </a:lnTo>
                  <a:close/>
                  <a:moveTo>
                    <a:pt x="120" y="118"/>
                  </a:moveTo>
                  <a:lnTo>
                    <a:pt x="119" y="119"/>
                  </a:lnTo>
                  <a:lnTo>
                    <a:pt x="118" y="120"/>
                  </a:lnTo>
                  <a:lnTo>
                    <a:pt x="117" y="121"/>
                  </a:lnTo>
                  <a:lnTo>
                    <a:pt x="117" y="122"/>
                  </a:lnTo>
                  <a:lnTo>
                    <a:pt x="119" y="121"/>
                  </a:lnTo>
                  <a:lnTo>
                    <a:pt x="120" y="120"/>
                  </a:lnTo>
                  <a:lnTo>
                    <a:pt x="120" y="118"/>
                  </a:lnTo>
                  <a:close/>
                  <a:moveTo>
                    <a:pt x="105" y="118"/>
                  </a:moveTo>
                  <a:lnTo>
                    <a:pt x="104" y="121"/>
                  </a:lnTo>
                  <a:lnTo>
                    <a:pt x="101" y="123"/>
                  </a:lnTo>
                  <a:lnTo>
                    <a:pt x="102" y="124"/>
                  </a:lnTo>
                  <a:lnTo>
                    <a:pt x="102" y="125"/>
                  </a:lnTo>
                  <a:lnTo>
                    <a:pt x="104" y="126"/>
                  </a:lnTo>
                  <a:lnTo>
                    <a:pt x="106" y="124"/>
                  </a:lnTo>
                  <a:lnTo>
                    <a:pt x="107" y="122"/>
                  </a:lnTo>
                  <a:lnTo>
                    <a:pt x="107" y="121"/>
                  </a:lnTo>
                  <a:lnTo>
                    <a:pt x="106" y="120"/>
                  </a:lnTo>
                  <a:lnTo>
                    <a:pt x="105" y="118"/>
                  </a:lnTo>
                  <a:close/>
                  <a:moveTo>
                    <a:pt x="124" y="118"/>
                  </a:moveTo>
                  <a:lnTo>
                    <a:pt x="124" y="118"/>
                  </a:lnTo>
                  <a:lnTo>
                    <a:pt x="124" y="118"/>
                  </a:lnTo>
                  <a:lnTo>
                    <a:pt x="124" y="119"/>
                  </a:lnTo>
                  <a:lnTo>
                    <a:pt x="124" y="119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119"/>
                  </a:lnTo>
                  <a:lnTo>
                    <a:pt x="125" y="118"/>
                  </a:lnTo>
                  <a:lnTo>
                    <a:pt x="124" y="118"/>
                  </a:lnTo>
                  <a:close/>
                  <a:moveTo>
                    <a:pt x="134" y="117"/>
                  </a:moveTo>
                  <a:lnTo>
                    <a:pt x="133" y="118"/>
                  </a:lnTo>
                  <a:lnTo>
                    <a:pt x="132" y="120"/>
                  </a:lnTo>
                  <a:lnTo>
                    <a:pt x="132" y="121"/>
                  </a:lnTo>
                  <a:lnTo>
                    <a:pt x="133" y="122"/>
                  </a:lnTo>
                  <a:lnTo>
                    <a:pt x="133" y="122"/>
                  </a:lnTo>
                  <a:lnTo>
                    <a:pt x="134" y="121"/>
                  </a:lnTo>
                  <a:lnTo>
                    <a:pt x="134" y="120"/>
                  </a:lnTo>
                  <a:lnTo>
                    <a:pt x="134" y="118"/>
                  </a:lnTo>
                  <a:lnTo>
                    <a:pt x="134" y="117"/>
                  </a:lnTo>
                  <a:close/>
                  <a:moveTo>
                    <a:pt x="51" y="117"/>
                  </a:moveTo>
                  <a:lnTo>
                    <a:pt x="51" y="118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1" y="117"/>
                  </a:lnTo>
                  <a:close/>
                  <a:moveTo>
                    <a:pt x="65" y="117"/>
                  </a:moveTo>
                  <a:lnTo>
                    <a:pt x="64" y="119"/>
                  </a:lnTo>
                  <a:lnTo>
                    <a:pt x="64" y="121"/>
                  </a:lnTo>
                  <a:lnTo>
                    <a:pt x="63" y="123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4" y="125"/>
                  </a:lnTo>
                  <a:lnTo>
                    <a:pt x="65" y="124"/>
                  </a:lnTo>
                  <a:lnTo>
                    <a:pt x="65" y="123"/>
                  </a:lnTo>
                  <a:lnTo>
                    <a:pt x="65" y="122"/>
                  </a:lnTo>
                  <a:lnTo>
                    <a:pt x="65" y="120"/>
                  </a:lnTo>
                  <a:lnTo>
                    <a:pt x="65" y="119"/>
                  </a:lnTo>
                  <a:lnTo>
                    <a:pt x="65" y="118"/>
                  </a:lnTo>
                  <a:lnTo>
                    <a:pt x="65" y="117"/>
                  </a:lnTo>
                  <a:close/>
                  <a:moveTo>
                    <a:pt x="95" y="117"/>
                  </a:moveTo>
                  <a:lnTo>
                    <a:pt x="94" y="117"/>
                  </a:lnTo>
                  <a:lnTo>
                    <a:pt x="93" y="118"/>
                  </a:lnTo>
                  <a:lnTo>
                    <a:pt x="92" y="119"/>
                  </a:lnTo>
                  <a:lnTo>
                    <a:pt x="92" y="121"/>
                  </a:lnTo>
                  <a:lnTo>
                    <a:pt x="93" y="122"/>
                  </a:lnTo>
                  <a:lnTo>
                    <a:pt x="95" y="120"/>
                  </a:lnTo>
                  <a:lnTo>
                    <a:pt x="96" y="117"/>
                  </a:lnTo>
                  <a:lnTo>
                    <a:pt x="95" y="117"/>
                  </a:lnTo>
                  <a:close/>
                  <a:moveTo>
                    <a:pt x="224" y="116"/>
                  </a:moveTo>
                  <a:lnTo>
                    <a:pt x="222" y="117"/>
                  </a:lnTo>
                  <a:lnTo>
                    <a:pt x="224" y="117"/>
                  </a:lnTo>
                  <a:lnTo>
                    <a:pt x="225" y="116"/>
                  </a:lnTo>
                  <a:lnTo>
                    <a:pt x="224" y="116"/>
                  </a:lnTo>
                  <a:lnTo>
                    <a:pt x="224" y="116"/>
                  </a:lnTo>
                  <a:close/>
                  <a:moveTo>
                    <a:pt x="87" y="116"/>
                  </a:moveTo>
                  <a:lnTo>
                    <a:pt x="86" y="116"/>
                  </a:lnTo>
                  <a:lnTo>
                    <a:pt x="86" y="117"/>
                  </a:lnTo>
                  <a:lnTo>
                    <a:pt x="85" y="117"/>
                  </a:lnTo>
                  <a:lnTo>
                    <a:pt x="85" y="119"/>
                  </a:lnTo>
                  <a:lnTo>
                    <a:pt x="85" y="120"/>
                  </a:lnTo>
                  <a:lnTo>
                    <a:pt x="86" y="119"/>
                  </a:lnTo>
                  <a:lnTo>
                    <a:pt x="87" y="118"/>
                  </a:lnTo>
                  <a:lnTo>
                    <a:pt x="87" y="117"/>
                  </a:lnTo>
                  <a:lnTo>
                    <a:pt x="87" y="116"/>
                  </a:lnTo>
                  <a:close/>
                  <a:moveTo>
                    <a:pt x="57" y="116"/>
                  </a:moveTo>
                  <a:lnTo>
                    <a:pt x="57" y="116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6" y="119"/>
                  </a:lnTo>
                  <a:lnTo>
                    <a:pt x="54" y="120"/>
                  </a:lnTo>
                  <a:lnTo>
                    <a:pt x="54" y="121"/>
                  </a:lnTo>
                  <a:lnTo>
                    <a:pt x="54" y="122"/>
                  </a:lnTo>
                  <a:lnTo>
                    <a:pt x="56" y="122"/>
                  </a:lnTo>
                  <a:lnTo>
                    <a:pt x="57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8" y="119"/>
                  </a:lnTo>
                  <a:lnTo>
                    <a:pt x="58" y="117"/>
                  </a:lnTo>
                  <a:lnTo>
                    <a:pt x="58" y="116"/>
                  </a:lnTo>
                  <a:lnTo>
                    <a:pt x="57" y="116"/>
                  </a:lnTo>
                  <a:close/>
                  <a:moveTo>
                    <a:pt x="205" y="114"/>
                  </a:moveTo>
                  <a:lnTo>
                    <a:pt x="205" y="116"/>
                  </a:lnTo>
                  <a:lnTo>
                    <a:pt x="206" y="116"/>
                  </a:lnTo>
                  <a:lnTo>
                    <a:pt x="207" y="116"/>
                  </a:lnTo>
                  <a:lnTo>
                    <a:pt x="207" y="116"/>
                  </a:lnTo>
                  <a:lnTo>
                    <a:pt x="206" y="116"/>
                  </a:lnTo>
                  <a:lnTo>
                    <a:pt x="205" y="114"/>
                  </a:lnTo>
                  <a:close/>
                  <a:moveTo>
                    <a:pt x="63" y="114"/>
                  </a:moveTo>
                  <a:lnTo>
                    <a:pt x="62" y="116"/>
                  </a:lnTo>
                  <a:lnTo>
                    <a:pt x="62" y="117"/>
                  </a:lnTo>
                  <a:lnTo>
                    <a:pt x="61" y="118"/>
                  </a:lnTo>
                  <a:lnTo>
                    <a:pt x="61" y="118"/>
                  </a:lnTo>
                  <a:lnTo>
                    <a:pt x="61" y="119"/>
                  </a:lnTo>
                  <a:lnTo>
                    <a:pt x="61" y="119"/>
                  </a:lnTo>
                  <a:lnTo>
                    <a:pt x="62" y="118"/>
                  </a:lnTo>
                  <a:lnTo>
                    <a:pt x="62" y="117"/>
                  </a:lnTo>
                  <a:lnTo>
                    <a:pt x="63" y="117"/>
                  </a:lnTo>
                  <a:lnTo>
                    <a:pt x="63" y="116"/>
                  </a:lnTo>
                  <a:lnTo>
                    <a:pt x="63" y="114"/>
                  </a:lnTo>
                  <a:close/>
                  <a:moveTo>
                    <a:pt x="200" y="114"/>
                  </a:moveTo>
                  <a:lnTo>
                    <a:pt x="198" y="116"/>
                  </a:lnTo>
                  <a:lnTo>
                    <a:pt x="201" y="116"/>
                  </a:lnTo>
                  <a:lnTo>
                    <a:pt x="202" y="116"/>
                  </a:lnTo>
                  <a:lnTo>
                    <a:pt x="203" y="116"/>
                  </a:lnTo>
                  <a:lnTo>
                    <a:pt x="202" y="116"/>
                  </a:lnTo>
                  <a:lnTo>
                    <a:pt x="201" y="114"/>
                  </a:lnTo>
                  <a:lnTo>
                    <a:pt x="200" y="114"/>
                  </a:lnTo>
                  <a:close/>
                  <a:moveTo>
                    <a:pt x="94" y="113"/>
                  </a:moveTo>
                  <a:lnTo>
                    <a:pt x="93" y="116"/>
                  </a:lnTo>
                  <a:lnTo>
                    <a:pt x="92" y="117"/>
                  </a:lnTo>
                  <a:lnTo>
                    <a:pt x="90" y="119"/>
                  </a:lnTo>
                  <a:lnTo>
                    <a:pt x="93" y="117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4" y="113"/>
                  </a:lnTo>
                  <a:close/>
                  <a:moveTo>
                    <a:pt x="110" y="113"/>
                  </a:moveTo>
                  <a:lnTo>
                    <a:pt x="108" y="114"/>
                  </a:lnTo>
                  <a:lnTo>
                    <a:pt x="107" y="117"/>
                  </a:lnTo>
                  <a:lnTo>
                    <a:pt x="108" y="118"/>
                  </a:lnTo>
                  <a:lnTo>
                    <a:pt x="108" y="119"/>
                  </a:lnTo>
                  <a:lnTo>
                    <a:pt x="109" y="120"/>
                  </a:lnTo>
                  <a:lnTo>
                    <a:pt x="110" y="120"/>
                  </a:lnTo>
                  <a:lnTo>
                    <a:pt x="111" y="118"/>
                  </a:lnTo>
                  <a:lnTo>
                    <a:pt x="111" y="117"/>
                  </a:lnTo>
                  <a:lnTo>
                    <a:pt x="110" y="116"/>
                  </a:lnTo>
                  <a:lnTo>
                    <a:pt x="110" y="114"/>
                  </a:lnTo>
                  <a:lnTo>
                    <a:pt x="110" y="113"/>
                  </a:lnTo>
                  <a:close/>
                  <a:moveTo>
                    <a:pt x="207" y="112"/>
                  </a:moveTo>
                  <a:lnTo>
                    <a:pt x="205" y="113"/>
                  </a:lnTo>
                  <a:lnTo>
                    <a:pt x="208" y="113"/>
                  </a:lnTo>
                  <a:lnTo>
                    <a:pt x="212" y="113"/>
                  </a:lnTo>
                  <a:lnTo>
                    <a:pt x="214" y="113"/>
                  </a:lnTo>
                  <a:lnTo>
                    <a:pt x="210" y="113"/>
                  </a:lnTo>
                  <a:lnTo>
                    <a:pt x="207" y="112"/>
                  </a:lnTo>
                  <a:close/>
                  <a:moveTo>
                    <a:pt x="59" y="112"/>
                  </a:moveTo>
                  <a:lnTo>
                    <a:pt x="58" y="113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2"/>
                  </a:lnTo>
                  <a:close/>
                  <a:moveTo>
                    <a:pt x="118" y="112"/>
                  </a:moveTo>
                  <a:lnTo>
                    <a:pt x="117" y="114"/>
                  </a:lnTo>
                  <a:lnTo>
                    <a:pt x="116" y="116"/>
                  </a:lnTo>
                  <a:lnTo>
                    <a:pt x="114" y="117"/>
                  </a:lnTo>
                  <a:lnTo>
                    <a:pt x="114" y="118"/>
                  </a:lnTo>
                  <a:lnTo>
                    <a:pt x="116" y="119"/>
                  </a:lnTo>
                  <a:lnTo>
                    <a:pt x="118" y="118"/>
                  </a:lnTo>
                  <a:lnTo>
                    <a:pt x="120" y="116"/>
                  </a:lnTo>
                  <a:lnTo>
                    <a:pt x="119" y="114"/>
                  </a:lnTo>
                  <a:lnTo>
                    <a:pt x="118" y="112"/>
                  </a:lnTo>
                  <a:lnTo>
                    <a:pt x="118" y="112"/>
                  </a:lnTo>
                  <a:lnTo>
                    <a:pt x="118" y="112"/>
                  </a:lnTo>
                  <a:close/>
                  <a:moveTo>
                    <a:pt x="99" y="112"/>
                  </a:moveTo>
                  <a:lnTo>
                    <a:pt x="98" y="113"/>
                  </a:lnTo>
                  <a:lnTo>
                    <a:pt x="97" y="114"/>
                  </a:lnTo>
                  <a:lnTo>
                    <a:pt x="97" y="116"/>
                  </a:lnTo>
                  <a:lnTo>
                    <a:pt x="98" y="114"/>
                  </a:lnTo>
                  <a:lnTo>
                    <a:pt x="99" y="113"/>
                  </a:lnTo>
                  <a:lnTo>
                    <a:pt x="99" y="112"/>
                  </a:lnTo>
                  <a:close/>
                  <a:moveTo>
                    <a:pt x="167" y="111"/>
                  </a:moveTo>
                  <a:lnTo>
                    <a:pt x="164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4" y="113"/>
                  </a:lnTo>
                  <a:lnTo>
                    <a:pt x="168" y="113"/>
                  </a:lnTo>
                  <a:lnTo>
                    <a:pt x="172" y="113"/>
                  </a:lnTo>
                  <a:lnTo>
                    <a:pt x="176" y="113"/>
                  </a:lnTo>
                  <a:lnTo>
                    <a:pt x="172" y="113"/>
                  </a:lnTo>
                  <a:lnTo>
                    <a:pt x="170" y="112"/>
                  </a:lnTo>
                  <a:lnTo>
                    <a:pt x="167" y="111"/>
                  </a:lnTo>
                  <a:close/>
                  <a:moveTo>
                    <a:pt x="153" y="111"/>
                  </a:moveTo>
                  <a:lnTo>
                    <a:pt x="152" y="111"/>
                  </a:lnTo>
                  <a:lnTo>
                    <a:pt x="152" y="112"/>
                  </a:lnTo>
                  <a:lnTo>
                    <a:pt x="153" y="112"/>
                  </a:lnTo>
                  <a:lnTo>
                    <a:pt x="154" y="112"/>
                  </a:lnTo>
                  <a:lnTo>
                    <a:pt x="153" y="111"/>
                  </a:lnTo>
                  <a:close/>
                  <a:moveTo>
                    <a:pt x="47" y="111"/>
                  </a:moveTo>
                  <a:lnTo>
                    <a:pt x="46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1" y="126"/>
                  </a:lnTo>
                  <a:lnTo>
                    <a:pt x="39" y="138"/>
                  </a:lnTo>
                  <a:lnTo>
                    <a:pt x="42" y="128"/>
                  </a:lnTo>
                  <a:lnTo>
                    <a:pt x="47" y="118"/>
                  </a:lnTo>
                  <a:lnTo>
                    <a:pt x="47" y="116"/>
                  </a:lnTo>
                  <a:lnTo>
                    <a:pt x="47" y="113"/>
                  </a:lnTo>
                  <a:lnTo>
                    <a:pt x="47" y="111"/>
                  </a:lnTo>
                  <a:close/>
                  <a:moveTo>
                    <a:pt x="82" y="110"/>
                  </a:moveTo>
                  <a:lnTo>
                    <a:pt x="81" y="110"/>
                  </a:lnTo>
                  <a:lnTo>
                    <a:pt x="80" y="111"/>
                  </a:lnTo>
                  <a:lnTo>
                    <a:pt x="78" y="113"/>
                  </a:lnTo>
                  <a:lnTo>
                    <a:pt x="76" y="114"/>
                  </a:lnTo>
                  <a:lnTo>
                    <a:pt x="75" y="116"/>
                  </a:lnTo>
                  <a:lnTo>
                    <a:pt x="74" y="118"/>
                  </a:lnTo>
                  <a:lnTo>
                    <a:pt x="74" y="119"/>
                  </a:lnTo>
                  <a:lnTo>
                    <a:pt x="76" y="117"/>
                  </a:lnTo>
                  <a:lnTo>
                    <a:pt x="80" y="113"/>
                  </a:lnTo>
                  <a:lnTo>
                    <a:pt x="82" y="110"/>
                  </a:lnTo>
                  <a:close/>
                  <a:moveTo>
                    <a:pt x="144" y="109"/>
                  </a:moveTo>
                  <a:lnTo>
                    <a:pt x="143" y="110"/>
                  </a:lnTo>
                  <a:lnTo>
                    <a:pt x="141" y="110"/>
                  </a:lnTo>
                  <a:lnTo>
                    <a:pt x="140" y="111"/>
                  </a:lnTo>
                  <a:lnTo>
                    <a:pt x="144" y="111"/>
                  </a:lnTo>
                  <a:lnTo>
                    <a:pt x="146" y="109"/>
                  </a:lnTo>
                  <a:lnTo>
                    <a:pt x="144" y="109"/>
                  </a:lnTo>
                  <a:close/>
                  <a:moveTo>
                    <a:pt x="85" y="109"/>
                  </a:moveTo>
                  <a:lnTo>
                    <a:pt x="80" y="116"/>
                  </a:lnTo>
                  <a:lnTo>
                    <a:pt x="75" y="121"/>
                  </a:lnTo>
                  <a:lnTo>
                    <a:pt x="75" y="122"/>
                  </a:lnTo>
                  <a:lnTo>
                    <a:pt x="76" y="123"/>
                  </a:lnTo>
                  <a:lnTo>
                    <a:pt x="77" y="122"/>
                  </a:lnTo>
                  <a:lnTo>
                    <a:pt x="78" y="121"/>
                  </a:lnTo>
                  <a:lnTo>
                    <a:pt x="80" y="120"/>
                  </a:lnTo>
                  <a:lnTo>
                    <a:pt x="81" y="118"/>
                  </a:lnTo>
                  <a:lnTo>
                    <a:pt x="82" y="117"/>
                  </a:lnTo>
                  <a:lnTo>
                    <a:pt x="81" y="114"/>
                  </a:lnTo>
                  <a:lnTo>
                    <a:pt x="82" y="114"/>
                  </a:lnTo>
                  <a:lnTo>
                    <a:pt x="82" y="113"/>
                  </a:lnTo>
                  <a:lnTo>
                    <a:pt x="83" y="113"/>
                  </a:lnTo>
                  <a:lnTo>
                    <a:pt x="83" y="116"/>
                  </a:lnTo>
                  <a:lnTo>
                    <a:pt x="84" y="114"/>
                  </a:lnTo>
                  <a:lnTo>
                    <a:pt x="85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5" y="109"/>
                  </a:lnTo>
                  <a:close/>
                  <a:moveTo>
                    <a:pt x="102" y="109"/>
                  </a:moveTo>
                  <a:lnTo>
                    <a:pt x="100" y="109"/>
                  </a:lnTo>
                  <a:lnTo>
                    <a:pt x="98" y="109"/>
                  </a:lnTo>
                  <a:lnTo>
                    <a:pt x="97" y="110"/>
                  </a:lnTo>
                  <a:lnTo>
                    <a:pt x="97" y="111"/>
                  </a:lnTo>
                  <a:lnTo>
                    <a:pt x="96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102" y="109"/>
                  </a:lnTo>
                  <a:close/>
                  <a:moveTo>
                    <a:pt x="69" y="109"/>
                  </a:moveTo>
                  <a:lnTo>
                    <a:pt x="68" y="110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6" y="112"/>
                  </a:lnTo>
                  <a:lnTo>
                    <a:pt x="68" y="111"/>
                  </a:lnTo>
                  <a:lnTo>
                    <a:pt x="69" y="110"/>
                  </a:lnTo>
                  <a:lnTo>
                    <a:pt x="69" y="109"/>
                  </a:lnTo>
                  <a:close/>
                  <a:moveTo>
                    <a:pt x="76" y="109"/>
                  </a:moveTo>
                  <a:lnTo>
                    <a:pt x="75" y="109"/>
                  </a:lnTo>
                  <a:lnTo>
                    <a:pt x="74" y="109"/>
                  </a:lnTo>
                  <a:lnTo>
                    <a:pt x="73" y="110"/>
                  </a:lnTo>
                  <a:lnTo>
                    <a:pt x="72" y="110"/>
                  </a:lnTo>
                  <a:lnTo>
                    <a:pt x="71" y="111"/>
                  </a:lnTo>
                  <a:lnTo>
                    <a:pt x="70" y="113"/>
                  </a:lnTo>
                  <a:lnTo>
                    <a:pt x="69" y="114"/>
                  </a:lnTo>
                  <a:lnTo>
                    <a:pt x="69" y="116"/>
                  </a:lnTo>
                  <a:lnTo>
                    <a:pt x="69" y="118"/>
                  </a:lnTo>
                  <a:lnTo>
                    <a:pt x="69" y="119"/>
                  </a:lnTo>
                  <a:lnTo>
                    <a:pt x="71" y="116"/>
                  </a:lnTo>
                  <a:lnTo>
                    <a:pt x="73" y="112"/>
                  </a:lnTo>
                  <a:lnTo>
                    <a:pt x="76" y="109"/>
                  </a:lnTo>
                  <a:close/>
                  <a:moveTo>
                    <a:pt x="165" y="109"/>
                  </a:moveTo>
                  <a:lnTo>
                    <a:pt x="177" y="110"/>
                  </a:lnTo>
                  <a:lnTo>
                    <a:pt x="190" y="111"/>
                  </a:lnTo>
                  <a:lnTo>
                    <a:pt x="182" y="109"/>
                  </a:lnTo>
                  <a:lnTo>
                    <a:pt x="173" y="109"/>
                  </a:lnTo>
                  <a:lnTo>
                    <a:pt x="165" y="109"/>
                  </a:lnTo>
                  <a:close/>
                  <a:moveTo>
                    <a:pt x="86" y="109"/>
                  </a:moveTo>
                  <a:lnTo>
                    <a:pt x="87" y="109"/>
                  </a:lnTo>
                  <a:lnTo>
                    <a:pt x="87" y="110"/>
                  </a:lnTo>
                  <a:lnTo>
                    <a:pt x="87" y="111"/>
                  </a:lnTo>
                  <a:lnTo>
                    <a:pt x="88" y="111"/>
                  </a:lnTo>
                  <a:lnTo>
                    <a:pt x="89" y="110"/>
                  </a:lnTo>
                  <a:lnTo>
                    <a:pt x="90" y="110"/>
                  </a:lnTo>
                  <a:lnTo>
                    <a:pt x="92" y="111"/>
                  </a:lnTo>
                  <a:lnTo>
                    <a:pt x="90" y="112"/>
                  </a:lnTo>
                  <a:lnTo>
                    <a:pt x="89" y="113"/>
                  </a:lnTo>
                  <a:lnTo>
                    <a:pt x="88" y="113"/>
                  </a:lnTo>
                  <a:lnTo>
                    <a:pt x="89" y="116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2" y="112"/>
                  </a:lnTo>
                  <a:lnTo>
                    <a:pt x="94" y="112"/>
                  </a:lnTo>
                  <a:lnTo>
                    <a:pt x="94" y="111"/>
                  </a:lnTo>
                  <a:lnTo>
                    <a:pt x="94" y="111"/>
                  </a:lnTo>
                  <a:lnTo>
                    <a:pt x="95" y="110"/>
                  </a:lnTo>
                  <a:lnTo>
                    <a:pt x="95" y="109"/>
                  </a:lnTo>
                  <a:lnTo>
                    <a:pt x="93" y="109"/>
                  </a:lnTo>
                  <a:lnTo>
                    <a:pt x="89" y="109"/>
                  </a:lnTo>
                  <a:lnTo>
                    <a:pt x="86" y="109"/>
                  </a:lnTo>
                  <a:close/>
                  <a:moveTo>
                    <a:pt x="135" y="108"/>
                  </a:moveTo>
                  <a:lnTo>
                    <a:pt x="135" y="108"/>
                  </a:lnTo>
                  <a:lnTo>
                    <a:pt x="134" y="109"/>
                  </a:lnTo>
                  <a:lnTo>
                    <a:pt x="133" y="109"/>
                  </a:lnTo>
                  <a:lnTo>
                    <a:pt x="132" y="110"/>
                  </a:lnTo>
                  <a:lnTo>
                    <a:pt x="131" y="111"/>
                  </a:lnTo>
                  <a:lnTo>
                    <a:pt x="131" y="113"/>
                  </a:lnTo>
                  <a:lnTo>
                    <a:pt x="132" y="114"/>
                  </a:lnTo>
                  <a:lnTo>
                    <a:pt x="133" y="117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33" y="113"/>
                  </a:lnTo>
                  <a:lnTo>
                    <a:pt x="135" y="113"/>
                  </a:lnTo>
                  <a:lnTo>
                    <a:pt x="136" y="113"/>
                  </a:lnTo>
                  <a:lnTo>
                    <a:pt x="138" y="113"/>
                  </a:lnTo>
                  <a:lnTo>
                    <a:pt x="138" y="113"/>
                  </a:lnTo>
                  <a:lnTo>
                    <a:pt x="138" y="112"/>
                  </a:lnTo>
                  <a:lnTo>
                    <a:pt x="137" y="112"/>
                  </a:lnTo>
                  <a:lnTo>
                    <a:pt x="137" y="111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38" y="109"/>
                  </a:lnTo>
                  <a:lnTo>
                    <a:pt x="138" y="108"/>
                  </a:lnTo>
                  <a:lnTo>
                    <a:pt x="137" y="108"/>
                  </a:lnTo>
                  <a:lnTo>
                    <a:pt x="136" y="108"/>
                  </a:lnTo>
                  <a:lnTo>
                    <a:pt x="135" y="108"/>
                  </a:lnTo>
                  <a:close/>
                  <a:moveTo>
                    <a:pt x="112" y="108"/>
                  </a:moveTo>
                  <a:lnTo>
                    <a:pt x="109" y="109"/>
                  </a:lnTo>
                  <a:lnTo>
                    <a:pt x="106" y="111"/>
                  </a:lnTo>
                  <a:lnTo>
                    <a:pt x="104" y="112"/>
                  </a:lnTo>
                  <a:lnTo>
                    <a:pt x="105" y="111"/>
                  </a:lnTo>
                  <a:lnTo>
                    <a:pt x="106" y="109"/>
                  </a:lnTo>
                  <a:lnTo>
                    <a:pt x="108" y="108"/>
                  </a:lnTo>
                  <a:lnTo>
                    <a:pt x="105" y="110"/>
                  </a:lnTo>
                  <a:lnTo>
                    <a:pt x="102" y="112"/>
                  </a:lnTo>
                  <a:lnTo>
                    <a:pt x="100" y="114"/>
                  </a:lnTo>
                  <a:lnTo>
                    <a:pt x="98" y="117"/>
                  </a:lnTo>
                  <a:lnTo>
                    <a:pt x="99" y="119"/>
                  </a:lnTo>
                  <a:lnTo>
                    <a:pt x="99" y="120"/>
                  </a:lnTo>
                  <a:lnTo>
                    <a:pt x="100" y="121"/>
                  </a:lnTo>
                  <a:lnTo>
                    <a:pt x="101" y="121"/>
                  </a:lnTo>
                  <a:lnTo>
                    <a:pt x="101" y="121"/>
                  </a:lnTo>
                  <a:lnTo>
                    <a:pt x="102" y="120"/>
                  </a:lnTo>
                  <a:lnTo>
                    <a:pt x="104" y="118"/>
                  </a:lnTo>
                  <a:lnTo>
                    <a:pt x="105" y="117"/>
                  </a:lnTo>
                  <a:lnTo>
                    <a:pt x="105" y="114"/>
                  </a:lnTo>
                  <a:lnTo>
                    <a:pt x="104" y="113"/>
                  </a:lnTo>
                  <a:lnTo>
                    <a:pt x="105" y="112"/>
                  </a:lnTo>
                  <a:lnTo>
                    <a:pt x="106" y="113"/>
                  </a:lnTo>
                  <a:lnTo>
                    <a:pt x="106" y="113"/>
                  </a:lnTo>
                  <a:lnTo>
                    <a:pt x="107" y="114"/>
                  </a:lnTo>
                  <a:lnTo>
                    <a:pt x="108" y="113"/>
                  </a:lnTo>
                  <a:lnTo>
                    <a:pt x="108" y="111"/>
                  </a:lnTo>
                  <a:lnTo>
                    <a:pt x="109" y="110"/>
                  </a:lnTo>
                  <a:lnTo>
                    <a:pt x="110" y="109"/>
                  </a:lnTo>
                  <a:lnTo>
                    <a:pt x="112" y="108"/>
                  </a:lnTo>
                  <a:close/>
                  <a:moveTo>
                    <a:pt x="116" y="107"/>
                  </a:moveTo>
                  <a:lnTo>
                    <a:pt x="114" y="108"/>
                  </a:lnTo>
                  <a:lnTo>
                    <a:pt x="113" y="108"/>
                  </a:lnTo>
                  <a:lnTo>
                    <a:pt x="112" y="110"/>
                  </a:lnTo>
                  <a:lnTo>
                    <a:pt x="111" y="110"/>
                  </a:lnTo>
                  <a:lnTo>
                    <a:pt x="112" y="112"/>
                  </a:lnTo>
                  <a:lnTo>
                    <a:pt x="113" y="116"/>
                  </a:lnTo>
                  <a:lnTo>
                    <a:pt x="114" y="113"/>
                  </a:lnTo>
                  <a:lnTo>
                    <a:pt x="116" y="112"/>
                  </a:lnTo>
                  <a:lnTo>
                    <a:pt x="117" y="110"/>
                  </a:lnTo>
                  <a:lnTo>
                    <a:pt x="118" y="109"/>
                  </a:lnTo>
                  <a:lnTo>
                    <a:pt x="117" y="109"/>
                  </a:lnTo>
                  <a:lnTo>
                    <a:pt x="117" y="109"/>
                  </a:lnTo>
                  <a:lnTo>
                    <a:pt x="117" y="109"/>
                  </a:lnTo>
                  <a:lnTo>
                    <a:pt x="116" y="108"/>
                  </a:lnTo>
                  <a:lnTo>
                    <a:pt x="114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7"/>
                  </a:lnTo>
                  <a:close/>
                  <a:moveTo>
                    <a:pt x="78" y="107"/>
                  </a:moveTo>
                  <a:lnTo>
                    <a:pt x="77" y="110"/>
                  </a:lnTo>
                  <a:lnTo>
                    <a:pt x="76" y="112"/>
                  </a:lnTo>
                  <a:lnTo>
                    <a:pt x="74" y="114"/>
                  </a:lnTo>
                  <a:lnTo>
                    <a:pt x="73" y="117"/>
                  </a:lnTo>
                  <a:lnTo>
                    <a:pt x="77" y="112"/>
                  </a:lnTo>
                  <a:lnTo>
                    <a:pt x="82" y="107"/>
                  </a:lnTo>
                  <a:lnTo>
                    <a:pt x="81" y="107"/>
                  </a:lnTo>
                  <a:lnTo>
                    <a:pt x="78" y="107"/>
                  </a:lnTo>
                  <a:close/>
                  <a:moveTo>
                    <a:pt x="56" y="107"/>
                  </a:moveTo>
                  <a:lnTo>
                    <a:pt x="56" y="107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3" y="109"/>
                  </a:lnTo>
                  <a:lnTo>
                    <a:pt x="53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1" y="108"/>
                  </a:lnTo>
                  <a:lnTo>
                    <a:pt x="51" y="109"/>
                  </a:lnTo>
                  <a:lnTo>
                    <a:pt x="51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49" y="109"/>
                  </a:lnTo>
                  <a:lnTo>
                    <a:pt x="49" y="111"/>
                  </a:lnTo>
                  <a:lnTo>
                    <a:pt x="49" y="112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1"/>
                  </a:lnTo>
                  <a:lnTo>
                    <a:pt x="51" y="110"/>
                  </a:lnTo>
                  <a:lnTo>
                    <a:pt x="50" y="112"/>
                  </a:lnTo>
                  <a:lnTo>
                    <a:pt x="50" y="113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2" y="111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6" y="109"/>
                  </a:lnTo>
                  <a:lnTo>
                    <a:pt x="57" y="107"/>
                  </a:lnTo>
                  <a:lnTo>
                    <a:pt x="56" y="107"/>
                  </a:lnTo>
                  <a:close/>
                  <a:moveTo>
                    <a:pt x="124" y="107"/>
                  </a:moveTo>
                  <a:lnTo>
                    <a:pt x="123" y="107"/>
                  </a:lnTo>
                  <a:lnTo>
                    <a:pt x="123" y="108"/>
                  </a:lnTo>
                  <a:lnTo>
                    <a:pt x="124" y="107"/>
                  </a:lnTo>
                  <a:lnTo>
                    <a:pt x="124" y="107"/>
                  </a:lnTo>
                  <a:close/>
                  <a:moveTo>
                    <a:pt x="120" y="107"/>
                  </a:moveTo>
                  <a:lnTo>
                    <a:pt x="120" y="107"/>
                  </a:lnTo>
                  <a:lnTo>
                    <a:pt x="119" y="107"/>
                  </a:lnTo>
                  <a:lnTo>
                    <a:pt x="119" y="108"/>
                  </a:lnTo>
                  <a:lnTo>
                    <a:pt x="120" y="107"/>
                  </a:lnTo>
                  <a:lnTo>
                    <a:pt x="120" y="107"/>
                  </a:lnTo>
                  <a:close/>
                  <a:moveTo>
                    <a:pt x="74" y="106"/>
                  </a:moveTo>
                  <a:lnTo>
                    <a:pt x="73" y="107"/>
                  </a:lnTo>
                  <a:lnTo>
                    <a:pt x="72" y="108"/>
                  </a:lnTo>
                  <a:lnTo>
                    <a:pt x="71" y="109"/>
                  </a:lnTo>
                  <a:lnTo>
                    <a:pt x="70" y="111"/>
                  </a:lnTo>
                  <a:lnTo>
                    <a:pt x="76" y="107"/>
                  </a:lnTo>
                  <a:lnTo>
                    <a:pt x="74" y="106"/>
                  </a:lnTo>
                  <a:close/>
                  <a:moveTo>
                    <a:pt x="109" y="105"/>
                  </a:moveTo>
                  <a:lnTo>
                    <a:pt x="98" y="106"/>
                  </a:lnTo>
                  <a:lnTo>
                    <a:pt x="86" y="106"/>
                  </a:lnTo>
                  <a:lnTo>
                    <a:pt x="98" y="107"/>
                  </a:lnTo>
                  <a:lnTo>
                    <a:pt x="109" y="105"/>
                  </a:lnTo>
                  <a:close/>
                  <a:moveTo>
                    <a:pt x="69" y="104"/>
                  </a:moveTo>
                  <a:lnTo>
                    <a:pt x="69" y="106"/>
                  </a:lnTo>
                  <a:lnTo>
                    <a:pt x="68" y="107"/>
                  </a:lnTo>
                  <a:lnTo>
                    <a:pt x="68" y="109"/>
                  </a:lnTo>
                  <a:lnTo>
                    <a:pt x="70" y="107"/>
                  </a:lnTo>
                  <a:lnTo>
                    <a:pt x="71" y="105"/>
                  </a:lnTo>
                  <a:lnTo>
                    <a:pt x="70" y="105"/>
                  </a:lnTo>
                  <a:lnTo>
                    <a:pt x="69" y="104"/>
                  </a:lnTo>
                  <a:close/>
                  <a:moveTo>
                    <a:pt x="135" y="104"/>
                  </a:moveTo>
                  <a:lnTo>
                    <a:pt x="135" y="104"/>
                  </a:lnTo>
                  <a:lnTo>
                    <a:pt x="135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5" y="104"/>
                  </a:lnTo>
                  <a:lnTo>
                    <a:pt x="135" y="104"/>
                  </a:lnTo>
                  <a:close/>
                  <a:moveTo>
                    <a:pt x="142" y="102"/>
                  </a:moveTo>
                  <a:lnTo>
                    <a:pt x="140" y="102"/>
                  </a:lnTo>
                  <a:lnTo>
                    <a:pt x="143" y="104"/>
                  </a:lnTo>
                  <a:lnTo>
                    <a:pt x="145" y="104"/>
                  </a:lnTo>
                  <a:lnTo>
                    <a:pt x="148" y="104"/>
                  </a:lnTo>
                  <a:lnTo>
                    <a:pt x="150" y="104"/>
                  </a:lnTo>
                  <a:lnTo>
                    <a:pt x="148" y="104"/>
                  </a:lnTo>
                  <a:lnTo>
                    <a:pt x="146" y="102"/>
                  </a:lnTo>
                  <a:lnTo>
                    <a:pt x="144" y="102"/>
                  </a:lnTo>
                  <a:lnTo>
                    <a:pt x="142" y="102"/>
                  </a:lnTo>
                  <a:close/>
                  <a:moveTo>
                    <a:pt x="65" y="102"/>
                  </a:moveTo>
                  <a:lnTo>
                    <a:pt x="64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63" y="107"/>
                  </a:lnTo>
                  <a:lnTo>
                    <a:pt x="62" y="107"/>
                  </a:lnTo>
                  <a:lnTo>
                    <a:pt x="62" y="108"/>
                  </a:lnTo>
                  <a:lnTo>
                    <a:pt x="62" y="109"/>
                  </a:lnTo>
                  <a:lnTo>
                    <a:pt x="61" y="110"/>
                  </a:lnTo>
                  <a:lnTo>
                    <a:pt x="61" y="111"/>
                  </a:lnTo>
                  <a:lnTo>
                    <a:pt x="60" y="112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0" y="116"/>
                  </a:lnTo>
                  <a:lnTo>
                    <a:pt x="60" y="117"/>
                  </a:lnTo>
                  <a:lnTo>
                    <a:pt x="62" y="114"/>
                  </a:lnTo>
                  <a:lnTo>
                    <a:pt x="64" y="111"/>
                  </a:lnTo>
                  <a:lnTo>
                    <a:pt x="65" y="109"/>
                  </a:lnTo>
                  <a:lnTo>
                    <a:pt x="65" y="106"/>
                  </a:lnTo>
                  <a:lnTo>
                    <a:pt x="66" y="102"/>
                  </a:lnTo>
                  <a:lnTo>
                    <a:pt x="65" y="102"/>
                  </a:lnTo>
                  <a:close/>
                  <a:moveTo>
                    <a:pt x="229" y="102"/>
                  </a:moveTo>
                  <a:lnTo>
                    <a:pt x="227" y="105"/>
                  </a:lnTo>
                  <a:lnTo>
                    <a:pt x="224" y="108"/>
                  </a:lnTo>
                  <a:lnTo>
                    <a:pt x="220" y="111"/>
                  </a:lnTo>
                  <a:lnTo>
                    <a:pt x="224" y="109"/>
                  </a:lnTo>
                  <a:lnTo>
                    <a:pt x="225" y="108"/>
                  </a:lnTo>
                  <a:lnTo>
                    <a:pt x="227" y="106"/>
                  </a:lnTo>
                  <a:lnTo>
                    <a:pt x="229" y="104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29" y="102"/>
                  </a:lnTo>
                  <a:close/>
                  <a:moveTo>
                    <a:pt x="123" y="101"/>
                  </a:moveTo>
                  <a:lnTo>
                    <a:pt x="120" y="102"/>
                  </a:lnTo>
                  <a:lnTo>
                    <a:pt x="117" y="104"/>
                  </a:lnTo>
                  <a:lnTo>
                    <a:pt x="119" y="104"/>
                  </a:lnTo>
                  <a:lnTo>
                    <a:pt x="122" y="102"/>
                  </a:lnTo>
                  <a:lnTo>
                    <a:pt x="123" y="102"/>
                  </a:lnTo>
                  <a:lnTo>
                    <a:pt x="125" y="102"/>
                  </a:lnTo>
                  <a:lnTo>
                    <a:pt x="124" y="105"/>
                  </a:lnTo>
                  <a:lnTo>
                    <a:pt x="123" y="106"/>
                  </a:lnTo>
                  <a:lnTo>
                    <a:pt x="122" y="107"/>
                  </a:lnTo>
                  <a:lnTo>
                    <a:pt x="121" y="109"/>
                  </a:lnTo>
                  <a:lnTo>
                    <a:pt x="120" y="110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6"/>
                  </a:lnTo>
                  <a:lnTo>
                    <a:pt x="123" y="117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4" y="111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2"/>
                  </a:lnTo>
                  <a:lnTo>
                    <a:pt x="124" y="113"/>
                  </a:lnTo>
                  <a:lnTo>
                    <a:pt x="123" y="113"/>
                  </a:lnTo>
                  <a:lnTo>
                    <a:pt x="122" y="112"/>
                  </a:lnTo>
                  <a:lnTo>
                    <a:pt x="122" y="110"/>
                  </a:lnTo>
                  <a:lnTo>
                    <a:pt x="122" y="108"/>
                  </a:lnTo>
                  <a:lnTo>
                    <a:pt x="123" y="107"/>
                  </a:lnTo>
                  <a:lnTo>
                    <a:pt x="125" y="106"/>
                  </a:lnTo>
                  <a:lnTo>
                    <a:pt x="126" y="106"/>
                  </a:lnTo>
                  <a:lnTo>
                    <a:pt x="129" y="107"/>
                  </a:lnTo>
                  <a:lnTo>
                    <a:pt x="130" y="109"/>
                  </a:lnTo>
                  <a:lnTo>
                    <a:pt x="132" y="108"/>
                  </a:lnTo>
                  <a:lnTo>
                    <a:pt x="133" y="106"/>
                  </a:lnTo>
                  <a:lnTo>
                    <a:pt x="132" y="106"/>
                  </a:lnTo>
                  <a:lnTo>
                    <a:pt x="131" y="105"/>
                  </a:lnTo>
                  <a:lnTo>
                    <a:pt x="130" y="105"/>
                  </a:lnTo>
                  <a:lnTo>
                    <a:pt x="131" y="102"/>
                  </a:lnTo>
                  <a:lnTo>
                    <a:pt x="126" y="101"/>
                  </a:lnTo>
                  <a:lnTo>
                    <a:pt x="123" y="101"/>
                  </a:lnTo>
                  <a:close/>
                  <a:moveTo>
                    <a:pt x="59" y="101"/>
                  </a:moveTo>
                  <a:lnTo>
                    <a:pt x="59" y="102"/>
                  </a:lnTo>
                  <a:lnTo>
                    <a:pt x="58" y="102"/>
                  </a:lnTo>
                  <a:lnTo>
                    <a:pt x="57" y="104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9" y="104"/>
                  </a:lnTo>
                  <a:lnTo>
                    <a:pt x="59" y="102"/>
                  </a:lnTo>
                  <a:lnTo>
                    <a:pt x="60" y="101"/>
                  </a:lnTo>
                  <a:lnTo>
                    <a:pt x="59" y="101"/>
                  </a:lnTo>
                  <a:close/>
                  <a:moveTo>
                    <a:pt x="246" y="80"/>
                  </a:moveTo>
                  <a:lnTo>
                    <a:pt x="244" y="84"/>
                  </a:lnTo>
                  <a:lnTo>
                    <a:pt x="242" y="87"/>
                  </a:lnTo>
                  <a:lnTo>
                    <a:pt x="242" y="87"/>
                  </a:lnTo>
                  <a:lnTo>
                    <a:pt x="243" y="87"/>
                  </a:lnTo>
                  <a:lnTo>
                    <a:pt x="243" y="86"/>
                  </a:lnTo>
                  <a:lnTo>
                    <a:pt x="244" y="84"/>
                  </a:lnTo>
                  <a:lnTo>
                    <a:pt x="246" y="82"/>
                  </a:lnTo>
                  <a:lnTo>
                    <a:pt x="246" y="80"/>
                  </a:lnTo>
                  <a:close/>
                  <a:moveTo>
                    <a:pt x="267" y="54"/>
                  </a:moveTo>
                  <a:lnTo>
                    <a:pt x="263" y="59"/>
                  </a:lnTo>
                  <a:lnTo>
                    <a:pt x="261" y="63"/>
                  </a:lnTo>
                  <a:lnTo>
                    <a:pt x="257" y="68"/>
                  </a:lnTo>
                  <a:lnTo>
                    <a:pt x="261" y="63"/>
                  </a:lnTo>
                  <a:lnTo>
                    <a:pt x="264" y="59"/>
                  </a:lnTo>
                  <a:lnTo>
                    <a:pt x="267" y="54"/>
                  </a:lnTo>
                  <a:close/>
                  <a:moveTo>
                    <a:pt x="285" y="33"/>
                  </a:moveTo>
                  <a:lnTo>
                    <a:pt x="284" y="34"/>
                  </a:lnTo>
                  <a:lnTo>
                    <a:pt x="282" y="35"/>
                  </a:lnTo>
                  <a:lnTo>
                    <a:pt x="281" y="36"/>
                  </a:lnTo>
                  <a:lnTo>
                    <a:pt x="284" y="35"/>
                  </a:lnTo>
                  <a:lnTo>
                    <a:pt x="285" y="34"/>
                  </a:lnTo>
                  <a:lnTo>
                    <a:pt x="285" y="33"/>
                  </a:lnTo>
                  <a:close/>
                  <a:moveTo>
                    <a:pt x="290" y="26"/>
                  </a:moveTo>
                  <a:lnTo>
                    <a:pt x="290" y="26"/>
                  </a:lnTo>
                  <a:lnTo>
                    <a:pt x="289" y="28"/>
                  </a:lnTo>
                  <a:lnTo>
                    <a:pt x="289" y="29"/>
                  </a:lnTo>
                  <a:lnTo>
                    <a:pt x="290" y="29"/>
                  </a:lnTo>
                  <a:lnTo>
                    <a:pt x="290" y="29"/>
                  </a:lnTo>
                  <a:lnTo>
                    <a:pt x="291" y="30"/>
                  </a:lnTo>
                  <a:lnTo>
                    <a:pt x="290" y="28"/>
                  </a:lnTo>
                  <a:lnTo>
                    <a:pt x="290" y="27"/>
                  </a:lnTo>
                  <a:lnTo>
                    <a:pt x="290" y="26"/>
                  </a:lnTo>
                  <a:close/>
                  <a:moveTo>
                    <a:pt x="287" y="26"/>
                  </a:moveTo>
                  <a:lnTo>
                    <a:pt x="287" y="27"/>
                  </a:lnTo>
                  <a:lnTo>
                    <a:pt x="286" y="27"/>
                  </a:lnTo>
                  <a:lnTo>
                    <a:pt x="286" y="28"/>
                  </a:lnTo>
                  <a:lnTo>
                    <a:pt x="286" y="28"/>
                  </a:lnTo>
                  <a:lnTo>
                    <a:pt x="287" y="28"/>
                  </a:lnTo>
                  <a:lnTo>
                    <a:pt x="287" y="27"/>
                  </a:lnTo>
                  <a:lnTo>
                    <a:pt x="287" y="26"/>
                  </a:lnTo>
                  <a:close/>
                  <a:moveTo>
                    <a:pt x="303" y="0"/>
                  </a:moveTo>
                  <a:lnTo>
                    <a:pt x="303" y="0"/>
                  </a:lnTo>
                  <a:lnTo>
                    <a:pt x="302" y="3"/>
                  </a:lnTo>
                  <a:lnTo>
                    <a:pt x="301" y="5"/>
                  </a:lnTo>
                  <a:lnTo>
                    <a:pt x="299" y="8"/>
                  </a:lnTo>
                  <a:lnTo>
                    <a:pt x="299" y="9"/>
                  </a:lnTo>
                  <a:lnTo>
                    <a:pt x="299" y="9"/>
                  </a:lnTo>
                  <a:lnTo>
                    <a:pt x="298" y="10"/>
                  </a:lnTo>
                  <a:lnTo>
                    <a:pt x="297" y="12"/>
                  </a:lnTo>
                  <a:lnTo>
                    <a:pt x="296" y="13"/>
                  </a:lnTo>
                  <a:lnTo>
                    <a:pt x="296" y="14"/>
                  </a:lnTo>
                  <a:lnTo>
                    <a:pt x="296" y="15"/>
                  </a:lnTo>
                  <a:lnTo>
                    <a:pt x="294" y="17"/>
                  </a:lnTo>
                  <a:lnTo>
                    <a:pt x="293" y="21"/>
                  </a:lnTo>
                  <a:lnTo>
                    <a:pt x="292" y="23"/>
                  </a:lnTo>
                  <a:lnTo>
                    <a:pt x="293" y="26"/>
                  </a:lnTo>
                  <a:lnTo>
                    <a:pt x="292" y="29"/>
                  </a:lnTo>
                  <a:lnTo>
                    <a:pt x="293" y="32"/>
                  </a:lnTo>
                  <a:lnTo>
                    <a:pt x="294" y="35"/>
                  </a:lnTo>
                  <a:lnTo>
                    <a:pt x="296" y="37"/>
                  </a:lnTo>
                  <a:lnTo>
                    <a:pt x="292" y="38"/>
                  </a:lnTo>
                  <a:lnTo>
                    <a:pt x="290" y="40"/>
                  </a:lnTo>
                  <a:lnTo>
                    <a:pt x="287" y="41"/>
                  </a:lnTo>
                  <a:lnTo>
                    <a:pt x="287" y="42"/>
                  </a:lnTo>
                  <a:lnTo>
                    <a:pt x="286" y="42"/>
                  </a:lnTo>
                  <a:lnTo>
                    <a:pt x="286" y="44"/>
                  </a:lnTo>
                  <a:lnTo>
                    <a:pt x="284" y="46"/>
                  </a:lnTo>
                  <a:lnTo>
                    <a:pt x="280" y="48"/>
                  </a:lnTo>
                  <a:lnTo>
                    <a:pt x="277" y="50"/>
                  </a:lnTo>
                  <a:lnTo>
                    <a:pt x="275" y="53"/>
                  </a:lnTo>
                  <a:lnTo>
                    <a:pt x="273" y="57"/>
                  </a:lnTo>
                  <a:lnTo>
                    <a:pt x="273" y="57"/>
                  </a:lnTo>
                  <a:lnTo>
                    <a:pt x="272" y="57"/>
                  </a:lnTo>
                  <a:lnTo>
                    <a:pt x="272" y="57"/>
                  </a:lnTo>
                  <a:lnTo>
                    <a:pt x="270" y="57"/>
                  </a:lnTo>
                  <a:lnTo>
                    <a:pt x="267" y="59"/>
                  </a:lnTo>
                  <a:lnTo>
                    <a:pt x="265" y="62"/>
                  </a:lnTo>
                  <a:lnTo>
                    <a:pt x="263" y="66"/>
                  </a:lnTo>
                  <a:lnTo>
                    <a:pt x="261" y="70"/>
                  </a:lnTo>
                  <a:lnTo>
                    <a:pt x="257" y="72"/>
                  </a:lnTo>
                  <a:lnTo>
                    <a:pt x="257" y="73"/>
                  </a:lnTo>
                  <a:lnTo>
                    <a:pt x="256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5" y="76"/>
                  </a:lnTo>
                  <a:lnTo>
                    <a:pt x="253" y="78"/>
                  </a:lnTo>
                  <a:lnTo>
                    <a:pt x="252" y="82"/>
                  </a:lnTo>
                  <a:lnTo>
                    <a:pt x="250" y="84"/>
                  </a:lnTo>
                  <a:lnTo>
                    <a:pt x="249" y="84"/>
                  </a:lnTo>
                  <a:lnTo>
                    <a:pt x="249" y="84"/>
                  </a:lnTo>
                  <a:lnTo>
                    <a:pt x="249" y="86"/>
                  </a:lnTo>
                  <a:lnTo>
                    <a:pt x="246" y="89"/>
                  </a:lnTo>
                  <a:lnTo>
                    <a:pt x="244" y="93"/>
                  </a:lnTo>
                  <a:lnTo>
                    <a:pt x="242" y="96"/>
                  </a:lnTo>
                  <a:lnTo>
                    <a:pt x="239" y="98"/>
                  </a:lnTo>
                  <a:lnTo>
                    <a:pt x="234" y="106"/>
                  </a:lnTo>
                  <a:lnTo>
                    <a:pt x="229" y="113"/>
                  </a:lnTo>
                  <a:lnTo>
                    <a:pt x="226" y="121"/>
                  </a:lnTo>
                  <a:lnTo>
                    <a:pt x="225" y="121"/>
                  </a:lnTo>
                  <a:lnTo>
                    <a:pt x="225" y="121"/>
                  </a:lnTo>
                  <a:lnTo>
                    <a:pt x="224" y="121"/>
                  </a:lnTo>
                  <a:lnTo>
                    <a:pt x="224" y="121"/>
                  </a:lnTo>
                  <a:lnTo>
                    <a:pt x="224" y="121"/>
                  </a:lnTo>
                  <a:lnTo>
                    <a:pt x="224" y="120"/>
                  </a:lnTo>
                  <a:lnTo>
                    <a:pt x="224" y="120"/>
                  </a:lnTo>
                  <a:lnTo>
                    <a:pt x="221" y="120"/>
                  </a:lnTo>
                  <a:lnTo>
                    <a:pt x="220" y="120"/>
                  </a:lnTo>
                  <a:lnTo>
                    <a:pt x="219" y="120"/>
                  </a:lnTo>
                  <a:lnTo>
                    <a:pt x="218" y="121"/>
                  </a:lnTo>
                  <a:lnTo>
                    <a:pt x="215" y="121"/>
                  </a:lnTo>
                  <a:lnTo>
                    <a:pt x="213" y="120"/>
                  </a:lnTo>
                  <a:lnTo>
                    <a:pt x="209" y="119"/>
                  </a:lnTo>
                  <a:lnTo>
                    <a:pt x="209" y="120"/>
                  </a:lnTo>
                  <a:lnTo>
                    <a:pt x="208" y="120"/>
                  </a:lnTo>
                  <a:lnTo>
                    <a:pt x="208" y="120"/>
                  </a:lnTo>
                  <a:lnTo>
                    <a:pt x="192" y="118"/>
                  </a:lnTo>
                  <a:lnTo>
                    <a:pt x="177" y="117"/>
                  </a:lnTo>
                  <a:lnTo>
                    <a:pt x="169" y="117"/>
                  </a:lnTo>
                  <a:lnTo>
                    <a:pt x="167" y="117"/>
                  </a:lnTo>
                  <a:lnTo>
                    <a:pt x="164" y="117"/>
                  </a:lnTo>
                  <a:lnTo>
                    <a:pt x="160" y="117"/>
                  </a:lnTo>
                  <a:lnTo>
                    <a:pt x="159" y="117"/>
                  </a:lnTo>
                  <a:lnTo>
                    <a:pt x="157" y="118"/>
                  </a:lnTo>
                  <a:lnTo>
                    <a:pt x="156" y="119"/>
                  </a:lnTo>
                  <a:lnTo>
                    <a:pt x="154" y="119"/>
                  </a:lnTo>
                  <a:lnTo>
                    <a:pt x="155" y="118"/>
                  </a:lnTo>
                  <a:lnTo>
                    <a:pt x="156" y="117"/>
                  </a:lnTo>
                  <a:lnTo>
                    <a:pt x="157" y="117"/>
                  </a:lnTo>
                  <a:lnTo>
                    <a:pt x="153" y="117"/>
                  </a:lnTo>
                  <a:lnTo>
                    <a:pt x="148" y="117"/>
                  </a:lnTo>
                  <a:lnTo>
                    <a:pt x="145" y="116"/>
                  </a:lnTo>
                  <a:lnTo>
                    <a:pt x="142" y="116"/>
                  </a:lnTo>
                  <a:lnTo>
                    <a:pt x="141" y="128"/>
                  </a:lnTo>
                  <a:lnTo>
                    <a:pt x="141" y="140"/>
                  </a:lnTo>
                  <a:lnTo>
                    <a:pt x="138" y="150"/>
                  </a:lnTo>
                  <a:lnTo>
                    <a:pt x="138" y="155"/>
                  </a:lnTo>
                  <a:lnTo>
                    <a:pt x="138" y="158"/>
                  </a:lnTo>
                  <a:lnTo>
                    <a:pt x="137" y="161"/>
                  </a:lnTo>
                  <a:lnTo>
                    <a:pt x="137" y="164"/>
                  </a:lnTo>
                  <a:lnTo>
                    <a:pt x="137" y="165"/>
                  </a:lnTo>
                  <a:lnTo>
                    <a:pt x="137" y="167"/>
                  </a:lnTo>
                  <a:lnTo>
                    <a:pt x="136" y="170"/>
                  </a:lnTo>
                  <a:lnTo>
                    <a:pt x="136" y="173"/>
                  </a:lnTo>
                  <a:lnTo>
                    <a:pt x="136" y="176"/>
                  </a:lnTo>
                  <a:lnTo>
                    <a:pt x="136" y="179"/>
                  </a:lnTo>
                  <a:lnTo>
                    <a:pt x="135" y="182"/>
                  </a:lnTo>
                  <a:lnTo>
                    <a:pt x="135" y="185"/>
                  </a:lnTo>
                  <a:lnTo>
                    <a:pt x="135" y="189"/>
                  </a:lnTo>
                  <a:lnTo>
                    <a:pt x="134" y="192"/>
                  </a:lnTo>
                  <a:lnTo>
                    <a:pt x="134" y="195"/>
                  </a:lnTo>
                  <a:lnTo>
                    <a:pt x="133" y="200"/>
                  </a:lnTo>
                  <a:lnTo>
                    <a:pt x="133" y="203"/>
                  </a:lnTo>
                  <a:lnTo>
                    <a:pt x="132" y="209"/>
                  </a:lnTo>
                  <a:lnTo>
                    <a:pt x="132" y="215"/>
                  </a:lnTo>
                  <a:lnTo>
                    <a:pt x="132" y="216"/>
                  </a:lnTo>
                  <a:lnTo>
                    <a:pt x="131" y="219"/>
                  </a:lnTo>
                  <a:lnTo>
                    <a:pt x="131" y="221"/>
                  </a:lnTo>
                  <a:lnTo>
                    <a:pt x="132" y="224"/>
                  </a:lnTo>
                  <a:lnTo>
                    <a:pt x="131" y="226"/>
                  </a:lnTo>
                  <a:lnTo>
                    <a:pt x="131" y="230"/>
                  </a:lnTo>
                  <a:lnTo>
                    <a:pt x="131" y="232"/>
                  </a:lnTo>
                  <a:lnTo>
                    <a:pt x="131" y="236"/>
                  </a:lnTo>
                  <a:lnTo>
                    <a:pt x="131" y="236"/>
                  </a:lnTo>
                  <a:lnTo>
                    <a:pt x="132" y="237"/>
                  </a:lnTo>
                  <a:lnTo>
                    <a:pt x="133" y="237"/>
                  </a:lnTo>
                  <a:lnTo>
                    <a:pt x="133" y="237"/>
                  </a:lnTo>
                  <a:lnTo>
                    <a:pt x="132" y="238"/>
                  </a:lnTo>
                  <a:lnTo>
                    <a:pt x="131" y="239"/>
                  </a:lnTo>
                  <a:lnTo>
                    <a:pt x="131" y="239"/>
                  </a:lnTo>
                  <a:lnTo>
                    <a:pt x="131" y="240"/>
                  </a:lnTo>
                  <a:lnTo>
                    <a:pt x="131" y="242"/>
                  </a:lnTo>
                  <a:lnTo>
                    <a:pt x="131" y="244"/>
                  </a:lnTo>
                  <a:lnTo>
                    <a:pt x="131" y="246"/>
                  </a:lnTo>
                  <a:lnTo>
                    <a:pt x="131" y="249"/>
                  </a:lnTo>
                  <a:lnTo>
                    <a:pt x="130" y="252"/>
                  </a:lnTo>
                  <a:lnTo>
                    <a:pt x="130" y="255"/>
                  </a:lnTo>
                  <a:lnTo>
                    <a:pt x="130" y="258"/>
                  </a:lnTo>
                  <a:lnTo>
                    <a:pt x="130" y="260"/>
                  </a:lnTo>
                  <a:lnTo>
                    <a:pt x="130" y="260"/>
                  </a:lnTo>
                  <a:lnTo>
                    <a:pt x="130" y="263"/>
                  </a:lnTo>
                  <a:lnTo>
                    <a:pt x="130" y="266"/>
                  </a:lnTo>
                  <a:lnTo>
                    <a:pt x="130" y="278"/>
                  </a:lnTo>
                  <a:lnTo>
                    <a:pt x="130" y="292"/>
                  </a:lnTo>
                  <a:lnTo>
                    <a:pt x="130" y="294"/>
                  </a:lnTo>
                  <a:lnTo>
                    <a:pt x="129" y="297"/>
                  </a:lnTo>
                  <a:lnTo>
                    <a:pt x="130" y="309"/>
                  </a:lnTo>
                  <a:lnTo>
                    <a:pt x="130" y="321"/>
                  </a:lnTo>
                  <a:lnTo>
                    <a:pt x="130" y="330"/>
                  </a:lnTo>
                  <a:lnTo>
                    <a:pt x="130" y="339"/>
                  </a:lnTo>
                  <a:lnTo>
                    <a:pt x="130" y="339"/>
                  </a:lnTo>
                  <a:lnTo>
                    <a:pt x="131" y="339"/>
                  </a:lnTo>
                  <a:lnTo>
                    <a:pt x="130" y="341"/>
                  </a:lnTo>
                  <a:lnTo>
                    <a:pt x="130" y="349"/>
                  </a:lnTo>
                  <a:lnTo>
                    <a:pt x="130" y="357"/>
                  </a:lnTo>
                  <a:lnTo>
                    <a:pt x="129" y="358"/>
                  </a:lnTo>
                  <a:lnTo>
                    <a:pt x="129" y="358"/>
                  </a:lnTo>
                  <a:lnTo>
                    <a:pt x="130" y="360"/>
                  </a:lnTo>
                  <a:lnTo>
                    <a:pt x="130" y="361"/>
                  </a:lnTo>
                  <a:lnTo>
                    <a:pt x="130" y="365"/>
                  </a:lnTo>
                  <a:lnTo>
                    <a:pt x="129" y="369"/>
                  </a:lnTo>
                  <a:lnTo>
                    <a:pt x="129" y="372"/>
                  </a:lnTo>
                  <a:lnTo>
                    <a:pt x="129" y="383"/>
                  </a:lnTo>
                  <a:lnTo>
                    <a:pt x="129" y="393"/>
                  </a:lnTo>
                  <a:lnTo>
                    <a:pt x="130" y="402"/>
                  </a:lnTo>
                  <a:lnTo>
                    <a:pt x="130" y="413"/>
                  </a:lnTo>
                  <a:lnTo>
                    <a:pt x="131" y="423"/>
                  </a:lnTo>
                  <a:lnTo>
                    <a:pt x="131" y="424"/>
                  </a:lnTo>
                  <a:lnTo>
                    <a:pt x="131" y="426"/>
                  </a:lnTo>
                  <a:lnTo>
                    <a:pt x="131" y="429"/>
                  </a:lnTo>
                  <a:lnTo>
                    <a:pt x="134" y="430"/>
                  </a:lnTo>
                  <a:lnTo>
                    <a:pt x="137" y="432"/>
                  </a:lnTo>
                  <a:lnTo>
                    <a:pt x="137" y="432"/>
                  </a:lnTo>
                  <a:lnTo>
                    <a:pt x="136" y="433"/>
                  </a:lnTo>
                  <a:lnTo>
                    <a:pt x="136" y="434"/>
                  </a:lnTo>
                  <a:lnTo>
                    <a:pt x="136" y="434"/>
                  </a:lnTo>
                  <a:lnTo>
                    <a:pt x="137" y="436"/>
                  </a:lnTo>
                  <a:lnTo>
                    <a:pt x="140" y="438"/>
                  </a:lnTo>
                  <a:lnTo>
                    <a:pt x="141" y="442"/>
                  </a:lnTo>
                  <a:lnTo>
                    <a:pt x="142" y="445"/>
                  </a:lnTo>
                  <a:lnTo>
                    <a:pt x="142" y="449"/>
                  </a:lnTo>
                  <a:lnTo>
                    <a:pt x="141" y="454"/>
                  </a:lnTo>
                  <a:lnTo>
                    <a:pt x="136" y="455"/>
                  </a:lnTo>
                  <a:lnTo>
                    <a:pt x="133" y="456"/>
                  </a:lnTo>
                  <a:lnTo>
                    <a:pt x="128" y="456"/>
                  </a:lnTo>
                  <a:lnTo>
                    <a:pt x="128" y="457"/>
                  </a:lnTo>
                  <a:lnTo>
                    <a:pt x="128" y="458"/>
                  </a:lnTo>
                  <a:lnTo>
                    <a:pt x="128" y="459"/>
                  </a:lnTo>
                  <a:lnTo>
                    <a:pt x="125" y="459"/>
                  </a:lnTo>
                  <a:lnTo>
                    <a:pt x="124" y="459"/>
                  </a:lnTo>
                  <a:lnTo>
                    <a:pt x="123" y="459"/>
                  </a:lnTo>
                  <a:lnTo>
                    <a:pt x="123" y="458"/>
                  </a:lnTo>
                  <a:lnTo>
                    <a:pt x="123" y="457"/>
                  </a:lnTo>
                  <a:lnTo>
                    <a:pt x="122" y="456"/>
                  </a:lnTo>
                  <a:lnTo>
                    <a:pt x="113" y="457"/>
                  </a:lnTo>
                  <a:lnTo>
                    <a:pt x="104" y="457"/>
                  </a:lnTo>
                  <a:lnTo>
                    <a:pt x="104" y="457"/>
                  </a:lnTo>
                  <a:lnTo>
                    <a:pt x="102" y="456"/>
                  </a:lnTo>
                  <a:lnTo>
                    <a:pt x="102" y="455"/>
                  </a:lnTo>
                  <a:lnTo>
                    <a:pt x="104" y="455"/>
                  </a:lnTo>
                  <a:lnTo>
                    <a:pt x="104" y="454"/>
                  </a:lnTo>
                  <a:lnTo>
                    <a:pt x="105" y="454"/>
                  </a:lnTo>
                  <a:lnTo>
                    <a:pt x="105" y="453"/>
                  </a:lnTo>
                  <a:lnTo>
                    <a:pt x="104" y="453"/>
                  </a:lnTo>
                  <a:lnTo>
                    <a:pt x="102" y="454"/>
                  </a:lnTo>
                  <a:lnTo>
                    <a:pt x="101" y="454"/>
                  </a:lnTo>
                  <a:lnTo>
                    <a:pt x="100" y="455"/>
                  </a:lnTo>
                  <a:lnTo>
                    <a:pt x="100" y="453"/>
                  </a:lnTo>
                  <a:lnTo>
                    <a:pt x="100" y="450"/>
                  </a:lnTo>
                  <a:lnTo>
                    <a:pt x="102" y="449"/>
                  </a:lnTo>
                  <a:lnTo>
                    <a:pt x="104" y="447"/>
                  </a:lnTo>
                  <a:lnTo>
                    <a:pt x="106" y="445"/>
                  </a:lnTo>
                  <a:lnTo>
                    <a:pt x="104" y="445"/>
                  </a:lnTo>
                  <a:lnTo>
                    <a:pt x="102" y="446"/>
                  </a:lnTo>
                  <a:lnTo>
                    <a:pt x="101" y="448"/>
                  </a:lnTo>
                  <a:lnTo>
                    <a:pt x="99" y="449"/>
                  </a:lnTo>
                  <a:lnTo>
                    <a:pt x="98" y="449"/>
                  </a:lnTo>
                  <a:lnTo>
                    <a:pt x="97" y="448"/>
                  </a:lnTo>
                  <a:lnTo>
                    <a:pt x="100" y="445"/>
                  </a:lnTo>
                  <a:lnTo>
                    <a:pt x="104" y="442"/>
                  </a:lnTo>
                  <a:lnTo>
                    <a:pt x="107" y="438"/>
                  </a:lnTo>
                  <a:lnTo>
                    <a:pt x="110" y="435"/>
                  </a:lnTo>
                  <a:lnTo>
                    <a:pt x="110" y="435"/>
                  </a:lnTo>
                  <a:lnTo>
                    <a:pt x="109" y="435"/>
                  </a:lnTo>
                  <a:lnTo>
                    <a:pt x="108" y="435"/>
                  </a:lnTo>
                  <a:lnTo>
                    <a:pt x="108" y="433"/>
                  </a:lnTo>
                  <a:lnTo>
                    <a:pt x="108" y="431"/>
                  </a:lnTo>
                  <a:lnTo>
                    <a:pt x="109" y="429"/>
                  </a:lnTo>
                  <a:lnTo>
                    <a:pt x="110" y="428"/>
                  </a:lnTo>
                  <a:lnTo>
                    <a:pt x="111" y="425"/>
                  </a:lnTo>
                  <a:lnTo>
                    <a:pt x="111" y="423"/>
                  </a:lnTo>
                  <a:lnTo>
                    <a:pt x="113" y="421"/>
                  </a:lnTo>
                  <a:lnTo>
                    <a:pt x="114" y="420"/>
                  </a:lnTo>
                  <a:lnTo>
                    <a:pt x="114" y="418"/>
                  </a:lnTo>
                  <a:lnTo>
                    <a:pt x="116" y="418"/>
                  </a:lnTo>
                  <a:lnTo>
                    <a:pt x="117" y="417"/>
                  </a:lnTo>
                  <a:lnTo>
                    <a:pt x="117" y="417"/>
                  </a:lnTo>
                  <a:lnTo>
                    <a:pt x="118" y="416"/>
                  </a:lnTo>
                  <a:lnTo>
                    <a:pt x="118" y="416"/>
                  </a:lnTo>
                  <a:lnTo>
                    <a:pt x="118" y="414"/>
                  </a:lnTo>
                  <a:lnTo>
                    <a:pt x="118" y="414"/>
                  </a:lnTo>
                  <a:lnTo>
                    <a:pt x="116" y="416"/>
                  </a:lnTo>
                  <a:lnTo>
                    <a:pt x="114" y="417"/>
                  </a:lnTo>
                  <a:lnTo>
                    <a:pt x="113" y="418"/>
                  </a:lnTo>
                  <a:lnTo>
                    <a:pt x="112" y="419"/>
                  </a:lnTo>
                  <a:lnTo>
                    <a:pt x="110" y="419"/>
                  </a:lnTo>
                  <a:lnTo>
                    <a:pt x="110" y="418"/>
                  </a:lnTo>
                  <a:lnTo>
                    <a:pt x="110" y="417"/>
                  </a:lnTo>
                  <a:lnTo>
                    <a:pt x="111" y="414"/>
                  </a:lnTo>
                  <a:lnTo>
                    <a:pt x="111" y="413"/>
                  </a:lnTo>
                  <a:lnTo>
                    <a:pt x="111" y="412"/>
                  </a:lnTo>
                  <a:lnTo>
                    <a:pt x="110" y="410"/>
                  </a:lnTo>
                  <a:lnTo>
                    <a:pt x="111" y="406"/>
                  </a:lnTo>
                  <a:lnTo>
                    <a:pt x="110" y="402"/>
                  </a:lnTo>
                  <a:lnTo>
                    <a:pt x="110" y="397"/>
                  </a:lnTo>
                  <a:lnTo>
                    <a:pt x="109" y="397"/>
                  </a:lnTo>
                  <a:lnTo>
                    <a:pt x="108" y="398"/>
                  </a:lnTo>
                  <a:lnTo>
                    <a:pt x="108" y="397"/>
                  </a:lnTo>
                  <a:lnTo>
                    <a:pt x="108" y="395"/>
                  </a:lnTo>
                  <a:lnTo>
                    <a:pt x="109" y="394"/>
                  </a:lnTo>
                  <a:lnTo>
                    <a:pt x="109" y="392"/>
                  </a:lnTo>
                  <a:lnTo>
                    <a:pt x="110" y="389"/>
                  </a:lnTo>
                  <a:lnTo>
                    <a:pt x="109" y="387"/>
                  </a:lnTo>
                  <a:lnTo>
                    <a:pt x="109" y="385"/>
                  </a:lnTo>
                  <a:lnTo>
                    <a:pt x="109" y="383"/>
                  </a:lnTo>
                  <a:lnTo>
                    <a:pt x="108" y="382"/>
                  </a:lnTo>
                  <a:lnTo>
                    <a:pt x="108" y="380"/>
                  </a:lnTo>
                  <a:lnTo>
                    <a:pt x="108" y="378"/>
                  </a:lnTo>
                  <a:lnTo>
                    <a:pt x="109" y="378"/>
                  </a:lnTo>
                  <a:lnTo>
                    <a:pt x="109" y="378"/>
                  </a:lnTo>
                  <a:lnTo>
                    <a:pt x="109" y="374"/>
                  </a:lnTo>
                  <a:lnTo>
                    <a:pt x="109" y="371"/>
                  </a:lnTo>
                  <a:lnTo>
                    <a:pt x="109" y="366"/>
                  </a:lnTo>
                  <a:lnTo>
                    <a:pt x="109" y="363"/>
                  </a:lnTo>
                  <a:lnTo>
                    <a:pt x="108" y="361"/>
                  </a:lnTo>
                  <a:lnTo>
                    <a:pt x="107" y="359"/>
                  </a:lnTo>
                  <a:lnTo>
                    <a:pt x="107" y="358"/>
                  </a:lnTo>
                  <a:lnTo>
                    <a:pt x="108" y="358"/>
                  </a:lnTo>
                  <a:lnTo>
                    <a:pt x="108" y="357"/>
                  </a:lnTo>
                  <a:lnTo>
                    <a:pt x="108" y="354"/>
                  </a:lnTo>
                  <a:lnTo>
                    <a:pt x="108" y="352"/>
                  </a:lnTo>
                  <a:lnTo>
                    <a:pt x="106" y="329"/>
                  </a:lnTo>
                  <a:lnTo>
                    <a:pt x="102" y="305"/>
                  </a:lnTo>
                  <a:lnTo>
                    <a:pt x="102" y="305"/>
                  </a:lnTo>
                  <a:lnTo>
                    <a:pt x="101" y="305"/>
                  </a:lnTo>
                  <a:lnTo>
                    <a:pt x="101" y="305"/>
                  </a:lnTo>
                  <a:lnTo>
                    <a:pt x="101" y="303"/>
                  </a:lnTo>
                  <a:lnTo>
                    <a:pt x="101" y="301"/>
                  </a:lnTo>
                  <a:lnTo>
                    <a:pt x="101" y="299"/>
                  </a:lnTo>
                  <a:lnTo>
                    <a:pt x="101" y="297"/>
                  </a:lnTo>
                  <a:lnTo>
                    <a:pt x="100" y="297"/>
                  </a:lnTo>
                  <a:lnTo>
                    <a:pt x="100" y="298"/>
                  </a:lnTo>
                  <a:lnTo>
                    <a:pt x="99" y="298"/>
                  </a:lnTo>
                  <a:lnTo>
                    <a:pt x="99" y="297"/>
                  </a:lnTo>
                  <a:lnTo>
                    <a:pt x="99" y="296"/>
                  </a:lnTo>
                  <a:lnTo>
                    <a:pt x="97" y="293"/>
                  </a:lnTo>
                  <a:lnTo>
                    <a:pt x="96" y="291"/>
                  </a:lnTo>
                  <a:lnTo>
                    <a:pt x="96" y="289"/>
                  </a:lnTo>
                  <a:lnTo>
                    <a:pt x="95" y="287"/>
                  </a:lnTo>
                  <a:lnTo>
                    <a:pt x="93" y="286"/>
                  </a:lnTo>
                  <a:lnTo>
                    <a:pt x="93" y="287"/>
                  </a:lnTo>
                  <a:lnTo>
                    <a:pt x="93" y="288"/>
                  </a:lnTo>
                  <a:lnTo>
                    <a:pt x="92" y="290"/>
                  </a:lnTo>
                  <a:lnTo>
                    <a:pt x="92" y="288"/>
                  </a:lnTo>
                  <a:lnTo>
                    <a:pt x="92" y="287"/>
                  </a:lnTo>
                  <a:lnTo>
                    <a:pt x="92" y="285"/>
                  </a:lnTo>
                  <a:lnTo>
                    <a:pt x="89" y="289"/>
                  </a:lnTo>
                  <a:lnTo>
                    <a:pt x="87" y="293"/>
                  </a:lnTo>
                  <a:lnTo>
                    <a:pt x="85" y="297"/>
                  </a:lnTo>
                  <a:lnTo>
                    <a:pt x="85" y="300"/>
                  </a:lnTo>
                  <a:lnTo>
                    <a:pt x="85" y="302"/>
                  </a:lnTo>
                  <a:lnTo>
                    <a:pt x="84" y="304"/>
                  </a:lnTo>
                  <a:lnTo>
                    <a:pt x="84" y="308"/>
                  </a:lnTo>
                  <a:lnTo>
                    <a:pt x="83" y="313"/>
                  </a:lnTo>
                  <a:lnTo>
                    <a:pt x="82" y="320"/>
                  </a:lnTo>
                  <a:lnTo>
                    <a:pt x="82" y="325"/>
                  </a:lnTo>
                  <a:lnTo>
                    <a:pt x="81" y="325"/>
                  </a:lnTo>
                  <a:lnTo>
                    <a:pt x="81" y="324"/>
                  </a:lnTo>
                  <a:lnTo>
                    <a:pt x="80" y="323"/>
                  </a:lnTo>
                  <a:lnTo>
                    <a:pt x="83" y="310"/>
                  </a:lnTo>
                  <a:lnTo>
                    <a:pt x="84" y="297"/>
                  </a:lnTo>
                  <a:lnTo>
                    <a:pt x="83" y="298"/>
                  </a:lnTo>
                  <a:lnTo>
                    <a:pt x="83" y="299"/>
                  </a:lnTo>
                  <a:lnTo>
                    <a:pt x="83" y="301"/>
                  </a:lnTo>
                  <a:lnTo>
                    <a:pt x="82" y="302"/>
                  </a:lnTo>
                  <a:lnTo>
                    <a:pt x="81" y="303"/>
                  </a:lnTo>
                  <a:lnTo>
                    <a:pt x="82" y="305"/>
                  </a:lnTo>
                  <a:lnTo>
                    <a:pt x="81" y="308"/>
                  </a:lnTo>
                  <a:lnTo>
                    <a:pt x="81" y="310"/>
                  </a:lnTo>
                  <a:lnTo>
                    <a:pt x="80" y="314"/>
                  </a:lnTo>
                  <a:lnTo>
                    <a:pt x="80" y="318"/>
                  </a:lnTo>
                  <a:lnTo>
                    <a:pt x="80" y="321"/>
                  </a:lnTo>
                  <a:lnTo>
                    <a:pt x="80" y="322"/>
                  </a:lnTo>
                  <a:lnTo>
                    <a:pt x="78" y="326"/>
                  </a:lnTo>
                  <a:lnTo>
                    <a:pt x="78" y="332"/>
                  </a:lnTo>
                  <a:lnTo>
                    <a:pt x="78" y="336"/>
                  </a:lnTo>
                  <a:lnTo>
                    <a:pt x="78" y="339"/>
                  </a:lnTo>
                  <a:lnTo>
                    <a:pt x="77" y="344"/>
                  </a:lnTo>
                  <a:lnTo>
                    <a:pt x="77" y="347"/>
                  </a:lnTo>
                  <a:lnTo>
                    <a:pt x="77" y="349"/>
                  </a:lnTo>
                  <a:lnTo>
                    <a:pt x="77" y="351"/>
                  </a:lnTo>
                  <a:lnTo>
                    <a:pt x="77" y="356"/>
                  </a:lnTo>
                  <a:lnTo>
                    <a:pt x="76" y="359"/>
                  </a:lnTo>
                  <a:lnTo>
                    <a:pt x="76" y="363"/>
                  </a:lnTo>
                  <a:lnTo>
                    <a:pt x="76" y="369"/>
                  </a:lnTo>
                  <a:lnTo>
                    <a:pt x="75" y="372"/>
                  </a:lnTo>
                  <a:lnTo>
                    <a:pt x="75" y="376"/>
                  </a:lnTo>
                  <a:lnTo>
                    <a:pt x="75" y="380"/>
                  </a:lnTo>
                  <a:lnTo>
                    <a:pt x="75" y="381"/>
                  </a:lnTo>
                  <a:lnTo>
                    <a:pt x="74" y="382"/>
                  </a:lnTo>
                  <a:lnTo>
                    <a:pt x="74" y="383"/>
                  </a:lnTo>
                  <a:lnTo>
                    <a:pt x="75" y="385"/>
                  </a:lnTo>
                  <a:lnTo>
                    <a:pt x="72" y="409"/>
                  </a:lnTo>
                  <a:lnTo>
                    <a:pt x="72" y="412"/>
                  </a:lnTo>
                  <a:lnTo>
                    <a:pt x="71" y="416"/>
                  </a:lnTo>
                  <a:lnTo>
                    <a:pt x="71" y="419"/>
                  </a:lnTo>
                  <a:lnTo>
                    <a:pt x="72" y="420"/>
                  </a:lnTo>
                  <a:lnTo>
                    <a:pt x="73" y="422"/>
                  </a:lnTo>
                  <a:lnTo>
                    <a:pt x="73" y="424"/>
                  </a:lnTo>
                  <a:lnTo>
                    <a:pt x="72" y="425"/>
                  </a:lnTo>
                  <a:lnTo>
                    <a:pt x="72" y="425"/>
                  </a:lnTo>
                  <a:lnTo>
                    <a:pt x="71" y="425"/>
                  </a:lnTo>
                  <a:lnTo>
                    <a:pt x="72" y="426"/>
                  </a:lnTo>
                  <a:lnTo>
                    <a:pt x="71" y="428"/>
                  </a:lnTo>
                  <a:lnTo>
                    <a:pt x="73" y="430"/>
                  </a:lnTo>
                  <a:lnTo>
                    <a:pt x="74" y="432"/>
                  </a:lnTo>
                  <a:lnTo>
                    <a:pt x="75" y="434"/>
                  </a:lnTo>
                  <a:lnTo>
                    <a:pt x="75" y="437"/>
                  </a:lnTo>
                  <a:lnTo>
                    <a:pt x="74" y="437"/>
                  </a:lnTo>
                  <a:lnTo>
                    <a:pt x="75" y="441"/>
                  </a:lnTo>
                  <a:lnTo>
                    <a:pt x="77" y="444"/>
                  </a:lnTo>
                  <a:lnTo>
                    <a:pt x="78" y="446"/>
                  </a:lnTo>
                  <a:lnTo>
                    <a:pt x="80" y="447"/>
                  </a:lnTo>
                  <a:lnTo>
                    <a:pt x="81" y="447"/>
                  </a:lnTo>
                  <a:lnTo>
                    <a:pt x="81" y="447"/>
                  </a:lnTo>
                  <a:lnTo>
                    <a:pt x="81" y="448"/>
                  </a:lnTo>
                  <a:lnTo>
                    <a:pt x="80" y="448"/>
                  </a:lnTo>
                  <a:lnTo>
                    <a:pt x="78" y="448"/>
                  </a:lnTo>
                  <a:lnTo>
                    <a:pt x="77" y="447"/>
                  </a:lnTo>
                  <a:lnTo>
                    <a:pt x="77" y="449"/>
                  </a:lnTo>
                  <a:lnTo>
                    <a:pt x="77" y="450"/>
                  </a:lnTo>
                  <a:lnTo>
                    <a:pt x="75" y="452"/>
                  </a:lnTo>
                  <a:lnTo>
                    <a:pt x="74" y="450"/>
                  </a:lnTo>
                  <a:lnTo>
                    <a:pt x="72" y="449"/>
                  </a:lnTo>
                  <a:lnTo>
                    <a:pt x="71" y="448"/>
                  </a:lnTo>
                  <a:lnTo>
                    <a:pt x="72" y="450"/>
                  </a:lnTo>
                  <a:lnTo>
                    <a:pt x="73" y="453"/>
                  </a:lnTo>
                  <a:lnTo>
                    <a:pt x="74" y="455"/>
                  </a:lnTo>
                  <a:lnTo>
                    <a:pt x="75" y="455"/>
                  </a:lnTo>
                  <a:lnTo>
                    <a:pt x="76" y="454"/>
                  </a:lnTo>
                  <a:lnTo>
                    <a:pt x="77" y="454"/>
                  </a:lnTo>
                  <a:lnTo>
                    <a:pt x="78" y="453"/>
                  </a:lnTo>
                  <a:lnTo>
                    <a:pt x="78" y="452"/>
                  </a:lnTo>
                  <a:lnTo>
                    <a:pt x="80" y="450"/>
                  </a:lnTo>
                  <a:lnTo>
                    <a:pt x="80" y="450"/>
                  </a:lnTo>
                  <a:lnTo>
                    <a:pt x="81" y="450"/>
                  </a:lnTo>
                  <a:lnTo>
                    <a:pt x="81" y="453"/>
                  </a:lnTo>
                  <a:lnTo>
                    <a:pt x="81" y="455"/>
                  </a:lnTo>
                  <a:lnTo>
                    <a:pt x="80" y="456"/>
                  </a:lnTo>
                  <a:lnTo>
                    <a:pt x="77" y="456"/>
                  </a:lnTo>
                  <a:lnTo>
                    <a:pt x="74" y="457"/>
                  </a:lnTo>
                  <a:lnTo>
                    <a:pt x="71" y="458"/>
                  </a:lnTo>
                  <a:lnTo>
                    <a:pt x="66" y="459"/>
                  </a:lnTo>
                  <a:lnTo>
                    <a:pt x="63" y="459"/>
                  </a:lnTo>
                  <a:lnTo>
                    <a:pt x="62" y="459"/>
                  </a:lnTo>
                  <a:lnTo>
                    <a:pt x="62" y="459"/>
                  </a:lnTo>
                  <a:lnTo>
                    <a:pt x="62" y="460"/>
                  </a:lnTo>
                  <a:lnTo>
                    <a:pt x="60" y="459"/>
                  </a:lnTo>
                  <a:lnTo>
                    <a:pt x="59" y="458"/>
                  </a:lnTo>
                  <a:lnTo>
                    <a:pt x="57" y="458"/>
                  </a:lnTo>
                  <a:lnTo>
                    <a:pt x="54" y="458"/>
                  </a:lnTo>
                  <a:lnTo>
                    <a:pt x="53" y="457"/>
                  </a:lnTo>
                  <a:lnTo>
                    <a:pt x="52" y="457"/>
                  </a:lnTo>
                  <a:lnTo>
                    <a:pt x="50" y="456"/>
                  </a:lnTo>
                  <a:lnTo>
                    <a:pt x="49" y="455"/>
                  </a:lnTo>
                  <a:lnTo>
                    <a:pt x="47" y="455"/>
                  </a:lnTo>
                  <a:lnTo>
                    <a:pt x="46" y="455"/>
                  </a:lnTo>
                  <a:lnTo>
                    <a:pt x="45" y="456"/>
                  </a:lnTo>
                  <a:lnTo>
                    <a:pt x="42" y="456"/>
                  </a:lnTo>
                  <a:lnTo>
                    <a:pt x="42" y="455"/>
                  </a:lnTo>
                  <a:lnTo>
                    <a:pt x="42" y="454"/>
                  </a:lnTo>
                  <a:lnTo>
                    <a:pt x="42" y="453"/>
                  </a:lnTo>
                  <a:lnTo>
                    <a:pt x="41" y="453"/>
                  </a:lnTo>
                  <a:lnTo>
                    <a:pt x="40" y="454"/>
                  </a:lnTo>
                  <a:lnTo>
                    <a:pt x="39" y="454"/>
                  </a:lnTo>
                  <a:lnTo>
                    <a:pt x="38" y="455"/>
                  </a:lnTo>
                  <a:lnTo>
                    <a:pt x="38" y="453"/>
                  </a:lnTo>
                  <a:lnTo>
                    <a:pt x="39" y="452"/>
                  </a:lnTo>
                  <a:lnTo>
                    <a:pt x="41" y="450"/>
                  </a:lnTo>
                  <a:lnTo>
                    <a:pt x="45" y="446"/>
                  </a:lnTo>
                  <a:lnTo>
                    <a:pt x="44" y="445"/>
                  </a:lnTo>
                  <a:lnTo>
                    <a:pt x="44" y="444"/>
                  </a:lnTo>
                  <a:lnTo>
                    <a:pt x="45" y="443"/>
                  </a:lnTo>
                  <a:lnTo>
                    <a:pt x="45" y="442"/>
                  </a:lnTo>
                  <a:lnTo>
                    <a:pt x="47" y="440"/>
                  </a:lnTo>
                  <a:lnTo>
                    <a:pt x="48" y="437"/>
                  </a:lnTo>
                  <a:lnTo>
                    <a:pt x="49" y="435"/>
                  </a:lnTo>
                  <a:lnTo>
                    <a:pt x="50" y="433"/>
                  </a:lnTo>
                  <a:lnTo>
                    <a:pt x="51" y="431"/>
                  </a:lnTo>
                  <a:lnTo>
                    <a:pt x="52" y="429"/>
                  </a:lnTo>
                  <a:lnTo>
                    <a:pt x="54" y="428"/>
                  </a:lnTo>
                  <a:lnTo>
                    <a:pt x="56" y="419"/>
                  </a:lnTo>
                  <a:lnTo>
                    <a:pt x="56" y="410"/>
                  </a:lnTo>
                  <a:lnTo>
                    <a:pt x="56" y="402"/>
                  </a:lnTo>
                  <a:lnTo>
                    <a:pt x="57" y="389"/>
                  </a:lnTo>
                  <a:lnTo>
                    <a:pt x="57" y="377"/>
                  </a:lnTo>
                  <a:lnTo>
                    <a:pt x="57" y="372"/>
                  </a:lnTo>
                  <a:lnTo>
                    <a:pt x="57" y="366"/>
                  </a:lnTo>
                  <a:lnTo>
                    <a:pt x="56" y="362"/>
                  </a:lnTo>
                  <a:lnTo>
                    <a:pt x="57" y="360"/>
                  </a:lnTo>
                  <a:lnTo>
                    <a:pt x="59" y="325"/>
                  </a:lnTo>
                  <a:lnTo>
                    <a:pt x="61" y="304"/>
                  </a:lnTo>
                  <a:lnTo>
                    <a:pt x="61" y="302"/>
                  </a:lnTo>
                  <a:lnTo>
                    <a:pt x="60" y="301"/>
                  </a:lnTo>
                  <a:lnTo>
                    <a:pt x="61" y="299"/>
                  </a:lnTo>
                  <a:lnTo>
                    <a:pt x="61" y="298"/>
                  </a:lnTo>
                  <a:lnTo>
                    <a:pt x="62" y="292"/>
                  </a:lnTo>
                  <a:lnTo>
                    <a:pt x="62" y="287"/>
                  </a:lnTo>
                  <a:lnTo>
                    <a:pt x="61" y="281"/>
                  </a:lnTo>
                  <a:lnTo>
                    <a:pt x="61" y="282"/>
                  </a:lnTo>
                  <a:lnTo>
                    <a:pt x="61" y="285"/>
                  </a:lnTo>
                  <a:lnTo>
                    <a:pt x="61" y="286"/>
                  </a:lnTo>
                  <a:lnTo>
                    <a:pt x="60" y="287"/>
                  </a:lnTo>
                  <a:lnTo>
                    <a:pt x="59" y="287"/>
                  </a:lnTo>
                  <a:lnTo>
                    <a:pt x="59" y="286"/>
                  </a:lnTo>
                  <a:lnTo>
                    <a:pt x="59" y="285"/>
                  </a:lnTo>
                  <a:lnTo>
                    <a:pt x="57" y="265"/>
                  </a:lnTo>
                  <a:lnTo>
                    <a:pt x="54" y="244"/>
                  </a:lnTo>
                  <a:lnTo>
                    <a:pt x="53" y="219"/>
                  </a:lnTo>
                  <a:lnTo>
                    <a:pt x="46" y="155"/>
                  </a:lnTo>
                  <a:lnTo>
                    <a:pt x="45" y="157"/>
                  </a:lnTo>
                  <a:lnTo>
                    <a:pt x="42" y="160"/>
                  </a:lnTo>
                  <a:lnTo>
                    <a:pt x="41" y="164"/>
                  </a:lnTo>
                  <a:lnTo>
                    <a:pt x="40" y="166"/>
                  </a:lnTo>
                  <a:lnTo>
                    <a:pt x="38" y="168"/>
                  </a:lnTo>
                  <a:lnTo>
                    <a:pt x="38" y="170"/>
                  </a:lnTo>
                  <a:lnTo>
                    <a:pt x="37" y="172"/>
                  </a:lnTo>
                  <a:lnTo>
                    <a:pt x="36" y="176"/>
                  </a:lnTo>
                  <a:lnTo>
                    <a:pt x="32" y="189"/>
                  </a:lnTo>
                  <a:lnTo>
                    <a:pt x="28" y="202"/>
                  </a:lnTo>
                  <a:lnTo>
                    <a:pt x="27" y="206"/>
                  </a:lnTo>
                  <a:lnTo>
                    <a:pt x="27" y="209"/>
                  </a:lnTo>
                  <a:lnTo>
                    <a:pt x="26" y="214"/>
                  </a:lnTo>
                  <a:lnTo>
                    <a:pt x="25" y="216"/>
                  </a:lnTo>
                  <a:lnTo>
                    <a:pt x="24" y="217"/>
                  </a:lnTo>
                  <a:lnTo>
                    <a:pt x="24" y="218"/>
                  </a:lnTo>
                  <a:lnTo>
                    <a:pt x="23" y="218"/>
                  </a:lnTo>
                  <a:lnTo>
                    <a:pt x="23" y="221"/>
                  </a:lnTo>
                  <a:lnTo>
                    <a:pt x="22" y="225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0" y="239"/>
                  </a:lnTo>
                  <a:lnTo>
                    <a:pt x="20" y="242"/>
                  </a:lnTo>
                  <a:lnTo>
                    <a:pt x="18" y="244"/>
                  </a:lnTo>
                  <a:lnTo>
                    <a:pt x="16" y="255"/>
                  </a:lnTo>
                  <a:lnTo>
                    <a:pt x="15" y="265"/>
                  </a:lnTo>
                  <a:lnTo>
                    <a:pt x="14" y="265"/>
                  </a:lnTo>
                  <a:lnTo>
                    <a:pt x="15" y="266"/>
                  </a:lnTo>
                  <a:lnTo>
                    <a:pt x="15" y="268"/>
                  </a:lnTo>
                  <a:lnTo>
                    <a:pt x="14" y="269"/>
                  </a:lnTo>
                  <a:lnTo>
                    <a:pt x="13" y="272"/>
                  </a:lnTo>
                  <a:lnTo>
                    <a:pt x="14" y="272"/>
                  </a:lnTo>
                  <a:lnTo>
                    <a:pt x="13" y="270"/>
                  </a:lnTo>
                  <a:lnTo>
                    <a:pt x="14" y="270"/>
                  </a:lnTo>
                  <a:lnTo>
                    <a:pt x="14" y="275"/>
                  </a:lnTo>
                  <a:lnTo>
                    <a:pt x="14" y="280"/>
                  </a:lnTo>
                  <a:lnTo>
                    <a:pt x="14" y="285"/>
                  </a:lnTo>
                  <a:lnTo>
                    <a:pt x="14" y="286"/>
                  </a:lnTo>
                  <a:lnTo>
                    <a:pt x="15" y="285"/>
                  </a:lnTo>
                  <a:lnTo>
                    <a:pt x="15" y="285"/>
                  </a:lnTo>
                  <a:lnTo>
                    <a:pt x="15" y="288"/>
                  </a:lnTo>
                  <a:lnTo>
                    <a:pt x="14" y="290"/>
                  </a:lnTo>
                  <a:lnTo>
                    <a:pt x="14" y="293"/>
                  </a:lnTo>
                  <a:lnTo>
                    <a:pt x="15" y="296"/>
                  </a:lnTo>
                  <a:lnTo>
                    <a:pt x="14" y="298"/>
                  </a:lnTo>
                  <a:lnTo>
                    <a:pt x="13" y="299"/>
                  </a:lnTo>
                  <a:lnTo>
                    <a:pt x="13" y="299"/>
                  </a:lnTo>
                  <a:lnTo>
                    <a:pt x="14" y="299"/>
                  </a:lnTo>
                  <a:lnTo>
                    <a:pt x="15" y="300"/>
                  </a:lnTo>
                  <a:lnTo>
                    <a:pt x="11" y="310"/>
                  </a:lnTo>
                  <a:lnTo>
                    <a:pt x="6" y="320"/>
                  </a:lnTo>
                  <a:lnTo>
                    <a:pt x="5" y="323"/>
                  </a:lnTo>
                  <a:lnTo>
                    <a:pt x="5" y="326"/>
                  </a:lnTo>
                  <a:lnTo>
                    <a:pt x="6" y="328"/>
                  </a:lnTo>
                  <a:lnTo>
                    <a:pt x="5" y="332"/>
                  </a:lnTo>
                  <a:lnTo>
                    <a:pt x="5" y="334"/>
                  </a:lnTo>
                  <a:lnTo>
                    <a:pt x="5" y="336"/>
                  </a:lnTo>
                  <a:lnTo>
                    <a:pt x="4" y="337"/>
                  </a:lnTo>
                  <a:lnTo>
                    <a:pt x="3" y="336"/>
                  </a:lnTo>
                  <a:lnTo>
                    <a:pt x="2" y="334"/>
                  </a:lnTo>
                  <a:lnTo>
                    <a:pt x="2" y="332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0" y="328"/>
                  </a:lnTo>
                  <a:lnTo>
                    <a:pt x="0" y="326"/>
                  </a:lnTo>
                  <a:lnTo>
                    <a:pt x="1" y="324"/>
                  </a:lnTo>
                  <a:lnTo>
                    <a:pt x="2" y="323"/>
                  </a:lnTo>
                  <a:lnTo>
                    <a:pt x="3" y="322"/>
                  </a:lnTo>
                  <a:lnTo>
                    <a:pt x="6" y="316"/>
                  </a:lnTo>
                  <a:lnTo>
                    <a:pt x="9" y="311"/>
                  </a:lnTo>
                  <a:lnTo>
                    <a:pt x="10" y="304"/>
                  </a:lnTo>
                  <a:lnTo>
                    <a:pt x="10" y="304"/>
                  </a:lnTo>
                  <a:lnTo>
                    <a:pt x="9" y="304"/>
                  </a:lnTo>
                  <a:lnTo>
                    <a:pt x="8" y="306"/>
                  </a:lnTo>
                  <a:lnTo>
                    <a:pt x="6" y="308"/>
                  </a:lnTo>
                  <a:lnTo>
                    <a:pt x="6" y="310"/>
                  </a:lnTo>
                  <a:lnTo>
                    <a:pt x="4" y="311"/>
                  </a:lnTo>
                  <a:lnTo>
                    <a:pt x="4" y="313"/>
                  </a:lnTo>
                  <a:lnTo>
                    <a:pt x="4" y="315"/>
                  </a:lnTo>
                  <a:lnTo>
                    <a:pt x="3" y="318"/>
                  </a:lnTo>
                  <a:lnTo>
                    <a:pt x="2" y="320"/>
                  </a:lnTo>
                  <a:lnTo>
                    <a:pt x="1" y="320"/>
                  </a:lnTo>
                  <a:lnTo>
                    <a:pt x="0" y="317"/>
                  </a:lnTo>
                  <a:lnTo>
                    <a:pt x="0" y="316"/>
                  </a:lnTo>
                  <a:lnTo>
                    <a:pt x="1" y="314"/>
                  </a:lnTo>
                  <a:lnTo>
                    <a:pt x="1" y="313"/>
                  </a:lnTo>
                  <a:lnTo>
                    <a:pt x="3" y="302"/>
                  </a:lnTo>
                  <a:lnTo>
                    <a:pt x="4" y="290"/>
                  </a:lnTo>
                  <a:lnTo>
                    <a:pt x="3" y="290"/>
                  </a:lnTo>
                  <a:lnTo>
                    <a:pt x="3" y="291"/>
                  </a:lnTo>
                  <a:lnTo>
                    <a:pt x="3" y="291"/>
                  </a:lnTo>
                  <a:lnTo>
                    <a:pt x="2" y="291"/>
                  </a:lnTo>
                  <a:lnTo>
                    <a:pt x="1" y="289"/>
                  </a:lnTo>
                  <a:lnTo>
                    <a:pt x="2" y="288"/>
                  </a:lnTo>
                  <a:lnTo>
                    <a:pt x="3" y="286"/>
                  </a:lnTo>
                  <a:lnTo>
                    <a:pt x="3" y="284"/>
                  </a:lnTo>
                  <a:lnTo>
                    <a:pt x="3" y="281"/>
                  </a:lnTo>
                  <a:lnTo>
                    <a:pt x="4" y="281"/>
                  </a:lnTo>
                  <a:lnTo>
                    <a:pt x="5" y="280"/>
                  </a:lnTo>
                  <a:lnTo>
                    <a:pt x="8" y="266"/>
                  </a:lnTo>
                  <a:lnTo>
                    <a:pt x="9" y="253"/>
                  </a:lnTo>
                  <a:lnTo>
                    <a:pt x="12" y="239"/>
                  </a:lnTo>
                  <a:lnTo>
                    <a:pt x="14" y="224"/>
                  </a:lnTo>
                  <a:lnTo>
                    <a:pt x="13" y="222"/>
                  </a:lnTo>
                  <a:lnTo>
                    <a:pt x="12" y="220"/>
                  </a:lnTo>
                  <a:lnTo>
                    <a:pt x="13" y="218"/>
                  </a:lnTo>
                  <a:lnTo>
                    <a:pt x="13" y="218"/>
                  </a:lnTo>
                  <a:lnTo>
                    <a:pt x="14" y="218"/>
                  </a:lnTo>
                  <a:lnTo>
                    <a:pt x="15" y="218"/>
                  </a:lnTo>
                  <a:lnTo>
                    <a:pt x="15" y="216"/>
                  </a:lnTo>
                  <a:lnTo>
                    <a:pt x="15" y="216"/>
                  </a:lnTo>
                  <a:lnTo>
                    <a:pt x="15" y="215"/>
                  </a:lnTo>
                  <a:lnTo>
                    <a:pt x="15" y="213"/>
                  </a:lnTo>
                  <a:lnTo>
                    <a:pt x="15" y="210"/>
                  </a:lnTo>
                  <a:lnTo>
                    <a:pt x="14" y="207"/>
                  </a:lnTo>
                  <a:lnTo>
                    <a:pt x="15" y="205"/>
                  </a:lnTo>
                  <a:lnTo>
                    <a:pt x="16" y="203"/>
                  </a:lnTo>
                  <a:lnTo>
                    <a:pt x="15" y="202"/>
                  </a:lnTo>
                  <a:lnTo>
                    <a:pt x="15" y="201"/>
                  </a:lnTo>
                  <a:lnTo>
                    <a:pt x="16" y="198"/>
                  </a:lnTo>
                  <a:lnTo>
                    <a:pt x="16" y="197"/>
                  </a:lnTo>
                  <a:lnTo>
                    <a:pt x="17" y="200"/>
                  </a:lnTo>
                  <a:lnTo>
                    <a:pt x="16" y="202"/>
                  </a:lnTo>
                  <a:lnTo>
                    <a:pt x="16" y="204"/>
                  </a:lnTo>
                  <a:lnTo>
                    <a:pt x="16" y="206"/>
                  </a:lnTo>
                  <a:lnTo>
                    <a:pt x="16" y="208"/>
                  </a:lnTo>
                  <a:lnTo>
                    <a:pt x="20" y="198"/>
                  </a:lnTo>
                  <a:lnTo>
                    <a:pt x="23" y="188"/>
                  </a:lnTo>
                  <a:lnTo>
                    <a:pt x="26" y="179"/>
                  </a:lnTo>
                  <a:lnTo>
                    <a:pt x="29" y="169"/>
                  </a:lnTo>
                  <a:lnTo>
                    <a:pt x="32" y="162"/>
                  </a:lnTo>
                  <a:lnTo>
                    <a:pt x="33" y="156"/>
                  </a:lnTo>
                  <a:lnTo>
                    <a:pt x="33" y="155"/>
                  </a:lnTo>
                  <a:lnTo>
                    <a:pt x="34" y="153"/>
                  </a:lnTo>
                  <a:lnTo>
                    <a:pt x="34" y="150"/>
                  </a:lnTo>
                  <a:lnTo>
                    <a:pt x="33" y="154"/>
                  </a:lnTo>
                  <a:lnTo>
                    <a:pt x="32" y="158"/>
                  </a:lnTo>
                  <a:lnTo>
                    <a:pt x="35" y="141"/>
                  </a:lnTo>
                  <a:lnTo>
                    <a:pt x="39" y="124"/>
                  </a:lnTo>
                  <a:lnTo>
                    <a:pt x="39" y="123"/>
                  </a:lnTo>
                  <a:lnTo>
                    <a:pt x="39" y="122"/>
                  </a:lnTo>
                  <a:lnTo>
                    <a:pt x="39" y="120"/>
                  </a:lnTo>
                  <a:lnTo>
                    <a:pt x="40" y="118"/>
                  </a:lnTo>
                  <a:lnTo>
                    <a:pt x="40" y="116"/>
                  </a:lnTo>
                  <a:lnTo>
                    <a:pt x="39" y="113"/>
                  </a:lnTo>
                  <a:lnTo>
                    <a:pt x="42" y="111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8" y="106"/>
                  </a:lnTo>
                  <a:lnTo>
                    <a:pt x="50" y="105"/>
                  </a:lnTo>
                  <a:lnTo>
                    <a:pt x="52" y="104"/>
                  </a:lnTo>
                  <a:lnTo>
                    <a:pt x="53" y="102"/>
                  </a:lnTo>
                  <a:lnTo>
                    <a:pt x="53" y="101"/>
                  </a:lnTo>
                  <a:lnTo>
                    <a:pt x="53" y="100"/>
                  </a:lnTo>
                  <a:lnTo>
                    <a:pt x="54" y="99"/>
                  </a:lnTo>
                  <a:lnTo>
                    <a:pt x="56" y="99"/>
                  </a:lnTo>
                  <a:lnTo>
                    <a:pt x="56" y="100"/>
                  </a:lnTo>
                  <a:lnTo>
                    <a:pt x="54" y="101"/>
                  </a:lnTo>
                  <a:lnTo>
                    <a:pt x="54" y="102"/>
                  </a:lnTo>
                  <a:lnTo>
                    <a:pt x="57" y="101"/>
                  </a:lnTo>
                  <a:lnTo>
                    <a:pt x="60" y="99"/>
                  </a:lnTo>
                  <a:lnTo>
                    <a:pt x="62" y="98"/>
                  </a:lnTo>
                  <a:lnTo>
                    <a:pt x="65" y="97"/>
                  </a:lnTo>
                  <a:lnTo>
                    <a:pt x="69" y="98"/>
                  </a:lnTo>
                  <a:lnTo>
                    <a:pt x="68" y="99"/>
                  </a:lnTo>
                  <a:lnTo>
                    <a:pt x="66" y="99"/>
                  </a:lnTo>
                  <a:lnTo>
                    <a:pt x="71" y="101"/>
                  </a:lnTo>
                  <a:lnTo>
                    <a:pt x="75" y="102"/>
                  </a:lnTo>
                  <a:lnTo>
                    <a:pt x="80" y="104"/>
                  </a:lnTo>
                  <a:lnTo>
                    <a:pt x="84" y="105"/>
                  </a:lnTo>
                  <a:lnTo>
                    <a:pt x="93" y="104"/>
                  </a:lnTo>
                  <a:lnTo>
                    <a:pt x="101" y="104"/>
                  </a:lnTo>
                  <a:lnTo>
                    <a:pt x="105" y="104"/>
                  </a:lnTo>
                  <a:lnTo>
                    <a:pt x="108" y="102"/>
                  </a:lnTo>
                  <a:lnTo>
                    <a:pt x="109" y="102"/>
                  </a:lnTo>
                  <a:lnTo>
                    <a:pt x="111" y="102"/>
                  </a:lnTo>
                  <a:lnTo>
                    <a:pt x="114" y="102"/>
                  </a:lnTo>
                  <a:lnTo>
                    <a:pt x="119" y="100"/>
                  </a:lnTo>
                  <a:lnTo>
                    <a:pt x="122" y="99"/>
                  </a:lnTo>
                  <a:lnTo>
                    <a:pt x="125" y="99"/>
                  </a:lnTo>
                  <a:lnTo>
                    <a:pt x="128" y="99"/>
                  </a:lnTo>
                  <a:lnTo>
                    <a:pt x="130" y="99"/>
                  </a:lnTo>
                  <a:lnTo>
                    <a:pt x="132" y="100"/>
                  </a:lnTo>
                  <a:lnTo>
                    <a:pt x="134" y="102"/>
                  </a:lnTo>
                  <a:lnTo>
                    <a:pt x="134" y="101"/>
                  </a:lnTo>
                  <a:lnTo>
                    <a:pt x="134" y="100"/>
                  </a:lnTo>
                  <a:lnTo>
                    <a:pt x="143" y="100"/>
                  </a:lnTo>
                  <a:lnTo>
                    <a:pt x="153" y="102"/>
                  </a:lnTo>
                  <a:lnTo>
                    <a:pt x="158" y="102"/>
                  </a:lnTo>
                  <a:lnTo>
                    <a:pt x="164" y="104"/>
                  </a:lnTo>
                  <a:lnTo>
                    <a:pt x="177" y="106"/>
                  </a:lnTo>
                  <a:lnTo>
                    <a:pt x="190" y="109"/>
                  </a:lnTo>
                  <a:lnTo>
                    <a:pt x="207" y="110"/>
                  </a:lnTo>
                  <a:lnTo>
                    <a:pt x="209" y="110"/>
                  </a:lnTo>
                  <a:lnTo>
                    <a:pt x="213" y="111"/>
                  </a:lnTo>
                  <a:lnTo>
                    <a:pt x="215" y="111"/>
                  </a:lnTo>
                  <a:lnTo>
                    <a:pt x="217" y="111"/>
                  </a:lnTo>
                  <a:lnTo>
                    <a:pt x="218" y="110"/>
                  </a:lnTo>
                  <a:lnTo>
                    <a:pt x="220" y="109"/>
                  </a:lnTo>
                  <a:lnTo>
                    <a:pt x="221" y="108"/>
                  </a:lnTo>
                  <a:lnTo>
                    <a:pt x="232" y="97"/>
                  </a:lnTo>
                  <a:lnTo>
                    <a:pt x="242" y="85"/>
                  </a:lnTo>
                  <a:lnTo>
                    <a:pt x="265" y="53"/>
                  </a:lnTo>
                  <a:lnTo>
                    <a:pt x="265" y="52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67" y="49"/>
                  </a:lnTo>
                  <a:lnTo>
                    <a:pt x="269" y="47"/>
                  </a:lnTo>
                  <a:lnTo>
                    <a:pt x="272" y="45"/>
                  </a:lnTo>
                  <a:lnTo>
                    <a:pt x="274" y="42"/>
                  </a:lnTo>
                  <a:lnTo>
                    <a:pt x="274" y="41"/>
                  </a:lnTo>
                  <a:lnTo>
                    <a:pt x="273" y="41"/>
                  </a:lnTo>
                  <a:lnTo>
                    <a:pt x="273" y="40"/>
                  </a:lnTo>
                  <a:lnTo>
                    <a:pt x="274" y="39"/>
                  </a:lnTo>
                  <a:lnTo>
                    <a:pt x="275" y="38"/>
                  </a:lnTo>
                  <a:lnTo>
                    <a:pt x="276" y="38"/>
                  </a:lnTo>
                  <a:lnTo>
                    <a:pt x="275" y="37"/>
                  </a:lnTo>
                  <a:lnTo>
                    <a:pt x="275" y="36"/>
                  </a:lnTo>
                  <a:lnTo>
                    <a:pt x="276" y="34"/>
                  </a:lnTo>
                  <a:lnTo>
                    <a:pt x="277" y="33"/>
                  </a:lnTo>
                  <a:lnTo>
                    <a:pt x="278" y="32"/>
                  </a:lnTo>
                  <a:lnTo>
                    <a:pt x="279" y="29"/>
                  </a:lnTo>
                  <a:lnTo>
                    <a:pt x="279" y="29"/>
                  </a:lnTo>
                  <a:lnTo>
                    <a:pt x="279" y="28"/>
                  </a:lnTo>
                  <a:lnTo>
                    <a:pt x="279" y="28"/>
                  </a:lnTo>
                  <a:lnTo>
                    <a:pt x="281" y="25"/>
                  </a:lnTo>
                  <a:lnTo>
                    <a:pt x="284" y="22"/>
                  </a:lnTo>
                  <a:lnTo>
                    <a:pt x="287" y="18"/>
                  </a:lnTo>
                  <a:lnTo>
                    <a:pt x="290" y="15"/>
                  </a:lnTo>
                  <a:lnTo>
                    <a:pt x="291" y="15"/>
                  </a:lnTo>
                  <a:lnTo>
                    <a:pt x="291" y="16"/>
                  </a:lnTo>
                  <a:lnTo>
                    <a:pt x="292" y="16"/>
                  </a:lnTo>
                  <a:lnTo>
                    <a:pt x="293" y="14"/>
                  </a:lnTo>
                  <a:lnTo>
                    <a:pt x="294" y="12"/>
                  </a:lnTo>
                  <a:lnTo>
                    <a:pt x="294" y="10"/>
                  </a:lnTo>
                  <a:lnTo>
                    <a:pt x="297" y="8"/>
                  </a:lnTo>
                  <a:lnTo>
                    <a:pt x="298" y="4"/>
                  </a:lnTo>
                  <a:lnTo>
                    <a:pt x="300" y="2"/>
                  </a:lnTo>
                  <a:lnTo>
                    <a:pt x="301" y="1"/>
                  </a:lnTo>
                  <a:lnTo>
                    <a:pt x="301" y="0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24"/>
            <p:cNvSpPr>
              <a:spLocks noEditPoints="1"/>
            </p:cNvSpPr>
            <p:nvPr/>
          </p:nvSpPr>
          <p:spPr bwMode="auto">
            <a:xfrm>
              <a:off x="1526467" y="2980532"/>
              <a:ext cx="112713" cy="153988"/>
            </a:xfrm>
            <a:custGeom>
              <a:avLst/>
              <a:gdLst>
                <a:gd name="T0" fmla="*/ 25 w 71"/>
                <a:gd name="T1" fmla="*/ 87 h 97"/>
                <a:gd name="T2" fmla="*/ 23 w 71"/>
                <a:gd name="T3" fmla="*/ 84 h 97"/>
                <a:gd name="T4" fmla="*/ 47 w 71"/>
                <a:gd name="T5" fmla="*/ 81 h 97"/>
                <a:gd name="T6" fmla="*/ 60 w 71"/>
                <a:gd name="T7" fmla="*/ 75 h 97"/>
                <a:gd name="T8" fmla="*/ 32 w 71"/>
                <a:gd name="T9" fmla="*/ 75 h 97"/>
                <a:gd name="T10" fmla="*/ 9 w 71"/>
                <a:gd name="T11" fmla="*/ 72 h 97"/>
                <a:gd name="T12" fmla="*/ 15 w 71"/>
                <a:gd name="T13" fmla="*/ 73 h 97"/>
                <a:gd name="T14" fmla="*/ 34 w 71"/>
                <a:gd name="T15" fmla="*/ 70 h 97"/>
                <a:gd name="T16" fmla="*/ 60 w 71"/>
                <a:gd name="T17" fmla="*/ 70 h 97"/>
                <a:gd name="T18" fmla="*/ 13 w 71"/>
                <a:gd name="T19" fmla="*/ 68 h 97"/>
                <a:gd name="T20" fmla="*/ 30 w 71"/>
                <a:gd name="T21" fmla="*/ 67 h 97"/>
                <a:gd name="T22" fmla="*/ 37 w 71"/>
                <a:gd name="T23" fmla="*/ 68 h 97"/>
                <a:gd name="T24" fmla="*/ 45 w 71"/>
                <a:gd name="T25" fmla="*/ 63 h 97"/>
                <a:gd name="T26" fmla="*/ 52 w 71"/>
                <a:gd name="T27" fmla="*/ 63 h 97"/>
                <a:gd name="T28" fmla="*/ 28 w 71"/>
                <a:gd name="T29" fmla="*/ 60 h 97"/>
                <a:gd name="T30" fmla="*/ 16 w 71"/>
                <a:gd name="T31" fmla="*/ 61 h 97"/>
                <a:gd name="T32" fmla="*/ 53 w 71"/>
                <a:gd name="T33" fmla="*/ 58 h 97"/>
                <a:gd name="T34" fmla="*/ 21 w 71"/>
                <a:gd name="T35" fmla="*/ 60 h 97"/>
                <a:gd name="T36" fmla="*/ 54 w 71"/>
                <a:gd name="T37" fmla="*/ 57 h 97"/>
                <a:gd name="T38" fmla="*/ 16 w 71"/>
                <a:gd name="T39" fmla="*/ 55 h 97"/>
                <a:gd name="T40" fmla="*/ 62 w 71"/>
                <a:gd name="T41" fmla="*/ 66 h 97"/>
                <a:gd name="T42" fmla="*/ 6 w 71"/>
                <a:gd name="T43" fmla="*/ 57 h 97"/>
                <a:gd name="T44" fmla="*/ 23 w 71"/>
                <a:gd name="T45" fmla="*/ 52 h 97"/>
                <a:gd name="T46" fmla="*/ 29 w 71"/>
                <a:gd name="T47" fmla="*/ 51 h 97"/>
                <a:gd name="T48" fmla="*/ 25 w 71"/>
                <a:gd name="T49" fmla="*/ 54 h 97"/>
                <a:gd name="T50" fmla="*/ 52 w 71"/>
                <a:gd name="T51" fmla="*/ 52 h 97"/>
                <a:gd name="T52" fmla="*/ 61 w 71"/>
                <a:gd name="T53" fmla="*/ 51 h 97"/>
                <a:gd name="T54" fmla="*/ 28 w 71"/>
                <a:gd name="T55" fmla="*/ 50 h 97"/>
                <a:gd name="T56" fmla="*/ 17 w 71"/>
                <a:gd name="T57" fmla="*/ 46 h 97"/>
                <a:gd name="T58" fmla="*/ 27 w 71"/>
                <a:gd name="T59" fmla="*/ 44 h 97"/>
                <a:gd name="T60" fmla="*/ 6 w 71"/>
                <a:gd name="T61" fmla="*/ 45 h 97"/>
                <a:gd name="T62" fmla="*/ 50 w 71"/>
                <a:gd name="T63" fmla="*/ 47 h 97"/>
                <a:gd name="T64" fmla="*/ 58 w 71"/>
                <a:gd name="T65" fmla="*/ 45 h 97"/>
                <a:gd name="T66" fmla="*/ 59 w 71"/>
                <a:gd name="T67" fmla="*/ 39 h 97"/>
                <a:gd name="T68" fmla="*/ 64 w 71"/>
                <a:gd name="T69" fmla="*/ 43 h 97"/>
                <a:gd name="T70" fmla="*/ 47 w 71"/>
                <a:gd name="T71" fmla="*/ 37 h 97"/>
                <a:gd name="T72" fmla="*/ 39 w 71"/>
                <a:gd name="T73" fmla="*/ 39 h 97"/>
                <a:gd name="T74" fmla="*/ 34 w 71"/>
                <a:gd name="T75" fmla="*/ 38 h 97"/>
                <a:gd name="T76" fmla="*/ 58 w 71"/>
                <a:gd name="T77" fmla="*/ 35 h 97"/>
                <a:gd name="T78" fmla="*/ 37 w 71"/>
                <a:gd name="T79" fmla="*/ 36 h 97"/>
                <a:gd name="T80" fmla="*/ 50 w 71"/>
                <a:gd name="T81" fmla="*/ 32 h 97"/>
                <a:gd name="T82" fmla="*/ 22 w 71"/>
                <a:gd name="T83" fmla="*/ 36 h 97"/>
                <a:gd name="T84" fmla="*/ 56 w 71"/>
                <a:gd name="T85" fmla="*/ 33 h 97"/>
                <a:gd name="T86" fmla="*/ 13 w 71"/>
                <a:gd name="T87" fmla="*/ 32 h 97"/>
                <a:gd name="T88" fmla="*/ 13 w 71"/>
                <a:gd name="T89" fmla="*/ 28 h 97"/>
                <a:gd name="T90" fmla="*/ 22 w 71"/>
                <a:gd name="T91" fmla="*/ 32 h 97"/>
                <a:gd name="T92" fmla="*/ 40 w 71"/>
                <a:gd name="T93" fmla="*/ 26 h 97"/>
                <a:gd name="T94" fmla="*/ 29 w 71"/>
                <a:gd name="T95" fmla="*/ 27 h 97"/>
                <a:gd name="T96" fmla="*/ 56 w 71"/>
                <a:gd name="T97" fmla="*/ 22 h 97"/>
                <a:gd name="T98" fmla="*/ 6 w 71"/>
                <a:gd name="T99" fmla="*/ 27 h 97"/>
                <a:gd name="T100" fmla="*/ 37 w 71"/>
                <a:gd name="T101" fmla="*/ 23 h 97"/>
                <a:gd name="T102" fmla="*/ 22 w 71"/>
                <a:gd name="T103" fmla="*/ 16 h 97"/>
                <a:gd name="T104" fmla="*/ 30 w 71"/>
                <a:gd name="T105" fmla="*/ 25 h 97"/>
                <a:gd name="T106" fmla="*/ 61 w 71"/>
                <a:gd name="T107" fmla="*/ 24 h 97"/>
                <a:gd name="T108" fmla="*/ 17 w 71"/>
                <a:gd name="T109" fmla="*/ 15 h 97"/>
                <a:gd name="T110" fmla="*/ 48 w 71"/>
                <a:gd name="T111" fmla="*/ 19 h 97"/>
                <a:gd name="T112" fmla="*/ 27 w 71"/>
                <a:gd name="T113" fmla="*/ 9 h 97"/>
                <a:gd name="T114" fmla="*/ 40 w 71"/>
                <a:gd name="T115" fmla="*/ 10 h 97"/>
                <a:gd name="T116" fmla="*/ 37 w 71"/>
                <a:gd name="T117" fmla="*/ 7 h 97"/>
                <a:gd name="T118" fmla="*/ 34 w 71"/>
                <a:gd name="T119" fmla="*/ 7 h 97"/>
                <a:gd name="T120" fmla="*/ 59 w 71"/>
                <a:gd name="T121" fmla="*/ 9 h 97"/>
                <a:gd name="T122" fmla="*/ 45 w 71"/>
                <a:gd name="T123" fmla="*/ 94 h 97"/>
                <a:gd name="T124" fmla="*/ 35 w 71"/>
                <a:gd name="T1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" h="97">
                  <a:moveTo>
                    <a:pt x="38" y="90"/>
                  </a:moveTo>
                  <a:lnTo>
                    <a:pt x="38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0" y="91"/>
                  </a:lnTo>
                  <a:lnTo>
                    <a:pt x="38" y="90"/>
                  </a:lnTo>
                  <a:close/>
                  <a:moveTo>
                    <a:pt x="30" y="88"/>
                  </a:moveTo>
                  <a:lnTo>
                    <a:pt x="30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9" y="91"/>
                  </a:lnTo>
                  <a:lnTo>
                    <a:pt x="30" y="92"/>
                  </a:lnTo>
                  <a:lnTo>
                    <a:pt x="33" y="92"/>
                  </a:lnTo>
                  <a:lnTo>
                    <a:pt x="35" y="91"/>
                  </a:lnTo>
                  <a:lnTo>
                    <a:pt x="33" y="90"/>
                  </a:lnTo>
                  <a:lnTo>
                    <a:pt x="30" y="88"/>
                  </a:lnTo>
                  <a:close/>
                  <a:moveTo>
                    <a:pt x="45" y="87"/>
                  </a:moveTo>
                  <a:lnTo>
                    <a:pt x="44" y="87"/>
                  </a:lnTo>
                  <a:lnTo>
                    <a:pt x="42" y="88"/>
                  </a:lnTo>
                  <a:lnTo>
                    <a:pt x="44" y="87"/>
                  </a:lnTo>
                  <a:lnTo>
                    <a:pt x="45" y="87"/>
                  </a:lnTo>
                  <a:close/>
                  <a:moveTo>
                    <a:pt x="25" y="86"/>
                  </a:moveTo>
                  <a:lnTo>
                    <a:pt x="25" y="86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6" y="87"/>
                  </a:lnTo>
                  <a:lnTo>
                    <a:pt x="26" y="88"/>
                  </a:lnTo>
                  <a:lnTo>
                    <a:pt x="26" y="90"/>
                  </a:lnTo>
                  <a:lnTo>
                    <a:pt x="27" y="90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5" y="86"/>
                  </a:lnTo>
                  <a:close/>
                  <a:moveTo>
                    <a:pt x="24" y="83"/>
                  </a:moveTo>
                  <a:lnTo>
                    <a:pt x="24" y="83"/>
                  </a:lnTo>
                  <a:lnTo>
                    <a:pt x="24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4" y="83"/>
                  </a:lnTo>
                  <a:close/>
                  <a:moveTo>
                    <a:pt x="22" y="82"/>
                  </a:moveTo>
                  <a:lnTo>
                    <a:pt x="22" y="82"/>
                  </a:lnTo>
                  <a:lnTo>
                    <a:pt x="21" y="82"/>
                  </a:lnTo>
                  <a:lnTo>
                    <a:pt x="22" y="83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2" y="82"/>
                  </a:lnTo>
                  <a:lnTo>
                    <a:pt x="22" y="82"/>
                  </a:lnTo>
                  <a:close/>
                  <a:moveTo>
                    <a:pt x="35" y="81"/>
                  </a:moveTo>
                  <a:lnTo>
                    <a:pt x="35" y="82"/>
                  </a:lnTo>
                  <a:lnTo>
                    <a:pt x="34" y="83"/>
                  </a:lnTo>
                  <a:lnTo>
                    <a:pt x="34" y="84"/>
                  </a:lnTo>
                  <a:lnTo>
                    <a:pt x="35" y="84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7" y="83"/>
                  </a:lnTo>
                  <a:lnTo>
                    <a:pt x="36" y="82"/>
                  </a:lnTo>
                  <a:lnTo>
                    <a:pt x="35" y="81"/>
                  </a:lnTo>
                  <a:close/>
                  <a:moveTo>
                    <a:pt x="41" y="81"/>
                  </a:moveTo>
                  <a:lnTo>
                    <a:pt x="40" y="82"/>
                  </a:lnTo>
                  <a:lnTo>
                    <a:pt x="40" y="84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1" y="81"/>
                  </a:lnTo>
                  <a:lnTo>
                    <a:pt x="41" y="81"/>
                  </a:lnTo>
                  <a:close/>
                  <a:moveTo>
                    <a:pt x="47" y="80"/>
                  </a:moveTo>
                  <a:lnTo>
                    <a:pt x="47" y="80"/>
                  </a:lnTo>
                  <a:lnTo>
                    <a:pt x="46" y="81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7" y="81"/>
                  </a:lnTo>
                  <a:lnTo>
                    <a:pt x="47" y="80"/>
                  </a:lnTo>
                  <a:lnTo>
                    <a:pt x="47" y="80"/>
                  </a:lnTo>
                  <a:close/>
                  <a:moveTo>
                    <a:pt x="20" y="79"/>
                  </a:move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1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9"/>
                  </a:lnTo>
                  <a:lnTo>
                    <a:pt x="20" y="79"/>
                  </a:lnTo>
                  <a:close/>
                  <a:moveTo>
                    <a:pt x="25" y="76"/>
                  </a:moveTo>
                  <a:lnTo>
                    <a:pt x="25" y="79"/>
                  </a:lnTo>
                  <a:lnTo>
                    <a:pt x="25" y="80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6" y="78"/>
                  </a:lnTo>
                  <a:lnTo>
                    <a:pt x="25" y="76"/>
                  </a:lnTo>
                  <a:close/>
                  <a:moveTo>
                    <a:pt x="59" y="75"/>
                  </a:moveTo>
                  <a:lnTo>
                    <a:pt x="58" y="78"/>
                  </a:lnTo>
                  <a:lnTo>
                    <a:pt x="54" y="80"/>
                  </a:lnTo>
                  <a:lnTo>
                    <a:pt x="52" y="82"/>
                  </a:lnTo>
                  <a:lnTo>
                    <a:pt x="50" y="84"/>
                  </a:lnTo>
                  <a:lnTo>
                    <a:pt x="51" y="84"/>
                  </a:lnTo>
                  <a:lnTo>
                    <a:pt x="52" y="84"/>
                  </a:lnTo>
                  <a:lnTo>
                    <a:pt x="53" y="85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59" y="75"/>
                  </a:lnTo>
                  <a:close/>
                  <a:moveTo>
                    <a:pt x="52" y="75"/>
                  </a:moveTo>
                  <a:lnTo>
                    <a:pt x="50" y="79"/>
                  </a:lnTo>
                  <a:lnTo>
                    <a:pt x="48" y="82"/>
                  </a:lnTo>
                  <a:lnTo>
                    <a:pt x="49" y="82"/>
                  </a:lnTo>
                  <a:lnTo>
                    <a:pt x="49" y="82"/>
                  </a:lnTo>
                  <a:lnTo>
                    <a:pt x="50" y="82"/>
                  </a:lnTo>
                  <a:lnTo>
                    <a:pt x="50" y="80"/>
                  </a:lnTo>
                  <a:lnTo>
                    <a:pt x="51" y="79"/>
                  </a:lnTo>
                  <a:lnTo>
                    <a:pt x="52" y="76"/>
                  </a:lnTo>
                  <a:lnTo>
                    <a:pt x="52" y="75"/>
                  </a:lnTo>
                  <a:close/>
                  <a:moveTo>
                    <a:pt x="44" y="75"/>
                  </a:moveTo>
                  <a:lnTo>
                    <a:pt x="44" y="76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9"/>
                  </a:lnTo>
                  <a:lnTo>
                    <a:pt x="45" y="78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4" y="75"/>
                  </a:lnTo>
                  <a:close/>
                  <a:moveTo>
                    <a:pt x="32" y="75"/>
                  </a:moveTo>
                  <a:lnTo>
                    <a:pt x="30" y="76"/>
                  </a:lnTo>
                  <a:lnTo>
                    <a:pt x="30" y="79"/>
                  </a:lnTo>
                  <a:lnTo>
                    <a:pt x="30" y="80"/>
                  </a:lnTo>
                  <a:lnTo>
                    <a:pt x="32" y="81"/>
                  </a:lnTo>
                  <a:lnTo>
                    <a:pt x="33" y="80"/>
                  </a:lnTo>
                  <a:lnTo>
                    <a:pt x="34" y="79"/>
                  </a:lnTo>
                  <a:lnTo>
                    <a:pt x="32" y="75"/>
                  </a:lnTo>
                  <a:close/>
                  <a:moveTo>
                    <a:pt x="38" y="75"/>
                  </a:moveTo>
                  <a:lnTo>
                    <a:pt x="37" y="79"/>
                  </a:lnTo>
                  <a:lnTo>
                    <a:pt x="37" y="80"/>
                  </a:lnTo>
                  <a:lnTo>
                    <a:pt x="38" y="81"/>
                  </a:lnTo>
                  <a:lnTo>
                    <a:pt x="39" y="78"/>
                  </a:lnTo>
                  <a:lnTo>
                    <a:pt x="39" y="76"/>
                  </a:lnTo>
                  <a:lnTo>
                    <a:pt x="38" y="75"/>
                  </a:lnTo>
                  <a:close/>
                  <a:moveTo>
                    <a:pt x="26" y="74"/>
                  </a:move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6" y="74"/>
                  </a:lnTo>
                  <a:lnTo>
                    <a:pt x="26" y="74"/>
                  </a:lnTo>
                  <a:close/>
                  <a:moveTo>
                    <a:pt x="57" y="73"/>
                  </a:moveTo>
                  <a:lnTo>
                    <a:pt x="56" y="74"/>
                  </a:lnTo>
                  <a:lnTo>
                    <a:pt x="54" y="76"/>
                  </a:lnTo>
                  <a:lnTo>
                    <a:pt x="54" y="78"/>
                  </a:lnTo>
                  <a:lnTo>
                    <a:pt x="56" y="76"/>
                  </a:lnTo>
                  <a:lnTo>
                    <a:pt x="57" y="75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7" y="73"/>
                  </a:lnTo>
                  <a:close/>
                  <a:moveTo>
                    <a:pt x="9" y="72"/>
                  </a:moveTo>
                  <a:lnTo>
                    <a:pt x="10" y="76"/>
                  </a:lnTo>
                  <a:lnTo>
                    <a:pt x="12" y="80"/>
                  </a:lnTo>
                  <a:lnTo>
                    <a:pt x="15" y="83"/>
                  </a:lnTo>
                  <a:lnTo>
                    <a:pt x="15" y="82"/>
                  </a:lnTo>
                  <a:lnTo>
                    <a:pt x="14" y="81"/>
                  </a:lnTo>
                  <a:lnTo>
                    <a:pt x="14" y="80"/>
                  </a:lnTo>
                  <a:lnTo>
                    <a:pt x="13" y="79"/>
                  </a:lnTo>
                  <a:lnTo>
                    <a:pt x="12" y="78"/>
                  </a:lnTo>
                  <a:lnTo>
                    <a:pt x="11" y="75"/>
                  </a:lnTo>
                  <a:lnTo>
                    <a:pt x="10" y="73"/>
                  </a:lnTo>
                  <a:lnTo>
                    <a:pt x="9" y="72"/>
                  </a:lnTo>
                  <a:close/>
                  <a:moveTo>
                    <a:pt x="50" y="72"/>
                  </a:moveTo>
                  <a:lnTo>
                    <a:pt x="50" y="73"/>
                  </a:lnTo>
                  <a:lnTo>
                    <a:pt x="49" y="74"/>
                  </a:lnTo>
                  <a:lnTo>
                    <a:pt x="48" y="76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1" y="74"/>
                  </a:lnTo>
                  <a:lnTo>
                    <a:pt x="51" y="73"/>
                  </a:lnTo>
                  <a:lnTo>
                    <a:pt x="50" y="72"/>
                  </a:lnTo>
                  <a:close/>
                  <a:moveTo>
                    <a:pt x="13" y="71"/>
                  </a:moveTo>
                  <a:lnTo>
                    <a:pt x="13" y="73"/>
                  </a:lnTo>
                  <a:lnTo>
                    <a:pt x="14" y="73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5" y="74"/>
                  </a:lnTo>
                  <a:lnTo>
                    <a:pt x="15" y="73"/>
                  </a:lnTo>
                  <a:lnTo>
                    <a:pt x="14" y="71"/>
                  </a:lnTo>
                  <a:lnTo>
                    <a:pt x="13" y="71"/>
                  </a:lnTo>
                  <a:close/>
                  <a:moveTo>
                    <a:pt x="28" y="70"/>
                  </a:moveTo>
                  <a:lnTo>
                    <a:pt x="27" y="71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8" y="74"/>
                  </a:lnTo>
                  <a:lnTo>
                    <a:pt x="28" y="76"/>
                  </a:lnTo>
                  <a:lnTo>
                    <a:pt x="29" y="75"/>
                  </a:lnTo>
                  <a:lnTo>
                    <a:pt x="29" y="74"/>
                  </a:lnTo>
                  <a:lnTo>
                    <a:pt x="29" y="72"/>
                  </a:lnTo>
                  <a:lnTo>
                    <a:pt x="29" y="71"/>
                  </a:lnTo>
                  <a:lnTo>
                    <a:pt x="28" y="70"/>
                  </a:lnTo>
                  <a:close/>
                  <a:moveTo>
                    <a:pt x="24" y="70"/>
                  </a:moveTo>
                  <a:lnTo>
                    <a:pt x="24" y="71"/>
                  </a:lnTo>
                  <a:lnTo>
                    <a:pt x="25" y="72"/>
                  </a:lnTo>
                  <a:lnTo>
                    <a:pt x="25" y="71"/>
                  </a:lnTo>
                  <a:lnTo>
                    <a:pt x="24" y="70"/>
                  </a:lnTo>
                  <a:close/>
                  <a:moveTo>
                    <a:pt x="41" y="70"/>
                  </a:moveTo>
                  <a:lnTo>
                    <a:pt x="40" y="71"/>
                  </a:lnTo>
                  <a:lnTo>
                    <a:pt x="40" y="72"/>
                  </a:lnTo>
                  <a:lnTo>
                    <a:pt x="39" y="73"/>
                  </a:lnTo>
                  <a:lnTo>
                    <a:pt x="40" y="74"/>
                  </a:lnTo>
                  <a:lnTo>
                    <a:pt x="41" y="74"/>
                  </a:lnTo>
                  <a:lnTo>
                    <a:pt x="41" y="73"/>
                  </a:lnTo>
                  <a:lnTo>
                    <a:pt x="41" y="71"/>
                  </a:lnTo>
                  <a:lnTo>
                    <a:pt x="41" y="70"/>
                  </a:lnTo>
                  <a:close/>
                  <a:moveTo>
                    <a:pt x="34" y="70"/>
                  </a:moveTo>
                  <a:lnTo>
                    <a:pt x="34" y="71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35" y="75"/>
                  </a:lnTo>
                  <a:lnTo>
                    <a:pt x="37" y="73"/>
                  </a:lnTo>
                  <a:lnTo>
                    <a:pt x="36" y="72"/>
                  </a:lnTo>
                  <a:lnTo>
                    <a:pt x="35" y="70"/>
                  </a:lnTo>
                  <a:lnTo>
                    <a:pt x="34" y="70"/>
                  </a:lnTo>
                  <a:close/>
                  <a:moveTo>
                    <a:pt x="20" y="69"/>
                  </a:moveTo>
                  <a:lnTo>
                    <a:pt x="20" y="70"/>
                  </a:lnTo>
                  <a:lnTo>
                    <a:pt x="20" y="71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1" y="70"/>
                  </a:lnTo>
                  <a:lnTo>
                    <a:pt x="21" y="69"/>
                  </a:lnTo>
                  <a:lnTo>
                    <a:pt x="20" y="69"/>
                  </a:lnTo>
                  <a:close/>
                  <a:moveTo>
                    <a:pt x="59" y="68"/>
                  </a:moveTo>
                  <a:lnTo>
                    <a:pt x="59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0" y="71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59" y="68"/>
                  </a:lnTo>
                  <a:close/>
                  <a:moveTo>
                    <a:pt x="48" y="68"/>
                  </a:moveTo>
                  <a:lnTo>
                    <a:pt x="47" y="71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7" y="73"/>
                  </a:lnTo>
                  <a:lnTo>
                    <a:pt x="47" y="74"/>
                  </a:lnTo>
                  <a:lnTo>
                    <a:pt x="48" y="73"/>
                  </a:lnTo>
                  <a:lnTo>
                    <a:pt x="48" y="72"/>
                  </a:lnTo>
                  <a:lnTo>
                    <a:pt x="49" y="70"/>
                  </a:lnTo>
                  <a:lnTo>
                    <a:pt x="49" y="69"/>
                  </a:lnTo>
                  <a:lnTo>
                    <a:pt x="48" y="68"/>
                  </a:lnTo>
                  <a:close/>
                  <a:moveTo>
                    <a:pt x="53" y="68"/>
                  </a:moveTo>
                  <a:lnTo>
                    <a:pt x="53" y="69"/>
                  </a:lnTo>
                  <a:lnTo>
                    <a:pt x="53" y="69"/>
                  </a:lnTo>
                  <a:lnTo>
                    <a:pt x="53" y="71"/>
                  </a:lnTo>
                  <a:lnTo>
                    <a:pt x="54" y="70"/>
                  </a:lnTo>
                  <a:lnTo>
                    <a:pt x="54" y="69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3" y="68"/>
                  </a:lnTo>
                  <a:close/>
                  <a:moveTo>
                    <a:pt x="11" y="67"/>
                  </a:moveTo>
                  <a:lnTo>
                    <a:pt x="11" y="68"/>
                  </a:lnTo>
                  <a:lnTo>
                    <a:pt x="11" y="69"/>
                  </a:lnTo>
                  <a:lnTo>
                    <a:pt x="12" y="70"/>
                  </a:lnTo>
                  <a:lnTo>
                    <a:pt x="12" y="69"/>
                  </a:lnTo>
                  <a:lnTo>
                    <a:pt x="13" y="68"/>
                  </a:lnTo>
                  <a:lnTo>
                    <a:pt x="11" y="67"/>
                  </a:lnTo>
                  <a:close/>
                  <a:moveTo>
                    <a:pt x="25" y="67"/>
                  </a:moveTo>
                  <a:lnTo>
                    <a:pt x="25" y="68"/>
                  </a:lnTo>
                  <a:lnTo>
                    <a:pt x="25" y="69"/>
                  </a:lnTo>
                  <a:lnTo>
                    <a:pt x="26" y="70"/>
                  </a:lnTo>
                  <a:lnTo>
                    <a:pt x="26" y="69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5" y="67"/>
                  </a:lnTo>
                  <a:close/>
                  <a:moveTo>
                    <a:pt x="22" y="66"/>
                  </a:moveTo>
                  <a:lnTo>
                    <a:pt x="22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2" y="66"/>
                  </a:lnTo>
                  <a:close/>
                  <a:moveTo>
                    <a:pt x="4" y="66"/>
                  </a:moveTo>
                  <a:lnTo>
                    <a:pt x="5" y="66"/>
                  </a:lnTo>
                  <a:lnTo>
                    <a:pt x="5" y="67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4" y="66"/>
                  </a:lnTo>
                  <a:close/>
                  <a:moveTo>
                    <a:pt x="32" y="64"/>
                  </a:moveTo>
                  <a:lnTo>
                    <a:pt x="30" y="64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0" y="68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3" y="69"/>
                  </a:lnTo>
                  <a:lnTo>
                    <a:pt x="33" y="67"/>
                  </a:lnTo>
                  <a:lnTo>
                    <a:pt x="32" y="66"/>
                  </a:lnTo>
                  <a:lnTo>
                    <a:pt x="32" y="64"/>
                  </a:lnTo>
                  <a:close/>
                  <a:moveTo>
                    <a:pt x="17" y="64"/>
                  </a:moveTo>
                  <a:lnTo>
                    <a:pt x="16" y="67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7" y="64"/>
                  </a:lnTo>
                  <a:lnTo>
                    <a:pt x="17" y="64"/>
                  </a:lnTo>
                  <a:close/>
                  <a:moveTo>
                    <a:pt x="66" y="64"/>
                  </a:moveTo>
                  <a:lnTo>
                    <a:pt x="66" y="66"/>
                  </a:lnTo>
                  <a:lnTo>
                    <a:pt x="66" y="67"/>
                  </a:lnTo>
                  <a:lnTo>
                    <a:pt x="66" y="67"/>
                  </a:lnTo>
                  <a:lnTo>
                    <a:pt x="66" y="66"/>
                  </a:lnTo>
                  <a:lnTo>
                    <a:pt x="66" y="64"/>
                  </a:lnTo>
                  <a:close/>
                  <a:moveTo>
                    <a:pt x="37" y="64"/>
                  </a:moveTo>
                  <a:lnTo>
                    <a:pt x="36" y="66"/>
                  </a:lnTo>
                  <a:lnTo>
                    <a:pt x="37" y="67"/>
                  </a:lnTo>
                  <a:lnTo>
                    <a:pt x="37" y="68"/>
                  </a:lnTo>
                  <a:lnTo>
                    <a:pt x="38" y="69"/>
                  </a:lnTo>
                  <a:lnTo>
                    <a:pt x="37" y="69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8" y="70"/>
                  </a:lnTo>
                  <a:lnTo>
                    <a:pt x="39" y="69"/>
                  </a:lnTo>
                  <a:lnTo>
                    <a:pt x="39" y="68"/>
                  </a:lnTo>
                  <a:lnTo>
                    <a:pt x="38" y="66"/>
                  </a:lnTo>
                  <a:lnTo>
                    <a:pt x="37" y="64"/>
                  </a:lnTo>
                  <a:close/>
                  <a:moveTo>
                    <a:pt x="26" y="63"/>
                  </a:moveTo>
                  <a:lnTo>
                    <a:pt x="27" y="63"/>
                  </a:lnTo>
                  <a:lnTo>
                    <a:pt x="27" y="64"/>
                  </a:lnTo>
                  <a:lnTo>
                    <a:pt x="27" y="66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7" y="63"/>
                  </a:lnTo>
                  <a:lnTo>
                    <a:pt x="26" y="63"/>
                  </a:lnTo>
                  <a:close/>
                  <a:moveTo>
                    <a:pt x="57" y="63"/>
                  </a:moveTo>
                  <a:lnTo>
                    <a:pt x="56" y="63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3"/>
                  </a:lnTo>
                  <a:lnTo>
                    <a:pt x="57" y="63"/>
                  </a:lnTo>
                  <a:close/>
                  <a:moveTo>
                    <a:pt x="45" y="63"/>
                  </a:moveTo>
                  <a:lnTo>
                    <a:pt x="44" y="64"/>
                  </a:lnTo>
                  <a:lnTo>
                    <a:pt x="42" y="66"/>
                  </a:lnTo>
                  <a:lnTo>
                    <a:pt x="42" y="68"/>
                  </a:lnTo>
                  <a:lnTo>
                    <a:pt x="44" y="69"/>
                  </a:lnTo>
                  <a:lnTo>
                    <a:pt x="45" y="68"/>
                  </a:lnTo>
                  <a:lnTo>
                    <a:pt x="46" y="67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46" y="63"/>
                  </a:lnTo>
                  <a:lnTo>
                    <a:pt x="45" y="63"/>
                  </a:lnTo>
                  <a:close/>
                  <a:moveTo>
                    <a:pt x="51" y="62"/>
                  </a:moveTo>
                  <a:lnTo>
                    <a:pt x="50" y="62"/>
                  </a:lnTo>
                  <a:lnTo>
                    <a:pt x="50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9" y="66"/>
                  </a:lnTo>
                  <a:lnTo>
                    <a:pt x="50" y="67"/>
                  </a:lnTo>
                  <a:lnTo>
                    <a:pt x="50" y="68"/>
                  </a:lnTo>
                  <a:lnTo>
                    <a:pt x="51" y="67"/>
                  </a:lnTo>
                  <a:lnTo>
                    <a:pt x="50" y="67"/>
                  </a:lnTo>
                  <a:lnTo>
                    <a:pt x="50" y="66"/>
                  </a:lnTo>
                  <a:lnTo>
                    <a:pt x="51" y="66"/>
                  </a:lnTo>
                  <a:lnTo>
                    <a:pt x="51" y="67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1" y="62"/>
                  </a:lnTo>
                  <a:close/>
                  <a:moveTo>
                    <a:pt x="33" y="62"/>
                  </a:moveTo>
                  <a:lnTo>
                    <a:pt x="33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3" y="63"/>
                  </a:lnTo>
                  <a:lnTo>
                    <a:pt x="33" y="62"/>
                  </a:lnTo>
                  <a:close/>
                  <a:moveTo>
                    <a:pt x="23" y="62"/>
                  </a:moveTo>
                  <a:lnTo>
                    <a:pt x="23" y="63"/>
                  </a:lnTo>
                  <a:lnTo>
                    <a:pt x="23" y="64"/>
                  </a:lnTo>
                  <a:lnTo>
                    <a:pt x="24" y="66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3" y="62"/>
                  </a:lnTo>
                  <a:close/>
                  <a:moveTo>
                    <a:pt x="28" y="60"/>
                  </a:moveTo>
                  <a:lnTo>
                    <a:pt x="27" y="61"/>
                  </a:lnTo>
                  <a:lnTo>
                    <a:pt x="27" y="62"/>
                  </a:lnTo>
                  <a:lnTo>
                    <a:pt x="28" y="63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9" y="61"/>
                  </a:lnTo>
                  <a:lnTo>
                    <a:pt x="28" y="60"/>
                  </a:lnTo>
                  <a:close/>
                  <a:moveTo>
                    <a:pt x="34" y="59"/>
                  </a:moveTo>
                  <a:lnTo>
                    <a:pt x="34" y="60"/>
                  </a:lnTo>
                  <a:lnTo>
                    <a:pt x="34" y="60"/>
                  </a:lnTo>
                  <a:lnTo>
                    <a:pt x="34" y="61"/>
                  </a:lnTo>
                  <a:lnTo>
                    <a:pt x="34" y="62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6" y="62"/>
                  </a:lnTo>
                  <a:lnTo>
                    <a:pt x="36" y="61"/>
                  </a:lnTo>
                  <a:lnTo>
                    <a:pt x="35" y="60"/>
                  </a:lnTo>
                  <a:lnTo>
                    <a:pt x="34" y="59"/>
                  </a:lnTo>
                  <a:close/>
                  <a:moveTo>
                    <a:pt x="25" y="59"/>
                  </a:moveTo>
                  <a:lnTo>
                    <a:pt x="25" y="60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5" y="60"/>
                  </a:lnTo>
                  <a:lnTo>
                    <a:pt x="25" y="59"/>
                  </a:lnTo>
                  <a:close/>
                  <a:moveTo>
                    <a:pt x="15" y="59"/>
                  </a:moveTo>
                  <a:lnTo>
                    <a:pt x="14" y="60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6" y="61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5" y="59"/>
                  </a:lnTo>
                  <a:close/>
                  <a:moveTo>
                    <a:pt x="9" y="59"/>
                  </a:moveTo>
                  <a:lnTo>
                    <a:pt x="9" y="61"/>
                  </a:lnTo>
                  <a:lnTo>
                    <a:pt x="8" y="62"/>
                  </a:lnTo>
                  <a:lnTo>
                    <a:pt x="9" y="63"/>
                  </a:lnTo>
                  <a:lnTo>
                    <a:pt x="10" y="64"/>
                  </a:lnTo>
                  <a:lnTo>
                    <a:pt x="11" y="66"/>
                  </a:lnTo>
                  <a:lnTo>
                    <a:pt x="12" y="66"/>
                  </a:lnTo>
                  <a:lnTo>
                    <a:pt x="11" y="64"/>
                  </a:lnTo>
                  <a:lnTo>
                    <a:pt x="10" y="64"/>
                  </a:lnTo>
                  <a:lnTo>
                    <a:pt x="10" y="63"/>
                  </a:lnTo>
                  <a:lnTo>
                    <a:pt x="11" y="62"/>
                  </a:lnTo>
                  <a:lnTo>
                    <a:pt x="11" y="61"/>
                  </a:lnTo>
                  <a:lnTo>
                    <a:pt x="10" y="60"/>
                  </a:lnTo>
                  <a:lnTo>
                    <a:pt x="9" y="59"/>
                  </a:lnTo>
                  <a:close/>
                  <a:moveTo>
                    <a:pt x="59" y="59"/>
                  </a:moveTo>
                  <a:lnTo>
                    <a:pt x="59" y="59"/>
                  </a:lnTo>
                  <a:lnTo>
                    <a:pt x="59" y="59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59" y="59"/>
                  </a:lnTo>
                  <a:close/>
                  <a:moveTo>
                    <a:pt x="53" y="58"/>
                  </a:moveTo>
                  <a:lnTo>
                    <a:pt x="52" y="59"/>
                  </a:lnTo>
                  <a:lnTo>
                    <a:pt x="53" y="61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4" y="60"/>
                  </a:lnTo>
                  <a:lnTo>
                    <a:pt x="54" y="59"/>
                  </a:lnTo>
                  <a:lnTo>
                    <a:pt x="53" y="58"/>
                  </a:lnTo>
                  <a:close/>
                  <a:moveTo>
                    <a:pt x="48" y="58"/>
                  </a:moveTo>
                  <a:lnTo>
                    <a:pt x="47" y="59"/>
                  </a:lnTo>
                  <a:lnTo>
                    <a:pt x="46" y="61"/>
                  </a:lnTo>
                  <a:lnTo>
                    <a:pt x="47" y="62"/>
                  </a:lnTo>
                  <a:lnTo>
                    <a:pt x="48" y="63"/>
                  </a:lnTo>
                  <a:lnTo>
                    <a:pt x="49" y="61"/>
                  </a:lnTo>
                  <a:lnTo>
                    <a:pt x="49" y="60"/>
                  </a:lnTo>
                  <a:lnTo>
                    <a:pt x="49" y="59"/>
                  </a:lnTo>
                  <a:lnTo>
                    <a:pt x="48" y="58"/>
                  </a:lnTo>
                  <a:close/>
                  <a:moveTo>
                    <a:pt x="29" y="58"/>
                  </a:moveTo>
                  <a:lnTo>
                    <a:pt x="29" y="59"/>
                  </a:lnTo>
                  <a:lnTo>
                    <a:pt x="30" y="59"/>
                  </a:lnTo>
                  <a:lnTo>
                    <a:pt x="30" y="60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0" y="58"/>
                  </a:lnTo>
                  <a:lnTo>
                    <a:pt x="29" y="58"/>
                  </a:lnTo>
                  <a:close/>
                  <a:moveTo>
                    <a:pt x="21" y="58"/>
                  </a:moveTo>
                  <a:lnTo>
                    <a:pt x="21" y="59"/>
                  </a:lnTo>
                  <a:lnTo>
                    <a:pt x="21" y="59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1"/>
                  </a:lnTo>
                  <a:lnTo>
                    <a:pt x="20" y="63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0"/>
                  </a:lnTo>
                  <a:lnTo>
                    <a:pt x="22" y="59"/>
                  </a:lnTo>
                  <a:lnTo>
                    <a:pt x="21" y="58"/>
                  </a:lnTo>
                  <a:close/>
                  <a:moveTo>
                    <a:pt x="41" y="57"/>
                  </a:moveTo>
                  <a:lnTo>
                    <a:pt x="39" y="60"/>
                  </a:lnTo>
                  <a:lnTo>
                    <a:pt x="38" y="62"/>
                  </a:lnTo>
                  <a:lnTo>
                    <a:pt x="39" y="64"/>
                  </a:lnTo>
                  <a:lnTo>
                    <a:pt x="41" y="66"/>
                  </a:lnTo>
                  <a:lnTo>
                    <a:pt x="42" y="63"/>
                  </a:lnTo>
                  <a:lnTo>
                    <a:pt x="44" y="61"/>
                  </a:lnTo>
                  <a:lnTo>
                    <a:pt x="41" y="57"/>
                  </a:lnTo>
                  <a:close/>
                  <a:moveTo>
                    <a:pt x="26" y="57"/>
                  </a:moveTo>
                  <a:lnTo>
                    <a:pt x="25" y="58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59"/>
                  </a:lnTo>
                  <a:lnTo>
                    <a:pt x="26" y="58"/>
                  </a:lnTo>
                  <a:lnTo>
                    <a:pt x="26" y="57"/>
                  </a:lnTo>
                  <a:close/>
                  <a:moveTo>
                    <a:pt x="56" y="55"/>
                  </a:moveTo>
                  <a:lnTo>
                    <a:pt x="54" y="56"/>
                  </a:lnTo>
                  <a:lnTo>
                    <a:pt x="54" y="57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5"/>
                  </a:lnTo>
                  <a:close/>
                  <a:moveTo>
                    <a:pt x="30" y="55"/>
                  </a:moveTo>
                  <a:lnTo>
                    <a:pt x="30" y="57"/>
                  </a:lnTo>
                  <a:lnTo>
                    <a:pt x="32" y="58"/>
                  </a:lnTo>
                  <a:lnTo>
                    <a:pt x="33" y="59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2" y="56"/>
                  </a:lnTo>
                  <a:lnTo>
                    <a:pt x="32" y="55"/>
                  </a:lnTo>
                  <a:lnTo>
                    <a:pt x="30" y="55"/>
                  </a:lnTo>
                  <a:close/>
                  <a:moveTo>
                    <a:pt x="16" y="55"/>
                  </a:moveTo>
                  <a:lnTo>
                    <a:pt x="16" y="57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8" y="58"/>
                  </a:lnTo>
                  <a:lnTo>
                    <a:pt x="18" y="57"/>
                  </a:lnTo>
                  <a:lnTo>
                    <a:pt x="17" y="56"/>
                  </a:lnTo>
                  <a:lnTo>
                    <a:pt x="16" y="55"/>
                  </a:lnTo>
                  <a:close/>
                  <a:moveTo>
                    <a:pt x="66" y="55"/>
                  </a:moveTo>
                  <a:lnTo>
                    <a:pt x="65" y="57"/>
                  </a:lnTo>
                  <a:lnTo>
                    <a:pt x="65" y="60"/>
                  </a:lnTo>
                  <a:lnTo>
                    <a:pt x="65" y="62"/>
                  </a:lnTo>
                  <a:lnTo>
                    <a:pt x="66" y="60"/>
                  </a:lnTo>
                  <a:lnTo>
                    <a:pt x="66" y="57"/>
                  </a:lnTo>
                  <a:lnTo>
                    <a:pt x="66" y="55"/>
                  </a:lnTo>
                  <a:close/>
                  <a:moveTo>
                    <a:pt x="22" y="55"/>
                  </a:moveTo>
                  <a:lnTo>
                    <a:pt x="22" y="56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2" y="55"/>
                  </a:lnTo>
                  <a:close/>
                  <a:moveTo>
                    <a:pt x="64" y="55"/>
                  </a:moveTo>
                  <a:lnTo>
                    <a:pt x="63" y="55"/>
                  </a:lnTo>
                  <a:lnTo>
                    <a:pt x="63" y="57"/>
                  </a:lnTo>
                  <a:lnTo>
                    <a:pt x="63" y="58"/>
                  </a:lnTo>
                  <a:lnTo>
                    <a:pt x="63" y="59"/>
                  </a:lnTo>
                  <a:lnTo>
                    <a:pt x="63" y="60"/>
                  </a:lnTo>
                  <a:lnTo>
                    <a:pt x="62" y="62"/>
                  </a:lnTo>
                  <a:lnTo>
                    <a:pt x="61" y="63"/>
                  </a:lnTo>
                  <a:lnTo>
                    <a:pt x="61" y="64"/>
                  </a:lnTo>
                  <a:lnTo>
                    <a:pt x="62" y="66"/>
                  </a:lnTo>
                  <a:lnTo>
                    <a:pt x="63" y="62"/>
                  </a:lnTo>
                  <a:lnTo>
                    <a:pt x="64" y="58"/>
                  </a:lnTo>
                  <a:lnTo>
                    <a:pt x="64" y="55"/>
                  </a:lnTo>
                  <a:close/>
                  <a:moveTo>
                    <a:pt x="18" y="55"/>
                  </a:moveTo>
                  <a:lnTo>
                    <a:pt x="18" y="55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close/>
                  <a:moveTo>
                    <a:pt x="12" y="54"/>
                  </a:moveTo>
                  <a:lnTo>
                    <a:pt x="12" y="56"/>
                  </a:lnTo>
                  <a:lnTo>
                    <a:pt x="12" y="57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2" y="54"/>
                  </a:lnTo>
                  <a:close/>
                  <a:moveTo>
                    <a:pt x="27" y="54"/>
                  </a:move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7" y="54"/>
                  </a:lnTo>
                  <a:close/>
                  <a:moveTo>
                    <a:pt x="6" y="54"/>
                  </a:moveTo>
                  <a:lnTo>
                    <a:pt x="6" y="55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6" y="55"/>
                  </a:lnTo>
                  <a:lnTo>
                    <a:pt x="6" y="54"/>
                  </a:lnTo>
                  <a:close/>
                  <a:moveTo>
                    <a:pt x="51" y="54"/>
                  </a:moveTo>
                  <a:lnTo>
                    <a:pt x="50" y="54"/>
                  </a:lnTo>
                  <a:lnTo>
                    <a:pt x="49" y="56"/>
                  </a:lnTo>
                  <a:lnTo>
                    <a:pt x="49" y="57"/>
                  </a:lnTo>
                  <a:lnTo>
                    <a:pt x="50" y="58"/>
                  </a:lnTo>
                  <a:lnTo>
                    <a:pt x="50" y="57"/>
                  </a:lnTo>
                  <a:lnTo>
                    <a:pt x="50" y="56"/>
                  </a:lnTo>
                  <a:lnTo>
                    <a:pt x="50" y="55"/>
                  </a:lnTo>
                  <a:lnTo>
                    <a:pt x="51" y="57"/>
                  </a:lnTo>
                  <a:lnTo>
                    <a:pt x="51" y="56"/>
                  </a:lnTo>
                  <a:lnTo>
                    <a:pt x="52" y="56"/>
                  </a:lnTo>
                  <a:lnTo>
                    <a:pt x="51" y="54"/>
                  </a:lnTo>
                  <a:close/>
                  <a:moveTo>
                    <a:pt x="23" y="52"/>
                  </a:moveTo>
                  <a:lnTo>
                    <a:pt x="23" y="54"/>
                  </a:lnTo>
                  <a:lnTo>
                    <a:pt x="23" y="54"/>
                  </a:lnTo>
                  <a:lnTo>
                    <a:pt x="23" y="55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3" y="52"/>
                  </a:lnTo>
                  <a:close/>
                  <a:moveTo>
                    <a:pt x="38" y="52"/>
                  </a:moveTo>
                  <a:lnTo>
                    <a:pt x="37" y="54"/>
                  </a:lnTo>
                  <a:lnTo>
                    <a:pt x="37" y="55"/>
                  </a:lnTo>
                  <a:lnTo>
                    <a:pt x="36" y="57"/>
                  </a:lnTo>
                  <a:lnTo>
                    <a:pt x="37" y="58"/>
                  </a:lnTo>
                  <a:lnTo>
                    <a:pt x="38" y="59"/>
                  </a:lnTo>
                  <a:lnTo>
                    <a:pt x="40" y="56"/>
                  </a:lnTo>
                  <a:lnTo>
                    <a:pt x="39" y="54"/>
                  </a:lnTo>
                  <a:lnTo>
                    <a:pt x="38" y="52"/>
                  </a:lnTo>
                  <a:lnTo>
                    <a:pt x="38" y="52"/>
                  </a:lnTo>
                  <a:close/>
                  <a:moveTo>
                    <a:pt x="33" y="52"/>
                  </a:moveTo>
                  <a:lnTo>
                    <a:pt x="33" y="54"/>
                  </a:lnTo>
                  <a:lnTo>
                    <a:pt x="33" y="54"/>
                  </a:lnTo>
                  <a:lnTo>
                    <a:pt x="34" y="55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3" y="52"/>
                  </a:lnTo>
                  <a:close/>
                  <a:moveTo>
                    <a:pt x="44" y="51"/>
                  </a:moveTo>
                  <a:lnTo>
                    <a:pt x="42" y="54"/>
                  </a:lnTo>
                  <a:lnTo>
                    <a:pt x="42" y="56"/>
                  </a:lnTo>
                  <a:lnTo>
                    <a:pt x="44" y="57"/>
                  </a:lnTo>
                  <a:lnTo>
                    <a:pt x="45" y="58"/>
                  </a:lnTo>
                  <a:lnTo>
                    <a:pt x="46" y="57"/>
                  </a:lnTo>
                  <a:lnTo>
                    <a:pt x="47" y="56"/>
                  </a:lnTo>
                  <a:lnTo>
                    <a:pt x="46" y="55"/>
                  </a:lnTo>
                  <a:lnTo>
                    <a:pt x="45" y="52"/>
                  </a:lnTo>
                  <a:lnTo>
                    <a:pt x="44" y="51"/>
                  </a:lnTo>
                  <a:close/>
                  <a:moveTo>
                    <a:pt x="29" y="51"/>
                  </a:moveTo>
                  <a:lnTo>
                    <a:pt x="28" y="52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29" y="51"/>
                  </a:lnTo>
                  <a:close/>
                  <a:moveTo>
                    <a:pt x="66" y="50"/>
                  </a:moveTo>
                  <a:lnTo>
                    <a:pt x="66" y="51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6" y="50"/>
                  </a:lnTo>
                  <a:close/>
                  <a:moveTo>
                    <a:pt x="9" y="49"/>
                  </a:moveTo>
                  <a:lnTo>
                    <a:pt x="9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9" y="54"/>
                  </a:lnTo>
                  <a:lnTo>
                    <a:pt x="10" y="55"/>
                  </a:lnTo>
                  <a:lnTo>
                    <a:pt x="10" y="52"/>
                  </a:lnTo>
                  <a:lnTo>
                    <a:pt x="9" y="50"/>
                  </a:lnTo>
                  <a:lnTo>
                    <a:pt x="9" y="49"/>
                  </a:lnTo>
                  <a:close/>
                  <a:moveTo>
                    <a:pt x="25" y="49"/>
                  </a:moveTo>
                  <a:lnTo>
                    <a:pt x="25" y="49"/>
                  </a:lnTo>
                  <a:lnTo>
                    <a:pt x="24" y="50"/>
                  </a:lnTo>
                  <a:lnTo>
                    <a:pt x="25" y="52"/>
                  </a:lnTo>
                  <a:lnTo>
                    <a:pt x="25" y="54"/>
                  </a:lnTo>
                  <a:lnTo>
                    <a:pt x="26" y="52"/>
                  </a:lnTo>
                  <a:lnTo>
                    <a:pt x="27" y="51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5" y="49"/>
                  </a:lnTo>
                  <a:close/>
                  <a:moveTo>
                    <a:pt x="30" y="48"/>
                  </a:moveTo>
                  <a:lnTo>
                    <a:pt x="30" y="49"/>
                  </a:lnTo>
                  <a:lnTo>
                    <a:pt x="30" y="50"/>
                  </a:lnTo>
                  <a:lnTo>
                    <a:pt x="32" y="51"/>
                  </a:lnTo>
                  <a:lnTo>
                    <a:pt x="32" y="50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0" y="48"/>
                  </a:lnTo>
                  <a:close/>
                  <a:moveTo>
                    <a:pt x="14" y="48"/>
                  </a:moveTo>
                  <a:lnTo>
                    <a:pt x="13" y="50"/>
                  </a:lnTo>
                  <a:lnTo>
                    <a:pt x="13" y="51"/>
                  </a:lnTo>
                  <a:lnTo>
                    <a:pt x="13" y="54"/>
                  </a:lnTo>
                  <a:lnTo>
                    <a:pt x="14" y="5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48"/>
                  </a:lnTo>
                  <a:close/>
                  <a:moveTo>
                    <a:pt x="53" y="48"/>
                  </a:moveTo>
                  <a:lnTo>
                    <a:pt x="52" y="49"/>
                  </a:lnTo>
                  <a:lnTo>
                    <a:pt x="52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2" y="52"/>
                  </a:lnTo>
                  <a:lnTo>
                    <a:pt x="53" y="54"/>
                  </a:lnTo>
                  <a:lnTo>
                    <a:pt x="53" y="52"/>
                  </a:lnTo>
                  <a:lnTo>
                    <a:pt x="54" y="52"/>
                  </a:lnTo>
                  <a:lnTo>
                    <a:pt x="54" y="51"/>
                  </a:lnTo>
                  <a:lnTo>
                    <a:pt x="53" y="50"/>
                  </a:lnTo>
                  <a:lnTo>
                    <a:pt x="53" y="49"/>
                  </a:lnTo>
                  <a:lnTo>
                    <a:pt x="53" y="48"/>
                  </a:lnTo>
                  <a:close/>
                  <a:moveTo>
                    <a:pt x="20" y="48"/>
                  </a:moveTo>
                  <a:lnTo>
                    <a:pt x="20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20" y="51"/>
                  </a:lnTo>
                  <a:lnTo>
                    <a:pt x="20" y="52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2" y="51"/>
                  </a:lnTo>
                  <a:lnTo>
                    <a:pt x="21" y="49"/>
                  </a:lnTo>
                  <a:lnTo>
                    <a:pt x="20" y="48"/>
                  </a:lnTo>
                  <a:close/>
                  <a:moveTo>
                    <a:pt x="60" y="48"/>
                  </a:moveTo>
                  <a:lnTo>
                    <a:pt x="60" y="49"/>
                  </a:lnTo>
                  <a:lnTo>
                    <a:pt x="60" y="50"/>
                  </a:lnTo>
                  <a:lnTo>
                    <a:pt x="61" y="51"/>
                  </a:lnTo>
                  <a:lnTo>
                    <a:pt x="61" y="50"/>
                  </a:lnTo>
                  <a:lnTo>
                    <a:pt x="61" y="49"/>
                  </a:lnTo>
                  <a:lnTo>
                    <a:pt x="60" y="48"/>
                  </a:lnTo>
                  <a:close/>
                  <a:moveTo>
                    <a:pt x="41" y="47"/>
                  </a:moveTo>
                  <a:lnTo>
                    <a:pt x="40" y="48"/>
                  </a:lnTo>
                  <a:lnTo>
                    <a:pt x="40" y="49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41" y="52"/>
                  </a:lnTo>
                  <a:lnTo>
                    <a:pt x="42" y="51"/>
                  </a:lnTo>
                  <a:lnTo>
                    <a:pt x="42" y="49"/>
                  </a:lnTo>
                  <a:lnTo>
                    <a:pt x="41" y="47"/>
                  </a:lnTo>
                  <a:close/>
                  <a:moveTo>
                    <a:pt x="35" y="47"/>
                  </a:moveTo>
                  <a:lnTo>
                    <a:pt x="34" y="49"/>
                  </a:lnTo>
                  <a:lnTo>
                    <a:pt x="34" y="50"/>
                  </a:lnTo>
                  <a:lnTo>
                    <a:pt x="34" y="51"/>
                  </a:lnTo>
                  <a:lnTo>
                    <a:pt x="35" y="54"/>
                  </a:lnTo>
                  <a:lnTo>
                    <a:pt x="36" y="51"/>
                  </a:lnTo>
                  <a:lnTo>
                    <a:pt x="37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5" y="47"/>
                  </a:lnTo>
                  <a:close/>
                  <a:moveTo>
                    <a:pt x="26" y="47"/>
                  </a:moveTo>
                  <a:lnTo>
                    <a:pt x="26" y="48"/>
                  </a:lnTo>
                  <a:lnTo>
                    <a:pt x="26" y="48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6" y="47"/>
                  </a:lnTo>
                  <a:close/>
                  <a:moveTo>
                    <a:pt x="47" y="46"/>
                  </a:moveTo>
                  <a:lnTo>
                    <a:pt x="46" y="48"/>
                  </a:lnTo>
                  <a:lnTo>
                    <a:pt x="46" y="50"/>
                  </a:lnTo>
                  <a:lnTo>
                    <a:pt x="46" y="51"/>
                  </a:lnTo>
                  <a:lnTo>
                    <a:pt x="48" y="54"/>
                  </a:lnTo>
                  <a:lnTo>
                    <a:pt x="49" y="52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8" y="47"/>
                  </a:lnTo>
                  <a:lnTo>
                    <a:pt x="47" y="46"/>
                  </a:lnTo>
                  <a:close/>
                  <a:moveTo>
                    <a:pt x="16" y="45"/>
                  </a:moveTo>
                  <a:lnTo>
                    <a:pt x="16" y="46"/>
                  </a:lnTo>
                  <a:lnTo>
                    <a:pt x="16" y="47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6" y="45"/>
                  </a:lnTo>
                  <a:close/>
                  <a:moveTo>
                    <a:pt x="34" y="45"/>
                  </a:moveTo>
                  <a:lnTo>
                    <a:pt x="33" y="46"/>
                  </a:lnTo>
                  <a:lnTo>
                    <a:pt x="32" y="47"/>
                  </a:lnTo>
                  <a:lnTo>
                    <a:pt x="32" y="48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close/>
                  <a:moveTo>
                    <a:pt x="23" y="44"/>
                  </a:moveTo>
                  <a:lnTo>
                    <a:pt x="22" y="45"/>
                  </a:lnTo>
                  <a:lnTo>
                    <a:pt x="22" y="46"/>
                  </a:lnTo>
                  <a:lnTo>
                    <a:pt x="22" y="47"/>
                  </a:lnTo>
                  <a:lnTo>
                    <a:pt x="23" y="48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3" y="44"/>
                  </a:lnTo>
                  <a:close/>
                  <a:moveTo>
                    <a:pt x="12" y="44"/>
                  </a:moveTo>
                  <a:lnTo>
                    <a:pt x="11" y="45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2" y="44"/>
                  </a:lnTo>
                  <a:close/>
                  <a:moveTo>
                    <a:pt x="28" y="44"/>
                  </a:moveTo>
                  <a:lnTo>
                    <a:pt x="27" y="44"/>
                  </a:lnTo>
                  <a:lnTo>
                    <a:pt x="27" y="45"/>
                  </a:lnTo>
                  <a:lnTo>
                    <a:pt x="28" y="46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29" y="46"/>
                  </a:lnTo>
                  <a:lnTo>
                    <a:pt x="29" y="45"/>
                  </a:lnTo>
                  <a:lnTo>
                    <a:pt x="28" y="44"/>
                  </a:lnTo>
                  <a:close/>
                  <a:moveTo>
                    <a:pt x="37" y="43"/>
                  </a:moveTo>
                  <a:lnTo>
                    <a:pt x="37" y="44"/>
                  </a:lnTo>
                  <a:lnTo>
                    <a:pt x="36" y="45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8" y="47"/>
                  </a:lnTo>
                  <a:lnTo>
                    <a:pt x="38" y="46"/>
                  </a:lnTo>
                  <a:lnTo>
                    <a:pt x="39" y="45"/>
                  </a:lnTo>
                  <a:lnTo>
                    <a:pt x="38" y="44"/>
                  </a:lnTo>
                  <a:lnTo>
                    <a:pt x="37" y="43"/>
                  </a:lnTo>
                  <a:close/>
                  <a:moveTo>
                    <a:pt x="5" y="43"/>
                  </a:moveTo>
                  <a:lnTo>
                    <a:pt x="5" y="44"/>
                  </a:lnTo>
                  <a:lnTo>
                    <a:pt x="5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5" y="43"/>
                  </a:lnTo>
                  <a:close/>
                  <a:moveTo>
                    <a:pt x="2" y="43"/>
                  </a:moveTo>
                  <a:lnTo>
                    <a:pt x="1" y="47"/>
                  </a:lnTo>
                  <a:lnTo>
                    <a:pt x="1" y="51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5" y="62"/>
                  </a:lnTo>
                  <a:lnTo>
                    <a:pt x="4" y="60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3" y="47"/>
                  </a:lnTo>
                  <a:lnTo>
                    <a:pt x="2" y="43"/>
                  </a:lnTo>
                  <a:close/>
                  <a:moveTo>
                    <a:pt x="49" y="43"/>
                  </a:move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1" y="48"/>
                  </a:lnTo>
                  <a:lnTo>
                    <a:pt x="51" y="47"/>
                  </a:lnTo>
                  <a:lnTo>
                    <a:pt x="51" y="46"/>
                  </a:lnTo>
                  <a:lnTo>
                    <a:pt x="51" y="45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49" y="43"/>
                  </a:lnTo>
                  <a:close/>
                  <a:moveTo>
                    <a:pt x="24" y="43"/>
                  </a:moveTo>
                  <a:lnTo>
                    <a:pt x="24" y="44"/>
                  </a:lnTo>
                  <a:lnTo>
                    <a:pt x="24" y="45"/>
                  </a:lnTo>
                  <a:lnTo>
                    <a:pt x="25" y="46"/>
                  </a:lnTo>
                  <a:lnTo>
                    <a:pt x="25" y="45"/>
                  </a:lnTo>
                  <a:lnTo>
                    <a:pt x="24" y="43"/>
                  </a:lnTo>
                  <a:lnTo>
                    <a:pt x="24" y="43"/>
                  </a:lnTo>
                  <a:close/>
                  <a:moveTo>
                    <a:pt x="11" y="43"/>
                  </a:moveTo>
                  <a:lnTo>
                    <a:pt x="11" y="43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1" y="43"/>
                  </a:lnTo>
                  <a:lnTo>
                    <a:pt x="11" y="43"/>
                  </a:lnTo>
                  <a:close/>
                  <a:moveTo>
                    <a:pt x="57" y="42"/>
                  </a:moveTo>
                  <a:lnTo>
                    <a:pt x="56" y="44"/>
                  </a:lnTo>
                  <a:lnTo>
                    <a:pt x="57" y="4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7" y="42"/>
                  </a:lnTo>
                  <a:close/>
                  <a:moveTo>
                    <a:pt x="45" y="42"/>
                  </a:moveTo>
                  <a:lnTo>
                    <a:pt x="44" y="44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5" y="45"/>
                  </a:lnTo>
                  <a:lnTo>
                    <a:pt x="46" y="44"/>
                  </a:lnTo>
                  <a:lnTo>
                    <a:pt x="46" y="43"/>
                  </a:lnTo>
                  <a:lnTo>
                    <a:pt x="45" y="43"/>
                  </a:lnTo>
                  <a:lnTo>
                    <a:pt x="45" y="42"/>
                  </a:lnTo>
                  <a:close/>
                  <a:moveTo>
                    <a:pt x="13" y="39"/>
                  </a:moveTo>
                  <a:lnTo>
                    <a:pt x="13" y="42"/>
                  </a:lnTo>
                  <a:lnTo>
                    <a:pt x="14" y="43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4" y="40"/>
                  </a:lnTo>
                  <a:lnTo>
                    <a:pt x="13" y="39"/>
                  </a:lnTo>
                  <a:close/>
                  <a:moveTo>
                    <a:pt x="59" y="39"/>
                  </a:moveTo>
                  <a:lnTo>
                    <a:pt x="59" y="40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59" y="40"/>
                  </a:lnTo>
                  <a:lnTo>
                    <a:pt x="59" y="39"/>
                  </a:lnTo>
                  <a:close/>
                  <a:moveTo>
                    <a:pt x="36" y="39"/>
                  </a:moveTo>
                  <a:lnTo>
                    <a:pt x="36" y="40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6" y="42"/>
                  </a:lnTo>
                  <a:lnTo>
                    <a:pt x="36" y="40"/>
                  </a:lnTo>
                  <a:lnTo>
                    <a:pt x="36" y="39"/>
                  </a:lnTo>
                  <a:close/>
                  <a:moveTo>
                    <a:pt x="30" y="39"/>
                  </a:moveTo>
                  <a:lnTo>
                    <a:pt x="29" y="40"/>
                  </a:lnTo>
                  <a:lnTo>
                    <a:pt x="28" y="43"/>
                  </a:lnTo>
                  <a:lnTo>
                    <a:pt x="29" y="44"/>
                  </a:lnTo>
                  <a:lnTo>
                    <a:pt x="30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2" y="40"/>
                  </a:lnTo>
                  <a:lnTo>
                    <a:pt x="30" y="39"/>
                  </a:lnTo>
                  <a:close/>
                  <a:moveTo>
                    <a:pt x="22" y="38"/>
                  </a:move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39"/>
                  </a:lnTo>
                  <a:lnTo>
                    <a:pt x="22" y="38"/>
                  </a:lnTo>
                  <a:close/>
                  <a:moveTo>
                    <a:pt x="63" y="38"/>
                  </a:moveTo>
                  <a:lnTo>
                    <a:pt x="63" y="39"/>
                  </a:lnTo>
                  <a:lnTo>
                    <a:pt x="63" y="40"/>
                  </a:lnTo>
                  <a:lnTo>
                    <a:pt x="63" y="42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3" y="38"/>
                  </a:lnTo>
                  <a:close/>
                  <a:moveTo>
                    <a:pt x="13" y="38"/>
                  </a:moveTo>
                  <a:lnTo>
                    <a:pt x="12" y="39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8"/>
                  </a:lnTo>
                  <a:lnTo>
                    <a:pt x="13" y="38"/>
                  </a:lnTo>
                  <a:close/>
                  <a:moveTo>
                    <a:pt x="20" y="38"/>
                  </a:moveTo>
                  <a:lnTo>
                    <a:pt x="18" y="39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2" y="42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0" y="38"/>
                  </a:lnTo>
                  <a:close/>
                  <a:moveTo>
                    <a:pt x="52" y="38"/>
                  </a:moveTo>
                  <a:lnTo>
                    <a:pt x="52" y="39"/>
                  </a:lnTo>
                  <a:lnTo>
                    <a:pt x="53" y="39"/>
                  </a:lnTo>
                  <a:lnTo>
                    <a:pt x="53" y="38"/>
                  </a:lnTo>
                  <a:lnTo>
                    <a:pt x="52" y="38"/>
                  </a:lnTo>
                  <a:close/>
                  <a:moveTo>
                    <a:pt x="47" y="37"/>
                  </a:moveTo>
                  <a:lnTo>
                    <a:pt x="46" y="38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7" y="40"/>
                  </a:lnTo>
                  <a:lnTo>
                    <a:pt x="48" y="39"/>
                  </a:lnTo>
                  <a:lnTo>
                    <a:pt x="48" y="38"/>
                  </a:lnTo>
                  <a:lnTo>
                    <a:pt x="47" y="37"/>
                  </a:lnTo>
                  <a:close/>
                  <a:moveTo>
                    <a:pt x="62" y="36"/>
                  </a:moveTo>
                  <a:lnTo>
                    <a:pt x="61" y="36"/>
                  </a:lnTo>
                  <a:lnTo>
                    <a:pt x="61" y="37"/>
                  </a:lnTo>
                  <a:lnTo>
                    <a:pt x="61" y="38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2" y="36"/>
                  </a:lnTo>
                  <a:close/>
                  <a:moveTo>
                    <a:pt x="53" y="36"/>
                  </a:moveTo>
                  <a:lnTo>
                    <a:pt x="54" y="38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4" y="37"/>
                  </a:lnTo>
                  <a:lnTo>
                    <a:pt x="53" y="36"/>
                  </a:lnTo>
                  <a:close/>
                  <a:moveTo>
                    <a:pt x="41" y="36"/>
                  </a:moveTo>
                  <a:lnTo>
                    <a:pt x="40" y="37"/>
                  </a:lnTo>
                  <a:lnTo>
                    <a:pt x="39" y="38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2" y="38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close/>
                  <a:moveTo>
                    <a:pt x="11" y="36"/>
                  </a:moveTo>
                  <a:lnTo>
                    <a:pt x="11" y="36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6"/>
                  </a:lnTo>
                  <a:lnTo>
                    <a:pt x="11" y="36"/>
                  </a:lnTo>
                  <a:close/>
                  <a:moveTo>
                    <a:pt x="33" y="34"/>
                  </a:moveTo>
                  <a:lnTo>
                    <a:pt x="33" y="36"/>
                  </a:lnTo>
                  <a:lnTo>
                    <a:pt x="32" y="37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7"/>
                  </a:lnTo>
                  <a:lnTo>
                    <a:pt x="34" y="36"/>
                  </a:lnTo>
                  <a:lnTo>
                    <a:pt x="34" y="35"/>
                  </a:lnTo>
                  <a:lnTo>
                    <a:pt x="33" y="34"/>
                  </a:lnTo>
                  <a:close/>
                  <a:moveTo>
                    <a:pt x="27" y="34"/>
                  </a:moveTo>
                  <a:lnTo>
                    <a:pt x="26" y="35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7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25" y="42"/>
                  </a:lnTo>
                  <a:lnTo>
                    <a:pt x="26" y="43"/>
                  </a:lnTo>
                  <a:lnTo>
                    <a:pt x="28" y="40"/>
                  </a:lnTo>
                  <a:lnTo>
                    <a:pt x="29" y="37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7" y="35"/>
                  </a:lnTo>
                  <a:lnTo>
                    <a:pt x="27" y="34"/>
                  </a:lnTo>
                  <a:close/>
                  <a:moveTo>
                    <a:pt x="56" y="34"/>
                  </a:moveTo>
                  <a:lnTo>
                    <a:pt x="56" y="35"/>
                  </a:lnTo>
                  <a:lnTo>
                    <a:pt x="56" y="36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7" y="34"/>
                  </a:lnTo>
                  <a:lnTo>
                    <a:pt x="56" y="34"/>
                  </a:lnTo>
                  <a:close/>
                  <a:moveTo>
                    <a:pt x="52" y="34"/>
                  </a:moveTo>
                  <a:lnTo>
                    <a:pt x="52" y="35"/>
                  </a:lnTo>
                  <a:lnTo>
                    <a:pt x="52" y="35"/>
                  </a:lnTo>
                  <a:lnTo>
                    <a:pt x="51" y="36"/>
                  </a:lnTo>
                  <a:lnTo>
                    <a:pt x="51" y="37"/>
                  </a:lnTo>
                  <a:lnTo>
                    <a:pt x="52" y="36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2" y="34"/>
                  </a:lnTo>
                  <a:lnTo>
                    <a:pt x="52" y="34"/>
                  </a:lnTo>
                  <a:close/>
                  <a:moveTo>
                    <a:pt x="45" y="33"/>
                  </a:moveTo>
                  <a:lnTo>
                    <a:pt x="44" y="34"/>
                  </a:lnTo>
                  <a:lnTo>
                    <a:pt x="44" y="35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close/>
                  <a:moveTo>
                    <a:pt x="39" y="33"/>
                  </a:moveTo>
                  <a:lnTo>
                    <a:pt x="38" y="35"/>
                  </a:lnTo>
                  <a:lnTo>
                    <a:pt x="37" y="36"/>
                  </a:lnTo>
                  <a:lnTo>
                    <a:pt x="37" y="38"/>
                  </a:lnTo>
                  <a:lnTo>
                    <a:pt x="38" y="37"/>
                  </a:lnTo>
                  <a:lnTo>
                    <a:pt x="39" y="36"/>
                  </a:lnTo>
                  <a:lnTo>
                    <a:pt x="39" y="34"/>
                  </a:lnTo>
                  <a:lnTo>
                    <a:pt x="39" y="33"/>
                  </a:lnTo>
                  <a:close/>
                  <a:moveTo>
                    <a:pt x="61" y="32"/>
                  </a:moveTo>
                  <a:lnTo>
                    <a:pt x="61" y="33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61" y="36"/>
                  </a:lnTo>
                  <a:lnTo>
                    <a:pt x="62" y="35"/>
                  </a:lnTo>
                  <a:lnTo>
                    <a:pt x="63" y="35"/>
                  </a:lnTo>
                  <a:lnTo>
                    <a:pt x="62" y="33"/>
                  </a:lnTo>
                  <a:lnTo>
                    <a:pt x="61" y="32"/>
                  </a:lnTo>
                  <a:close/>
                  <a:moveTo>
                    <a:pt x="16" y="32"/>
                  </a:moveTo>
                  <a:lnTo>
                    <a:pt x="16" y="33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6" y="39"/>
                  </a:lnTo>
                  <a:lnTo>
                    <a:pt x="17" y="38"/>
                  </a:lnTo>
                  <a:lnTo>
                    <a:pt x="18" y="37"/>
                  </a:lnTo>
                  <a:lnTo>
                    <a:pt x="20" y="36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6" y="32"/>
                  </a:lnTo>
                  <a:close/>
                  <a:moveTo>
                    <a:pt x="50" y="32"/>
                  </a:moveTo>
                  <a:lnTo>
                    <a:pt x="50" y="3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4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2"/>
                  </a:lnTo>
                  <a:close/>
                  <a:moveTo>
                    <a:pt x="47" y="32"/>
                  </a:moveTo>
                  <a:lnTo>
                    <a:pt x="47" y="32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2"/>
                  </a:lnTo>
                  <a:close/>
                  <a:moveTo>
                    <a:pt x="44" y="32"/>
                  </a:moveTo>
                  <a:lnTo>
                    <a:pt x="42" y="33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24" y="30"/>
                  </a:moveTo>
                  <a:lnTo>
                    <a:pt x="24" y="31"/>
                  </a:lnTo>
                  <a:lnTo>
                    <a:pt x="23" y="33"/>
                  </a:lnTo>
                  <a:lnTo>
                    <a:pt x="22" y="34"/>
                  </a:lnTo>
                  <a:lnTo>
                    <a:pt x="22" y="36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5" y="32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6" y="33"/>
                  </a:lnTo>
                  <a:lnTo>
                    <a:pt x="26" y="32"/>
                  </a:lnTo>
                  <a:lnTo>
                    <a:pt x="25" y="31"/>
                  </a:lnTo>
                  <a:lnTo>
                    <a:pt x="24" y="30"/>
                  </a:lnTo>
                  <a:close/>
                  <a:moveTo>
                    <a:pt x="5" y="30"/>
                  </a:moveTo>
                  <a:lnTo>
                    <a:pt x="5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5" y="30"/>
                  </a:lnTo>
                  <a:close/>
                  <a:moveTo>
                    <a:pt x="56" y="28"/>
                  </a:moveTo>
                  <a:lnTo>
                    <a:pt x="54" y="30"/>
                  </a:lnTo>
                  <a:lnTo>
                    <a:pt x="53" y="31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6" y="33"/>
                  </a:lnTo>
                  <a:lnTo>
                    <a:pt x="57" y="32"/>
                  </a:lnTo>
                  <a:lnTo>
                    <a:pt x="56" y="31"/>
                  </a:lnTo>
                  <a:lnTo>
                    <a:pt x="56" y="30"/>
                  </a:lnTo>
                  <a:lnTo>
                    <a:pt x="56" y="28"/>
                  </a:lnTo>
                  <a:close/>
                  <a:moveTo>
                    <a:pt x="29" y="28"/>
                  </a:moveTo>
                  <a:lnTo>
                    <a:pt x="29" y="31"/>
                  </a:lnTo>
                  <a:lnTo>
                    <a:pt x="28" y="32"/>
                  </a:lnTo>
                  <a:lnTo>
                    <a:pt x="29" y="34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29" y="28"/>
                  </a:lnTo>
                  <a:close/>
                  <a:moveTo>
                    <a:pt x="41" y="28"/>
                  </a:moveTo>
                  <a:lnTo>
                    <a:pt x="41" y="30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1" y="28"/>
                  </a:lnTo>
                  <a:close/>
                  <a:moveTo>
                    <a:pt x="15" y="28"/>
                  </a:moveTo>
                  <a:lnTo>
                    <a:pt x="14" y="30"/>
                  </a:lnTo>
                  <a:lnTo>
                    <a:pt x="14" y="31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4" y="33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5" y="28"/>
                  </a:lnTo>
                  <a:lnTo>
                    <a:pt x="15" y="28"/>
                  </a:lnTo>
                  <a:close/>
                  <a:moveTo>
                    <a:pt x="45" y="28"/>
                  </a:moveTo>
                  <a:lnTo>
                    <a:pt x="45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6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4" y="34"/>
                  </a:lnTo>
                  <a:lnTo>
                    <a:pt x="35" y="34"/>
                  </a:lnTo>
                  <a:lnTo>
                    <a:pt x="35" y="35"/>
                  </a:lnTo>
                  <a:lnTo>
                    <a:pt x="36" y="35"/>
                  </a:lnTo>
                  <a:lnTo>
                    <a:pt x="38" y="32"/>
                  </a:lnTo>
                  <a:lnTo>
                    <a:pt x="37" y="30"/>
                  </a:lnTo>
                  <a:lnTo>
                    <a:pt x="36" y="28"/>
                  </a:lnTo>
                  <a:close/>
                  <a:moveTo>
                    <a:pt x="13" y="28"/>
                  </a:moveTo>
                  <a:lnTo>
                    <a:pt x="13" y="28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3" y="28"/>
                  </a:lnTo>
                  <a:close/>
                  <a:moveTo>
                    <a:pt x="9" y="27"/>
                  </a:moveTo>
                  <a:lnTo>
                    <a:pt x="9" y="28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7"/>
                  </a:lnTo>
                  <a:close/>
                  <a:moveTo>
                    <a:pt x="49" y="27"/>
                  </a:moveTo>
                  <a:lnTo>
                    <a:pt x="48" y="28"/>
                  </a:lnTo>
                  <a:lnTo>
                    <a:pt x="48" y="30"/>
                  </a:lnTo>
                  <a:lnTo>
                    <a:pt x="49" y="31"/>
                  </a:lnTo>
                  <a:lnTo>
                    <a:pt x="49" y="30"/>
                  </a:lnTo>
                  <a:lnTo>
                    <a:pt x="50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close/>
                  <a:moveTo>
                    <a:pt x="20" y="25"/>
                  </a:moveTo>
                  <a:lnTo>
                    <a:pt x="18" y="27"/>
                  </a:lnTo>
                  <a:lnTo>
                    <a:pt x="18" y="30"/>
                  </a:lnTo>
                  <a:lnTo>
                    <a:pt x="20" y="32"/>
                  </a:lnTo>
                  <a:lnTo>
                    <a:pt x="21" y="33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1" y="27"/>
                  </a:lnTo>
                  <a:lnTo>
                    <a:pt x="20" y="25"/>
                  </a:lnTo>
                  <a:close/>
                  <a:moveTo>
                    <a:pt x="53" y="25"/>
                  </a:moveTo>
                  <a:lnTo>
                    <a:pt x="53" y="26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3" y="27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3" y="25"/>
                  </a:lnTo>
                  <a:close/>
                  <a:moveTo>
                    <a:pt x="22" y="25"/>
                  </a:moveTo>
                  <a:lnTo>
                    <a:pt x="22" y="26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2" y="25"/>
                  </a:lnTo>
                  <a:close/>
                  <a:moveTo>
                    <a:pt x="39" y="25"/>
                  </a:moveTo>
                  <a:lnTo>
                    <a:pt x="38" y="26"/>
                  </a:lnTo>
                  <a:lnTo>
                    <a:pt x="38" y="27"/>
                  </a:lnTo>
                  <a:lnTo>
                    <a:pt x="38" y="28"/>
                  </a:lnTo>
                  <a:lnTo>
                    <a:pt x="39" y="30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39" y="25"/>
                  </a:lnTo>
                  <a:close/>
                  <a:moveTo>
                    <a:pt x="48" y="24"/>
                  </a:moveTo>
                  <a:lnTo>
                    <a:pt x="47" y="25"/>
                  </a:lnTo>
                  <a:lnTo>
                    <a:pt x="47" y="27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48" y="24"/>
                  </a:lnTo>
                  <a:close/>
                  <a:moveTo>
                    <a:pt x="33" y="24"/>
                  </a:moveTo>
                  <a:lnTo>
                    <a:pt x="32" y="25"/>
                  </a:lnTo>
                  <a:lnTo>
                    <a:pt x="32" y="27"/>
                  </a:lnTo>
                  <a:lnTo>
                    <a:pt x="32" y="28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34" y="28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3" y="24"/>
                  </a:lnTo>
                  <a:close/>
                  <a:moveTo>
                    <a:pt x="27" y="24"/>
                  </a:moveTo>
                  <a:lnTo>
                    <a:pt x="26" y="26"/>
                  </a:lnTo>
                  <a:lnTo>
                    <a:pt x="26" y="28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7" y="24"/>
                  </a:lnTo>
                  <a:close/>
                  <a:moveTo>
                    <a:pt x="39" y="23"/>
                  </a:moveTo>
                  <a:lnTo>
                    <a:pt x="38" y="23"/>
                  </a:lnTo>
                  <a:lnTo>
                    <a:pt x="38" y="24"/>
                  </a:lnTo>
                  <a:lnTo>
                    <a:pt x="37" y="25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9" y="24"/>
                  </a:lnTo>
                  <a:lnTo>
                    <a:pt x="39" y="23"/>
                  </a:lnTo>
                  <a:close/>
                  <a:moveTo>
                    <a:pt x="41" y="23"/>
                  </a:moveTo>
                  <a:lnTo>
                    <a:pt x="41" y="23"/>
                  </a:lnTo>
                  <a:lnTo>
                    <a:pt x="41" y="24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1" y="23"/>
                  </a:lnTo>
                  <a:close/>
                  <a:moveTo>
                    <a:pt x="56" y="22"/>
                  </a:moveTo>
                  <a:lnTo>
                    <a:pt x="57" y="25"/>
                  </a:lnTo>
                  <a:lnTo>
                    <a:pt x="58" y="27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60" y="30"/>
                  </a:lnTo>
                  <a:lnTo>
                    <a:pt x="61" y="28"/>
                  </a:lnTo>
                  <a:lnTo>
                    <a:pt x="60" y="27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6" y="22"/>
                  </a:lnTo>
                  <a:close/>
                  <a:moveTo>
                    <a:pt x="18" y="22"/>
                  </a:moveTo>
                  <a:lnTo>
                    <a:pt x="18" y="23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18" y="22"/>
                  </a:lnTo>
                  <a:close/>
                  <a:moveTo>
                    <a:pt x="46" y="21"/>
                  </a:moveTo>
                  <a:lnTo>
                    <a:pt x="46" y="22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6" y="21"/>
                  </a:lnTo>
                  <a:close/>
                  <a:moveTo>
                    <a:pt x="40" y="20"/>
                  </a:moveTo>
                  <a:lnTo>
                    <a:pt x="40" y="20"/>
                  </a:lnTo>
                  <a:lnTo>
                    <a:pt x="40" y="21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0" y="20"/>
                  </a:lnTo>
                  <a:close/>
                  <a:moveTo>
                    <a:pt x="11" y="19"/>
                  </a:moveTo>
                  <a:lnTo>
                    <a:pt x="9" y="22"/>
                  </a:lnTo>
                  <a:lnTo>
                    <a:pt x="8" y="25"/>
                  </a:lnTo>
                  <a:lnTo>
                    <a:pt x="6" y="27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11" y="19"/>
                  </a:lnTo>
                  <a:close/>
                  <a:moveTo>
                    <a:pt x="15" y="19"/>
                  </a:moveTo>
                  <a:lnTo>
                    <a:pt x="15" y="20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9"/>
                  </a:lnTo>
                  <a:close/>
                  <a:moveTo>
                    <a:pt x="25" y="18"/>
                  </a:moveTo>
                  <a:lnTo>
                    <a:pt x="23" y="20"/>
                  </a:lnTo>
                  <a:lnTo>
                    <a:pt x="23" y="22"/>
                  </a:lnTo>
                  <a:lnTo>
                    <a:pt x="23" y="24"/>
                  </a:lnTo>
                  <a:lnTo>
                    <a:pt x="25" y="25"/>
                  </a:lnTo>
                  <a:lnTo>
                    <a:pt x="26" y="23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5" y="18"/>
                  </a:lnTo>
                  <a:close/>
                  <a:moveTo>
                    <a:pt x="36" y="18"/>
                  </a:moveTo>
                  <a:lnTo>
                    <a:pt x="36" y="20"/>
                  </a:lnTo>
                  <a:lnTo>
                    <a:pt x="34" y="21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3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6" y="18"/>
                  </a:lnTo>
                  <a:close/>
                  <a:moveTo>
                    <a:pt x="39" y="16"/>
                  </a:moveTo>
                  <a:lnTo>
                    <a:pt x="38" y="18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39" y="18"/>
                  </a:lnTo>
                  <a:lnTo>
                    <a:pt x="39" y="16"/>
                  </a:lnTo>
                  <a:close/>
                  <a:moveTo>
                    <a:pt x="44" y="15"/>
                  </a:moveTo>
                  <a:lnTo>
                    <a:pt x="42" y="16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4" y="20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4" y="15"/>
                  </a:lnTo>
                  <a:close/>
                  <a:moveTo>
                    <a:pt x="23" y="14"/>
                  </a:moveTo>
                  <a:lnTo>
                    <a:pt x="22" y="15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3" y="14"/>
                  </a:lnTo>
                  <a:close/>
                  <a:moveTo>
                    <a:pt x="21" y="14"/>
                  </a:moveTo>
                  <a:lnTo>
                    <a:pt x="21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1" y="14"/>
                  </a:lnTo>
                  <a:close/>
                  <a:moveTo>
                    <a:pt x="35" y="14"/>
                  </a:moveTo>
                  <a:lnTo>
                    <a:pt x="34" y="14"/>
                  </a:lnTo>
                  <a:lnTo>
                    <a:pt x="34" y="15"/>
                  </a:lnTo>
                  <a:lnTo>
                    <a:pt x="33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30" y="25"/>
                  </a:lnTo>
                  <a:lnTo>
                    <a:pt x="32" y="23"/>
                  </a:lnTo>
                  <a:lnTo>
                    <a:pt x="32" y="21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18"/>
                  </a:lnTo>
                  <a:lnTo>
                    <a:pt x="36" y="15"/>
                  </a:lnTo>
                  <a:lnTo>
                    <a:pt x="35" y="14"/>
                  </a:lnTo>
                  <a:close/>
                  <a:moveTo>
                    <a:pt x="54" y="14"/>
                  </a:moveTo>
                  <a:lnTo>
                    <a:pt x="54" y="14"/>
                  </a:lnTo>
                  <a:lnTo>
                    <a:pt x="56" y="15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8" y="18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59" y="21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5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2" y="28"/>
                  </a:lnTo>
                  <a:lnTo>
                    <a:pt x="63" y="30"/>
                  </a:lnTo>
                  <a:lnTo>
                    <a:pt x="64" y="30"/>
                  </a:lnTo>
                  <a:lnTo>
                    <a:pt x="64" y="31"/>
                  </a:lnTo>
                  <a:lnTo>
                    <a:pt x="64" y="32"/>
                  </a:lnTo>
                  <a:lnTo>
                    <a:pt x="66" y="35"/>
                  </a:lnTo>
                  <a:lnTo>
                    <a:pt x="68" y="37"/>
                  </a:lnTo>
                  <a:lnTo>
                    <a:pt x="69" y="39"/>
                  </a:lnTo>
                  <a:lnTo>
                    <a:pt x="66" y="28"/>
                  </a:lnTo>
                  <a:lnTo>
                    <a:pt x="61" y="21"/>
                  </a:lnTo>
                  <a:lnTo>
                    <a:pt x="54" y="14"/>
                  </a:lnTo>
                  <a:close/>
                  <a:moveTo>
                    <a:pt x="42" y="13"/>
                  </a:moveTo>
                  <a:lnTo>
                    <a:pt x="41" y="13"/>
                  </a:lnTo>
                  <a:lnTo>
                    <a:pt x="41" y="14"/>
                  </a:lnTo>
                  <a:lnTo>
                    <a:pt x="40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close/>
                  <a:moveTo>
                    <a:pt x="20" y="13"/>
                  </a:moveTo>
                  <a:lnTo>
                    <a:pt x="18" y="14"/>
                  </a:lnTo>
                  <a:lnTo>
                    <a:pt x="17" y="15"/>
                  </a:lnTo>
                  <a:lnTo>
                    <a:pt x="17" y="18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3"/>
                  </a:lnTo>
                  <a:close/>
                  <a:moveTo>
                    <a:pt x="34" y="12"/>
                  </a:moveTo>
                  <a:lnTo>
                    <a:pt x="34" y="13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4" y="13"/>
                  </a:lnTo>
                  <a:lnTo>
                    <a:pt x="34" y="12"/>
                  </a:lnTo>
                  <a:close/>
                  <a:moveTo>
                    <a:pt x="23" y="12"/>
                  </a:moveTo>
                  <a:lnTo>
                    <a:pt x="22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2"/>
                  </a:lnTo>
                  <a:close/>
                  <a:moveTo>
                    <a:pt x="47" y="11"/>
                  </a:moveTo>
                  <a:lnTo>
                    <a:pt x="46" y="12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9" y="16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1"/>
                  </a:lnTo>
                  <a:lnTo>
                    <a:pt x="49" y="23"/>
                  </a:lnTo>
                  <a:lnTo>
                    <a:pt x="50" y="25"/>
                  </a:lnTo>
                  <a:lnTo>
                    <a:pt x="51" y="24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1" y="18"/>
                  </a:lnTo>
                  <a:lnTo>
                    <a:pt x="50" y="15"/>
                  </a:lnTo>
                  <a:lnTo>
                    <a:pt x="50" y="13"/>
                  </a:lnTo>
                  <a:lnTo>
                    <a:pt x="49" y="12"/>
                  </a:lnTo>
                  <a:lnTo>
                    <a:pt x="48" y="11"/>
                  </a:lnTo>
                  <a:lnTo>
                    <a:pt x="47" y="11"/>
                  </a:lnTo>
                  <a:close/>
                  <a:moveTo>
                    <a:pt x="33" y="9"/>
                  </a:moveTo>
                  <a:lnTo>
                    <a:pt x="32" y="10"/>
                  </a:lnTo>
                  <a:lnTo>
                    <a:pt x="29" y="11"/>
                  </a:lnTo>
                  <a:lnTo>
                    <a:pt x="28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30" y="14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3" y="9"/>
                  </a:lnTo>
                  <a:close/>
                  <a:moveTo>
                    <a:pt x="27" y="9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6" y="12"/>
                  </a:lnTo>
                  <a:lnTo>
                    <a:pt x="27" y="10"/>
                  </a:lnTo>
                  <a:lnTo>
                    <a:pt x="27" y="9"/>
                  </a:lnTo>
                  <a:close/>
                  <a:moveTo>
                    <a:pt x="21" y="9"/>
                  </a:moveTo>
                  <a:lnTo>
                    <a:pt x="21" y="9"/>
                  </a:lnTo>
                  <a:lnTo>
                    <a:pt x="18" y="10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1" y="9"/>
                  </a:lnTo>
                  <a:close/>
                  <a:moveTo>
                    <a:pt x="36" y="8"/>
                  </a:move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close/>
                  <a:moveTo>
                    <a:pt x="41" y="8"/>
                  </a:moveTo>
                  <a:lnTo>
                    <a:pt x="41" y="9"/>
                  </a:lnTo>
                  <a:lnTo>
                    <a:pt x="40" y="10"/>
                  </a:lnTo>
                  <a:lnTo>
                    <a:pt x="39" y="11"/>
                  </a:lnTo>
                  <a:lnTo>
                    <a:pt x="40" y="13"/>
                  </a:lnTo>
                  <a:lnTo>
                    <a:pt x="42" y="11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2" y="8"/>
                  </a:lnTo>
                  <a:lnTo>
                    <a:pt x="41" y="8"/>
                  </a:lnTo>
                  <a:close/>
                  <a:moveTo>
                    <a:pt x="26" y="8"/>
                  </a:moveTo>
                  <a:lnTo>
                    <a:pt x="25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9"/>
                  </a:lnTo>
                  <a:lnTo>
                    <a:pt x="26" y="8"/>
                  </a:lnTo>
                  <a:close/>
                  <a:moveTo>
                    <a:pt x="44" y="6"/>
                  </a:moveTo>
                  <a:lnTo>
                    <a:pt x="47" y="7"/>
                  </a:lnTo>
                  <a:lnTo>
                    <a:pt x="48" y="9"/>
                  </a:lnTo>
                  <a:lnTo>
                    <a:pt x="50" y="10"/>
                  </a:lnTo>
                  <a:lnTo>
                    <a:pt x="53" y="10"/>
                  </a:lnTo>
                  <a:lnTo>
                    <a:pt x="56" y="12"/>
                  </a:lnTo>
                  <a:lnTo>
                    <a:pt x="58" y="13"/>
                  </a:lnTo>
                  <a:lnTo>
                    <a:pt x="59" y="15"/>
                  </a:lnTo>
                  <a:lnTo>
                    <a:pt x="61" y="18"/>
                  </a:lnTo>
                  <a:lnTo>
                    <a:pt x="63" y="19"/>
                  </a:lnTo>
                  <a:lnTo>
                    <a:pt x="59" y="12"/>
                  </a:lnTo>
                  <a:lnTo>
                    <a:pt x="52" y="8"/>
                  </a:lnTo>
                  <a:lnTo>
                    <a:pt x="44" y="6"/>
                  </a:lnTo>
                  <a:close/>
                  <a:moveTo>
                    <a:pt x="38" y="6"/>
                  </a:moveTo>
                  <a:lnTo>
                    <a:pt x="37" y="7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8" y="6"/>
                  </a:lnTo>
                  <a:close/>
                  <a:moveTo>
                    <a:pt x="29" y="4"/>
                  </a:moveTo>
                  <a:lnTo>
                    <a:pt x="28" y="4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4"/>
                  </a:lnTo>
                  <a:close/>
                  <a:moveTo>
                    <a:pt x="34" y="4"/>
                  </a:moveTo>
                  <a:lnTo>
                    <a:pt x="33" y="6"/>
                  </a:lnTo>
                  <a:lnTo>
                    <a:pt x="32" y="7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30" y="9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4" y="4"/>
                  </a:lnTo>
                  <a:close/>
                  <a:moveTo>
                    <a:pt x="39" y="3"/>
                  </a:moveTo>
                  <a:lnTo>
                    <a:pt x="39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3"/>
                  </a:lnTo>
                  <a:close/>
                  <a:moveTo>
                    <a:pt x="35" y="0"/>
                  </a:moveTo>
                  <a:lnTo>
                    <a:pt x="44" y="1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7"/>
                  </a:lnTo>
                  <a:lnTo>
                    <a:pt x="59" y="9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70" y="31"/>
                  </a:lnTo>
                  <a:lnTo>
                    <a:pt x="70" y="33"/>
                  </a:lnTo>
                  <a:lnTo>
                    <a:pt x="70" y="36"/>
                  </a:lnTo>
                  <a:lnTo>
                    <a:pt x="71" y="39"/>
                  </a:lnTo>
                  <a:lnTo>
                    <a:pt x="71" y="42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1" y="48"/>
                  </a:lnTo>
                  <a:lnTo>
                    <a:pt x="71" y="51"/>
                  </a:lnTo>
                  <a:lnTo>
                    <a:pt x="71" y="56"/>
                  </a:lnTo>
                  <a:lnTo>
                    <a:pt x="71" y="59"/>
                  </a:lnTo>
                  <a:lnTo>
                    <a:pt x="70" y="63"/>
                  </a:lnTo>
                  <a:lnTo>
                    <a:pt x="66" y="73"/>
                  </a:lnTo>
                  <a:lnTo>
                    <a:pt x="61" y="82"/>
                  </a:lnTo>
                  <a:lnTo>
                    <a:pt x="58" y="85"/>
                  </a:lnTo>
                  <a:lnTo>
                    <a:pt x="53" y="88"/>
                  </a:lnTo>
                  <a:lnTo>
                    <a:pt x="50" y="91"/>
                  </a:lnTo>
                  <a:lnTo>
                    <a:pt x="47" y="93"/>
                  </a:lnTo>
                  <a:lnTo>
                    <a:pt x="46" y="94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5" y="97"/>
                  </a:lnTo>
                  <a:lnTo>
                    <a:pt x="45" y="96"/>
                  </a:lnTo>
                  <a:lnTo>
                    <a:pt x="45" y="96"/>
                  </a:lnTo>
                  <a:lnTo>
                    <a:pt x="45" y="95"/>
                  </a:lnTo>
                  <a:lnTo>
                    <a:pt x="45" y="94"/>
                  </a:lnTo>
                  <a:lnTo>
                    <a:pt x="38" y="94"/>
                  </a:lnTo>
                  <a:lnTo>
                    <a:pt x="30" y="94"/>
                  </a:lnTo>
                  <a:lnTo>
                    <a:pt x="25" y="92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4" y="93"/>
                  </a:lnTo>
                  <a:lnTo>
                    <a:pt x="23" y="92"/>
                  </a:lnTo>
                  <a:lnTo>
                    <a:pt x="22" y="91"/>
                  </a:lnTo>
                  <a:lnTo>
                    <a:pt x="18" y="88"/>
                  </a:lnTo>
                  <a:lnTo>
                    <a:pt x="15" y="86"/>
                  </a:lnTo>
                  <a:lnTo>
                    <a:pt x="8" y="78"/>
                  </a:lnTo>
                  <a:lnTo>
                    <a:pt x="3" y="67"/>
                  </a:lnTo>
                  <a:lnTo>
                    <a:pt x="2" y="66"/>
                  </a:lnTo>
                  <a:lnTo>
                    <a:pt x="2" y="62"/>
                  </a:lnTo>
                  <a:lnTo>
                    <a:pt x="1" y="60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2" y="33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50"/>
            <p:cNvSpPr>
              <a:spLocks noEditPoints="1"/>
            </p:cNvSpPr>
            <p:nvPr/>
          </p:nvSpPr>
          <p:spPr bwMode="auto">
            <a:xfrm>
              <a:off x="531104" y="3169444"/>
              <a:ext cx="708025" cy="547688"/>
            </a:xfrm>
            <a:custGeom>
              <a:avLst/>
              <a:gdLst>
                <a:gd name="T0" fmla="*/ 71 w 446"/>
                <a:gd name="T1" fmla="*/ 337 h 345"/>
                <a:gd name="T2" fmla="*/ 69 w 446"/>
                <a:gd name="T3" fmla="*/ 324 h 345"/>
                <a:gd name="T4" fmla="*/ 421 w 446"/>
                <a:gd name="T5" fmla="*/ 328 h 345"/>
                <a:gd name="T6" fmla="*/ 441 w 446"/>
                <a:gd name="T7" fmla="*/ 314 h 345"/>
                <a:gd name="T8" fmla="*/ 33 w 446"/>
                <a:gd name="T9" fmla="*/ 338 h 345"/>
                <a:gd name="T10" fmla="*/ 444 w 446"/>
                <a:gd name="T11" fmla="*/ 291 h 345"/>
                <a:gd name="T12" fmla="*/ 280 w 446"/>
                <a:gd name="T13" fmla="*/ 328 h 345"/>
                <a:gd name="T14" fmla="*/ 390 w 446"/>
                <a:gd name="T15" fmla="*/ 345 h 345"/>
                <a:gd name="T16" fmla="*/ 163 w 446"/>
                <a:gd name="T17" fmla="*/ 303 h 345"/>
                <a:gd name="T18" fmla="*/ 187 w 446"/>
                <a:gd name="T19" fmla="*/ 295 h 345"/>
                <a:gd name="T20" fmla="*/ 197 w 446"/>
                <a:gd name="T21" fmla="*/ 280 h 345"/>
                <a:gd name="T22" fmla="*/ 303 w 446"/>
                <a:gd name="T23" fmla="*/ 297 h 345"/>
                <a:gd name="T24" fmla="*/ 192 w 446"/>
                <a:gd name="T25" fmla="*/ 259 h 345"/>
                <a:gd name="T26" fmla="*/ 143 w 446"/>
                <a:gd name="T27" fmla="*/ 317 h 345"/>
                <a:gd name="T28" fmla="*/ 400 w 446"/>
                <a:gd name="T29" fmla="*/ 303 h 345"/>
                <a:gd name="T30" fmla="*/ 8 w 446"/>
                <a:gd name="T31" fmla="*/ 314 h 345"/>
                <a:gd name="T32" fmla="*/ 269 w 446"/>
                <a:gd name="T33" fmla="*/ 322 h 345"/>
                <a:gd name="T34" fmla="*/ 379 w 446"/>
                <a:gd name="T35" fmla="*/ 322 h 345"/>
                <a:gd name="T36" fmla="*/ 49 w 446"/>
                <a:gd name="T37" fmla="*/ 263 h 345"/>
                <a:gd name="T38" fmla="*/ 176 w 446"/>
                <a:gd name="T39" fmla="*/ 237 h 345"/>
                <a:gd name="T40" fmla="*/ 194 w 446"/>
                <a:gd name="T41" fmla="*/ 227 h 345"/>
                <a:gd name="T42" fmla="*/ 410 w 446"/>
                <a:gd name="T43" fmla="*/ 248 h 345"/>
                <a:gd name="T44" fmla="*/ 395 w 446"/>
                <a:gd name="T45" fmla="*/ 288 h 345"/>
                <a:gd name="T46" fmla="*/ 11 w 446"/>
                <a:gd name="T47" fmla="*/ 277 h 345"/>
                <a:gd name="T48" fmla="*/ 66 w 446"/>
                <a:gd name="T49" fmla="*/ 221 h 345"/>
                <a:gd name="T50" fmla="*/ 259 w 446"/>
                <a:gd name="T51" fmla="*/ 310 h 345"/>
                <a:gd name="T52" fmla="*/ 260 w 446"/>
                <a:gd name="T53" fmla="*/ 292 h 345"/>
                <a:gd name="T54" fmla="*/ 67 w 446"/>
                <a:gd name="T55" fmla="*/ 202 h 345"/>
                <a:gd name="T56" fmla="*/ 425 w 446"/>
                <a:gd name="T57" fmla="*/ 208 h 345"/>
                <a:gd name="T58" fmla="*/ 257 w 446"/>
                <a:gd name="T59" fmla="*/ 275 h 345"/>
                <a:gd name="T60" fmla="*/ 57 w 446"/>
                <a:gd name="T61" fmla="*/ 179 h 345"/>
                <a:gd name="T62" fmla="*/ 414 w 446"/>
                <a:gd name="T63" fmla="*/ 196 h 345"/>
                <a:gd name="T64" fmla="*/ 405 w 446"/>
                <a:gd name="T65" fmla="*/ 226 h 345"/>
                <a:gd name="T66" fmla="*/ 284 w 446"/>
                <a:gd name="T67" fmla="*/ 205 h 345"/>
                <a:gd name="T68" fmla="*/ 301 w 446"/>
                <a:gd name="T69" fmla="*/ 200 h 345"/>
                <a:gd name="T70" fmla="*/ 144 w 446"/>
                <a:gd name="T71" fmla="*/ 228 h 345"/>
                <a:gd name="T72" fmla="*/ 440 w 446"/>
                <a:gd name="T73" fmla="*/ 144 h 345"/>
                <a:gd name="T74" fmla="*/ 293 w 446"/>
                <a:gd name="T75" fmla="*/ 170 h 345"/>
                <a:gd name="T76" fmla="*/ 182 w 446"/>
                <a:gd name="T77" fmla="*/ 151 h 345"/>
                <a:gd name="T78" fmla="*/ 195 w 446"/>
                <a:gd name="T79" fmla="*/ 137 h 345"/>
                <a:gd name="T80" fmla="*/ 390 w 446"/>
                <a:gd name="T81" fmla="*/ 179 h 345"/>
                <a:gd name="T82" fmla="*/ 270 w 446"/>
                <a:gd name="T83" fmla="*/ 179 h 345"/>
                <a:gd name="T84" fmla="*/ 151 w 446"/>
                <a:gd name="T85" fmla="*/ 175 h 345"/>
                <a:gd name="T86" fmla="*/ 33 w 446"/>
                <a:gd name="T87" fmla="*/ 151 h 345"/>
                <a:gd name="T88" fmla="*/ 1 w 446"/>
                <a:gd name="T89" fmla="*/ 113 h 345"/>
                <a:gd name="T90" fmla="*/ 16 w 446"/>
                <a:gd name="T91" fmla="*/ 151 h 345"/>
                <a:gd name="T92" fmla="*/ 47 w 446"/>
                <a:gd name="T93" fmla="*/ 105 h 345"/>
                <a:gd name="T94" fmla="*/ 398 w 446"/>
                <a:gd name="T95" fmla="*/ 145 h 345"/>
                <a:gd name="T96" fmla="*/ 137 w 446"/>
                <a:gd name="T97" fmla="*/ 170 h 345"/>
                <a:gd name="T98" fmla="*/ 413 w 446"/>
                <a:gd name="T99" fmla="*/ 111 h 345"/>
                <a:gd name="T100" fmla="*/ 148 w 446"/>
                <a:gd name="T101" fmla="*/ 133 h 345"/>
                <a:gd name="T102" fmla="*/ 281 w 446"/>
                <a:gd name="T103" fmla="*/ 122 h 345"/>
                <a:gd name="T104" fmla="*/ 399 w 446"/>
                <a:gd name="T105" fmla="*/ 108 h 345"/>
                <a:gd name="T106" fmla="*/ 264 w 446"/>
                <a:gd name="T107" fmla="*/ 144 h 345"/>
                <a:gd name="T108" fmla="*/ 134 w 446"/>
                <a:gd name="T109" fmla="*/ 110 h 345"/>
                <a:gd name="T110" fmla="*/ 136 w 446"/>
                <a:gd name="T111" fmla="*/ 135 h 345"/>
                <a:gd name="T112" fmla="*/ 283 w 446"/>
                <a:gd name="T113" fmla="*/ 74 h 345"/>
                <a:gd name="T114" fmla="*/ 373 w 446"/>
                <a:gd name="T115" fmla="*/ 121 h 345"/>
                <a:gd name="T116" fmla="*/ 379 w 446"/>
                <a:gd name="T117" fmla="*/ 122 h 345"/>
                <a:gd name="T118" fmla="*/ 192 w 446"/>
                <a:gd name="T119" fmla="*/ 24 h 345"/>
                <a:gd name="T120" fmla="*/ 271 w 446"/>
                <a:gd name="T121" fmla="*/ 67 h 345"/>
                <a:gd name="T122" fmla="*/ 135 w 446"/>
                <a:gd name="T123" fmla="*/ 1 h 345"/>
                <a:gd name="T124" fmla="*/ 168 w 446"/>
                <a:gd name="T125" fmla="*/ 39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6" h="345">
                  <a:moveTo>
                    <a:pt x="321" y="335"/>
                  </a:moveTo>
                  <a:lnTo>
                    <a:pt x="318" y="337"/>
                  </a:lnTo>
                  <a:lnTo>
                    <a:pt x="316" y="339"/>
                  </a:lnTo>
                  <a:lnTo>
                    <a:pt x="314" y="341"/>
                  </a:lnTo>
                  <a:lnTo>
                    <a:pt x="313" y="344"/>
                  </a:lnTo>
                  <a:lnTo>
                    <a:pt x="315" y="345"/>
                  </a:lnTo>
                  <a:lnTo>
                    <a:pt x="317" y="345"/>
                  </a:lnTo>
                  <a:lnTo>
                    <a:pt x="319" y="345"/>
                  </a:lnTo>
                  <a:lnTo>
                    <a:pt x="321" y="345"/>
                  </a:lnTo>
                  <a:lnTo>
                    <a:pt x="323" y="343"/>
                  </a:lnTo>
                  <a:lnTo>
                    <a:pt x="323" y="340"/>
                  </a:lnTo>
                  <a:lnTo>
                    <a:pt x="321" y="338"/>
                  </a:lnTo>
                  <a:lnTo>
                    <a:pt x="321" y="335"/>
                  </a:lnTo>
                  <a:close/>
                  <a:moveTo>
                    <a:pt x="197" y="333"/>
                  </a:moveTo>
                  <a:lnTo>
                    <a:pt x="195" y="334"/>
                  </a:lnTo>
                  <a:lnTo>
                    <a:pt x="193" y="335"/>
                  </a:lnTo>
                  <a:lnTo>
                    <a:pt x="191" y="337"/>
                  </a:lnTo>
                  <a:lnTo>
                    <a:pt x="188" y="338"/>
                  </a:lnTo>
                  <a:lnTo>
                    <a:pt x="185" y="340"/>
                  </a:lnTo>
                  <a:lnTo>
                    <a:pt x="188" y="339"/>
                  </a:lnTo>
                  <a:lnTo>
                    <a:pt x="191" y="340"/>
                  </a:lnTo>
                  <a:lnTo>
                    <a:pt x="194" y="340"/>
                  </a:lnTo>
                  <a:lnTo>
                    <a:pt x="197" y="340"/>
                  </a:lnTo>
                  <a:lnTo>
                    <a:pt x="197" y="333"/>
                  </a:lnTo>
                  <a:close/>
                  <a:moveTo>
                    <a:pt x="69" y="333"/>
                  </a:moveTo>
                  <a:lnTo>
                    <a:pt x="66" y="334"/>
                  </a:lnTo>
                  <a:lnTo>
                    <a:pt x="64" y="336"/>
                  </a:lnTo>
                  <a:lnTo>
                    <a:pt x="63" y="338"/>
                  </a:lnTo>
                  <a:lnTo>
                    <a:pt x="65" y="339"/>
                  </a:lnTo>
                  <a:lnTo>
                    <a:pt x="67" y="339"/>
                  </a:lnTo>
                  <a:lnTo>
                    <a:pt x="71" y="339"/>
                  </a:lnTo>
                  <a:lnTo>
                    <a:pt x="71" y="337"/>
                  </a:lnTo>
                  <a:lnTo>
                    <a:pt x="71" y="335"/>
                  </a:lnTo>
                  <a:lnTo>
                    <a:pt x="69" y="333"/>
                  </a:lnTo>
                  <a:close/>
                  <a:moveTo>
                    <a:pt x="320" y="319"/>
                  </a:moveTo>
                  <a:lnTo>
                    <a:pt x="311" y="327"/>
                  </a:lnTo>
                  <a:lnTo>
                    <a:pt x="302" y="338"/>
                  </a:lnTo>
                  <a:lnTo>
                    <a:pt x="301" y="338"/>
                  </a:lnTo>
                  <a:lnTo>
                    <a:pt x="300" y="338"/>
                  </a:lnTo>
                  <a:lnTo>
                    <a:pt x="297" y="339"/>
                  </a:lnTo>
                  <a:lnTo>
                    <a:pt x="297" y="341"/>
                  </a:lnTo>
                  <a:lnTo>
                    <a:pt x="297" y="344"/>
                  </a:lnTo>
                  <a:lnTo>
                    <a:pt x="299" y="344"/>
                  </a:lnTo>
                  <a:lnTo>
                    <a:pt x="301" y="344"/>
                  </a:lnTo>
                  <a:lnTo>
                    <a:pt x="303" y="344"/>
                  </a:lnTo>
                  <a:lnTo>
                    <a:pt x="305" y="344"/>
                  </a:lnTo>
                  <a:lnTo>
                    <a:pt x="308" y="339"/>
                  </a:lnTo>
                  <a:lnTo>
                    <a:pt x="313" y="336"/>
                  </a:lnTo>
                  <a:lnTo>
                    <a:pt x="317" y="333"/>
                  </a:lnTo>
                  <a:lnTo>
                    <a:pt x="320" y="329"/>
                  </a:lnTo>
                  <a:lnTo>
                    <a:pt x="323" y="325"/>
                  </a:lnTo>
                  <a:lnTo>
                    <a:pt x="320" y="319"/>
                  </a:lnTo>
                  <a:close/>
                  <a:moveTo>
                    <a:pt x="67" y="316"/>
                  </a:moveTo>
                  <a:lnTo>
                    <a:pt x="61" y="324"/>
                  </a:lnTo>
                  <a:lnTo>
                    <a:pt x="54" y="331"/>
                  </a:lnTo>
                  <a:lnTo>
                    <a:pt x="48" y="337"/>
                  </a:lnTo>
                  <a:lnTo>
                    <a:pt x="53" y="338"/>
                  </a:lnTo>
                  <a:lnTo>
                    <a:pt x="59" y="336"/>
                  </a:lnTo>
                  <a:lnTo>
                    <a:pt x="62" y="333"/>
                  </a:lnTo>
                  <a:lnTo>
                    <a:pt x="66" y="328"/>
                  </a:lnTo>
                  <a:lnTo>
                    <a:pt x="71" y="327"/>
                  </a:lnTo>
                  <a:lnTo>
                    <a:pt x="69" y="326"/>
                  </a:lnTo>
                  <a:lnTo>
                    <a:pt x="69" y="325"/>
                  </a:lnTo>
                  <a:lnTo>
                    <a:pt x="69" y="324"/>
                  </a:lnTo>
                  <a:lnTo>
                    <a:pt x="69" y="322"/>
                  </a:lnTo>
                  <a:lnTo>
                    <a:pt x="71" y="321"/>
                  </a:lnTo>
                  <a:lnTo>
                    <a:pt x="71" y="319"/>
                  </a:lnTo>
                  <a:lnTo>
                    <a:pt x="71" y="316"/>
                  </a:lnTo>
                  <a:lnTo>
                    <a:pt x="67" y="316"/>
                  </a:lnTo>
                  <a:close/>
                  <a:moveTo>
                    <a:pt x="195" y="305"/>
                  </a:moveTo>
                  <a:lnTo>
                    <a:pt x="177" y="321"/>
                  </a:lnTo>
                  <a:lnTo>
                    <a:pt x="161" y="337"/>
                  </a:lnTo>
                  <a:lnTo>
                    <a:pt x="168" y="339"/>
                  </a:lnTo>
                  <a:lnTo>
                    <a:pt x="174" y="339"/>
                  </a:lnTo>
                  <a:lnTo>
                    <a:pt x="181" y="340"/>
                  </a:lnTo>
                  <a:lnTo>
                    <a:pt x="184" y="336"/>
                  </a:lnTo>
                  <a:lnTo>
                    <a:pt x="188" y="333"/>
                  </a:lnTo>
                  <a:lnTo>
                    <a:pt x="193" y="329"/>
                  </a:lnTo>
                  <a:lnTo>
                    <a:pt x="195" y="326"/>
                  </a:lnTo>
                  <a:lnTo>
                    <a:pt x="195" y="322"/>
                  </a:lnTo>
                  <a:lnTo>
                    <a:pt x="186" y="331"/>
                  </a:lnTo>
                  <a:lnTo>
                    <a:pt x="176" y="338"/>
                  </a:lnTo>
                  <a:lnTo>
                    <a:pt x="176" y="337"/>
                  </a:lnTo>
                  <a:lnTo>
                    <a:pt x="175" y="337"/>
                  </a:lnTo>
                  <a:lnTo>
                    <a:pt x="174" y="337"/>
                  </a:lnTo>
                  <a:lnTo>
                    <a:pt x="174" y="336"/>
                  </a:lnTo>
                  <a:lnTo>
                    <a:pt x="174" y="335"/>
                  </a:lnTo>
                  <a:lnTo>
                    <a:pt x="185" y="325"/>
                  </a:lnTo>
                  <a:lnTo>
                    <a:pt x="196" y="313"/>
                  </a:lnTo>
                  <a:lnTo>
                    <a:pt x="196" y="311"/>
                  </a:lnTo>
                  <a:lnTo>
                    <a:pt x="196" y="309"/>
                  </a:lnTo>
                  <a:lnTo>
                    <a:pt x="196" y="307"/>
                  </a:lnTo>
                  <a:lnTo>
                    <a:pt x="195" y="305"/>
                  </a:lnTo>
                  <a:close/>
                  <a:moveTo>
                    <a:pt x="441" y="305"/>
                  </a:moveTo>
                  <a:lnTo>
                    <a:pt x="432" y="317"/>
                  </a:lnTo>
                  <a:lnTo>
                    <a:pt x="421" y="328"/>
                  </a:lnTo>
                  <a:lnTo>
                    <a:pt x="409" y="337"/>
                  </a:lnTo>
                  <a:lnTo>
                    <a:pt x="409" y="338"/>
                  </a:lnTo>
                  <a:lnTo>
                    <a:pt x="408" y="339"/>
                  </a:lnTo>
                  <a:lnTo>
                    <a:pt x="407" y="341"/>
                  </a:lnTo>
                  <a:lnTo>
                    <a:pt x="405" y="343"/>
                  </a:lnTo>
                  <a:lnTo>
                    <a:pt x="404" y="344"/>
                  </a:lnTo>
                  <a:lnTo>
                    <a:pt x="419" y="344"/>
                  </a:lnTo>
                  <a:lnTo>
                    <a:pt x="431" y="344"/>
                  </a:lnTo>
                  <a:lnTo>
                    <a:pt x="444" y="344"/>
                  </a:lnTo>
                  <a:lnTo>
                    <a:pt x="444" y="341"/>
                  </a:lnTo>
                  <a:lnTo>
                    <a:pt x="444" y="338"/>
                  </a:lnTo>
                  <a:lnTo>
                    <a:pt x="445" y="335"/>
                  </a:lnTo>
                  <a:lnTo>
                    <a:pt x="444" y="332"/>
                  </a:lnTo>
                  <a:lnTo>
                    <a:pt x="443" y="329"/>
                  </a:lnTo>
                  <a:lnTo>
                    <a:pt x="441" y="331"/>
                  </a:lnTo>
                  <a:lnTo>
                    <a:pt x="439" y="333"/>
                  </a:lnTo>
                  <a:lnTo>
                    <a:pt x="438" y="336"/>
                  </a:lnTo>
                  <a:lnTo>
                    <a:pt x="436" y="338"/>
                  </a:lnTo>
                  <a:lnTo>
                    <a:pt x="434" y="340"/>
                  </a:lnTo>
                  <a:lnTo>
                    <a:pt x="431" y="341"/>
                  </a:lnTo>
                  <a:lnTo>
                    <a:pt x="428" y="340"/>
                  </a:lnTo>
                  <a:lnTo>
                    <a:pt x="433" y="336"/>
                  </a:lnTo>
                  <a:lnTo>
                    <a:pt x="436" y="333"/>
                  </a:lnTo>
                  <a:lnTo>
                    <a:pt x="439" y="328"/>
                  </a:lnTo>
                  <a:lnTo>
                    <a:pt x="444" y="325"/>
                  </a:lnTo>
                  <a:lnTo>
                    <a:pt x="444" y="319"/>
                  </a:lnTo>
                  <a:lnTo>
                    <a:pt x="431" y="332"/>
                  </a:lnTo>
                  <a:lnTo>
                    <a:pt x="416" y="343"/>
                  </a:lnTo>
                  <a:lnTo>
                    <a:pt x="414" y="341"/>
                  </a:lnTo>
                  <a:lnTo>
                    <a:pt x="414" y="340"/>
                  </a:lnTo>
                  <a:lnTo>
                    <a:pt x="428" y="328"/>
                  </a:lnTo>
                  <a:lnTo>
                    <a:pt x="441" y="314"/>
                  </a:lnTo>
                  <a:lnTo>
                    <a:pt x="443" y="315"/>
                  </a:lnTo>
                  <a:lnTo>
                    <a:pt x="443" y="316"/>
                  </a:lnTo>
                  <a:lnTo>
                    <a:pt x="443" y="317"/>
                  </a:lnTo>
                  <a:lnTo>
                    <a:pt x="444" y="317"/>
                  </a:lnTo>
                  <a:lnTo>
                    <a:pt x="444" y="315"/>
                  </a:lnTo>
                  <a:lnTo>
                    <a:pt x="445" y="313"/>
                  </a:lnTo>
                  <a:lnTo>
                    <a:pt x="445" y="311"/>
                  </a:lnTo>
                  <a:lnTo>
                    <a:pt x="445" y="309"/>
                  </a:lnTo>
                  <a:lnTo>
                    <a:pt x="444" y="307"/>
                  </a:lnTo>
                  <a:lnTo>
                    <a:pt x="441" y="305"/>
                  </a:lnTo>
                  <a:close/>
                  <a:moveTo>
                    <a:pt x="321" y="303"/>
                  </a:moveTo>
                  <a:lnTo>
                    <a:pt x="319" y="304"/>
                  </a:lnTo>
                  <a:lnTo>
                    <a:pt x="318" y="305"/>
                  </a:lnTo>
                  <a:lnTo>
                    <a:pt x="317" y="307"/>
                  </a:lnTo>
                  <a:lnTo>
                    <a:pt x="315" y="308"/>
                  </a:lnTo>
                  <a:lnTo>
                    <a:pt x="314" y="308"/>
                  </a:lnTo>
                  <a:lnTo>
                    <a:pt x="304" y="319"/>
                  </a:lnTo>
                  <a:lnTo>
                    <a:pt x="292" y="331"/>
                  </a:lnTo>
                  <a:lnTo>
                    <a:pt x="282" y="343"/>
                  </a:lnTo>
                  <a:lnTo>
                    <a:pt x="284" y="344"/>
                  </a:lnTo>
                  <a:lnTo>
                    <a:pt x="288" y="343"/>
                  </a:lnTo>
                  <a:lnTo>
                    <a:pt x="290" y="344"/>
                  </a:lnTo>
                  <a:lnTo>
                    <a:pt x="306" y="327"/>
                  </a:lnTo>
                  <a:lnTo>
                    <a:pt x="321" y="311"/>
                  </a:lnTo>
                  <a:lnTo>
                    <a:pt x="321" y="309"/>
                  </a:lnTo>
                  <a:lnTo>
                    <a:pt x="321" y="308"/>
                  </a:lnTo>
                  <a:lnTo>
                    <a:pt x="321" y="305"/>
                  </a:lnTo>
                  <a:lnTo>
                    <a:pt x="321" y="303"/>
                  </a:lnTo>
                  <a:close/>
                  <a:moveTo>
                    <a:pt x="68" y="301"/>
                  </a:moveTo>
                  <a:lnTo>
                    <a:pt x="50" y="320"/>
                  </a:lnTo>
                  <a:lnTo>
                    <a:pt x="31" y="338"/>
                  </a:lnTo>
                  <a:lnTo>
                    <a:pt x="33" y="338"/>
                  </a:lnTo>
                  <a:lnTo>
                    <a:pt x="36" y="339"/>
                  </a:lnTo>
                  <a:lnTo>
                    <a:pt x="39" y="338"/>
                  </a:lnTo>
                  <a:lnTo>
                    <a:pt x="41" y="338"/>
                  </a:lnTo>
                  <a:lnTo>
                    <a:pt x="55" y="323"/>
                  </a:lnTo>
                  <a:lnTo>
                    <a:pt x="71" y="309"/>
                  </a:lnTo>
                  <a:lnTo>
                    <a:pt x="69" y="308"/>
                  </a:lnTo>
                  <a:lnTo>
                    <a:pt x="69" y="307"/>
                  </a:lnTo>
                  <a:lnTo>
                    <a:pt x="69" y="305"/>
                  </a:lnTo>
                  <a:lnTo>
                    <a:pt x="71" y="303"/>
                  </a:lnTo>
                  <a:lnTo>
                    <a:pt x="69" y="302"/>
                  </a:lnTo>
                  <a:lnTo>
                    <a:pt x="68" y="301"/>
                  </a:lnTo>
                  <a:close/>
                  <a:moveTo>
                    <a:pt x="444" y="290"/>
                  </a:moveTo>
                  <a:lnTo>
                    <a:pt x="426" y="308"/>
                  </a:lnTo>
                  <a:lnTo>
                    <a:pt x="409" y="325"/>
                  </a:lnTo>
                  <a:lnTo>
                    <a:pt x="393" y="344"/>
                  </a:lnTo>
                  <a:lnTo>
                    <a:pt x="396" y="344"/>
                  </a:lnTo>
                  <a:lnTo>
                    <a:pt x="397" y="345"/>
                  </a:lnTo>
                  <a:lnTo>
                    <a:pt x="399" y="345"/>
                  </a:lnTo>
                  <a:lnTo>
                    <a:pt x="400" y="344"/>
                  </a:lnTo>
                  <a:lnTo>
                    <a:pt x="402" y="341"/>
                  </a:lnTo>
                  <a:lnTo>
                    <a:pt x="404" y="339"/>
                  </a:lnTo>
                  <a:lnTo>
                    <a:pt x="407" y="338"/>
                  </a:lnTo>
                  <a:lnTo>
                    <a:pt x="408" y="336"/>
                  </a:lnTo>
                  <a:lnTo>
                    <a:pt x="408" y="335"/>
                  </a:lnTo>
                  <a:lnTo>
                    <a:pt x="417" y="327"/>
                  </a:lnTo>
                  <a:lnTo>
                    <a:pt x="426" y="317"/>
                  </a:lnTo>
                  <a:lnTo>
                    <a:pt x="435" y="308"/>
                  </a:lnTo>
                  <a:lnTo>
                    <a:pt x="444" y="299"/>
                  </a:lnTo>
                  <a:lnTo>
                    <a:pt x="444" y="297"/>
                  </a:lnTo>
                  <a:lnTo>
                    <a:pt x="444" y="296"/>
                  </a:lnTo>
                  <a:lnTo>
                    <a:pt x="444" y="293"/>
                  </a:lnTo>
                  <a:lnTo>
                    <a:pt x="444" y="291"/>
                  </a:lnTo>
                  <a:lnTo>
                    <a:pt x="444" y="290"/>
                  </a:lnTo>
                  <a:close/>
                  <a:moveTo>
                    <a:pt x="67" y="287"/>
                  </a:moveTo>
                  <a:lnTo>
                    <a:pt x="44" y="313"/>
                  </a:lnTo>
                  <a:lnTo>
                    <a:pt x="21" y="338"/>
                  </a:lnTo>
                  <a:lnTo>
                    <a:pt x="30" y="334"/>
                  </a:lnTo>
                  <a:lnTo>
                    <a:pt x="37" y="326"/>
                  </a:lnTo>
                  <a:lnTo>
                    <a:pt x="44" y="319"/>
                  </a:lnTo>
                  <a:lnTo>
                    <a:pt x="52" y="313"/>
                  </a:lnTo>
                  <a:lnTo>
                    <a:pt x="61" y="302"/>
                  </a:lnTo>
                  <a:lnTo>
                    <a:pt x="71" y="295"/>
                  </a:lnTo>
                  <a:lnTo>
                    <a:pt x="69" y="292"/>
                  </a:lnTo>
                  <a:lnTo>
                    <a:pt x="69" y="290"/>
                  </a:lnTo>
                  <a:lnTo>
                    <a:pt x="69" y="287"/>
                  </a:lnTo>
                  <a:lnTo>
                    <a:pt x="67" y="287"/>
                  </a:lnTo>
                  <a:close/>
                  <a:moveTo>
                    <a:pt x="320" y="286"/>
                  </a:moveTo>
                  <a:lnTo>
                    <a:pt x="319" y="287"/>
                  </a:lnTo>
                  <a:lnTo>
                    <a:pt x="317" y="289"/>
                  </a:lnTo>
                  <a:lnTo>
                    <a:pt x="315" y="292"/>
                  </a:lnTo>
                  <a:lnTo>
                    <a:pt x="313" y="295"/>
                  </a:lnTo>
                  <a:lnTo>
                    <a:pt x="311" y="297"/>
                  </a:lnTo>
                  <a:lnTo>
                    <a:pt x="307" y="299"/>
                  </a:lnTo>
                  <a:lnTo>
                    <a:pt x="307" y="301"/>
                  </a:lnTo>
                  <a:lnTo>
                    <a:pt x="306" y="302"/>
                  </a:lnTo>
                  <a:lnTo>
                    <a:pt x="303" y="304"/>
                  </a:lnTo>
                  <a:lnTo>
                    <a:pt x="301" y="305"/>
                  </a:lnTo>
                  <a:lnTo>
                    <a:pt x="300" y="309"/>
                  </a:lnTo>
                  <a:lnTo>
                    <a:pt x="297" y="311"/>
                  </a:lnTo>
                  <a:lnTo>
                    <a:pt x="295" y="313"/>
                  </a:lnTo>
                  <a:lnTo>
                    <a:pt x="293" y="315"/>
                  </a:lnTo>
                  <a:lnTo>
                    <a:pt x="290" y="316"/>
                  </a:lnTo>
                  <a:lnTo>
                    <a:pt x="285" y="322"/>
                  </a:lnTo>
                  <a:lnTo>
                    <a:pt x="280" y="328"/>
                  </a:lnTo>
                  <a:lnTo>
                    <a:pt x="275" y="334"/>
                  </a:lnTo>
                  <a:lnTo>
                    <a:pt x="270" y="343"/>
                  </a:lnTo>
                  <a:lnTo>
                    <a:pt x="271" y="343"/>
                  </a:lnTo>
                  <a:lnTo>
                    <a:pt x="273" y="343"/>
                  </a:lnTo>
                  <a:lnTo>
                    <a:pt x="275" y="343"/>
                  </a:lnTo>
                  <a:lnTo>
                    <a:pt x="277" y="343"/>
                  </a:lnTo>
                  <a:lnTo>
                    <a:pt x="290" y="328"/>
                  </a:lnTo>
                  <a:lnTo>
                    <a:pt x="304" y="313"/>
                  </a:lnTo>
                  <a:lnTo>
                    <a:pt x="318" y="299"/>
                  </a:lnTo>
                  <a:lnTo>
                    <a:pt x="319" y="297"/>
                  </a:lnTo>
                  <a:lnTo>
                    <a:pt x="320" y="295"/>
                  </a:lnTo>
                  <a:lnTo>
                    <a:pt x="321" y="291"/>
                  </a:lnTo>
                  <a:lnTo>
                    <a:pt x="321" y="289"/>
                  </a:lnTo>
                  <a:lnTo>
                    <a:pt x="320" y="288"/>
                  </a:lnTo>
                  <a:lnTo>
                    <a:pt x="320" y="288"/>
                  </a:lnTo>
                  <a:lnTo>
                    <a:pt x="320" y="287"/>
                  </a:lnTo>
                  <a:lnTo>
                    <a:pt x="320" y="286"/>
                  </a:lnTo>
                  <a:close/>
                  <a:moveTo>
                    <a:pt x="445" y="275"/>
                  </a:moveTo>
                  <a:lnTo>
                    <a:pt x="443" y="275"/>
                  </a:lnTo>
                  <a:lnTo>
                    <a:pt x="441" y="276"/>
                  </a:lnTo>
                  <a:lnTo>
                    <a:pt x="440" y="277"/>
                  </a:lnTo>
                  <a:lnTo>
                    <a:pt x="439" y="278"/>
                  </a:lnTo>
                  <a:lnTo>
                    <a:pt x="438" y="279"/>
                  </a:lnTo>
                  <a:lnTo>
                    <a:pt x="437" y="280"/>
                  </a:lnTo>
                  <a:lnTo>
                    <a:pt x="437" y="279"/>
                  </a:lnTo>
                  <a:lnTo>
                    <a:pt x="438" y="279"/>
                  </a:lnTo>
                  <a:lnTo>
                    <a:pt x="408" y="311"/>
                  </a:lnTo>
                  <a:lnTo>
                    <a:pt x="379" y="344"/>
                  </a:lnTo>
                  <a:lnTo>
                    <a:pt x="383" y="345"/>
                  </a:lnTo>
                  <a:lnTo>
                    <a:pt x="385" y="345"/>
                  </a:lnTo>
                  <a:lnTo>
                    <a:pt x="387" y="345"/>
                  </a:lnTo>
                  <a:lnTo>
                    <a:pt x="390" y="345"/>
                  </a:lnTo>
                  <a:lnTo>
                    <a:pt x="390" y="344"/>
                  </a:lnTo>
                  <a:lnTo>
                    <a:pt x="390" y="343"/>
                  </a:lnTo>
                  <a:lnTo>
                    <a:pt x="390" y="340"/>
                  </a:lnTo>
                  <a:lnTo>
                    <a:pt x="405" y="325"/>
                  </a:lnTo>
                  <a:lnTo>
                    <a:pt x="421" y="309"/>
                  </a:lnTo>
                  <a:lnTo>
                    <a:pt x="436" y="293"/>
                  </a:lnTo>
                  <a:lnTo>
                    <a:pt x="437" y="291"/>
                  </a:lnTo>
                  <a:lnTo>
                    <a:pt x="438" y="289"/>
                  </a:lnTo>
                  <a:lnTo>
                    <a:pt x="441" y="288"/>
                  </a:lnTo>
                  <a:lnTo>
                    <a:pt x="444" y="287"/>
                  </a:lnTo>
                  <a:lnTo>
                    <a:pt x="444" y="284"/>
                  </a:lnTo>
                  <a:lnTo>
                    <a:pt x="445" y="281"/>
                  </a:lnTo>
                  <a:lnTo>
                    <a:pt x="445" y="279"/>
                  </a:lnTo>
                  <a:lnTo>
                    <a:pt x="445" y="277"/>
                  </a:lnTo>
                  <a:lnTo>
                    <a:pt x="445" y="275"/>
                  </a:lnTo>
                  <a:close/>
                  <a:moveTo>
                    <a:pt x="196" y="272"/>
                  </a:moveTo>
                  <a:lnTo>
                    <a:pt x="191" y="276"/>
                  </a:lnTo>
                  <a:lnTo>
                    <a:pt x="186" y="281"/>
                  </a:lnTo>
                  <a:lnTo>
                    <a:pt x="182" y="287"/>
                  </a:lnTo>
                  <a:lnTo>
                    <a:pt x="176" y="289"/>
                  </a:lnTo>
                  <a:lnTo>
                    <a:pt x="176" y="290"/>
                  </a:lnTo>
                  <a:lnTo>
                    <a:pt x="176" y="291"/>
                  </a:lnTo>
                  <a:lnTo>
                    <a:pt x="176" y="291"/>
                  </a:lnTo>
                  <a:lnTo>
                    <a:pt x="176" y="292"/>
                  </a:lnTo>
                  <a:lnTo>
                    <a:pt x="176" y="293"/>
                  </a:lnTo>
                  <a:lnTo>
                    <a:pt x="174" y="295"/>
                  </a:lnTo>
                  <a:lnTo>
                    <a:pt x="172" y="297"/>
                  </a:lnTo>
                  <a:lnTo>
                    <a:pt x="171" y="299"/>
                  </a:lnTo>
                  <a:lnTo>
                    <a:pt x="169" y="301"/>
                  </a:lnTo>
                  <a:lnTo>
                    <a:pt x="168" y="302"/>
                  </a:lnTo>
                  <a:lnTo>
                    <a:pt x="165" y="303"/>
                  </a:lnTo>
                  <a:lnTo>
                    <a:pt x="163" y="303"/>
                  </a:lnTo>
                  <a:lnTo>
                    <a:pt x="163" y="304"/>
                  </a:lnTo>
                  <a:lnTo>
                    <a:pt x="163" y="304"/>
                  </a:lnTo>
                  <a:lnTo>
                    <a:pt x="163" y="305"/>
                  </a:lnTo>
                  <a:lnTo>
                    <a:pt x="163" y="307"/>
                  </a:lnTo>
                  <a:lnTo>
                    <a:pt x="149" y="322"/>
                  </a:lnTo>
                  <a:lnTo>
                    <a:pt x="136" y="338"/>
                  </a:lnTo>
                  <a:lnTo>
                    <a:pt x="136" y="338"/>
                  </a:lnTo>
                  <a:lnTo>
                    <a:pt x="137" y="339"/>
                  </a:lnTo>
                  <a:lnTo>
                    <a:pt x="139" y="338"/>
                  </a:lnTo>
                  <a:lnTo>
                    <a:pt x="140" y="338"/>
                  </a:lnTo>
                  <a:lnTo>
                    <a:pt x="157" y="323"/>
                  </a:lnTo>
                  <a:lnTo>
                    <a:pt x="171" y="305"/>
                  </a:lnTo>
                  <a:lnTo>
                    <a:pt x="173" y="303"/>
                  </a:lnTo>
                  <a:lnTo>
                    <a:pt x="176" y="301"/>
                  </a:lnTo>
                  <a:lnTo>
                    <a:pt x="179" y="299"/>
                  </a:lnTo>
                  <a:lnTo>
                    <a:pt x="181" y="297"/>
                  </a:lnTo>
                  <a:lnTo>
                    <a:pt x="182" y="293"/>
                  </a:lnTo>
                  <a:lnTo>
                    <a:pt x="183" y="291"/>
                  </a:lnTo>
                  <a:lnTo>
                    <a:pt x="185" y="289"/>
                  </a:lnTo>
                  <a:lnTo>
                    <a:pt x="187" y="287"/>
                  </a:lnTo>
                  <a:lnTo>
                    <a:pt x="189" y="286"/>
                  </a:lnTo>
                  <a:lnTo>
                    <a:pt x="189" y="284"/>
                  </a:lnTo>
                  <a:lnTo>
                    <a:pt x="191" y="283"/>
                  </a:lnTo>
                  <a:lnTo>
                    <a:pt x="193" y="281"/>
                  </a:lnTo>
                  <a:lnTo>
                    <a:pt x="195" y="281"/>
                  </a:lnTo>
                  <a:lnTo>
                    <a:pt x="195" y="283"/>
                  </a:lnTo>
                  <a:lnTo>
                    <a:pt x="195" y="284"/>
                  </a:lnTo>
                  <a:lnTo>
                    <a:pt x="196" y="284"/>
                  </a:lnTo>
                  <a:lnTo>
                    <a:pt x="196" y="285"/>
                  </a:lnTo>
                  <a:lnTo>
                    <a:pt x="193" y="288"/>
                  </a:lnTo>
                  <a:lnTo>
                    <a:pt x="191" y="291"/>
                  </a:lnTo>
                  <a:lnTo>
                    <a:pt x="187" y="295"/>
                  </a:lnTo>
                  <a:lnTo>
                    <a:pt x="185" y="298"/>
                  </a:lnTo>
                  <a:lnTo>
                    <a:pt x="181" y="300"/>
                  </a:lnTo>
                  <a:lnTo>
                    <a:pt x="181" y="302"/>
                  </a:lnTo>
                  <a:lnTo>
                    <a:pt x="180" y="304"/>
                  </a:lnTo>
                  <a:lnTo>
                    <a:pt x="177" y="307"/>
                  </a:lnTo>
                  <a:lnTo>
                    <a:pt x="175" y="309"/>
                  </a:lnTo>
                  <a:lnTo>
                    <a:pt x="173" y="310"/>
                  </a:lnTo>
                  <a:lnTo>
                    <a:pt x="172" y="311"/>
                  </a:lnTo>
                  <a:lnTo>
                    <a:pt x="169" y="314"/>
                  </a:lnTo>
                  <a:lnTo>
                    <a:pt x="167" y="319"/>
                  </a:lnTo>
                  <a:lnTo>
                    <a:pt x="163" y="322"/>
                  </a:lnTo>
                  <a:lnTo>
                    <a:pt x="161" y="325"/>
                  </a:lnTo>
                  <a:lnTo>
                    <a:pt x="158" y="327"/>
                  </a:lnTo>
                  <a:lnTo>
                    <a:pt x="156" y="328"/>
                  </a:lnTo>
                  <a:lnTo>
                    <a:pt x="155" y="331"/>
                  </a:lnTo>
                  <a:lnTo>
                    <a:pt x="153" y="332"/>
                  </a:lnTo>
                  <a:lnTo>
                    <a:pt x="151" y="334"/>
                  </a:lnTo>
                  <a:lnTo>
                    <a:pt x="150" y="335"/>
                  </a:lnTo>
                  <a:lnTo>
                    <a:pt x="148" y="336"/>
                  </a:lnTo>
                  <a:lnTo>
                    <a:pt x="148" y="338"/>
                  </a:lnTo>
                  <a:lnTo>
                    <a:pt x="148" y="339"/>
                  </a:lnTo>
                  <a:lnTo>
                    <a:pt x="149" y="339"/>
                  </a:lnTo>
                  <a:lnTo>
                    <a:pt x="151" y="339"/>
                  </a:lnTo>
                  <a:lnTo>
                    <a:pt x="152" y="338"/>
                  </a:lnTo>
                  <a:lnTo>
                    <a:pt x="153" y="338"/>
                  </a:lnTo>
                  <a:lnTo>
                    <a:pt x="156" y="339"/>
                  </a:lnTo>
                  <a:lnTo>
                    <a:pt x="164" y="328"/>
                  </a:lnTo>
                  <a:lnTo>
                    <a:pt x="175" y="319"/>
                  </a:lnTo>
                  <a:lnTo>
                    <a:pt x="186" y="308"/>
                  </a:lnTo>
                  <a:lnTo>
                    <a:pt x="196" y="296"/>
                  </a:lnTo>
                  <a:lnTo>
                    <a:pt x="197" y="288"/>
                  </a:lnTo>
                  <a:lnTo>
                    <a:pt x="197" y="280"/>
                  </a:lnTo>
                  <a:lnTo>
                    <a:pt x="196" y="272"/>
                  </a:lnTo>
                  <a:close/>
                  <a:moveTo>
                    <a:pt x="319" y="269"/>
                  </a:moveTo>
                  <a:lnTo>
                    <a:pt x="316" y="273"/>
                  </a:lnTo>
                  <a:lnTo>
                    <a:pt x="314" y="276"/>
                  </a:lnTo>
                  <a:lnTo>
                    <a:pt x="311" y="280"/>
                  </a:lnTo>
                  <a:lnTo>
                    <a:pt x="307" y="284"/>
                  </a:lnTo>
                  <a:lnTo>
                    <a:pt x="304" y="286"/>
                  </a:lnTo>
                  <a:lnTo>
                    <a:pt x="303" y="290"/>
                  </a:lnTo>
                  <a:lnTo>
                    <a:pt x="301" y="293"/>
                  </a:lnTo>
                  <a:lnTo>
                    <a:pt x="297" y="297"/>
                  </a:lnTo>
                  <a:lnTo>
                    <a:pt x="293" y="300"/>
                  </a:lnTo>
                  <a:lnTo>
                    <a:pt x="290" y="303"/>
                  </a:lnTo>
                  <a:lnTo>
                    <a:pt x="290" y="305"/>
                  </a:lnTo>
                  <a:lnTo>
                    <a:pt x="287" y="310"/>
                  </a:lnTo>
                  <a:lnTo>
                    <a:pt x="282" y="313"/>
                  </a:lnTo>
                  <a:lnTo>
                    <a:pt x="278" y="317"/>
                  </a:lnTo>
                  <a:lnTo>
                    <a:pt x="273" y="322"/>
                  </a:lnTo>
                  <a:lnTo>
                    <a:pt x="271" y="324"/>
                  </a:lnTo>
                  <a:lnTo>
                    <a:pt x="270" y="326"/>
                  </a:lnTo>
                  <a:lnTo>
                    <a:pt x="268" y="329"/>
                  </a:lnTo>
                  <a:lnTo>
                    <a:pt x="267" y="332"/>
                  </a:lnTo>
                  <a:lnTo>
                    <a:pt x="265" y="333"/>
                  </a:lnTo>
                  <a:lnTo>
                    <a:pt x="263" y="333"/>
                  </a:lnTo>
                  <a:lnTo>
                    <a:pt x="263" y="335"/>
                  </a:lnTo>
                  <a:lnTo>
                    <a:pt x="263" y="337"/>
                  </a:lnTo>
                  <a:lnTo>
                    <a:pt x="260" y="338"/>
                  </a:lnTo>
                  <a:lnTo>
                    <a:pt x="259" y="340"/>
                  </a:lnTo>
                  <a:lnTo>
                    <a:pt x="258" y="343"/>
                  </a:lnTo>
                  <a:lnTo>
                    <a:pt x="263" y="343"/>
                  </a:lnTo>
                  <a:lnTo>
                    <a:pt x="273" y="328"/>
                  </a:lnTo>
                  <a:lnTo>
                    <a:pt x="287" y="316"/>
                  </a:lnTo>
                  <a:lnTo>
                    <a:pt x="303" y="297"/>
                  </a:lnTo>
                  <a:lnTo>
                    <a:pt x="320" y="278"/>
                  </a:lnTo>
                  <a:lnTo>
                    <a:pt x="320" y="276"/>
                  </a:lnTo>
                  <a:lnTo>
                    <a:pt x="320" y="274"/>
                  </a:lnTo>
                  <a:lnTo>
                    <a:pt x="320" y="272"/>
                  </a:lnTo>
                  <a:lnTo>
                    <a:pt x="319" y="269"/>
                  </a:lnTo>
                  <a:close/>
                  <a:moveTo>
                    <a:pt x="68" y="268"/>
                  </a:moveTo>
                  <a:lnTo>
                    <a:pt x="62" y="276"/>
                  </a:lnTo>
                  <a:lnTo>
                    <a:pt x="54" y="283"/>
                  </a:lnTo>
                  <a:lnTo>
                    <a:pt x="37" y="304"/>
                  </a:lnTo>
                  <a:lnTo>
                    <a:pt x="18" y="324"/>
                  </a:lnTo>
                  <a:lnTo>
                    <a:pt x="15" y="327"/>
                  </a:lnTo>
                  <a:lnTo>
                    <a:pt x="13" y="329"/>
                  </a:lnTo>
                  <a:lnTo>
                    <a:pt x="11" y="333"/>
                  </a:lnTo>
                  <a:lnTo>
                    <a:pt x="8" y="336"/>
                  </a:lnTo>
                  <a:lnTo>
                    <a:pt x="7" y="340"/>
                  </a:lnTo>
                  <a:lnTo>
                    <a:pt x="15" y="337"/>
                  </a:lnTo>
                  <a:lnTo>
                    <a:pt x="21" y="332"/>
                  </a:lnTo>
                  <a:lnTo>
                    <a:pt x="28" y="325"/>
                  </a:lnTo>
                  <a:lnTo>
                    <a:pt x="37" y="315"/>
                  </a:lnTo>
                  <a:lnTo>
                    <a:pt x="44" y="305"/>
                  </a:lnTo>
                  <a:lnTo>
                    <a:pt x="52" y="299"/>
                  </a:lnTo>
                  <a:lnTo>
                    <a:pt x="57" y="291"/>
                  </a:lnTo>
                  <a:lnTo>
                    <a:pt x="63" y="284"/>
                  </a:lnTo>
                  <a:lnTo>
                    <a:pt x="65" y="283"/>
                  </a:lnTo>
                  <a:lnTo>
                    <a:pt x="67" y="281"/>
                  </a:lnTo>
                  <a:lnTo>
                    <a:pt x="69" y="279"/>
                  </a:lnTo>
                  <a:lnTo>
                    <a:pt x="69" y="276"/>
                  </a:lnTo>
                  <a:lnTo>
                    <a:pt x="69" y="273"/>
                  </a:lnTo>
                  <a:lnTo>
                    <a:pt x="69" y="271"/>
                  </a:lnTo>
                  <a:lnTo>
                    <a:pt x="68" y="268"/>
                  </a:lnTo>
                  <a:close/>
                  <a:moveTo>
                    <a:pt x="197" y="254"/>
                  </a:moveTo>
                  <a:lnTo>
                    <a:pt x="192" y="259"/>
                  </a:lnTo>
                  <a:lnTo>
                    <a:pt x="187" y="264"/>
                  </a:lnTo>
                  <a:lnTo>
                    <a:pt x="182" y="269"/>
                  </a:lnTo>
                  <a:lnTo>
                    <a:pt x="175" y="274"/>
                  </a:lnTo>
                  <a:lnTo>
                    <a:pt x="176" y="276"/>
                  </a:lnTo>
                  <a:lnTo>
                    <a:pt x="175" y="277"/>
                  </a:lnTo>
                  <a:lnTo>
                    <a:pt x="175" y="279"/>
                  </a:lnTo>
                  <a:lnTo>
                    <a:pt x="173" y="280"/>
                  </a:lnTo>
                  <a:lnTo>
                    <a:pt x="171" y="280"/>
                  </a:lnTo>
                  <a:lnTo>
                    <a:pt x="171" y="283"/>
                  </a:lnTo>
                  <a:lnTo>
                    <a:pt x="170" y="285"/>
                  </a:lnTo>
                  <a:lnTo>
                    <a:pt x="168" y="287"/>
                  </a:lnTo>
                  <a:lnTo>
                    <a:pt x="167" y="288"/>
                  </a:lnTo>
                  <a:lnTo>
                    <a:pt x="164" y="288"/>
                  </a:lnTo>
                  <a:lnTo>
                    <a:pt x="164" y="289"/>
                  </a:lnTo>
                  <a:lnTo>
                    <a:pt x="163" y="291"/>
                  </a:lnTo>
                  <a:lnTo>
                    <a:pt x="162" y="292"/>
                  </a:lnTo>
                  <a:lnTo>
                    <a:pt x="160" y="292"/>
                  </a:lnTo>
                  <a:lnTo>
                    <a:pt x="159" y="292"/>
                  </a:lnTo>
                  <a:lnTo>
                    <a:pt x="158" y="295"/>
                  </a:lnTo>
                  <a:lnTo>
                    <a:pt x="158" y="296"/>
                  </a:lnTo>
                  <a:lnTo>
                    <a:pt x="157" y="297"/>
                  </a:lnTo>
                  <a:lnTo>
                    <a:pt x="157" y="297"/>
                  </a:lnTo>
                  <a:lnTo>
                    <a:pt x="156" y="297"/>
                  </a:lnTo>
                  <a:lnTo>
                    <a:pt x="153" y="298"/>
                  </a:lnTo>
                  <a:lnTo>
                    <a:pt x="153" y="301"/>
                  </a:lnTo>
                  <a:lnTo>
                    <a:pt x="152" y="303"/>
                  </a:lnTo>
                  <a:lnTo>
                    <a:pt x="150" y="307"/>
                  </a:lnTo>
                  <a:lnTo>
                    <a:pt x="148" y="308"/>
                  </a:lnTo>
                  <a:lnTo>
                    <a:pt x="146" y="309"/>
                  </a:lnTo>
                  <a:lnTo>
                    <a:pt x="145" y="312"/>
                  </a:lnTo>
                  <a:lnTo>
                    <a:pt x="144" y="315"/>
                  </a:lnTo>
                  <a:lnTo>
                    <a:pt x="143" y="317"/>
                  </a:lnTo>
                  <a:lnTo>
                    <a:pt x="140" y="320"/>
                  </a:lnTo>
                  <a:lnTo>
                    <a:pt x="138" y="322"/>
                  </a:lnTo>
                  <a:lnTo>
                    <a:pt x="135" y="323"/>
                  </a:lnTo>
                  <a:lnTo>
                    <a:pt x="135" y="329"/>
                  </a:lnTo>
                  <a:lnTo>
                    <a:pt x="161" y="302"/>
                  </a:lnTo>
                  <a:lnTo>
                    <a:pt x="186" y="274"/>
                  </a:lnTo>
                  <a:lnTo>
                    <a:pt x="189" y="273"/>
                  </a:lnTo>
                  <a:lnTo>
                    <a:pt x="191" y="271"/>
                  </a:lnTo>
                  <a:lnTo>
                    <a:pt x="192" y="268"/>
                  </a:lnTo>
                  <a:lnTo>
                    <a:pt x="194" y="266"/>
                  </a:lnTo>
                  <a:lnTo>
                    <a:pt x="195" y="265"/>
                  </a:lnTo>
                  <a:lnTo>
                    <a:pt x="198" y="264"/>
                  </a:lnTo>
                  <a:lnTo>
                    <a:pt x="198" y="261"/>
                  </a:lnTo>
                  <a:lnTo>
                    <a:pt x="198" y="259"/>
                  </a:lnTo>
                  <a:lnTo>
                    <a:pt x="198" y="256"/>
                  </a:lnTo>
                  <a:lnTo>
                    <a:pt x="197" y="254"/>
                  </a:lnTo>
                  <a:close/>
                  <a:moveTo>
                    <a:pt x="445" y="253"/>
                  </a:moveTo>
                  <a:lnTo>
                    <a:pt x="433" y="265"/>
                  </a:lnTo>
                  <a:lnTo>
                    <a:pt x="422" y="279"/>
                  </a:lnTo>
                  <a:lnTo>
                    <a:pt x="410" y="290"/>
                  </a:lnTo>
                  <a:lnTo>
                    <a:pt x="410" y="290"/>
                  </a:lnTo>
                  <a:lnTo>
                    <a:pt x="411" y="291"/>
                  </a:lnTo>
                  <a:lnTo>
                    <a:pt x="411" y="292"/>
                  </a:lnTo>
                  <a:lnTo>
                    <a:pt x="409" y="292"/>
                  </a:lnTo>
                  <a:lnTo>
                    <a:pt x="407" y="292"/>
                  </a:lnTo>
                  <a:lnTo>
                    <a:pt x="407" y="293"/>
                  </a:lnTo>
                  <a:lnTo>
                    <a:pt x="407" y="295"/>
                  </a:lnTo>
                  <a:lnTo>
                    <a:pt x="407" y="295"/>
                  </a:lnTo>
                  <a:lnTo>
                    <a:pt x="407" y="296"/>
                  </a:lnTo>
                  <a:lnTo>
                    <a:pt x="404" y="299"/>
                  </a:lnTo>
                  <a:lnTo>
                    <a:pt x="401" y="301"/>
                  </a:lnTo>
                  <a:lnTo>
                    <a:pt x="400" y="303"/>
                  </a:lnTo>
                  <a:lnTo>
                    <a:pt x="398" y="305"/>
                  </a:lnTo>
                  <a:lnTo>
                    <a:pt x="396" y="308"/>
                  </a:lnTo>
                  <a:lnTo>
                    <a:pt x="392" y="313"/>
                  </a:lnTo>
                  <a:lnTo>
                    <a:pt x="388" y="317"/>
                  </a:lnTo>
                  <a:lnTo>
                    <a:pt x="385" y="323"/>
                  </a:lnTo>
                  <a:lnTo>
                    <a:pt x="380" y="328"/>
                  </a:lnTo>
                  <a:lnTo>
                    <a:pt x="379" y="337"/>
                  </a:lnTo>
                  <a:lnTo>
                    <a:pt x="393" y="323"/>
                  </a:lnTo>
                  <a:lnTo>
                    <a:pt x="407" y="307"/>
                  </a:lnTo>
                  <a:lnTo>
                    <a:pt x="420" y="292"/>
                  </a:lnTo>
                  <a:lnTo>
                    <a:pt x="421" y="290"/>
                  </a:lnTo>
                  <a:lnTo>
                    <a:pt x="423" y="289"/>
                  </a:lnTo>
                  <a:lnTo>
                    <a:pt x="424" y="288"/>
                  </a:lnTo>
                  <a:lnTo>
                    <a:pt x="426" y="286"/>
                  </a:lnTo>
                  <a:lnTo>
                    <a:pt x="427" y="286"/>
                  </a:lnTo>
                  <a:lnTo>
                    <a:pt x="428" y="286"/>
                  </a:lnTo>
                  <a:lnTo>
                    <a:pt x="432" y="280"/>
                  </a:lnTo>
                  <a:lnTo>
                    <a:pt x="435" y="276"/>
                  </a:lnTo>
                  <a:lnTo>
                    <a:pt x="439" y="273"/>
                  </a:lnTo>
                  <a:lnTo>
                    <a:pt x="443" y="267"/>
                  </a:lnTo>
                  <a:lnTo>
                    <a:pt x="445" y="262"/>
                  </a:lnTo>
                  <a:lnTo>
                    <a:pt x="445" y="253"/>
                  </a:lnTo>
                  <a:close/>
                  <a:moveTo>
                    <a:pt x="66" y="252"/>
                  </a:moveTo>
                  <a:lnTo>
                    <a:pt x="40" y="280"/>
                  </a:lnTo>
                  <a:lnTo>
                    <a:pt x="12" y="308"/>
                  </a:lnTo>
                  <a:lnTo>
                    <a:pt x="13" y="309"/>
                  </a:lnTo>
                  <a:lnTo>
                    <a:pt x="13" y="310"/>
                  </a:lnTo>
                  <a:lnTo>
                    <a:pt x="13" y="311"/>
                  </a:lnTo>
                  <a:lnTo>
                    <a:pt x="13" y="313"/>
                  </a:lnTo>
                  <a:lnTo>
                    <a:pt x="12" y="313"/>
                  </a:lnTo>
                  <a:lnTo>
                    <a:pt x="9" y="314"/>
                  </a:lnTo>
                  <a:lnTo>
                    <a:pt x="8" y="314"/>
                  </a:lnTo>
                  <a:lnTo>
                    <a:pt x="7" y="314"/>
                  </a:lnTo>
                  <a:lnTo>
                    <a:pt x="7" y="320"/>
                  </a:lnTo>
                  <a:lnTo>
                    <a:pt x="7" y="324"/>
                  </a:lnTo>
                  <a:lnTo>
                    <a:pt x="7" y="329"/>
                  </a:lnTo>
                  <a:lnTo>
                    <a:pt x="28" y="307"/>
                  </a:lnTo>
                  <a:lnTo>
                    <a:pt x="49" y="284"/>
                  </a:lnTo>
                  <a:lnTo>
                    <a:pt x="69" y="261"/>
                  </a:lnTo>
                  <a:lnTo>
                    <a:pt x="68" y="260"/>
                  </a:lnTo>
                  <a:lnTo>
                    <a:pt x="68" y="257"/>
                  </a:lnTo>
                  <a:lnTo>
                    <a:pt x="68" y="255"/>
                  </a:lnTo>
                  <a:lnTo>
                    <a:pt x="68" y="254"/>
                  </a:lnTo>
                  <a:lnTo>
                    <a:pt x="67" y="252"/>
                  </a:lnTo>
                  <a:lnTo>
                    <a:pt x="66" y="252"/>
                  </a:lnTo>
                  <a:close/>
                  <a:moveTo>
                    <a:pt x="320" y="248"/>
                  </a:moveTo>
                  <a:lnTo>
                    <a:pt x="309" y="259"/>
                  </a:lnTo>
                  <a:lnTo>
                    <a:pt x="301" y="272"/>
                  </a:lnTo>
                  <a:lnTo>
                    <a:pt x="291" y="283"/>
                  </a:lnTo>
                  <a:lnTo>
                    <a:pt x="281" y="292"/>
                  </a:lnTo>
                  <a:lnTo>
                    <a:pt x="278" y="299"/>
                  </a:lnTo>
                  <a:lnTo>
                    <a:pt x="271" y="304"/>
                  </a:lnTo>
                  <a:lnTo>
                    <a:pt x="266" y="311"/>
                  </a:lnTo>
                  <a:lnTo>
                    <a:pt x="263" y="319"/>
                  </a:lnTo>
                  <a:lnTo>
                    <a:pt x="260" y="320"/>
                  </a:lnTo>
                  <a:lnTo>
                    <a:pt x="259" y="322"/>
                  </a:lnTo>
                  <a:lnTo>
                    <a:pt x="258" y="324"/>
                  </a:lnTo>
                  <a:lnTo>
                    <a:pt x="258" y="327"/>
                  </a:lnTo>
                  <a:lnTo>
                    <a:pt x="258" y="331"/>
                  </a:lnTo>
                  <a:lnTo>
                    <a:pt x="259" y="333"/>
                  </a:lnTo>
                  <a:lnTo>
                    <a:pt x="261" y="329"/>
                  </a:lnTo>
                  <a:lnTo>
                    <a:pt x="264" y="327"/>
                  </a:lnTo>
                  <a:lnTo>
                    <a:pt x="266" y="324"/>
                  </a:lnTo>
                  <a:lnTo>
                    <a:pt x="269" y="322"/>
                  </a:lnTo>
                  <a:lnTo>
                    <a:pt x="270" y="320"/>
                  </a:lnTo>
                  <a:lnTo>
                    <a:pt x="270" y="320"/>
                  </a:lnTo>
                  <a:lnTo>
                    <a:pt x="270" y="320"/>
                  </a:lnTo>
                  <a:lnTo>
                    <a:pt x="270" y="320"/>
                  </a:lnTo>
                  <a:lnTo>
                    <a:pt x="270" y="320"/>
                  </a:lnTo>
                  <a:lnTo>
                    <a:pt x="288" y="301"/>
                  </a:lnTo>
                  <a:lnTo>
                    <a:pt x="304" y="280"/>
                  </a:lnTo>
                  <a:lnTo>
                    <a:pt x="321" y="260"/>
                  </a:lnTo>
                  <a:lnTo>
                    <a:pt x="320" y="256"/>
                  </a:lnTo>
                  <a:lnTo>
                    <a:pt x="320" y="253"/>
                  </a:lnTo>
                  <a:lnTo>
                    <a:pt x="320" y="248"/>
                  </a:lnTo>
                  <a:close/>
                  <a:moveTo>
                    <a:pt x="445" y="231"/>
                  </a:moveTo>
                  <a:lnTo>
                    <a:pt x="428" y="250"/>
                  </a:lnTo>
                  <a:lnTo>
                    <a:pt x="413" y="268"/>
                  </a:lnTo>
                  <a:lnTo>
                    <a:pt x="412" y="267"/>
                  </a:lnTo>
                  <a:lnTo>
                    <a:pt x="412" y="267"/>
                  </a:lnTo>
                  <a:lnTo>
                    <a:pt x="412" y="266"/>
                  </a:lnTo>
                  <a:lnTo>
                    <a:pt x="411" y="267"/>
                  </a:lnTo>
                  <a:lnTo>
                    <a:pt x="411" y="268"/>
                  </a:lnTo>
                  <a:lnTo>
                    <a:pt x="412" y="268"/>
                  </a:lnTo>
                  <a:lnTo>
                    <a:pt x="412" y="269"/>
                  </a:lnTo>
                  <a:lnTo>
                    <a:pt x="398" y="289"/>
                  </a:lnTo>
                  <a:lnTo>
                    <a:pt x="383" y="308"/>
                  </a:lnTo>
                  <a:lnTo>
                    <a:pt x="381" y="308"/>
                  </a:lnTo>
                  <a:lnTo>
                    <a:pt x="381" y="308"/>
                  </a:lnTo>
                  <a:lnTo>
                    <a:pt x="380" y="307"/>
                  </a:lnTo>
                  <a:lnTo>
                    <a:pt x="380" y="307"/>
                  </a:lnTo>
                  <a:lnTo>
                    <a:pt x="379" y="307"/>
                  </a:lnTo>
                  <a:lnTo>
                    <a:pt x="379" y="310"/>
                  </a:lnTo>
                  <a:lnTo>
                    <a:pt x="379" y="314"/>
                  </a:lnTo>
                  <a:lnTo>
                    <a:pt x="379" y="317"/>
                  </a:lnTo>
                  <a:lnTo>
                    <a:pt x="379" y="322"/>
                  </a:lnTo>
                  <a:lnTo>
                    <a:pt x="385" y="317"/>
                  </a:lnTo>
                  <a:lnTo>
                    <a:pt x="389" y="312"/>
                  </a:lnTo>
                  <a:lnTo>
                    <a:pt x="393" y="307"/>
                  </a:lnTo>
                  <a:lnTo>
                    <a:pt x="399" y="301"/>
                  </a:lnTo>
                  <a:lnTo>
                    <a:pt x="411" y="287"/>
                  </a:lnTo>
                  <a:lnTo>
                    <a:pt x="423" y="273"/>
                  </a:lnTo>
                  <a:lnTo>
                    <a:pt x="424" y="273"/>
                  </a:lnTo>
                  <a:lnTo>
                    <a:pt x="424" y="273"/>
                  </a:lnTo>
                  <a:lnTo>
                    <a:pt x="424" y="273"/>
                  </a:lnTo>
                  <a:lnTo>
                    <a:pt x="428" y="265"/>
                  </a:lnTo>
                  <a:lnTo>
                    <a:pt x="435" y="257"/>
                  </a:lnTo>
                  <a:lnTo>
                    <a:pt x="440" y="250"/>
                  </a:lnTo>
                  <a:lnTo>
                    <a:pt x="441" y="249"/>
                  </a:lnTo>
                  <a:lnTo>
                    <a:pt x="443" y="249"/>
                  </a:lnTo>
                  <a:lnTo>
                    <a:pt x="445" y="249"/>
                  </a:lnTo>
                  <a:lnTo>
                    <a:pt x="446" y="244"/>
                  </a:lnTo>
                  <a:lnTo>
                    <a:pt x="445" y="240"/>
                  </a:lnTo>
                  <a:lnTo>
                    <a:pt x="445" y="236"/>
                  </a:lnTo>
                  <a:lnTo>
                    <a:pt x="445" y="231"/>
                  </a:lnTo>
                  <a:close/>
                  <a:moveTo>
                    <a:pt x="67" y="230"/>
                  </a:moveTo>
                  <a:lnTo>
                    <a:pt x="57" y="241"/>
                  </a:lnTo>
                  <a:lnTo>
                    <a:pt x="47" y="253"/>
                  </a:lnTo>
                  <a:lnTo>
                    <a:pt x="36" y="265"/>
                  </a:lnTo>
                  <a:lnTo>
                    <a:pt x="26" y="277"/>
                  </a:lnTo>
                  <a:lnTo>
                    <a:pt x="20" y="284"/>
                  </a:lnTo>
                  <a:lnTo>
                    <a:pt x="14" y="290"/>
                  </a:lnTo>
                  <a:lnTo>
                    <a:pt x="8" y="297"/>
                  </a:lnTo>
                  <a:lnTo>
                    <a:pt x="7" y="305"/>
                  </a:lnTo>
                  <a:lnTo>
                    <a:pt x="18" y="297"/>
                  </a:lnTo>
                  <a:lnTo>
                    <a:pt x="28" y="285"/>
                  </a:lnTo>
                  <a:lnTo>
                    <a:pt x="39" y="274"/>
                  </a:lnTo>
                  <a:lnTo>
                    <a:pt x="49" y="263"/>
                  </a:lnTo>
                  <a:lnTo>
                    <a:pt x="60" y="253"/>
                  </a:lnTo>
                  <a:lnTo>
                    <a:pt x="68" y="241"/>
                  </a:lnTo>
                  <a:lnTo>
                    <a:pt x="68" y="241"/>
                  </a:lnTo>
                  <a:lnTo>
                    <a:pt x="68" y="241"/>
                  </a:lnTo>
                  <a:lnTo>
                    <a:pt x="68" y="236"/>
                  </a:lnTo>
                  <a:lnTo>
                    <a:pt x="69" y="230"/>
                  </a:lnTo>
                  <a:lnTo>
                    <a:pt x="67" y="230"/>
                  </a:lnTo>
                  <a:close/>
                  <a:moveTo>
                    <a:pt x="198" y="229"/>
                  </a:moveTo>
                  <a:lnTo>
                    <a:pt x="186" y="244"/>
                  </a:lnTo>
                  <a:lnTo>
                    <a:pt x="175" y="257"/>
                  </a:lnTo>
                  <a:lnTo>
                    <a:pt x="162" y="269"/>
                  </a:lnTo>
                  <a:lnTo>
                    <a:pt x="159" y="277"/>
                  </a:lnTo>
                  <a:lnTo>
                    <a:pt x="152" y="284"/>
                  </a:lnTo>
                  <a:lnTo>
                    <a:pt x="146" y="290"/>
                  </a:lnTo>
                  <a:lnTo>
                    <a:pt x="139" y="297"/>
                  </a:lnTo>
                  <a:lnTo>
                    <a:pt x="135" y="305"/>
                  </a:lnTo>
                  <a:lnTo>
                    <a:pt x="135" y="316"/>
                  </a:lnTo>
                  <a:lnTo>
                    <a:pt x="149" y="301"/>
                  </a:lnTo>
                  <a:lnTo>
                    <a:pt x="162" y="285"/>
                  </a:lnTo>
                  <a:lnTo>
                    <a:pt x="171" y="276"/>
                  </a:lnTo>
                  <a:lnTo>
                    <a:pt x="180" y="266"/>
                  </a:lnTo>
                  <a:lnTo>
                    <a:pt x="187" y="256"/>
                  </a:lnTo>
                  <a:lnTo>
                    <a:pt x="197" y="248"/>
                  </a:lnTo>
                  <a:lnTo>
                    <a:pt x="198" y="238"/>
                  </a:lnTo>
                  <a:lnTo>
                    <a:pt x="198" y="229"/>
                  </a:lnTo>
                  <a:close/>
                  <a:moveTo>
                    <a:pt x="197" y="213"/>
                  </a:moveTo>
                  <a:lnTo>
                    <a:pt x="194" y="216"/>
                  </a:lnTo>
                  <a:lnTo>
                    <a:pt x="191" y="219"/>
                  </a:lnTo>
                  <a:lnTo>
                    <a:pt x="187" y="224"/>
                  </a:lnTo>
                  <a:lnTo>
                    <a:pt x="184" y="227"/>
                  </a:lnTo>
                  <a:lnTo>
                    <a:pt x="180" y="229"/>
                  </a:lnTo>
                  <a:lnTo>
                    <a:pt x="176" y="237"/>
                  </a:lnTo>
                  <a:lnTo>
                    <a:pt x="171" y="242"/>
                  </a:lnTo>
                  <a:lnTo>
                    <a:pt x="167" y="248"/>
                  </a:lnTo>
                  <a:lnTo>
                    <a:pt x="162" y="253"/>
                  </a:lnTo>
                  <a:lnTo>
                    <a:pt x="159" y="253"/>
                  </a:lnTo>
                  <a:lnTo>
                    <a:pt x="158" y="257"/>
                  </a:lnTo>
                  <a:lnTo>
                    <a:pt x="156" y="260"/>
                  </a:lnTo>
                  <a:lnTo>
                    <a:pt x="153" y="263"/>
                  </a:lnTo>
                  <a:lnTo>
                    <a:pt x="151" y="265"/>
                  </a:lnTo>
                  <a:lnTo>
                    <a:pt x="150" y="268"/>
                  </a:lnTo>
                  <a:lnTo>
                    <a:pt x="149" y="267"/>
                  </a:lnTo>
                  <a:lnTo>
                    <a:pt x="149" y="267"/>
                  </a:lnTo>
                  <a:lnTo>
                    <a:pt x="149" y="268"/>
                  </a:lnTo>
                  <a:lnTo>
                    <a:pt x="149" y="269"/>
                  </a:lnTo>
                  <a:lnTo>
                    <a:pt x="149" y="269"/>
                  </a:lnTo>
                  <a:lnTo>
                    <a:pt x="148" y="271"/>
                  </a:lnTo>
                  <a:lnTo>
                    <a:pt x="147" y="272"/>
                  </a:lnTo>
                  <a:lnTo>
                    <a:pt x="146" y="272"/>
                  </a:lnTo>
                  <a:lnTo>
                    <a:pt x="144" y="275"/>
                  </a:lnTo>
                  <a:lnTo>
                    <a:pt x="143" y="278"/>
                  </a:lnTo>
                  <a:lnTo>
                    <a:pt x="140" y="280"/>
                  </a:lnTo>
                  <a:lnTo>
                    <a:pt x="139" y="284"/>
                  </a:lnTo>
                  <a:lnTo>
                    <a:pt x="137" y="286"/>
                  </a:lnTo>
                  <a:lnTo>
                    <a:pt x="135" y="287"/>
                  </a:lnTo>
                  <a:lnTo>
                    <a:pt x="135" y="289"/>
                  </a:lnTo>
                  <a:lnTo>
                    <a:pt x="135" y="291"/>
                  </a:lnTo>
                  <a:lnTo>
                    <a:pt x="135" y="293"/>
                  </a:lnTo>
                  <a:lnTo>
                    <a:pt x="135" y="295"/>
                  </a:lnTo>
                  <a:lnTo>
                    <a:pt x="136" y="296"/>
                  </a:lnTo>
                  <a:lnTo>
                    <a:pt x="156" y="273"/>
                  </a:lnTo>
                  <a:lnTo>
                    <a:pt x="175" y="252"/>
                  </a:lnTo>
                  <a:lnTo>
                    <a:pt x="193" y="228"/>
                  </a:lnTo>
                  <a:lnTo>
                    <a:pt x="194" y="227"/>
                  </a:lnTo>
                  <a:lnTo>
                    <a:pt x="196" y="226"/>
                  </a:lnTo>
                  <a:lnTo>
                    <a:pt x="197" y="226"/>
                  </a:lnTo>
                  <a:lnTo>
                    <a:pt x="198" y="225"/>
                  </a:lnTo>
                  <a:lnTo>
                    <a:pt x="198" y="223"/>
                  </a:lnTo>
                  <a:lnTo>
                    <a:pt x="198" y="219"/>
                  </a:lnTo>
                  <a:lnTo>
                    <a:pt x="198" y="216"/>
                  </a:lnTo>
                  <a:lnTo>
                    <a:pt x="198" y="214"/>
                  </a:lnTo>
                  <a:lnTo>
                    <a:pt x="197" y="213"/>
                  </a:lnTo>
                  <a:close/>
                  <a:moveTo>
                    <a:pt x="444" y="212"/>
                  </a:moveTo>
                  <a:lnTo>
                    <a:pt x="428" y="228"/>
                  </a:lnTo>
                  <a:lnTo>
                    <a:pt x="412" y="244"/>
                  </a:lnTo>
                  <a:lnTo>
                    <a:pt x="413" y="244"/>
                  </a:lnTo>
                  <a:lnTo>
                    <a:pt x="413" y="243"/>
                  </a:lnTo>
                  <a:lnTo>
                    <a:pt x="412" y="242"/>
                  </a:lnTo>
                  <a:lnTo>
                    <a:pt x="412" y="243"/>
                  </a:lnTo>
                  <a:lnTo>
                    <a:pt x="412" y="244"/>
                  </a:lnTo>
                  <a:lnTo>
                    <a:pt x="412" y="245"/>
                  </a:lnTo>
                  <a:lnTo>
                    <a:pt x="411" y="247"/>
                  </a:lnTo>
                  <a:lnTo>
                    <a:pt x="411" y="247"/>
                  </a:lnTo>
                  <a:lnTo>
                    <a:pt x="411" y="245"/>
                  </a:lnTo>
                  <a:lnTo>
                    <a:pt x="411" y="245"/>
                  </a:lnTo>
                  <a:lnTo>
                    <a:pt x="411" y="244"/>
                  </a:lnTo>
                  <a:lnTo>
                    <a:pt x="410" y="245"/>
                  </a:lnTo>
                  <a:lnTo>
                    <a:pt x="409" y="247"/>
                  </a:lnTo>
                  <a:lnTo>
                    <a:pt x="408" y="247"/>
                  </a:lnTo>
                  <a:lnTo>
                    <a:pt x="407" y="248"/>
                  </a:lnTo>
                  <a:lnTo>
                    <a:pt x="407" y="249"/>
                  </a:lnTo>
                  <a:lnTo>
                    <a:pt x="408" y="250"/>
                  </a:lnTo>
                  <a:lnTo>
                    <a:pt x="408" y="249"/>
                  </a:lnTo>
                  <a:lnTo>
                    <a:pt x="408" y="249"/>
                  </a:lnTo>
                  <a:lnTo>
                    <a:pt x="409" y="248"/>
                  </a:lnTo>
                  <a:lnTo>
                    <a:pt x="410" y="248"/>
                  </a:lnTo>
                  <a:lnTo>
                    <a:pt x="408" y="250"/>
                  </a:lnTo>
                  <a:lnTo>
                    <a:pt x="405" y="253"/>
                  </a:lnTo>
                  <a:lnTo>
                    <a:pt x="403" y="255"/>
                  </a:lnTo>
                  <a:lnTo>
                    <a:pt x="400" y="256"/>
                  </a:lnTo>
                  <a:lnTo>
                    <a:pt x="398" y="260"/>
                  </a:lnTo>
                  <a:lnTo>
                    <a:pt x="396" y="262"/>
                  </a:lnTo>
                  <a:lnTo>
                    <a:pt x="395" y="263"/>
                  </a:lnTo>
                  <a:lnTo>
                    <a:pt x="395" y="264"/>
                  </a:lnTo>
                  <a:lnTo>
                    <a:pt x="395" y="265"/>
                  </a:lnTo>
                  <a:lnTo>
                    <a:pt x="392" y="267"/>
                  </a:lnTo>
                  <a:lnTo>
                    <a:pt x="391" y="268"/>
                  </a:lnTo>
                  <a:lnTo>
                    <a:pt x="389" y="271"/>
                  </a:lnTo>
                  <a:lnTo>
                    <a:pt x="388" y="273"/>
                  </a:lnTo>
                  <a:lnTo>
                    <a:pt x="388" y="274"/>
                  </a:lnTo>
                  <a:lnTo>
                    <a:pt x="386" y="276"/>
                  </a:lnTo>
                  <a:lnTo>
                    <a:pt x="384" y="277"/>
                  </a:lnTo>
                  <a:lnTo>
                    <a:pt x="383" y="280"/>
                  </a:lnTo>
                  <a:lnTo>
                    <a:pt x="381" y="283"/>
                  </a:lnTo>
                  <a:lnTo>
                    <a:pt x="380" y="285"/>
                  </a:lnTo>
                  <a:lnTo>
                    <a:pt x="379" y="287"/>
                  </a:lnTo>
                  <a:lnTo>
                    <a:pt x="379" y="291"/>
                  </a:lnTo>
                  <a:lnTo>
                    <a:pt x="379" y="298"/>
                  </a:lnTo>
                  <a:lnTo>
                    <a:pt x="379" y="303"/>
                  </a:lnTo>
                  <a:lnTo>
                    <a:pt x="383" y="303"/>
                  </a:lnTo>
                  <a:lnTo>
                    <a:pt x="385" y="301"/>
                  </a:lnTo>
                  <a:lnTo>
                    <a:pt x="387" y="299"/>
                  </a:lnTo>
                  <a:lnTo>
                    <a:pt x="388" y="297"/>
                  </a:lnTo>
                  <a:lnTo>
                    <a:pt x="390" y="295"/>
                  </a:lnTo>
                  <a:lnTo>
                    <a:pt x="392" y="292"/>
                  </a:lnTo>
                  <a:lnTo>
                    <a:pt x="395" y="291"/>
                  </a:lnTo>
                  <a:lnTo>
                    <a:pt x="395" y="290"/>
                  </a:lnTo>
                  <a:lnTo>
                    <a:pt x="395" y="288"/>
                  </a:lnTo>
                  <a:lnTo>
                    <a:pt x="397" y="286"/>
                  </a:lnTo>
                  <a:lnTo>
                    <a:pt x="398" y="284"/>
                  </a:lnTo>
                  <a:lnTo>
                    <a:pt x="400" y="281"/>
                  </a:lnTo>
                  <a:lnTo>
                    <a:pt x="401" y="279"/>
                  </a:lnTo>
                  <a:lnTo>
                    <a:pt x="403" y="279"/>
                  </a:lnTo>
                  <a:lnTo>
                    <a:pt x="404" y="276"/>
                  </a:lnTo>
                  <a:lnTo>
                    <a:pt x="405" y="273"/>
                  </a:lnTo>
                  <a:lnTo>
                    <a:pt x="408" y="271"/>
                  </a:lnTo>
                  <a:lnTo>
                    <a:pt x="411" y="268"/>
                  </a:lnTo>
                  <a:lnTo>
                    <a:pt x="410" y="268"/>
                  </a:lnTo>
                  <a:lnTo>
                    <a:pt x="410" y="267"/>
                  </a:lnTo>
                  <a:lnTo>
                    <a:pt x="411" y="266"/>
                  </a:lnTo>
                  <a:lnTo>
                    <a:pt x="423" y="252"/>
                  </a:lnTo>
                  <a:lnTo>
                    <a:pt x="433" y="237"/>
                  </a:lnTo>
                  <a:lnTo>
                    <a:pt x="438" y="232"/>
                  </a:lnTo>
                  <a:lnTo>
                    <a:pt x="443" y="227"/>
                  </a:lnTo>
                  <a:lnTo>
                    <a:pt x="445" y="220"/>
                  </a:lnTo>
                  <a:lnTo>
                    <a:pt x="444" y="212"/>
                  </a:lnTo>
                  <a:close/>
                  <a:moveTo>
                    <a:pt x="66" y="212"/>
                  </a:moveTo>
                  <a:lnTo>
                    <a:pt x="57" y="221"/>
                  </a:lnTo>
                  <a:lnTo>
                    <a:pt x="49" y="230"/>
                  </a:lnTo>
                  <a:lnTo>
                    <a:pt x="48" y="231"/>
                  </a:lnTo>
                  <a:lnTo>
                    <a:pt x="48" y="233"/>
                  </a:lnTo>
                  <a:lnTo>
                    <a:pt x="47" y="235"/>
                  </a:lnTo>
                  <a:lnTo>
                    <a:pt x="36" y="247"/>
                  </a:lnTo>
                  <a:lnTo>
                    <a:pt x="25" y="257"/>
                  </a:lnTo>
                  <a:lnTo>
                    <a:pt x="16" y="268"/>
                  </a:lnTo>
                  <a:lnTo>
                    <a:pt x="16" y="269"/>
                  </a:lnTo>
                  <a:lnTo>
                    <a:pt x="16" y="271"/>
                  </a:lnTo>
                  <a:lnTo>
                    <a:pt x="15" y="272"/>
                  </a:lnTo>
                  <a:lnTo>
                    <a:pt x="13" y="275"/>
                  </a:lnTo>
                  <a:lnTo>
                    <a:pt x="11" y="277"/>
                  </a:lnTo>
                  <a:lnTo>
                    <a:pt x="8" y="279"/>
                  </a:lnTo>
                  <a:lnTo>
                    <a:pt x="8" y="279"/>
                  </a:lnTo>
                  <a:lnTo>
                    <a:pt x="7" y="280"/>
                  </a:lnTo>
                  <a:lnTo>
                    <a:pt x="7" y="283"/>
                  </a:lnTo>
                  <a:lnTo>
                    <a:pt x="6" y="284"/>
                  </a:lnTo>
                  <a:lnTo>
                    <a:pt x="6" y="285"/>
                  </a:lnTo>
                  <a:lnTo>
                    <a:pt x="5" y="285"/>
                  </a:lnTo>
                  <a:lnTo>
                    <a:pt x="6" y="286"/>
                  </a:lnTo>
                  <a:lnTo>
                    <a:pt x="6" y="287"/>
                  </a:lnTo>
                  <a:lnTo>
                    <a:pt x="7" y="288"/>
                  </a:lnTo>
                  <a:lnTo>
                    <a:pt x="7" y="289"/>
                  </a:lnTo>
                  <a:lnTo>
                    <a:pt x="7" y="290"/>
                  </a:lnTo>
                  <a:lnTo>
                    <a:pt x="11" y="286"/>
                  </a:lnTo>
                  <a:lnTo>
                    <a:pt x="15" y="283"/>
                  </a:lnTo>
                  <a:lnTo>
                    <a:pt x="19" y="278"/>
                  </a:lnTo>
                  <a:lnTo>
                    <a:pt x="23" y="275"/>
                  </a:lnTo>
                  <a:lnTo>
                    <a:pt x="25" y="272"/>
                  </a:lnTo>
                  <a:lnTo>
                    <a:pt x="27" y="267"/>
                  </a:lnTo>
                  <a:lnTo>
                    <a:pt x="29" y="265"/>
                  </a:lnTo>
                  <a:lnTo>
                    <a:pt x="31" y="264"/>
                  </a:lnTo>
                  <a:lnTo>
                    <a:pt x="32" y="263"/>
                  </a:lnTo>
                  <a:lnTo>
                    <a:pt x="33" y="263"/>
                  </a:lnTo>
                  <a:lnTo>
                    <a:pt x="36" y="260"/>
                  </a:lnTo>
                  <a:lnTo>
                    <a:pt x="38" y="256"/>
                  </a:lnTo>
                  <a:lnTo>
                    <a:pt x="40" y="253"/>
                  </a:lnTo>
                  <a:lnTo>
                    <a:pt x="43" y="250"/>
                  </a:lnTo>
                  <a:lnTo>
                    <a:pt x="47" y="247"/>
                  </a:lnTo>
                  <a:lnTo>
                    <a:pt x="50" y="243"/>
                  </a:lnTo>
                  <a:lnTo>
                    <a:pt x="53" y="239"/>
                  </a:lnTo>
                  <a:lnTo>
                    <a:pt x="57" y="233"/>
                  </a:lnTo>
                  <a:lnTo>
                    <a:pt x="63" y="228"/>
                  </a:lnTo>
                  <a:lnTo>
                    <a:pt x="66" y="221"/>
                  </a:lnTo>
                  <a:lnTo>
                    <a:pt x="68" y="216"/>
                  </a:lnTo>
                  <a:lnTo>
                    <a:pt x="66" y="212"/>
                  </a:lnTo>
                  <a:close/>
                  <a:moveTo>
                    <a:pt x="316" y="208"/>
                  </a:moveTo>
                  <a:lnTo>
                    <a:pt x="316" y="209"/>
                  </a:lnTo>
                  <a:lnTo>
                    <a:pt x="316" y="209"/>
                  </a:lnTo>
                  <a:lnTo>
                    <a:pt x="316" y="211"/>
                  </a:lnTo>
                  <a:lnTo>
                    <a:pt x="316" y="212"/>
                  </a:lnTo>
                  <a:lnTo>
                    <a:pt x="305" y="223"/>
                  </a:lnTo>
                  <a:lnTo>
                    <a:pt x="296" y="233"/>
                  </a:lnTo>
                  <a:lnTo>
                    <a:pt x="287" y="245"/>
                  </a:lnTo>
                  <a:lnTo>
                    <a:pt x="287" y="245"/>
                  </a:lnTo>
                  <a:lnTo>
                    <a:pt x="287" y="247"/>
                  </a:lnTo>
                  <a:lnTo>
                    <a:pt x="287" y="248"/>
                  </a:lnTo>
                  <a:lnTo>
                    <a:pt x="284" y="249"/>
                  </a:lnTo>
                  <a:lnTo>
                    <a:pt x="283" y="250"/>
                  </a:lnTo>
                  <a:lnTo>
                    <a:pt x="282" y="252"/>
                  </a:lnTo>
                  <a:lnTo>
                    <a:pt x="282" y="254"/>
                  </a:lnTo>
                  <a:lnTo>
                    <a:pt x="279" y="256"/>
                  </a:lnTo>
                  <a:lnTo>
                    <a:pt x="277" y="257"/>
                  </a:lnTo>
                  <a:lnTo>
                    <a:pt x="276" y="260"/>
                  </a:lnTo>
                  <a:lnTo>
                    <a:pt x="275" y="263"/>
                  </a:lnTo>
                  <a:lnTo>
                    <a:pt x="272" y="265"/>
                  </a:lnTo>
                  <a:lnTo>
                    <a:pt x="271" y="267"/>
                  </a:lnTo>
                  <a:lnTo>
                    <a:pt x="268" y="268"/>
                  </a:lnTo>
                  <a:lnTo>
                    <a:pt x="268" y="272"/>
                  </a:lnTo>
                  <a:lnTo>
                    <a:pt x="267" y="274"/>
                  </a:lnTo>
                  <a:lnTo>
                    <a:pt x="266" y="276"/>
                  </a:lnTo>
                  <a:lnTo>
                    <a:pt x="264" y="277"/>
                  </a:lnTo>
                  <a:lnTo>
                    <a:pt x="261" y="278"/>
                  </a:lnTo>
                  <a:lnTo>
                    <a:pt x="259" y="278"/>
                  </a:lnTo>
                  <a:lnTo>
                    <a:pt x="258" y="277"/>
                  </a:lnTo>
                  <a:lnTo>
                    <a:pt x="259" y="310"/>
                  </a:lnTo>
                  <a:lnTo>
                    <a:pt x="290" y="278"/>
                  </a:lnTo>
                  <a:lnTo>
                    <a:pt x="316" y="242"/>
                  </a:lnTo>
                  <a:lnTo>
                    <a:pt x="317" y="242"/>
                  </a:lnTo>
                  <a:lnTo>
                    <a:pt x="317" y="242"/>
                  </a:lnTo>
                  <a:lnTo>
                    <a:pt x="318" y="241"/>
                  </a:lnTo>
                  <a:lnTo>
                    <a:pt x="318" y="241"/>
                  </a:lnTo>
                  <a:lnTo>
                    <a:pt x="319" y="241"/>
                  </a:lnTo>
                  <a:lnTo>
                    <a:pt x="320" y="238"/>
                  </a:lnTo>
                  <a:lnTo>
                    <a:pt x="320" y="235"/>
                  </a:lnTo>
                  <a:lnTo>
                    <a:pt x="320" y="231"/>
                  </a:lnTo>
                  <a:lnTo>
                    <a:pt x="320" y="229"/>
                  </a:lnTo>
                  <a:lnTo>
                    <a:pt x="319" y="226"/>
                  </a:lnTo>
                  <a:lnTo>
                    <a:pt x="318" y="228"/>
                  </a:lnTo>
                  <a:lnTo>
                    <a:pt x="317" y="228"/>
                  </a:lnTo>
                  <a:lnTo>
                    <a:pt x="316" y="229"/>
                  </a:lnTo>
                  <a:lnTo>
                    <a:pt x="315" y="229"/>
                  </a:lnTo>
                  <a:lnTo>
                    <a:pt x="308" y="240"/>
                  </a:lnTo>
                  <a:lnTo>
                    <a:pt x="300" y="250"/>
                  </a:lnTo>
                  <a:lnTo>
                    <a:pt x="292" y="261"/>
                  </a:lnTo>
                  <a:lnTo>
                    <a:pt x="283" y="268"/>
                  </a:lnTo>
                  <a:lnTo>
                    <a:pt x="277" y="278"/>
                  </a:lnTo>
                  <a:lnTo>
                    <a:pt x="268" y="287"/>
                  </a:lnTo>
                  <a:lnTo>
                    <a:pt x="268" y="289"/>
                  </a:lnTo>
                  <a:lnTo>
                    <a:pt x="268" y="290"/>
                  </a:lnTo>
                  <a:lnTo>
                    <a:pt x="268" y="291"/>
                  </a:lnTo>
                  <a:lnTo>
                    <a:pt x="268" y="292"/>
                  </a:lnTo>
                  <a:lnTo>
                    <a:pt x="266" y="293"/>
                  </a:lnTo>
                  <a:lnTo>
                    <a:pt x="265" y="295"/>
                  </a:lnTo>
                  <a:lnTo>
                    <a:pt x="264" y="295"/>
                  </a:lnTo>
                  <a:lnTo>
                    <a:pt x="263" y="296"/>
                  </a:lnTo>
                  <a:lnTo>
                    <a:pt x="261" y="295"/>
                  </a:lnTo>
                  <a:lnTo>
                    <a:pt x="260" y="292"/>
                  </a:lnTo>
                  <a:lnTo>
                    <a:pt x="279" y="268"/>
                  </a:lnTo>
                  <a:lnTo>
                    <a:pt x="299" y="245"/>
                  </a:lnTo>
                  <a:lnTo>
                    <a:pt x="317" y="223"/>
                  </a:lnTo>
                  <a:lnTo>
                    <a:pt x="317" y="223"/>
                  </a:lnTo>
                  <a:lnTo>
                    <a:pt x="318" y="220"/>
                  </a:lnTo>
                  <a:lnTo>
                    <a:pt x="319" y="219"/>
                  </a:lnTo>
                  <a:lnTo>
                    <a:pt x="320" y="216"/>
                  </a:lnTo>
                  <a:lnTo>
                    <a:pt x="320" y="214"/>
                  </a:lnTo>
                  <a:lnTo>
                    <a:pt x="320" y="211"/>
                  </a:lnTo>
                  <a:lnTo>
                    <a:pt x="319" y="208"/>
                  </a:lnTo>
                  <a:lnTo>
                    <a:pt x="316" y="208"/>
                  </a:lnTo>
                  <a:close/>
                  <a:moveTo>
                    <a:pt x="66" y="194"/>
                  </a:moveTo>
                  <a:lnTo>
                    <a:pt x="59" y="203"/>
                  </a:lnTo>
                  <a:lnTo>
                    <a:pt x="50" y="213"/>
                  </a:lnTo>
                  <a:lnTo>
                    <a:pt x="41" y="221"/>
                  </a:lnTo>
                  <a:lnTo>
                    <a:pt x="31" y="236"/>
                  </a:lnTo>
                  <a:lnTo>
                    <a:pt x="20" y="247"/>
                  </a:lnTo>
                  <a:lnTo>
                    <a:pt x="11" y="261"/>
                  </a:lnTo>
                  <a:lnTo>
                    <a:pt x="9" y="261"/>
                  </a:lnTo>
                  <a:lnTo>
                    <a:pt x="8" y="261"/>
                  </a:lnTo>
                  <a:lnTo>
                    <a:pt x="8" y="261"/>
                  </a:lnTo>
                  <a:lnTo>
                    <a:pt x="7" y="261"/>
                  </a:lnTo>
                  <a:lnTo>
                    <a:pt x="7" y="262"/>
                  </a:lnTo>
                  <a:lnTo>
                    <a:pt x="7" y="264"/>
                  </a:lnTo>
                  <a:lnTo>
                    <a:pt x="7" y="266"/>
                  </a:lnTo>
                  <a:lnTo>
                    <a:pt x="7" y="268"/>
                  </a:lnTo>
                  <a:lnTo>
                    <a:pt x="7" y="271"/>
                  </a:lnTo>
                  <a:lnTo>
                    <a:pt x="7" y="273"/>
                  </a:lnTo>
                  <a:lnTo>
                    <a:pt x="27" y="250"/>
                  </a:lnTo>
                  <a:lnTo>
                    <a:pt x="50" y="226"/>
                  </a:lnTo>
                  <a:lnTo>
                    <a:pt x="59" y="214"/>
                  </a:lnTo>
                  <a:lnTo>
                    <a:pt x="67" y="202"/>
                  </a:lnTo>
                  <a:lnTo>
                    <a:pt x="68" y="201"/>
                  </a:lnTo>
                  <a:lnTo>
                    <a:pt x="68" y="199"/>
                  </a:lnTo>
                  <a:lnTo>
                    <a:pt x="68" y="196"/>
                  </a:lnTo>
                  <a:lnTo>
                    <a:pt x="68" y="194"/>
                  </a:lnTo>
                  <a:lnTo>
                    <a:pt x="67" y="194"/>
                  </a:lnTo>
                  <a:lnTo>
                    <a:pt x="66" y="194"/>
                  </a:lnTo>
                  <a:close/>
                  <a:moveTo>
                    <a:pt x="197" y="192"/>
                  </a:moveTo>
                  <a:lnTo>
                    <a:pt x="186" y="203"/>
                  </a:lnTo>
                  <a:lnTo>
                    <a:pt x="175" y="217"/>
                  </a:lnTo>
                  <a:lnTo>
                    <a:pt x="164" y="229"/>
                  </a:lnTo>
                  <a:lnTo>
                    <a:pt x="162" y="232"/>
                  </a:lnTo>
                  <a:lnTo>
                    <a:pt x="160" y="236"/>
                  </a:lnTo>
                  <a:lnTo>
                    <a:pt x="158" y="240"/>
                  </a:lnTo>
                  <a:lnTo>
                    <a:pt x="155" y="242"/>
                  </a:lnTo>
                  <a:lnTo>
                    <a:pt x="150" y="244"/>
                  </a:lnTo>
                  <a:lnTo>
                    <a:pt x="147" y="252"/>
                  </a:lnTo>
                  <a:lnTo>
                    <a:pt x="141" y="260"/>
                  </a:lnTo>
                  <a:lnTo>
                    <a:pt x="137" y="268"/>
                  </a:lnTo>
                  <a:lnTo>
                    <a:pt x="134" y="268"/>
                  </a:lnTo>
                  <a:lnTo>
                    <a:pt x="134" y="272"/>
                  </a:lnTo>
                  <a:lnTo>
                    <a:pt x="134" y="275"/>
                  </a:lnTo>
                  <a:lnTo>
                    <a:pt x="135" y="278"/>
                  </a:lnTo>
                  <a:lnTo>
                    <a:pt x="167" y="241"/>
                  </a:lnTo>
                  <a:lnTo>
                    <a:pt x="198" y="202"/>
                  </a:lnTo>
                  <a:lnTo>
                    <a:pt x="198" y="199"/>
                  </a:lnTo>
                  <a:lnTo>
                    <a:pt x="199" y="195"/>
                  </a:lnTo>
                  <a:lnTo>
                    <a:pt x="199" y="192"/>
                  </a:lnTo>
                  <a:lnTo>
                    <a:pt x="198" y="192"/>
                  </a:lnTo>
                  <a:lnTo>
                    <a:pt x="198" y="192"/>
                  </a:lnTo>
                  <a:lnTo>
                    <a:pt x="197" y="192"/>
                  </a:lnTo>
                  <a:close/>
                  <a:moveTo>
                    <a:pt x="443" y="189"/>
                  </a:moveTo>
                  <a:lnTo>
                    <a:pt x="425" y="208"/>
                  </a:lnTo>
                  <a:lnTo>
                    <a:pt x="409" y="226"/>
                  </a:lnTo>
                  <a:lnTo>
                    <a:pt x="392" y="245"/>
                  </a:lnTo>
                  <a:lnTo>
                    <a:pt x="377" y="266"/>
                  </a:lnTo>
                  <a:lnTo>
                    <a:pt x="378" y="269"/>
                  </a:lnTo>
                  <a:lnTo>
                    <a:pt x="378" y="272"/>
                  </a:lnTo>
                  <a:lnTo>
                    <a:pt x="378" y="275"/>
                  </a:lnTo>
                  <a:lnTo>
                    <a:pt x="378" y="279"/>
                  </a:lnTo>
                  <a:lnTo>
                    <a:pt x="397" y="257"/>
                  </a:lnTo>
                  <a:lnTo>
                    <a:pt x="415" y="238"/>
                  </a:lnTo>
                  <a:lnTo>
                    <a:pt x="417" y="235"/>
                  </a:lnTo>
                  <a:lnTo>
                    <a:pt x="421" y="231"/>
                  </a:lnTo>
                  <a:lnTo>
                    <a:pt x="423" y="228"/>
                  </a:lnTo>
                  <a:lnTo>
                    <a:pt x="431" y="220"/>
                  </a:lnTo>
                  <a:lnTo>
                    <a:pt x="438" y="211"/>
                  </a:lnTo>
                  <a:lnTo>
                    <a:pt x="443" y="201"/>
                  </a:lnTo>
                  <a:lnTo>
                    <a:pt x="443" y="189"/>
                  </a:lnTo>
                  <a:close/>
                  <a:moveTo>
                    <a:pt x="318" y="185"/>
                  </a:moveTo>
                  <a:lnTo>
                    <a:pt x="311" y="193"/>
                  </a:lnTo>
                  <a:lnTo>
                    <a:pt x="304" y="201"/>
                  </a:lnTo>
                  <a:lnTo>
                    <a:pt x="297" y="209"/>
                  </a:lnTo>
                  <a:lnTo>
                    <a:pt x="290" y="217"/>
                  </a:lnTo>
                  <a:lnTo>
                    <a:pt x="281" y="231"/>
                  </a:lnTo>
                  <a:lnTo>
                    <a:pt x="270" y="245"/>
                  </a:lnTo>
                  <a:lnTo>
                    <a:pt x="259" y="260"/>
                  </a:lnTo>
                  <a:lnTo>
                    <a:pt x="259" y="262"/>
                  </a:lnTo>
                  <a:lnTo>
                    <a:pt x="259" y="264"/>
                  </a:lnTo>
                  <a:lnTo>
                    <a:pt x="260" y="265"/>
                  </a:lnTo>
                  <a:lnTo>
                    <a:pt x="258" y="266"/>
                  </a:lnTo>
                  <a:lnTo>
                    <a:pt x="258" y="267"/>
                  </a:lnTo>
                  <a:lnTo>
                    <a:pt x="257" y="269"/>
                  </a:lnTo>
                  <a:lnTo>
                    <a:pt x="257" y="273"/>
                  </a:lnTo>
                  <a:lnTo>
                    <a:pt x="257" y="275"/>
                  </a:lnTo>
                  <a:lnTo>
                    <a:pt x="270" y="262"/>
                  </a:lnTo>
                  <a:lnTo>
                    <a:pt x="280" y="247"/>
                  </a:lnTo>
                  <a:lnTo>
                    <a:pt x="294" y="230"/>
                  </a:lnTo>
                  <a:lnTo>
                    <a:pt x="308" y="213"/>
                  </a:lnTo>
                  <a:lnTo>
                    <a:pt x="313" y="207"/>
                  </a:lnTo>
                  <a:lnTo>
                    <a:pt x="318" y="201"/>
                  </a:lnTo>
                  <a:lnTo>
                    <a:pt x="320" y="193"/>
                  </a:lnTo>
                  <a:lnTo>
                    <a:pt x="318" y="185"/>
                  </a:lnTo>
                  <a:close/>
                  <a:moveTo>
                    <a:pt x="197" y="176"/>
                  </a:moveTo>
                  <a:lnTo>
                    <a:pt x="184" y="188"/>
                  </a:lnTo>
                  <a:lnTo>
                    <a:pt x="172" y="201"/>
                  </a:lnTo>
                  <a:lnTo>
                    <a:pt x="162" y="214"/>
                  </a:lnTo>
                  <a:lnTo>
                    <a:pt x="150" y="228"/>
                  </a:lnTo>
                  <a:lnTo>
                    <a:pt x="148" y="231"/>
                  </a:lnTo>
                  <a:lnTo>
                    <a:pt x="144" y="238"/>
                  </a:lnTo>
                  <a:lnTo>
                    <a:pt x="140" y="245"/>
                  </a:lnTo>
                  <a:lnTo>
                    <a:pt x="138" y="247"/>
                  </a:lnTo>
                  <a:lnTo>
                    <a:pt x="136" y="249"/>
                  </a:lnTo>
                  <a:lnTo>
                    <a:pt x="135" y="252"/>
                  </a:lnTo>
                  <a:lnTo>
                    <a:pt x="134" y="255"/>
                  </a:lnTo>
                  <a:lnTo>
                    <a:pt x="135" y="259"/>
                  </a:lnTo>
                  <a:lnTo>
                    <a:pt x="168" y="220"/>
                  </a:lnTo>
                  <a:lnTo>
                    <a:pt x="198" y="181"/>
                  </a:lnTo>
                  <a:lnTo>
                    <a:pt x="198" y="179"/>
                  </a:lnTo>
                  <a:lnTo>
                    <a:pt x="198" y="177"/>
                  </a:lnTo>
                  <a:lnTo>
                    <a:pt x="197" y="176"/>
                  </a:lnTo>
                  <a:close/>
                  <a:moveTo>
                    <a:pt x="66" y="172"/>
                  </a:moveTo>
                  <a:lnTo>
                    <a:pt x="64" y="173"/>
                  </a:lnTo>
                  <a:lnTo>
                    <a:pt x="63" y="176"/>
                  </a:lnTo>
                  <a:lnTo>
                    <a:pt x="61" y="178"/>
                  </a:lnTo>
                  <a:lnTo>
                    <a:pt x="60" y="179"/>
                  </a:lnTo>
                  <a:lnTo>
                    <a:pt x="57" y="179"/>
                  </a:lnTo>
                  <a:lnTo>
                    <a:pt x="56" y="180"/>
                  </a:lnTo>
                  <a:lnTo>
                    <a:pt x="56" y="181"/>
                  </a:lnTo>
                  <a:lnTo>
                    <a:pt x="56" y="182"/>
                  </a:lnTo>
                  <a:lnTo>
                    <a:pt x="55" y="183"/>
                  </a:lnTo>
                  <a:lnTo>
                    <a:pt x="53" y="188"/>
                  </a:lnTo>
                  <a:lnTo>
                    <a:pt x="49" y="191"/>
                  </a:lnTo>
                  <a:lnTo>
                    <a:pt x="44" y="195"/>
                  </a:lnTo>
                  <a:lnTo>
                    <a:pt x="35" y="208"/>
                  </a:lnTo>
                  <a:lnTo>
                    <a:pt x="24" y="220"/>
                  </a:lnTo>
                  <a:lnTo>
                    <a:pt x="20" y="225"/>
                  </a:lnTo>
                  <a:lnTo>
                    <a:pt x="16" y="229"/>
                  </a:lnTo>
                  <a:lnTo>
                    <a:pt x="13" y="232"/>
                  </a:lnTo>
                  <a:lnTo>
                    <a:pt x="13" y="235"/>
                  </a:lnTo>
                  <a:lnTo>
                    <a:pt x="12" y="236"/>
                  </a:lnTo>
                  <a:lnTo>
                    <a:pt x="11" y="238"/>
                  </a:lnTo>
                  <a:lnTo>
                    <a:pt x="9" y="239"/>
                  </a:lnTo>
                  <a:lnTo>
                    <a:pt x="7" y="240"/>
                  </a:lnTo>
                  <a:lnTo>
                    <a:pt x="6" y="242"/>
                  </a:lnTo>
                  <a:lnTo>
                    <a:pt x="6" y="244"/>
                  </a:lnTo>
                  <a:lnTo>
                    <a:pt x="6" y="248"/>
                  </a:lnTo>
                  <a:lnTo>
                    <a:pt x="6" y="251"/>
                  </a:lnTo>
                  <a:lnTo>
                    <a:pt x="6" y="254"/>
                  </a:lnTo>
                  <a:lnTo>
                    <a:pt x="28" y="232"/>
                  </a:lnTo>
                  <a:lnTo>
                    <a:pt x="48" y="208"/>
                  </a:lnTo>
                  <a:lnTo>
                    <a:pt x="68" y="184"/>
                  </a:lnTo>
                  <a:lnTo>
                    <a:pt x="67" y="181"/>
                  </a:lnTo>
                  <a:lnTo>
                    <a:pt x="67" y="178"/>
                  </a:lnTo>
                  <a:lnTo>
                    <a:pt x="67" y="175"/>
                  </a:lnTo>
                  <a:lnTo>
                    <a:pt x="66" y="172"/>
                  </a:lnTo>
                  <a:close/>
                  <a:moveTo>
                    <a:pt x="441" y="164"/>
                  </a:moveTo>
                  <a:lnTo>
                    <a:pt x="427" y="179"/>
                  </a:lnTo>
                  <a:lnTo>
                    <a:pt x="414" y="196"/>
                  </a:lnTo>
                  <a:lnTo>
                    <a:pt x="412" y="197"/>
                  </a:lnTo>
                  <a:lnTo>
                    <a:pt x="411" y="199"/>
                  </a:lnTo>
                  <a:lnTo>
                    <a:pt x="410" y="200"/>
                  </a:lnTo>
                  <a:lnTo>
                    <a:pt x="409" y="201"/>
                  </a:lnTo>
                  <a:lnTo>
                    <a:pt x="409" y="203"/>
                  </a:lnTo>
                  <a:lnTo>
                    <a:pt x="408" y="205"/>
                  </a:lnTo>
                  <a:lnTo>
                    <a:pt x="404" y="209"/>
                  </a:lnTo>
                  <a:lnTo>
                    <a:pt x="400" y="213"/>
                  </a:lnTo>
                  <a:lnTo>
                    <a:pt x="396" y="217"/>
                  </a:lnTo>
                  <a:lnTo>
                    <a:pt x="392" y="220"/>
                  </a:lnTo>
                  <a:lnTo>
                    <a:pt x="391" y="221"/>
                  </a:lnTo>
                  <a:lnTo>
                    <a:pt x="391" y="224"/>
                  </a:lnTo>
                  <a:lnTo>
                    <a:pt x="390" y="225"/>
                  </a:lnTo>
                  <a:lnTo>
                    <a:pt x="388" y="227"/>
                  </a:lnTo>
                  <a:lnTo>
                    <a:pt x="386" y="229"/>
                  </a:lnTo>
                  <a:lnTo>
                    <a:pt x="384" y="231"/>
                  </a:lnTo>
                  <a:lnTo>
                    <a:pt x="383" y="235"/>
                  </a:lnTo>
                  <a:lnTo>
                    <a:pt x="380" y="237"/>
                  </a:lnTo>
                  <a:lnTo>
                    <a:pt x="380" y="238"/>
                  </a:lnTo>
                  <a:lnTo>
                    <a:pt x="380" y="238"/>
                  </a:lnTo>
                  <a:lnTo>
                    <a:pt x="380" y="239"/>
                  </a:lnTo>
                  <a:lnTo>
                    <a:pt x="380" y="240"/>
                  </a:lnTo>
                  <a:lnTo>
                    <a:pt x="378" y="242"/>
                  </a:lnTo>
                  <a:lnTo>
                    <a:pt x="377" y="244"/>
                  </a:lnTo>
                  <a:lnTo>
                    <a:pt x="377" y="248"/>
                  </a:lnTo>
                  <a:lnTo>
                    <a:pt x="378" y="250"/>
                  </a:lnTo>
                  <a:lnTo>
                    <a:pt x="378" y="253"/>
                  </a:lnTo>
                  <a:lnTo>
                    <a:pt x="378" y="255"/>
                  </a:lnTo>
                  <a:lnTo>
                    <a:pt x="377" y="257"/>
                  </a:lnTo>
                  <a:lnTo>
                    <a:pt x="387" y="248"/>
                  </a:lnTo>
                  <a:lnTo>
                    <a:pt x="397" y="237"/>
                  </a:lnTo>
                  <a:lnTo>
                    <a:pt x="405" y="226"/>
                  </a:lnTo>
                  <a:lnTo>
                    <a:pt x="415" y="216"/>
                  </a:lnTo>
                  <a:lnTo>
                    <a:pt x="427" y="201"/>
                  </a:lnTo>
                  <a:lnTo>
                    <a:pt x="440" y="185"/>
                  </a:lnTo>
                  <a:lnTo>
                    <a:pt x="441" y="185"/>
                  </a:lnTo>
                  <a:lnTo>
                    <a:pt x="443" y="185"/>
                  </a:lnTo>
                  <a:lnTo>
                    <a:pt x="443" y="187"/>
                  </a:lnTo>
                  <a:lnTo>
                    <a:pt x="444" y="187"/>
                  </a:lnTo>
                  <a:lnTo>
                    <a:pt x="445" y="185"/>
                  </a:lnTo>
                  <a:lnTo>
                    <a:pt x="444" y="180"/>
                  </a:lnTo>
                  <a:lnTo>
                    <a:pt x="444" y="175"/>
                  </a:lnTo>
                  <a:lnTo>
                    <a:pt x="444" y="168"/>
                  </a:lnTo>
                  <a:lnTo>
                    <a:pt x="441" y="164"/>
                  </a:lnTo>
                  <a:close/>
                  <a:moveTo>
                    <a:pt x="318" y="163"/>
                  </a:moveTo>
                  <a:lnTo>
                    <a:pt x="311" y="170"/>
                  </a:lnTo>
                  <a:lnTo>
                    <a:pt x="304" y="179"/>
                  </a:lnTo>
                  <a:lnTo>
                    <a:pt x="297" y="185"/>
                  </a:lnTo>
                  <a:lnTo>
                    <a:pt x="297" y="187"/>
                  </a:lnTo>
                  <a:lnTo>
                    <a:pt x="297" y="188"/>
                  </a:lnTo>
                  <a:lnTo>
                    <a:pt x="296" y="189"/>
                  </a:lnTo>
                  <a:lnTo>
                    <a:pt x="296" y="190"/>
                  </a:lnTo>
                  <a:lnTo>
                    <a:pt x="294" y="191"/>
                  </a:lnTo>
                  <a:lnTo>
                    <a:pt x="293" y="192"/>
                  </a:lnTo>
                  <a:lnTo>
                    <a:pt x="293" y="193"/>
                  </a:lnTo>
                  <a:lnTo>
                    <a:pt x="292" y="195"/>
                  </a:lnTo>
                  <a:lnTo>
                    <a:pt x="292" y="196"/>
                  </a:lnTo>
                  <a:lnTo>
                    <a:pt x="290" y="199"/>
                  </a:lnTo>
                  <a:lnTo>
                    <a:pt x="288" y="200"/>
                  </a:lnTo>
                  <a:lnTo>
                    <a:pt x="287" y="201"/>
                  </a:lnTo>
                  <a:lnTo>
                    <a:pt x="285" y="202"/>
                  </a:lnTo>
                  <a:lnTo>
                    <a:pt x="285" y="203"/>
                  </a:lnTo>
                  <a:lnTo>
                    <a:pt x="285" y="204"/>
                  </a:lnTo>
                  <a:lnTo>
                    <a:pt x="284" y="205"/>
                  </a:lnTo>
                  <a:lnTo>
                    <a:pt x="282" y="207"/>
                  </a:lnTo>
                  <a:lnTo>
                    <a:pt x="281" y="208"/>
                  </a:lnTo>
                  <a:lnTo>
                    <a:pt x="279" y="209"/>
                  </a:lnTo>
                  <a:lnTo>
                    <a:pt x="279" y="211"/>
                  </a:lnTo>
                  <a:lnTo>
                    <a:pt x="279" y="212"/>
                  </a:lnTo>
                  <a:lnTo>
                    <a:pt x="279" y="213"/>
                  </a:lnTo>
                  <a:lnTo>
                    <a:pt x="278" y="214"/>
                  </a:lnTo>
                  <a:lnTo>
                    <a:pt x="277" y="214"/>
                  </a:lnTo>
                  <a:lnTo>
                    <a:pt x="276" y="215"/>
                  </a:lnTo>
                  <a:lnTo>
                    <a:pt x="275" y="216"/>
                  </a:lnTo>
                  <a:lnTo>
                    <a:pt x="276" y="217"/>
                  </a:lnTo>
                  <a:lnTo>
                    <a:pt x="276" y="218"/>
                  </a:lnTo>
                  <a:lnTo>
                    <a:pt x="275" y="218"/>
                  </a:lnTo>
                  <a:lnTo>
                    <a:pt x="273" y="219"/>
                  </a:lnTo>
                  <a:lnTo>
                    <a:pt x="271" y="220"/>
                  </a:lnTo>
                  <a:lnTo>
                    <a:pt x="271" y="221"/>
                  </a:lnTo>
                  <a:lnTo>
                    <a:pt x="270" y="224"/>
                  </a:lnTo>
                  <a:lnTo>
                    <a:pt x="269" y="226"/>
                  </a:lnTo>
                  <a:lnTo>
                    <a:pt x="264" y="233"/>
                  </a:lnTo>
                  <a:lnTo>
                    <a:pt x="258" y="239"/>
                  </a:lnTo>
                  <a:lnTo>
                    <a:pt x="256" y="247"/>
                  </a:lnTo>
                  <a:lnTo>
                    <a:pt x="257" y="255"/>
                  </a:lnTo>
                  <a:lnTo>
                    <a:pt x="269" y="242"/>
                  </a:lnTo>
                  <a:lnTo>
                    <a:pt x="279" y="227"/>
                  </a:lnTo>
                  <a:lnTo>
                    <a:pt x="290" y="213"/>
                  </a:lnTo>
                  <a:lnTo>
                    <a:pt x="291" y="212"/>
                  </a:lnTo>
                  <a:lnTo>
                    <a:pt x="293" y="211"/>
                  </a:lnTo>
                  <a:lnTo>
                    <a:pt x="294" y="209"/>
                  </a:lnTo>
                  <a:lnTo>
                    <a:pt x="294" y="208"/>
                  </a:lnTo>
                  <a:lnTo>
                    <a:pt x="294" y="207"/>
                  </a:lnTo>
                  <a:lnTo>
                    <a:pt x="294" y="207"/>
                  </a:lnTo>
                  <a:lnTo>
                    <a:pt x="301" y="200"/>
                  </a:lnTo>
                  <a:lnTo>
                    <a:pt x="307" y="192"/>
                  </a:lnTo>
                  <a:lnTo>
                    <a:pt x="314" y="184"/>
                  </a:lnTo>
                  <a:lnTo>
                    <a:pt x="318" y="176"/>
                  </a:lnTo>
                  <a:lnTo>
                    <a:pt x="319" y="165"/>
                  </a:lnTo>
                  <a:lnTo>
                    <a:pt x="318" y="164"/>
                  </a:lnTo>
                  <a:lnTo>
                    <a:pt x="318" y="163"/>
                  </a:lnTo>
                  <a:close/>
                  <a:moveTo>
                    <a:pt x="194" y="158"/>
                  </a:moveTo>
                  <a:lnTo>
                    <a:pt x="191" y="163"/>
                  </a:lnTo>
                  <a:lnTo>
                    <a:pt x="187" y="166"/>
                  </a:lnTo>
                  <a:lnTo>
                    <a:pt x="184" y="169"/>
                  </a:lnTo>
                  <a:lnTo>
                    <a:pt x="180" y="172"/>
                  </a:lnTo>
                  <a:lnTo>
                    <a:pt x="180" y="175"/>
                  </a:lnTo>
                  <a:lnTo>
                    <a:pt x="179" y="177"/>
                  </a:lnTo>
                  <a:lnTo>
                    <a:pt x="177" y="178"/>
                  </a:lnTo>
                  <a:lnTo>
                    <a:pt x="175" y="178"/>
                  </a:lnTo>
                  <a:lnTo>
                    <a:pt x="174" y="181"/>
                  </a:lnTo>
                  <a:lnTo>
                    <a:pt x="173" y="183"/>
                  </a:lnTo>
                  <a:lnTo>
                    <a:pt x="171" y="185"/>
                  </a:lnTo>
                  <a:lnTo>
                    <a:pt x="169" y="188"/>
                  </a:lnTo>
                  <a:lnTo>
                    <a:pt x="167" y="190"/>
                  </a:lnTo>
                  <a:lnTo>
                    <a:pt x="162" y="199"/>
                  </a:lnTo>
                  <a:lnTo>
                    <a:pt x="155" y="207"/>
                  </a:lnTo>
                  <a:lnTo>
                    <a:pt x="147" y="216"/>
                  </a:lnTo>
                  <a:lnTo>
                    <a:pt x="143" y="226"/>
                  </a:lnTo>
                  <a:lnTo>
                    <a:pt x="139" y="228"/>
                  </a:lnTo>
                  <a:lnTo>
                    <a:pt x="137" y="231"/>
                  </a:lnTo>
                  <a:lnTo>
                    <a:pt x="136" y="235"/>
                  </a:lnTo>
                  <a:lnTo>
                    <a:pt x="135" y="239"/>
                  </a:lnTo>
                  <a:lnTo>
                    <a:pt x="138" y="237"/>
                  </a:lnTo>
                  <a:lnTo>
                    <a:pt x="140" y="235"/>
                  </a:lnTo>
                  <a:lnTo>
                    <a:pt x="143" y="231"/>
                  </a:lnTo>
                  <a:lnTo>
                    <a:pt x="144" y="228"/>
                  </a:lnTo>
                  <a:lnTo>
                    <a:pt x="162" y="207"/>
                  </a:lnTo>
                  <a:lnTo>
                    <a:pt x="179" y="187"/>
                  </a:lnTo>
                  <a:lnTo>
                    <a:pt x="197" y="167"/>
                  </a:lnTo>
                  <a:lnTo>
                    <a:pt x="197" y="165"/>
                  </a:lnTo>
                  <a:lnTo>
                    <a:pt x="197" y="163"/>
                  </a:lnTo>
                  <a:lnTo>
                    <a:pt x="197" y="160"/>
                  </a:lnTo>
                  <a:lnTo>
                    <a:pt x="196" y="159"/>
                  </a:lnTo>
                  <a:lnTo>
                    <a:pt x="194" y="158"/>
                  </a:lnTo>
                  <a:close/>
                  <a:moveTo>
                    <a:pt x="65" y="152"/>
                  </a:moveTo>
                  <a:lnTo>
                    <a:pt x="51" y="168"/>
                  </a:lnTo>
                  <a:lnTo>
                    <a:pt x="37" y="183"/>
                  </a:lnTo>
                  <a:lnTo>
                    <a:pt x="24" y="200"/>
                  </a:lnTo>
                  <a:lnTo>
                    <a:pt x="12" y="217"/>
                  </a:lnTo>
                  <a:lnTo>
                    <a:pt x="12" y="218"/>
                  </a:lnTo>
                  <a:lnTo>
                    <a:pt x="11" y="218"/>
                  </a:lnTo>
                  <a:lnTo>
                    <a:pt x="9" y="218"/>
                  </a:lnTo>
                  <a:lnTo>
                    <a:pt x="9" y="218"/>
                  </a:lnTo>
                  <a:lnTo>
                    <a:pt x="9" y="219"/>
                  </a:lnTo>
                  <a:lnTo>
                    <a:pt x="8" y="220"/>
                  </a:lnTo>
                  <a:lnTo>
                    <a:pt x="7" y="223"/>
                  </a:lnTo>
                  <a:lnTo>
                    <a:pt x="6" y="224"/>
                  </a:lnTo>
                  <a:lnTo>
                    <a:pt x="5" y="225"/>
                  </a:lnTo>
                  <a:lnTo>
                    <a:pt x="5" y="228"/>
                  </a:lnTo>
                  <a:lnTo>
                    <a:pt x="5" y="230"/>
                  </a:lnTo>
                  <a:lnTo>
                    <a:pt x="5" y="232"/>
                  </a:lnTo>
                  <a:lnTo>
                    <a:pt x="7" y="233"/>
                  </a:lnTo>
                  <a:lnTo>
                    <a:pt x="37" y="199"/>
                  </a:lnTo>
                  <a:lnTo>
                    <a:pt x="66" y="163"/>
                  </a:lnTo>
                  <a:lnTo>
                    <a:pt x="66" y="159"/>
                  </a:lnTo>
                  <a:lnTo>
                    <a:pt x="66" y="155"/>
                  </a:lnTo>
                  <a:lnTo>
                    <a:pt x="65" y="152"/>
                  </a:lnTo>
                  <a:close/>
                  <a:moveTo>
                    <a:pt x="440" y="144"/>
                  </a:moveTo>
                  <a:lnTo>
                    <a:pt x="433" y="154"/>
                  </a:lnTo>
                  <a:lnTo>
                    <a:pt x="422" y="161"/>
                  </a:lnTo>
                  <a:lnTo>
                    <a:pt x="420" y="166"/>
                  </a:lnTo>
                  <a:lnTo>
                    <a:pt x="416" y="168"/>
                  </a:lnTo>
                  <a:lnTo>
                    <a:pt x="414" y="171"/>
                  </a:lnTo>
                  <a:lnTo>
                    <a:pt x="411" y="175"/>
                  </a:lnTo>
                  <a:lnTo>
                    <a:pt x="402" y="187"/>
                  </a:lnTo>
                  <a:lnTo>
                    <a:pt x="393" y="199"/>
                  </a:lnTo>
                  <a:lnTo>
                    <a:pt x="388" y="204"/>
                  </a:lnTo>
                  <a:lnTo>
                    <a:pt x="384" y="211"/>
                  </a:lnTo>
                  <a:lnTo>
                    <a:pt x="380" y="219"/>
                  </a:lnTo>
                  <a:lnTo>
                    <a:pt x="378" y="220"/>
                  </a:lnTo>
                  <a:lnTo>
                    <a:pt x="376" y="223"/>
                  </a:lnTo>
                  <a:lnTo>
                    <a:pt x="377" y="225"/>
                  </a:lnTo>
                  <a:lnTo>
                    <a:pt x="377" y="228"/>
                  </a:lnTo>
                  <a:lnTo>
                    <a:pt x="377" y="231"/>
                  </a:lnTo>
                  <a:lnTo>
                    <a:pt x="377" y="233"/>
                  </a:lnTo>
                  <a:lnTo>
                    <a:pt x="400" y="208"/>
                  </a:lnTo>
                  <a:lnTo>
                    <a:pt x="421" y="181"/>
                  </a:lnTo>
                  <a:lnTo>
                    <a:pt x="443" y="156"/>
                  </a:lnTo>
                  <a:lnTo>
                    <a:pt x="443" y="153"/>
                  </a:lnTo>
                  <a:lnTo>
                    <a:pt x="443" y="151"/>
                  </a:lnTo>
                  <a:lnTo>
                    <a:pt x="443" y="147"/>
                  </a:lnTo>
                  <a:lnTo>
                    <a:pt x="441" y="145"/>
                  </a:lnTo>
                  <a:lnTo>
                    <a:pt x="440" y="144"/>
                  </a:lnTo>
                  <a:close/>
                  <a:moveTo>
                    <a:pt x="317" y="141"/>
                  </a:moveTo>
                  <a:lnTo>
                    <a:pt x="309" y="148"/>
                  </a:lnTo>
                  <a:lnTo>
                    <a:pt x="303" y="157"/>
                  </a:lnTo>
                  <a:lnTo>
                    <a:pt x="297" y="167"/>
                  </a:lnTo>
                  <a:lnTo>
                    <a:pt x="295" y="167"/>
                  </a:lnTo>
                  <a:lnTo>
                    <a:pt x="294" y="168"/>
                  </a:lnTo>
                  <a:lnTo>
                    <a:pt x="293" y="170"/>
                  </a:lnTo>
                  <a:lnTo>
                    <a:pt x="292" y="172"/>
                  </a:lnTo>
                  <a:lnTo>
                    <a:pt x="291" y="172"/>
                  </a:lnTo>
                  <a:lnTo>
                    <a:pt x="290" y="173"/>
                  </a:lnTo>
                  <a:lnTo>
                    <a:pt x="289" y="175"/>
                  </a:lnTo>
                  <a:lnTo>
                    <a:pt x="278" y="192"/>
                  </a:lnTo>
                  <a:lnTo>
                    <a:pt x="266" y="209"/>
                  </a:lnTo>
                  <a:lnTo>
                    <a:pt x="263" y="209"/>
                  </a:lnTo>
                  <a:lnTo>
                    <a:pt x="260" y="214"/>
                  </a:lnTo>
                  <a:lnTo>
                    <a:pt x="258" y="218"/>
                  </a:lnTo>
                  <a:lnTo>
                    <a:pt x="256" y="225"/>
                  </a:lnTo>
                  <a:lnTo>
                    <a:pt x="256" y="232"/>
                  </a:lnTo>
                  <a:lnTo>
                    <a:pt x="258" y="231"/>
                  </a:lnTo>
                  <a:lnTo>
                    <a:pt x="260" y="230"/>
                  </a:lnTo>
                  <a:lnTo>
                    <a:pt x="261" y="228"/>
                  </a:lnTo>
                  <a:lnTo>
                    <a:pt x="263" y="226"/>
                  </a:lnTo>
                  <a:lnTo>
                    <a:pt x="264" y="225"/>
                  </a:lnTo>
                  <a:lnTo>
                    <a:pt x="266" y="224"/>
                  </a:lnTo>
                  <a:lnTo>
                    <a:pt x="290" y="191"/>
                  </a:lnTo>
                  <a:lnTo>
                    <a:pt x="314" y="158"/>
                  </a:lnTo>
                  <a:lnTo>
                    <a:pt x="315" y="157"/>
                  </a:lnTo>
                  <a:lnTo>
                    <a:pt x="317" y="157"/>
                  </a:lnTo>
                  <a:lnTo>
                    <a:pt x="318" y="157"/>
                  </a:lnTo>
                  <a:lnTo>
                    <a:pt x="318" y="154"/>
                  </a:lnTo>
                  <a:lnTo>
                    <a:pt x="318" y="151"/>
                  </a:lnTo>
                  <a:lnTo>
                    <a:pt x="319" y="147"/>
                  </a:lnTo>
                  <a:lnTo>
                    <a:pt x="318" y="144"/>
                  </a:lnTo>
                  <a:lnTo>
                    <a:pt x="317" y="141"/>
                  </a:lnTo>
                  <a:close/>
                  <a:moveTo>
                    <a:pt x="194" y="137"/>
                  </a:moveTo>
                  <a:lnTo>
                    <a:pt x="191" y="141"/>
                  </a:lnTo>
                  <a:lnTo>
                    <a:pt x="188" y="144"/>
                  </a:lnTo>
                  <a:lnTo>
                    <a:pt x="185" y="147"/>
                  </a:lnTo>
                  <a:lnTo>
                    <a:pt x="182" y="151"/>
                  </a:lnTo>
                  <a:lnTo>
                    <a:pt x="177" y="158"/>
                  </a:lnTo>
                  <a:lnTo>
                    <a:pt x="171" y="165"/>
                  </a:lnTo>
                  <a:lnTo>
                    <a:pt x="165" y="173"/>
                  </a:lnTo>
                  <a:lnTo>
                    <a:pt x="159" y="181"/>
                  </a:lnTo>
                  <a:lnTo>
                    <a:pt x="153" y="190"/>
                  </a:lnTo>
                  <a:lnTo>
                    <a:pt x="148" y="197"/>
                  </a:lnTo>
                  <a:lnTo>
                    <a:pt x="140" y="204"/>
                  </a:lnTo>
                  <a:lnTo>
                    <a:pt x="140" y="207"/>
                  </a:lnTo>
                  <a:lnTo>
                    <a:pt x="139" y="211"/>
                  </a:lnTo>
                  <a:lnTo>
                    <a:pt x="137" y="213"/>
                  </a:lnTo>
                  <a:lnTo>
                    <a:pt x="135" y="215"/>
                  </a:lnTo>
                  <a:lnTo>
                    <a:pt x="133" y="216"/>
                  </a:lnTo>
                  <a:lnTo>
                    <a:pt x="134" y="218"/>
                  </a:lnTo>
                  <a:lnTo>
                    <a:pt x="134" y="220"/>
                  </a:lnTo>
                  <a:lnTo>
                    <a:pt x="134" y="223"/>
                  </a:lnTo>
                  <a:lnTo>
                    <a:pt x="135" y="225"/>
                  </a:lnTo>
                  <a:lnTo>
                    <a:pt x="137" y="224"/>
                  </a:lnTo>
                  <a:lnTo>
                    <a:pt x="139" y="221"/>
                  </a:lnTo>
                  <a:lnTo>
                    <a:pt x="141" y="219"/>
                  </a:lnTo>
                  <a:lnTo>
                    <a:pt x="143" y="216"/>
                  </a:lnTo>
                  <a:lnTo>
                    <a:pt x="144" y="213"/>
                  </a:lnTo>
                  <a:lnTo>
                    <a:pt x="151" y="205"/>
                  </a:lnTo>
                  <a:lnTo>
                    <a:pt x="159" y="196"/>
                  </a:lnTo>
                  <a:lnTo>
                    <a:pt x="167" y="187"/>
                  </a:lnTo>
                  <a:lnTo>
                    <a:pt x="173" y="176"/>
                  </a:lnTo>
                  <a:lnTo>
                    <a:pt x="183" y="165"/>
                  </a:lnTo>
                  <a:lnTo>
                    <a:pt x="188" y="159"/>
                  </a:lnTo>
                  <a:lnTo>
                    <a:pt x="193" y="153"/>
                  </a:lnTo>
                  <a:lnTo>
                    <a:pt x="196" y="146"/>
                  </a:lnTo>
                  <a:lnTo>
                    <a:pt x="196" y="137"/>
                  </a:lnTo>
                  <a:lnTo>
                    <a:pt x="195" y="137"/>
                  </a:lnTo>
                  <a:lnTo>
                    <a:pt x="195" y="137"/>
                  </a:lnTo>
                  <a:lnTo>
                    <a:pt x="194" y="137"/>
                  </a:lnTo>
                  <a:close/>
                  <a:moveTo>
                    <a:pt x="65" y="135"/>
                  </a:moveTo>
                  <a:lnTo>
                    <a:pt x="44" y="158"/>
                  </a:lnTo>
                  <a:lnTo>
                    <a:pt x="25" y="182"/>
                  </a:lnTo>
                  <a:lnTo>
                    <a:pt x="5" y="206"/>
                  </a:lnTo>
                  <a:lnTo>
                    <a:pt x="5" y="209"/>
                  </a:lnTo>
                  <a:lnTo>
                    <a:pt x="5" y="212"/>
                  </a:lnTo>
                  <a:lnTo>
                    <a:pt x="5" y="215"/>
                  </a:lnTo>
                  <a:lnTo>
                    <a:pt x="6" y="214"/>
                  </a:lnTo>
                  <a:lnTo>
                    <a:pt x="7" y="213"/>
                  </a:lnTo>
                  <a:lnTo>
                    <a:pt x="8" y="212"/>
                  </a:lnTo>
                  <a:lnTo>
                    <a:pt x="9" y="209"/>
                  </a:lnTo>
                  <a:lnTo>
                    <a:pt x="11" y="208"/>
                  </a:lnTo>
                  <a:lnTo>
                    <a:pt x="13" y="208"/>
                  </a:lnTo>
                  <a:lnTo>
                    <a:pt x="24" y="192"/>
                  </a:lnTo>
                  <a:lnTo>
                    <a:pt x="36" y="178"/>
                  </a:lnTo>
                  <a:lnTo>
                    <a:pt x="49" y="164"/>
                  </a:lnTo>
                  <a:lnTo>
                    <a:pt x="62" y="151"/>
                  </a:lnTo>
                  <a:lnTo>
                    <a:pt x="63" y="147"/>
                  </a:lnTo>
                  <a:lnTo>
                    <a:pt x="64" y="145"/>
                  </a:lnTo>
                  <a:lnTo>
                    <a:pt x="65" y="143"/>
                  </a:lnTo>
                  <a:lnTo>
                    <a:pt x="66" y="141"/>
                  </a:lnTo>
                  <a:lnTo>
                    <a:pt x="66" y="140"/>
                  </a:lnTo>
                  <a:lnTo>
                    <a:pt x="66" y="139"/>
                  </a:lnTo>
                  <a:lnTo>
                    <a:pt x="66" y="137"/>
                  </a:lnTo>
                  <a:lnTo>
                    <a:pt x="66" y="136"/>
                  </a:lnTo>
                  <a:lnTo>
                    <a:pt x="65" y="135"/>
                  </a:lnTo>
                  <a:lnTo>
                    <a:pt x="65" y="135"/>
                  </a:lnTo>
                  <a:close/>
                  <a:moveTo>
                    <a:pt x="440" y="124"/>
                  </a:moveTo>
                  <a:lnTo>
                    <a:pt x="422" y="141"/>
                  </a:lnTo>
                  <a:lnTo>
                    <a:pt x="405" y="159"/>
                  </a:lnTo>
                  <a:lnTo>
                    <a:pt x="390" y="179"/>
                  </a:lnTo>
                  <a:lnTo>
                    <a:pt x="375" y="199"/>
                  </a:lnTo>
                  <a:lnTo>
                    <a:pt x="376" y="203"/>
                  </a:lnTo>
                  <a:lnTo>
                    <a:pt x="376" y="206"/>
                  </a:lnTo>
                  <a:lnTo>
                    <a:pt x="376" y="209"/>
                  </a:lnTo>
                  <a:lnTo>
                    <a:pt x="375" y="213"/>
                  </a:lnTo>
                  <a:lnTo>
                    <a:pt x="377" y="213"/>
                  </a:lnTo>
                  <a:lnTo>
                    <a:pt x="378" y="212"/>
                  </a:lnTo>
                  <a:lnTo>
                    <a:pt x="379" y="211"/>
                  </a:lnTo>
                  <a:lnTo>
                    <a:pt x="380" y="208"/>
                  </a:lnTo>
                  <a:lnTo>
                    <a:pt x="380" y="207"/>
                  </a:lnTo>
                  <a:lnTo>
                    <a:pt x="388" y="200"/>
                  </a:lnTo>
                  <a:lnTo>
                    <a:pt x="393" y="192"/>
                  </a:lnTo>
                  <a:lnTo>
                    <a:pt x="399" y="187"/>
                  </a:lnTo>
                  <a:lnTo>
                    <a:pt x="399" y="185"/>
                  </a:lnTo>
                  <a:lnTo>
                    <a:pt x="400" y="183"/>
                  </a:lnTo>
                  <a:lnTo>
                    <a:pt x="401" y="182"/>
                  </a:lnTo>
                  <a:lnTo>
                    <a:pt x="402" y="182"/>
                  </a:lnTo>
                  <a:lnTo>
                    <a:pt x="403" y="181"/>
                  </a:lnTo>
                  <a:lnTo>
                    <a:pt x="410" y="172"/>
                  </a:lnTo>
                  <a:lnTo>
                    <a:pt x="416" y="164"/>
                  </a:lnTo>
                  <a:lnTo>
                    <a:pt x="423" y="156"/>
                  </a:lnTo>
                  <a:lnTo>
                    <a:pt x="428" y="151"/>
                  </a:lnTo>
                  <a:lnTo>
                    <a:pt x="434" y="145"/>
                  </a:lnTo>
                  <a:lnTo>
                    <a:pt x="438" y="140"/>
                  </a:lnTo>
                  <a:lnTo>
                    <a:pt x="441" y="132"/>
                  </a:lnTo>
                  <a:lnTo>
                    <a:pt x="440" y="124"/>
                  </a:lnTo>
                  <a:close/>
                  <a:moveTo>
                    <a:pt x="316" y="122"/>
                  </a:moveTo>
                  <a:lnTo>
                    <a:pt x="307" y="133"/>
                  </a:lnTo>
                  <a:lnTo>
                    <a:pt x="300" y="145"/>
                  </a:lnTo>
                  <a:lnTo>
                    <a:pt x="287" y="159"/>
                  </a:lnTo>
                  <a:lnTo>
                    <a:pt x="276" y="176"/>
                  </a:lnTo>
                  <a:lnTo>
                    <a:pt x="270" y="179"/>
                  </a:lnTo>
                  <a:lnTo>
                    <a:pt x="267" y="182"/>
                  </a:lnTo>
                  <a:lnTo>
                    <a:pt x="264" y="188"/>
                  </a:lnTo>
                  <a:lnTo>
                    <a:pt x="261" y="192"/>
                  </a:lnTo>
                  <a:lnTo>
                    <a:pt x="260" y="193"/>
                  </a:lnTo>
                  <a:lnTo>
                    <a:pt x="259" y="193"/>
                  </a:lnTo>
                  <a:lnTo>
                    <a:pt x="257" y="197"/>
                  </a:lnTo>
                  <a:lnTo>
                    <a:pt x="257" y="201"/>
                  </a:lnTo>
                  <a:lnTo>
                    <a:pt x="257" y="203"/>
                  </a:lnTo>
                  <a:lnTo>
                    <a:pt x="256" y="206"/>
                  </a:lnTo>
                  <a:lnTo>
                    <a:pt x="256" y="211"/>
                  </a:lnTo>
                  <a:lnTo>
                    <a:pt x="269" y="196"/>
                  </a:lnTo>
                  <a:lnTo>
                    <a:pt x="281" y="181"/>
                  </a:lnTo>
                  <a:lnTo>
                    <a:pt x="292" y="165"/>
                  </a:lnTo>
                  <a:lnTo>
                    <a:pt x="301" y="155"/>
                  </a:lnTo>
                  <a:lnTo>
                    <a:pt x="309" y="143"/>
                  </a:lnTo>
                  <a:lnTo>
                    <a:pt x="318" y="132"/>
                  </a:lnTo>
                  <a:lnTo>
                    <a:pt x="317" y="131"/>
                  </a:lnTo>
                  <a:lnTo>
                    <a:pt x="317" y="130"/>
                  </a:lnTo>
                  <a:lnTo>
                    <a:pt x="318" y="128"/>
                  </a:lnTo>
                  <a:lnTo>
                    <a:pt x="318" y="125"/>
                  </a:lnTo>
                  <a:lnTo>
                    <a:pt x="318" y="123"/>
                  </a:lnTo>
                  <a:lnTo>
                    <a:pt x="317" y="122"/>
                  </a:lnTo>
                  <a:lnTo>
                    <a:pt x="316" y="122"/>
                  </a:lnTo>
                  <a:close/>
                  <a:moveTo>
                    <a:pt x="194" y="118"/>
                  </a:moveTo>
                  <a:lnTo>
                    <a:pt x="193" y="119"/>
                  </a:lnTo>
                  <a:lnTo>
                    <a:pt x="191" y="120"/>
                  </a:lnTo>
                  <a:lnTo>
                    <a:pt x="189" y="121"/>
                  </a:lnTo>
                  <a:lnTo>
                    <a:pt x="187" y="122"/>
                  </a:lnTo>
                  <a:lnTo>
                    <a:pt x="179" y="136"/>
                  </a:lnTo>
                  <a:lnTo>
                    <a:pt x="169" y="148"/>
                  </a:lnTo>
                  <a:lnTo>
                    <a:pt x="159" y="160"/>
                  </a:lnTo>
                  <a:lnTo>
                    <a:pt x="151" y="175"/>
                  </a:lnTo>
                  <a:lnTo>
                    <a:pt x="148" y="177"/>
                  </a:lnTo>
                  <a:lnTo>
                    <a:pt x="145" y="180"/>
                  </a:lnTo>
                  <a:lnTo>
                    <a:pt x="143" y="183"/>
                  </a:lnTo>
                  <a:lnTo>
                    <a:pt x="139" y="187"/>
                  </a:lnTo>
                  <a:lnTo>
                    <a:pt x="137" y="189"/>
                  </a:lnTo>
                  <a:lnTo>
                    <a:pt x="134" y="192"/>
                  </a:lnTo>
                  <a:lnTo>
                    <a:pt x="134" y="195"/>
                  </a:lnTo>
                  <a:lnTo>
                    <a:pt x="133" y="200"/>
                  </a:lnTo>
                  <a:lnTo>
                    <a:pt x="133" y="204"/>
                  </a:lnTo>
                  <a:lnTo>
                    <a:pt x="133" y="207"/>
                  </a:lnTo>
                  <a:lnTo>
                    <a:pt x="135" y="205"/>
                  </a:lnTo>
                  <a:lnTo>
                    <a:pt x="137" y="203"/>
                  </a:lnTo>
                  <a:lnTo>
                    <a:pt x="139" y="201"/>
                  </a:lnTo>
                  <a:lnTo>
                    <a:pt x="143" y="199"/>
                  </a:lnTo>
                  <a:lnTo>
                    <a:pt x="147" y="191"/>
                  </a:lnTo>
                  <a:lnTo>
                    <a:pt x="152" y="183"/>
                  </a:lnTo>
                  <a:lnTo>
                    <a:pt x="158" y="177"/>
                  </a:lnTo>
                  <a:lnTo>
                    <a:pt x="171" y="160"/>
                  </a:lnTo>
                  <a:lnTo>
                    <a:pt x="184" y="143"/>
                  </a:lnTo>
                  <a:lnTo>
                    <a:pt x="186" y="140"/>
                  </a:lnTo>
                  <a:lnTo>
                    <a:pt x="187" y="136"/>
                  </a:lnTo>
                  <a:lnTo>
                    <a:pt x="189" y="133"/>
                  </a:lnTo>
                  <a:lnTo>
                    <a:pt x="192" y="131"/>
                  </a:lnTo>
                  <a:lnTo>
                    <a:pt x="194" y="129"/>
                  </a:lnTo>
                  <a:lnTo>
                    <a:pt x="195" y="125"/>
                  </a:lnTo>
                  <a:lnTo>
                    <a:pt x="196" y="123"/>
                  </a:lnTo>
                  <a:lnTo>
                    <a:pt x="196" y="120"/>
                  </a:lnTo>
                  <a:lnTo>
                    <a:pt x="194" y="118"/>
                  </a:lnTo>
                  <a:close/>
                  <a:moveTo>
                    <a:pt x="63" y="115"/>
                  </a:moveTo>
                  <a:lnTo>
                    <a:pt x="53" y="128"/>
                  </a:lnTo>
                  <a:lnTo>
                    <a:pt x="41" y="139"/>
                  </a:lnTo>
                  <a:lnTo>
                    <a:pt x="33" y="151"/>
                  </a:lnTo>
                  <a:lnTo>
                    <a:pt x="25" y="160"/>
                  </a:lnTo>
                  <a:lnTo>
                    <a:pt x="16" y="170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5"/>
                  </a:lnTo>
                  <a:lnTo>
                    <a:pt x="5" y="189"/>
                  </a:lnTo>
                  <a:lnTo>
                    <a:pt x="5" y="191"/>
                  </a:lnTo>
                  <a:lnTo>
                    <a:pt x="5" y="194"/>
                  </a:lnTo>
                  <a:lnTo>
                    <a:pt x="5" y="196"/>
                  </a:lnTo>
                  <a:lnTo>
                    <a:pt x="9" y="193"/>
                  </a:lnTo>
                  <a:lnTo>
                    <a:pt x="13" y="190"/>
                  </a:lnTo>
                  <a:lnTo>
                    <a:pt x="16" y="185"/>
                  </a:lnTo>
                  <a:lnTo>
                    <a:pt x="18" y="181"/>
                  </a:lnTo>
                  <a:lnTo>
                    <a:pt x="28" y="172"/>
                  </a:lnTo>
                  <a:lnTo>
                    <a:pt x="36" y="163"/>
                  </a:lnTo>
                  <a:lnTo>
                    <a:pt x="44" y="154"/>
                  </a:lnTo>
                  <a:lnTo>
                    <a:pt x="49" y="147"/>
                  </a:lnTo>
                  <a:lnTo>
                    <a:pt x="53" y="142"/>
                  </a:lnTo>
                  <a:lnTo>
                    <a:pt x="57" y="136"/>
                  </a:lnTo>
                  <a:lnTo>
                    <a:pt x="61" y="130"/>
                  </a:lnTo>
                  <a:lnTo>
                    <a:pt x="63" y="130"/>
                  </a:lnTo>
                  <a:lnTo>
                    <a:pt x="64" y="129"/>
                  </a:lnTo>
                  <a:lnTo>
                    <a:pt x="66" y="128"/>
                  </a:lnTo>
                  <a:lnTo>
                    <a:pt x="66" y="123"/>
                  </a:lnTo>
                  <a:lnTo>
                    <a:pt x="66" y="118"/>
                  </a:lnTo>
                  <a:lnTo>
                    <a:pt x="65" y="115"/>
                  </a:lnTo>
                  <a:lnTo>
                    <a:pt x="63" y="115"/>
                  </a:lnTo>
                  <a:close/>
                  <a:moveTo>
                    <a:pt x="7" y="106"/>
                  </a:moveTo>
                  <a:lnTo>
                    <a:pt x="3" y="106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1" y="113"/>
                  </a:lnTo>
                  <a:lnTo>
                    <a:pt x="2" y="117"/>
                  </a:lnTo>
                  <a:lnTo>
                    <a:pt x="4" y="120"/>
                  </a:lnTo>
                  <a:lnTo>
                    <a:pt x="6" y="117"/>
                  </a:lnTo>
                  <a:lnTo>
                    <a:pt x="9" y="113"/>
                  </a:lnTo>
                  <a:lnTo>
                    <a:pt x="13" y="110"/>
                  </a:lnTo>
                  <a:lnTo>
                    <a:pt x="14" y="107"/>
                  </a:lnTo>
                  <a:lnTo>
                    <a:pt x="11" y="106"/>
                  </a:lnTo>
                  <a:lnTo>
                    <a:pt x="7" y="106"/>
                  </a:lnTo>
                  <a:close/>
                  <a:moveTo>
                    <a:pt x="23" y="105"/>
                  </a:moveTo>
                  <a:lnTo>
                    <a:pt x="21" y="106"/>
                  </a:lnTo>
                  <a:lnTo>
                    <a:pt x="16" y="112"/>
                  </a:lnTo>
                  <a:lnTo>
                    <a:pt x="9" y="120"/>
                  </a:lnTo>
                  <a:lnTo>
                    <a:pt x="3" y="128"/>
                  </a:lnTo>
                  <a:lnTo>
                    <a:pt x="4" y="132"/>
                  </a:lnTo>
                  <a:lnTo>
                    <a:pt x="4" y="136"/>
                  </a:lnTo>
                  <a:lnTo>
                    <a:pt x="17" y="121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6" y="105"/>
                  </a:lnTo>
                  <a:lnTo>
                    <a:pt x="24" y="105"/>
                  </a:lnTo>
                  <a:lnTo>
                    <a:pt x="23" y="105"/>
                  </a:lnTo>
                  <a:close/>
                  <a:moveTo>
                    <a:pt x="61" y="105"/>
                  </a:moveTo>
                  <a:lnTo>
                    <a:pt x="59" y="105"/>
                  </a:lnTo>
                  <a:lnTo>
                    <a:pt x="56" y="106"/>
                  </a:lnTo>
                  <a:lnTo>
                    <a:pt x="54" y="106"/>
                  </a:lnTo>
                  <a:lnTo>
                    <a:pt x="44" y="117"/>
                  </a:lnTo>
                  <a:lnTo>
                    <a:pt x="35" y="129"/>
                  </a:lnTo>
                  <a:lnTo>
                    <a:pt x="30" y="133"/>
                  </a:lnTo>
                  <a:lnTo>
                    <a:pt x="26" y="137"/>
                  </a:lnTo>
                  <a:lnTo>
                    <a:pt x="21" y="143"/>
                  </a:lnTo>
                  <a:lnTo>
                    <a:pt x="19" y="146"/>
                  </a:lnTo>
                  <a:lnTo>
                    <a:pt x="16" y="151"/>
                  </a:lnTo>
                  <a:lnTo>
                    <a:pt x="13" y="156"/>
                  </a:lnTo>
                  <a:lnTo>
                    <a:pt x="8" y="161"/>
                  </a:lnTo>
                  <a:lnTo>
                    <a:pt x="5" y="168"/>
                  </a:lnTo>
                  <a:lnTo>
                    <a:pt x="5" y="176"/>
                  </a:lnTo>
                  <a:lnTo>
                    <a:pt x="16" y="164"/>
                  </a:lnTo>
                  <a:lnTo>
                    <a:pt x="27" y="151"/>
                  </a:lnTo>
                  <a:lnTo>
                    <a:pt x="38" y="139"/>
                  </a:lnTo>
                  <a:lnTo>
                    <a:pt x="47" y="127"/>
                  </a:lnTo>
                  <a:lnTo>
                    <a:pt x="57" y="117"/>
                  </a:lnTo>
                  <a:lnTo>
                    <a:pt x="57" y="113"/>
                  </a:lnTo>
                  <a:lnTo>
                    <a:pt x="59" y="112"/>
                  </a:lnTo>
                  <a:lnTo>
                    <a:pt x="61" y="110"/>
                  </a:lnTo>
                  <a:lnTo>
                    <a:pt x="62" y="109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1" y="105"/>
                  </a:lnTo>
                  <a:close/>
                  <a:moveTo>
                    <a:pt x="47" y="105"/>
                  </a:moveTo>
                  <a:lnTo>
                    <a:pt x="45" y="105"/>
                  </a:lnTo>
                  <a:lnTo>
                    <a:pt x="43" y="105"/>
                  </a:lnTo>
                  <a:lnTo>
                    <a:pt x="41" y="106"/>
                  </a:lnTo>
                  <a:lnTo>
                    <a:pt x="39" y="105"/>
                  </a:lnTo>
                  <a:lnTo>
                    <a:pt x="27" y="117"/>
                  </a:lnTo>
                  <a:lnTo>
                    <a:pt x="15" y="130"/>
                  </a:lnTo>
                  <a:lnTo>
                    <a:pt x="4" y="144"/>
                  </a:lnTo>
                  <a:lnTo>
                    <a:pt x="4" y="147"/>
                  </a:lnTo>
                  <a:lnTo>
                    <a:pt x="4" y="151"/>
                  </a:lnTo>
                  <a:lnTo>
                    <a:pt x="4" y="154"/>
                  </a:lnTo>
                  <a:lnTo>
                    <a:pt x="4" y="156"/>
                  </a:lnTo>
                  <a:lnTo>
                    <a:pt x="4" y="159"/>
                  </a:lnTo>
                  <a:lnTo>
                    <a:pt x="26" y="132"/>
                  </a:lnTo>
                  <a:lnTo>
                    <a:pt x="48" y="105"/>
                  </a:lnTo>
                  <a:lnTo>
                    <a:pt x="47" y="105"/>
                  </a:lnTo>
                  <a:close/>
                  <a:moveTo>
                    <a:pt x="316" y="104"/>
                  </a:moveTo>
                  <a:lnTo>
                    <a:pt x="306" y="115"/>
                  </a:lnTo>
                  <a:lnTo>
                    <a:pt x="296" y="127"/>
                  </a:lnTo>
                  <a:lnTo>
                    <a:pt x="289" y="141"/>
                  </a:lnTo>
                  <a:lnTo>
                    <a:pt x="287" y="142"/>
                  </a:lnTo>
                  <a:lnTo>
                    <a:pt x="285" y="143"/>
                  </a:lnTo>
                  <a:lnTo>
                    <a:pt x="284" y="144"/>
                  </a:lnTo>
                  <a:lnTo>
                    <a:pt x="283" y="146"/>
                  </a:lnTo>
                  <a:lnTo>
                    <a:pt x="281" y="148"/>
                  </a:lnTo>
                  <a:lnTo>
                    <a:pt x="280" y="149"/>
                  </a:lnTo>
                  <a:lnTo>
                    <a:pt x="277" y="151"/>
                  </a:lnTo>
                  <a:lnTo>
                    <a:pt x="272" y="159"/>
                  </a:lnTo>
                  <a:lnTo>
                    <a:pt x="266" y="166"/>
                  </a:lnTo>
                  <a:lnTo>
                    <a:pt x="259" y="175"/>
                  </a:lnTo>
                  <a:lnTo>
                    <a:pt x="260" y="177"/>
                  </a:lnTo>
                  <a:lnTo>
                    <a:pt x="259" y="179"/>
                  </a:lnTo>
                  <a:lnTo>
                    <a:pt x="258" y="181"/>
                  </a:lnTo>
                  <a:lnTo>
                    <a:pt x="257" y="183"/>
                  </a:lnTo>
                  <a:lnTo>
                    <a:pt x="257" y="187"/>
                  </a:lnTo>
                  <a:lnTo>
                    <a:pt x="257" y="189"/>
                  </a:lnTo>
                  <a:lnTo>
                    <a:pt x="267" y="178"/>
                  </a:lnTo>
                  <a:lnTo>
                    <a:pt x="278" y="166"/>
                  </a:lnTo>
                  <a:lnTo>
                    <a:pt x="293" y="147"/>
                  </a:lnTo>
                  <a:lnTo>
                    <a:pt x="307" y="128"/>
                  </a:lnTo>
                  <a:lnTo>
                    <a:pt x="313" y="122"/>
                  </a:lnTo>
                  <a:lnTo>
                    <a:pt x="316" y="117"/>
                  </a:lnTo>
                  <a:lnTo>
                    <a:pt x="318" y="110"/>
                  </a:lnTo>
                  <a:lnTo>
                    <a:pt x="316" y="104"/>
                  </a:lnTo>
                  <a:close/>
                  <a:moveTo>
                    <a:pt x="439" y="101"/>
                  </a:moveTo>
                  <a:lnTo>
                    <a:pt x="425" y="117"/>
                  </a:lnTo>
                  <a:lnTo>
                    <a:pt x="412" y="131"/>
                  </a:lnTo>
                  <a:lnTo>
                    <a:pt x="398" y="145"/>
                  </a:lnTo>
                  <a:lnTo>
                    <a:pt x="398" y="148"/>
                  </a:lnTo>
                  <a:lnTo>
                    <a:pt x="397" y="149"/>
                  </a:lnTo>
                  <a:lnTo>
                    <a:pt x="396" y="151"/>
                  </a:lnTo>
                  <a:lnTo>
                    <a:pt x="395" y="152"/>
                  </a:lnTo>
                  <a:lnTo>
                    <a:pt x="392" y="152"/>
                  </a:lnTo>
                  <a:lnTo>
                    <a:pt x="388" y="159"/>
                  </a:lnTo>
                  <a:lnTo>
                    <a:pt x="383" y="166"/>
                  </a:lnTo>
                  <a:lnTo>
                    <a:pt x="378" y="171"/>
                  </a:lnTo>
                  <a:lnTo>
                    <a:pt x="374" y="180"/>
                  </a:lnTo>
                  <a:lnTo>
                    <a:pt x="375" y="180"/>
                  </a:lnTo>
                  <a:lnTo>
                    <a:pt x="375" y="181"/>
                  </a:lnTo>
                  <a:lnTo>
                    <a:pt x="375" y="182"/>
                  </a:lnTo>
                  <a:lnTo>
                    <a:pt x="375" y="184"/>
                  </a:lnTo>
                  <a:lnTo>
                    <a:pt x="375" y="185"/>
                  </a:lnTo>
                  <a:lnTo>
                    <a:pt x="376" y="187"/>
                  </a:lnTo>
                  <a:lnTo>
                    <a:pt x="377" y="187"/>
                  </a:lnTo>
                  <a:lnTo>
                    <a:pt x="398" y="163"/>
                  </a:lnTo>
                  <a:lnTo>
                    <a:pt x="420" y="137"/>
                  </a:lnTo>
                  <a:lnTo>
                    <a:pt x="440" y="112"/>
                  </a:lnTo>
                  <a:lnTo>
                    <a:pt x="440" y="109"/>
                  </a:lnTo>
                  <a:lnTo>
                    <a:pt x="440" y="107"/>
                  </a:lnTo>
                  <a:lnTo>
                    <a:pt x="440" y="104"/>
                  </a:lnTo>
                  <a:lnTo>
                    <a:pt x="439" y="101"/>
                  </a:lnTo>
                  <a:close/>
                  <a:moveTo>
                    <a:pt x="193" y="95"/>
                  </a:moveTo>
                  <a:lnTo>
                    <a:pt x="168" y="128"/>
                  </a:lnTo>
                  <a:lnTo>
                    <a:pt x="140" y="159"/>
                  </a:lnTo>
                  <a:lnTo>
                    <a:pt x="140" y="160"/>
                  </a:lnTo>
                  <a:lnTo>
                    <a:pt x="139" y="163"/>
                  </a:lnTo>
                  <a:lnTo>
                    <a:pt x="138" y="165"/>
                  </a:lnTo>
                  <a:lnTo>
                    <a:pt x="137" y="166"/>
                  </a:lnTo>
                  <a:lnTo>
                    <a:pt x="136" y="168"/>
                  </a:lnTo>
                  <a:lnTo>
                    <a:pt x="137" y="170"/>
                  </a:lnTo>
                  <a:lnTo>
                    <a:pt x="135" y="171"/>
                  </a:lnTo>
                  <a:lnTo>
                    <a:pt x="133" y="172"/>
                  </a:lnTo>
                  <a:lnTo>
                    <a:pt x="132" y="173"/>
                  </a:lnTo>
                  <a:lnTo>
                    <a:pt x="131" y="176"/>
                  </a:lnTo>
                  <a:lnTo>
                    <a:pt x="131" y="177"/>
                  </a:lnTo>
                  <a:lnTo>
                    <a:pt x="131" y="179"/>
                  </a:lnTo>
                  <a:lnTo>
                    <a:pt x="132" y="181"/>
                  </a:lnTo>
                  <a:lnTo>
                    <a:pt x="132" y="182"/>
                  </a:lnTo>
                  <a:lnTo>
                    <a:pt x="133" y="184"/>
                  </a:lnTo>
                  <a:lnTo>
                    <a:pt x="135" y="183"/>
                  </a:lnTo>
                  <a:lnTo>
                    <a:pt x="137" y="182"/>
                  </a:lnTo>
                  <a:lnTo>
                    <a:pt x="139" y="180"/>
                  </a:lnTo>
                  <a:lnTo>
                    <a:pt x="140" y="177"/>
                  </a:lnTo>
                  <a:lnTo>
                    <a:pt x="143" y="176"/>
                  </a:lnTo>
                  <a:lnTo>
                    <a:pt x="145" y="173"/>
                  </a:lnTo>
                  <a:lnTo>
                    <a:pt x="147" y="171"/>
                  </a:lnTo>
                  <a:lnTo>
                    <a:pt x="148" y="169"/>
                  </a:lnTo>
                  <a:lnTo>
                    <a:pt x="149" y="166"/>
                  </a:lnTo>
                  <a:lnTo>
                    <a:pt x="151" y="164"/>
                  </a:lnTo>
                  <a:lnTo>
                    <a:pt x="156" y="158"/>
                  </a:lnTo>
                  <a:lnTo>
                    <a:pt x="160" y="153"/>
                  </a:lnTo>
                  <a:lnTo>
                    <a:pt x="164" y="148"/>
                  </a:lnTo>
                  <a:lnTo>
                    <a:pt x="196" y="106"/>
                  </a:lnTo>
                  <a:lnTo>
                    <a:pt x="196" y="95"/>
                  </a:lnTo>
                  <a:lnTo>
                    <a:pt x="193" y="95"/>
                  </a:lnTo>
                  <a:close/>
                  <a:moveTo>
                    <a:pt x="438" y="84"/>
                  </a:moveTo>
                  <a:lnTo>
                    <a:pt x="438" y="86"/>
                  </a:lnTo>
                  <a:lnTo>
                    <a:pt x="432" y="92"/>
                  </a:lnTo>
                  <a:lnTo>
                    <a:pt x="426" y="98"/>
                  </a:lnTo>
                  <a:lnTo>
                    <a:pt x="421" y="104"/>
                  </a:lnTo>
                  <a:lnTo>
                    <a:pt x="414" y="109"/>
                  </a:lnTo>
                  <a:lnTo>
                    <a:pt x="413" y="111"/>
                  </a:lnTo>
                  <a:lnTo>
                    <a:pt x="412" y="113"/>
                  </a:lnTo>
                  <a:lnTo>
                    <a:pt x="410" y="116"/>
                  </a:lnTo>
                  <a:lnTo>
                    <a:pt x="409" y="117"/>
                  </a:lnTo>
                  <a:lnTo>
                    <a:pt x="407" y="119"/>
                  </a:lnTo>
                  <a:lnTo>
                    <a:pt x="405" y="121"/>
                  </a:lnTo>
                  <a:lnTo>
                    <a:pt x="403" y="122"/>
                  </a:lnTo>
                  <a:lnTo>
                    <a:pt x="402" y="123"/>
                  </a:lnTo>
                  <a:lnTo>
                    <a:pt x="400" y="124"/>
                  </a:lnTo>
                  <a:lnTo>
                    <a:pt x="400" y="124"/>
                  </a:lnTo>
                  <a:lnTo>
                    <a:pt x="400" y="125"/>
                  </a:lnTo>
                  <a:lnTo>
                    <a:pt x="399" y="127"/>
                  </a:lnTo>
                  <a:lnTo>
                    <a:pt x="399" y="128"/>
                  </a:lnTo>
                  <a:lnTo>
                    <a:pt x="390" y="136"/>
                  </a:lnTo>
                  <a:lnTo>
                    <a:pt x="383" y="147"/>
                  </a:lnTo>
                  <a:lnTo>
                    <a:pt x="374" y="157"/>
                  </a:lnTo>
                  <a:lnTo>
                    <a:pt x="374" y="160"/>
                  </a:lnTo>
                  <a:lnTo>
                    <a:pt x="374" y="164"/>
                  </a:lnTo>
                  <a:lnTo>
                    <a:pt x="374" y="166"/>
                  </a:lnTo>
                  <a:lnTo>
                    <a:pt x="375" y="168"/>
                  </a:lnTo>
                  <a:lnTo>
                    <a:pt x="407" y="132"/>
                  </a:lnTo>
                  <a:lnTo>
                    <a:pt x="438" y="95"/>
                  </a:lnTo>
                  <a:lnTo>
                    <a:pt x="439" y="93"/>
                  </a:lnTo>
                  <a:lnTo>
                    <a:pt x="439" y="91"/>
                  </a:lnTo>
                  <a:lnTo>
                    <a:pt x="439" y="87"/>
                  </a:lnTo>
                  <a:lnTo>
                    <a:pt x="440" y="84"/>
                  </a:lnTo>
                  <a:lnTo>
                    <a:pt x="438" y="84"/>
                  </a:lnTo>
                  <a:close/>
                  <a:moveTo>
                    <a:pt x="193" y="79"/>
                  </a:moveTo>
                  <a:lnTo>
                    <a:pt x="182" y="89"/>
                  </a:lnTo>
                  <a:lnTo>
                    <a:pt x="172" y="103"/>
                  </a:lnTo>
                  <a:lnTo>
                    <a:pt x="162" y="116"/>
                  </a:lnTo>
                  <a:lnTo>
                    <a:pt x="151" y="127"/>
                  </a:lnTo>
                  <a:lnTo>
                    <a:pt x="148" y="133"/>
                  </a:lnTo>
                  <a:lnTo>
                    <a:pt x="143" y="139"/>
                  </a:lnTo>
                  <a:lnTo>
                    <a:pt x="138" y="144"/>
                  </a:lnTo>
                  <a:lnTo>
                    <a:pt x="135" y="152"/>
                  </a:lnTo>
                  <a:lnTo>
                    <a:pt x="134" y="152"/>
                  </a:lnTo>
                  <a:lnTo>
                    <a:pt x="133" y="153"/>
                  </a:lnTo>
                  <a:lnTo>
                    <a:pt x="132" y="153"/>
                  </a:lnTo>
                  <a:lnTo>
                    <a:pt x="131" y="154"/>
                  </a:lnTo>
                  <a:lnTo>
                    <a:pt x="129" y="157"/>
                  </a:lnTo>
                  <a:lnTo>
                    <a:pt x="131" y="161"/>
                  </a:lnTo>
                  <a:lnTo>
                    <a:pt x="131" y="166"/>
                  </a:lnTo>
                  <a:lnTo>
                    <a:pt x="137" y="158"/>
                  </a:lnTo>
                  <a:lnTo>
                    <a:pt x="143" y="151"/>
                  </a:lnTo>
                  <a:lnTo>
                    <a:pt x="150" y="144"/>
                  </a:lnTo>
                  <a:lnTo>
                    <a:pt x="159" y="131"/>
                  </a:lnTo>
                  <a:lnTo>
                    <a:pt x="170" y="118"/>
                  </a:lnTo>
                  <a:lnTo>
                    <a:pt x="181" y="106"/>
                  </a:lnTo>
                  <a:lnTo>
                    <a:pt x="186" y="97"/>
                  </a:lnTo>
                  <a:lnTo>
                    <a:pt x="192" y="88"/>
                  </a:lnTo>
                  <a:lnTo>
                    <a:pt x="194" y="80"/>
                  </a:lnTo>
                  <a:lnTo>
                    <a:pt x="194" y="79"/>
                  </a:lnTo>
                  <a:lnTo>
                    <a:pt x="193" y="79"/>
                  </a:lnTo>
                  <a:close/>
                  <a:moveTo>
                    <a:pt x="316" y="76"/>
                  </a:moveTo>
                  <a:lnTo>
                    <a:pt x="314" y="77"/>
                  </a:lnTo>
                  <a:lnTo>
                    <a:pt x="313" y="80"/>
                  </a:lnTo>
                  <a:lnTo>
                    <a:pt x="312" y="81"/>
                  </a:lnTo>
                  <a:lnTo>
                    <a:pt x="309" y="82"/>
                  </a:lnTo>
                  <a:lnTo>
                    <a:pt x="309" y="84"/>
                  </a:lnTo>
                  <a:lnTo>
                    <a:pt x="309" y="85"/>
                  </a:lnTo>
                  <a:lnTo>
                    <a:pt x="308" y="85"/>
                  </a:lnTo>
                  <a:lnTo>
                    <a:pt x="308" y="87"/>
                  </a:lnTo>
                  <a:lnTo>
                    <a:pt x="294" y="104"/>
                  </a:lnTo>
                  <a:lnTo>
                    <a:pt x="281" y="122"/>
                  </a:lnTo>
                  <a:lnTo>
                    <a:pt x="268" y="140"/>
                  </a:lnTo>
                  <a:lnTo>
                    <a:pt x="268" y="143"/>
                  </a:lnTo>
                  <a:lnTo>
                    <a:pt x="267" y="145"/>
                  </a:lnTo>
                  <a:lnTo>
                    <a:pt x="265" y="147"/>
                  </a:lnTo>
                  <a:lnTo>
                    <a:pt x="263" y="148"/>
                  </a:lnTo>
                  <a:lnTo>
                    <a:pt x="260" y="155"/>
                  </a:lnTo>
                  <a:lnTo>
                    <a:pt x="257" y="163"/>
                  </a:lnTo>
                  <a:lnTo>
                    <a:pt x="257" y="171"/>
                  </a:lnTo>
                  <a:lnTo>
                    <a:pt x="278" y="146"/>
                  </a:lnTo>
                  <a:lnTo>
                    <a:pt x="297" y="120"/>
                  </a:lnTo>
                  <a:lnTo>
                    <a:pt x="317" y="93"/>
                  </a:lnTo>
                  <a:lnTo>
                    <a:pt x="317" y="89"/>
                  </a:lnTo>
                  <a:lnTo>
                    <a:pt x="317" y="86"/>
                  </a:lnTo>
                  <a:lnTo>
                    <a:pt x="317" y="83"/>
                  </a:lnTo>
                  <a:lnTo>
                    <a:pt x="317" y="81"/>
                  </a:lnTo>
                  <a:lnTo>
                    <a:pt x="317" y="77"/>
                  </a:lnTo>
                  <a:lnTo>
                    <a:pt x="316" y="76"/>
                  </a:lnTo>
                  <a:close/>
                  <a:moveTo>
                    <a:pt x="437" y="67"/>
                  </a:moveTo>
                  <a:lnTo>
                    <a:pt x="431" y="73"/>
                  </a:lnTo>
                  <a:lnTo>
                    <a:pt x="424" y="82"/>
                  </a:lnTo>
                  <a:lnTo>
                    <a:pt x="416" y="87"/>
                  </a:lnTo>
                  <a:lnTo>
                    <a:pt x="416" y="88"/>
                  </a:lnTo>
                  <a:lnTo>
                    <a:pt x="416" y="89"/>
                  </a:lnTo>
                  <a:lnTo>
                    <a:pt x="416" y="89"/>
                  </a:lnTo>
                  <a:lnTo>
                    <a:pt x="415" y="91"/>
                  </a:lnTo>
                  <a:lnTo>
                    <a:pt x="415" y="92"/>
                  </a:lnTo>
                  <a:lnTo>
                    <a:pt x="412" y="94"/>
                  </a:lnTo>
                  <a:lnTo>
                    <a:pt x="409" y="97"/>
                  </a:lnTo>
                  <a:lnTo>
                    <a:pt x="407" y="100"/>
                  </a:lnTo>
                  <a:lnTo>
                    <a:pt x="404" y="104"/>
                  </a:lnTo>
                  <a:lnTo>
                    <a:pt x="401" y="107"/>
                  </a:lnTo>
                  <a:lnTo>
                    <a:pt x="399" y="108"/>
                  </a:lnTo>
                  <a:lnTo>
                    <a:pt x="398" y="111"/>
                  </a:lnTo>
                  <a:lnTo>
                    <a:pt x="397" y="115"/>
                  </a:lnTo>
                  <a:lnTo>
                    <a:pt x="393" y="117"/>
                  </a:lnTo>
                  <a:lnTo>
                    <a:pt x="391" y="118"/>
                  </a:lnTo>
                  <a:lnTo>
                    <a:pt x="387" y="124"/>
                  </a:lnTo>
                  <a:lnTo>
                    <a:pt x="381" y="130"/>
                  </a:lnTo>
                  <a:lnTo>
                    <a:pt x="377" y="135"/>
                  </a:lnTo>
                  <a:lnTo>
                    <a:pt x="374" y="142"/>
                  </a:lnTo>
                  <a:lnTo>
                    <a:pt x="374" y="151"/>
                  </a:lnTo>
                  <a:lnTo>
                    <a:pt x="377" y="148"/>
                  </a:lnTo>
                  <a:lnTo>
                    <a:pt x="378" y="146"/>
                  </a:lnTo>
                  <a:lnTo>
                    <a:pt x="379" y="144"/>
                  </a:lnTo>
                  <a:lnTo>
                    <a:pt x="381" y="142"/>
                  </a:lnTo>
                  <a:lnTo>
                    <a:pt x="383" y="139"/>
                  </a:lnTo>
                  <a:lnTo>
                    <a:pt x="401" y="120"/>
                  </a:lnTo>
                  <a:lnTo>
                    <a:pt x="419" y="101"/>
                  </a:lnTo>
                  <a:lnTo>
                    <a:pt x="426" y="94"/>
                  </a:lnTo>
                  <a:lnTo>
                    <a:pt x="433" y="85"/>
                  </a:lnTo>
                  <a:lnTo>
                    <a:pt x="437" y="76"/>
                  </a:lnTo>
                  <a:lnTo>
                    <a:pt x="438" y="67"/>
                  </a:lnTo>
                  <a:lnTo>
                    <a:pt x="438" y="67"/>
                  </a:lnTo>
                  <a:lnTo>
                    <a:pt x="437" y="67"/>
                  </a:lnTo>
                  <a:close/>
                  <a:moveTo>
                    <a:pt x="315" y="55"/>
                  </a:moveTo>
                  <a:lnTo>
                    <a:pt x="293" y="82"/>
                  </a:lnTo>
                  <a:lnTo>
                    <a:pt x="273" y="111"/>
                  </a:lnTo>
                  <a:lnTo>
                    <a:pt x="257" y="141"/>
                  </a:lnTo>
                  <a:lnTo>
                    <a:pt x="256" y="144"/>
                  </a:lnTo>
                  <a:lnTo>
                    <a:pt x="256" y="147"/>
                  </a:lnTo>
                  <a:lnTo>
                    <a:pt x="256" y="151"/>
                  </a:lnTo>
                  <a:lnTo>
                    <a:pt x="259" y="149"/>
                  </a:lnTo>
                  <a:lnTo>
                    <a:pt x="261" y="146"/>
                  </a:lnTo>
                  <a:lnTo>
                    <a:pt x="264" y="144"/>
                  </a:lnTo>
                  <a:lnTo>
                    <a:pt x="265" y="141"/>
                  </a:lnTo>
                  <a:lnTo>
                    <a:pt x="267" y="137"/>
                  </a:lnTo>
                  <a:lnTo>
                    <a:pt x="270" y="135"/>
                  </a:lnTo>
                  <a:lnTo>
                    <a:pt x="278" y="122"/>
                  </a:lnTo>
                  <a:lnTo>
                    <a:pt x="287" y="109"/>
                  </a:lnTo>
                  <a:lnTo>
                    <a:pt x="296" y="97"/>
                  </a:lnTo>
                  <a:lnTo>
                    <a:pt x="304" y="83"/>
                  </a:lnTo>
                  <a:lnTo>
                    <a:pt x="307" y="80"/>
                  </a:lnTo>
                  <a:lnTo>
                    <a:pt x="311" y="75"/>
                  </a:lnTo>
                  <a:lnTo>
                    <a:pt x="313" y="71"/>
                  </a:lnTo>
                  <a:lnTo>
                    <a:pt x="313" y="70"/>
                  </a:lnTo>
                  <a:lnTo>
                    <a:pt x="314" y="69"/>
                  </a:lnTo>
                  <a:lnTo>
                    <a:pt x="316" y="69"/>
                  </a:lnTo>
                  <a:lnTo>
                    <a:pt x="317" y="68"/>
                  </a:lnTo>
                  <a:lnTo>
                    <a:pt x="317" y="67"/>
                  </a:lnTo>
                  <a:lnTo>
                    <a:pt x="317" y="64"/>
                  </a:lnTo>
                  <a:lnTo>
                    <a:pt x="316" y="62"/>
                  </a:lnTo>
                  <a:lnTo>
                    <a:pt x="317" y="60"/>
                  </a:lnTo>
                  <a:lnTo>
                    <a:pt x="316" y="58"/>
                  </a:lnTo>
                  <a:lnTo>
                    <a:pt x="316" y="56"/>
                  </a:lnTo>
                  <a:lnTo>
                    <a:pt x="315" y="55"/>
                  </a:lnTo>
                  <a:close/>
                  <a:moveTo>
                    <a:pt x="191" y="43"/>
                  </a:moveTo>
                  <a:lnTo>
                    <a:pt x="175" y="60"/>
                  </a:lnTo>
                  <a:lnTo>
                    <a:pt x="161" y="80"/>
                  </a:lnTo>
                  <a:lnTo>
                    <a:pt x="157" y="84"/>
                  </a:lnTo>
                  <a:lnTo>
                    <a:pt x="151" y="88"/>
                  </a:lnTo>
                  <a:lnTo>
                    <a:pt x="147" y="93"/>
                  </a:lnTo>
                  <a:lnTo>
                    <a:pt x="144" y="97"/>
                  </a:lnTo>
                  <a:lnTo>
                    <a:pt x="141" y="101"/>
                  </a:lnTo>
                  <a:lnTo>
                    <a:pt x="138" y="106"/>
                  </a:lnTo>
                  <a:lnTo>
                    <a:pt x="136" y="108"/>
                  </a:lnTo>
                  <a:lnTo>
                    <a:pt x="134" y="110"/>
                  </a:lnTo>
                  <a:lnTo>
                    <a:pt x="133" y="112"/>
                  </a:lnTo>
                  <a:lnTo>
                    <a:pt x="132" y="116"/>
                  </a:lnTo>
                  <a:lnTo>
                    <a:pt x="133" y="118"/>
                  </a:lnTo>
                  <a:lnTo>
                    <a:pt x="129" y="123"/>
                  </a:lnTo>
                  <a:lnTo>
                    <a:pt x="128" y="131"/>
                  </a:lnTo>
                  <a:lnTo>
                    <a:pt x="129" y="140"/>
                  </a:lnTo>
                  <a:lnTo>
                    <a:pt x="132" y="145"/>
                  </a:lnTo>
                  <a:lnTo>
                    <a:pt x="134" y="142"/>
                  </a:lnTo>
                  <a:lnTo>
                    <a:pt x="136" y="139"/>
                  </a:lnTo>
                  <a:lnTo>
                    <a:pt x="139" y="136"/>
                  </a:lnTo>
                  <a:lnTo>
                    <a:pt x="141" y="134"/>
                  </a:lnTo>
                  <a:lnTo>
                    <a:pt x="144" y="132"/>
                  </a:lnTo>
                  <a:lnTo>
                    <a:pt x="156" y="118"/>
                  </a:lnTo>
                  <a:lnTo>
                    <a:pt x="167" y="103"/>
                  </a:lnTo>
                  <a:lnTo>
                    <a:pt x="169" y="99"/>
                  </a:lnTo>
                  <a:lnTo>
                    <a:pt x="171" y="95"/>
                  </a:lnTo>
                  <a:lnTo>
                    <a:pt x="174" y="93"/>
                  </a:lnTo>
                  <a:lnTo>
                    <a:pt x="175" y="92"/>
                  </a:lnTo>
                  <a:lnTo>
                    <a:pt x="176" y="92"/>
                  </a:lnTo>
                  <a:lnTo>
                    <a:pt x="177" y="91"/>
                  </a:lnTo>
                  <a:lnTo>
                    <a:pt x="177" y="91"/>
                  </a:lnTo>
                  <a:lnTo>
                    <a:pt x="177" y="88"/>
                  </a:lnTo>
                  <a:lnTo>
                    <a:pt x="177" y="87"/>
                  </a:lnTo>
                  <a:lnTo>
                    <a:pt x="183" y="82"/>
                  </a:lnTo>
                  <a:lnTo>
                    <a:pt x="188" y="75"/>
                  </a:lnTo>
                  <a:lnTo>
                    <a:pt x="193" y="69"/>
                  </a:lnTo>
                  <a:lnTo>
                    <a:pt x="193" y="63"/>
                  </a:lnTo>
                  <a:lnTo>
                    <a:pt x="139" y="129"/>
                  </a:lnTo>
                  <a:lnTo>
                    <a:pt x="139" y="131"/>
                  </a:lnTo>
                  <a:lnTo>
                    <a:pt x="139" y="133"/>
                  </a:lnTo>
                  <a:lnTo>
                    <a:pt x="138" y="135"/>
                  </a:lnTo>
                  <a:lnTo>
                    <a:pt x="136" y="135"/>
                  </a:lnTo>
                  <a:lnTo>
                    <a:pt x="135" y="136"/>
                  </a:lnTo>
                  <a:lnTo>
                    <a:pt x="133" y="137"/>
                  </a:lnTo>
                  <a:lnTo>
                    <a:pt x="132" y="135"/>
                  </a:lnTo>
                  <a:lnTo>
                    <a:pt x="132" y="132"/>
                  </a:lnTo>
                  <a:lnTo>
                    <a:pt x="133" y="130"/>
                  </a:lnTo>
                  <a:lnTo>
                    <a:pt x="134" y="127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9" y="120"/>
                  </a:lnTo>
                  <a:lnTo>
                    <a:pt x="146" y="113"/>
                  </a:lnTo>
                  <a:lnTo>
                    <a:pt x="152" y="107"/>
                  </a:lnTo>
                  <a:lnTo>
                    <a:pt x="158" y="101"/>
                  </a:lnTo>
                  <a:lnTo>
                    <a:pt x="162" y="93"/>
                  </a:lnTo>
                  <a:lnTo>
                    <a:pt x="169" y="85"/>
                  </a:lnTo>
                  <a:lnTo>
                    <a:pt x="176" y="77"/>
                  </a:lnTo>
                  <a:lnTo>
                    <a:pt x="181" y="72"/>
                  </a:lnTo>
                  <a:lnTo>
                    <a:pt x="185" y="65"/>
                  </a:lnTo>
                  <a:lnTo>
                    <a:pt x="191" y="58"/>
                  </a:lnTo>
                  <a:lnTo>
                    <a:pt x="193" y="50"/>
                  </a:lnTo>
                  <a:lnTo>
                    <a:pt x="191" y="43"/>
                  </a:lnTo>
                  <a:close/>
                  <a:moveTo>
                    <a:pt x="313" y="33"/>
                  </a:moveTo>
                  <a:lnTo>
                    <a:pt x="312" y="35"/>
                  </a:lnTo>
                  <a:lnTo>
                    <a:pt x="311" y="36"/>
                  </a:lnTo>
                  <a:lnTo>
                    <a:pt x="309" y="39"/>
                  </a:lnTo>
                  <a:lnTo>
                    <a:pt x="301" y="48"/>
                  </a:lnTo>
                  <a:lnTo>
                    <a:pt x="293" y="59"/>
                  </a:lnTo>
                  <a:lnTo>
                    <a:pt x="284" y="69"/>
                  </a:lnTo>
                  <a:lnTo>
                    <a:pt x="284" y="71"/>
                  </a:lnTo>
                  <a:lnTo>
                    <a:pt x="284" y="71"/>
                  </a:lnTo>
                  <a:lnTo>
                    <a:pt x="283" y="72"/>
                  </a:lnTo>
                  <a:lnTo>
                    <a:pt x="283" y="73"/>
                  </a:lnTo>
                  <a:lnTo>
                    <a:pt x="283" y="74"/>
                  </a:lnTo>
                  <a:lnTo>
                    <a:pt x="276" y="83"/>
                  </a:lnTo>
                  <a:lnTo>
                    <a:pt x="269" y="92"/>
                  </a:lnTo>
                  <a:lnTo>
                    <a:pt x="264" y="103"/>
                  </a:lnTo>
                  <a:lnTo>
                    <a:pt x="259" y="107"/>
                  </a:lnTo>
                  <a:lnTo>
                    <a:pt x="256" y="115"/>
                  </a:lnTo>
                  <a:lnTo>
                    <a:pt x="255" y="121"/>
                  </a:lnTo>
                  <a:lnTo>
                    <a:pt x="257" y="129"/>
                  </a:lnTo>
                  <a:lnTo>
                    <a:pt x="280" y="95"/>
                  </a:lnTo>
                  <a:lnTo>
                    <a:pt x="304" y="62"/>
                  </a:lnTo>
                  <a:lnTo>
                    <a:pt x="309" y="56"/>
                  </a:lnTo>
                  <a:lnTo>
                    <a:pt x="314" y="48"/>
                  </a:lnTo>
                  <a:lnTo>
                    <a:pt x="316" y="41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4" y="33"/>
                  </a:lnTo>
                  <a:lnTo>
                    <a:pt x="313" y="33"/>
                  </a:lnTo>
                  <a:close/>
                  <a:moveTo>
                    <a:pt x="435" y="21"/>
                  </a:moveTo>
                  <a:lnTo>
                    <a:pt x="425" y="31"/>
                  </a:lnTo>
                  <a:lnTo>
                    <a:pt x="416" y="41"/>
                  </a:lnTo>
                  <a:lnTo>
                    <a:pt x="407" y="52"/>
                  </a:lnTo>
                  <a:lnTo>
                    <a:pt x="407" y="55"/>
                  </a:lnTo>
                  <a:lnTo>
                    <a:pt x="405" y="55"/>
                  </a:lnTo>
                  <a:lnTo>
                    <a:pt x="404" y="56"/>
                  </a:lnTo>
                  <a:lnTo>
                    <a:pt x="403" y="56"/>
                  </a:lnTo>
                  <a:lnTo>
                    <a:pt x="397" y="67"/>
                  </a:lnTo>
                  <a:lnTo>
                    <a:pt x="387" y="77"/>
                  </a:lnTo>
                  <a:lnTo>
                    <a:pt x="383" y="82"/>
                  </a:lnTo>
                  <a:lnTo>
                    <a:pt x="378" y="88"/>
                  </a:lnTo>
                  <a:lnTo>
                    <a:pt x="374" y="95"/>
                  </a:lnTo>
                  <a:lnTo>
                    <a:pt x="372" y="100"/>
                  </a:lnTo>
                  <a:lnTo>
                    <a:pt x="372" y="110"/>
                  </a:lnTo>
                  <a:lnTo>
                    <a:pt x="373" y="121"/>
                  </a:lnTo>
                  <a:lnTo>
                    <a:pt x="374" y="132"/>
                  </a:lnTo>
                  <a:lnTo>
                    <a:pt x="392" y="112"/>
                  </a:lnTo>
                  <a:lnTo>
                    <a:pt x="410" y="92"/>
                  </a:lnTo>
                  <a:lnTo>
                    <a:pt x="428" y="71"/>
                  </a:lnTo>
                  <a:lnTo>
                    <a:pt x="432" y="65"/>
                  </a:lnTo>
                  <a:lnTo>
                    <a:pt x="435" y="61"/>
                  </a:lnTo>
                  <a:lnTo>
                    <a:pt x="437" y="55"/>
                  </a:lnTo>
                  <a:lnTo>
                    <a:pt x="437" y="47"/>
                  </a:lnTo>
                  <a:lnTo>
                    <a:pt x="429" y="53"/>
                  </a:lnTo>
                  <a:lnTo>
                    <a:pt x="424" y="61"/>
                  </a:lnTo>
                  <a:lnTo>
                    <a:pt x="417" y="69"/>
                  </a:lnTo>
                  <a:lnTo>
                    <a:pt x="412" y="74"/>
                  </a:lnTo>
                  <a:lnTo>
                    <a:pt x="412" y="76"/>
                  </a:lnTo>
                  <a:lnTo>
                    <a:pt x="411" y="79"/>
                  </a:lnTo>
                  <a:lnTo>
                    <a:pt x="409" y="81"/>
                  </a:lnTo>
                  <a:lnTo>
                    <a:pt x="408" y="82"/>
                  </a:lnTo>
                  <a:lnTo>
                    <a:pt x="405" y="84"/>
                  </a:lnTo>
                  <a:lnTo>
                    <a:pt x="403" y="87"/>
                  </a:lnTo>
                  <a:lnTo>
                    <a:pt x="402" y="91"/>
                  </a:lnTo>
                  <a:lnTo>
                    <a:pt x="400" y="94"/>
                  </a:lnTo>
                  <a:lnTo>
                    <a:pt x="398" y="97"/>
                  </a:lnTo>
                  <a:lnTo>
                    <a:pt x="395" y="99"/>
                  </a:lnTo>
                  <a:lnTo>
                    <a:pt x="393" y="101"/>
                  </a:lnTo>
                  <a:lnTo>
                    <a:pt x="392" y="104"/>
                  </a:lnTo>
                  <a:lnTo>
                    <a:pt x="390" y="107"/>
                  </a:lnTo>
                  <a:lnTo>
                    <a:pt x="388" y="109"/>
                  </a:lnTo>
                  <a:lnTo>
                    <a:pt x="386" y="111"/>
                  </a:lnTo>
                  <a:lnTo>
                    <a:pt x="385" y="113"/>
                  </a:lnTo>
                  <a:lnTo>
                    <a:pt x="384" y="116"/>
                  </a:lnTo>
                  <a:lnTo>
                    <a:pt x="383" y="118"/>
                  </a:lnTo>
                  <a:lnTo>
                    <a:pt x="381" y="120"/>
                  </a:lnTo>
                  <a:lnTo>
                    <a:pt x="379" y="122"/>
                  </a:lnTo>
                  <a:lnTo>
                    <a:pt x="377" y="122"/>
                  </a:lnTo>
                  <a:lnTo>
                    <a:pt x="376" y="119"/>
                  </a:lnTo>
                  <a:lnTo>
                    <a:pt x="377" y="116"/>
                  </a:lnTo>
                  <a:lnTo>
                    <a:pt x="379" y="112"/>
                  </a:lnTo>
                  <a:lnTo>
                    <a:pt x="383" y="109"/>
                  </a:lnTo>
                  <a:lnTo>
                    <a:pt x="385" y="106"/>
                  </a:lnTo>
                  <a:lnTo>
                    <a:pt x="403" y="83"/>
                  </a:lnTo>
                  <a:lnTo>
                    <a:pt x="421" y="60"/>
                  </a:lnTo>
                  <a:lnTo>
                    <a:pt x="436" y="37"/>
                  </a:lnTo>
                  <a:lnTo>
                    <a:pt x="437" y="31"/>
                  </a:lnTo>
                  <a:lnTo>
                    <a:pt x="437" y="26"/>
                  </a:lnTo>
                  <a:lnTo>
                    <a:pt x="437" y="21"/>
                  </a:lnTo>
                  <a:lnTo>
                    <a:pt x="435" y="21"/>
                  </a:lnTo>
                  <a:close/>
                  <a:moveTo>
                    <a:pt x="191" y="15"/>
                  </a:moveTo>
                  <a:lnTo>
                    <a:pt x="176" y="34"/>
                  </a:lnTo>
                  <a:lnTo>
                    <a:pt x="161" y="52"/>
                  </a:lnTo>
                  <a:lnTo>
                    <a:pt x="147" y="72"/>
                  </a:lnTo>
                  <a:lnTo>
                    <a:pt x="135" y="93"/>
                  </a:lnTo>
                  <a:lnTo>
                    <a:pt x="133" y="94"/>
                  </a:lnTo>
                  <a:lnTo>
                    <a:pt x="132" y="94"/>
                  </a:lnTo>
                  <a:lnTo>
                    <a:pt x="129" y="95"/>
                  </a:lnTo>
                  <a:lnTo>
                    <a:pt x="129" y="99"/>
                  </a:lnTo>
                  <a:lnTo>
                    <a:pt x="129" y="103"/>
                  </a:lnTo>
                  <a:lnTo>
                    <a:pt x="131" y="106"/>
                  </a:lnTo>
                  <a:lnTo>
                    <a:pt x="134" y="103"/>
                  </a:lnTo>
                  <a:lnTo>
                    <a:pt x="137" y="99"/>
                  </a:lnTo>
                  <a:lnTo>
                    <a:pt x="140" y="95"/>
                  </a:lnTo>
                  <a:lnTo>
                    <a:pt x="143" y="93"/>
                  </a:lnTo>
                  <a:lnTo>
                    <a:pt x="169" y="62"/>
                  </a:lnTo>
                  <a:lnTo>
                    <a:pt x="193" y="31"/>
                  </a:lnTo>
                  <a:lnTo>
                    <a:pt x="192" y="27"/>
                  </a:lnTo>
                  <a:lnTo>
                    <a:pt x="192" y="24"/>
                  </a:lnTo>
                  <a:lnTo>
                    <a:pt x="192" y="21"/>
                  </a:lnTo>
                  <a:lnTo>
                    <a:pt x="192" y="19"/>
                  </a:lnTo>
                  <a:lnTo>
                    <a:pt x="191" y="15"/>
                  </a:lnTo>
                  <a:close/>
                  <a:moveTo>
                    <a:pt x="313" y="11"/>
                  </a:moveTo>
                  <a:lnTo>
                    <a:pt x="308" y="19"/>
                  </a:lnTo>
                  <a:lnTo>
                    <a:pt x="302" y="25"/>
                  </a:lnTo>
                  <a:lnTo>
                    <a:pt x="297" y="32"/>
                  </a:lnTo>
                  <a:lnTo>
                    <a:pt x="296" y="33"/>
                  </a:lnTo>
                  <a:lnTo>
                    <a:pt x="296" y="35"/>
                  </a:lnTo>
                  <a:lnTo>
                    <a:pt x="296" y="35"/>
                  </a:lnTo>
                  <a:lnTo>
                    <a:pt x="295" y="36"/>
                  </a:lnTo>
                  <a:lnTo>
                    <a:pt x="293" y="37"/>
                  </a:lnTo>
                  <a:lnTo>
                    <a:pt x="292" y="38"/>
                  </a:lnTo>
                  <a:lnTo>
                    <a:pt x="292" y="39"/>
                  </a:lnTo>
                  <a:lnTo>
                    <a:pt x="292" y="41"/>
                  </a:lnTo>
                  <a:lnTo>
                    <a:pt x="291" y="43"/>
                  </a:lnTo>
                  <a:lnTo>
                    <a:pt x="290" y="44"/>
                  </a:lnTo>
                  <a:lnTo>
                    <a:pt x="289" y="44"/>
                  </a:lnTo>
                  <a:lnTo>
                    <a:pt x="289" y="44"/>
                  </a:lnTo>
                  <a:lnTo>
                    <a:pt x="287" y="46"/>
                  </a:lnTo>
                  <a:lnTo>
                    <a:pt x="284" y="49"/>
                  </a:lnTo>
                  <a:lnTo>
                    <a:pt x="283" y="52"/>
                  </a:lnTo>
                  <a:lnTo>
                    <a:pt x="282" y="56"/>
                  </a:lnTo>
                  <a:lnTo>
                    <a:pt x="281" y="56"/>
                  </a:lnTo>
                  <a:lnTo>
                    <a:pt x="280" y="56"/>
                  </a:lnTo>
                  <a:lnTo>
                    <a:pt x="279" y="57"/>
                  </a:lnTo>
                  <a:lnTo>
                    <a:pt x="278" y="59"/>
                  </a:lnTo>
                  <a:lnTo>
                    <a:pt x="277" y="60"/>
                  </a:lnTo>
                  <a:lnTo>
                    <a:pt x="277" y="62"/>
                  </a:lnTo>
                  <a:lnTo>
                    <a:pt x="275" y="64"/>
                  </a:lnTo>
                  <a:lnTo>
                    <a:pt x="272" y="65"/>
                  </a:lnTo>
                  <a:lnTo>
                    <a:pt x="271" y="67"/>
                  </a:lnTo>
                  <a:lnTo>
                    <a:pt x="271" y="69"/>
                  </a:lnTo>
                  <a:lnTo>
                    <a:pt x="271" y="70"/>
                  </a:lnTo>
                  <a:lnTo>
                    <a:pt x="270" y="71"/>
                  </a:lnTo>
                  <a:lnTo>
                    <a:pt x="270" y="71"/>
                  </a:lnTo>
                  <a:lnTo>
                    <a:pt x="269" y="71"/>
                  </a:lnTo>
                  <a:lnTo>
                    <a:pt x="268" y="71"/>
                  </a:lnTo>
                  <a:lnTo>
                    <a:pt x="268" y="73"/>
                  </a:lnTo>
                  <a:lnTo>
                    <a:pt x="268" y="75"/>
                  </a:lnTo>
                  <a:lnTo>
                    <a:pt x="267" y="76"/>
                  </a:lnTo>
                  <a:lnTo>
                    <a:pt x="267" y="76"/>
                  </a:lnTo>
                  <a:lnTo>
                    <a:pt x="266" y="76"/>
                  </a:lnTo>
                  <a:lnTo>
                    <a:pt x="265" y="76"/>
                  </a:lnTo>
                  <a:lnTo>
                    <a:pt x="265" y="76"/>
                  </a:lnTo>
                  <a:lnTo>
                    <a:pt x="265" y="76"/>
                  </a:lnTo>
                  <a:lnTo>
                    <a:pt x="265" y="77"/>
                  </a:lnTo>
                  <a:lnTo>
                    <a:pt x="263" y="84"/>
                  </a:lnTo>
                  <a:lnTo>
                    <a:pt x="258" y="91"/>
                  </a:lnTo>
                  <a:lnTo>
                    <a:pt x="255" y="97"/>
                  </a:lnTo>
                  <a:lnTo>
                    <a:pt x="255" y="106"/>
                  </a:lnTo>
                  <a:lnTo>
                    <a:pt x="257" y="103"/>
                  </a:lnTo>
                  <a:lnTo>
                    <a:pt x="260" y="100"/>
                  </a:lnTo>
                  <a:lnTo>
                    <a:pt x="263" y="97"/>
                  </a:lnTo>
                  <a:lnTo>
                    <a:pt x="268" y="87"/>
                  </a:lnTo>
                  <a:lnTo>
                    <a:pt x="276" y="77"/>
                  </a:lnTo>
                  <a:lnTo>
                    <a:pt x="289" y="60"/>
                  </a:lnTo>
                  <a:lnTo>
                    <a:pt x="302" y="43"/>
                  </a:lnTo>
                  <a:lnTo>
                    <a:pt x="307" y="36"/>
                  </a:lnTo>
                  <a:lnTo>
                    <a:pt x="312" y="28"/>
                  </a:lnTo>
                  <a:lnTo>
                    <a:pt x="315" y="20"/>
                  </a:lnTo>
                  <a:lnTo>
                    <a:pt x="314" y="11"/>
                  </a:lnTo>
                  <a:lnTo>
                    <a:pt x="313" y="11"/>
                  </a:lnTo>
                  <a:close/>
                  <a:moveTo>
                    <a:pt x="135" y="1"/>
                  </a:moveTo>
                  <a:lnTo>
                    <a:pt x="132" y="1"/>
                  </a:lnTo>
                  <a:lnTo>
                    <a:pt x="128" y="2"/>
                  </a:lnTo>
                  <a:lnTo>
                    <a:pt x="128" y="7"/>
                  </a:lnTo>
                  <a:lnTo>
                    <a:pt x="127" y="10"/>
                  </a:lnTo>
                  <a:lnTo>
                    <a:pt x="128" y="14"/>
                  </a:lnTo>
                  <a:lnTo>
                    <a:pt x="129" y="17"/>
                  </a:lnTo>
                  <a:lnTo>
                    <a:pt x="132" y="13"/>
                  </a:lnTo>
                  <a:lnTo>
                    <a:pt x="135" y="10"/>
                  </a:lnTo>
                  <a:lnTo>
                    <a:pt x="138" y="5"/>
                  </a:lnTo>
                  <a:lnTo>
                    <a:pt x="141" y="1"/>
                  </a:lnTo>
                  <a:lnTo>
                    <a:pt x="138" y="1"/>
                  </a:lnTo>
                  <a:lnTo>
                    <a:pt x="135" y="1"/>
                  </a:lnTo>
                  <a:close/>
                  <a:moveTo>
                    <a:pt x="189" y="0"/>
                  </a:moveTo>
                  <a:lnTo>
                    <a:pt x="187" y="0"/>
                  </a:lnTo>
                  <a:lnTo>
                    <a:pt x="167" y="23"/>
                  </a:lnTo>
                  <a:lnTo>
                    <a:pt x="147" y="48"/>
                  </a:lnTo>
                  <a:lnTo>
                    <a:pt x="128" y="72"/>
                  </a:lnTo>
                  <a:lnTo>
                    <a:pt x="129" y="75"/>
                  </a:lnTo>
                  <a:lnTo>
                    <a:pt x="129" y="77"/>
                  </a:lnTo>
                  <a:lnTo>
                    <a:pt x="129" y="81"/>
                  </a:lnTo>
                  <a:lnTo>
                    <a:pt x="129" y="83"/>
                  </a:lnTo>
                  <a:lnTo>
                    <a:pt x="129" y="85"/>
                  </a:lnTo>
                  <a:lnTo>
                    <a:pt x="138" y="77"/>
                  </a:lnTo>
                  <a:lnTo>
                    <a:pt x="145" y="68"/>
                  </a:lnTo>
                  <a:lnTo>
                    <a:pt x="151" y="58"/>
                  </a:lnTo>
                  <a:lnTo>
                    <a:pt x="160" y="50"/>
                  </a:lnTo>
                  <a:lnTo>
                    <a:pt x="161" y="47"/>
                  </a:lnTo>
                  <a:lnTo>
                    <a:pt x="163" y="44"/>
                  </a:lnTo>
                  <a:lnTo>
                    <a:pt x="165" y="41"/>
                  </a:lnTo>
                  <a:lnTo>
                    <a:pt x="168" y="41"/>
                  </a:lnTo>
                  <a:lnTo>
                    <a:pt x="167" y="39"/>
                  </a:lnTo>
                  <a:lnTo>
                    <a:pt x="168" y="39"/>
                  </a:lnTo>
                  <a:lnTo>
                    <a:pt x="168" y="38"/>
                  </a:lnTo>
                  <a:lnTo>
                    <a:pt x="168" y="38"/>
                  </a:lnTo>
                  <a:lnTo>
                    <a:pt x="168" y="37"/>
                  </a:lnTo>
                  <a:lnTo>
                    <a:pt x="177" y="26"/>
                  </a:lnTo>
                  <a:lnTo>
                    <a:pt x="185" y="15"/>
                  </a:lnTo>
                  <a:lnTo>
                    <a:pt x="192" y="1"/>
                  </a:lnTo>
                  <a:lnTo>
                    <a:pt x="191" y="1"/>
                  </a:lnTo>
                  <a:lnTo>
                    <a:pt x="18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1"/>
            <p:cNvSpPr>
              <a:spLocks noEditPoints="1"/>
            </p:cNvSpPr>
            <p:nvPr/>
          </p:nvSpPr>
          <p:spPr bwMode="auto">
            <a:xfrm>
              <a:off x="407279" y="2905919"/>
              <a:ext cx="987425" cy="823913"/>
            </a:xfrm>
            <a:custGeom>
              <a:avLst/>
              <a:gdLst>
                <a:gd name="T0" fmla="*/ 245 w 622"/>
                <a:gd name="T1" fmla="*/ 167 h 519"/>
                <a:gd name="T2" fmla="*/ 249 w 622"/>
                <a:gd name="T3" fmla="*/ 178 h 519"/>
                <a:gd name="T4" fmla="*/ 510 w 622"/>
                <a:gd name="T5" fmla="*/ 180 h 519"/>
                <a:gd name="T6" fmla="*/ 362 w 622"/>
                <a:gd name="T7" fmla="*/ 189 h 519"/>
                <a:gd name="T8" fmla="*/ 362 w 622"/>
                <a:gd name="T9" fmla="*/ 209 h 519"/>
                <a:gd name="T10" fmla="*/ 450 w 622"/>
                <a:gd name="T11" fmla="*/ 224 h 519"/>
                <a:gd name="T12" fmla="*/ 368 w 622"/>
                <a:gd name="T13" fmla="*/ 159 h 519"/>
                <a:gd name="T14" fmla="*/ 336 w 622"/>
                <a:gd name="T15" fmla="*/ 223 h 519"/>
                <a:gd name="T16" fmla="*/ 453 w 622"/>
                <a:gd name="T17" fmla="*/ 200 h 519"/>
                <a:gd name="T18" fmla="*/ 502 w 622"/>
                <a:gd name="T19" fmla="*/ 150 h 519"/>
                <a:gd name="T20" fmla="*/ 339 w 622"/>
                <a:gd name="T21" fmla="*/ 181 h 519"/>
                <a:gd name="T22" fmla="*/ 510 w 622"/>
                <a:gd name="T23" fmla="*/ 102 h 519"/>
                <a:gd name="T24" fmla="*/ 488 w 622"/>
                <a:gd name="T25" fmla="*/ 129 h 519"/>
                <a:gd name="T26" fmla="*/ 470 w 622"/>
                <a:gd name="T27" fmla="*/ 169 h 519"/>
                <a:gd name="T28" fmla="*/ 354 w 622"/>
                <a:gd name="T29" fmla="*/ 153 h 519"/>
                <a:gd name="T30" fmla="*/ 351 w 622"/>
                <a:gd name="T31" fmla="*/ 115 h 519"/>
                <a:gd name="T32" fmla="*/ 354 w 622"/>
                <a:gd name="T33" fmla="*/ 89 h 519"/>
                <a:gd name="T34" fmla="*/ 334 w 622"/>
                <a:gd name="T35" fmla="*/ 135 h 519"/>
                <a:gd name="T36" fmla="*/ 359 w 622"/>
                <a:gd name="T37" fmla="*/ 83 h 519"/>
                <a:gd name="T38" fmla="*/ 334 w 622"/>
                <a:gd name="T39" fmla="*/ 91 h 519"/>
                <a:gd name="T40" fmla="*/ 446 w 622"/>
                <a:gd name="T41" fmla="*/ 175 h 519"/>
                <a:gd name="T42" fmla="*/ 461 w 622"/>
                <a:gd name="T43" fmla="*/ 129 h 519"/>
                <a:gd name="T44" fmla="*/ 476 w 622"/>
                <a:gd name="T45" fmla="*/ 116 h 519"/>
                <a:gd name="T46" fmla="*/ 445 w 622"/>
                <a:gd name="T47" fmla="*/ 129 h 519"/>
                <a:gd name="T48" fmla="*/ 493 w 622"/>
                <a:gd name="T49" fmla="*/ 35 h 519"/>
                <a:gd name="T50" fmla="*/ 463 w 622"/>
                <a:gd name="T51" fmla="*/ 91 h 519"/>
                <a:gd name="T52" fmla="*/ 462 w 622"/>
                <a:gd name="T53" fmla="*/ 9 h 519"/>
                <a:gd name="T54" fmla="*/ 474 w 622"/>
                <a:gd name="T55" fmla="*/ 12 h 519"/>
                <a:gd name="T56" fmla="*/ 470 w 622"/>
                <a:gd name="T57" fmla="*/ 45 h 519"/>
                <a:gd name="T58" fmla="*/ 450 w 622"/>
                <a:gd name="T59" fmla="*/ 89 h 519"/>
                <a:gd name="T60" fmla="*/ 491 w 622"/>
                <a:gd name="T61" fmla="*/ 7 h 519"/>
                <a:gd name="T62" fmla="*/ 519 w 622"/>
                <a:gd name="T63" fmla="*/ 213 h 519"/>
                <a:gd name="T64" fmla="*/ 526 w 622"/>
                <a:gd name="T65" fmla="*/ 361 h 519"/>
                <a:gd name="T66" fmla="*/ 528 w 622"/>
                <a:gd name="T67" fmla="*/ 416 h 519"/>
                <a:gd name="T68" fmla="*/ 618 w 622"/>
                <a:gd name="T69" fmla="*/ 515 h 519"/>
                <a:gd name="T70" fmla="*/ 521 w 622"/>
                <a:gd name="T71" fmla="*/ 516 h 519"/>
                <a:gd name="T72" fmla="*/ 382 w 622"/>
                <a:gd name="T73" fmla="*/ 517 h 519"/>
                <a:gd name="T74" fmla="*/ 363 w 622"/>
                <a:gd name="T75" fmla="*/ 515 h 519"/>
                <a:gd name="T76" fmla="*/ 249 w 622"/>
                <a:gd name="T77" fmla="*/ 509 h 519"/>
                <a:gd name="T78" fmla="*/ 179 w 622"/>
                <a:gd name="T79" fmla="*/ 513 h 519"/>
                <a:gd name="T80" fmla="*/ 87 w 622"/>
                <a:gd name="T81" fmla="*/ 511 h 519"/>
                <a:gd name="T82" fmla="*/ 78 w 622"/>
                <a:gd name="T83" fmla="*/ 504 h 519"/>
                <a:gd name="T84" fmla="*/ 79 w 622"/>
                <a:gd name="T85" fmla="*/ 406 h 519"/>
                <a:gd name="T86" fmla="*/ 150 w 622"/>
                <a:gd name="T87" fmla="*/ 305 h 519"/>
                <a:gd name="T88" fmla="*/ 152 w 622"/>
                <a:gd name="T89" fmla="*/ 421 h 519"/>
                <a:gd name="T90" fmla="*/ 205 w 622"/>
                <a:gd name="T91" fmla="*/ 471 h 519"/>
                <a:gd name="T92" fmla="*/ 200 w 622"/>
                <a:gd name="T93" fmla="*/ 285 h 519"/>
                <a:gd name="T94" fmla="*/ 276 w 622"/>
                <a:gd name="T95" fmla="*/ 161 h 519"/>
                <a:gd name="T96" fmla="*/ 276 w 622"/>
                <a:gd name="T97" fmla="*/ 224 h 519"/>
                <a:gd name="T98" fmla="*/ 283 w 622"/>
                <a:gd name="T99" fmla="*/ 368 h 519"/>
                <a:gd name="T100" fmla="*/ 329 w 622"/>
                <a:gd name="T101" fmla="*/ 435 h 519"/>
                <a:gd name="T102" fmla="*/ 330 w 622"/>
                <a:gd name="T103" fmla="*/ 362 h 519"/>
                <a:gd name="T104" fmla="*/ 322 w 622"/>
                <a:gd name="T105" fmla="*/ 82 h 519"/>
                <a:gd name="T106" fmla="*/ 395 w 622"/>
                <a:gd name="T107" fmla="*/ 105 h 519"/>
                <a:gd name="T108" fmla="*/ 399 w 622"/>
                <a:gd name="T109" fmla="*/ 242 h 519"/>
                <a:gd name="T110" fmla="*/ 404 w 622"/>
                <a:gd name="T111" fmla="*/ 454 h 519"/>
                <a:gd name="T112" fmla="*/ 449 w 622"/>
                <a:gd name="T113" fmla="*/ 358 h 519"/>
                <a:gd name="T114" fmla="*/ 443 w 622"/>
                <a:gd name="T115" fmla="*/ 332 h 519"/>
                <a:gd name="T116" fmla="*/ 442 w 622"/>
                <a:gd name="T117" fmla="*/ 229 h 519"/>
                <a:gd name="T118" fmla="*/ 434 w 622"/>
                <a:gd name="T119" fmla="*/ 44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2" h="519">
                  <a:moveTo>
                    <a:pt x="239" y="165"/>
                  </a:moveTo>
                  <a:lnTo>
                    <a:pt x="231" y="166"/>
                  </a:lnTo>
                  <a:lnTo>
                    <a:pt x="225" y="169"/>
                  </a:lnTo>
                  <a:lnTo>
                    <a:pt x="219" y="174"/>
                  </a:lnTo>
                  <a:lnTo>
                    <a:pt x="216" y="180"/>
                  </a:lnTo>
                  <a:lnTo>
                    <a:pt x="212" y="186"/>
                  </a:lnTo>
                  <a:lnTo>
                    <a:pt x="206" y="190"/>
                  </a:lnTo>
                  <a:lnTo>
                    <a:pt x="206" y="193"/>
                  </a:lnTo>
                  <a:lnTo>
                    <a:pt x="206" y="197"/>
                  </a:lnTo>
                  <a:lnTo>
                    <a:pt x="206" y="199"/>
                  </a:lnTo>
                  <a:lnTo>
                    <a:pt x="207" y="202"/>
                  </a:lnTo>
                  <a:lnTo>
                    <a:pt x="207" y="205"/>
                  </a:lnTo>
                  <a:lnTo>
                    <a:pt x="224" y="186"/>
                  </a:lnTo>
                  <a:lnTo>
                    <a:pt x="239" y="165"/>
                  </a:lnTo>
                  <a:close/>
                  <a:moveTo>
                    <a:pt x="254" y="164"/>
                  </a:moveTo>
                  <a:lnTo>
                    <a:pt x="250" y="165"/>
                  </a:lnTo>
                  <a:lnTo>
                    <a:pt x="248" y="166"/>
                  </a:lnTo>
                  <a:lnTo>
                    <a:pt x="245" y="167"/>
                  </a:lnTo>
                  <a:lnTo>
                    <a:pt x="242" y="169"/>
                  </a:lnTo>
                  <a:lnTo>
                    <a:pt x="233" y="182"/>
                  </a:lnTo>
                  <a:lnTo>
                    <a:pt x="223" y="194"/>
                  </a:lnTo>
                  <a:lnTo>
                    <a:pt x="221" y="197"/>
                  </a:lnTo>
                  <a:lnTo>
                    <a:pt x="218" y="198"/>
                  </a:lnTo>
                  <a:lnTo>
                    <a:pt x="216" y="200"/>
                  </a:lnTo>
                  <a:lnTo>
                    <a:pt x="216" y="201"/>
                  </a:lnTo>
                  <a:lnTo>
                    <a:pt x="217" y="202"/>
                  </a:lnTo>
                  <a:lnTo>
                    <a:pt x="216" y="203"/>
                  </a:lnTo>
                  <a:lnTo>
                    <a:pt x="212" y="209"/>
                  </a:lnTo>
                  <a:lnTo>
                    <a:pt x="209" y="214"/>
                  </a:lnTo>
                  <a:lnTo>
                    <a:pt x="206" y="221"/>
                  </a:lnTo>
                  <a:lnTo>
                    <a:pt x="207" y="227"/>
                  </a:lnTo>
                  <a:lnTo>
                    <a:pt x="215" y="221"/>
                  </a:lnTo>
                  <a:lnTo>
                    <a:pt x="221" y="213"/>
                  </a:lnTo>
                  <a:lnTo>
                    <a:pt x="226" y="205"/>
                  </a:lnTo>
                  <a:lnTo>
                    <a:pt x="237" y="192"/>
                  </a:lnTo>
                  <a:lnTo>
                    <a:pt x="249" y="178"/>
                  </a:lnTo>
                  <a:lnTo>
                    <a:pt x="258" y="165"/>
                  </a:lnTo>
                  <a:lnTo>
                    <a:pt x="254" y="164"/>
                  </a:lnTo>
                  <a:close/>
                  <a:moveTo>
                    <a:pt x="513" y="162"/>
                  </a:moveTo>
                  <a:lnTo>
                    <a:pt x="482" y="200"/>
                  </a:lnTo>
                  <a:lnTo>
                    <a:pt x="453" y="238"/>
                  </a:lnTo>
                  <a:lnTo>
                    <a:pt x="453" y="241"/>
                  </a:lnTo>
                  <a:lnTo>
                    <a:pt x="452" y="243"/>
                  </a:lnTo>
                  <a:lnTo>
                    <a:pt x="451" y="245"/>
                  </a:lnTo>
                  <a:lnTo>
                    <a:pt x="450" y="247"/>
                  </a:lnTo>
                  <a:lnTo>
                    <a:pt x="450" y="249"/>
                  </a:lnTo>
                  <a:lnTo>
                    <a:pt x="449" y="252"/>
                  </a:lnTo>
                  <a:lnTo>
                    <a:pt x="450" y="255"/>
                  </a:lnTo>
                  <a:lnTo>
                    <a:pt x="461" y="243"/>
                  </a:lnTo>
                  <a:lnTo>
                    <a:pt x="470" y="230"/>
                  </a:lnTo>
                  <a:lnTo>
                    <a:pt x="482" y="218"/>
                  </a:lnTo>
                  <a:lnTo>
                    <a:pt x="491" y="205"/>
                  </a:lnTo>
                  <a:lnTo>
                    <a:pt x="501" y="193"/>
                  </a:lnTo>
                  <a:lnTo>
                    <a:pt x="510" y="180"/>
                  </a:lnTo>
                  <a:lnTo>
                    <a:pt x="511" y="180"/>
                  </a:lnTo>
                  <a:lnTo>
                    <a:pt x="512" y="180"/>
                  </a:lnTo>
                  <a:lnTo>
                    <a:pt x="513" y="179"/>
                  </a:lnTo>
                  <a:lnTo>
                    <a:pt x="514" y="179"/>
                  </a:lnTo>
                  <a:lnTo>
                    <a:pt x="514" y="170"/>
                  </a:lnTo>
                  <a:lnTo>
                    <a:pt x="513" y="162"/>
                  </a:lnTo>
                  <a:close/>
                  <a:moveTo>
                    <a:pt x="391" y="152"/>
                  </a:moveTo>
                  <a:lnTo>
                    <a:pt x="383" y="161"/>
                  </a:lnTo>
                  <a:lnTo>
                    <a:pt x="377" y="170"/>
                  </a:lnTo>
                  <a:lnTo>
                    <a:pt x="374" y="174"/>
                  </a:lnTo>
                  <a:lnTo>
                    <a:pt x="371" y="177"/>
                  </a:lnTo>
                  <a:lnTo>
                    <a:pt x="370" y="180"/>
                  </a:lnTo>
                  <a:lnTo>
                    <a:pt x="368" y="183"/>
                  </a:lnTo>
                  <a:lnTo>
                    <a:pt x="367" y="186"/>
                  </a:lnTo>
                  <a:lnTo>
                    <a:pt x="366" y="186"/>
                  </a:lnTo>
                  <a:lnTo>
                    <a:pt x="365" y="187"/>
                  </a:lnTo>
                  <a:lnTo>
                    <a:pt x="363" y="187"/>
                  </a:lnTo>
                  <a:lnTo>
                    <a:pt x="362" y="189"/>
                  </a:lnTo>
                  <a:lnTo>
                    <a:pt x="362" y="191"/>
                  </a:lnTo>
                  <a:lnTo>
                    <a:pt x="361" y="192"/>
                  </a:lnTo>
                  <a:lnTo>
                    <a:pt x="357" y="199"/>
                  </a:lnTo>
                  <a:lnTo>
                    <a:pt x="351" y="205"/>
                  </a:lnTo>
                  <a:lnTo>
                    <a:pt x="348" y="213"/>
                  </a:lnTo>
                  <a:lnTo>
                    <a:pt x="344" y="217"/>
                  </a:lnTo>
                  <a:lnTo>
                    <a:pt x="342" y="222"/>
                  </a:lnTo>
                  <a:lnTo>
                    <a:pt x="338" y="227"/>
                  </a:lnTo>
                  <a:lnTo>
                    <a:pt x="336" y="233"/>
                  </a:lnTo>
                  <a:lnTo>
                    <a:pt x="331" y="235"/>
                  </a:lnTo>
                  <a:lnTo>
                    <a:pt x="332" y="240"/>
                  </a:lnTo>
                  <a:lnTo>
                    <a:pt x="332" y="246"/>
                  </a:lnTo>
                  <a:lnTo>
                    <a:pt x="332" y="250"/>
                  </a:lnTo>
                  <a:lnTo>
                    <a:pt x="338" y="245"/>
                  </a:lnTo>
                  <a:lnTo>
                    <a:pt x="343" y="237"/>
                  </a:lnTo>
                  <a:lnTo>
                    <a:pt x="348" y="229"/>
                  </a:lnTo>
                  <a:lnTo>
                    <a:pt x="356" y="219"/>
                  </a:lnTo>
                  <a:lnTo>
                    <a:pt x="362" y="209"/>
                  </a:lnTo>
                  <a:lnTo>
                    <a:pt x="367" y="205"/>
                  </a:lnTo>
                  <a:lnTo>
                    <a:pt x="369" y="201"/>
                  </a:lnTo>
                  <a:lnTo>
                    <a:pt x="372" y="197"/>
                  </a:lnTo>
                  <a:lnTo>
                    <a:pt x="375" y="193"/>
                  </a:lnTo>
                  <a:lnTo>
                    <a:pt x="379" y="190"/>
                  </a:lnTo>
                  <a:lnTo>
                    <a:pt x="381" y="187"/>
                  </a:lnTo>
                  <a:lnTo>
                    <a:pt x="386" y="179"/>
                  </a:lnTo>
                  <a:lnTo>
                    <a:pt x="391" y="171"/>
                  </a:lnTo>
                  <a:lnTo>
                    <a:pt x="393" y="162"/>
                  </a:lnTo>
                  <a:lnTo>
                    <a:pt x="392" y="152"/>
                  </a:lnTo>
                  <a:lnTo>
                    <a:pt x="391" y="152"/>
                  </a:lnTo>
                  <a:close/>
                  <a:moveTo>
                    <a:pt x="513" y="142"/>
                  </a:moveTo>
                  <a:lnTo>
                    <a:pt x="498" y="161"/>
                  </a:lnTo>
                  <a:lnTo>
                    <a:pt x="483" y="179"/>
                  </a:lnTo>
                  <a:lnTo>
                    <a:pt x="467" y="197"/>
                  </a:lnTo>
                  <a:lnTo>
                    <a:pt x="462" y="206"/>
                  </a:lnTo>
                  <a:lnTo>
                    <a:pt x="455" y="215"/>
                  </a:lnTo>
                  <a:lnTo>
                    <a:pt x="450" y="224"/>
                  </a:lnTo>
                  <a:lnTo>
                    <a:pt x="450" y="225"/>
                  </a:lnTo>
                  <a:lnTo>
                    <a:pt x="450" y="228"/>
                  </a:lnTo>
                  <a:lnTo>
                    <a:pt x="450" y="230"/>
                  </a:lnTo>
                  <a:lnTo>
                    <a:pt x="449" y="233"/>
                  </a:lnTo>
                  <a:lnTo>
                    <a:pt x="450" y="235"/>
                  </a:lnTo>
                  <a:lnTo>
                    <a:pt x="467" y="213"/>
                  </a:lnTo>
                  <a:lnTo>
                    <a:pt x="483" y="191"/>
                  </a:lnTo>
                  <a:lnTo>
                    <a:pt x="502" y="170"/>
                  </a:lnTo>
                  <a:lnTo>
                    <a:pt x="505" y="163"/>
                  </a:lnTo>
                  <a:lnTo>
                    <a:pt x="511" y="156"/>
                  </a:lnTo>
                  <a:lnTo>
                    <a:pt x="514" y="150"/>
                  </a:lnTo>
                  <a:lnTo>
                    <a:pt x="513" y="142"/>
                  </a:lnTo>
                  <a:close/>
                  <a:moveTo>
                    <a:pt x="391" y="129"/>
                  </a:moveTo>
                  <a:lnTo>
                    <a:pt x="385" y="135"/>
                  </a:lnTo>
                  <a:lnTo>
                    <a:pt x="380" y="142"/>
                  </a:lnTo>
                  <a:lnTo>
                    <a:pt x="374" y="147"/>
                  </a:lnTo>
                  <a:lnTo>
                    <a:pt x="371" y="156"/>
                  </a:lnTo>
                  <a:lnTo>
                    <a:pt x="368" y="159"/>
                  </a:lnTo>
                  <a:lnTo>
                    <a:pt x="366" y="163"/>
                  </a:lnTo>
                  <a:lnTo>
                    <a:pt x="363" y="166"/>
                  </a:lnTo>
                  <a:lnTo>
                    <a:pt x="362" y="170"/>
                  </a:lnTo>
                  <a:lnTo>
                    <a:pt x="359" y="173"/>
                  </a:lnTo>
                  <a:lnTo>
                    <a:pt x="356" y="176"/>
                  </a:lnTo>
                  <a:lnTo>
                    <a:pt x="355" y="180"/>
                  </a:lnTo>
                  <a:lnTo>
                    <a:pt x="354" y="183"/>
                  </a:lnTo>
                  <a:lnTo>
                    <a:pt x="346" y="192"/>
                  </a:lnTo>
                  <a:lnTo>
                    <a:pt x="339" y="201"/>
                  </a:lnTo>
                  <a:lnTo>
                    <a:pt x="333" y="211"/>
                  </a:lnTo>
                  <a:lnTo>
                    <a:pt x="333" y="214"/>
                  </a:lnTo>
                  <a:lnTo>
                    <a:pt x="333" y="216"/>
                  </a:lnTo>
                  <a:lnTo>
                    <a:pt x="333" y="218"/>
                  </a:lnTo>
                  <a:lnTo>
                    <a:pt x="332" y="219"/>
                  </a:lnTo>
                  <a:lnTo>
                    <a:pt x="331" y="222"/>
                  </a:lnTo>
                  <a:lnTo>
                    <a:pt x="330" y="225"/>
                  </a:lnTo>
                  <a:lnTo>
                    <a:pt x="330" y="229"/>
                  </a:lnTo>
                  <a:lnTo>
                    <a:pt x="336" y="223"/>
                  </a:lnTo>
                  <a:lnTo>
                    <a:pt x="342" y="215"/>
                  </a:lnTo>
                  <a:lnTo>
                    <a:pt x="346" y="207"/>
                  </a:lnTo>
                  <a:lnTo>
                    <a:pt x="351" y="201"/>
                  </a:lnTo>
                  <a:lnTo>
                    <a:pt x="372" y="171"/>
                  </a:lnTo>
                  <a:lnTo>
                    <a:pt x="392" y="143"/>
                  </a:lnTo>
                  <a:lnTo>
                    <a:pt x="392" y="139"/>
                  </a:lnTo>
                  <a:lnTo>
                    <a:pt x="392" y="134"/>
                  </a:lnTo>
                  <a:lnTo>
                    <a:pt x="392" y="131"/>
                  </a:lnTo>
                  <a:lnTo>
                    <a:pt x="391" y="130"/>
                  </a:lnTo>
                  <a:lnTo>
                    <a:pt x="391" y="129"/>
                  </a:lnTo>
                  <a:close/>
                  <a:moveTo>
                    <a:pt x="512" y="121"/>
                  </a:moveTo>
                  <a:lnTo>
                    <a:pt x="502" y="134"/>
                  </a:lnTo>
                  <a:lnTo>
                    <a:pt x="493" y="146"/>
                  </a:lnTo>
                  <a:lnTo>
                    <a:pt x="482" y="158"/>
                  </a:lnTo>
                  <a:lnTo>
                    <a:pt x="474" y="171"/>
                  </a:lnTo>
                  <a:lnTo>
                    <a:pt x="464" y="186"/>
                  </a:lnTo>
                  <a:lnTo>
                    <a:pt x="453" y="198"/>
                  </a:lnTo>
                  <a:lnTo>
                    <a:pt x="453" y="200"/>
                  </a:lnTo>
                  <a:lnTo>
                    <a:pt x="453" y="200"/>
                  </a:lnTo>
                  <a:lnTo>
                    <a:pt x="453" y="202"/>
                  </a:lnTo>
                  <a:lnTo>
                    <a:pt x="453" y="203"/>
                  </a:lnTo>
                  <a:lnTo>
                    <a:pt x="451" y="204"/>
                  </a:lnTo>
                  <a:lnTo>
                    <a:pt x="449" y="204"/>
                  </a:lnTo>
                  <a:lnTo>
                    <a:pt x="447" y="205"/>
                  </a:lnTo>
                  <a:lnTo>
                    <a:pt x="447" y="209"/>
                  </a:lnTo>
                  <a:lnTo>
                    <a:pt x="447" y="212"/>
                  </a:lnTo>
                  <a:lnTo>
                    <a:pt x="447" y="216"/>
                  </a:lnTo>
                  <a:lnTo>
                    <a:pt x="451" y="215"/>
                  </a:lnTo>
                  <a:lnTo>
                    <a:pt x="452" y="213"/>
                  </a:lnTo>
                  <a:lnTo>
                    <a:pt x="453" y="211"/>
                  </a:lnTo>
                  <a:lnTo>
                    <a:pt x="454" y="209"/>
                  </a:lnTo>
                  <a:lnTo>
                    <a:pt x="455" y="206"/>
                  </a:lnTo>
                  <a:lnTo>
                    <a:pt x="467" y="193"/>
                  </a:lnTo>
                  <a:lnTo>
                    <a:pt x="479" y="179"/>
                  </a:lnTo>
                  <a:lnTo>
                    <a:pt x="498" y="155"/>
                  </a:lnTo>
                  <a:lnTo>
                    <a:pt x="502" y="150"/>
                  </a:lnTo>
                  <a:lnTo>
                    <a:pt x="507" y="142"/>
                  </a:lnTo>
                  <a:lnTo>
                    <a:pt x="512" y="134"/>
                  </a:lnTo>
                  <a:lnTo>
                    <a:pt x="513" y="128"/>
                  </a:lnTo>
                  <a:lnTo>
                    <a:pt x="512" y="121"/>
                  </a:lnTo>
                  <a:close/>
                  <a:moveTo>
                    <a:pt x="389" y="106"/>
                  </a:moveTo>
                  <a:lnTo>
                    <a:pt x="374" y="126"/>
                  </a:lnTo>
                  <a:lnTo>
                    <a:pt x="361" y="146"/>
                  </a:lnTo>
                  <a:lnTo>
                    <a:pt x="346" y="166"/>
                  </a:lnTo>
                  <a:lnTo>
                    <a:pt x="346" y="167"/>
                  </a:lnTo>
                  <a:lnTo>
                    <a:pt x="346" y="168"/>
                  </a:lnTo>
                  <a:lnTo>
                    <a:pt x="346" y="168"/>
                  </a:lnTo>
                  <a:lnTo>
                    <a:pt x="346" y="170"/>
                  </a:lnTo>
                  <a:lnTo>
                    <a:pt x="344" y="173"/>
                  </a:lnTo>
                  <a:lnTo>
                    <a:pt x="342" y="176"/>
                  </a:lnTo>
                  <a:lnTo>
                    <a:pt x="341" y="180"/>
                  </a:lnTo>
                  <a:lnTo>
                    <a:pt x="341" y="179"/>
                  </a:lnTo>
                  <a:lnTo>
                    <a:pt x="339" y="180"/>
                  </a:lnTo>
                  <a:lnTo>
                    <a:pt x="339" y="181"/>
                  </a:lnTo>
                  <a:lnTo>
                    <a:pt x="339" y="182"/>
                  </a:lnTo>
                  <a:lnTo>
                    <a:pt x="338" y="182"/>
                  </a:lnTo>
                  <a:lnTo>
                    <a:pt x="337" y="183"/>
                  </a:lnTo>
                  <a:lnTo>
                    <a:pt x="335" y="183"/>
                  </a:lnTo>
                  <a:lnTo>
                    <a:pt x="334" y="190"/>
                  </a:lnTo>
                  <a:lnTo>
                    <a:pt x="332" y="195"/>
                  </a:lnTo>
                  <a:lnTo>
                    <a:pt x="330" y="201"/>
                  </a:lnTo>
                  <a:lnTo>
                    <a:pt x="330" y="207"/>
                  </a:lnTo>
                  <a:lnTo>
                    <a:pt x="351" y="179"/>
                  </a:lnTo>
                  <a:lnTo>
                    <a:pt x="371" y="149"/>
                  </a:lnTo>
                  <a:lnTo>
                    <a:pt x="391" y="119"/>
                  </a:lnTo>
                  <a:lnTo>
                    <a:pt x="390" y="117"/>
                  </a:lnTo>
                  <a:lnTo>
                    <a:pt x="390" y="115"/>
                  </a:lnTo>
                  <a:lnTo>
                    <a:pt x="390" y="111"/>
                  </a:lnTo>
                  <a:lnTo>
                    <a:pt x="390" y="109"/>
                  </a:lnTo>
                  <a:lnTo>
                    <a:pt x="390" y="107"/>
                  </a:lnTo>
                  <a:lnTo>
                    <a:pt x="389" y="106"/>
                  </a:lnTo>
                  <a:close/>
                  <a:moveTo>
                    <a:pt x="510" y="102"/>
                  </a:moveTo>
                  <a:lnTo>
                    <a:pt x="509" y="102"/>
                  </a:lnTo>
                  <a:lnTo>
                    <a:pt x="509" y="102"/>
                  </a:lnTo>
                  <a:lnTo>
                    <a:pt x="509" y="104"/>
                  </a:lnTo>
                  <a:lnTo>
                    <a:pt x="507" y="106"/>
                  </a:lnTo>
                  <a:lnTo>
                    <a:pt x="506" y="107"/>
                  </a:lnTo>
                  <a:lnTo>
                    <a:pt x="504" y="108"/>
                  </a:lnTo>
                  <a:lnTo>
                    <a:pt x="502" y="109"/>
                  </a:lnTo>
                  <a:lnTo>
                    <a:pt x="500" y="114"/>
                  </a:lnTo>
                  <a:lnTo>
                    <a:pt x="498" y="117"/>
                  </a:lnTo>
                  <a:lnTo>
                    <a:pt x="495" y="119"/>
                  </a:lnTo>
                  <a:lnTo>
                    <a:pt x="492" y="122"/>
                  </a:lnTo>
                  <a:lnTo>
                    <a:pt x="492" y="123"/>
                  </a:lnTo>
                  <a:lnTo>
                    <a:pt x="491" y="126"/>
                  </a:lnTo>
                  <a:lnTo>
                    <a:pt x="490" y="127"/>
                  </a:lnTo>
                  <a:lnTo>
                    <a:pt x="490" y="127"/>
                  </a:lnTo>
                  <a:lnTo>
                    <a:pt x="489" y="127"/>
                  </a:lnTo>
                  <a:lnTo>
                    <a:pt x="489" y="127"/>
                  </a:lnTo>
                  <a:lnTo>
                    <a:pt x="488" y="129"/>
                  </a:lnTo>
                  <a:lnTo>
                    <a:pt x="487" y="131"/>
                  </a:lnTo>
                  <a:lnTo>
                    <a:pt x="486" y="133"/>
                  </a:lnTo>
                  <a:lnTo>
                    <a:pt x="477" y="144"/>
                  </a:lnTo>
                  <a:lnTo>
                    <a:pt x="468" y="155"/>
                  </a:lnTo>
                  <a:lnTo>
                    <a:pt x="462" y="164"/>
                  </a:lnTo>
                  <a:lnTo>
                    <a:pt x="455" y="173"/>
                  </a:lnTo>
                  <a:lnTo>
                    <a:pt x="450" y="182"/>
                  </a:lnTo>
                  <a:lnTo>
                    <a:pt x="447" y="183"/>
                  </a:lnTo>
                  <a:lnTo>
                    <a:pt x="446" y="185"/>
                  </a:lnTo>
                  <a:lnTo>
                    <a:pt x="446" y="187"/>
                  </a:lnTo>
                  <a:lnTo>
                    <a:pt x="446" y="189"/>
                  </a:lnTo>
                  <a:lnTo>
                    <a:pt x="446" y="191"/>
                  </a:lnTo>
                  <a:lnTo>
                    <a:pt x="446" y="194"/>
                  </a:lnTo>
                  <a:lnTo>
                    <a:pt x="446" y="195"/>
                  </a:lnTo>
                  <a:lnTo>
                    <a:pt x="447" y="198"/>
                  </a:lnTo>
                  <a:lnTo>
                    <a:pt x="456" y="189"/>
                  </a:lnTo>
                  <a:lnTo>
                    <a:pt x="463" y="179"/>
                  </a:lnTo>
                  <a:lnTo>
                    <a:pt x="470" y="169"/>
                  </a:lnTo>
                  <a:lnTo>
                    <a:pt x="485" y="151"/>
                  </a:lnTo>
                  <a:lnTo>
                    <a:pt x="499" y="132"/>
                  </a:lnTo>
                  <a:lnTo>
                    <a:pt x="513" y="113"/>
                  </a:lnTo>
                  <a:lnTo>
                    <a:pt x="513" y="102"/>
                  </a:lnTo>
                  <a:lnTo>
                    <a:pt x="511" y="102"/>
                  </a:lnTo>
                  <a:lnTo>
                    <a:pt x="510" y="102"/>
                  </a:lnTo>
                  <a:close/>
                  <a:moveTo>
                    <a:pt x="386" y="90"/>
                  </a:moveTo>
                  <a:lnTo>
                    <a:pt x="366" y="115"/>
                  </a:lnTo>
                  <a:lnTo>
                    <a:pt x="347" y="143"/>
                  </a:lnTo>
                  <a:lnTo>
                    <a:pt x="330" y="170"/>
                  </a:lnTo>
                  <a:lnTo>
                    <a:pt x="330" y="175"/>
                  </a:lnTo>
                  <a:lnTo>
                    <a:pt x="330" y="178"/>
                  </a:lnTo>
                  <a:lnTo>
                    <a:pt x="329" y="182"/>
                  </a:lnTo>
                  <a:lnTo>
                    <a:pt x="330" y="187"/>
                  </a:lnTo>
                  <a:lnTo>
                    <a:pt x="339" y="173"/>
                  </a:lnTo>
                  <a:lnTo>
                    <a:pt x="348" y="157"/>
                  </a:lnTo>
                  <a:lnTo>
                    <a:pt x="351" y="155"/>
                  </a:lnTo>
                  <a:lnTo>
                    <a:pt x="354" y="153"/>
                  </a:lnTo>
                  <a:lnTo>
                    <a:pt x="355" y="150"/>
                  </a:lnTo>
                  <a:lnTo>
                    <a:pt x="357" y="146"/>
                  </a:lnTo>
                  <a:lnTo>
                    <a:pt x="359" y="143"/>
                  </a:lnTo>
                  <a:lnTo>
                    <a:pt x="362" y="139"/>
                  </a:lnTo>
                  <a:lnTo>
                    <a:pt x="366" y="134"/>
                  </a:lnTo>
                  <a:lnTo>
                    <a:pt x="368" y="131"/>
                  </a:lnTo>
                  <a:lnTo>
                    <a:pt x="369" y="128"/>
                  </a:lnTo>
                  <a:lnTo>
                    <a:pt x="371" y="125"/>
                  </a:lnTo>
                  <a:lnTo>
                    <a:pt x="377" y="117"/>
                  </a:lnTo>
                  <a:lnTo>
                    <a:pt x="383" y="107"/>
                  </a:lnTo>
                  <a:lnTo>
                    <a:pt x="387" y="98"/>
                  </a:lnTo>
                  <a:lnTo>
                    <a:pt x="386" y="90"/>
                  </a:lnTo>
                  <a:close/>
                  <a:moveTo>
                    <a:pt x="380" y="84"/>
                  </a:moveTo>
                  <a:lnTo>
                    <a:pt x="379" y="84"/>
                  </a:lnTo>
                  <a:lnTo>
                    <a:pt x="377" y="85"/>
                  </a:lnTo>
                  <a:lnTo>
                    <a:pt x="374" y="85"/>
                  </a:lnTo>
                  <a:lnTo>
                    <a:pt x="363" y="101"/>
                  </a:lnTo>
                  <a:lnTo>
                    <a:pt x="351" y="115"/>
                  </a:lnTo>
                  <a:lnTo>
                    <a:pt x="341" y="131"/>
                  </a:lnTo>
                  <a:lnTo>
                    <a:pt x="333" y="150"/>
                  </a:lnTo>
                  <a:lnTo>
                    <a:pt x="330" y="152"/>
                  </a:lnTo>
                  <a:lnTo>
                    <a:pt x="327" y="155"/>
                  </a:lnTo>
                  <a:lnTo>
                    <a:pt x="327" y="164"/>
                  </a:lnTo>
                  <a:lnTo>
                    <a:pt x="331" y="163"/>
                  </a:lnTo>
                  <a:lnTo>
                    <a:pt x="332" y="162"/>
                  </a:lnTo>
                  <a:lnTo>
                    <a:pt x="334" y="158"/>
                  </a:lnTo>
                  <a:lnTo>
                    <a:pt x="336" y="156"/>
                  </a:lnTo>
                  <a:lnTo>
                    <a:pt x="337" y="153"/>
                  </a:lnTo>
                  <a:lnTo>
                    <a:pt x="339" y="152"/>
                  </a:lnTo>
                  <a:lnTo>
                    <a:pt x="349" y="133"/>
                  </a:lnTo>
                  <a:lnTo>
                    <a:pt x="361" y="118"/>
                  </a:lnTo>
                  <a:lnTo>
                    <a:pt x="372" y="102"/>
                  </a:lnTo>
                  <a:lnTo>
                    <a:pt x="383" y="84"/>
                  </a:lnTo>
                  <a:lnTo>
                    <a:pt x="380" y="84"/>
                  </a:lnTo>
                  <a:close/>
                  <a:moveTo>
                    <a:pt x="359" y="83"/>
                  </a:moveTo>
                  <a:lnTo>
                    <a:pt x="354" y="89"/>
                  </a:lnTo>
                  <a:lnTo>
                    <a:pt x="347" y="94"/>
                  </a:lnTo>
                  <a:lnTo>
                    <a:pt x="343" y="102"/>
                  </a:lnTo>
                  <a:lnTo>
                    <a:pt x="339" y="110"/>
                  </a:lnTo>
                  <a:lnTo>
                    <a:pt x="337" y="111"/>
                  </a:lnTo>
                  <a:lnTo>
                    <a:pt x="336" y="113"/>
                  </a:lnTo>
                  <a:lnTo>
                    <a:pt x="335" y="115"/>
                  </a:lnTo>
                  <a:lnTo>
                    <a:pt x="334" y="117"/>
                  </a:lnTo>
                  <a:lnTo>
                    <a:pt x="333" y="119"/>
                  </a:lnTo>
                  <a:lnTo>
                    <a:pt x="332" y="121"/>
                  </a:lnTo>
                  <a:lnTo>
                    <a:pt x="331" y="122"/>
                  </a:lnTo>
                  <a:lnTo>
                    <a:pt x="327" y="123"/>
                  </a:lnTo>
                  <a:lnTo>
                    <a:pt x="329" y="129"/>
                  </a:lnTo>
                  <a:lnTo>
                    <a:pt x="327" y="137"/>
                  </a:lnTo>
                  <a:lnTo>
                    <a:pt x="327" y="143"/>
                  </a:lnTo>
                  <a:lnTo>
                    <a:pt x="331" y="142"/>
                  </a:lnTo>
                  <a:lnTo>
                    <a:pt x="332" y="140"/>
                  </a:lnTo>
                  <a:lnTo>
                    <a:pt x="333" y="138"/>
                  </a:lnTo>
                  <a:lnTo>
                    <a:pt x="334" y="135"/>
                  </a:lnTo>
                  <a:lnTo>
                    <a:pt x="335" y="133"/>
                  </a:lnTo>
                  <a:lnTo>
                    <a:pt x="337" y="131"/>
                  </a:lnTo>
                  <a:lnTo>
                    <a:pt x="341" y="126"/>
                  </a:lnTo>
                  <a:lnTo>
                    <a:pt x="344" y="121"/>
                  </a:lnTo>
                  <a:lnTo>
                    <a:pt x="348" y="116"/>
                  </a:lnTo>
                  <a:lnTo>
                    <a:pt x="350" y="111"/>
                  </a:lnTo>
                  <a:lnTo>
                    <a:pt x="353" y="108"/>
                  </a:lnTo>
                  <a:lnTo>
                    <a:pt x="355" y="105"/>
                  </a:lnTo>
                  <a:lnTo>
                    <a:pt x="355" y="105"/>
                  </a:lnTo>
                  <a:lnTo>
                    <a:pt x="356" y="105"/>
                  </a:lnTo>
                  <a:lnTo>
                    <a:pt x="356" y="105"/>
                  </a:lnTo>
                  <a:lnTo>
                    <a:pt x="362" y="95"/>
                  </a:lnTo>
                  <a:lnTo>
                    <a:pt x="370" y="84"/>
                  </a:lnTo>
                  <a:lnTo>
                    <a:pt x="368" y="83"/>
                  </a:lnTo>
                  <a:lnTo>
                    <a:pt x="366" y="83"/>
                  </a:lnTo>
                  <a:lnTo>
                    <a:pt x="363" y="83"/>
                  </a:lnTo>
                  <a:lnTo>
                    <a:pt x="361" y="83"/>
                  </a:lnTo>
                  <a:lnTo>
                    <a:pt x="359" y="83"/>
                  </a:lnTo>
                  <a:close/>
                  <a:moveTo>
                    <a:pt x="344" y="81"/>
                  </a:moveTo>
                  <a:lnTo>
                    <a:pt x="341" y="89"/>
                  </a:lnTo>
                  <a:lnTo>
                    <a:pt x="335" y="95"/>
                  </a:lnTo>
                  <a:lnTo>
                    <a:pt x="331" y="102"/>
                  </a:lnTo>
                  <a:lnTo>
                    <a:pt x="327" y="109"/>
                  </a:lnTo>
                  <a:lnTo>
                    <a:pt x="327" y="119"/>
                  </a:lnTo>
                  <a:lnTo>
                    <a:pt x="336" y="107"/>
                  </a:lnTo>
                  <a:lnTo>
                    <a:pt x="344" y="94"/>
                  </a:lnTo>
                  <a:lnTo>
                    <a:pt x="351" y="82"/>
                  </a:lnTo>
                  <a:lnTo>
                    <a:pt x="349" y="82"/>
                  </a:lnTo>
                  <a:lnTo>
                    <a:pt x="347" y="82"/>
                  </a:lnTo>
                  <a:lnTo>
                    <a:pt x="346" y="81"/>
                  </a:lnTo>
                  <a:lnTo>
                    <a:pt x="344" y="81"/>
                  </a:lnTo>
                  <a:close/>
                  <a:moveTo>
                    <a:pt x="327" y="81"/>
                  </a:moveTo>
                  <a:lnTo>
                    <a:pt x="327" y="87"/>
                  </a:lnTo>
                  <a:lnTo>
                    <a:pt x="326" y="94"/>
                  </a:lnTo>
                  <a:lnTo>
                    <a:pt x="327" y="99"/>
                  </a:lnTo>
                  <a:lnTo>
                    <a:pt x="334" y="91"/>
                  </a:lnTo>
                  <a:lnTo>
                    <a:pt x="341" y="81"/>
                  </a:lnTo>
                  <a:lnTo>
                    <a:pt x="337" y="82"/>
                  </a:lnTo>
                  <a:lnTo>
                    <a:pt x="333" y="82"/>
                  </a:lnTo>
                  <a:lnTo>
                    <a:pt x="327" y="81"/>
                  </a:lnTo>
                  <a:close/>
                  <a:moveTo>
                    <a:pt x="511" y="79"/>
                  </a:moveTo>
                  <a:lnTo>
                    <a:pt x="494" y="99"/>
                  </a:lnTo>
                  <a:lnTo>
                    <a:pt x="478" y="120"/>
                  </a:lnTo>
                  <a:lnTo>
                    <a:pt x="463" y="141"/>
                  </a:lnTo>
                  <a:lnTo>
                    <a:pt x="450" y="162"/>
                  </a:lnTo>
                  <a:lnTo>
                    <a:pt x="450" y="163"/>
                  </a:lnTo>
                  <a:lnTo>
                    <a:pt x="450" y="164"/>
                  </a:lnTo>
                  <a:lnTo>
                    <a:pt x="450" y="165"/>
                  </a:lnTo>
                  <a:lnTo>
                    <a:pt x="447" y="167"/>
                  </a:lnTo>
                  <a:lnTo>
                    <a:pt x="446" y="168"/>
                  </a:lnTo>
                  <a:lnTo>
                    <a:pt x="446" y="170"/>
                  </a:lnTo>
                  <a:lnTo>
                    <a:pt x="446" y="171"/>
                  </a:lnTo>
                  <a:lnTo>
                    <a:pt x="446" y="173"/>
                  </a:lnTo>
                  <a:lnTo>
                    <a:pt x="446" y="175"/>
                  </a:lnTo>
                  <a:lnTo>
                    <a:pt x="446" y="176"/>
                  </a:lnTo>
                  <a:lnTo>
                    <a:pt x="468" y="149"/>
                  </a:lnTo>
                  <a:lnTo>
                    <a:pt x="490" y="120"/>
                  </a:lnTo>
                  <a:lnTo>
                    <a:pt x="513" y="92"/>
                  </a:lnTo>
                  <a:lnTo>
                    <a:pt x="512" y="90"/>
                  </a:lnTo>
                  <a:lnTo>
                    <a:pt x="512" y="87"/>
                  </a:lnTo>
                  <a:lnTo>
                    <a:pt x="512" y="84"/>
                  </a:lnTo>
                  <a:lnTo>
                    <a:pt x="512" y="82"/>
                  </a:lnTo>
                  <a:lnTo>
                    <a:pt x="511" y="79"/>
                  </a:lnTo>
                  <a:close/>
                  <a:moveTo>
                    <a:pt x="511" y="60"/>
                  </a:moveTo>
                  <a:lnTo>
                    <a:pt x="503" y="67"/>
                  </a:lnTo>
                  <a:lnTo>
                    <a:pt x="498" y="75"/>
                  </a:lnTo>
                  <a:lnTo>
                    <a:pt x="490" y="82"/>
                  </a:lnTo>
                  <a:lnTo>
                    <a:pt x="485" y="93"/>
                  </a:lnTo>
                  <a:lnTo>
                    <a:pt x="477" y="102"/>
                  </a:lnTo>
                  <a:lnTo>
                    <a:pt x="471" y="111"/>
                  </a:lnTo>
                  <a:lnTo>
                    <a:pt x="466" y="119"/>
                  </a:lnTo>
                  <a:lnTo>
                    <a:pt x="461" y="129"/>
                  </a:lnTo>
                  <a:lnTo>
                    <a:pt x="459" y="129"/>
                  </a:lnTo>
                  <a:lnTo>
                    <a:pt x="459" y="130"/>
                  </a:lnTo>
                  <a:lnTo>
                    <a:pt x="458" y="131"/>
                  </a:lnTo>
                  <a:lnTo>
                    <a:pt x="457" y="132"/>
                  </a:lnTo>
                  <a:lnTo>
                    <a:pt x="456" y="131"/>
                  </a:lnTo>
                  <a:lnTo>
                    <a:pt x="453" y="139"/>
                  </a:lnTo>
                  <a:lnTo>
                    <a:pt x="449" y="145"/>
                  </a:lnTo>
                  <a:lnTo>
                    <a:pt x="445" y="152"/>
                  </a:lnTo>
                  <a:lnTo>
                    <a:pt x="445" y="158"/>
                  </a:lnTo>
                  <a:lnTo>
                    <a:pt x="454" y="146"/>
                  </a:lnTo>
                  <a:lnTo>
                    <a:pt x="465" y="134"/>
                  </a:lnTo>
                  <a:lnTo>
                    <a:pt x="465" y="133"/>
                  </a:lnTo>
                  <a:lnTo>
                    <a:pt x="464" y="132"/>
                  </a:lnTo>
                  <a:lnTo>
                    <a:pt x="465" y="131"/>
                  </a:lnTo>
                  <a:lnTo>
                    <a:pt x="466" y="130"/>
                  </a:lnTo>
                  <a:lnTo>
                    <a:pt x="467" y="129"/>
                  </a:lnTo>
                  <a:lnTo>
                    <a:pt x="468" y="128"/>
                  </a:lnTo>
                  <a:lnTo>
                    <a:pt x="476" y="116"/>
                  </a:lnTo>
                  <a:lnTo>
                    <a:pt x="485" y="104"/>
                  </a:lnTo>
                  <a:lnTo>
                    <a:pt x="494" y="93"/>
                  </a:lnTo>
                  <a:lnTo>
                    <a:pt x="503" y="82"/>
                  </a:lnTo>
                  <a:lnTo>
                    <a:pt x="509" y="75"/>
                  </a:lnTo>
                  <a:lnTo>
                    <a:pt x="512" y="68"/>
                  </a:lnTo>
                  <a:lnTo>
                    <a:pt x="511" y="60"/>
                  </a:lnTo>
                  <a:close/>
                  <a:moveTo>
                    <a:pt x="507" y="41"/>
                  </a:moveTo>
                  <a:lnTo>
                    <a:pt x="489" y="65"/>
                  </a:lnTo>
                  <a:lnTo>
                    <a:pt x="470" y="89"/>
                  </a:lnTo>
                  <a:lnTo>
                    <a:pt x="452" y="113"/>
                  </a:lnTo>
                  <a:lnTo>
                    <a:pt x="452" y="115"/>
                  </a:lnTo>
                  <a:lnTo>
                    <a:pt x="452" y="116"/>
                  </a:lnTo>
                  <a:lnTo>
                    <a:pt x="451" y="117"/>
                  </a:lnTo>
                  <a:lnTo>
                    <a:pt x="451" y="118"/>
                  </a:lnTo>
                  <a:lnTo>
                    <a:pt x="450" y="120"/>
                  </a:lnTo>
                  <a:lnTo>
                    <a:pt x="445" y="122"/>
                  </a:lnTo>
                  <a:lnTo>
                    <a:pt x="445" y="126"/>
                  </a:lnTo>
                  <a:lnTo>
                    <a:pt x="445" y="129"/>
                  </a:lnTo>
                  <a:lnTo>
                    <a:pt x="445" y="133"/>
                  </a:lnTo>
                  <a:lnTo>
                    <a:pt x="445" y="135"/>
                  </a:lnTo>
                  <a:lnTo>
                    <a:pt x="446" y="139"/>
                  </a:lnTo>
                  <a:lnTo>
                    <a:pt x="458" y="123"/>
                  </a:lnTo>
                  <a:lnTo>
                    <a:pt x="470" y="106"/>
                  </a:lnTo>
                  <a:lnTo>
                    <a:pt x="481" y="90"/>
                  </a:lnTo>
                  <a:lnTo>
                    <a:pt x="494" y="75"/>
                  </a:lnTo>
                  <a:lnTo>
                    <a:pt x="498" y="68"/>
                  </a:lnTo>
                  <a:lnTo>
                    <a:pt x="502" y="61"/>
                  </a:lnTo>
                  <a:lnTo>
                    <a:pt x="507" y="55"/>
                  </a:lnTo>
                  <a:lnTo>
                    <a:pt x="511" y="48"/>
                  </a:lnTo>
                  <a:lnTo>
                    <a:pt x="509" y="41"/>
                  </a:lnTo>
                  <a:lnTo>
                    <a:pt x="507" y="41"/>
                  </a:lnTo>
                  <a:close/>
                  <a:moveTo>
                    <a:pt x="507" y="19"/>
                  </a:moveTo>
                  <a:lnTo>
                    <a:pt x="507" y="19"/>
                  </a:lnTo>
                  <a:lnTo>
                    <a:pt x="506" y="19"/>
                  </a:lnTo>
                  <a:lnTo>
                    <a:pt x="505" y="19"/>
                  </a:lnTo>
                  <a:lnTo>
                    <a:pt x="493" y="35"/>
                  </a:lnTo>
                  <a:lnTo>
                    <a:pt x="482" y="54"/>
                  </a:lnTo>
                  <a:lnTo>
                    <a:pt x="475" y="62"/>
                  </a:lnTo>
                  <a:lnTo>
                    <a:pt x="467" y="70"/>
                  </a:lnTo>
                  <a:lnTo>
                    <a:pt x="461" y="79"/>
                  </a:lnTo>
                  <a:lnTo>
                    <a:pt x="458" y="82"/>
                  </a:lnTo>
                  <a:lnTo>
                    <a:pt x="456" y="87"/>
                  </a:lnTo>
                  <a:lnTo>
                    <a:pt x="453" y="92"/>
                  </a:lnTo>
                  <a:lnTo>
                    <a:pt x="450" y="97"/>
                  </a:lnTo>
                  <a:lnTo>
                    <a:pt x="446" y="102"/>
                  </a:lnTo>
                  <a:lnTo>
                    <a:pt x="444" y="107"/>
                  </a:lnTo>
                  <a:lnTo>
                    <a:pt x="445" y="114"/>
                  </a:lnTo>
                  <a:lnTo>
                    <a:pt x="447" y="113"/>
                  </a:lnTo>
                  <a:lnTo>
                    <a:pt x="450" y="110"/>
                  </a:lnTo>
                  <a:lnTo>
                    <a:pt x="452" y="107"/>
                  </a:lnTo>
                  <a:lnTo>
                    <a:pt x="453" y="105"/>
                  </a:lnTo>
                  <a:lnTo>
                    <a:pt x="455" y="103"/>
                  </a:lnTo>
                  <a:lnTo>
                    <a:pt x="457" y="102"/>
                  </a:lnTo>
                  <a:lnTo>
                    <a:pt x="463" y="91"/>
                  </a:lnTo>
                  <a:lnTo>
                    <a:pt x="469" y="83"/>
                  </a:lnTo>
                  <a:lnTo>
                    <a:pt x="477" y="74"/>
                  </a:lnTo>
                  <a:lnTo>
                    <a:pt x="482" y="65"/>
                  </a:lnTo>
                  <a:lnTo>
                    <a:pt x="497" y="47"/>
                  </a:lnTo>
                  <a:lnTo>
                    <a:pt x="510" y="30"/>
                  </a:lnTo>
                  <a:lnTo>
                    <a:pt x="510" y="27"/>
                  </a:lnTo>
                  <a:lnTo>
                    <a:pt x="510" y="24"/>
                  </a:lnTo>
                  <a:lnTo>
                    <a:pt x="510" y="21"/>
                  </a:lnTo>
                  <a:lnTo>
                    <a:pt x="510" y="19"/>
                  </a:lnTo>
                  <a:lnTo>
                    <a:pt x="507" y="19"/>
                  </a:lnTo>
                  <a:close/>
                  <a:moveTo>
                    <a:pt x="453" y="8"/>
                  </a:moveTo>
                  <a:lnTo>
                    <a:pt x="450" y="8"/>
                  </a:lnTo>
                  <a:lnTo>
                    <a:pt x="445" y="9"/>
                  </a:lnTo>
                  <a:lnTo>
                    <a:pt x="444" y="15"/>
                  </a:lnTo>
                  <a:lnTo>
                    <a:pt x="443" y="22"/>
                  </a:lnTo>
                  <a:lnTo>
                    <a:pt x="444" y="30"/>
                  </a:lnTo>
                  <a:lnTo>
                    <a:pt x="453" y="20"/>
                  </a:lnTo>
                  <a:lnTo>
                    <a:pt x="462" y="9"/>
                  </a:lnTo>
                  <a:lnTo>
                    <a:pt x="457" y="8"/>
                  </a:lnTo>
                  <a:lnTo>
                    <a:pt x="453" y="8"/>
                  </a:lnTo>
                  <a:close/>
                  <a:moveTo>
                    <a:pt x="469" y="8"/>
                  </a:moveTo>
                  <a:lnTo>
                    <a:pt x="466" y="8"/>
                  </a:lnTo>
                  <a:lnTo>
                    <a:pt x="457" y="20"/>
                  </a:lnTo>
                  <a:lnTo>
                    <a:pt x="450" y="31"/>
                  </a:lnTo>
                  <a:lnTo>
                    <a:pt x="442" y="44"/>
                  </a:lnTo>
                  <a:lnTo>
                    <a:pt x="443" y="45"/>
                  </a:lnTo>
                  <a:lnTo>
                    <a:pt x="443" y="46"/>
                  </a:lnTo>
                  <a:lnTo>
                    <a:pt x="443" y="48"/>
                  </a:lnTo>
                  <a:lnTo>
                    <a:pt x="444" y="50"/>
                  </a:lnTo>
                  <a:lnTo>
                    <a:pt x="444" y="53"/>
                  </a:lnTo>
                  <a:lnTo>
                    <a:pt x="445" y="54"/>
                  </a:lnTo>
                  <a:lnTo>
                    <a:pt x="454" y="41"/>
                  </a:lnTo>
                  <a:lnTo>
                    <a:pt x="463" y="27"/>
                  </a:lnTo>
                  <a:lnTo>
                    <a:pt x="474" y="15"/>
                  </a:lnTo>
                  <a:lnTo>
                    <a:pt x="474" y="13"/>
                  </a:lnTo>
                  <a:lnTo>
                    <a:pt x="474" y="12"/>
                  </a:lnTo>
                  <a:lnTo>
                    <a:pt x="475" y="11"/>
                  </a:lnTo>
                  <a:lnTo>
                    <a:pt x="475" y="10"/>
                  </a:lnTo>
                  <a:lnTo>
                    <a:pt x="476" y="9"/>
                  </a:lnTo>
                  <a:lnTo>
                    <a:pt x="473" y="8"/>
                  </a:lnTo>
                  <a:lnTo>
                    <a:pt x="469" y="8"/>
                  </a:lnTo>
                  <a:close/>
                  <a:moveTo>
                    <a:pt x="505" y="6"/>
                  </a:moveTo>
                  <a:lnTo>
                    <a:pt x="503" y="6"/>
                  </a:lnTo>
                  <a:lnTo>
                    <a:pt x="501" y="7"/>
                  </a:lnTo>
                  <a:lnTo>
                    <a:pt x="500" y="8"/>
                  </a:lnTo>
                  <a:lnTo>
                    <a:pt x="498" y="9"/>
                  </a:lnTo>
                  <a:lnTo>
                    <a:pt x="495" y="10"/>
                  </a:lnTo>
                  <a:lnTo>
                    <a:pt x="495" y="12"/>
                  </a:lnTo>
                  <a:lnTo>
                    <a:pt x="494" y="13"/>
                  </a:lnTo>
                  <a:lnTo>
                    <a:pt x="493" y="14"/>
                  </a:lnTo>
                  <a:lnTo>
                    <a:pt x="493" y="15"/>
                  </a:lnTo>
                  <a:lnTo>
                    <a:pt x="492" y="17"/>
                  </a:lnTo>
                  <a:lnTo>
                    <a:pt x="480" y="30"/>
                  </a:lnTo>
                  <a:lnTo>
                    <a:pt x="470" y="45"/>
                  </a:lnTo>
                  <a:lnTo>
                    <a:pt x="461" y="60"/>
                  </a:lnTo>
                  <a:lnTo>
                    <a:pt x="451" y="74"/>
                  </a:lnTo>
                  <a:lnTo>
                    <a:pt x="451" y="75"/>
                  </a:lnTo>
                  <a:lnTo>
                    <a:pt x="452" y="77"/>
                  </a:lnTo>
                  <a:lnTo>
                    <a:pt x="452" y="78"/>
                  </a:lnTo>
                  <a:lnTo>
                    <a:pt x="452" y="79"/>
                  </a:lnTo>
                  <a:lnTo>
                    <a:pt x="450" y="80"/>
                  </a:lnTo>
                  <a:lnTo>
                    <a:pt x="449" y="81"/>
                  </a:lnTo>
                  <a:lnTo>
                    <a:pt x="447" y="81"/>
                  </a:lnTo>
                  <a:lnTo>
                    <a:pt x="445" y="81"/>
                  </a:lnTo>
                  <a:lnTo>
                    <a:pt x="444" y="84"/>
                  </a:lnTo>
                  <a:lnTo>
                    <a:pt x="444" y="87"/>
                  </a:lnTo>
                  <a:lnTo>
                    <a:pt x="444" y="91"/>
                  </a:lnTo>
                  <a:lnTo>
                    <a:pt x="444" y="93"/>
                  </a:lnTo>
                  <a:lnTo>
                    <a:pt x="446" y="92"/>
                  </a:lnTo>
                  <a:lnTo>
                    <a:pt x="447" y="91"/>
                  </a:lnTo>
                  <a:lnTo>
                    <a:pt x="449" y="90"/>
                  </a:lnTo>
                  <a:lnTo>
                    <a:pt x="450" y="89"/>
                  </a:lnTo>
                  <a:lnTo>
                    <a:pt x="469" y="61"/>
                  </a:lnTo>
                  <a:lnTo>
                    <a:pt x="489" y="35"/>
                  </a:lnTo>
                  <a:lnTo>
                    <a:pt x="507" y="7"/>
                  </a:lnTo>
                  <a:lnTo>
                    <a:pt x="505" y="6"/>
                  </a:lnTo>
                  <a:close/>
                  <a:moveTo>
                    <a:pt x="487" y="6"/>
                  </a:moveTo>
                  <a:lnTo>
                    <a:pt x="473" y="22"/>
                  </a:lnTo>
                  <a:lnTo>
                    <a:pt x="458" y="41"/>
                  </a:lnTo>
                  <a:lnTo>
                    <a:pt x="447" y="61"/>
                  </a:lnTo>
                  <a:lnTo>
                    <a:pt x="445" y="62"/>
                  </a:lnTo>
                  <a:lnTo>
                    <a:pt x="444" y="65"/>
                  </a:lnTo>
                  <a:lnTo>
                    <a:pt x="443" y="68"/>
                  </a:lnTo>
                  <a:lnTo>
                    <a:pt x="442" y="70"/>
                  </a:lnTo>
                  <a:lnTo>
                    <a:pt x="443" y="71"/>
                  </a:lnTo>
                  <a:lnTo>
                    <a:pt x="444" y="73"/>
                  </a:lnTo>
                  <a:lnTo>
                    <a:pt x="461" y="51"/>
                  </a:lnTo>
                  <a:lnTo>
                    <a:pt x="477" y="29"/>
                  </a:lnTo>
                  <a:lnTo>
                    <a:pt x="493" y="7"/>
                  </a:lnTo>
                  <a:lnTo>
                    <a:pt x="491" y="7"/>
                  </a:lnTo>
                  <a:lnTo>
                    <a:pt x="489" y="7"/>
                  </a:lnTo>
                  <a:lnTo>
                    <a:pt x="488" y="6"/>
                  </a:lnTo>
                  <a:lnTo>
                    <a:pt x="487" y="6"/>
                  </a:lnTo>
                  <a:close/>
                  <a:moveTo>
                    <a:pt x="498" y="0"/>
                  </a:moveTo>
                  <a:lnTo>
                    <a:pt x="515" y="1"/>
                  </a:lnTo>
                  <a:lnTo>
                    <a:pt x="514" y="22"/>
                  </a:lnTo>
                  <a:lnTo>
                    <a:pt x="515" y="44"/>
                  </a:lnTo>
                  <a:lnTo>
                    <a:pt x="516" y="67"/>
                  </a:lnTo>
                  <a:lnTo>
                    <a:pt x="517" y="89"/>
                  </a:lnTo>
                  <a:lnTo>
                    <a:pt x="516" y="107"/>
                  </a:lnTo>
                  <a:lnTo>
                    <a:pt x="518" y="131"/>
                  </a:lnTo>
                  <a:lnTo>
                    <a:pt x="518" y="156"/>
                  </a:lnTo>
                  <a:lnTo>
                    <a:pt x="518" y="180"/>
                  </a:lnTo>
                  <a:lnTo>
                    <a:pt x="521" y="203"/>
                  </a:lnTo>
                  <a:lnTo>
                    <a:pt x="519" y="205"/>
                  </a:lnTo>
                  <a:lnTo>
                    <a:pt x="519" y="207"/>
                  </a:lnTo>
                  <a:lnTo>
                    <a:pt x="519" y="211"/>
                  </a:lnTo>
                  <a:lnTo>
                    <a:pt x="519" y="213"/>
                  </a:lnTo>
                  <a:lnTo>
                    <a:pt x="519" y="216"/>
                  </a:lnTo>
                  <a:lnTo>
                    <a:pt x="518" y="218"/>
                  </a:lnTo>
                  <a:lnTo>
                    <a:pt x="522" y="227"/>
                  </a:lnTo>
                  <a:lnTo>
                    <a:pt x="522" y="239"/>
                  </a:lnTo>
                  <a:lnTo>
                    <a:pt x="522" y="240"/>
                  </a:lnTo>
                  <a:lnTo>
                    <a:pt x="523" y="240"/>
                  </a:lnTo>
                  <a:lnTo>
                    <a:pt x="524" y="240"/>
                  </a:lnTo>
                  <a:lnTo>
                    <a:pt x="523" y="253"/>
                  </a:lnTo>
                  <a:lnTo>
                    <a:pt x="523" y="265"/>
                  </a:lnTo>
                  <a:lnTo>
                    <a:pt x="523" y="279"/>
                  </a:lnTo>
                  <a:lnTo>
                    <a:pt x="523" y="294"/>
                  </a:lnTo>
                  <a:lnTo>
                    <a:pt x="524" y="296"/>
                  </a:lnTo>
                  <a:lnTo>
                    <a:pt x="525" y="298"/>
                  </a:lnTo>
                  <a:lnTo>
                    <a:pt x="525" y="299"/>
                  </a:lnTo>
                  <a:lnTo>
                    <a:pt x="526" y="323"/>
                  </a:lnTo>
                  <a:lnTo>
                    <a:pt x="527" y="351"/>
                  </a:lnTo>
                  <a:lnTo>
                    <a:pt x="526" y="356"/>
                  </a:lnTo>
                  <a:lnTo>
                    <a:pt x="526" y="361"/>
                  </a:lnTo>
                  <a:lnTo>
                    <a:pt x="525" y="366"/>
                  </a:lnTo>
                  <a:lnTo>
                    <a:pt x="526" y="371"/>
                  </a:lnTo>
                  <a:lnTo>
                    <a:pt x="527" y="377"/>
                  </a:lnTo>
                  <a:lnTo>
                    <a:pt x="527" y="382"/>
                  </a:lnTo>
                  <a:lnTo>
                    <a:pt x="527" y="386"/>
                  </a:lnTo>
                  <a:lnTo>
                    <a:pt x="527" y="392"/>
                  </a:lnTo>
                  <a:lnTo>
                    <a:pt x="527" y="397"/>
                  </a:lnTo>
                  <a:lnTo>
                    <a:pt x="527" y="401"/>
                  </a:lnTo>
                  <a:lnTo>
                    <a:pt x="528" y="404"/>
                  </a:lnTo>
                  <a:lnTo>
                    <a:pt x="528" y="407"/>
                  </a:lnTo>
                  <a:lnTo>
                    <a:pt x="528" y="408"/>
                  </a:lnTo>
                  <a:lnTo>
                    <a:pt x="527" y="408"/>
                  </a:lnTo>
                  <a:lnTo>
                    <a:pt x="526" y="409"/>
                  </a:lnTo>
                  <a:lnTo>
                    <a:pt x="526" y="410"/>
                  </a:lnTo>
                  <a:lnTo>
                    <a:pt x="527" y="411"/>
                  </a:lnTo>
                  <a:lnTo>
                    <a:pt x="527" y="413"/>
                  </a:lnTo>
                  <a:lnTo>
                    <a:pt x="528" y="414"/>
                  </a:lnTo>
                  <a:lnTo>
                    <a:pt x="528" y="416"/>
                  </a:lnTo>
                  <a:lnTo>
                    <a:pt x="527" y="419"/>
                  </a:lnTo>
                  <a:lnTo>
                    <a:pt x="527" y="421"/>
                  </a:lnTo>
                  <a:lnTo>
                    <a:pt x="527" y="426"/>
                  </a:lnTo>
                  <a:lnTo>
                    <a:pt x="528" y="430"/>
                  </a:lnTo>
                  <a:lnTo>
                    <a:pt x="528" y="433"/>
                  </a:lnTo>
                  <a:lnTo>
                    <a:pt x="527" y="471"/>
                  </a:lnTo>
                  <a:lnTo>
                    <a:pt x="527" y="509"/>
                  </a:lnTo>
                  <a:lnTo>
                    <a:pt x="555" y="511"/>
                  </a:lnTo>
                  <a:lnTo>
                    <a:pt x="585" y="511"/>
                  </a:lnTo>
                  <a:lnTo>
                    <a:pt x="612" y="510"/>
                  </a:lnTo>
                  <a:lnTo>
                    <a:pt x="614" y="510"/>
                  </a:lnTo>
                  <a:lnTo>
                    <a:pt x="617" y="510"/>
                  </a:lnTo>
                  <a:lnTo>
                    <a:pt x="619" y="510"/>
                  </a:lnTo>
                  <a:lnTo>
                    <a:pt x="620" y="510"/>
                  </a:lnTo>
                  <a:lnTo>
                    <a:pt x="622" y="511"/>
                  </a:lnTo>
                  <a:lnTo>
                    <a:pt x="621" y="513"/>
                  </a:lnTo>
                  <a:lnTo>
                    <a:pt x="620" y="515"/>
                  </a:lnTo>
                  <a:lnTo>
                    <a:pt x="618" y="515"/>
                  </a:lnTo>
                  <a:lnTo>
                    <a:pt x="615" y="515"/>
                  </a:lnTo>
                  <a:lnTo>
                    <a:pt x="612" y="515"/>
                  </a:lnTo>
                  <a:lnTo>
                    <a:pt x="609" y="515"/>
                  </a:lnTo>
                  <a:lnTo>
                    <a:pt x="606" y="515"/>
                  </a:lnTo>
                  <a:lnTo>
                    <a:pt x="594" y="516"/>
                  </a:lnTo>
                  <a:lnTo>
                    <a:pt x="583" y="517"/>
                  </a:lnTo>
                  <a:lnTo>
                    <a:pt x="574" y="516"/>
                  </a:lnTo>
                  <a:lnTo>
                    <a:pt x="564" y="514"/>
                  </a:lnTo>
                  <a:lnTo>
                    <a:pt x="547" y="515"/>
                  </a:lnTo>
                  <a:lnTo>
                    <a:pt x="528" y="514"/>
                  </a:lnTo>
                  <a:lnTo>
                    <a:pt x="527" y="515"/>
                  </a:lnTo>
                  <a:lnTo>
                    <a:pt x="526" y="516"/>
                  </a:lnTo>
                  <a:lnTo>
                    <a:pt x="526" y="517"/>
                  </a:lnTo>
                  <a:lnTo>
                    <a:pt x="526" y="519"/>
                  </a:lnTo>
                  <a:lnTo>
                    <a:pt x="525" y="519"/>
                  </a:lnTo>
                  <a:lnTo>
                    <a:pt x="523" y="519"/>
                  </a:lnTo>
                  <a:lnTo>
                    <a:pt x="522" y="518"/>
                  </a:lnTo>
                  <a:lnTo>
                    <a:pt x="521" y="516"/>
                  </a:lnTo>
                  <a:lnTo>
                    <a:pt x="521" y="514"/>
                  </a:lnTo>
                  <a:lnTo>
                    <a:pt x="490" y="514"/>
                  </a:lnTo>
                  <a:lnTo>
                    <a:pt x="458" y="515"/>
                  </a:lnTo>
                  <a:lnTo>
                    <a:pt x="457" y="515"/>
                  </a:lnTo>
                  <a:lnTo>
                    <a:pt x="456" y="517"/>
                  </a:lnTo>
                  <a:lnTo>
                    <a:pt x="456" y="518"/>
                  </a:lnTo>
                  <a:lnTo>
                    <a:pt x="455" y="519"/>
                  </a:lnTo>
                  <a:lnTo>
                    <a:pt x="454" y="518"/>
                  </a:lnTo>
                  <a:lnTo>
                    <a:pt x="453" y="517"/>
                  </a:lnTo>
                  <a:lnTo>
                    <a:pt x="452" y="516"/>
                  </a:lnTo>
                  <a:lnTo>
                    <a:pt x="452" y="516"/>
                  </a:lnTo>
                  <a:lnTo>
                    <a:pt x="430" y="516"/>
                  </a:lnTo>
                  <a:lnTo>
                    <a:pt x="406" y="516"/>
                  </a:lnTo>
                  <a:lnTo>
                    <a:pt x="384" y="514"/>
                  </a:lnTo>
                  <a:lnTo>
                    <a:pt x="383" y="515"/>
                  </a:lnTo>
                  <a:lnTo>
                    <a:pt x="383" y="515"/>
                  </a:lnTo>
                  <a:lnTo>
                    <a:pt x="382" y="516"/>
                  </a:lnTo>
                  <a:lnTo>
                    <a:pt x="382" y="517"/>
                  </a:lnTo>
                  <a:lnTo>
                    <a:pt x="381" y="517"/>
                  </a:lnTo>
                  <a:lnTo>
                    <a:pt x="380" y="515"/>
                  </a:lnTo>
                  <a:lnTo>
                    <a:pt x="378" y="515"/>
                  </a:lnTo>
                  <a:lnTo>
                    <a:pt x="375" y="514"/>
                  </a:lnTo>
                  <a:lnTo>
                    <a:pt x="373" y="514"/>
                  </a:lnTo>
                  <a:lnTo>
                    <a:pt x="371" y="514"/>
                  </a:lnTo>
                  <a:lnTo>
                    <a:pt x="369" y="514"/>
                  </a:lnTo>
                  <a:lnTo>
                    <a:pt x="368" y="514"/>
                  </a:lnTo>
                  <a:lnTo>
                    <a:pt x="367" y="514"/>
                  </a:lnTo>
                  <a:lnTo>
                    <a:pt x="366" y="515"/>
                  </a:lnTo>
                  <a:lnTo>
                    <a:pt x="366" y="516"/>
                  </a:lnTo>
                  <a:lnTo>
                    <a:pt x="365" y="517"/>
                  </a:lnTo>
                  <a:lnTo>
                    <a:pt x="365" y="517"/>
                  </a:lnTo>
                  <a:lnTo>
                    <a:pt x="362" y="517"/>
                  </a:lnTo>
                  <a:lnTo>
                    <a:pt x="361" y="517"/>
                  </a:lnTo>
                  <a:lnTo>
                    <a:pt x="361" y="517"/>
                  </a:lnTo>
                  <a:lnTo>
                    <a:pt x="362" y="516"/>
                  </a:lnTo>
                  <a:lnTo>
                    <a:pt x="363" y="515"/>
                  </a:lnTo>
                  <a:lnTo>
                    <a:pt x="363" y="515"/>
                  </a:lnTo>
                  <a:lnTo>
                    <a:pt x="365" y="514"/>
                  </a:lnTo>
                  <a:lnTo>
                    <a:pt x="357" y="514"/>
                  </a:lnTo>
                  <a:lnTo>
                    <a:pt x="348" y="513"/>
                  </a:lnTo>
                  <a:lnTo>
                    <a:pt x="341" y="513"/>
                  </a:lnTo>
                  <a:lnTo>
                    <a:pt x="333" y="515"/>
                  </a:lnTo>
                  <a:lnTo>
                    <a:pt x="322" y="512"/>
                  </a:lnTo>
                  <a:lnTo>
                    <a:pt x="312" y="512"/>
                  </a:lnTo>
                  <a:lnTo>
                    <a:pt x="301" y="512"/>
                  </a:lnTo>
                  <a:lnTo>
                    <a:pt x="293" y="512"/>
                  </a:lnTo>
                  <a:lnTo>
                    <a:pt x="285" y="512"/>
                  </a:lnTo>
                  <a:lnTo>
                    <a:pt x="278" y="514"/>
                  </a:lnTo>
                  <a:lnTo>
                    <a:pt x="270" y="511"/>
                  </a:lnTo>
                  <a:lnTo>
                    <a:pt x="261" y="511"/>
                  </a:lnTo>
                  <a:lnTo>
                    <a:pt x="252" y="511"/>
                  </a:lnTo>
                  <a:lnTo>
                    <a:pt x="251" y="511"/>
                  </a:lnTo>
                  <a:lnTo>
                    <a:pt x="250" y="510"/>
                  </a:lnTo>
                  <a:lnTo>
                    <a:pt x="249" y="509"/>
                  </a:lnTo>
                  <a:lnTo>
                    <a:pt x="246" y="509"/>
                  </a:lnTo>
                  <a:lnTo>
                    <a:pt x="242" y="510"/>
                  </a:lnTo>
                  <a:lnTo>
                    <a:pt x="238" y="510"/>
                  </a:lnTo>
                  <a:lnTo>
                    <a:pt x="235" y="510"/>
                  </a:lnTo>
                  <a:lnTo>
                    <a:pt x="233" y="510"/>
                  </a:lnTo>
                  <a:lnTo>
                    <a:pt x="230" y="510"/>
                  </a:lnTo>
                  <a:lnTo>
                    <a:pt x="227" y="510"/>
                  </a:lnTo>
                  <a:lnTo>
                    <a:pt x="223" y="510"/>
                  </a:lnTo>
                  <a:lnTo>
                    <a:pt x="221" y="511"/>
                  </a:lnTo>
                  <a:lnTo>
                    <a:pt x="219" y="512"/>
                  </a:lnTo>
                  <a:lnTo>
                    <a:pt x="218" y="513"/>
                  </a:lnTo>
                  <a:lnTo>
                    <a:pt x="216" y="513"/>
                  </a:lnTo>
                  <a:lnTo>
                    <a:pt x="215" y="512"/>
                  </a:lnTo>
                  <a:lnTo>
                    <a:pt x="216" y="512"/>
                  </a:lnTo>
                  <a:lnTo>
                    <a:pt x="216" y="511"/>
                  </a:lnTo>
                  <a:lnTo>
                    <a:pt x="215" y="510"/>
                  </a:lnTo>
                  <a:lnTo>
                    <a:pt x="193" y="512"/>
                  </a:lnTo>
                  <a:lnTo>
                    <a:pt x="179" y="513"/>
                  </a:lnTo>
                  <a:lnTo>
                    <a:pt x="165" y="513"/>
                  </a:lnTo>
                  <a:lnTo>
                    <a:pt x="151" y="512"/>
                  </a:lnTo>
                  <a:lnTo>
                    <a:pt x="143" y="511"/>
                  </a:lnTo>
                  <a:lnTo>
                    <a:pt x="137" y="510"/>
                  </a:lnTo>
                  <a:lnTo>
                    <a:pt x="129" y="512"/>
                  </a:lnTo>
                  <a:lnTo>
                    <a:pt x="129" y="509"/>
                  </a:lnTo>
                  <a:lnTo>
                    <a:pt x="128" y="509"/>
                  </a:lnTo>
                  <a:lnTo>
                    <a:pt x="126" y="509"/>
                  </a:lnTo>
                  <a:lnTo>
                    <a:pt x="125" y="507"/>
                  </a:lnTo>
                  <a:lnTo>
                    <a:pt x="122" y="507"/>
                  </a:lnTo>
                  <a:lnTo>
                    <a:pt x="121" y="509"/>
                  </a:lnTo>
                  <a:lnTo>
                    <a:pt x="120" y="509"/>
                  </a:lnTo>
                  <a:lnTo>
                    <a:pt x="119" y="510"/>
                  </a:lnTo>
                  <a:lnTo>
                    <a:pt x="109" y="511"/>
                  </a:lnTo>
                  <a:lnTo>
                    <a:pt x="99" y="511"/>
                  </a:lnTo>
                  <a:lnTo>
                    <a:pt x="91" y="510"/>
                  </a:lnTo>
                  <a:lnTo>
                    <a:pt x="90" y="510"/>
                  </a:lnTo>
                  <a:lnTo>
                    <a:pt x="87" y="511"/>
                  </a:lnTo>
                  <a:lnTo>
                    <a:pt x="85" y="511"/>
                  </a:lnTo>
                  <a:lnTo>
                    <a:pt x="83" y="512"/>
                  </a:lnTo>
                  <a:lnTo>
                    <a:pt x="82" y="514"/>
                  </a:lnTo>
                  <a:lnTo>
                    <a:pt x="80" y="513"/>
                  </a:lnTo>
                  <a:lnTo>
                    <a:pt x="80" y="512"/>
                  </a:lnTo>
                  <a:lnTo>
                    <a:pt x="79" y="511"/>
                  </a:lnTo>
                  <a:lnTo>
                    <a:pt x="77" y="510"/>
                  </a:lnTo>
                  <a:lnTo>
                    <a:pt x="67" y="510"/>
                  </a:lnTo>
                  <a:lnTo>
                    <a:pt x="58" y="510"/>
                  </a:lnTo>
                  <a:lnTo>
                    <a:pt x="37" y="510"/>
                  </a:lnTo>
                  <a:lnTo>
                    <a:pt x="19" y="510"/>
                  </a:lnTo>
                  <a:lnTo>
                    <a:pt x="0" y="507"/>
                  </a:lnTo>
                  <a:lnTo>
                    <a:pt x="2" y="506"/>
                  </a:lnTo>
                  <a:lnTo>
                    <a:pt x="6" y="505"/>
                  </a:lnTo>
                  <a:lnTo>
                    <a:pt x="9" y="503"/>
                  </a:lnTo>
                  <a:lnTo>
                    <a:pt x="32" y="504"/>
                  </a:lnTo>
                  <a:lnTo>
                    <a:pt x="54" y="505"/>
                  </a:lnTo>
                  <a:lnTo>
                    <a:pt x="78" y="504"/>
                  </a:lnTo>
                  <a:lnTo>
                    <a:pt x="80" y="494"/>
                  </a:lnTo>
                  <a:lnTo>
                    <a:pt x="80" y="483"/>
                  </a:lnTo>
                  <a:lnTo>
                    <a:pt x="80" y="471"/>
                  </a:lnTo>
                  <a:lnTo>
                    <a:pt x="80" y="470"/>
                  </a:lnTo>
                  <a:lnTo>
                    <a:pt x="79" y="468"/>
                  </a:lnTo>
                  <a:lnTo>
                    <a:pt x="78" y="467"/>
                  </a:lnTo>
                  <a:lnTo>
                    <a:pt x="79" y="464"/>
                  </a:lnTo>
                  <a:lnTo>
                    <a:pt x="80" y="461"/>
                  </a:lnTo>
                  <a:lnTo>
                    <a:pt x="80" y="457"/>
                  </a:lnTo>
                  <a:lnTo>
                    <a:pt x="79" y="453"/>
                  </a:lnTo>
                  <a:lnTo>
                    <a:pt x="78" y="451"/>
                  </a:lnTo>
                  <a:lnTo>
                    <a:pt x="78" y="449"/>
                  </a:lnTo>
                  <a:lnTo>
                    <a:pt x="78" y="447"/>
                  </a:lnTo>
                  <a:lnTo>
                    <a:pt x="79" y="446"/>
                  </a:lnTo>
                  <a:lnTo>
                    <a:pt x="80" y="445"/>
                  </a:lnTo>
                  <a:lnTo>
                    <a:pt x="80" y="444"/>
                  </a:lnTo>
                  <a:lnTo>
                    <a:pt x="80" y="425"/>
                  </a:lnTo>
                  <a:lnTo>
                    <a:pt x="79" y="406"/>
                  </a:lnTo>
                  <a:lnTo>
                    <a:pt x="78" y="387"/>
                  </a:lnTo>
                  <a:lnTo>
                    <a:pt x="78" y="369"/>
                  </a:lnTo>
                  <a:lnTo>
                    <a:pt x="78" y="349"/>
                  </a:lnTo>
                  <a:lnTo>
                    <a:pt x="75" y="331"/>
                  </a:lnTo>
                  <a:lnTo>
                    <a:pt x="78" y="308"/>
                  </a:lnTo>
                  <a:lnTo>
                    <a:pt x="77" y="286"/>
                  </a:lnTo>
                  <a:lnTo>
                    <a:pt x="74" y="281"/>
                  </a:lnTo>
                  <a:lnTo>
                    <a:pt x="73" y="275"/>
                  </a:lnTo>
                  <a:lnTo>
                    <a:pt x="74" y="271"/>
                  </a:lnTo>
                  <a:lnTo>
                    <a:pt x="78" y="266"/>
                  </a:lnTo>
                  <a:lnTo>
                    <a:pt x="92" y="265"/>
                  </a:lnTo>
                  <a:lnTo>
                    <a:pt x="108" y="265"/>
                  </a:lnTo>
                  <a:lnTo>
                    <a:pt x="125" y="264"/>
                  </a:lnTo>
                  <a:lnTo>
                    <a:pt x="132" y="263"/>
                  </a:lnTo>
                  <a:lnTo>
                    <a:pt x="140" y="263"/>
                  </a:lnTo>
                  <a:lnTo>
                    <a:pt x="146" y="264"/>
                  </a:lnTo>
                  <a:lnTo>
                    <a:pt x="149" y="284"/>
                  </a:lnTo>
                  <a:lnTo>
                    <a:pt x="150" y="305"/>
                  </a:lnTo>
                  <a:lnTo>
                    <a:pt x="149" y="323"/>
                  </a:lnTo>
                  <a:lnTo>
                    <a:pt x="150" y="324"/>
                  </a:lnTo>
                  <a:lnTo>
                    <a:pt x="151" y="326"/>
                  </a:lnTo>
                  <a:lnTo>
                    <a:pt x="152" y="327"/>
                  </a:lnTo>
                  <a:lnTo>
                    <a:pt x="154" y="329"/>
                  </a:lnTo>
                  <a:lnTo>
                    <a:pt x="153" y="330"/>
                  </a:lnTo>
                  <a:lnTo>
                    <a:pt x="152" y="331"/>
                  </a:lnTo>
                  <a:lnTo>
                    <a:pt x="151" y="332"/>
                  </a:lnTo>
                  <a:lnTo>
                    <a:pt x="149" y="333"/>
                  </a:lnTo>
                  <a:lnTo>
                    <a:pt x="151" y="354"/>
                  </a:lnTo>
                  <a:lnTo>
                    <a:pt x="151" y="377"/>
                  </a:lnTo>
                  <a:lnTo>
                    <a:pt x="152" y="393"/>
                  </a:lnTo>
                  <a:lnTo>
                    <a:pt x="153" y="407"/>
                  </a:lnTo>
                  <a:lnTo>
                    <a:pt x="152" y="410"/>
                  </a:lnTo>
                  <a:lnTo>
                    <a:pt x="152" y="413"/>
                  </a:lnTo>
                  <a:lnTo>
                    <a:pt x="151" y="416"/>
                  </a:lnTo>
                  <a:lnTo>
                    <a:pt x="151" y="418"/>
                  </a:lnTo>
                  <a:lnTo>
                    <a:pt x="152" y="421"/>
                  </a:lnTo>
                  <a:lnTo>
                    <a:pt x="152" y="425"/>
                  </a:lnTo>
                  <a:lnTo>
                    <a:pt x="152" y="428"/>
                  </a:lnTo>
                  <a:lnTo>
                    <a:pt x="152" y="430"/>
                  </a:lnTo>
                  <a:lnTo>
                    <a:pt x="152" y="432"/>
                  </a:lnTo>
                  <a:lnTo>
                    <a:pt x="152" y="435"/>
                  </a:lnTo>
                  <a:lnTo>
                    <a:pt x="152" y="439"/>
                  </a:lnTo>
                  <a:lnTo>
                    <a:pt x="152" y="442"/>
                  </a:lnTo>
                  <a:lnTo>
                    <a:pt x="152" y="444"/>
                  </a:lnTo>
                  <a:lnTo>
                    <a:pt x="153" y="447"/>
                  </a:lnTo>
                  <a:lnTo>
                    <a:pt x="153" y="463"/>
                  </a:lnTo>
                  <a:lnTo>
                    <a:pt x="153" y="478"/>
                  </a:lnTo>
                  <a:lnTo>
                    <a:pt x="153" y="493"/>
                  </a:lnTo>
                  <a:lnTo>
                    <a:pt x="155" y="506"/>
                  </a:lnTo>
                  <a:lnTo>
                    <a:pt x="181" y="506"/>
                  </a:lnTo>
                  <a:lnTo>
                    <a:pt x="206" y="505"/>
                  </a:lnTo>
                  <a:lnTo>
                    <a:pt x="207" y="493"/>
                  </a:lnTo>
                  <a:lnTo>
                    <a:pt x="207" y="481"/>
                  </a:lnTo>
                  <a:lnTo>
                    <a:pt x="205" y="471"/>
                  </a:lnTo>
                  <a:lnTo>
                    <a:pt x="207" y="459"/>
                  </a:lnTo>
                  <a:lnTo>
                    <a:pt x="207" y="447"/>
                  </a:lnTo>
                  <a:lnTo>
                    <a:pt x="207" y="407"/>
                  </a:lnTo>
                  <a:lnTo>
                    <a:pt x="206" y="368"/>
                  </a:lnTo>
                  <a:lnTo>
                    <a:pt x="206" y="367"/>
                  </a:lnTo>
                  <a:lnTo>
                    <a:pt x="205" y="366"/>
                  </a:lnTo>
                  <a:lnTo>
                    <a:pt x="204" y="366"/>
                  </a:lnTo>
                  <a:lnTo>
                    <a:pt x="204" y="365"/>
                  </a:lnTo>
                  <a:lnTo>
                    <a:pt x="204" y="363"/>
                  </a:lnTo>
                  <a:lnTo>
                    <a:pt x="205" y="350"/>
                  </a:lnTo>
                  <a:lnTo>
                    <a:pt x="204" y="335"/>
                  </a:lnTo>
                  <a:lnTo>
                    <a:pt x="204" y="319"/>
                  </a:lnTo>
                  <a:lnTo>
                    <a:pt x="203" y="314"/>
                  </a:lnTo>
                  <a:lnTo>
                    <a:pt x="203" y="310"/>
                  </a:lnTo>
                  <a:lnTo>
                    <a:pt x="202" y="306"/>
                  </a:lnTo>
                  <a:lnTo>
                    <a:pt x="202" y="297"/>
                  </a:lnTo>
                  <a:lnTo>
                    <a:pt x="203" y="290"/>
                  </a:lnTo>
                  <a:lnTo>
                    <a:pt x="200" y="285"/>
                  </a:lnTo>
                  <a:lnTo>
                    <a:pt x="204" y="278"/>
                  </a:lnTo>
                  <a:lnTo>
                    <a:pt x="203" y="260"/>
                  </a:lnTo>
                  <a:lnTo>
                    <a:pt x="203" y="240"/>
                  </a:lnTo>
                  <a:lnTo>
                    <a:pt x="203" y="221"/>
                  </a:lnTo>
                  <a:lnTo>
                    <a:pt x="202" y="219"/>
                  </a:lnTo>
                  <a:lnTo>
                    <a:pt x="201" y="218"/>
                  </a:lnTo>
                  <a:lnTo>
                    <a:pt x="200" y="217"/>
                  </a:lnTo>
                  <a:lnTo>
                    <a:pt x="200" y="215"/>
                  </a:lnTo>
                  <a:lnTo>
                    <a:pt x="201" y="214"/>
                  </a:lnTo>
                  <a:lnTo>
                    <a:pt x="201" y="212"/>
                  </a:lnTo>
                  <a:lnTo>
                    <a:pt x="202" y="211"/>
                  </a:lnTo>
                  <a:lnTo>
                    <a:pt x="202" y="193"/>
                  </a:lnTo>
                  <a:lnTo>
                    <a:pt x="201" y="178"/>
                  </a:lnTo>
                  <a:lnTo>
                    <a:pt x="201" y="162"/>
                  </a:lnTo>
                  <a:lnTo>
                    <a:pt x="227" y="159"/>
                  </a:lnTo>
                  <a:lnTo>
                    <a:pt x="253" y="158"/>
                  </a:lnTo>
                  <a:lnTo>
                    <a:pt x="265" y="158"/>
                  </a:lnTo>
                  <a:lnTo>
                    <a:pt x="276" y="161"/>
                  </a:lnTo>
                  <a:lnTo>
                    <a:pt x="276" y="163"/>
                  </a:lnTo>
                  <a:lnTo>
                    <a:pt x="276" y="165"/>
                  </a:lnTo>
                  <a:lnTo>
                    <a:pt x="276" y="167"/>
                  </a:lnTo>
                  <a:lnTo>
                    <a:pt x="276" y="169"/>
                  </a:lnTo>
                  <a:lnTo>
                    <a:pt x="277" y="170"/>
                  </a:lnTo>
                  <a:lnTo>
                    <a:pt x="275" y="180"/>
                  </a:lnTo>
                  <a:lnTo>
                    <a:pt x="275" y="191"/>
                  </a:lnTo>
                  <a:lnTo>
                    <a:pt x="275" y="202"/>
                  </a:lnTo>
                  <a:lnTo>
                    <a:pt x="275" y="213"/>
                  </a:lnTo>
                  <a:lnTo>
                    <a:pt x="275" y="214"/>
                  </a:lnTo>
                  <a:lnTo>
                    <a:pt x="276" y="215"/>
                  </a:lnTo>
                  <a:lnTo>
                    <a:pt x="278" y="216"/>
                  </a:lnTo>
                  <a:lnTo>
                    <a:pt x="279" y="216"/>
                  </a:lnTo>
                  <a:lnTo>
                    <a:pt x="279" y="218"/>
                  </a:lnTo>
                  <a:lnTo>
                    <a:pt x="279" y="219"/>
                  </a:lnTo>
                  <a:lnTo>
                    <a:pt x="278" y="222"/>
                  </a:lnTo>
                  <a:lnTo>
                    <a:pt x="276" y="223"/>
                  </a:lnTo>
                  <a:lnTo>
                    <a:pt x="276" y="224"/>
                  </a:lnTo>
                  <a:lnTo>
                    <a:pt x="276" y="233"/>
                  </a:lnTo>
                  <a:lnTo>
                    <a:pt x="277" y="241"/>
                  </a:lnTo>
                  <a:lnTo>
                    <a:pt x="276" y="249"/>
                  </a:lnTo>
                  <a:lnTo>
                    <a:pt x="277" y="250"/>
                  </a:lnTo>
                  <a:lnTo>
                    <a:pt x="278" y="251"/>
                  </a:lnTo>
                  <a:lnTo>
                    <a:pt x="279" y="252"/>
                  </a:lnTo>
                  <a:lnTo>
                    <a:pt x="278" y="274"/>
                  </a:lnTo>
                  <a:lnTo>
                    <a:pt x="278" y="294"/>
                  </a:lnTo>
                  <a:lnTo>
                    <a:pt x="282" y="313"/>
                  </a:lnTo>
                  <a:lnTo>
                    <a:pt x="281" y="314"/>
                  </a:lnTo>
                  <a:lnTo>
                    <a:pt x="281" y="315"/>
                  </a:lnTo>
                  <a:lnTo>
                    <a:pt x="279" y="315"/>
                  </a:lnTo>
                  <a:lnTo>
                    <a:pt x="279" y="317"/>
                  </a:lnTo>
                  <a:lnTo>
                    <a:pt x="279" y="318"/>
                  </a:lnTo>
                  <a:lnTo>
                    <a:pt x="281" y="332"/>
                  </a:lnTo>
                  <a:lnTo>
                    <a:pt x="282" y="344"/>
                  </a:lnTo>
                  <a:lnTo>
                    <a:pt x="282" y="355"/>
                  </a:lnTo>
                  <a:lnTo>
                    <a:pt x="283" y="368"/>
                  </a:lnTo>
                  <a:lnTo>
                    <a:pt x="282" y="381"/>
                  </a:lnTo>
                  <a:lnTo>
                    <a:pt x="281" y="396"/>
                  </a:lnTo>
                  <a:lnTo>
                    <a:pt x="282" y="413"/>
                  </a:lnTo>
                  <a:lnTo>
                    <a:pt x="282" y="427"/>
                  </a:lnTo>
                  <a:lnTo>
                    <a:pt x="281" y="454"/>
                  </a:lnTo>
                  <a:lnTo>
                    <a:pt x="279" y="480"/>
                  </a:lnTo>
                  <a:lnTo>
                    <a:pt x="282" y="506"/>
                  </a:lnTo>
                  <a:lnTo>
                    <a:pt x="294" y="507"/>
                  </a:lnTo>
                  <a:lnTo>
                    <a:pt x="305" y="507"/>
                  </a:lnTo>
                  <a:lnTo>
                    <a:pt x="315" y="507"/>
                  </a:lnTo>
                  <a:lnTo>
                    <a:pt x="330" y="509"/>
                  </a:lnTo>
                  <a:lnTo>
                    <a:pt x="332" y="485"/>
                  </a:lnTo>
                  <a:lnTo>
                    <a:pt x="332" y="463"/>
                  </a:lnTo>
                  <a:lnTo>
                    <a:pt x="331" y="438"/>
                  </a:lnTo>
                  <a:lnTo>
                    <a:pt x="331" y="437"/>
                  </a:lnTo>
                  <a:lnTo>
                    <a:pt x="330" y="437"/>
                  </a:lnTo>
                  <a:lnTo>
                    <a:pt x="330" y="437"/>
                  </a:lnTo>
                  <a:lnTo>
                    <a:pt x="329" y="435"/>
                  </a:lnTo>
                  <a:lnTo>
                    <a:pt x="329" y="434"/>
                  </a:lnTo>
                  <a:lnTo>
                    <a:pt x="330" y="427"/>
                  </a:lnTo>
                  <a:lnTo>
                    <a:pt x="330" y="417"/>
                  </a:lnTo>
                  <a:lnTo>
                    <a:pt x="327" y="409"/>
                  </a:lnTo>
                  <a:lnTo>
                    <a:pt x="330" y="402"/>
                  </a:lnTo>
                  <a:lnTo>
                    <a:pt x="330" y="394"/>
                  </a:lnTo>
                  <a:lnTo>
                    <a:pt x="327" y="389"/>
                  </a:lnTo>
                  <a:lnTo>
                    <a:pt x="329" y="385"/>
                  </a:lnTo>
                  <a:lnTo>
                    <a:pt x="330" y="382"/>
                  </a:lnTo>
                  <a:lnTo>
                    <a:pt x="330" y="380"/>
                  </a:lnTo>
                  <a:lnTo>
                    <a:pt x="330" y="375"/>
                  </a:lnTo>
                  <a:lnTo>
                    <a:pt x="330" y="373"/>
                  </a:lnTo>
                  <a:lnTo>
                    <a:pt x="329" y="371"/>
                  </a:lnTo>
                  <a:lnTo>
                    <a:pt x="327" y="369"/>
                  </a:lnTo>
                  <a:lnTo>
                    <a:pt x="327" y="367"/>
                  </a:lnTo>
                  <a:lnTo>
                    <a:pt x="327" y="366"/>
                  </a:lnTo>
                  <a:lnTo>
                    <a:pt x="329" y="365"/>
                  </a:lnTo>
                  <a:lnTo>
                    <a:pt x="330" y="362"/>
                  </a:lnTo>
                  <a:lnTo>
                    <a:pt x="331" y="360"/>
                  </a:lnTo>
                  <a:lnTo>
                    <a:pt x="330" y="356"/>
                  </a:lnTo>
                  <a:lnTo>
                    <a:pt x="330" y="351"/>
                  </a:lnTo>
                  <a:lnTo>
                    <a:pt x="330" y="347"/>
                  </a:lnTo>
                  <a:lnTo>
                    <a:pt x="330" y="339"/>
                  </a:lnTo>
                  <a:lnTo>
                    <a:pt x="330" y="334"/>
                  </a:lnTo>
                  <a:lnTo>
                    <a:pt x="327" y="329"/>
                  </a:lnTo>
                  <a:lnTo>
                    <a:pt x="330" y="301"/>
                  </a:lnTo>
                  <a:lnTo>
                    <a:pt x="327" y="272"/>
                  </a:lnTo>
                  <a:lnTo>
                    <a:pt x="326" y="242"/>
                  </a:lnTo>
                  <a:lnTo>
                    <a:pt x="325" y="214"/>
                  </a:lnTo>
                  <a:lnTo>
                    <a:pt x="324" y="187"/>
                  </a:lnTo>
                  <a:lnTo>
                    <a:pt x="323" y="157"/>
                  </a:lnTo>
                  <a:lnTo>
                    <a:pt x="321" y="126"/>
                  </a:lnTo>
                  <a:lnTo>
                    <a:pt x="322" y="92"/>
                  </a:lnTo>
                  <a:lnTo>
                    <a:pt x="322" y="89"/>
                  </a:lnTo>
                  <a:lnTo>
                    <a:pt x="322" y="85"/>
                  </a:lnTo>
                  <a:lnTo>
                    <a:pt x="322" y="82"/>
                  </a:lnTo>
                  <a:lnTo>
                    <a:pt x="321" y="79"/>
                  </a:lnTo>
                  <a:lnTo>
                    <a:pt x="331" y="75"/>
                  </a:lnTo>
                  <a:lnTo>
                    <a:pt x="341" y="75"/>
                  </a:lnTo>
                  <a:lnTo>
                    <a:pt x="362" y="77"/>
                  </a:lnTo>
                  <a:lnTo>
                    <a:pt x="382" y="79"/>
                  </a:lnTo>
                  <a:lnTo>
                    <a:pt x="385" y="78"/>
                  </a:lnTo>
                  <a:lnTo>
                    <a:pt x="389" y="77"/>
                  </a:lnTo>
                  <a:lnTo>
                    <a:pt x="392" y="78"/>
                  </a:lnTo>
                  <a:lnTo>
                    <a:pt x="394" y="79"/>
                  </a:lnTo>
                  <a:lnTo>
                    <a:pt x="395" y="81"/>
                  </a:lnTo>
                  <a:lnTo>
                    <a:pt x="394" y="84"/>
                  </a:lnTo>
                  <a:lnTo>
                    <a:pt x="394" y="86"/>
                  </a:lnTo>
                  <a:lnTo>
                    <a:pt x="393" y="89"/>
                  </a:lnTo>
                  <a:lnTo>
                    <a:pt x="393" y="92"/>
                  </a:lnTo>
                  <a:lnTo>
                    <a:pt x="394" y="93"/>
                  </a:lnTo>
                  <a:lnTo>
                    <a:pt x="394" y="94"/>
                  </a:lnTo>
                  <a:lnTo>
                    <a:pt x="395" y="96"/>
                  </a:lnTo>
                  <a:lnTo>
                    <a:pt x="395" y="105"/>
                  </a:lnTo>
                  <a:lnTo>
                    <a:pt x="395" y="114"/>
                  </a:lnTo>
                  <a:lnTo>
                    <a:pt x="397" y="120"/>
                  </a:lnTo>
                  <a:lnTo>
                    <a:pt x="397" y="122"/>
                  </a:lnTo>
                  <a:lnTo>
                    <a:pt x="396" y="123"/>
                  </a:lnTo>
                  <a:lnTo>
                    <a:pt x="396" y="123"/>
                  </a:lnTo>
                  <a:lnTo>
                    <a:pt x="395" y="125"/>
                  </a:lnTo>
                  <a:lnTo>
                    <a:pt x="396" y="132"/>
                  </a:lnTo>
                  <a:lnTo>
                    <a:pt x="397" y="141"/>
                  </a:lnTo>
                  <a:lnTo>
                    <a:pt x="397" y="151"/>
                  </a:lnTo>
                  <a:lnTo>
                    <a:pt x="397" y="161"/>
                  </a:lnTo>
                  <a:lnTo>
                    <a:pt x="398" y="163"/>
                  </a:lnTo>
                  <a:lnTo>
                    <a:pt x="399" y="164"/>
                  </a:lnTo>
                  <a:lnTo>
                    <a:pt x="399" y="166"/>
                  </a:lnTo>
                  <a:lnTo>
                    <a:pt x="397" y="169"/>
                  </a:lnTo>
                  <a:lnTo>
                    <a:pt x="398" y="177"/>
                  </a:lnTo>
                  <a:lnTo>
                    <a:pt x="397" y="183"/>
                  </a:lnTo>
                  <a:lnTo>
                    <a:pt x="399" y="190"/>
                  </a:lnTo>
                  <a:lnTo>
                    <a:pt x="399" y="242"/>
                  </a:lnTo>
                  <a:lnTo>
                    <a:pt x="401" y="296"/>
                  </a:lnTo>
                  <a:lnTo>
                    <a:pt x="401" y="300"/>
                  </a:lnTo>
                  <a:lnTo>
                    <a:pt x="402" y="303"/>
                  </a:lnTo>
                  <a:lnTo>
                    <a:pt x="403" y="308"/>
                  </a:lnTo>
                  <a:lnTo>
                    <a:pt x="403" y="319"/>
                  </a:lnTo>
                  <a:lnTo>
                    <a:pt x="403" y="329"/>
                  </a:lnTo>
                  <a:lnTo>
                    <a:pt x="403" y="342"/>
                  </a:lnTo>
                  <a:lnTo>
                    <a:pt x="402" y="353"/>
                  </a:lnTo>
                  <a:lnTo>
                    <a:pt x="403" y="356"/>
                  </a:lnTo>
                  <a:lnTo>
                    <a:pt x="404" y="359"/>
                  </a:lnTo>
                  <a:lnTo>
                    <a:pt x="404" y="361"/>
                  </a:lnTo>
                  <a:lnTo>
                    <a:pt x="404" y="366"/>
                  </a:lnTo>
                  <a:lnTo>
                    <a:pt x="403" y="370"/>
                  </a:lnTo>
                  <a:lnTo>
                    <a:pt x="403" y="374"/>
                  </a:lnTo>
                  <a:lnTo>
                    <a:pt x="404" y="441"/>
                  </a:lnTo>
                  <a:lnTo>
                    <a:pt x="404" y="445"/>
                  </a:lnTo>
                  <a:lnTo>
                    <a:pt x="404" y="450"/>
                  </a:lnTo>
                  <a:lnTo>
                    <a:pt x="404" y="454"/>
                  </a:lnTo>
                  <a:lnTo>
                    <a:pt x="404" y="455"/>
                  </a:lnTo>
                  <a:lnTo>
                    <a:pt x="403" y="456"/>
                  </a:lnTo>
                  <a:lnTo>
                    <a:pt x="403" y="456"/>
                  </a:lnTo>
                  <a:lnTo>
                    <a:pt x="403" y="455"/>
                  </a:lnTo>
                  <a:lnTo>
                    <a:pt x="404" y="459"/>
                  </a:lnTo>
                  <a:lnTo>
                    <a:pt x="405" y="465"/>
                  </a:lnTo>
                  <a:lnTo>
                    <a:pt x="405" y="469"/>
                  </a:lnTo>
                  <a:lnTo>
                    <a:pt x="405" y="483"/>
                  </a:lnTo>
                  <a:lnTo>
                    <a:pt x="405" y="497"/>
                  </a:lnTo>
                  <a:lnTo>
                    <a:pt x="406" y="511"/>
                  </a:lnTo>
                  <a:lnTo>
                    <a:pt x="422" y="511"/>
                  </a:lnTo>
                  <a:lnTo>
                    <a:pt x="438" y="512"/>
                  </a:lnTo>
                  <a:lnTo>
                    <a:pt x="452" y="511"/>
                  </a:lnTo>
                  <a:lnTo>
                    <a:pt x="453" y="473"/>
                  </a:lnTo>
                  <a:lnTo>
                    <a:pt x="452" y="435"/>
                  </a:lnTo>
                  <a:lnTo>
                    <a:pt x="450" y="398"/>
                  </a:lnTo>
                  <a:lnTo>
                    <a:pt x="447" y="361"/>
                  </a:lnTo>
                  <a:lnTo>
                    <a:pt x="449" y="358"/>
                  </a:lnTo>
                  <a:lnTo>
                    <a:pt x="449" y="356"/>
                  </a:lnTo>
                  <a:lnTo>
                    <a:pt x="450" y="353"/>
                  </a:lnTo>
                  <a:lnTo>
                    <a:pt x="449" y="349"/>
                  </a:lnTo>
                  <a:lnTo>
                    <a:pt x="447" y="349"/>
                  </a:lnTo>
                  <a:lnTo>
                    <a:pt x="446" y="349"/>
                  </a:lnTo>
                  <a:lnTo>
                    <a:pt x="445" y="348"/>
                  </a:lnTo>
                  <a:lnTo>
                    <a:pt x="445" y="348"/>
                  </a:lnTo>
                  <a:lnTo>
                    <a:pt x="444" y="347"/>
                  </a:lnTo>
                  <a:lnTo>
                    <a:pt x="445" y="345"/>
                  </a:lnTo>
                  <a:lnTo>
                    <a:pt x="446" y="344"/>
                  </a:lnTo>
                  <a:lnTo>
                    <a:pt x="447" y="342"/>
                  </a:lnTo>
                  <a:lnTo>
                    <a:pt x="447" y="339"/>
                  </a:lnTo>
                  <a:lnTo>
                    <a:pt x="447" y="337"/>
                  </a:lnTo>
                  <a:lnTo>
                    <a:pt x="447" y="334"/>
                  </a:lnTo>
                  <a:lnTo>
                    <a:pt x="446" y="333"/>
                  </a:lnTo>
                  <a:lnTo>
                    <a:pt x="445" y="333"/>
                  </a:lnTo>
                  <a:lnTo>
                    <a:pt x="444" y="333"/>
                  </a:lnTo>
                  <a:lnTo>
                    <a:pt x="443" y="332"/>
                  </a:lnTo>
                  <a:lnTo>
                    <a:pt x="443" y="331"/>
                  </a:lnTo>
                  <a:lnTo>
                    <a:pt x="445" y="324"/>
                  </a:lnTo>
                  <a:lnTo>
                    <a:pt x="447" y="318"/>
                  </a:lnTo>
                  <a:lnTo>
                    <a:pt x="445" y="310"/>
                  </a:lnTo>
                  <a:lnTo>
                    <a:pt x="446" y="297"/>
                  </a:lnTo>
                  <a:lnTo>
                    <a:pt x="445" y="284"/>
                  </a:lnTo>
                  <a:lnTo>
                    <a:pt x="445" y="270"/>
                  </a:lnTo>
                  <a:lnTo>
                    <a:pt x="445" y="269"/>
                  </a:lnTo>
                  <a:lnTo>
                    <a:pt x="444" y="267"/>
                  </a:lnTo>
                  <a:lnTo>
                    <a:pt x="444" y="267"/>
                  </a:lnTo>
                  <a:lnTo>
                    <a:pt x="443" y="266"/>
                  </a:lnTo>
                  <a:lnTo>
                    <a:pt x="443" y="265"/>
                  </a:lnTo>
                  <a:lnTo>
                    <a:pt x="444" y="253"/>
                  </a:lnTo>
                  <a:lnTo>
                    <a:pt x="443" y="242"/>
                  </a:lnTo>
                  <a:lnTo>
                    <a:pt x="444" y="231"/>
                  </a:lnTo>
                  <a:lnTo>
                    <a:pt x="444" y="230"/>
                  </a:lnTo>
                  <a:lnTo>
                    <a:pt x="443" y="229"/>
                  </a:lnTo>
                  <a:lnTo>
                    <a:pt x="442" y="229"/>
                  </a:lnTo>
                  <a:lnTo>
                    <a:pt x="441" y="228"/>
                  </a:lnTo>
                  <a:lnTo>
                    <a:pt x="442" y="226"/>
                  </a:lnTo>
                  <a:lnTo>
                    <a:pt x="442" y="225"/>
                  </a:lnTo>
                  <a:lnTo>
                    <a:pt x="443" y="223"/>
                  </a:lnTo>
                  <a:lnTo>
                    <a:pt x="444" y="222"/>
                  </a:lnTo>
                  <a:lnTo>
                    <a:pt x="442" y="191"/>
                  </a:lnTo>
                  <a:lnTo>
                    <a:pt x="440" y="161"/>
                  </a:lnTo>
                  <a:lnTo>
                    <a:pt x="440" y="145"/>
                  </a:lnTo>
                  <a:lnTo>
                    <a:pt x="441" y="130"/>
                  </a:lnTo>
                  <a:lnTo>
                    <a:pt x="441" y="116"/>
                  </a:lnTo>
                  <a:lnTo>
                    <a:pt x="439" y="104"/>
                  </a:lnTo>
                  <a:lnTo>
                    <a:pt x="440" y="85"/>
                  </a:lnTo>
                  <a:lnTo>
                    <a:pt x="439" y="67"/>
                  </a:lnTo>
                  <a:lnTo>
                    <a:pt x="439" y="48"/>
                  </a:lnTo>
                  <a:lnTo>
                    <a:pt x="439" y="47"/>
                  </a:lnTo>
                  <a:lnTo>
                    <a:pt x="438" y="46"/>
                  </a:lnTo>
                  <a:lnTo>
                    <a:pt x="435" y="45"/>
                  </a:lnTo>
                  <a:lnTo>
                    <a:pt x="434" y="44"/>
                  </a:lnTo>
                  <a:lnTo>
                    <a:pt x="434" y="42"/>
                  </a:lnTo>
                  <a:lnTo>
                    <a:pt x="435" y="41"/>
                  </a:lnTo>
                  <a:lnTo>
                    <a:pt x="437" y="38"/>
                  </a:lnTo>
                  <a:lnTo>
                    <a:pt x="438" y="37"/>
                  </a:lnTo>
                  <a:lnTo>
                    <a:pt x="439" y="35"/>
                  </a:lnTo>
                  <a:lnTo>
                    <a:pt x="439" y="21"/>
                  </a:lnTo>
                  <a:lnTo>
                    <a:pt x="439" y="7"/>
                  </a:lnTo>
                  <a:lnTo>
                    <a:pt x="445" y="3"/>
                  </a:lnTo>
                  <a:lnTo>
                    <a:pt x="453" y="3"/>
                  </a:lnTo>
                  <a:lnTo>
                    <a:pt x="461" y="3"/>
                  </a:lnTo>
                  <a:lnTo>
                    <a:pt x="479" y="1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2"/>
            <p:cNvSpPr>
              <a:spLocks/>
            </p:cNvSpPr>
            <p:nvPr/>
          </p:nvSpPr>
          <p:spPr bwMode="auto">
            <a:xfrm>
              <a:off x="589842" y="2694782"/>
              <a:ext cx="579438" cy="547688"/>
            </a:xfrm>
            <a:custGeom>
              <a:avLst/>
              <a:gdLst>
                <a:gd name="T0" fmla="*/ 365 w 365"/>
                <a:gd name="T1" fmla="*/ 3 h 345"/>
                <a:gd name="T2" fmla="*/ 337 w 365"/>
                <a:gd name="T3" fmla="*/ 55 h 345"/>
                <a:gd name="T4" fmla="*/ 334 w 365"/>
                <a:gd name="T5" fmla="*/ 58 h 345"/>
                <a:gd name="T6" fmla="*/ 325 w 365"/>
                <a:gd name="T7" fmla="*/ 71 h 345"/>
                <a:gd name="T8" fmla="*/ 311 w 365"/>
                <a:gd name="T9" fmla="*/ 94 h 345"/>
                <a:gd name="T10" fmla="*/ 308 w 365"/>
                <a:gd name="T11" fmla="*/ 95 h 345"/>
                <a:gd name="T12" fmla="*/ 306 w 365"/>
                <a:gd name="T13" fmla="*/ 98 h 345"/>
                <a:gd name="T14" fmla="*/ 304 w 365"/>
                <a:gd name="T15" fmla="*/ 103 h 345"/>
                <a:gd name="T16" fmla="*/ 303 w 365"/>
                <a:gd name="T17" fmla="*/ 105 h 345"/>
                <a:gd name="T18" fmla="*/ 301 w 365"/>
                <a:gd name="T19" fmla="*/ 106 h 345"/>
                <a:gd name="T20" fmla="*/ 298 w 365"/>
                <a:gd name="T21" fmla="*/ 107 h 345"/>
                <a:gd name="T22" fmla="*/ 295 w 365"/>
                <a:gd name="T23" fmla="*/ 81 h 345"/>
                <a:gd name="T24" fmla="*/ 264 w 365"/>
                <a:gd name="T25" fmla="*/ 114 h 345"/>
                <a:gd name="T26" fmla="*/ 215 w 365"/>
                <a:gd name="T27" fmla="*/ 162 h 345"/>
                <a:gd name="T28" fmla="*/ 155 w 365"/>
                <a:gd name="T29" fmla="*/ 213 h 345"/>
                <a:gd name="T30" fmla="*/ 128 w 365"/>
                <a:gd name="T31" fmla="*/ 240 h 345"/>
                <a:gd name="T32" fmla="*/ 126 w 365"/>
                <a:gd name="T33" fmla="*/ 241 h 345"/>
                <a:gd name="T34" fmla="*/ 114 w 365"/>
                <a:gd name="T35" fmla="*/ 251 h 345"/>
                <a:gd name="T36" fmla="*/ 91 w 365"/>
                <a:gd name="T37" fmla="*/ 272 h 345"/>
                <a:gd name="T38" fmla="*/ 70 w 365"/>
                <a:gd name="T39" fmla="*/ 290 h 345"/>
                <a:gd name="T40" fmla="*/ 49 w 365"/>
                <a:gd name="T41" fmla="*/ 307 h 345"/>
                <a:gd name="T42" fmla="*/ 22 w 365"/>
                <a:gd name="T43" fmla="*/ 330 h 345"/>
                <a:gd name="T44" fmla="*/ 1 w 365"/>
                <a:gd name="T45" fmla="*/ 343 h 345"/>
                <a:gd name="T46" fmla="*/ 24 w 365"/>
                <a:gd name="T47" fmla="*/ 322 h 345"/>
                <a:gd name="T48" fmla="*/ 61 w 365"/>
                <a:gd name="T49" fmla="*/ 290 h 345"/>
                <a:gd name="T50" fmla="*/ 90 w 365"/>
                <a:gd name="T51" fmla="*/ 267 h 345"/>
                <a:gd name="T52" fmla="*/ 125 w 365"/>
                <a:gd name="T53" fmla="*/ 236 h 345"/>
                <a:gd name="T54" fmla="*/ 167 w 365"/>
                <a:gd name="T55" fmla="*/ 199 h 345"/>
                <a:gd name="T56" fmla="*/ 173 w 365"/>
                <a:gd name="T57" fmla="*/ 193 h 345"/>
                <a:gd name="T58" fmla="*/ 181 w 365"/>
                <a:gd name="T59" fmla="*/ 187 h 345"/>
                <a:gd name="T60" fmla="*/ 188 w 365"/>
                <a:gd name="T61" fmla="*/ 178 h 345"/>
                <a:gd name="T62" fmla="*/ 203 w 365"/>
                <a:gd name="T63" fmla="*/ 167 h 345"/>
                <a:gd name="T64" fmla="*/ 240 w 365"/>
                <a:gd name="T65" fmla="*/ 131 h 345"/>
                <a:gd name="T66" fmla="*/ 281 w 365"/>
                <a:gd name="T67" fmla="*/ 90 h 345"/>
                <a:gd name="T68" fmla="*/ 288 w 365"/>
                <a:gd name="T69" fmla="*/ 73 h 345"/>
                <a:gd name="T70" fmla="*/ 278 w 365"/>
                <a:gd name="T71" fmla="*/ 75 h 345"/>
                <a:gd name="T72" fmla="*/ 274 w 365"/>
                <a:gd name="T73" fmla="*/ 71 h 345"/>
                <a:gd name="T74" fmla="*/ 275 w 365"/>
                <a:gd name="T75" fmla="*/ 68 h 345"/>
                <a:gd name="T76" fmla="*/ 279 w 365"/>
                <a:gd name="T77" fmla="*/ 67 h 345"/>
                <a:gd name="T78" fmla="*/ 282 w 365"/>
                <a:gd name="T79" fmla="*/ 64 h 345"/>
                <a:gd name="T80" fmla="*/ 288 w 365"/>
                <a:gd name="T81" fmla="*/ 61 h 345"/>
                <a:gd name="T82" fmla="*/ 294 w 365"/>
                <a:gd name="T83" fmla="*/ 58 h 345"/>
                <a:gd name="T84" fmla="*/ 296 w 365"/>
                <a:gd name="T85" fmla="*/ 56 h 345"/>
                <a:gd name="T86" fmla="*/ 299 w 365"/>
                <a:gd name="T87" fmla="*/ 54 h 345"/>
                <a:gd name="T88" fmla="*/ 314 w 365"/>
                <a:gd name="T89" fmla="*/ 43 h 345"/>
                <a:gd name="T90" fmla="*/ 343 w 365"/>
                <a:gd name="T91" fmla="*/ 14 h 345"/>
                <a:gd name="T92" fmla="*/ 352 w 365"/>
                <a:gd name="T93" fmla="*/ 6 h 345"/>
                <a:gd name="T94" fmla="*/ 361 w 365"/>
                <a:gd name="T95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5" h="345">
                  <a:moveTo>
                    <a:pt x="361" y="0"/>
                  </a:moveTo>
                  <a:lnTo>
                    <a:pt x="365" y="3"/>
                  </a:lnTo>
                  <a:lnTo>
                    <a:pt x="350" y="28"/>
                  </a:lnTo>
                  <a:lnTo>
                    <a:pt x="337" y="55"/>
                  </a:lnTo>
                  <a:lnTo>
                    <a:pt x="335" y="56"/>
                  </a:lnTo>
                  <a:lnTo>
                    <a:pt x="334" y="58"/>
                  </a:lnTo>
                  <a:lnTo>
                    <a:pt x="331" y="59"/>
                  </a:lnTo>
                  <a:lnTo>
                    <a:pt x="325" y="71"/>
                  </a:lnTo>
                  <a:lnTo>
                    <a:pt x="317" y="82"/>
                  </a:lnTo>
                  <a:lnTo>
                    <a:pt x="311" y="94"/>
                  </a:lnTo>
                  <a:lnTo>
                    <a:pt x="308" y="95"/>
                  </a:lnTo>
                  <a:lnTo>
                    <a:pt x="308" y="95"/>
                  </a:lnTo>
                  <a:lnTo>
                    <a:pt x="307" y="96"/>
                  </a:lnTo>
                  <a:lnTo>
                    <a:pt x="306" y="98"/>
                  </a:lnTo>
                  <a:lnTo>
                    <a:pt x="305" y="100"/>
                  </a:lnTo>
                  <a:lnTo>
                    <a:pt x="304" y="103"/>
                  </a:lnTo>
                  <a:lnTo>
                    <a:pt x="304" y="105"/>
                  </a:lnTo>
                  <a:lnTo>
                    <a:pt x="303" y="105"/>
                  </a:lnTo>
                  <a:lnTo>
                    <a:pt x="302" y="106"/>
                  </a:lnTo>
                  <a:lnTo>
                    <a:pt x="301" y="106"/>
                  </a:lnTo>
                  <a:lnTo>
                    <a:pt x="300" y="107"/>
                  </a:lnTo>
                  <a:lnTo>
                    <a:pt x="298" y="107"/>
                  </a:lnTo>
                  <a:lnTo>
                    <a:pt x="296" y="94"/>
                  </a:lnTo>
                  <a:lnTo>
                    <a:pt x="295" y="81"/>
                  </a:lnTo>
                  <a:lnTo>
                    <a:pt x="279" y="96"/>
                  </a:lnTo>
                  <a:lnTo>
                    <a:pt x="264" y="114"/>
                  </a:lnTo>
                  <a:lnTo>
                    <a:pt x="242" y="133"/>
                  </a:lnTo>
                  <a:lnTo>
                    <a:pt x="215" y="162"/>
                  </a:lnTo>
                  <a:lnTo>
                    <a:pt x="185" y="188"/>
                  </a:lnTo>
                  <a:lnTo>
                    <a:pt x="155" y="213"/>
                  </a:lnTo>
                  <a:lnTo>
                    <a:pt x="142" y="227"/>
                  </a:lnTo>
                  <a:lnTo>
                    <a:pt x="128" y="240"/>
                  </a:lnTo>
                  <a:lnTo>
                    <a:pt x="127" y="240"/>
                  </a:lnTo>
                  <a:lnTo>
                    <a:pt x="126" y="241"/>
                  </a:lnTo>
                  <a:lnTo>
                    <a:pt x="125" y="240"/>
                  </a:lnTo>
                  <a:lnTo>
                    <a:pt x="114" y="251"/>
                  </a:lnTo>
                  <a:lnTo>
                    <a:pt x="102" y="261"/>
                  </a:lnTo>
                  <a:lnTo>
                    <a:pt x="91" y="272"/>
                  </a:lnTo>
                  <a:lnTo>
                    <a:pt x="80" y="283"/>
                  </a:lnTo>
                  <a:lnTo>
                    <a:pt x="70" y="290"/>
                  </a:lnTo>
                  <a:lnTo>
                    <a:pt x="59" y="297"/>
                  </a:lnTo>
                  <a:lnTo>
                    <a:pt x="49" y="307"/>
                  </a:lnTo>
                  <a:lnTo>
                    <a:pt x="40" y="315"/>
                  </a:lnTo>
                  <a:lnTo>
                    <a:pt x="22" y="330"/>
                  </a:lnTo>
                  <a:lnTo>
                    <a:pt x="2" y="345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24" y="322"/>
                  </a:lnTo>
                  <a:lnTo>
                    <a:pt x="46" y="302"/>
                  </a:lnTo>
                  <a:lnTo>
                    <a:pt x="61" y="290"/>
                  </a:lnTo>
                  <a:lnTo>
                    <a:pt x="75" y="278"/>
                  </a:lnTo>
                  <a:lnTo>
                    <a:pt x="90" y="267"/>
                  </a:lnTo>
                  <a:lnTo>
                    <a:pt x="103" y="253"/>
                  </a:lnTo>
                  <a:lnTo>
                    <a:pt x="125" y="236"/>
                  </a:lnTo>
                  <a:lnTo>
                    <a:pt x="146" y="217"/>
                  </a:lnTo>
                  <a:lnTo>
                    <a:pt x="167" y="199"/>
                  </a:lnTo>
                  <a:lnTo>
                    <a:pt x="170" y="195"/>
                  </a:lnTo>
                  <a:lnTo>
                    <a:pt x="173" y="193"/>
                  </a:lnTo>
                  <a:lnTo>
                    <a:pt x="178" y="190"/>
                  </a:lnTo>
                  <a:lnTo>
                    <a:pt x="181" y="187"/>
                  </a:lnTo>
                  <a:lnTo>
                    <a:pt x="185" y="182"/>
                  </a:lnTo>
                  <a:lnTo>
                    <a:pt x="188" y="178"/>
                  </a:lnTo>
                  <a:lnTo>
                    <a:pt x="192" y="175"/>
                  </a:lnTo>
                  <a:lnTo>
                    <a:pt x="203" y="167"/>
                  </a:lnTo>
                  <a:lnTo>
                    <a:pt x="212" y="158"/>
                  </a:lnTo>
                  <a:lnTo>
                    <a:pt x="240" y="131"/>
                  </a:lnTo>
                  <a:lnTo>
                    <a:pt x="268" y="104"/>
                  </a:lnTo>
                  <a:lnTo>
                    <a:pt x="281" y="90"/>
                  </a:lnTo>
                  <a:lnTo>
                    <a:pt x="293" y="75"/>
                  </a:lnTo>
                  <a:lnTo>
                    <a:pt x="288" y="73"/>
                  </a:lnTo>
                  <a:lnTo>
                    <a:pt x="282" y="74"/>
                  </a:lnTo>
                  <a:lnTo>
                    <a:pt x="278" y="75"/>
                  </a:lnTo>
                  <a:lnTo>
                    <a:pt x="274" y="73"/>
                  </a:lnTo>
                  <a:lnTo>
                    <a:pt x="274" y="71"/>
                  </a:lnTo>
                  <a:lnTo>
                    <a:pt x="274" y="69"/>
                  </a:lnTo>
                  <a:lnTo>
                    <a:pt x="275" y="68"/>
                  </a:lnTo>
                  <a:lnTo>
                    <a:pt x="277" y="67"/>
                  </a:lnTo>
                  <a:lnTo>
                    <a:pt x="279" y="67"/>
                  </a:lnTo>
                  <a:lnTo>
                    <a:pt x="280" y="66"/>
                  </a:lnTo>
                  <a:lnTo>
                    <a:pt x="282" y="64"/>
                  </a:lnTo>
                  <a:lnTo>
                    <a:pt x="286" y="63"/>
                  </a:lnTo>
                  <a:lnTo>
                    <a:pt x="288" y="61"/>
                  </a:lnTo>
                  <a:lnTo>
                    <a:pt x="291" y="59"/>
                  </a:lnTo>
                  <a:lnTo>
                    <a:pt x="294" y="58"/>
                  </a:lnTo>
                  <a:lnTo>
                    <a:pt x="295" y="57"/>
                  </a:lnTo>
                  <a:lnTo>
                    <a:pt x="296" y="56"/>
                  </a:lnTo>
                  <a:lnTo>
                    <a:pt x="298" y="55"/>
                  </a:lnTo>
                  <a:lnTo>
                    <a:pt x="299" y="54"/>
                  </a:lnTo>
                  <a:lnTo>
                    <a:pt x="299" y="52"/>
                  </a:lnTo>
                  <a:lnTo>
                    <a:pt x="314" y="43"/>
                  </a:lnTo>
                  <a:lnTo>
                    <a:pt x="330" y="28"/>
                  </a:lnTo>
                  <a:lnTo>
                    <a:pt x="343" y="14"/>
                  </a:lnTo>
                  <a:lnTo>
                    <a:pt x="348" y="11"/>
                  </a:lnTo>
                  <a:lnTo>
                    <a:pt x="352" y="6"/>
                  </a:lnTo>
                  <a:lnTo>
                    <a:pt x="356" y="1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3"/>
            <p:cNvSpPr>
              <a:spLocks/>
            </p:cNvSpPr>
            <p:nvPr/>
          </p:nvSpPr>
          <p:spPr bwMode="auto">
            <a:xfrm>
              <a:off x="443792" y="3237707"/>
              <a:ext cx="149225" cy="88900"/>
            </a:xfrm>
            <a:custGeom>
              <a:avLst/>
              <a:gdLst>
                <a:gd name="T0" fmla="*/ 90 w 94"/>
                <a:gd name="T1" fmla="*/ 0 h 56"/>
                <a:gd name="T2" fmla="*/ 92 w 94"/>
                <a:gd name="T3" fmla="*/ 0 h 56"/>
                <a:gd name="T4" fmla="*/ 92 w 94"/>
                <a:gd name="T5" fmla="*/ 1 h 56"/>
                <a:gd name="T6" fmla="*/ 93 w 94"/>
                <a:gd name="T7" fmla="*/ 2 h 56"/>
                <a:gd name="T8" fmla="*/ 94 w 94"/>
                <a:gd name="T9" fmla="*/ 3 h 56"/>
                <a:gd name="T10" fmla="*/ 85 w 94"/>
                <a:gd name="T11" fmla="*/ 10 h 56"/>
                <a:gd name="T12" fmla="*/ 75 w 94"/>
                <a:gd name="T13" fmla="*/ 16 h 56"/>
                <a:gd name="T14" fmla="*/ 66 w 94"/>
                <a:gd name="T15" fmla="*/ 22 h 56"/>
                <a:gd name="T16" fmla="*/ 57 w 94"/>
                <a:gd name="T17" fmla="*/ 29 h 56"/>
                <a:gd name="T18" fmla="*/ 44 w 94"/>
                <a:gd name="T19" fmla="*/ 37 h 56"/>
                <a:gd name="T20" fmla="*/ 30 w 94"/>
                <a:gd name="T21" fmla="*/ 44 h 56"/>
                <a:gd name="T22" fmla="*/ 16 w 94"/>
                <a:gd name="T23" fmla="*/ 51 h 56"/>
                <a:gd name="T24" fmla="*/ 0 w 94"/>
                <a:gd name="T25" fmla="*/ 56 h 56"/>
                <a:gd name="T26" fmla="*/ 1 w 94"/>
                <a:gd name="T27" fmla="*/ 54 h 56"/>
                <a:gd name="T28" fmla="*/ 2 w 94"/>
                <a:gd name="T29" fmla="*/ 52 h 56"/>
                <a:gd name="T30" fmla="*/ 4 w 94"/>
                <a:gd name="T31" fmla="*/ 51 h 56"/>
                <a:gd name="T32" fmla="*/ 7 w 94"/>
                <a:gd name="T33" fmla="*/ 50 h 56"/>
                <a:gd name="T34" fmla="*/ 9 w 94"/>
                <a:gd name="T35" fmla="*/ 50 h 56"/>
                <a:gd name="T36" fmla="*/ 11 w 94"/>
                <a:gd name="T37" fmla="*/ 49 h 56"/>
                <a:gd name="T38" fmla="*/ 35 w 94"/>
                <a:gd name="T39" fmla="*/ 36 h 56"/>
                <a:gd name="T40" fmla="*/ 58 w 94"/>
                <a:gd name="T41" fmla="*/ 21 h 56"/>
                <a:gd name="T42" fmla="*/ 80 w 94"/>
                <a:gd name="T43" fmla="*/ 6 h 56"/>
                <a:gd name="T44" fmla="*/ 83 w 94"/>
                <a:gd name="T45" fmla="*/ 5 h 56"/>
                <a:gd name="T46" fmla="*/ 86 w 94"/>
                <a:gd name="T47" fmla="*/ 4 h 56"/>
                <a:gd name="T48" fmla="*/ 88 w 94"/>
                <a:gd name="T49" fmla="*/ 2 h 56"/>
                <a:gd name="T50" fmla="*/ 90 w 94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4" h="56">
                  <a:moveTo>
                    <a:pt x="90" y="0"/>
                  </a:moveTo>
                  <a:lnTo>
                    <a:pt x="92" y="0"/>
                  </a:lnTo>
                  <a:lnTo>
                    <a:pt x="92" y="1"/>
                  </a:lnTo>
                  <a:lnTo>
                    <a:pt x="93" y="2"/>
                  </a:lnTo>
                  <a:lnTo>
                    <a:pt x="94" y="3"/>
                  </a:lnTo>
                  <a:lnTo>
                    <a:pt x="85" y="10"/>
                  </a:lnTo>
                  <a:lnTo>
                    <a:pt x="75" y="16"/>
                  </a:lnTo>
                  <a:lnTo>
                    <a:pt x="66" y="22"/>
                  </a:lnTo>
                  <a:lnTo>
                    <a:pt x="57" y="29"/>
                  </a:lnTo>
                  <a:lnTo>
                    <a:pt x="44" y="37"/>
                  </a:lnTo>
                  <a:lnTo>
                    <a:pt x="30" y="44"/>
                  </a:lnTo>
                  <a:lnTo>
                    <a:pt x="16" y="51"/>
                  </a:lnTo>
                  <a:lnTo>
                    <a:pt x="0" y="56"/>
                  </a:lnTo>
                  <a:lnTo>
                    <a:pt x="1" y="54"/>
                  </a:lnTo>
                  <a:lnTo>
                    <a:pt x="2" y="52"/>
                  </a:lnTo>
                  <a:lnTo>
                    <a:pt x="4" y="51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11" y="49"/>
                  </a:lnTo>
                  <a:lnTo>
                    <a:pt x="35" y="36"/>
                  </a:lnTo>
                  <a:lnTo>
                    <a:pt x="58" y="21"/>
                  </a:lnTo>
                  <a:lnTo>
                    <a:pt x="80" y="6"/>
                  </a:lnTo>
                  <a:lnTo>
                    <a:pt x="83" y="5"/>
                  </a:lnTo>
                  <a:lnTo>
                    <a:pt x="86" y="4"/>
                  </a:lnTo>
                  <a:lnTo>
                    <a:pt x="88" y="2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390001" y="2639058"/>
            <a:ext cx="4684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377699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332412" y="1091935"/>
            <a:ext cx="3644446" cy="4674129"/>
            <a:chOff x="7419975" y="746125"/>
            <a:chExt cx="927100" cy="1189038"/>
          </a:xfrm>
          <a:solidFill>
            <a:srgbClr val="0096E0"/>
          </a:solidFill>
        </p:grpSpPr>
        <p:sp>
          <p:nvSpPr>
            <p:cNvPr id="5" name="Freeform 90"/>
            <p:cNvSpPr>
              <a:spLocks/>
            </p:cNvSpPr>
            <p:nvPr/>
          </p:nvSpPr>
          <p:spPr bwMode="auto">
            <a:xfrm>
              <a:off x="7467600" y="1830388"/>
              <a:ext cx="315913" cy="104775"/>
            </a:xfrm>
            <a:custGeom>
              <a:avLst/>
              <a:gdLst>
                <a:gd name="T0" fmla="*/ 99 w 199"/>
                <a:gd name="T1" fmla="*/ 0 h 66"/>
                <a:gd name="T2" fmla="*/ 125 w 199"/>
                <a:gd name="T3" fmla="*/ 2 h 66"/>
                <a:gd name="T4" fmla="*/ 150 w 199"/>
                <a:gd name="T5" fmla="*/ 4 h 66"/>
                <a:gd name="T6" fmla="*/ 170 w 199"/>
                <a:gd name="T7" fmla="*/ 9 h 66"/>
                <a:gd name="T8" fmla="*/ 186 w 199"/>
                <a:gd name="T9" fmla="*/ 16 h 66"/>
                <a:gd name="T10" fmla="*/ 196 w 199"/>
                <a:gd name="T11" fmla="*/ 24 h 66"/>
                <a:gd name="T12" fmla="*/ 199 w 199"/>
                <a:gd name="T13" fmla="*/ 33 h 66"/>
                <a:gd name="T14" fmla="*/ 196 w 199"/>
                <a:gd name="T15" fmla="*/ 42 h 66"/>
                <a:gd name="T16" fmla="*/ 186 w 199"/>
                <a:gd name="T17" fmla="*/ 50 h 66"/>
                <a:gd name="T18" fmla="*/ 170 w 199"/>
                <a:gd name="T19" fmla="*/ 57 h 66"/>
                <a:gd name="T20" fmla="*/ 150 w 199"/>
                <a:gd name="T21" fmla="*/ 62 h 66"/>
                <a:gd name="T22" fmla="*/ 125 w 199"/>
                <a:gd name="T23" fmla="*/ 66 h 66"/>
                <a:gd name="T24" fmla="*/ 99 w 199"/>
                <a:gd name="T25" fmla="*/ 66 h 66"/>
                <a:gd name="T26" fmla="*/ 73 w 199"/>
                <a:gd name="T27" fmla="*/ 66 h 66"/>
                <a:gd name="T28" fmla="*/ 49 w 199"/>
                <a:gd name="T29" fmla="*/ 62 h 66"/>
                <a:gd name="T30" fmla="*/ 28 w 199"/>
                <a:gd name="T31" fmla="*/ 57 h 66"/>
                <a:gd name="T32" fmla="*/ 13 w 199"/>
                <a:gd name="T33" fmla="*/ 50 h 66"/>
                <a:gd name="T34" fmla="*/ 4 w 199"/>
                <a:gd name="T35" fmla="*/ 42 h 66"/>
                <a:gd name="T36" fmla="*/ 0 w 199"/>
                <a:gd name="T37" fmla="*/ 33 h 66"/>
                <a:gd name="T38" fmla="*/ 4 w 199"/>
                <a:gd name="T39" fmla="*/ 24 h 66"/>
                <a:gd name="T40" fmla="*/ 13 w 199"/>
                <a:gd name="T41" fmla="*/ 16 h 66"/>
                <a:gd name="T42" fmla="*/ 28 w 199"/>
                <a:gd name="T43" fmla="*/ 9 h 66"/>
                <a:gd name="T44" fmla="*/ 49 w 199"/>
                <a:gd name="T45" fmla="*/ 4 h 66"/>
                <a:gd name="T46" fmla="*/ 73 w 199"/>
                <a:gd name="T47" fmla="*/ 2 h 66"/>
                <a:gd name="T48" fmla="*/ 99 w 199"/>
                <a:gd name="T4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66">
                  <a:moveTo>
                    <a:pt x="99" y="0"/>
                  </a:moveTo>
                  <a:lnTo>
                    <a:pt x="125" y="2"/>
                  </a:lnTo>
                  <a:lnTo>
                    <a:pt x="150" y="4"/>
                  </a:lnTo>
                  <a:lnTo>
                    <a:pt x="170" y="9"/>
                  </a:lnTo>
                  <a:lnTo>
                    <a:pt x="186" y="16"/>
                  </a:lnTo>
                  <a:lnTo>
                    <a:pt x="196" y="24"/>
                  </a:lnTo>
                  <a:lnTo>
                    <a:pt x="199" y="33"/>
                  </a:lnTo>
                  <a:lnTo>
                    <a:pt x="196" y="42"/>
                  </a:lnTo>
                  <a:lnTo>
                    <a:pt x="186" y="50"/>
                  </a:lnTo>
                  <a:lnTo>
                    <a:pt x="170" y="57"/>
                  </a:lnTo>
                  <a:lnTo>
                    <a:pt x="150" y="62"/>
                  </a:lnTo>
                  <a:lnTo>
                    <a:pt x="125" y="66"/>
                  </a:lnTo>
                  <a:lnTo>
                    <a:pt x="99" y="66"/>
                  </a:lnTo>
                  <a:lnTo>
                    <a:pt x="73" y="66"/>
                  </a:lnTo>
                  <a:lnTo>
                    <a:pt x="49" y="62"/>
                  </a:lnTo>
                  <a:lnTo>
                    <a:pt x="28" y="57"/>
                  </a:lnTo>
                  <a:lnTo>
                    <a:pt x="13" y="50"/>
                  </a:lnTo>
                  <a:lnTo>
                    <a:pt x="4" y="42"/>
                  </a:lnTo>
                  <a:lnTo>
                    <a:pt x="0" y="33"/>
                  </a:lnTo>
                  <a:lnTo>
                    <a:pt x="4" y="24"/>
                  </a:lnTo>
                  <a:lnTo>
                    <a:pt x="13" y="16"/>
                  </a:lnTo>
                  <a:lnTo>
                    <a:pt x="28" y="9"/>
                  </a:lnTo>
                  <a:lnTo>
                    <a:pt x="49" y="4"/>
                  </a:lnTo>
                  <a:lnTo>
                    <a:pt x="73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3"/>
            <p:cNvSpPr>
              <a:spLocks/>
            </p:cNvSpPr>
            <p:nvPr/>
          </p:nvSpPr>
          <p:spPr bwMode="auto">
            <a:xfrm>
              <a:off x="7683500" y="1095375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 h 17"/>
                <a:gd name="T4" fmla="*/ 14 w 17"/>
                <a:gd name="T5" fmla="*/ 3 h 17"/>
                <a:gd name="T6" fmla="*/ 17 w 17"/>
                <a:gd name="T7" fmla="*/ 5 h 17"/>
                <a:gd name="T8" fmla="*/ 17 w 17"/>
                <a:gd name="T9" fmla="*/ 9 h 17"/>
                <a:gd name="T10" fmla="*/ 17 w 17"/>
                <a:gd name="T11" fmla="*/ 12 h 17"/>
                <a:gd name="T12" fmla="*/ 14 w 17"/>
                <a:gd name="T13" fmla="*/ 16 h 17"/>
                <a:gd name="T14" fmla="*/ 12 w 17"/>
                <a:gd name="T15" fmla="*/ 17 h 17"/>
                <a:gd name="T16" fmla="*/ 9 w 17"/>
                <a:gd name="T17" fmla="*/ 17 h 17"/>
                <a:gd name="T18" fmla="*/ 5 w 17"/>
                <a:gd name="T19" fmla="*/ 17 h 17"/>
                <a:gd name="T20" fmla="*/ 3 w 17"/>
                <a:gd name="T21" fmla="*/ 16 h 17"/>
                <a:gd name="T22" fmla="*/ 1 w 17"/>
                <a:gd name="T23" fmla="*/ 12 h 17"/>
                <a:gd name="T24" fmla="*/ 0 w 17"/>
                <a:gd name="T25" fmla="*/ 9 h 17"/>
                <a:gd name="T26" fmla="*/ 1 w 17"/>
                <a:gd name="T27" fmla="*/ 5 h 17"/>
                <a:gd name="T28" fmla="*/ 3 w 17"/>
                <a:gd name="T29" fmla="*/ 3 h 17"/>
                <a:gd name="T30" fmla="*/ 5 w 17"/>
                <a:gd name="T31" fmla="*/ 1 h 17"/>
                <a:gd name="T32" fmla="*/ 9 w 17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2" y="1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7804150" y="1095375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0 h 17"/>
                <a:gd name="T4" fmla="*/ 14 w 17"/>
                <a:gd name="T5" fmla="*/ 3 h 17"/>
                <a:gd name="T6" fmla="*/ 17 w 17"/>
                <a:gd name="T7" fmla="*/ 5 h 17"/>
                <a:gd name="T8" fmla="*/ 17 w 17"/>
                <a:gd name="T9" fmla="*/ 8 h 17"/>
                <a:gd name="T10" fmla="*/ 17 w 17"/>
                <a:gd name="T11" fmla="*/ 12 h 17"/>
                <a:gd name="T12" fmla="*/ 14 w 17"/>
                <a:gd name="T13" fmla="*/ 14 h 17"/>
                <a:gd name="T14" fmla="*/ 12 w 17"/>
                <a:gd name="T15" fmla="*/ 16 h 17"/>
                <a:gd name="T16" fmla="*/ 9 w 17"/>
                <a:gd name="T17" fmla="*/ 17 h 17"/>
                <a:gd name="T18" fmla="*/ 5 w 17"/>
                <a:gd name="T19" fmla="*/ 16 h 17"/>
                <a:gd name="T20" fmla="*/ 2 w 17"/>
                <a:gd name="T21" fmla="*/ 14 h 17"/>
                <a:gd name="T22" fmla="*/ 1 w 17"/>
                <a:gd name="T23" fmla="*/ 12 h 17"/>
                <a:gd name="T24" fmla="*/ 0 w 17"/>
                <a:gd name="T25" fmla="*/ 8 h 17"/>
                <a:gd name="T26" fmla="*/ 1 w 17"/>
                <a:gd name="T27" fmla="*/ 5 h 17"/>
                <a:gd name="T28" fmla="*/ 2 w 17"/>
                <a:gd name="T29" fmla="*/ 3 h 17"/>
                <a:gd name="T30" fmla="*/ 5 w 17"/>
                <a:gd name="T31" fmla="*/ 0 h 17"/>
                <a:gd name="T32" fmla="*/ 9 w 17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2" y="0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7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6"/>
            <p:cNvSpPr>
              <a:spLocks noEditPoints="1"/>
            </p:cNvSpPr>
            <p:nvPr/>
          </p:nvSpPr>
          <p:spPr bwMode="auto">
            <a:xfrm>
              <a:off x="7589838" y="1014413"/>
              <a:ext cx="304800" cy="284163"/>
            </a:xfrm>
            <a:custGeom>
              <a:avLst/>
              <a:gdLst>
                <a:gd name="T0" fmla="*/ 106 w 192"/>
                <a:gd name="T1" fmla="*/ 16 h 179"/>
                <a:gd name="T2" fmla="*/ 106 w 192"/>
                <a:gd name="T3" fmla="*/ 16 h 179"/>
                <a:gd name="T4" fmla="*/ 82 w 192"/>
                <a:gd name="T5" fmla="*/ 12 h 179"/>
                <a:gd name="T6" fmla="*/ 50 w 192"/>
                <a:gd name="T7" fmla="*/ 26 h 179"/>
                <a:gd name="T8" fmla="*/ 31 w 192"/>
                <a:gd name="T9" fmla="*/ 42 h 179"/>
                <a:gd name="T10" fmla="*/ 26 w 192"/>
                <a:gd name="T11" fmla="*/ 48 h 179"/>
                <a:gd name="T12" fmla="*/ 16 w 192"/>
                <a:gd name="T13" fmla="*/ 68 h 179"/>
                <a:gd name="T14" fmla="*/ 9 w 192"/>
                <a:gd name="T15" fmla="*/ 98 h 179"/>
                <a:gd name="T16" fmla="*/ 16 w 192"/>
                <a:gd name="T17" fmla="*/ 123 h 179"/>
                <a:gd name="T18" fmla="*/ 24 w 192"/>
                <a:gd name="T19" fmla="*/ 133 h 179"/>
                <a:gd name="T20" fmla="*/ 24 w 192"/>
                <a:gd name="T21" fmla="*/ 135 h 179"/>
                <a:gd name="T22" fmla="*/ 25 w 192"/>
                <a:gd name="T23" fmla="*/ 136 h 179"/>
                <a:gd name="T24" fmla="*/ 54 w 192"/>
                <a:gd name="T25" fmla="*/ 162 h 179"/>
                <a:gd name="T26" fmla="*/ 84 w 192"/>
                <a:gd name="T27" fmla="*/ 170 h 179"/>
                <a:gd name="T28" fmla="*/ 120 w 192"/>
                <a:gd name="T29" fmla="*/ 162 h 179"/>
                <a:gd name="T30" fmla="*/ 145 w 192"/>
                <a:gd name="T31" fmla="*/ 150 h 179"/>
                <a:gd name="T32" fmla="*/ 151 w 192"/>
                <a:gd name="T33" fmla="*/ 146 h 179"/>
                <a:gd name="T34" fmla="*/ 166 w 192"/>
                <a:gd name="T35" fmla="*/ 132 h 179"/>
                <a:gd name="T36" fmla="*/ 181 w 192"/>
                <a:gd name="T37" fmla="*/ 103 h 179"/>
                <a:gd name="T38" fmla="*/ 181 w 192"/>
                <a:gd name="T39" fmla="*/ 73 h 179"/>
                <a:gd name="T40" fmla="*/ 168 w 192"/>
                <a:gd name="T41" fmla="*/ 47 h 179"/>
                <a:gd name="T42" fmla="*/ 160 w 192"/>
                <a:gd name="T43" fmla="*/ 35 h 179"/>
                <a:gd name="T44" fmla="*/ 157 w 192"/>
                <a:gd name="T45" fmla="*/ 34 h 179"/>
                <a:gd name="T46" fmla="*/ 157 w 192"/>
                <a:gd name="T47" fmla="*/ 34 h 179"/>
                <a:gd name="T48" fmla="*/ 130 w 192"/>
                <a:gd name="T49" fmla="*/ 16 h 179"/>
                <a:gd name="T50" fmla="*/ 113 w 192"/>
                <a:gd name="T51" fmla="*/ 14 h 179"/>
                <a:gd name="T52" fmla="*/ 107 w 192"/>
                <a:gd name="T53" fmla="*/ 16 h 179"/>
                <a:gd name="T54" fmla="*/ 105 w 192"/>
                <a:gd name="T55" fmla="*/ 10 h 179"/>
                <a:gd name="T56" fmla="*/ 103 w 192"/>
                <a:gd name="T57" fmla="*/ 0 h 179"/>
                <a:gd name="T58" fmla="*/ 120 w 192"/>
                <a:gd name="T59" fmla="*/ 1 h 179"/>
                <a:gd name="T60" fmla="*/ 135 w 192"/>
                <a:gd name="T61" fmla="*/ 6 h 179"/>
                <a:gd name="T62" fmla="*/ 165 w 192"/>
                <a:gd name="T63" fmla="*/ 27 h 179"/>
                <a:gd name="T64" fmla="*/ 175 w 192"/>
                <a:gd name="T65" fmla="*/ 40 h 179"/>
                <a:gd name="T66" fmla="*/ 190 w 192"/>
                <a:gd name="T67" fmla="*/ 71 h 179"/>
                <a:gd name="T68" fmla="*/ 190 w 192"/>
                <a:gd name="T69" fmla="*/ 105 h 179"/>
                <a:gd name="T70" fmla="*/ 174 w 192"/>
                <a:gd name="T71" fmla="*/ 137 h 179"/>
                <a:gd name="T72" fmla="*/ 154 w 192"/>
                <a:gd name="T73" fmla="*/ 156 h 179"/>
                <a:gd name="T74" fmla="*/ 135 w 192"/>
                <a:gd name="T75" fmla="*/ 167 h 179"/>
                <a:gd name="T76" fmla="*/ 103 w 192"/>
                <a:gd name="T77" fmla="*/ 178 h 179"/>
                <a:gd name="T78" fmla="*/ 84 w 192"/>
                <a:gd name="T79" fmla="*/ 179 h 179"/>
                <a:gd name="T80" fmla="*/ 48 w 192"/>
                <a:gd name="T81" fmla="*/ 171 h 179"/>
                <a:gd name="T82" fmla="*/ 17 w 192"/>
                <a:gd name="T83" fmla="*/ 141 h 179"/>
                <a:gd name="T84" fmla="*/ 7 w 192"/>
                <a:gd name="T85" fmla="*/ 128 h 179"/>
                <a:gd name="T86" fmla="*/ 0 w 192"/>
                <a:gd name="T87" fmla="*/ 98 h 179"/>
                <a:gd name="T88" fmla="*/ 7 w 192"/>
                <a:gd name="T89" fmla="*/ 64 h 179"/>
                <a:gd name="T90" fmla="*/ 20 w 192"/>
                <a:gd name="T91" fmla="*/ 40 h 179"/>
                <a:gd name="T92" fmla="*/ 33 w 192"/>
                <a:gd name="T93" fmla="*/ 26 h 179"/>
                <a:gd name="T94" fmla="*/ 62 w 192"/>
                <a:gd name="T95" fmla="*/ 9 h 179"/>
                <a:gd name="T96" fmla="*/ 103 w 192"/>
                <a:gd name="T9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179">
                  <a:moveTo>
                    <a:pt x="106" y="16"/>
                  </a:moveTo>
                  <a:lnTo>
                    <a:pt x="106" y="16"/>
                  </a:lnTo>
                  <a:lnTo>
                    <a:pt x="106" y="16"/>
                  </a:lnTo>
                  <a:lnTo>
                    <a:pt x="106" y="16"/>
                  </a:lnTo>
                  <a:close/>
                  <a:moveTo>
                    <a:pt x="103" y="10"/>
                  </a:moveTo>
                  <a:lnTo>
                    <a:pt x="82" y="12"/>
                  </a:lnTo>
                  <a:lnTo>
                    <a:pt x="64" y="18"/>
                  </a:lnTo>
                  <a:lnTo>
                    <a:pt x="50" y="26"/>
                  </a:lnTo>
                  <a:lnTo>
                    <a:pt x="39" y="34"/>
                  </a:lnTo>
                  <a:lnTo>
                    <a:pt x="31" y="42"/>
                  </a:lnTo>
                  <a:lnTo>
                    <a:pt x="26" y="47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16" y="68"/>
                  </a:lnTo>
                  <a:lnTo>
                    <a:pt x="10" y="84"/>
                  </a:lnTo>
                  <a:lnTo>
                    <a:pt x="9" y="98"/>
                  </a:lnTo>
                  <a:lnTo>
                    <a:pt x="12" y="112"/>
                  </a:lnTo>
                  <a:lnTo>
                    <a:pt x="16" y="123"/>
                  </a:lnTo>
                  <a:lnTo>
                    <a:pt x="20" y="131"/>
                  </a:lnTo>
                  <a:lnTo>
                    <a:pt x="24" y="133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5" y="135"/>
                  </a:lnTo>
                  <a:lnTo>
                    <a:pt x="25" y="136"/>
                  </a:lnTo>
                  <a:lnTo>
                    <a:pt x="38" y="152"/>
                  </a:lnTo>
                  <a:lnTo>
                    <a:pt x="54" y="162"/>
                  </a:lnTo>
                  <a:lnTo>
                    <a:pt x="68" y="167"/>
                  </a:lnTo>
                  <a:lnTo>
                    <a:pt x="84" y="170"/>
                  </a:lnTo>
                  <a:lnTo>
                    <a:pt x="103" y="167"/>
                  </a:lnTo>
                  <a:lnTo>
                    <a:pt x="120" y="162"/>
                  </a:lnTo>
                  <a:lnTo>
                    <a:pt x="135" y="156"/>
                  </a:lnTo>
                  <a:lnTo>
                    <a:pt x="145" y="150"/>
                  </a:lnTo>
                  <a:lnTo>
                    <a:pt x="149" y="148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66" y="132"/>
                  </a:lnTo>
                  <a:lnTo>
                    <a:pt x="175" y="116"/>
                  </a:lnTo>
                  <a:lnTo>
                    <a:pt x="181" y="103"/>
                  </a:lnTo>
                  <a:lnTo>
                    <a:pt x="182" y="90"/>
                  </a:lnTo>
                  <a:lnTo>
                    <a:pt x="181" y="73"/>
                  </a:lnTo>
                  <a:lnTo>
                    <a:pt x="174" y="59"/>
                  </a:lnTo>
                  <a:lnTo>
                    <a:pt x="168" y="47"/>
                  </a:lnTo>
                  <a:lnTo>
                    <a:pt x="161" y="38"/>
                  </a:lnTo>
                  <a:lnTo>
                    <a:pt x="160" y="35"/>
                  </a:lnTo>
                  <a:lnTo>
                    <a:pt x="158" y="34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44" y="22"/>
                  </a:lnTo>
                  <a:lnTo>
                    <a:pt x="130" y="16"/>
                  </a:lnTo>
                  <a:lnTo>
                    <a:pt x="118" y="14"/>
                  </a:lnTo>
                  <a:lnTo>
                    <a:pt x="113" y="14"/>
                  </a:lnTo>
                  <a:lnTo>
                    <a:pt x="109" y="16"/>
                  </a:lnTo>
                  <a:lnTo>
                    <a:pt x="107" y="16"/>
                  </a:lnTo>
                  <a:lnTo>
                    <a:pt x="106" y="16"/>
                  </a:lnTo>
                  <a:lnTo>
                    <a:pt x="105" y="10"/>
                  </a:lnTo>
                  <a:lnTo>
                    <a:pt x="103" y="10"/>
                  </a:lnTo>
                  <a:close/>
                  <a:moveTo>
                    <a:pt x="103" y="0"/>
                  </a:moveTo>
                  <a:lnTo>
                    <a:pt x="113" y="0"/>
                  </a:lnTo>
                  <a:lnTo>
                    <a:pt x="120" y="1"/>
                  </a:lnTo>
                  <a:lnTo>
                    <a:pt x="120" y="5"/>
                  </a:lnTo>
                  <a:lnTo>
                    <a:pt x="135" y="6"/>
                  </a:lnTo>
                  <a:lnTo>
                    <a:pt x="149" y="14"/>
                  </a:lnTo>
                  <a:lnTo>
                    <a:pt x="165" y="27"/>
                  </a:lnTo>
                  <a:lnTo>
                    <a:pt x="169" y="31"/>
                  </a:lnTo>
                  <a:lnTo>
                    <a:pt x="175" y="40"/>
                  </a:lnTo>
                  <a:lnTo>
                    <a:pt x="183" y="54"/>
                  </a:lnTo>
                  <a:lnTo>
                    <a:pt x="190" y="71"/>
                  </a:lnTo>
                  <a:lnTo>
                    <a:pt x="192" y="90"/>
                  </a:lnTo>
                  <a:lnTo>
                    <a:pt x="190" y="105"/>
                  </a:lnTo>
                  <a:lnTo>
                    <a:pt x="185" y="122"/>
                  </a:lnTo>
                  <a:lnTo>
                    <a:pt x="174" y="137"/>
                  </a:lnTo>
                  <a:lnTo>
                    <a:pt x="157" y="154"/>
                  </a:lnTo>
                  <a:lnTo>
                    <a:pt x="154" y="156"/>
                  </a:lnTo>
                  <a:lnTo>
                    <a:pt x="147" y="161"/>
                  </a:lnTo>
                  <a:lnTo>
                    <a:pt x="135" y="167"/>
                  </a:lnTo>
                  <a:lnTo>
                    <a:pt x="120" y="173"/>
                  </a:lnTo>
                  <a:lnTo>
                    <a:pt x="103" y="178"/>
                  </a:lnTo>
                  <a:lnTo>
                    <a:pt x="84" y="179"/>
                  </a:lnTo>
                  <a:lnTo>
                    <a:pt x="84" y="179"/>
                  </a:lnTo>
                  <a:lnTo>
                    <a:pt x="65" y="178"/>
                  </a:lnTo>
                  <a:lnTo>
                    <a:pt x="48" y="171"/>
                  </a:lnTo>
                  <a:lnTo>
                    <a:pt x="31" y="160"/>
                  </a:lnTo>
                  <a:lnTo>
                    <a:pt x="17" y="141"/>
                  </a:lnTo>
                  <a:lnTo>
                    <a:pt x="13" y="137"/>
                  </a:lnTo>
                  <a:lnTo>
                    <a:pt x="7" y="128"/>
                  </a:lnTo>
                  <a:lnTo>
                    <a:pt x="1" y="115"/>
                  </a:lnTo>
                  <a:lnTo>
                    <a:pt x="0" y="98"/>
                  </a:lnTo>
                  <a:lnTo>
                    <a:pt x="1" y="82"/>
                  </a:lnTo>
                  <a:lnTo>
                    <a:pt x="7" y="64"/>
                  </a:lnTo>
                  <a:lnTo>
                    <a:pt x="17" y="43"/>
                  </a:lnTo>
                  <a:lnTo>
                    <a:pt x="20" y="40"/>
                  </a:lnTo>
                  <a:lnTo>
                    <a:pt x="25" y="35"/>
                  </a:lnTo>
                  <a:lnTo>
                    <a:pt x="33" y="26"/>
                  </a:lnTo>
                  <a:lnTo>
                    <a:pt x="46" y="17"/>
                  </a:lnTo>
                  <a:lnTo>
                    <a:pt x="62" y="9"/>
                  </a:lnTo>
                  <a:lnTo>
                    <a:pt x="81" y="2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7"/>
            <p:cNvSpPr>
              <a:spLocks noEditPoints="1"/>
            </p:cNvSpPr>
            <p:nvPr/>
          </p:nvSpPr>
          <p:spPr bwMode="auto">
            <a:xfrm>
              <a:off x="7602538" y="1028700"/>
              <a:ext cx="112713" cy="101600"/>
            </a:xfrm>
            <a:custGeom>
              <a:avLst/>
              <a:gdLst>
                <a:gd name="T0" fmla="*/ 2 w 71"/>
                <a:gd name="T1" fmla="*/ 64 h 64"/>
                <a:gd name="T2" fmla="*/ 2 w 71"/>
                <a:gd name="T3" fmla="*/ 64 h 64"/>
                <a:gd name="T4" fmla="*/ 2 w 71"/>
                <a:gd name="T5" fmla="*/ 64 h 64"/>
                <a:gd name="T6" fmla="*/ 2 w 71"/>
                <a:gd name="T7" fmla="*/ 64 h 64"/>
                <a:gd name="T8" fmla="*/ 61 w 71"/>
                <a:gd name="T9" fmla="*/ 0 h 64"/>
                <a:gd name="T10" fmla="*/ 71 w 71"/>
                <a:gd name="T11" fmla="*/ 3 h 64"/>
                <a:gd name="T12" fmla="*/ 67 w 71"/>
                <a:gd name="T13" fmla="*/ 17 h 64"/>
                <a:gd name="T14" fmla="*/ 61 w 71"/>
                <a:gd name="T15" fmla="*/ 27 h 64"/>
                <a:gd name="T16" fmla="*/ 59 w 71"/>
                <a:gd name="T17" fmla="*/ 35 h 64"/>
                <a:gd name="T18" fmla="*/ 56 w 71"/>
                <a:gd name="T19" fmla="*/ 39 h 64"/>
                <a:gd name="T20" fmla="*/ 54 w 71"/>
                <a:gd name="T21" fmla="*/ 42 h 64"/>
                <a:gd name="T22" fmla="*/ 51 w 71"/>
                <a:gd name="T23" fmla="*/ 43 h 64"/>
                <a:gd name="T24" fmla="*/ 48 w 71"/>
                <a:gd name="T25" fmla="*/ 45 h 64"/>
                <a:gd name="T26" fmla="*/ 46 w 71"/>
                <a:gd name="T27" fmla="*/ 45 h 64"/>
                <a:gd name="T28" fmla="*/ 43 w 71"/>
                <a:gd name="T29" fmla="*/ 43 h 64"/>
                <a:gd name="T30" fmla="*/ 42 w 71"/>
                <a:gd name="T31" fmla="*/ 42 h 64"/>
                <a:gd name="T32" fmla="*/ 42 w 71"/>
                <a:gd name="T33" fmla="*/ 41 h 64"/>
                <a:gd name="T34" fmla="*/ 40 w 71"/>
                <a:gd name="T35" fmla="*/ 39 h 64"/>
                <a:gd name="T36" fmla="*/ 40 w 71"/>
                <a:gd name="T37" fmla="*/ 38 h 64"/>
                <a:gd name="T38" fmla="*/ 40 w 71"/>
                <a:gd name="T39" fmla="*/ 38 h 64"/>
                <a:gd name="T40" fmla="*/ 40 w 71"/>
                <a:gd name="T41" fmla="*/ 33 h 64"/>
                <a:gd name="T42" fmla="*/ 40 w 71"/>
                <a:gd name="T43" fmla="*/ 33 h 64"/>
                <a:gd name="T44" fmla="*/ 38 w 71"/>
                <a:gd name="T45" fmla="*/ 35 h 64"/>
                <a:gd name="T46" fmla="*/ 36 w 71"/>
                <a:gd name="T47" fmla="*/ 38 h 64"/>
                <a:gd name="T48" fmla="*/ 36 w 71"/>
                <a:gd name="T49" fmla="*/ 39 h 64"/>
                <a:gd name="T50" fmla="*/ 26 w 71"/>
                <a:gd name="T51" fmla="*/ 51 h 64"/>
                <a:gd name="T52" fmla="*/ 16 w 71"/>
                <a:gd name="T53" fmla="*/ 59 h 64"/>
                <a:gd name="T54" fmla="*/ 6 w 71"/>
                <a:gd name="T55" fmla="*/ 63 h 64"/>
                <a:gd name="T56" fmla="*/ 2 w 71"/>
                <a:gd name="T57" fmla="*/ 64 h 64"/>
                <a:gd name="T58" fmla="*/ 0 w 71"/>
                <a:gd name="T59" fmla="*/ 55 h 64"/>
                <a:gd name="T60" fmla="*/ 1 w 71"/>
                <a:gd name="T61" fmla="*/ 55 h 64"/>
                <a:gd name="T62" fmla="*/ 2 w 71"/>
                <a:gd name="T63" fmla="*/ 54 h 64"/>
                <a:gd name="T64" fmla="*/ 6 w 71"/>
                <a:gd name="T65" fmla="*/ 52 h 64"/>
                <a:gd name="T66" fmla="*/ 10 w 71"/>
                <a:gd name="T67" fmla="*/ 51 h 64"/>
                <a:gd name="T68" fmla="*/ 16 w 71"/>
                <a:gd name="T69" fmla="*/ 48 h 64"/>
                <a:gd name="T70" fmla="*/ 19 w 71"/>
                <a:gd name="T71" fmla="*/ 45 h 64"/>
                <a:gd name="T72" fmla="*/ 23 w 71"/>
                <a:gd name="T73" fmla="*/ 39 h 64"/>
                <a:gd name="T74" fmla="*/ 27 w 71"/>
                <a:gd name="T75" fmla="*/ 34 h 64"/>
                <a:gd name="T76" fmla="*/ 27 w 71"/>
                <a:gd name="T77" fmla="*/ 34 h 64"/>
                <a:gd name="T78" fmla="*/ 27 w 71"/>
                <a:gd name="T79" fmla="*/ 34 h 64"/>
                <a:gd name="T80" fmla="*/ 27 w 71"/>
                <a:gd name="T81" fmla="*/ 33 h 64"/>
                <a:gd name="T82" fmla="*/ 29 w 71"/>
                <a:gd name="T83" fmla="*/ 31 h 64"/>
                <a:gd name="T84" fmla="*/ 30 w 71"/>
                <a:gd name="T85" fmla="*/ 29 h 64"/>
                <a:gd name="T86" fmla="*/ 33 w 71"/>
                <a:gd name="T87" fmla="*/ 27 h 64"/>
                <a:gd name="T88" fmla="*/ 34 w 71"/>
                <a:gd name="T89" fmla="*/ 25 h 64"/>
                <a:gd name="T90" fmla="*/ 36 w 71"/>
                <a:gd name="T91" fmla="*/ 22 h 64"/>
                <a:gd name="T92" fmla="*/ 39 w 71"/>
                <a:gd name="T93" fmla="*/ 21 h 64"/>
                <a:gd name="T94" fmla="*/ 40 w 71"/>
                <a:gd name="T95" fmla="*/ 20 h 64"/>
                <a:gd name="T96" fmla="*/ 43 w 71"/>
                <a:gd name="T97" fmla="*/ 20 h 64"/>
                <a:gd name="T98" fmla="*/ 46 w 71"/>
                <a:gd name="T99" fmla="*/ 20 h 64"/>
                <a:gd name="T100" fmla="*/ 48 w 71"/>
                <a:gd name="T101" fmla="*/ 21 h 64"/>
                <a:gd name="T102" fmla="*/ 50 w 71"/>
                <a:gd name="T103" fmla="*/ 22 h 64"/>
                <a:gd name="T104" fmla="*/ 50 w 71"/>
                <a:gd name="T105" fmla="*/ 26 h 64"/>
                <a:gd name="T106" fmla="*/ 51 w 71"/>
                <a:gd name="T107" fmla="*/ 29 h 64"/>
                <a:gd name="T108" fmla="*/ 51 w 71"/>
                <a:gd name="T109" fmla="*/ 29 h 64"/>
                <a:gd name="T110" fmla="*/ 55 w 71"/>
                <a:gd name="T111" fmla="*/ 18 h 64"/>
                <a:gd name="T112" fmla="*/ 61 w 71"/>
                <a:gd name="T1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64">
                  <a:moveTo>
                    <a:pt x="2" y="64"/>
                  </a:move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close/>
                  <a:moveTo>
                    <a:pt x="61" y="0"/>
                  </a:moveTo>
                  <a:lnTo>
                    <a:pt x="71" y="3"/>
                  </a:lnTo>
                  <a:lnTo>
                    <a:pt x="67" y="17"/>
                  </a:lnTo>
                  <a:lnTo>
                    <a:pt x="61" y="27"/>
                  </a:lnTo>
                  <a:lnTo>
                    <a:pt x="59" y="35"/>
                  </a:lnTo>
                  <a:lnTo>
                    <a:pt x="56" y="39"/>
                  </a:lnTo>
                  <a:lnTo>
                    <a:pt x="54" y="42"/>
                  </a:lnTo>
                  <a:lnTo>
                    <a:pt x="51" y="43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3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8" y="35"/>
                  </a:lnTo>
                  <a:lnTo>
                    <a:pt x="36" y="38"/>
                  </a:lnTo>
                  <a:lnTo>
                    <a:pt x="36" y="39"/>
                  </a:lnTo>
                  <a:lnTo>
                    <a:pt x="26" y="51"/>
                  </a:lnTo>
                  <a:lnTo>
                    <a:pt x="16" y="59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2" y="54"/>
                  </a:lnTo>
                  <a:lnTo>
                    <a:pt x="6" y="52"/>
                  </a:lnTo>
                  <a:lnTo>
                    <a:pt x="10" y="51"/>
                  </a:lnTo>
                  <a:lnTo>
                    <a:pt x="16" y="48"/>
                  </a:lnTo>
                  <a:lnTo>
                    <a:pt x="19" y="45"/>
                  </a:lnTo>
                  <a:lnTo>
                    <a:pt x="23" y="39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9" y="31"/>
                  </a:lnTo>
                  <a:lnTo>
                    <a:pt x="30" y="29"/>
                  </a:lnTo>
                  <a:lnTo>
                    <a:pt x="33" y="27"/>
                  </a:lnTo>
                  <a:lnTo>
                    <a:pt x="34" y="25"/>
                  </a:lnTo>
                  <a:lnTo>
                    <a:pt x="36" y="22"/>
                  </a:lnTo>
                  <a:lnTo>
                    <a:pt x="39" y="21"/>
                  </a:lnTo>
                  <a:lnTo>
                    <a:pt x="40" y="20"/>
                  </a:lnTo>
                  <a:lnTo>
                    <a:pt x="43" y="20"/>
                  </a:lnTo>
                  <a:lnTo>
                    <a:pt x="46" y="20"/>
                  </a:lnTo>
                  <a:lnTo>
                    <a:pt x="48" y="21"/>
                  </a:lnTo>
                  <a:lnTo>
                    <a:pt x="50" y="22"/>
                  </a:lnTo>
                  <a:lnTo>
                    <a:pt x="50" y="26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5" y="18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8"/>
            <p:cNvSpPr>
              <a:spLocks/>
            </p:cNvSpPr>
            <p:nvPr/>
          </p:nvSpPr>
          <p:spPr bwMode="auto">
            <a:xfrm>
              <a:off x="7704138" y="981075"/>
              <a:ext cx="87313" cy="55563"/>
            </a:xfrm>
            <a:custGeom>
              <a:avLst/>
              <a:gdLst>
                <a:gd name="T0" fmla="*/ 48 w 55"/>
                <a:gd name="T1" fmla="*/ 0 h 35"/>
                <a:gd name="T2" fmla="*/ 55 w 55"/>
                <a:gd name="T3" fmla="*/ 8 h 35"/>
                <a:gd name="T4" fmla="*/ 45 w 55"/>
                <a:gd name="T5" fmla="*/ 14 h 35"/>
                <a:gd name="T6" fmla="*/ 33 w 55"/>
                <a:gd name="T7" fmla="*/ 21 h 35"/>
                <a:gd name="T8" fmla="*/ 22 w 55"/>
                <a:gd name="T9" fmla="*/ 26 h 35"/>
                <a:gd name="T10" fmla="*/ 13 w 55"/>
                <a:gd name="T11" fmla="*/ 31 h 35"/>
                <a:gd name="T12" fmla="*/ 7 w 55"/>
                <a:gd name="T13" fmla="*/ 34 h 35"/>
                <a:gd name="T14" fmla="*/ 4 w 55"/>
                <a:gd name="T15" fmla="*/ 35 h 35"/>
                <a:gd name="T16" fmla="*/ 4 w 55"/>
                <a:gd name="T17" fmla="*/ 35 h 35"/>
                <a:gd name="T18" fmla="*/ 0 w 55"/>
                <a:gd name="T19" fmla="*/ 26 h 35"/>
                <a:gd name="T20" fmla="*/ 0 w 55"/>
                <a:gd name="T21" fmla="*/ 26 h 35"/>
                <a:gd name="T22" fmla="*/ 3 w 55"/>
                <a:gd name="T23" fmla="*/ 25 h 35"/>
                <a:gd name="T24" fmla="*/ 5 w 55"/>
                <a:gd name="T25" fmla="*/ 23 h 35"/>
                <a:gd name="T26" fmla="*/ 9 w 55"/>
                <a:gd name="T27" fmla="*/ 22 h 35"/>
                <a:gd name="T28" fmla="*/ 13 w 55"/>
                <a:gd name="T29" fmla="*/ 21 h 35"/>
                <a:gd name="T30" fmla="*/ 17 w 55"/>
                <a:gd name="T31" fmla="*/ 18 h 35"/>
                <a:gd name="T32" fmla="*/ 34 w 55"/>
                <a:gd name="T33" fmla="*/ 9 h 35"/>
                <a:gd name="T34" fmla="*/ 48 w 55"/>
                <a:gd name="T3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48" y="0"/>
                  </a:moveTo>
                  <a:lnTo>
                    <a:pt x="55" y="8"/>
                  </a:lnTo>
                  <a:lnTo>
                    <a:pt x="45" y="14"/>
                  </a:lnTo>
                  <a:lnTo>
                    <a:pt x="33" y="21"/>
                  </a:lnTo>
                  <a:lnTo>
                    <a:pt x="22" y="26"/>
                  </a:lnTo>
                  <a:lnTo>
                    <a:pt x="13" y="31"/>
                  </a:lnTo>
                  <a:lnTo>
                    <a:pt x="7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5" y="23"/>
                  </a:lnTo>
                  <a:lnTo>
                    <a:pt x="9" y="22"/>
                  </a:lnTo>
                  <a:lnTo>
                    <a:pt x="13" y="21"/>
                  </a:lnTo>
                  <a:lnTo>
                    <a:pt x="17" y="18"/>
                  </a:lnTo>
                  <a:lnTo>
                    <a:pt x="34" y="9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29"/>
            <p:cNvSpPr>
              <a:spLocks/>
            </p:cNvSpPr>
            <p:nvPr/>
          </p:nvSpPr>
          <p:spPr bwMode="auto">
            <a:xfrm>
              <a:off x="7699375" y="949325"/>
              <a:ext cx="104775" cy="84138"/>
            </a:xfrm>
            <a:custGeom>
              <a:avLst/>
              <a:gdLst>
                <a:gd name="T0" fmla="*/ 57 w 66"/>
                <a:gd name="T1" fmla="*/ 0 h 53"/>
                <a:gd name="T2" fmla="*/ 66 w 66"/>
                <a:gd name="T3" fmla="*/ 5 h 53"/>
                <a:gd name="T4" fmla="*/ 57 w 66"/>
                <a:gd name="T5" fmla="*/ 17 h 53"/>
                <a:gd name="T6" fmla="*/ 44 w 66"/>
                <a:gd name="T7" fmla="*/ 25 h 53"/>
                <a:gd name="T8" fmla="*/ 32 w 66"/>
                <a:gd name="T9" fmla="*/ 30 h 53"/>
                <a:gd name="T10" fmla="*/ 30 w 66"/>
                <a:gd name="T11" fmla="*/ 33 h 53"/>
                <a:gd name="T12" fmla="*/ 25 w 66"/>
                <a:gd name="T13" fmla="*/ 37 h 53"/>
                <a:gd name="T14" fmla="*/ 20 w 66"/>
                <a:gd name="T15" fmla="*/ 42 h 53"/>
                <a:gd name="T16" fmla="*/ 17 w 66"/>
                <a:gd name="T17" fmla="*/ 45 h 53"/>
                <a:gd name="T18" fmla="*/ 13 w 66"/>
                <a:gd name="T19" fmla="*/ 47 h 53"/>
                <a:gd name="T20" fmla="*/ 11 w 66"/>
                <a:gd name="T21" fmla="*/ 50 h 53"/>
                <a:gd name="T22" fmla="*/ 8 w 66"/>
                <a:gd name="T23" fmla="*/ 51 h 53"/>
                <a:gd name="T24" fmla="*/ 7 w 66"/>
                <a:gd name="T25" fmla="*/ 53 h 53"/>
                <a:gd name="T26" fmla="*/ 7 w 66"/>
                <a:gd name="T27" fmla="*/ 53 h 53"/>
                <a:gd name="T28" fmla="*/ 0 w 66"/>
                <a:gd name="T29" fmla="*/ 45 h 53"/>
                <a:gd name="T30" fmla="*/ 2 w 66"/>
                <a:gd name="T31" fmla="*/ 45 h 53"/>
                <a:gd name="T32" fmla="*/ 3 w 66"/>
                <a:gd name="T33" fmla="*/ 43 h 53"/>
                <a:gd name="T34" fmla="*/ 6 w 66"/>
                <a:gd name="T35" fmla="*/ 41 h 53"/>
                <a:gd name="T36" fmla="*/ 10 w 66"/>
                <a:gd name="T37" fmla="*/ 38 h 53"/>
                <a:gd name="T38" fmla="*/ 12 w 66"/>
                <a:gd name="T39" fmla="*/ 36 h 53"/>
                <a:gd name="T40" fmla="*/ 15 w 66"/>
                <a:gd name="T41" fmla="*/ 34 h 53"/>
                <a:gd name="T42" fmla="*/ 15 w 66"/>
                <a:gd name="T43" fmla="*/ 29 h 53"/>
                <a:gd name="T44" fmla="*/ 15 w 66"/>
                <a:gd name="T45" fmla="*/ 28 h 53"/>
                <a:gd name="T46" fmla="*/ 15 w 66"/>
                <a:gd name="T47" fmla="*/ 25 h 53"/>
                <a:gd name="T48" fmla="*/ 16 w 66"/>
                <a:gd name="T49" fmla="*/ 21 h 53"/>
                <a:gd name="T50" fmla="*/ 19 w 66"/>
                <a:gd name="T51" fmla="*/ 19 h 53"/>
                <a:gd name="T52" fmla="*/ 23 w 66"/>
                <a:gd name="T53" fmla="*/ 17 h 53"/>
                <a:gd name="T54" fmla="*/ 27 w 66"/>
                <a:gd name="T55" fmla="*/ 17 h 53"/>
                <a:gd name="T56" fmla="*/ 29 w 66"/>
                <a:gd name="T57" fmla="*/ 17 h 53"/>
                <a:gd name="T58" fmla="*/ 30 w 66"/>
                <a:gd name="T59" fmla="*/ 17 h 53"/>
                <a:gd name="T60" fmla="*/ 32 w 66"/>
                <a:gd name="T61" fmla="*/ 19 h 53"/>
                <a:gd name="T62" fmla="*/ 36 w 66"/>
                <a:gd name="T63" fmla="*/ 19 h 53"/>
                <a:gd name="T64" fmla="*/ 44 w 66"/>
                <a:gd name="T65" fmla="*/ 15 h 53"/>
                <a:gd name="T66" fmla="*/ 51 w 66"/>
                <a:gd name="T67" fmla="*/ 8 h 53"/>
                <a:gd name="T68" fmla="*/ 57 w 66"/>
                <a:gd name="T6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53">
                  <a:moveTo>
                    <a:pt x="57" y="0"/>
                  </a:moveTo>
                  <a:lnTo>
                    <a:pt x="66" y="5"/>
                  </a:lnTo>
                  <a:lnTo>
                    <a:pt x="57" y="17"/>
                  </a:lnTo>
                  <a:lnTo>
                    <a:pt x="44" y="25"/>
                  </a:lnTo>
                  <a:lnTo>
                    <a:pt x="32" y="30"/>
                  </a:lnTo>
                  <a:lnTo>
                    <a:pt x="30" y="33"/>
                  </a:lnTo>
                  <a:lnTo>
                    <a:pt x="25" y="37"/>
                  </a:lnTo>
                  <a:lnTo>
                    <a:pt x="20" y="42"/>
                  </a:lnTo>
                  <a:lnTo>
                    <a:pt x="17" y="45"/>
                  </a:lnTo>
                  <a:lnTo>
                    <a:pt x="13" y="47"/>
                  </a:lnTo>
                  <a:lnTo>
                    <a:pt x="11" y="50"/>
                  </a:lnTo>
                  <a:lnTo>
                    <a:pt x="8" y="51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6" y="41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15" y="34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5"/>
                  </a:lnTo>
                  <a:lnTo>
                    <a:pt x="16" y="21"/>
                  </a:lnTo>
                  <a:lnTo>
                    <a:pt x="19" y="19"/>
                  </a:lnTo>
                  <a:lnTo>
                    <a:pt x="23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44" y="15"/>
                  </a:lnTo>
                  <a:lnTo>
                    <a:pt x="51" y="8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30"/>
            <p:cNvSpPr>
              <a:spLocks/>
            </p:cNvSpPr>
            <p:nvPr/>
          </p:nvSpPr>
          <p:spPr bwMode="auto">
            <a:xfrm>
              <a:off x="7670800" y="1144588"/>
              <a:ext cx="163513" cy="52388"/>
            </a:xfrm>
            <a:custGeom>
              <a:avLst/>
              <a:gdLst>
                <a:gd name="T0" fmla="*/ 18 w 103"/>
                <a:gd name="T1" fmla="*/ 0 h 33"/>
                <a:gd name="T2" fmla="*/ 21 w 103"/>
                <a:gd name="T3" fmla="*/ 0 h 33"/>
                <a:gd name="T4" fmla="*/ 22 w 103"/>
                <a:gd name="T5" fmla="*/ 0 h 33"/>
                <a:gd name="T6" fmla="*/ 24 w 103"/>
                <a:gd name="T7" fmla="*/ 3 h 33"/>
                <a:gd name="T8" fmla="*/ 33 w 103"/>
                <a:gd name="T9" fmla="*/ 13 h 33"/>
                <a:gd name="T10" fmla="*/ 42 w 103"/>
                <a:gd name="T11" fmla="*/ 20 h 33"/>
                <a:gd name="T12" fmla="*/ 51 w 103"/>
                <a:gd name="T13" fmla="*/ 23 h 33"/>
                <a:gd name="T14" fmla="*/ 59 w 103"/>
                <a:gd name="T15" fmla="*/ 24 h 33"/>
                <a:gd name="T16" fmla="*/ 62 w 103"/>
                <a:gd name="T17" fmla="*/ 24 h 33"/>
                <a:gd name="T18" fmla="*/ 63 w 103"/>
                <a:gd name="T19" fmla="*/ 24 h 33"/>
                <a:gd name="T20" fmla="*/ 66 w 103"/>
                <a:gd name="T21" fmla="*/ 23 h 33"/>
                <a:gd name="T22" fmla="*/ 80 w 103"/>
                <a:gd name="T23" fmla="*/ 17 h 33"/>
                <a:gd name="T24" fmla="*/ 89 w 103"/>
                <a:gd name="T25" fmla="*/ 11 h 33"/>
                <a:gd name="T26" fmla="*/ 93 w 103"/>
                <a:gd name="T27" fmla="*/ 6 h 33"/>
                <a:gd name="T28" fmla="*/ 94 w 103"/>
                <a:gd name="T29" fmla="*/ 4 h 33"/>
                <a:gd name="T30" fmla="*/ 96 w 103"/>
                <a:gd name="T31" fmla="*/ 4 h 33"/>
                <a:gd name="T32" fmla="*/ 103 w 103"/>
                <a:gd name="T33" fmla="*/ 7 h 33"/>
                <a:gd name="T34" fmla="*/ 102 w 103"/>
                <a:gd name="T35" fmla="*/ 9 h 33"/>
                <a:gd name="T36" fmla="*/ 100 w 103"/>
                <a:gd name="T37" fmla="*/ 13 h 33"/>
                <a:gd name="T38" fmla="*/ 93 w 103"/>
                <a:gd name="T39" fmla="*/ 20 h 33"/>
                <a:gd name="T40" fmla="*/ 83 w 103"/>
                <a:gd name="T41" fmla="*/ 26 h 33"/>
                <a:gd name="T42" fmla="*/ 68 w 103"/>
                <a:gd name="T43" fmla="*/ 33 h 33"/>
                <a:gd name="T44" fmla="*/ 67 w 103"/>
                <a:gd name="T45" fmla="*/ 33 h 33"/>
                <a:gd name="T46" fmla="*/ 67 w 103"/>
                <a:gd name="T47" fmla="*/ 33 h 33"/>
                <a:gd name="T48" fmla="*/ 66 w 103"/>
                <a:gd name="T49" fmla="*/ 33 h 33"/>
                <a:gd name="T50" fmla="*/ 63 w 103"/>
                <a:gd name="T51" fmla="*/ 33 h 33"/>
                <a:gd name="T52" fmla="*/ 59 w 103"/>
                <a:gd name="T53" fmla="*/ 33 h 33"/>
                <a:gd name="T54" fmla="*/ 58 w 103"/>
                <a:gd name="T55" fmla="*/ 33 h 33"/>
                <a:gd name="T56" fmla="*/ 48 w 103"/>
                <a:gd name="T57" fmla="*/ 33 h 33"/>
                <a:gd name="T58" fmla="*/ 38 w 103"/>
                <a:gd name="T59" fmla="*/ 29 h 33"/>
                <a:gd name="T60" fmla="*/ 28 w 103"/>
                <a:gd name="T61" fmla="*/ 23 h 33"/>
                <a:gd name="T62" fmla="*/ 17 w 103"/>
                <a:gd name="T63" fmla="*/ 11 h 33"/>
                <a:gd name="T64" fmla="*/ 16 w 103"/>
                <a:gd name="T65" fmla="*/ 11 h 33"/>
                <a:gd name="T66" fmla="*/ 13 w 103"/>
                <a:gd name="T67" fmla="*/ 12 h 33"/>
                <a:gd name="T68" fmla="*/ 11 w 103"/>
                <a:gd name="T69" fmla="*/ 15 h 33"/>
                <a:gd name="T70" fmla="*/ 8 w 103"/>
                <a:gd name="T71" fmla="*/ 17 h 33"/>
                <a:gd name="T72" fmla="*/ 0 w 103"/>
                <a:gd name="T73" fmla="*/ 11 h 33"/>
                <a:gd name="T74" fmla="*/ 5 w 103"/>
                <a:gd name="T75" fmla="*/ 7 h 33"/>
                <a:gd name="T76" fmla="*/ 9 w 103"/>
                <a:gd name="T77" fmla="*/ 3 h 33"/>
                <a:gd name="T78" fmla="*/ 13 w 103"/>
                <a:gd name="T79" fmla="*/ 2 h 33"/>
                <a:gd name="T80" fmla="*/ 16 w 103"/>
                <a:gd name="T81" fmla="*/ 0 h 33"/>
                <a:gd name="T82" fmla="*/ 18 w 103"/>
                <a:gd name="T8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33">
                  <a:moveTo>
                    <a:pt x="18" y="0"/>
                  </a:moveTo>
                  <a:lnTo>
                    <a:pt x="21" y="0"/>
                  </a:lnTo>
                  <a:lnTo>
                    <a:pt x="22" y="0"/>
                  </a:lnTo>
                  <a:lnTo>
                    <a:pt x="24" y="3"/>
                  </a:lnTo>
                  <a:lnTo>
                    <a:pt x="33" y="13"/>
                  </a:lnTo>
                  <a:lnTo>
                    <a:pt x="42" y="20"/>
                  </a:lnTo>
                  <a:lnTo>
                    <a:pt x="51" y="23"/>
                  </a:lnTo>
                  <a:lnTo>
                    <a:pt x="59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6" y="23"/>
                  </a:lnTo>
                  <a:lnTo>
                    <a:pt x="80" y="17"/>
                  </a:lnTo>
                  <a:lnTo>
                    <a:pt x="89" y="11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103" y="7"/>
                  </a:lnTo>
                  <a:lnTo>
                    <a:pt x="102" y="9"/>
                  </a:lnTo>
                  <a:lnTo>
                    <a:pt x="100" y="13"/>
                  </a:lnTo>
                  <a:lnTo>
                    <a:pt x="93" y="20"/>
                  </a:lnTo>
                  <a:lnTo>
                    <a:pt x="83" y="26"/>
                  </a:lnTo>
                  <a:lnTo>
                    <a:pt x="68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33"/>
                  </a:lnTo>
                  <a:lnTo>
                    <a:pt x="63" y="33"/>
                  </a:lnTo>
                  <a:lnTo>
                    <a:pt x="59" y="33"/>
                  </a:lnTo>
                  <a:lnTo>
                    <a:pt x="58" y="33"/>
                  </a:lnTo>
                  <a:lnTo>
                    <a:pt x="48" y="33"/>
                  </a:lnTo>
                  <a:lnTo>
                    <a:pt x="38" y="29"/>
                  </a:lnTo>
                  <a:lnTo>
                    <a:pt x="28" y="23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17"/>
                  </a:lnTo>
                  <a:lnTo>
                    <a:pt x="0" y="11"/>
                  </a:lnTo>
                  <a:lnTo>
                    <a:pt x="5" y="7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1"/>
            <p:cNvSpPr>
              <a:spLocks/>
            </p:cNvSpPr>
            <p:nvPr/>
          </p:nvSpPr>
          <p:spPr bwMode="auto">
            <a:xfrm>
              <a:off x="7688263" y="1150938"/>
              <a:ext cx="80963" cy="119063"/>
            </a:xfrm>
            <a:custGeom>
              <a:avLst/>
              <a:gdLst>
                <a:gd name="T0" fmla="*/ 2 w 51"/>
                <a:gd name="T1" fmla="*/ 0 h 75"/>
                <a:gd name="T2" fmla="*/ 13 w 51"/>
                <a:gd name="T3" fmla="*/ 2 h 75"/>
                <a:gd name="T4" fmla="*/ 11 w 51"/>
                <a:gd name="T5" fmla="*/ 5 h 75"/>
                <a:gd name="T6" fmla="*/ 11 w 51"/>
                <a:gd name="T7" fmla="*/ 12 h 75"/>
                <a:gd name="T8" fmla="*/ 10 w 51"/>
                <a:gd name="T9" fmla="*/ 24 h 75"/>
                <a:gd name="T10" fmla="*/ 10 w 51"/>
                <a:gd name="T11" fmla="*/ 36 h 75"/>
                <a:gd name="T12" fmla="*/ 10 w 51"/>
                <a:gd name="T13" fmla="*/ 41 h 75"/>
                <a:gd name="T14" fmla="*/ 10 w 51"/>
                <a:gd name="T15" fmla="*/ 46 h 75"/>
                <a:gd name="T16" fmla="*/ 11 w 51"/>
                <a:gd name="T17" fmla="*/ 50 h 75"/>
                <a:gd name="T18" fmla="*/ 11 w 51"/>
                <a:gd name="T19" fmla="*/ 54 h 75"/>
                <a:gd name="T20" fmla="*/ 13 w 51"/>
                <a:gd name="T21" fmla="*/ 55 h 75"/>
                <a:gd name="T22" fmla="*/ 14 w 51"/>
                <a:gd name="T23" fmla="*/ 57 h 75"/>
                <a:gd name="T24" fmla="*/ 14 w 51"/>
                <a:gd name="T25" fmla="*/ 58 h 75"/>
                <a:gd name="T26" fmla="*/ 14 w 51"/>
                <a:gd name="T27" fmla="*/ 58 h 75"/>
                <a:gd name="T28" fmla="*/ 14 w 51"/>
                <a:gd name="T29" fmla="*/ 59 h 75"/>
                <a:gd name="T30" fmla="*/ 14 w 51"/>
                <a:gd name="T31" fmla="*/ 62 h 75"/>
                <a:gd name="T32" fmla="*/ 15 w 51"/>
                <a:gd name="T33" fmla="*/ 63 h 75"/>
                <a:gd name="T34" fmla="*/ 17 w 51"/>
                <a:gd name="T35" fmla="*/ 64 h 75"/>
                <a:gd name="T36" fmla="*/ 17 w 51"/>
                <a:gd name="T37" fmla="*/ 66 h 75"/>
                <a:gd name="T38" fmla="*/ 17 w 51"/>
                <a:gd name="T39" fmla="*/ 66 h 75"/>
                <a:gd name="T40" fmla="*/ 18 w 51"/>
                <a:gd name="T41" fmla="*/ 64 h 75"/>
                <a:gd name="T42" fmla="*/ 20 w 51"/>
                <a:gd name="T43" fmla="*/ 63 h 75"/>
                <a:gd name="T44" fmla="*/ 23 w 51"/>
                <a:gd name="T45" fmla="*/ 59 h 75"/>
                <a:gd name="T46" fmla="*/ 26 w 51"/>
                <a:gd name="T47" fmla="*/ 54 h 75"/>
                <a:gd name="T48" fmla="*/ 30 w 51"/>
                <a:gd name="T49" fmla="*/ 46 h 75"/>
                <a:gd name="T50" fmla="*/ 35 w 51"/>
                <a:gd name="T51" fmla="*/ 37 h 75"/>
                <a:gd name="T52" fmla="*/ 39 w 51"/>
                <a:gd name="T53" fmla="*/ 28 h 75"/>
                <a:gd name="T54" fmla="*/ 41 w 51"/>
                <a:gd name="T55" fmla="*/ 22 h 75"/>
                <a:gd name="T56" fmla="*/ 51 w 51"/>
                <a:gd name="T57" fmla="*/ 28 h 75"/>
                <a:gd name="T58" fmla="*/ 49 w 51"/>
                <a:gd name="T59" fmla="*/ 30 h 75"/>
                <a:gd name="T60" fmla="*/ 47 w 51"/>
                <a:gd name="T61" fmla="*/ 33 h 75"/>
                <a:gd name="T62" fmla="*/ 45 w 51"/>
                <a:gd name="T63" fmla="*/ 37 h 75"/>
                <a:gd name="T64" fmla="*/ 43 w 51"/>
                <a:gd name="T65" fmla="*/ 42 h 75"/>
                <a:gd name="T66" fmla="*/ 40 w 51"/>
                <a:gd name="T67" fmla="*/ 47 h 75"/>
                <a:gd name="T68" fmla="*/ 37 w 51"/>
                <a:gd name="T69" fmla="*/ 51 h 75"/>
                <a:gd name="T70" fmla="*/ 36 w 51"/>
                <a:gd name="T71" fmla="*/ 55 h 75"/>
                <a:gd name="T72" fmla="*/ 35 w 51"/>
                <a:gd name="T73" fmla="*/ 59 h 75"/>
                <a:gd name="T74" fmla="*/ 34 w 51"/>
                <a:gd name="T75" fmla="*/ 62 h 75"/>
                <a:gd name="T76" fmla="*/ 32 w 51"/>
                <a:gd name="T77" fmla="*/ 63 h 75"/>
                <a:gd name="T78" fmla="*/ 32 w 51"/>
                <a:gd name="T79" fmla="*/ 63 h 75"/>
                <a:gd name="T80" fmla="*/ 32 w 51"/>
                <a:gd name="T81" fmla="*/ 64 h 75"/>
                <a:gd name="T82" fmla="*/ 31 w 51"/>
                <a:gd name="T83" fmla="*/ 64 h 75"/>
                <a:gd name="T84" fmla="*/ 28 w 51"/>
                <a:gd name="T85" fmla="*/ 68 h 75"/>
                <a:gd name="T86" fmla="*/ 24 w 51"/>
                <a:gd name="T87" fmla="*/ 72 h 75"/>
                <a:gd name="T88" fmla="*/ 20 w 51"/>
                <a:gd name="T89" fmla="*/ 75 h 75"/>
                <a:gd name="T90" fmla="*/ 17 w 51"/>
                <a:gd name="T91" fmla="*/ 75 h 75"/>
                <a:gd name="T92" fmla="*/ 17 w 51"/>
                <a:gd name="T93" fmla="*/ 75 h 75"/>
                <a:gd name="T94" fmla="*/ 14 w 51"/>
                <a:gd name="T95" fmla="*/ 75 h 75"/>
                <a:gd name="T96" fmla="*/ 11 w 51"/>
                <a:gd name="T97" fmla="*/ 74 h 75"/>
                <a:gd name="T98" fmla="*/ 9 w 51"/>
                <a:gd name="T99" fmla="*/ 72 h 75"/>
                <a:gd name="T100" fmla="*/ 7 w 51"/>
                <a:gd name="T101" fmla="*/ 70 h 75"/>
                <a:gd name="T102" fmla="*/ 6 w 51"/>
                <a:gd name="T103" fmla="*/ 67 h 75"/>
                <a:gd name="T104" fmla="*/ 5 w 51"/>
                <a:gd name="T105" fmla="*/ 63 h 75"/>
                <a:gd name="T106" fmla="*/ 3 w 51"/>
                <a:gd name="T107" fmla="*/ 60 h 75"/>
                <a:gd name="T108" fmla="*/ 1 w 51"/>
                <a:gd name="T109" fmla="*/ 49 h 75"/>
                <a:gd name="T110" fmla="*/ 0 w 51"/>
                <a:gd name="T111" fmla="*/ 36 h 75"/>
                <a:gd name="T112" fmla="*/ 1 w 51"/>
                <a:gd name="T113" fmla="*/ 22 h 75"/>
                <a:gd name="T114" fmla="*/ 1 w 51"/>
                <a:gd name="T115" fmla="*/ 12 h 75"/>
                <a:gd name="T116" fmla="*/ 2 w 51"/>
                <a:gd name="T117" fmla="*/ 4 h 75"/>
                <a:gd name="T118" fmla="*/ 2 w 51"/>
                <a:gd name="T11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" h="75">
                  <a:moveTo>
                    <a:pt x="2" y="0"/>
                  </a:moveTo>
                  <a:lnTo>
                    <a:pt x="13" y="2"/>
                  </a:lnTo>
                  <a:lnTo>
                    <a:pt x="11" y="5"/>
                  </a:lnTo>
                  <a:lnTo>
                    <a:pt x="11" y="12"/>
                  </a:lnTo>
                  <a:lnTo>
                    <a:pt x="10" y="24"/>
                  </a:lnTo>
                  <a:lnTo>
                    <a:pt x="10" y="36"/>
                  </a:lnTo>
                  <a:lnTo>
                    <a:pt x="10" y="41"/>
                  </a:lnTo>
                  <a:lnTo>
                    <a:pt x="10" y="46"/>
                  </a:lnTo>
                  <a:lnTo>
                    <a:pt x="11" y="50"/>
                  </a:lnTo>
                  <a:lnTo>
                    <a:pt x="11" y="54"/>
                  </a:lnTo>
                  <a:lnTo>
                    <a:pt x="13" y="55"/>
                  </a:lnTo>
                  <a:lnTo>
                    <a:pt x="14" y="57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5" y="63"/>
                  </a:lnTo>
                  <a:lnTo>
                    <a:pt x="17" y="64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8" y="64"/>
                  </a:lnTo>
                  <a:lnTo>
                    <a:pt x="20" y="63"/>
                  </a:lnTo>
                  <a:lnTo>
                    <a:pt x="23" y="59"/>
                  </a:lnTo>
                  <a:lnTo>
                    <a:pt x="26" y="54"/>
                  </a:lnTo>
                  <a:lnTo>
                    <a:pt x="30" y="46"/>
                  </a:lnTo>
                  <a:lnTo>
                    <a:pt x="35" y="37"/>
                  </a:lnTo>
                  <a:lnTo>
                    <a:pt x="39" y="28"/>
                  </a:lnTo>
                  <a:lnTo>
                    <a:pt x="41" y="22"/>
                  </a:lnTo>
                  <a:lnTo>
                    <a:pt x="51" y="28"/>
                  </a:lnTo>
                  <a:lnTo>
                    <a:pt x="49" y="30"/>
                  </a:lnTo>
                  <a:lnTo>
                    <a:pt x="47" y="33"/>
                  </a:lnTo>
                  <a:lnTo>
                    <a:pt x="45" y="37"/>
                  </a:lnTo>
                  <a:lnTo>
                    <a:pt x="43" y="42"/>
                  </a:lnTo>
                  <a:lnTo>
                    <a:pt x="40" y="47"/>
                  </a:lnTo>
                  <a:lnTo>
                    <a:pt x="37" y="51"/>
                  </a:lnTo>
                  <a:lnTo>
                    <a:pt x="36" y="55"/>
                  </a:lnTo>
                  <a:lnTo>
                    <a:pt x="35" y="59"/>
                  </a:lnTo>
                  <a:lnTo>
                    <a:pt x="34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2" y="64"/>
                  </a:lnTo>
                  <a:lnTo>
                    <a:pt x="31" y="64"/>
                  </a:lnTo>
                  <a:lnTo>
                    <a:pt x="28" y="68"/>
                  </a:lnTo>
                  <a:lnTo>
                    <a:pt x="24" y="72"/>
                  </a:lnTo>
                  <a:lnTo>
                    <a:pt x="20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4" y="75"/>
                  </a:lnTo>
                  <a:lnTo>
                    <a:pt x="11" y="74"/>
                  </a:lnTo>
                  <a:lnTo>
                    <a:pt x="9" y="72"/>
                  </a:lnTo>
                  <a:lnTo>
                    <a:pt x="7" y="70"/>
                  </a:lnTo>
                  <a:lnTo>
                    <a:pt x="6" y="67"/>
                  </a:lnTo>
                  <a:lnTo>
                    <a:pt x="5" y="63"/>
                  </a:lnTo>
                  <a:lnTo>
                    <a:pt x="3" y="60"/>
                  </a:lnTo>
                  <a:lnTo>
                    <a:pt x="1" y="49"/>
                  </a:lnTo>
                  <a:lnTo>
                    <a:pt x="0" y="36"/>
                  </a:lnTo>
                  <a:lnTo>
                    <a:pt x="1" y="22"/>
                  </a:lnTo>
                  <a:lnTo>
                    <a:pt x="1" y="12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32"/>
            <p:cNvSpPr>
              <a:spLocks/>
            </p:cNvSpPr>
            <p:nvPr/>
          </p:nvSpPr>
          <p:spPr bwMode="auto">
            <a:xfrm>
              <a:off x="7651750" y="1276350"/>
              <a:ext cx="19050" cy="22225"/>
            </a:xfrm>
            <a:custGeom>
              <a:avLst/>
              <a:gdLst>
                <a:gd name="T0" fmla="*/ 3 w 12"/>
                <a:gd name="T1" fmla="*/ 0 h 14"/>
                <a:gd name="T2" fmla="*/ 12 w 12"/>
                <a:gd name="T3" fmla="*/ 2 h 14"/>
                <a:gd name="T4" fmla="*/ 9 w 12"/>
                <a:gd name="T5" fmla="*/ 14 h 14"/>
                <a:gd name="T6" fmla="*/ 0 w 12"/>
                <a:gd name="T7" fmla="*/ 12 h 14"/>
                <a:gd name="T8" fmla="*/ 3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3" y="0"/>
                  </a:moveTo>
                  <a:lnTo>
                    <a:pt x="12" y="2"/>
                  </a:lnTo>
                  <a:lnTo>
                    <a:pt x="9" y="14"/>
                  </a:lnTo>
                  <a:lnTo>
                    <a:pt x="0" y="1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33"/>
            <p:cNvSpPr>
              <a:spLocks noEditPoints="1"/>
            </p:cNvSpPr>
            <p:nvPr/>
          </p:nvSpPr>
          <p:spPr bwMode="auto">
            <a:xfrm>
              <a:off x="7521575" y="1285875"/>
              <a:ext cx="201613" cy="266700"/>
            </a:xfrm>
            <a:custGeom>
              <a:avLst/>
              <a:gdLst>
                <a:gd name="T0" fmla="*/ 69 w 127"/>
                <a:gd name="T1" fmla="*/ 9 h 168"/>
                <a:gd name="T2" fmla="*/ 67 w 127"/>
                <a:gd name="T3" fmla="*/ 11 h 168"/>
                <a:gd name="T4" fmla="*/ 59 w 127"/>
                <a:gd name="T5" fmla="*/ 13 h 168"/>
                <a:gd name="T6" fmla="*/ 47 w 127"/>
                <a:gd name="T7" fmla="*/ 19 h 168"/>
                <a:gd name="T8" fmla="*/ 27 w 127"/>
                <a:gd name="T9" fmla="*/ 37 h 168"/>
                <a:gd name="T10" fmla="*/ 13 w 127"/>
                <a:gd name="T11" fmla="*/ 72 h 168"/>
                <a:gd name="T12" fmla="*/ 13 w 127"/>
                <a:gd name="T13" fmla="*/ 72 h 168"/>
                <a:gd name="T14" fmla="*/ 13 w 127"/>
                <a:gd name="T15" fmla="*/ 74 h 168"/>
                <a:gd name="T16" fmla="*/ 12 w 127"/>
                <a:gd name="T17" fmla="*/ 78 h 168"/>
                <a:gd name="T18" fmla="*/ 10 w 127"/>
                <a:gd name="T19" fmla="*/ 87 h 168"/>
                <a:gd name="T20" fmla="*/ 10 w 127"/>
                <a:gd name="T21" fmla="*/ 104 h 168"/>
                <a:gd name="T22" fmla="*/ 18 w 127"/>
                <a:gd name="T23" fmla="*/ 135 h 168"/>
                <a:gd name="T24" fmla="*/ 27 w 127"/>
                <a:gd name="T25" fmla="*/ 156 h 168"/>
                <a:gd name="T26" fmla="*/ 34 w 127"/>
                <a:gd name="T27" fmla="*/ 159 h 168"/>
                <a:gd name="T28" fmla="*/ 47 w 127"/>
                <a:gd name="T29" fmla="*/ 157 h 168"/>
                <a:gd name="T30" fmla="*/ 59 w 127"/>
                <a:gd name="T31" fmla="*/ 151 h 168"/>
                <a:gd name="T32" fmla="*/ 63 w 127"/>
                <a:gd name="T33" fmla="*/ 150 h 168"/>
                <a:gd name="T34" fmla="*/ 70 w 127"/>
                <a:gd name="T35" fmla="*/ 142 h 168"/>
                <a:gd name="T36" fmla="*/ 82 w 127"/>
                <a:gd name="T37" fmla="*/ 129 h 168"/>
                <a:gd name="T38" fmla="*/ 102 w 127"/>
                <a:gd name="T39" fmla="*/ 95 h 168"/>
                <a:gd name="T40" fmla="*/ 118 w 127"/>
                <a:gd name="T41" fmla="*/ 42 h 168"/>
                <a:gd name="T42" fmla="*/ 116 w 127"/>
                <a:gd name="T43" fmla="*/ 40 h 168"/>
                <a:gd name="T44" fmla="*/ 115 w 127"/>
                <a:gd name="T45" fmla="*/ 33 h 168"/>
                <a:gd name="T46" fmla="*/ 106 w 127"/>
                <a:gd name="T47" fmla="*/ 21 h 168"/>
                <a:gd name="T48" fmla="*/ 86 w 127"/>
                <a:gd name="T49" fmla="*/ 12 h 168"/>
                <a:gd name="T50" fmla="*/ 69 w 127"/>
                <a:gd name="T51" fmla="*/ 0 h 168"/>
                <a:gd name="T52" fmla="*/ 87 w 127"/>
                <a:gd name="T53" fmla="*/ 2 h 168"/>
                <a:gd name="T54" fmla="*/ 112 w 127"/>
                <a:gd name="T55" fmla="*/ 13 h 168"/>
                <a:gd name="T56" fmla="*/ 123 w 127"/>
                <a:gd name="T57" fmla="*/ 27 h 168"/>
                <a:gd name="T58" fmla="*/ 127 w 127"/>
                <a:gd name="T59" fmla="*/ 37 h 168"/>
                <a:gd name="T60" fmla="*/ 127 w 127"/>
                <a:gd name="T61" fmla="*/ 42 h 168"/>
                <a:gd name="T62" fmla="*/ 127 w 127"/>
                <a:gd name="T63" fmla="*/ 42 h 168"/>
                <a:gd name="T64" fmla="*/ 111 w 127"/>
                <a:gd name="T65" fmla="*/ 99 h 168"/>
                <a:gd name="T66" fmla="*/ 90 w 127"/>
                <a:gd name="T67" fmla="*/ 135 h 168"/>
                <a:gd name="T68" fmla="*/ 72 w 127"/>
                <a:gd name="T69" fmla="*/ 155 h 168"/>
                <a:gd name="T70" fmla="*/ 64 w 127"/>
                <a:gd name="T71" fmla="*/ 160 h 168"/>
                <a:gd name="T72" fmla="*/ 38 w 127"/>
                <a:gd name="T73" fmla="*/ 168 h 168"/>
                <a:gd name="T74" fmla="*/ 31 w 127"/>
                <a:gd name="T75" fmla="*/ 168 h 168"/>
                <a:gd name="T76" fmla="*/ 23 w 127"/>
                <a:gd name="T77" fmla="*/ 165 h 168"/>
                <a:gd name="T78" fmla="*/ 18 w 127"/>
                <a:gd name="T79" fmla="*/ 163 h 168"/>
                <a:gd name="T80" fmla="*/ 17 w 127"/>
                <a:gd name="T81" fmla="*/ 161 h 168"/>
                <a:gd name="T82" fmla="*/ 9 w 127"/>
                <a:gd name="T83" fmla="*/ 139 h 168"/>
                <a:gd name="T84" fmla="*/ 1 w 127"/>
                <a:gd name="T85" fmla="*/ 105 h 168"/>
                <a:gd name="T86" fmla="*/ 1 w 127"/>
                <a:gd name="T87" fmla="*/ 81 h 168"/>
                <a:gd name="T88" fmla="*/ 4 w 127"/>
                <a:gd name="T89" fmla="*/ 70 h 168"/>
                <a:gd name="T90" fmla="*/ 19 w 127"/>
                <a:gd name="T91" fmla="*/ 32 h 168"/>
                <a:gd name="T92" fmla="*/ 42 w 127"/>
                <a:gd name="T93" fmla="*/ 11 h 168"/>
                <a:gd name="T94" fmla="*/ 65 w 127"/>
                <a:gd name="T95" fmla="*/ 0 h 168"/>
                <a:gd name="T96" fmla="*/ 69 w 127"/>
                <a:gd name="T9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8">
                  <a:moveTo>
                    <a:pt x="69" y="9"/>
                  </a:moveTo>
                  <a:lnTo>
                    <a:pt x="69" y="9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3" y="11"/>
                  </a:lnTo>
                  <a:lnTo>
                    <a:pt x="59" y="13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38" y="27"/>
                  </a:lnTo>
                  <a:lnTo>
                    <a:pt x="27" y="37"/>
                  </a:lnTo>
                  <a:lnTo>
                    <a:pt x="19" y="5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2" y="75"/>
                  </a:lnTo>
                  <a:lnTo>
                    <a:pt x="12" y="78"/>
                  </a:lnTo>
                  <a:lnTo>
                    <a:pt x="12" y="81"/>
                  </a:lnTo>
                  <a:lnTo>
                    <a:pt x="10" y="87"/>
                  </a:lnTo>
                  <a:lnTo>
                    <a:pt x="10" y="93"/>
                  </a:lnTo>
                  <a:lnTo>
                    <a:pt x="10" y="104"/>
                  </a:lnTo>
                  <a:lnTo>
                    <a:pt x="13" y="118"/>
                  </a:lnTo>
                  <a:lnTo>
                    <a:pt x="18" y="135"/>
                  </a:lnTo>
                  <a:lnTo>
                    <a:pt x="26" y="155"/>
                  </a:lnTo>
                  <a:lnTo>
                    <a:pt x="27" y="156"/>
                  </a:lnTo>
                  <a:lnTo>
                    <a:pt x="30" y="157"/>
                  </a:lnTo>
                  <a:lnTo>
                    <a:pt x="34" y="159"/>
                  </a:lnTo>
                  <a:lnTo>
                    <a:pt x="38" y="159"/>
                  </a:lnTo>
                  <a:lnTo>
                    <a:pt x="47" y="157"/>
                  </a:lnTo>
                  <a:lnTo>
                    <a:pt x="59" y="152"/>
                  </a:lnTo>
                  <a:lnTo>
                    <a:pt x="59" y="151"/>
                  </a:lnTo>
                  <a:lnTo>
                    <a:pt x="60" y="151"/>
                  </a:lnTo>
                  <a:lnTo>
                    <a:pt x="63" y="150"/>
                  </a:lnTo>
                  <a:lnTo>
                    <a:pt x="65" y="147"/>
                  </a:lnTo>
                  <a:lnTo>
                    <a:pt x="70" y="142"/>
                  </a:lnTo>
                  <a:lnTo>
                    <a:pt x="76" y="136"/>
                  </a:lnTo>
                  <a:lnTo>
                    <a:pt x="82" y="129"/>
                  </a:lnTo>
                  <a:lnTo>
                    <a:pt x="93" y="114"/>
                  </a:lnTo>
                  <a:lnTo>
                    <a:pt x="102" y="95"/>
                  </a:lnTo>
                  <a:lnTo>
                    <a:pt x="111" y="71"/>
                  </a:lnTo>
                  <a:lnTo>
                    <a:pt x="118" y="42"/>
                  </a:lnTo>
                  <a:lnTo>
                    <a:pt x="116" y="41"/>
                  </a:lnTo>
                  <a:lnTo>
                    <a:pt x="116" y="40"/>
                  </a:lnTo>
                  <a:lnTo>
                    <a:pt x="116" y="37"/>
                  </a:lnTo>
                  <a:lnTo>
                    <a:pt x="115" y="33"/>
                  </a:lnTo>
                  <a:lnTo>
                    <a:pt x="111" y="27"/>
                  </a:lnTo>
                  <a:lnTo>
                    <a:pt x="106" y="21"/>
                  </a:lnTo>
                  <a:lnTo>
                    <a:pt x="98" y="16"/>
                  </a:lnTo>
                  <a:lnTo>
                    <a:pt x="86" y="12"/>
                  </a:lnTo>
                  <a:lnTo>
                    <a:pt x="69" y="9"/>
                  </a:lnTo>
                  <a:close/>
                  <a:moveTo>
                    <a:pt x="69" y="0"/>
                  </a:moveTo>
                  <a:lnTo>
                    <a:pt x="69" y="0"/>
                  </a:lnTo>
                  <a:lnTo>
                    <a:pt x="87" y="2"/>
                  </a:lnTo>
                  <a:lnTo>
                    <a:pt x="102" y="7"/>
                  </a:lnTo>
                  <a:lnTo>
                    <a:pt x="112" y="13"/>
                  </a:lnTo>
                  <a:lnTo>
                    <a:pt x="119" y="21"/>
                  </a:lnTo>
                  <a:lnTo>
                    <a:pt x="123" y="27"/>
                  </a:lnTo>
                  <a:lnTo>
                    <a:pt x="125" y="33"/>
                  </a:lnTo>
                  <a:lnTo>
                    <a:pt x="127" y="37"/>
                  </a:lnTo>
                  <a:lnTo>
                    <a:pt x="127" y="41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0" y="74"/>
                  </a:lnTo>
                  <a:lnTo>
                    <a:pt x="111" y="99"/>
                  </a:lnTo>
                  <a:lnTo>
                    <a:pt x="101" y="119"/>
                  </a:lnTo>
                  <a:lnTo>
                    <a:pt x="90" y="135"/>
                  </a:lnTo>
                  <a:lnTo>
                    <a:pt x="80" y="147"/>
                  </a:lnTo>
                  <a:lnTo>
                    <a:pt x="72" y="155"/>
                  </a:lnTo>
                  <a:lnTo>
                    <a:pt x="65" y="159"/>
                  </a:lnTo>
                  <a:lnTo>
                    <a:pt x="64" y="160"/>
                  </a:lnTo>
                  <a:lnTo>
                    <a:pt x="50" y="167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31" y="168"/>
                  </a:lnTo>
                  <a:lnTo>
                    <a:pt x="27" y="167"/>
                  </a:lnTo>
                  <a:lnTo>
                    <a:pt x="23" y="165"/>
                  </a:lnTo>
                  <a:lnTo>
                    <a:pt x="21" y="164"/>
                  </a:lnTo>
                  <a:lnTo>
                    <a:pt x="18" y="163"/>
                  </a:lnTo>
                  <a:lnTo>
                    <a:pt x="18" y="161"/>
                  </a:lnTo>
                  <a:lnTo>
                    <a:pt x="17" y="161"/>
                  </a:lnTo>
                  <a:lnTo>
                    <a:pt x="17" y="160"/>
                  </a:lnTo>
                  <a:lnTo>
                    <a:pt x="9" y="139"/>
                  </a:lnTo>
                  <a:lnTo>
                    <a:pt x="4" y="121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81"/>
                  </a:lnTo>
                  <a:lnTo>
                    <a:pt x="2" y="74"/>
                  </a:lnTo>
                  <a:lnTo>
                    <a:pt x="4" y="70"/>
                  </a:lnTo>
                  <a:lnTo>
                    <a:pt x="10" y="47"/>
                  </a:lnTo>
                  <a:lnTo>
                    <a:pt x="19" y="32"/>
                  </a:lnTo>
                  <a:lnTo>
                    <a:pt x="30" y="19"/>
                  </a:lnTo>
                  <a:lnTo>
                    <a:pt x="42" y="11"/>
                  </a:lnTo>
                  <a:lnTo>
                    <a:pt x="55" y="3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4"/>
            <p:cNvSpPr>
              <a:spLocks/>
            </p:cNvSpPr>
            <p:nvPr/>
          </p:nvSpPr>
          <p:spPr bwMode="auto">
            <a:xfrm>
              <a:off x="7616825" y="1292225"/>
              <a:ext cx="80963" cy="46038"/>
            </a:xfrm>
            <a:custGeom>
              <a:avLst/>
              <a:gdLst>
                <a:gd name="T0" fmla="*/ 9 w 51"/>
                <a:gd name="T1" fmla="*/ 0 h 29"/>
                <a:gd name="T2" fmla="*/ 9 w 51"/>
                <a:gd name="T3" fmla="*/ 0 h 29"/>
                <a:gd name="T4" fmla="*/ 10 w 51"/>
                <a:gd name="T5" fmla="*/ 3 h 29"/>
                <a:gd name="T6" fmla="*/ 12 w 51"/>
                <a:gd name="T7" fmla="*/ 7 h 29"/>
                <a:gd name="T8" fmla="*/ 14 w 51"/>
                <a:gd name="T9" fmla="*/ 11 h 29"/>
                <a:gd name="T10" fmla="*/ 17 w 51"/>
                <a:gd name="T11" fmla="*/ 15 h 29"/>
                <a:gd name="T12" fmla="*/ 20 w 51"/>
                <a:gd name="T13" fmla="*/ 17 h 29"/>
                <a:gd name="T14" fmla="*/ 24 w 51"/>
                <a:gd name="T15" fmla="*/ 19 h 29"/>
                <a:gd name="T16" fmla="*/ 27 w 51"/>
                <a:gd name="T17" fmla="*/ 20 h 29"/>
                <a:gd name="T18" fmla="*/ 30 w 51"/>
                <a:gd name="T19" fmla="*/ 20 h 29"/>
                <a:gd name="T20" fmla="*/ 33 w 51"/>
                <a:gd name="T21" fmla="*/ 19 h 29"/>
                <a:gd name="T22" fmla="*/ 37 w 51"/>
                <a:gd name="T23" fmla="*/ 17 h 29"/>
                <a:gd name="T24" fmla="*/ 41 w 51"/>
                <a:gd name="T25" fmla="*/ 15 h 29"/>
                <a:gd name="T26" fmla="*/ 45 w 51"/>
                <a:gd name="T27" fmla="*/ 11 h 29"/>
                <a:gd name="T28" fmla="*/ 51 w 51"/>
                <a:gd name="T29" fmla="*/ 19 h 29"/>
                <a:gd name="T30" fmla="*/ 38 w 51"/>
                <a:gd name="T31" fmla="*/ 26 h 29"/>
                <a:gd name="T32" fmla="*/ 27 w 51"/>
                <a:gd name="T33" fmla="*/ 29 h 29"/>
                <a:gd name="T34" fmla="*/ 17 w 51"/>
                <a:gd name="T35" fmla="*/ 28 h 29"/>
                <a:gd name="T36" fmla="*/ 10 w 51"/>
                <a:gd name="T37" fmla="*/ 23 h 29"/>
                <a:gd name="T38" fmla="*/ 5 w 51"/>
                <a:gd name="T39" fmla="*/ 16 h 29"/>
                <a:gd name="T40" fmla="*/ 4 w 51"/>
                <a:gd name="T41" fmla="*/ 12 h 29"/>
                <a:gd name="T42" fmla="*/ 1 w 51"/>
                <a:gd name="T43" fmla="*/ 8 h 29"/>
                <a:gd name="T44" fmla="*/ 1 w 51"/>
                <a:gd name="T45" fmla="*/ 5 h 29"/>
                <a:gd name="T46" fmla="*/ 0 w 51"/>
                <a:gd name="T47" fmla="*/ 3 h 29"/>
                <a:gd name="T48" fmla="*/ 0 w 51"/>
                <a:gd name="T49" fmla="*/ 3 h 29"/>
                <a:gd name="T50" fmla="*/ 9 w 5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29">
                  <a:moveTo>
                    <a:pt x="9" y="0"/>
                  </a:moveTo>
                  <a:lnTo>
                    <a:pt x="9" y="0"/>
                  </a:lnTo>
                  <a:lnTo>
                    <a:pt x="10" y="3"/>
                  </a:lnTo>
                  <a:lnTo>
                    <a:pt x="12" y="7"/>
                  </a:lnTo>
                  <a:lnTo>
                    <a:pt x="14" y="11"/>
                  </a:lnTo>
                  <a:lnTo>
                    <a:pt x="17" y="15"/>
                  </a:lnTo>
                  <a:lnTo>
                    <a:pt x="20" y="17"/>
                  </a:lnTo>
                  <a:lnTo>
                    <a:pt x="24" y="19"/>
                  </a:lnTo>
                  <a:lnTo>
                    <a:pt x="27" y="20"/>
                  </a:lnTo>
                  <a:lnTo>
                    <a:pt x="30" y="20"/>
                  </a:lnTo>
                  <a:lnTo>
                    <a:pt x="33" y="19"/>
                  </a:lnTo>
                  <a:lnTo>
                    <a:pt x="37" y="17"/>
                  </a:lnTo>
                  <a:lnTo>
                    <a:pt x="41" y="15"/>
                  </a:lnTo>
                  <a:lnTo>
                    <a:pt x="45" y="11"/>
                  </a:lnTo>
                  <a:lnTo>
                    <a:pt x="51" y="19"/>
                  </a:lnTo>
                  <a:lnTo>
                    <a:pt x="38" y="26"/>
                  </a:lnTo>
                  <a:lnTo>
                    <a:pt x="27" y="29"/>
                  </a:lnTo>
                  <a:lnTo>
                    <a:pt x="17" y="28"/>
                  </a:lnTo>
                  <a:lnTo>
                    <a:pt x="10" y="23"/>
                  </a:lnTo>
                  <a:lnTo>
                    <a:pt x="5" y="16"/>
                  </a:lnTo>
                  <a:lnTo>
                    <a:pt x="4" y="12"/>
                  </a:lnTo>
                  <a:lnTo>
                    <a:pt x="1" y="8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35"/>
            <p:cNvSpPr>
              <a:spLocks/>
            </p:cNvSpPr>
            <p:nvPr/>
          </p:nvSpPr>
          <p:spPr bwMode="auto">
            <a:xfrm>
              <a:off x="7688263" y="1323975"/>
              <a:ext cx="209550" cy="127000"/>
            </a:xfrm>
            <a:custGeom>
              <a:avLst/>
              <a:gdLst>
                <a:gd name="T0" fmla="*/ 7 w 132"/>
                <a:gd name="T1" fmla="*/ 0 h 80"/>
                <a:gd name="T2" fmla="*/ 13 w 132"/>
                <a:gd name="T3" fmla="*/ 5 h 80"/>
                <a:gd name="T4" fmla="*/ 20 w 132"/>
                <a:gd name="T5" fmla="*/ 17 h 80"/>
                <a:gd name="T6" fmla="*/ 34 w 132"/>
                <a:gd name="T7" fmla="*/ 46 h 80"/>
                <a:gd name="T8" fmla="*/ 57 w 132"/>
                <a:gd name="T9" fmla="*/ 69 h 80"/>
                <a:gd name="T10" fmla="*/ 57 w 132"/>
                <a:gd name="T11" fmla="*/ 69 h 80"/>
                <a:gd name="T12" fmla="*/ 58 w 132"/>
                <a:gd name="T13" fmla="*/ 69 h 80"/>
                <a:gd name="T14" fmla="*/ 60 w 132"/>
                <a:gd name="T15" fmla="*/ 68 h 80"/>
                <a:gd name="T16" fmla="*/ 65 w 132"/>
                <a:gd name="T17" fmla="*/ 63 h 80"/>
                <a:gd name="T18" fmla="*/ 69 w 132"/>
                <a:gd name="T19" fmla="*/ 56 h 80"/>
                <a:gd name="T20" fmla="*/ 79 w 132"/>
                <a:gd name="T21" fmla="*/ 40 h 80"/>
                <a:gd name="T22" fmla="*/ 100 w 132"/>
                <a:gd name="T23" fmla="*/ 20 h 80"/>
                <a:gd name="T24" fmla="*/ 115 w 132"/>
                <a:gd name="T25" fmla="*/ 5 h 80"/>
                <a:gd name="T26" fmla="*/ 117 w 132"/>
                <a:gd name="T27" fmla="*/ 10 h 80"/>
                <a:gd name="T28" fmla="*/ 120 w 132"/>
                <a:gd name="T29" fmla="*/ 13 h 80"/>
                <a:gd name="T30" fmla="*/ 125 w 132"/>
                <a:gd name="T31" fmla="*/ 17 h 80"/>
                <a:gd name="T32" fmla="*/ 132 w 132"/>
                <a:gd name="T33" fmla="*/ 20 h 80"/>
                <a:gd name="T34" fmla="*/ 127 w 132"/>
                <a:gd name="T35" fmla="*/ 27 h 80"/>
                <a:gd name="T36" fmla="*/ 117 w 132"/>
                <a:gd name="T37" fmla="*/ 22 h 80"/>
                <a:gd name="T38" fmla="*/ 113 w 132"/>
                <a:gd name="T39" fmla="*/ 20 h 80"/>
                <a:gd name="T40" fmla="*/ 107 w 132"/>
                <a:gd name="T41" fmla="*/ 26 h 80"/>
                <a:gd name="T42" fmla="*/ 85 w 132"/>
                <a:gd name="T43" fmla="*/ 51 h 80"/>
                <a:gd name="T44" fmla="*/ 79 w 132"/>
                <a:gd name="T45" fmla="*/ 59 h 80"/>
                <a:gd name="T46" fmla="*/ 77 w 132"/>
                <a:gd name="T47" fmla="*/ 63 h 80"/>
                <a:gd name="T48" fmla="*/ 73 w 132"/>
                <a:gd name="T49" fmla="*/ 69 h 80"/>
                <a:gd name="T50" fmla="*/ 65 w 132"/>
                <a:gd name="T51" fmla="*/ 77 h 80"/>
                <a:gd name="T52" fmla="*/ 57 w 132"/>
                <a:gd name="T53" fmla="*/ 80 h 80"/>
                <a:gd name="T54" fmla="*/ 52 w 132"/>
                <a:gd name="T55" fmla="*/ 78 h 80"/>
                <a:gd name="T56" fmla="*/ 49 w 132"/>
                <a:gd name="T57" fmla="*/ 76 h 80"/>
                <a:gd name="T58" fmla="*/ 26 w 132"/>
                <a:gd name="T59" fmla="*/ 51 h 80"/>
                <a:gd name="T60" fmla="*/ 17 w 132"/>
                <a:gd name="T61" fmla="*/ 31 h 80"/>
                <a:gd name="T62" fmla="*/ 6 w 132"/>
                <a:gd name="T63" fmla="*/ 12 h 80"/>
                <a:gd name="T64" fmla="*/ 3 w 132"/>
                <a:gd name="T65" fmla="*/ 9 h 80"/>
                <a:gd name="T66" fmla="*/ 5 w 132"/>
                <a:gd name="T67" fmla="*/ 6 h 80"/>
                <a:gd name="T68" fmla="*/ 0 w 132"/>
                <a:gd name="T69" fmla="*/ 1 h 80"/>
                <a:gd name="T70" fmla="*/ 2 w 132"/>
                <a:gd name="T7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2" h="80">
                  <a:moveTo>
                    <a:pt x="5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3" y="5"/>
                  </a:lnTo>
                  <a:lnTo>
                    <a:pt x="17" y="9"/>
                  </a:lnTo>
                  <a:lnTo>
                    <a:pt x="20" y="17"/>
                  </a:lnTo>
                  <a:lnTo>
                    <a:pt x="27" y="29"/>
                  </a:lnTo>
                  <a:lnTo>
                    <a:pt x="34" y="46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71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60" y="68"/>
                  </a:lnTo>
                  <a:lnTo>
                    <a:pt x="62" y="67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69" y="56"/>
                  </a:lnTo>
                  <a:lnTo>
                    <a:pt x="73" y="50"/>
                  </a:lnTo>
                  <a:lnTo>
                    <a:pt x="79" y="40"/>
                  </a:lnTo>
                  <a:lnTo>
                    <a:pt x="89" y="30"/>
                  </a:lnTo>
                  <a:lnTo>
                    <a:pt x="100" y="20"/>
                  </a:lnTo>
                  <a:lnTo>
                    <a:pt x="107" y="12"/>
                  </a:lnTo>
                  <a:lnTo>
                    <a:pt x="115" y="5"/>
                  </a:lnTo>
                  <a:lnTo>
                    <a:pt x="117" y="9"/>
                  </a:lnTo>
                  <a:lnTo>
                    <a:pt x="117" y="10"/>
                  </a:lnTo>
                  <a:lnTo>
                    <a:pt x="119" y="10"/>
                  </a:lnTo>
                  <a:lnTo>
                    <a:pt x="120" y="13"/>
                  </a:lnTo>
                  <a:lnTo>
                    <a:pt x="123" y="14"/>
                  </a:lnTo>
                  <a:lnTo>
                    <a:pt x="125" y="17"/>
                  </a:lnTo>
                  <a:lnTo>
                    <a:pt x="129" y="18"/>
                  </a:lnTo>
                  <a:lnTo>
                    <a:pt x="132" y="20"/>
                  </a:lnTo>
                  <a:lnTo>
                    <a:pt x="132" y="29"/>
                  </a:lnTo>
                  <a:lnTo>
                    <a:pt x="127" y="27"/>
                  </a:lnTo>
                  <a:lnTo>
                    <a:pt x="121" y="25"/>
                  </a:lnTo>
                  <a:lnTo>
                    <a:pt x="117" y="22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07" y="26"/>
                  </a:lnTo>
                  <a:lnTo>
                    <a:pt x="107" y="26"/>
                  </a:lnTo>
                  <a:lnTo>
                    <a:pt x="94" y="39"/>
                  </a:lnTo>
                  <a:lnTo>
                    <a:pt x="85" y="51"/>
                  </a:lnTo>
                  <a:lnTo>
                    <a:pt x="81" y="55"/>
                  </a:lnTo>
                  <a:lnTo>
                    <a:pt x="79" y="59"/>
                  </a:lnTo>
                  <a:lnTo>
                    <a:pt x="77" y="61"/>
                  </a:lnTo>
                  <a:lnTo>
                    <a:pt x="77" y="63"/>
                  </a:lnTo>
                  <a:lnTo>
                    <a:pt x="75" y="63"/>
                  </a:lnTo>
                  <a:lnTo>
                    <a:pt x="73" y="69"/>
                  </a:lnTo>
                  <a:lnTo>
                    <a:pt x="69" y="75"/>
                  </a:lnTo>
                  <a:lnTo>
                    <a:pt x="65" y="77"/>
                  </a:lnTo>
                  <a:lnTo>
                    <a:pt x="61" y="80"/>
                  </a:lnTo>
                  <a:lnTo>
                    <a:pt x="57" y="80"/>
                  </a:lnTo>
                  <a:lnTo>
                    <a:pt x="55" y="80"/>
                  </a:lnTo>
                  <a:lnTo>
                    <a:pt x="52" y="78"/>
                  </a:lnTo>
                  <a:lnTo>
                    <a:pt x="51" y="77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17" y="31"/>
                  </a:lnTo>
                  <a:lnTo>
                    <a:pt x="11" y="20"/>
                  </a:lnTo>
                  <a:lnTo>
                    <a:pt x="6" y="12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6"/>
                  </a:lnTo>
                  <a:lnTo>
                    <a:pt x="5" y="5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36"/>
            <p:cNvSpPr>
              <a:spLocks/>
            </p:cNvSpPr>
            <p:nvPr/>
          </p:nvSpPr>
          <p:spPr bwMode="auto">
            <a:xfrm>
              <a:off x="7419975" y="1292225"/>
              <a:ext cx="138113" cy="101600"/>
            </a:xfrm>
            <a:custGeom>
              <a:avLst/>
              <a:gdLst>
                <a:gd name="T0" fmla="*/ 19 w 87"/>
                <a:gd name="T1" fmla="*/ 0 h 64"/>
                <a:gd name="T2" fmla="*/ 22 w 87"/>
                <a:gd name="T3" fmla="*/ 0 h 64"/>
                <a:gd name="T4" fmla="*/ 23 w 87"/>
                <a:gd name="T5" fmla="*/ 0 h 64"/>
                <a:gd name="T6" fmla="*/ 26 w 87"/>
                <a:gd name="T7" fmla="*/ 0 h 64"/>
                <a:gd name="T8" fmla="*/ 48 w 87"/>
                <a:gd name="T9" fmla="*/ 43 h 64"/>
                <a:gd name="T10" fmla="*/ 48 w 87"/>
                <a:gd name="T11" fmla="*/ 43 h 64"/>
                <a:gd name="T12" fmla="*/ 49 w 87"/>
                <a:gd name="T13" fmla="*/ 47 h 64"/>
                <a:gd name="T14" fmla="*/ 52 w 87"/>
                <a:gd name="T15" fmla="*/ 51 h 64"/>
                <a:gd name="T16" fmla="*/ 53 w 87"/>
                <a:gd name="T17" fmla="*/ 53 h 64"/>
                <a:gd name="T18" fmla="*/ 55 w 87"/>
                <a:gd name="T19" fmla="*/ 54 h 64"/>
                <a:gd name="T20" fmla="*/ 55 w 87"/>
                <a:gd name="T21" fmla="*/ 54 h 64"/>
                <a:gd name="T22" fmla="*/ 55 w 87"/>
                <a:gd name="T23" fmla="*/ 54 h 64"/>
                <a:gd name="T24" fmla="*/ 56 w 87"/>
                <a:gd name="T25" fmla="*/ 54 h 64"/>
                <a:gd name="T26" fmla="*/ 57 w 87"/>
                <a:gd name="T27" fmla="*/ 54 h 64"/>
                <a:gd name="T28" fmla="*/ 57 w 87"/>
                <a:gd name="T29" fmla="*/ 53 h 64"/>
                <a:gd name="T30" fmla="*/ 57 w 87"/>
                <a:gd name="T31" fmla="*/ 53 h 64"/>
                <a:gd name="T32" fmla="*/ 58 w 87"/>
                <a:gd name="T33" fmla="*/ 51 h 64"/>
                <a:gd name="T34" fmla="*/ 81 w 87"/>
                <a:gd name="T35" fmla="*/ 33 h 64"/>
                <a:gd name="T36" fmla="*/ 81 w 87"/>
                <a:gd name="T37" fmla="*/ 33 h 64"/>
                <a:gd name="T38" fmla="*/ 87 w 87"/>
                <a:gd name="T39" fmla="*/ 40 h 64"/>
                <a:gd name="T40" fmla="*/ 65 w 87"/>
                <a:gd name="T41" fmla="*/ 59 h 64"/>
                <a:gd name="T42" fmla="*/ 64 w 87"/>
                <a:gd name="T43" fmla="*/ 60 h 64"/>
                <a:gd name="T44" fmla="*/ 62 w 87"/>
                <a:gd name="T45" fmla="*/ 62 h 64"/>
                <a:gd name="T46" fmla="*/ 58 w 87"/>
                <a:gd name="T47" fmla="*/ 63 h 64"/>
                <a:gd name="T48" fmla="*/ 55 w 87"/>
                <a:gd name="T49" fmla="*/ 64 h 64"/>
                <a:gd name="T50" fmla="*/ 55 w 87"/>
                <a:gd name="T51" fmla="*/ 64 h 64"/>
                <a:gd name="T52" fmla="*/ 52 w 87"/>
                <a:gd name="T53" fmla="*/ 63 h 64"/>
                <a:gd name="T54" fmla="*/ 49 w 87"/>
                <a:gd name="T55" fmla="*/ 62 h 64"/>
                <a:gd name="T56" fmla="*/ 45 w 87"/>
                <a:gd name="T57" fmla="*/ 59 h 64"/>
                <a:gd name="T58" fmla="*/ 44 w 87"/>
                <a:gd name="T59" fmla="*/ 57 h 64"/>
                <a:gd name="T60" fmla="*/ 41 w 87"/>
                <a:gd name="T61" fmla="*/ 53 h 64"/>
                <a:gd name="T62" fmla="*/ 39 w 87"/>
                <a:gd name="T63" fmla="*/ 47 h 64"/>
                <a:gd name="T64" fmla="*/ 19 w 87"/>
                <a:gd name="T65" fmla="*/ 9 h 64"/>
                <a:gd name="T66" fmla="*/ 17 w 87"/>
                <a:gd name="T67" fmla="*/ 11 h 64"/>
                <a:gd name="T68" fmla="*/ 13 w 87"/>
                <a:gd name="T69" fmla="*/ 11 h 64"/>
                <a:gd name="T70" fmla="*/ 9 w 87"/>
                <a:gd name="T71" fmla="*/ 12 h 64"/>
                <a:gd name="T72" fmla="*/ 3 w 87"/>
                <a:gd name="T73" fmla="*/ 15 h 64"/>
                <a:gd name="T74" fmla="*/ 0 w 87"/>
                <a:gd name="T75" fmla="*/ 5 h 64"/>
                <a:gd name="T76" fmla="*/ 6 w 87"/>
                <a:gd name="T77" fmla="*/ 3 h 64"/>
                <a:gd name="T78" fmla="*/ 11 w 87"/>
                <a:gd name="T79" fmla="*/ 2 h 64"/>
                <a:gd name="T80" fmla="*/ 15 w 87"/>
                <a:gd name="T81" fmla="*/ 0 h 64"/>
                <a:gd name="T82" fmla="*/ 19 w 87"/>
                <a:gd name="T8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64">
                  <a:moveTo>
                    <a:pt x="19" y="0"/>
                  </a:moveTo>
                  <a:lnTo>
                    <a:pt x="22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9" y="47"/>
                  </a:lnTo>
                  <a:lnTo>
                    <a:pt x="52" y="51"/>
                  </a:lnTo>
                  <a:lnTo>
                    <a:pt x="53" y="53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1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7" y="40"/>
                  </a:lnTo>
                  <a:lnTo>
                    <a:pt x="65" y="59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58" y="63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2" y="63"/>
                  </a:lnTo>
                  <a:lnTo>
                    <a:pt x="49" y="62"/>
                  </a:lnTo>
                  <a:lnTo>
                    <a:pt x="45" y="59"/>
                  </a:lnTo>
                  <a:lnTo>
                    <a:pt x="44" y="57"/>
                  </a:lnTo>
                  <a:lnTo>
                    <a:pt x="41" y="53"/>
                  </a:lnTo>
                  <a:lnTo>
                    <a:pt x="39" y="47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3" y="11"/>
                  </a:lnTo>
                  <a:lnTo>
                    <a:pt x="9" y="12"/>
                  </a:lnTo>
                  <a:lnTo>
                    <a:pt x="3" y="15"/>
                  </a:lnTo>
                  <a:lnTo>
                    <a:pt x="0" y="5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37"/>
            <p:cNvSpPr>
              <a:spLocks/>
            </p:cNvSpPr>
            <p:nvPr/>
          </p:nvSpPr>
          <p:spPr bwMode="auto">
            <a:xfrm>
              <a:off x="7583488" y="1539875"/>
              <a:ext cx="85725" cy="355600"/>
            </a:xfrm>
            <a:custGeom>
              <a:avLst/>
              <a:gdLst>
                <a:gd name="T0" fmla="*/ 5 w 54"/>
                <a:gd name="T1" fmla="*/ 0 h 224"/>
                <a:gd name="T2" fmla="*/ 5 w 54"/>
                <a:gd name="T3" fmla="*/ 0 h 224"/>
                <a:gd name="T4" fmla="*/ 16 w 54"/>
                <a:gd name="T5" fmla="*/ 3 h 224"/>
                <a:gd name="T6" fmla="*/ 16 w 54"/>
                <a:gd name="T7" fmla="*/ 4 h 224"/>
                <a:gd name="T8" fmla="*/ 14 w 54"/>
                <a:gd name="T9" fmla="*/ 7 h 224"/>
                <a:gd name="T10" fmla="*/ 13 w 54"/>
                <a:gd name="T11" fmla="*/ 11 h 224"/>
                <a:gd name="T12" fmla="*/ 12 w 54"/>
                <a:gd name="T13" fmla="*/ 17 h 224"/>
                <a:gd name="T14" fmla="*/ 11 w 54"/>
                <a:gd name="T15" fmla="*/ 35 h 224"/>
                <a:gd name="T16" fmla="*/ 9 w 54"/>
                <a:gd name="T17" fmla="*/ 59 h 224"/>
                <a:gd name="T18" fmla="*/ 11 w 54"/>
                <a:gd name="T19" fmla="*/ 88 h 224"/>
                <a:gd name="T20" fmla="*/ 16 w 54"/>
                <a:gd name="T21" fmla="*/ 122 h 224"/>
                <a:gd name="T22" fmla="*/ 34 w 54"/>
                <a:gd name="T23" fmla="*/ 211 h 224"/>
                <a:gd name="T24" fmla="*/ 34 w 54"/>
                <a:gd name="T25" fmla="*/ 212 h 224"/>
                <a:gd name="T26" fmla="*/ 34 w 54"/>
                <a:gd name="T27" fmla="*/ 212 h 224"/>
                <a:gd name="T28" fmla="*/ 34 w 54"/>
                <a:gd name="T29" fmla="*/ 215 h 224"/>
                <a:gd name="T30" fmla="*/ 34 w 54"/>
                <a:gd name="T31" fmla="*/ 215 h 224"/>
                <a:gd name="T32" fmla="*/ 34 w 54"/>
                <a:gd name="T33" fmla="*/ 215 h 224"/>
                <a:gd name="T34" fmla="*/ 35 w 54"/>
                <a:gd name="T35" fmla="*/ 215 h 224"/>
                <a:gd name="T36" fmla="*/ 37 w 54"/>
                <a:gd name="T37" fmla="*/ 215 h 224"/>
                <a:gd name="T38" fmla="*/ 51 w 54"/>
                <a:gd name="T39" fmla="*/ 211 h 224"/>
                <a:gd name="T40" fmla="*/ 54 w 54"/>
                <a:gd name="T41" fmla="*/ 220 h 224"/>
                <a:gd name="T42" fmla="*/ 39 w 54"/>
                <a:gd name="T43" fmla="*/ 224 h 224"/>
                <a:gd name="T44" fmla="*/ 39 w 54"/>
                <a:gd name="T45" fmla="*/ 224 h 224"/>
                <a:gd name="T46" fmla="*/ 35 w 54"/>
                <a:gd name="T47" fmla="*/ 224 h 224"/>
                <a:gd name="T48" fmla="*/ 34 w 54"/>
                <a:gd name="T49" fmla="*/ 224 h 224"/>
                <a:gd name="T50" fmla="*/ 30 w 54"/>
                <a:gd name="T51" fmla="*/ 224 h 224"/>
                <a:gd name="T52" fmla="*/ 28 w 54"/>
                <a:gd name="T53" fmla="*/ 223 h 224"/>
                <a:gd name="T54" fmla="*/ 25 w 54"/>
                <a:gd name="T55" fmla="*/ 220 h 224"/>
                <a:gd name="T56" fmla="*/ 24 w 54"/>
                <a:gd name="T57" fmla="*/ 216 h 224"/>
                <a:gd name="T58" fmla="*/ 24 w 54"/>
                <a:gd name="T59" fmla="*/ 212 h 224"/>
                <a:gd name="T60" fmla="*/ 24 w 54"/>
                <a:gd name="T61" fmla="*/ 211 h 224"/>
                <a:gd name="T62" fmla="*/ 7 w 54"/>
                <a:gd name="T63" fmla="*/ 124 h 224"/>
                <a:gd name="T64" fmla="*/ 1 w 54"/>
                <a:gd name="T65" fmla="*/ 89 h 224"/>
                <a:gd name="T66" fmla="*/ 0 w 54"/>
                <a:gd name="T67" fmla="*/ 59 h 224"/>
                <a:gd name="T68" fmla="*/ 0 w 54"/>
                <a:gd name="T69" fmla="*/ 39 h 224"/>
                <a:gd name="T70" fmla="*/ 1 w 54"/>
                <a:gd name="T71" fmla="*/ 22 h 224"/>
                <a:gd name="T72" fmla="*/ 4 w 54"/>
                <a:gd name="T73" fmla="*/ 11 h 224"/>
                <a:gd name="T74" fmla="*/ 5 w 54"/>
                <a:gd name="T75" fmla="*/ 3 h 224"/>
                <a:gd name="T76" fmla="*/ 5 w 54"/>
                <a:gd name="T7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224">
                  <a:moveTo>
                    <a:pt x="5" y="0"/>
                  </a:moveTo>
                  <a:lnTo>
                    <a:pt x="5" y="0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4" y="7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11" y="35"/>
                  </a:lnTo>
                  <a:lnTo>
                    <a:pt x="9" y="59"/>
                  </a:lnTo>
                  <a:lnTo>
                    <a:pt x="11" y="88"/>
                  </a:lnTo>
                  <a:lnTo>
                    <a:pt x="16" y="122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4" y="212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5" y="215"/>
                  </a:lnTo>
                  <a:lnTo>
                    <a:pt x="37" y="215"/>
                  </a:lnTo>
                  <a:lnTo>
                    <a:pt x="51" y="211"/>
                  </a:lnTo>
                  <a:lnTo>
                    <a:pt x="54" y="220"/>
                  </a:lnTo>
                  <a:lnTo>
                    <a:pt x="39" y="224"/>
                  </a:lnTo>
                  <a:lnTo>
                    <a:pt x="39" y="224"/>
                  </a:lnTo>
                  <a:lnTo>
                    <a:pt x="35" y="224"/>
                  </a:lnTo>
                  <a:lnTo>
                    <a:pt x="34" y="224"/>
                  </a:lnTo>
                  <a:lnTo>
                    <a:pt x="30" y="224"/>
                  </a:lnTo>
                  <a:lnTo>
                    <a:pt x="28" y="223"/>
                  </a:lnTo>
                  <a:lnTo>
                    <a:pt x="25" y="220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4" y="211"/>
                  </a:lnTo>
                  <a:lnTo>
                    <a:pt x="7" y="124"/>
                  </a:lnTo>
                  <a:lnTo>
                    <a:pt x="1" y="89"/>
                  </a:lnTo>
                  <a:lnTo>
                    <a:pt x="0" y="59"/>
                  </a:lnTo>
                  <a:lnTo>
                    <a:pt x="0" y="39"/>
                  </a:lnTo>
                  <a:lnTo>
                    <a:pt x="1" y="22"/>
                  </a:lnTo>
                  <a:lnTo>
                    <a:pt x="4" y="11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38"/>
            <p:cNvSpPr>
              <a:spLocks/>
            </p:cNvSpPr>
            <p:nvPr/>
          </p:nvSpPr>
          <p:spPr bwMode="auto">
            <a:xfrm>
              <a:off x="7545388" y="1539875"/>
              <a:ext cx="57150" cy="361950"/>
            </a:xfrm>
            <a:custGeom>
              <a:avLst/>
              <a:gdLst>
                <a:gd name="T0" fmla="*/ 11 w 36"/>
                <a:gd name="T1" fmla="*/ 0 h 228"/>
                <a:gd name="T2" fmla="*/ 11 w 36"/>
                <a:gd name="T3" fmla="*/ 3 h 228"/>
                <a:gd name="T4" fmla="*/ 12 w 36"/>
                <a:gd name="T5" fmla="*/ 12 h 228"/>
                <a:gd name="T6" fmla="*/ 14 w 36"/>
                <a:gd name="T7" fmla="*/ 26 h 228"/>
                <a:gd name="T8" fmla="*/ 16 w 36"/>
                <a:gd name="T9" fmla="*/ 43 h 228"/>
                <a:gd name="T10" fmla="*/ 17 w 36"/>
                <a:gd name="T11" fmla="*/ 64 h 228"/>
                <a:gd name="T12" fmla="*/ 20 w 36"/>
                <a:gd name="T13" fmla="*/ 86 h 228"/>
                <a:gd name="T14" fmla="*/ 24 w 36"/>
                <a:gd name="T15" fmla="*/ 113 h 228"/>
                <a:gd name="T16" fmla="*/ 27 w 36"/>
                <a:gd name="T17" fmla="*/ 140 h 228"/>
                <a:gd name="T18" fmla="*/ 29 w 36"/>
                <a:gd name="T19" fmla="*/ 165 h 228"/>
                <a:gd name="T20" fmla="*/ 32 w 36"/>
                <a:gd name="T21" fmla="*/ 185 h 228"/>
                <a:gd name="T22" fmla="*/ 33 w 36"/>
                <a:gd name="T23" fmla="*/ 199 h 228"/>
                <a:gd name="T24" fmla="*/ 35 w 36"/>
                <a:gd name="T25" fmla="*/ 215 h 228"/>
                <a:gd name="T26" fmla="*/ 36 w 36"/>
                <a:gd name="T27" fmla="*/ 217 h 228"/>
                <a:gd name="T28" fmla="*/ 36 w 36"/>
                <a:gd name="T29" fmla="*/ 219 h 228"/>
                <a:gd name="T30" fmla="*/ 36 w 36"/>
                <a:gd name="T31" fmla="*/ 221 h 228"/>
                <a:gd name="T32" fmla="*/ 35 w 36"/>
                <a:gd name="T33" fmla="*/ 224 h 228"/>
                <a:gd name="T34" fmla="*/ 33 w 36"/>
                <a:gd name="T35" fmla="*/ 225 h 228"/>
                <a:gd name="T36" fmla="*/ 29 w 36"/>
                <a:gd name="T37" fmla="*/ 228 h 228"/>
                <a:gd name="T38" fmla="*/ 25 w 36"/>
                <a:gd name="T39" fmla="*/ 228 h 228"/>
                <a:gd name="T40" fmla="*/ 25 w 36"/>
                <a:gd name="T41" fmla="*/ 228 h 228"/>
                <a:gd name="T42" fmla="*/ 3 w 36"/>
                <a:gd name="T43" fmla="*/ 227 h 228"/>
                <a:gd name="T44" fmla="*/ 3 w 36"/>
                <a:gd name="T45" fmla="*/ 217 h 228"/>
                <a:gd name="T46" fmla="*/ 25 w 36"/>
                <a:gd name="T47" fmla="*/ 219 h 228"/>
                <a:gd name="T48" fmla="*/ 25 w 36"/>
                <a:gd name="T49" fmla="*/ 217 h 228"/>
                <a:gd name="T50" fmla="*/ 24 w 36"/>
                <a:gd name="T51" fmla="*/ 200 h 228"/>
                <a:gd name="T52" fmla="*/ 23 w 36"/>
                <a:gd name="T53" fmla="*/ 187 h 228"/>
                <a:gd name="T54" fmla="*/ 20 w 36"/>
                <a:gd name="T55" fmla="*/ 169 h 228"/>
                <a:gd name="T56" fmla="*/ 17 w 36"/>
                <a:gd name="T57" fmla="*/ 148 h 228"/>
                <a:gd name="T58" fmla="*/ 15 w 36"/>
                <a:gd name="T59" fmla="*/ 124 h 228"/>
                <a:gd name="T60" fmla="*/ 12 w 36"/>
                <a:gd name="T61" fmla="*/ 100 h 228"/>
                <a:gd name="T62" fmla="*/ 10 w 36"/>
                <a:gd name="T63" fmla="*/ 75 h 228"/>
                <a:gd name="T64" fmla="*/ 7 w 36"/>
                <a:gd name="T65" fmla="*/ 51 h 228"/>
                <a:gd name="T66" fmla="*/ 4 w 36"/>
                <a:gd name="T67" fmla="*/ 31 h 228"/>
                <a:gd name="T68" fmla="*/ 3 w 36"/>
                <a:gd name="T69" fmla="*/ 16 h 228"/>
                <a:gd name="T70" fmla="*/ 2 w 36"/>
                <a:gd name="T71" fmla="*/ 5 h 228"/>
                <a:gd name="T72" fmla="*/ 0 w 36"/>
                <a:gd name="T73" fmla="*/ 1 h 228"/>
                <a:gd name="T74" fmla="*/ 11 w 36"/>
                <a:gd name="T75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228">
                  <a:moveTo>
                    <a:pt x="11" y="0"/>
                  </a:moveTo>
                  <a:lnTo>
                    <a:pt x="11" y="3"/>
                  </a:lnTo>
                  <a:lnTo>
                    <a:pt x="12" y="12"/>
                  </a:lnTo>
                  <a:lnTo>
                    <a:pt x="14" y="26"/>
                  </a:lnTo>
                  <a:lnTo>
                    <a:pt x="16" y="43"/>
                  </a:lnTo>
                  <a:lnTo>
                    <a:pt x="17" y="64"/>
                  </a:lnTo>
                  <a:lnTo>
                    <a:pt x="20" y="86"/>
                  </a:lnTo>
                  <a:lnTo>
                    <a:pt x="24" y="113"/>
                  </a:lnTo>
                  <a:lnTo>
                    <a:pt x="27" y="140"/>
                  </a:lnTo>
                  <a:lnTo>
                    <a:pt x="29" y="165"/>
                  </a:lnTo>
                  <a:lnTo>
                    <a:pt x="32" y="185"/>
                  </a:lnTo>
                  <a:lnTo>
                    <a:pt x="33" y="199"/>
                  </a:lnTo>
                  <a:lnTo>
                    <a:pt x="35" y="215"/>
                  </a:lnTo>
                  <a:lnTo>
                    <a:pt x="36" y="217"/>
                  </a:lnTo>
                  <a:lnTo>
                    <a:pt x="36" y="219"/>
                  </a:lnTo>
                  <a:lnTo>
                    <a:pt x="36" y="221"/>
                  </a:lnTo>
                  <a:lnTo>
                    <a:pt x="35" y="224"/>
                  </a:lnTo>
                  <a:lnTo>
                    <a:pt x="33" y="225"/>
                  </a:lnTo>
                  <a:lnTo>
                    <a:pt x="29" y="228"/>
                  </a:lnTo>
                  <a:lnTo>
                    <a:pt x="25" y="228"/>
                  </a:lnTo>
                  <a:lnTo>
                    <a:pt x="25" y="228"/>
                  </a:lnTo>
                  <a:lnTo>
                    <a:pt x="3" y="227"/>
                  </a:lnTo>
                  <a:lnTo>
                    <a:pt x="3" y="217"/>
                  </a:lnTo>
                  <a:lnTo>
                    <a:pt x="25" y="219"/>
                  </a:lnTo>
                  <a:lnTo>
                    <a:pt x="25" y="217"/>
                  </a:lnTo>
                  <a:lnTo>
                    <a:pt x="24" y="200"/>
                  </a:lnTo>
                  <a:lnTo>
                    <a:pt x="23" y="187"/>
                  </a:lnTo>
                  <a:lnTo>
                    <a:pt x="20" y="169"/>
                  </a:lnTo>
                  <a:lnTo>
                    <a:pt x="17" y="148"/>
                  </a:lnTo>
                  <a:lnTo>
                    <a:pt x="15" y="124"/>
                  </a:lnTo>
                  <a:lnTo>
                    <a:pt x="12" y="100"/>
                  </a:lnTo>
                  <a:lnTo>
                    <a:pt x="10" y="75"/>
                  </a:lnTo>
                  <a:lnTo>
                    <a:pt x="7" y="51"/>
                  </a:lnTo>
                  <a:lnTo>
                    <a:pt x="4" y="31"/>
                  </a:lnTo>
                  <a:lnTo>
                    <a:pt x="3" y="16"/>
                  </a:lnTo>
                  <a:lnTo>
                    <a:pt x="2" y="5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39"/>
            <p:cNvSpPr>
              <a:spLocks noEditPoints="1"/>
            </p:cNvSpPr>
            <p:nvPr/>
          </p:nvSpPr>
          <p:spPr bwMode="auto">
            <a:xfrm>
              <a:off x="7870825" y="746125"/>
              <a:ext cx="476250" cy="552450"/>
            </a:xfrm>
            <a:custGeom>
              <a:avLst/>
              <a:gdLst>
                <a:gd name="T0" fmla="*/ 29 w 300"/>
                <a:gd name="T1" fmla="*/ 338 h 348"/>
                <a:gd name="T2" fmla="*/ 19 w 300"/>
                <a:gd name="T3" fmla="*/ 334 h 348"/>
                <a:gd name="T4" fmla="*/ 59 w 300"/>
                <a:gd name="T5" fmla="*/ 323 h 348"/>
                <a:gd name="T6" fmla="*/ 80 w 300"/>
                <a:gd name="T7" fmla="*/ 297 h 348"/>
                <a:gd name="T8" fmla="*/ 65 w 300"/>
                <a:gd name="T9" fmla="*/ 312 h 348"/>
                <a:gd name="T10" fmla="*/ 69 w 300"/>
                <a:gd name="T11" fmla="*/ 310 h 348"/>
                <a:gd name="T12" fmla="*/ 84 w 300"/>
                <a:gd name="T13" fmla="*/ 297 h 348"/>
                <a:gd name="T14" fmla="*/ 108 w 300"/>
                <a:gd name="T15" fmla="*/ 12 h 348"/>
                <a:gd name="T16" fmla="*/ 69 w 300"/>
                <a:gd name="T17" fmla="*/ 35 h 348"/>
                <a:gd name="T18" fmla="*/ 60 w 300"/>
                <a:gd name="T19" fmla="*/ 69 h 348"/>
                <a:gd name="T20" fmla="*/ 53 w 300"/>
                <a:gd name="T21" fmla="*/ 162 h 348"/>
                <a:gd name="T22" fmla="*/ 74 w 300"/>
                <a:gd name="T23" fmla="*/ 203 h 348"/>
                <a:gd name="T24" fmla="*/ 115 w 300"/>
                <a:gd name="T25" fmla="*/ 217 h 348"/>
                <a:gd name="T26" fmla="*/ 125 w 300"/>
                <a:gd name="T27" fmla="*/ 217 h 348"/>
                <a:gd name="T28" fmla="*/ 133 w 300"/>
                <a:gd name="T29" fmla="*/ 225 h 348"/>
                <a:gd name="T30" fmla="*/ 128 w 300"/>
                <a:gd name="T31" fmla="*/ 236 h 348"/>
                <a:gd name="T32" fmla="*/ 119 w 300"/>
                <a:gd name="T33" fmla="*/ 242 h 348"/>
                <a:gd name="T34" fmla="*/ 110 w 300"/>
                <a:gd name="T35" fmla="*/ 249 h 348"/>
                <a:gd name="T36" fmla="*/ 102 w 300"/>
                <a:gd name="T37" fmla="*/ 267 h 348"/>
                <a:gd name="T38" fmla="*/ 91 w 300"/>
                <a:gd name="T39" fmla="*/ 289 h 348"/>
                <a:gd name="T40" fmla="*/ 87 w 300"/>
                <a:gd name="T41" fmla="*/ 295 h 348"/>
                <a:gd name="T42" fmla="*/ 111 w 300"/>
                <a:gd name="T43" fmla="*/ 281 h 348"/>
                <a:gd name="T44" fmla="*/ 119 w 300"/>
                <a:gd name="T45" fmla="*/ 255 h 348"/>
                <a:gd name="T46" fmla="*/ 129 w 300"/>
                <a:gd name="T47" fmla="*/ 245 h 348"/>
                <a:gd name="T48" fmla="*/ 141 w 300"/>
                <a:gd name="T49" fmla="*/ 228 h 348"/>
                <a:gd name="T50" fmla="*/ 146 w 300"/>
                <a:gd name="T51" fmla="*/ 220 h 348"/>
                <a:gd name="T52" fmla="*/ 253 w 300"/>
                <a:gd name="T53" fmla="*/ 203 h 348"/>
                <a:gd name="T54" fmla="*/ 289 w 300"/>
                <a:gd name="T55" fmla="*/ 55 h 348"/>
                <a:gd name="T56" fmla="*/ 273 w 300"/>
                <a:gd name="T57" fmla="*/ 26 h 348"/>
                <a:gd name="T58" fmla="*/ 258 w 300"/>
                <a:gd name="T59" fmla="*/ 22 h 348"/>
                <a:gd name="T60" fmla="*/ 127 w 300"/>
                <a:gd name="T61" fmla="*/ 10 h 348"/>
                <a:gd name="T62" fmla="*/ 127 w 300"/>
                <a:gd name="T63" fmla="*/ 0 h 348"/>
                <a:gd name="T64" fmla="*/ 268 w 300"/>
                <a:gd name="T65" fmla="*/ 13 h 348"/>
                <a:gd name="T66" fmla="*/ 296 w 300"/>
                <a:gd name="T67" fmla="*/ 41 h 348"/>
                <a:gd name="T68" fmla="*/ 300 w 300"/>
                <a:gd name="T69" fmla="*/ 79 h 348"/>
                <a:gd name="T70" fmla="*/ 258 w 300"/>
                <a:gd name="T71" fmla="*/ 212 h 348"/>
                <a:gd name="T72" fmla="*/ 152 w 300"/>
                <a:gd name="T73" fmla="*/ 230 h 348"/>
                <a:gd name="T74" fmla="*/ 139 w 300"/>
                <a:gd name="T75" fmla="*/ 249 h 348"/>
                <a:gd name="T76" fmla="*/ 122 w 300"/>
                <a:gd name="T77" fmla="*/ 283 h 348"/>
                <a:gd name="T78" fmla="*/ 91 w 300"/>
                <a:gd name="T79" fmla="*/ 304 h 348"/>
                <a:gd name="T80" fmla="*/ 80 w 300"/>
                <a:gd name="T81" fmla="*/ 314 h 348"/>
                <a:gd name="T82" fmla="*/ 69 w 300"/>
                <a:gd name="T83" fmla="*/ 325 h 348"/>
                <a:gd name="T84" fmla="*/ 60 w 300"/>
                <a:gd name="T85" fmla="*/ 335 h 348"/>
                <a:gd name="T86" fmla="*/ 29 w 300"/>
                <a:gd name="T87" fmla="*/ 348 h 348"/>
                <a:gd name="T88" fmla="*/ 0 w 300"/>
                <a:gd name="T89" fmla="*/ 334 h 348"/>
                <a:gd name="T90" fmla="*/ 2 w 300"/>
                <a:gd name="T91" fmla="*/ 327 h 348"/>
                <a:gd name="T92" fmla="*/ 21 w 300"/>
                <a:gd name="T93" fmla="*/ 325 h 348"/>
                <a:gd name="T94" fmla="*/ 39 w 300"/>
                <a:gd name="T95" fmla="*/ 326 h 348"/>
                <a:gd name="T96" fmla="*/ 53 w 300"/>
                <a:gd name="T97" fmla="*/ 313 h 348"/>
                <a:gd name="T98" fmla="*/ 65 w 300"/>
                <a:gd name="T99" fmla="*/ 295 h 348"/>
                <a:gd name="T100" fmla="*/ 86 w 300"/>
                <a:gd name="T101" fmla="*/ 280 h 348"/>
                <a:gd name="T102" fmla="*/ 93 w 300"/>
                <a:gd name="T103" fmla="*/ 267 h 348"/>
                <a:gd name="T104" fmla="*/ 95 w 300"/>
                <a:gd name="T105" fmla="*/ 253 h 348"/>
                <a:gd name="T106" fmla="*/ 108 w 300"/>
                <a:gd name="T107" fmla="*/ 237 h 348"/>
                <a:gd name="T108" fmla="*/ 120 w 300"/>
                <a:gd name="T109" fmla="*/ 229 h 348"/>
                <a:gd name="T110" fmla="*/ 110 w 300"/>
                <a:gd name="T111" fmla="*/ 226 h 348"/>
                <a:gd name="T112" fmla="*/ 61 w 300"/>
                <a:gd name="T113" fmla="*/ 204 h 348"/>
                <a:gd name="T114" fmla="*/ 44 w 300"/>
                <a:gd name="T115" fmla="*/ 161 h 348"/>
                <a:gd name="T116" fmla="*/ 53 w 300"/>
                <a:gd name="T117" fmla="*/ 46 h 348"/>
                <a:gd name="T118" fmla="*/ 90 w 300"/>
                <a:gd name="T119" fmla="*/ 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" h="348">
                  <a:moveTo>
                    <a:pt x="13" y="334"/>
                  </a:moveTo>
                  <a:lnTo>
                    <a:pt x="18" y="336"/>
                  </a:lnTo>
                  <a:lnTo>
                    <a:pt x="23" y="338"/>
                  </a:lnTo>
                  <a:lnTo>
                    <a:pt x="29" y="338"/>
                  </a:lnTo>
                  <a:lnTo>
                    <a:pt x="32" y="338"/>
                  </a:lnTo>
                  <a:lnTo>
                    <a:pt x="32" y="338"/>
                  </a:lnTo>
                  <a:lnTo>
                    <a:pt x="25" y="335"/>
                  </a:lnTo>
                  <a:lnTo>
                    <a:pt x="19" y="334"/>
                  </a:lnTo>
                  <a:lnTo>
                    <a:pt x="15" y="334"/>
                  </a:lnTo>
                  <a:lnTo>
                    <a:pt x="13" y="334"/>
                  </a:lnTo>
                  <a:close/>
                  <a:moveTo>
                    <a:pt x="60" y="322"/>
                  </a:moveTo>
                  <a:lnTo>
                    <a:pt x="59" y="323"/>
                  </a:lnTo>
                  <a:lnTo>
                    <a:pt x="60" y="322"/>
                  </a:lnTo>
                  <a:lnTo>
                    <a:pt x="60" y="322"/>
                  </a:lnTo>
                  <a:close/>
                  <a:moveTo>
                    <a:pt x="84" y="296"/>
                  </a:moveTo>
                  <a:lnTo>
                    <a:pt x="80" y="297"/>
                  </a:lnTo>
                  <a:lnTo>
                    <a:pt x="76" y="298"/>
                  </a:lnTo>
                  <a:lnTo>
                    <a:pt x="72" y="302"/>
                  </a:lnTo>
                  <a:lnTo>
                    <a:pt x="68" y="308"/>
                  </a:lnTo>
                  <a:lnTo>
                    <a:pt x="65" y="312"/>
                  </a:lnTo>
                  <a:lnTo>
                    <a:pt x="63" y="315"/>
                  </a:lnTo>
                  <a:lnTo>
                    <a:pt x="63" y="317"/>
                  </a:lnTo>
                  <a:lnTo>
                    <a:pt x="64" y="314"/>
                  </a:lnTo>
                  <a:lnTo>
                    <a:pt x="69" y="310"/>
                  </a:lnTo>
                  <a:lnTo>
                    <a:pt x="73" y="305"/>
                  </a:lnTo>
                  <a:lnTo>
                    <a:pt x="77" y="302"/>
                  </a:lnTo>
                  <a:lnTo>
                    <a:pt x="81" y="300"/>
                  </a:lnTo>
                  <a:lnTo>
                    <a:pt x="84" y="297"/>
                  </a:lnTo>
                  <a:lnTo>
                    <a:pt x="85" y="296"/>
                  </a:lnTo>
                  <a:lnTo>
                    <a:pt x="84" y="296"/>
                  </a:lnTo>
                  <a:close/>
                  <a:moveTo>
                    <a:pt x="125" y="10"/>
                  </a:moveTo>
                  <a:lnTo>
                    <a:pt x="108" y="12"/>
                  </a:lnTo>
                  <a:lnTo>
                    <a:pt x="94" y="16"/>
                  </a:lnTo>
                  <a:lnTo>
                    <a:pt x="84" y="21"/>
                  </a:lnTo>
                  <a:lnTo>
                    <a:pt x="74" y="27"/>
                  </a:lnTo>
                  <a:lnTo>
                    <a:pt x="69" y="35"/>
                  </a:lnTo>
                  <a:lnTo>
                    <a:pt x="63" y="48"/>
                  </a:lnTo>
                  <a:lnTo>
                    <a:pt x="60" y="60"/>
                  </a:lnTo>
                  <a:lnTo>
                    <a:pt x="60" y="68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3" y="161"/>
                  </a:lnTo>
                  <a:lnTo>
                    <a:pt x="53" y="162"/>
                  </a:lnTo>
                  <a:lnTo>
                    <a:pt x="55" y="175"/>
                  </a:lnTo>
                  <a:lnTo>
                    <a:pt x="60" y="187"/>
                  </a:lnTo>
                  <a:lnTo>
                    <a:pt x="67" y="196"/>
                  </a:lnTo>
                  <a:lnTo>
                    <a:pt x="74" y="203"/>
                  </a:lnTo>
                  <a:lnTo>
                    <a:pt x="87" y="209"/>
                  </a:lnTo>
                  <a:lnTo>
                    <a:pt x="99" y="213"/>
                  </a:lnTo>
                  <a:lnTo>
                    <a:pt x="111" y="216"/>
                  </a:lnTo>
                  <a:lnTo>
                    <a:pt x="115" y="217"/>
                  </a:lnTo>
                  <a:lnTo>
                    <a:pt x="119" y="217"/>
                  </a:lnTo>
                  <a:lnTo>
                    <a:pt x="122" y="217"/>
                  </a:lnTo>
                  <a:lnTo>
                    <a:pt x="122" y="217"/>
                  </a:lnTo>
                  <a:lnTo>
                    <a:pt x="125" y="217"/>
                  </a:lnTo>
                  <a:lnTo>
                    <a:pt x="129" y="219"/>
                  </a:lnTo>
                  <a:lnTo>
                    <a:pt x="132" y="220"/>
                  </a:lnTo>
                  <a:lnTo>
                    <a:pt x="133" y="223"/>
                  </a:lnTo>
                  <a:lnTo>
                    <a:pt x="133" y="225"/>
                  </a:lnTo>
                  <a:lnTo>
                    <a:pt x="133" y="229"/>
                  </a:lnTo>
                  <a:lnTo>
                    <a:pt x="132" y="230"/>
                  </a:lnTo>
                  <a:lnTo>
                    <a:pt x="131" y="233"/>
                  </a:lnTo>
                  <a:lnTo>
                    <a:pt x="128" y="236"/>
                  </a:lnTo>
                  <a:lnTo>
                    <a:pt x="125" y="237"/>
                  </a:lnTo>
                  <a:lnTo>
                    <a:pt x="123" y="240"/>
                  </a:lnTo>
                  <a:lnTo>
                    <a:pt x="120" y="241"/>
                  </a:lnTo>
                  <a:lnTo>
                    <a:pt x="119" y="242"/>
                  </a:lnTo>
                  <a:lnTo>
                    <a:pt x="118" y="242"/>
                  </a:lnTo>
                  <a:lnTo>
                    <a:pt x="118" y="242"/>
                  </a:lnTo>
                  <a:lnTo>
                    <a:pt x="118" y="242"/>
                  </a:lnTo>
                  <a:lnTo>
                    <a:pt x="110" y="249"/>
                  </a:lnTo>
                  <a:lnTo>
                    <a:pt x="105" y="257"/>
                  </a:lnTo>
                  <a:lnTo>
                    <a:pt x="103" y="264"/>
                  </a:lnTo>
                  <a:lnTo>
                    <a:pt x="102" y="266"/>
                  </a:lnTo>
                  <a:lnTo>
                    <a:pt x="102" y="267"/>
                  </a:lnTo>
                  <a:lnTo>
                    <a:pt x="101" y="274"/>
                  </a:lnTo>
                  <a:lnTo>
                    <a:pt x="98" y="280"/>
                  </a:lnTo>
                  <a:lnTo>
                    <a:pt x="94" y="285"/>
                  </a:lnTo>
                  <a:lnTo>
                    <a:pt x="91" y="289"/>
                  </a:lnTo>
                  <a:lnTo>
                    <a:pt x="90" y="292"/>
                  </a:lnTo>
                  <a:lnTo>
                    <a:pt x="89" y="293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101" y="289"/>
                  </a:lnTo>
                  <a:lnTo>
                    <a:pt x="108" y="285"/>
                  </a:lnTo>
                  <a:lnTo>
                    <a:pt x="111" y="281"/>
                  </a:lnTo>
                  <a:lnTo>
                    <a:pt x="112" y="279"/>
                  </a:lnTo>
                  <a:lnTo>
                    <a:pt x="112" y="279"/>
                  </a:lnTo>
                  <a:lnTo>
                    <a:pt x="112" y="279"/>
                  </a:lnTo>
                  <a:lnTo>
                    <a:pt x="119" y="255"/>
                  </a:lnTo>
                  <a:lnTo>
                    <a:pt x="120" y="254"/>
                  </a:lnTo>
                  <a:lnTo>
                    <a:pt x="123" y="253"/>
                  </a:lnTo>
                  <a:lnTo>
                    <a:pt x="127" y="249"/>
                  </a:lnTo>
                  <a:lnTo>
                    <a:pt x="129" y="245"/>
                  </a:lnTo>
                  <a:lnTo>
                    <a:pt x="133" y="241"/>
                  </a:lnTo>
                  <a:lnTo>
                    <a:pt x="136" y="236"/>
                  </a:lnTo>
                  <a:lnTo>
                    <a:pt x="139" y="232"/>
                  </a:lnTo>
                  <a:lnTo>
                    <a:pt x="141" y="228"/>
                  </a:lnTo>
                  <a:lnTo>
                    <a:pt x="142" y="225"/>
                  </a:lnTo>
                  <a:lnTo>
                    <a:pt x="144" y="224"/>
                  </a:lnTo>
                  <a:lnTo>
                    <a:pt x="145" y="223"/>
                  </a:lnTo>
                  <a:lnTo>
                    <a:pt x="146" y="220"/>
                  </a:lnTo>
                  <a:lnTo>
                    <a:pt x="216" y="219"/>
                  </a:lnTo>
                  <a:lnTo>
                    <a:pt x="232" y="216"/>
                  </a:lnTo>
                  <a:lnTo>
                    <a:pt x="245" y="209"/>
                  </a:lnTo>
                  <a:lnTo>
                    <a:pt x="253" y="203"/>
                  </a:lnTo>
                  <a:lnTo>
                    <a:pt x="258" y="199"/>
                  </a:lnTo>
                  <a:lnTo>
                    <a:pt x="290" y="77"/>
                  </a:lnTo>
                  <a:lnTo>
                    <a:pt x="290" y="69"/>
                  </a:lnTo>
                  <a:lnTo>
                    <a:pt x="289" y="55"/>
                  </a:lnTo>
                  <a:lnTo>
                    <a:pt x="287" y="43"/>
                  </a:lnTo>
                  <a:lnTo>
                    <a:pt x="283" y="35"/>
                  </a:lnTo>
                  <a:lnTo>
                    <a:pt x="279" y="30"/>
                  </a:lnTo>
                  <a:lnTo>
                    <a:pt x="273" y="26"/>
                  </a:lnTo>
                  <a:lnTo>
                    <a:pt x="268" y="24"/>
                  </a:lnTo>
                  <a:lnTo>
                    <a:pt x="264" y="24"/>
                  </a:lnTo>
                  <a:lnTo>
                    <a:pt x="260" y="22"/>
                  </a:lnTo>
                  <a:lnTo>
                    <a:pt x="258" y="22"/>
                  </a:lnTo>
                  <a:lnTo>
                    <a:pt x="258" y="22"/>
                  </a:lnTo>
                  <a:lnTo>
                    <a:pt x="258" y="24"/>
                  </a:lnTo>
                  <a:lnTo>
                    <a:pt x="256" y="24"/>
                  </a:lnTo>
                  <a:lnTo>
                    <a:pt x="127" y="10"/>
                  </a:lnTo>
                  <a:lnTo>
                    <a:pt x="125" y="10"/>
                  </a:lnTo>
                  <a:close/>
                  <a:moveTo>
                    <a:pt x="125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256" y="13"/>
                  </a:lnTo>
                  <a:lnTo>
                    <a:pt x="258" y="13"/>
                  </a:lnTo>
                  <a:lnTo>
                    <a:pt x="260" y="13"/>
                  </a:lnTo>
                  <a:lnTo>
                    <a:pt x="268" y="13"/>
                  </a:lnTo>
                  <a:lnTo>
                    <a:pt x="276" y="16"/>
                  </a:lnTo>
                  <a:lnTo>
                    <a:pt x="285" y="22"/>
                  </a:lnTo>
                  <a:lnTo>
                    <a:pt x="292" y="30"/>
                  </a:lnTo>
                  <a:lnTo>
                    <a:pt x="296" y="41"/>
                  </a:lnTo>
                  <a:lnTo>
                    <a:pt x="300" y="54"/>
                  </a:lnTo>
                  <a:lnTo>
                    <a:pt x="300" y="69"/>
                  </a:lnTo>
                  <a:lnTo>
                    <a:pt x="300" y="79"/>
                  </a:lnTo>
                  <a:lnTo>
                    <a:pt x="300" y="79"/>
                  </a:lnTo>
                  <a:lnTo>
                    <a:pt x="267" y="203"/>
                  </a:lnTo>
                  <a:lnTo>
                    <a:pt x="266" y="204"/>
                  </a:lnTo>
                  <a:lnTo>
                    <a:pt x="263" y="207"/>
                  </a:lnTo>
                  <a:lnTo>
                    <a:pt x="258" y="212"/>
                  </a:lnTo>
                  <a:lnTo>
                    <a:pt x="247" y="220"/>
                  </a:lnTo>
                  <a:lnTo>
                    <a:pt x="234" y="225"/>
                  </a:lnTo>
                  <a:lnTo>
                    <a:pt x="217" y="229"/>
                  </a:lnTo>
                  <a:lnTo>
                    <a:pt x="152" y="230"/>
                  </a:lnTo>
                  <a:lnTo>
                    <a:pt x="149" y="233"/>
                  </a:lnTo>
                  <a:lnTo>
                    <a:pt x="148" y="237"/>
                  </a:lnTo>
                  <a:lnTo>
                    <a:pt x="144" y="242"/>
                  </a:lnTo>
                  <a:lnTo>
                    <a:pt x="139" y="249"/>
                  </a:lnTo>
                  <a:lnTo>
                    <a:pt x="133" y="255"/>
                  </a:lnTo>
                  <a:lnTo>
                    <a:pt x="128" y="262"/>
                  </a:lnTo>
                  <a:lnTo>
                    <a:pt x="122" y="280"/>
                  </a:lnTo>
                  <a:lnTo>
                    <a:pt x="122" y="283"/>
                  </a:lnTo>
                  <a:lnTo>
                    <a:pt x="119" y="288"/>
                  </a:lnTo>
                  <a:lnTo>
                    <a:pt x="114" y="293"/>
                  </a:lnTo>
                  <a:lnTo>
                    <a:pt x="105" y="298"/>
                  </a:lnTo>
                  <a:lnTo>
                    <a:pt x="91" y="304"/>
                  </a:lnTo>
                  <a:lnTo>
                    <a:pt x="89" y="305"/>
                  </a:lnTo>
                  <a:lnTo>
                    <a:pt x="86" y="308"/>
                  </a:lnTo>
                  <a:lnTo>
                    <a:pt x="82" y="310"/>
                  </a:lnTo>
                  <a:lnTo>
                    <a:pt x="80" y="314"/>
                  </a:lnTo>
                  <a:lnTo>
                    <a:pt x="76" y="317"/>
                  </a:lnTo>
                  <a:lnTo>
                    <a:pt x="72" y="321"/>
                  </a:lnTo>
                  <a:lnTo>
                    <a:pt x="70" y="323"/>
                  </a:lnTo>
                  <a:lnTo>
                    <a:pt x="69" y="325"/>
                  </a:lnTo>
                  <a:lnTo>
                    <a:pt x="69" y="326"/>
                  </a:lnTo>
                  <a:lnTo>
                    <a:pt x="68" y="329"/>
                  </a:lnTo>
                  <a:lnTo>
                    <a:pt x="67" y="330"/>
                  </a:lnTo>
                  <a:lnTo>
                    <a:pt x="60" y="335"/>
                  </a:lnTo>
                  <a:lnTo>
                    <a:pt x="52" y="340"/>
                  </a:lnTo>
                  <a:lnTo>
                    <a:pt x="42" y="346"/>
                  </a:lnTo>
                  <a:lnTo>
                    <a:pt x="29" y="348"/>
                  </a:lnTo>
                  <a:lnTo>
                    <a:pt x="29" y="348"/>
                  </a:lnTo>
                  <a:lnTo>
                    <a:pt x="14" y="346"/>
                  </a:lnTo>
                  <a:lnTo>
                    <a:pt x="1" y="336"/>
                  </a:lnTo>
                  <a:lnTo>
                    <a:pt x="0" y="335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31"/>
                  </a:lnTo>
                  <a:lnTo>
                    <a:pt x="0" y="330"/>
                  </a:lnTo>
                  <a:lnTo>
                    <a:pt x="2" y="327"/>
                  </a:lnTo>
                  <a:lnTo>
                    <a:pt x="5" y="325"/>
                  </a:lnTo>
                  <a:lnTo>
                    <a:pt x="8" y="323"/>
                  </a:lnTo>
                  <a:lnTo>
                    <a:pt x="13" y="323"/>
                  </a:lnTo>
                  <a:lnTo>
                    <a:pt x="21" y="325"/>
                  </a:lnTo>
                  <a:lnTo>
                    <a:pt x="34" y="327"/>
                  </a:lnTo>
                  <a:lnTo>
                    <a:pt x="34" y="327"/>
                  </a:lnTo>
                  <a:lnTo>
                    <a:pt x="36" y="327"/>
                  </a:lnTo>
                  <a:lnTo>
                    <a:pt x="39" y="326"/>
                  </a:lnTo>
                  <a:lnTo>
                    <a:pt x="44" y="323"/>
                  </a:lnTo>
                  <a:lnTo>
                    <a:pt x="48" y="319"/>
                  </a:lnTo>
                  <a:lnTo>
                    <a:pt x="52" y="315"/>
                  </a:lnTo>
                  <a:lnTo>
                    <a:pt x="53" y="313"/>
                  </a:lnTo>
                  <a:lnTo>
                    <a:pt x="55" y="310"/>
                  </a:lnTo>
                  <a:lnTo>
                    <a:pt x="57" y="306"/>
                  </a:lnTo>
                  <a:lnTo>
                    <a:pt x="60" y="301"/>
                  </a:lnTo>
                  <a:lnTo>
                    <a:pt x="65" y="295"/>
                  </a:lnTo>
                  <a:lnTo>
                    <a:pt x="73" y="289"/>
                  </a:lnTo>
                  <a:lnTo>
                    <a:pt x="81" y="287"/>
                  </a:lnTo>
                  <a:lnTo>
                    <a:pt x="84" y="283"/>
                  </a:lnTo>
                  <a:lnTo>
                    <a:pt x="86" y="280"/>
                  </a:lnTo>
                  <a:lnTo>
                    <a:pt x="89" y="276"/>
                  </a:lnTo>
                  <a:lnTo>
                    <a:pt x="90" y="272"/>
                  </a:lnTo>
                  <a:lnTo>
                    <a:pt x="91" y="270"/>
                  </a:lnTo>
                  <a:lnTo>
                    <a:pt x="93" y="267"/>
                  </a:lnTo>
                  <a:lnTo>
                    <a:pt x="93" y="266"/>
                  </a:lnTo>
                  <a:lnTo>
                    <a:pt x="93" y="262"/>
                  </a:lnTo>
                  <a:lnTo>
                    <a:pt x="94" y="258"/>
                  </a:lnTo>
                  <a:lnTo>
                    <a:pt x="95" y="253"/>
                  </a:lnTo>
                  <a:lnTo>
                    <a:pt x="98" y="249"/>
                  </a:lnTo>
                  <a:lnTo>
                    <a:pt x="101" y="245"/>
                  </a:lnTo>
                  <a:lnTo>
                    <a:pt x="103" y="240"/>
                  </a:lnTo>
                  <a:lnTo>
                    <a:pt x="108" y="237"/>
                  </a:lnTo>
                  <a:lnTo>
                    <a:pt x="114" y="233"/>
                  </a:lnTo>
                  <a:lnTo>
                    <a:pt x="115" y="233"/>
                  </a:lnTo>
                  <a:lnTo>
                    <a:pt x="118" y="230"/>
                  </a:lnTo>
                  <a:lnTo>
                    <a:pt x="120" y="229"/>
                  </a:lnTo>
                  <a:lnTo>
                    <a:pt x="123" y="228"/>
                  </a:lnTo>
                  <a:lnTo>
                    <a:pt x="122" y="228"/>
                  </a:lnTo>
                  <a:lnTo>
                    <a:pt x="118" y="226"/>
                  </a:lnTo>
                  <a:lnTo>
                    <a:pt x="110" y="226"/>
                  </a:lnTo>
                  <a:lnTo>
                    <a:pt x="97" y="224"/>
                  </a:lnTo>
                  <a:lnTo>
                    <a:pt x="84" y="219"/>
                  </a:lnTo>
                  <a:lnTo>
                    <a:pt x="72" y="213"/>
                  </a:lnTo>
                  <a:lnTo>
                    <a:pt x="61" y="204"/>
                  </a:lnTo>
                  <a:lnTo>
                    <a:pt x="52" y="194"/>
                  </a:lnTo>
                  <a:lnTo>
                    <a:pt x="46" y="179"/>
                  </a:lnTo>
                  <a:lnTo>
                    <a:pt x="43" y="162"/>
                  </a:lnTo>
                  <a:lnTo>
                    <a:pt x="44" y="161"/>
                  </a:lnTo>
                  <a:lnTo>
                    <a:pt x="50" y="69"/>
                  </a:lnTo>
                  <a:lnTo>
                    <a:pt x="50" y="68"/>
                  </a:lnTo>
                  <a:lnTo>
                    <a:pt x="51" y="59"/>
                  </a:lnTo>
                  <a:lnTo>
                    <a:pt x="53" y="46"/>
                  </a:lnTo>
                  <a:lnTo>
                    <a:pt x="60" y="30"/>
                  </a:lnTo>
                  <a:lnTo>
                    <a:pt x="68" y="21"/>
                  </a:lnTo>
                  <a:lnTo>
                    <a:pt x="78" y="13"/>
                  </a:lnTo>
                  <a:lnTo>
                    <a:pt x="90" y="7"/>
                  </a:lnTo>
                  <a:lnTo>
                    <a:pt x="106" y="1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3397271" y="208763"/>
            <a:ext cx="163698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</a:t>
            </a:r>
            <a:endParaRPr lang="zh-CN" altLang="en-US" sz="19900" dirty="0">
              <a:solidFill>
                <a:srgbClr val="FF8A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45318" y="4096089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03245" y="2570933"/>
            <a:ext cx="595868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THREE</a:t>
            </a:r>
            <a:endParaRPr lang="zh-CN" altLang="en-US" sz="13800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0905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01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3-1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284172848"/>
              </p:ext>
            </p:extLst>
          </p:nvPr>
        </p:nvGraphicFramePr>
        <p:xfrm>
          <a:off x="1066800" y="1086293"/>
          <a:ext cx="10058400" cy="511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84953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1772728309"/>
              </p:ext>
            </p:extLst>
          </p:nvPr>
        </p:nvGraphicFramePr>
        <p:xfrm>
          <a:off x="1022017" y="832133"/>
          <a:ext cx="5638554" cy="6224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41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3-2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5878" y="1862995"/>
            <a:ext cx="412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68275" y="3299499"/>
            <a:ext cx="412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68275" y="4736003"/>
            <a:ext cx="412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327809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39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3-3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611420915"/>
              </p:ext>
            </p:extLst>
          </p:nvPr>
        </p:nvGraphicFramePr>
        <p:xfrm>
          <a:off x="0" y="2018802"/>
          <a:ext cx="7695194" cy="352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7272309" y="2225146"/>
            <a:ext cx="412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13442" y="3471219"/>
            <a:ext cx="412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00229" y="4717292"/>
            <a:ext cx="412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 Add your text here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02772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7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3-4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3621687" y="1579668"/>
            <a:ext cx="3133948" cy="1417435"/>
          </a:xfrm>
          <a:custGeom>
            <a:avLst/>
            <a:gdLst>
              <a:gd name="connsiteX0" fmla="*/ 0 w 3133948"/>
              <a:gd name="connsiteY0" fmla="*/ 0 h 1417435"/>
              <a:gd name="connsiteX1" fmla="*/ 3133948 w 3133948"/>
              <a:gd name="connsiteY1" fmla="*/ 0 h 1417435"/>
              <a:gd name="connsiteX2" fmla="*/ 3133948 w 3133948"/>
              <a:gd name="connsiteY2" fmla="*/ 1417435 h 1417435"/>
              <a:gd name="connsiteX3" fmla="*/ 0 w 3133948"/>
              <a:gd name="connsiteY3" fmla="*/ 1417435 h 1417435"/>
              <a:gd name="connsiteX4" fmla="*/ 0 w 3133948"/>
              <a:gd name="connsiteY4" fmla="*/ 0 h 141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3948" h="1417435">
                <a:moveTo>
                  <a:pt x="0" y="0"/>
                </a:moveTo>
                <a:lnTo>
                  <a:pt x="3133948" y="0"/>
                </a:lnTo>
                <a:lnTo>
                  <a:pt x="3133948" y="1417435"/>
                </a:lnTo>
                <a:lnTo>
                  <a:pt x="0" y="14174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6300" b="1" kern="1200" dirty="0">
                <a:latin typeface="Bradley Hand ITC" panose="03070402050302030203" pitchFamily="66" charset="0"/>
              </a:rPr>
              <a:t>text</a:t>
            </a:r>
            <a:endParaRPr lang="zh-CN" altLang="en-US" sz="6300" b="1" kern="1200" dirty="0">
              <a:latin typeface="Bradley Hand ITC" panose="03070402050302030203" pitchFamily="66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078100" y="1579668"/>
            <a:ext cx="1403260" cy="141743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任意多边形 27"/>
          <p:cNvSpPr/>
          <p:nvPr/>
        </p:nvSpPr>
        <p:spPr>
          <a:xfrm>
            <a:off x="2078100" y="3230979"/>
            <a:ext cx="3133948" cy="1417435"/>
          </a:xfrm>
          <a:custGeom>
            <a:avLst/>
            <a:gdLst>
              <a:gd name="connsiteX0" fmla="*/ 0 w 3133948"/>
              <a:gd name="connsiteY0" fmla="*/ 0 h 1417435"/>
              <a:gd name="connsiteX1" fmla="*/ 3133948 w 3133948"/>
              <a:gd name="connsiteY1" fmla="*/ 0 h 1417435"/>
              <a:gd name="connsiteX2" fmla="*/ 3133948 w 3133948"/>
              <a:gd name="connsiteY2" fmla="*/ 1417435 h 1417435"/>
              <a:gd name="connsiteX3" fmla="*/ 0 w 3133948"/>
              <a:gd name="connsiteY3" fmla="*/ 1417435 h 1417435"/>
              <a:gd name="connsiteX4" fmla="*/ 0 w 3133948"/>
              <a:gd name="connsiteY4" fmla="*/ 0 h 141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3948" h="1417435">
                <a:moveTo>
                  <a:pt x="0" y="0"/>
                </a:moveTo>
                <a:lnTo>
                  <a:pt x="3133948" y="0"/>
                </a:lnTo>
                <a:lnTo>
                  <a:pt x="3133948" y="1417435"/>
                </a:lnTo>
                <a:lnTo>
                  <a:pt x="0" y="14174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135632"/>
              <a:satOff val="2588"/>
              <a:lumOff val="114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6300" b="1" kern="1200" dirty="0">
                <a:latin typeface="Bradley Hand ITC" panose="03070402050302030203" pitchFamily="66" charset="0"/>
              </a:rPr>
              <a:t>text</a:t>
            </a:r>
            <a:endParaRPr lang="zh-CN" altLang="en-US" sz="6300" b="1" kern="1200" dirty="0">
              <a:latin typeface="Bradley Hand ITC" panose="03070402050302030203" pitchFamily="66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352375" y="3230979"/>
            <a:ext cx="1403260" cy="141743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135632"/>
              <a:satOff val="2588"/>
              <a:lumOff val="11428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任意多边形 29"/>
          <p:cNvSpPr/>
          <p:nvPr/>
        </p:nvSpPr>
        <p:spPr>
          <a:xfrm>
            <a:off x="3621687" y="4882291"/>
            <a:ext cx="3133948" cy="1417435"/>
          </a:xfrm>
          <a:custGeom>
            <a:avLst/>
            <a:gdLst>
              <a:gd name="connsiteX0" fmla="*/ 0 w 3133948"/>
              <a:gd name="connsiteY0" fmla="*/ 0 h 1417435"/>
              <a:gd name="connsiteX1" fmla="*/ 3133948 w 3133948"/>
              <a:gd name="connsiteY1" fmla="*/ 0 h 1417435"/>
              <a:gd name="connsiteX2" fmla="*/ 3133948 w 3133948"/>
              <a:gd name="connsiteY2" fmla="*/ 1417435 h 1417435"/>
              <a:gd name="connsiteX3" fmla="*/ 0 w 3133948"/>
              <a:gd name="connsiteY3" fmla="*/ 1417435 h 1417435"/>
              <a:gd name="connsiteX4" fmla="*/ 0 w 3133948"/>
              <a:gd name="connsiteY4" fmla="*/ 0 h 141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3948" h="1417435">
                <a:moveTo>
                  <a:pt x="0" y="0"/>
                </a:moveTo>
                <a:lnTo>
                  <a:pt x="3133948" y="0"/>
                </a:lnTo>
                <a:lnTo>
                  <a:pt x="3133948" y="1417435"/>
                </a:lnTo>
                <a:lnTo>
                  <a:pt x="0" y="1417435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271263"/>
              <a:satOff val="5175"/>
              <a:lumOff val="228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6300" b="1" kern="1200" dirty="0">
                <a:latin typeface="Bradley Hand ITC" panose="03070402050302030203" pitchFamily="66" charset="0"/>
              </a:rPr>
              <a:t>text</a:t>
            </a:r>
            <a:endParaRPr lang="zh-CN" altLang="en-US" sz="6300" b="1" kern="1200" dirty="0">
              <a:latin typeface="Bradley Hand ITC" panose="03070402050302030203" pitchFamily="66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078100" y="4882291"/>
            <a:ext cx="1403260" cy="141743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271263"/>
              <a:satOff val="5175"/>
              <a:lumOff val="22855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文本框 21"/>
          <p:cNvSpPr txBox="1"/>
          <p:nvPr/>
        </p:nvSpPr>
        <p:spPr>
          <a:xfrm>
            <a:off x="7104011" y="1661319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04011" y="338744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04011" y="491405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74238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711234" y="971304"/>
            <a:ext cx="3242673" cy="4915392"/>
            <a:chOff x="7448550" y="2122488"/>
            <a:chExt cx="901700" cy="1366838"/>
          </a:xfrm>
          <a:solidFill>
            <a:srgbClr val="0096E0"/>
          </a:solidFill>
        </p:grpSpPr>
        <p:sp>
          <p:nvSpPr>
            <p:cNvPr id="2" name="Freeform 92"/>
            <p:cNvSpPr>
              <a:spLocks/>
            </p:cNvSpPr>
            <p:nvPr/>
          </p:nvSpPr>
          <p:spPr bwMode="auto">
            <a:xfrm>
              <a:off x="7461250" y="3382963"/>
              <a:ext cx="317500" cy="106363"/>
            </a:xfrm>
            <a:custGeom>
              <a:avLst/>
              <a:gdLst>
                <a:gd name="T0" fmla="*/ 99 w 200"/>
                <a:gd name="T1" fmla="*/ 0 h 67"/>
                <a:gd name="T2" fmla="*/ 127 w 200"/>
                <a:gd name="T3" fmla="*/ 2 h 67"/>
                <a:gd name="T4" fmla="*/ 150 w 200"/>
                <a:gd name="T5" fmla="*/ 5 h 67"/>
                <a:gd name="T6" fmla="*/ 170 w 200"/>
                <a:gd name="T7" fmla="*/ 11 h 67"/>
                <a:gd name="T8" fmla="*/ 186 w 200"/>
                <a:gd name="T9" fmla="*/ 17 h 67"/>
                <a:gd name="T10" fmla="*/ 196 w 200"/>
                <a:gd name="T11" fmla="*/ 25 h 67"/>
                <a:gd name="T12" fmla="*/ 200 w 200"/>
                <a:gd name="T13" fmla="*/ 34 h 67"/>
                <a:gd name="T14" fmla="*/ 196 w 200"/>
                <a:gd name="T15" fmla="*/ 42 h 67"/>
                <a:gd name="T16" fmla="*/ 186 w 200"/>
                <a:gd name="T17" fmla="*/ 50 h 67"/>
                <a:gd name="T18" fmla="*/ 170 w 200"/>
                <a:gd name="T19" fmla="*/ 56 h 67"/>
                <a:gd name="T20" fmla="*/ 150 w 200"/>
                <a:gd name="T21" fmla="*/ 62 h 67"/>
                <a:gd name="T22" fmla="*/ 127 w 200"/>
                <a:gd name="T23" fmla="*/ 66 h 67"/>
                <a:gd name="T24" fmla="*/ 99 w 200"/>
                <a:gd name="T25" fmla="*/ 67 h 67"/>
                <a:gd name="T26" fmla="*/ 73 w 200"/>
                <a:gd name="T27" fmla="*/ 66 h 67"/>
                <a:gd name="T28" fmla="*/ 50 w 200"/>
                <a:gd name="T29" fmla="*/ 62 h 67"/>
                <a:gd name="T30" fmla="*/ 30 w 200"/>
                <a:gd name="T31" fmla="*/ 56 h 67"/>
                <a:gd name="T32" fmla="*/ 14 w 200"/>
                <a:gd name="T33" fmla="*/ 50 h 67"/>
                <a:gd name="T34" fmla="*/ 4 w 200"/>
                <a:gd name="T35" fmla="*/ 42 h 67"/>
                <a:gd name="T36" fmla="*/ 0 w 200"/>
                <a:gd name="T37" fmla="*/ 34 h 67"/>
                <a:gd name="T38" fmla="*/ 4 w 200"/>
                <a:gd name="T39" fmla="*/ 25 h 67"/>
                <a:gd name="T40" fmla="*/ 14 w 200"/>
                <a:gd name="T41" fmla="*/ 17 h 67"/>
                <a:gd name="T42" fmla="*/ 30 w 200"/>
                <a:gd name="T43" fmla="*/ 11 h 67"/>
                <a:gd name="T44" fmla="*/ 50 w 200"/>
                <a:gd name="T45" fmla="*/ 5 h 67"/>
                <a:gd name="T46" fmla="*/ 73 w 200"/>
                <a:gd name="T47" fmla="*/ 2 h 67"/>
                <a:gd name="T48" fmla="*/ 99 w 200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" h="67">
                  <a:moveTo>
                    <a:pt x="99" y="0"/>
                  </a:moveTo>
                  <a:lnTo>
                    <a:pt x="127" y="2"/>
                  </a:lnTo>
                  <a:lnTo>
                    <a:pt x="150" y="5"/>
                  </a:lnTo>
                  <a:lnTo>
                    <a:pt x="170" y="11"/>
                  </a:lnTo>
                  <a:lnTo>
                    <a:pt x="186" y="17"/>
                  </a:lnTo>
                  <a:lnTo>
                    <a:pt x="196" y="25"/>
                  </a:lnTo>
                  <a:lnTo>
                    <a:pt x="200" y="34"/>
                  </a:lnTo>
                  <a:lnTo>
                    <a:pt x="196" y="42"/>
                  </a:lnTo>
                  <a:lnTo>
                    <a:pt x="186" y="50"/>
                  </a:lnTo>
                  <a:lnTo>
                    <a:pt x="170" y="56"/>
                  </a:lnTo>
                  <a:lnTo>
                    <a:pt x="150" y="62"/>
                  </a:lnTo>
                  <a:lnTo>
                    <a:pt x="127" y="66"/>
                  </a:lnTo>
                  <a:lnTo>
                    <a:pt x="99" y="67"/>
                  </a:lnTo>
                  <a:lnTo>
                    <a:pt x="73" y="66"/>
                  </a:lnTo>
                  <a:lnTo>
                    <a:pt x="50" y="62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4" y="25"/>
                  </a:lnTo>
                  <a:lnTo>
                    <a:pt x="14" y="17"/>
                  </a:lnTo>
                  <a:lnTo>
                    <a:pt x="30" y="11"/>
                  </a:lnTo>
                  <a:lnTo>
                    <a:pt x="50" y="5"/>
                  </a:lnTo>
                  <a:lnTo>
                    <a:pt x="73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01"/>
            <p:cNvSpPr>
              <a:spLocks noEditPoints="1"/>
            </p:cNvSpPr>
            <p:nvPr/>
          </p:nvSpPr>
          <p:spPr bwMode="auto">
            <a:xfrm>
              <a:off x="7564438" y="2595563"/>
              <a:ext cx="26988" cy="26988"/>
            </a:xfrm>
            <a:custGeom>
              <a:avLst/>
              <a:gdLst>
                <a:gd name="T0" fmla="*/ 9 w 17"/>
                <a:gd name="T1" fmla="*/ 9 h 17"/>
                <a:gd name="T2" fmla="*/ 9 w 17"/>
                <a:gd name="T3" fmla="*/ 9 h 17"/>
                <a:gd name="T4" fmla="*/ 11 w 17"/>
                <a:gd name="T5" fmla="*/ 9 h 17"/>
                <a:gd name="T6" fmla="*/ 9 w 17"/>
                <a:gd name="T7" fmla="*/ 9 h 17"/>
                <a:gd name="T8" fmla="*/ 9 w 17"/>
                <a:gd name="T9" fmla="*/ 0 h 17"/>
                <a:gd name="T10" fmla="*/ 12 w 17"/>
                <a:gd name="T11" fmla="*/ 1 h 17"/>
                <a:gd name="T12" fmla="*/ 15 w 17"/>
                <a:gd name="T13" fmla="*/ 3 h 17"/>
                <a:gd name="T14" fmla="*/ 17 w 17"/>
                <a:gd name="T15" fmla="*/ 5 h 17"/>
                <a:gd name="T16" fmla="*/ 17 w 17"/>
                <a:gd name="T17" fmla="*/ 9 h 17"/>
                <a:gd name="T18" fmla="*/ 17 w 17"/>
                <a:gd name="T19" fmla="*/ 12 h 17"/>
                <a:gd name="T20" fmla="*/ 15 w 17"/>
                <a:gd name="T21" fmla="*/ 14 h 17"/>
                <a:gd name="T22" fmla="*/ 12 w 17"/>
                <a:gd name="T23" fmla="*/ 17 h 17"/>
                <a:gd name="T24" fmla="*/ 9 w 17"/>
                <a:gd name="T25" fmla="*/ 17 h 17"/>
                <a:gd name="T26" fmla="*/ 5 w 17"/>
                <a:gd name="T27" fmla="*/ 17 h 17"/>
                <a:gd name="T28" fmla="*/ 3 w 17"/>
                <a:gd name="T29" fmla="*/ 14 h 17"/>
                <a:gd name="T30" fmla="*/ 2 w 17"/>
                <a:gd name="T31" fmla="*/ 12 h 17"/>
                <a:gd name="T32" fmla="*/ 0 w 17"/>
                <a:gd name="T33" fmla="*/ 9 h 17"/>
                <a:gd name="T34" fmla="*/ 2 w 17"/>
                <a:gd name="T35" fmla="*/ 5 h 17"/>
                <a:gd name="T36" fmla="*/ 3 w 17"/>
                <a:gd name="T37" fmla="*/ 3 h 17"/>
                <a:gd name="T38" fmla="*/ 5 w 17"/>
                <a:gd name="T39" fmla="*/ 1 h 17"/>
                <a:gd name="T40" fmla="*/ 9 w 17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9" y="9"/>
                  </a:moveTo>
                  <a:lnTo>
                    <a:pt x="9" y="9"/>
                  </a:lnTo>
                  <a:lnTo>
                    <a:pt x="11" y="9"/>
                  </a:lnTo>
                  <a:lnTo>
                    <a:pt x="9" y="9"/>
                  </a:lnTo>
                  <a:close/>
                  <a:moveTo>
                    <a:pt x="9" y="0"/>
                  </a:moveTo>
                  <a:lnTo>
                    <a:pt x="12" y="1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5" y="14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102"/>
            <p:cNvSpPr>
              <a:spLocks/>
            </p:cNvSpPr>
            <p:nvPr/>
          </p:nvSpPr>
          <p:spPr bwMode="auto">
            <a:xfrm>
              <a:off x="7662863" y="2587625"/>
              <a:ext cx="28575" cy="26988"/>
            </a:xfrm>
            <a:custGeom>
              <a:avLst/>
              <a:gdLst>
                <a:gd name="T0" fmla="*/ 9 w 18"/>
                <a:gd name="T1" fmla="*/ 0 h 17"/>
                <a:gd name="T2" fmla="*/ 12 w 18"/>
                <a:gd name="T3" fmla="*/ 0 h 17"/>
                <a:gd name="T4" fmla="*/ 16 w 18"/>
                <a:gd name="T5" fmla="*/ 1 h 17"/>
                <a:gd name="T6" fmla="*/ 17 w 18"/>
                <a:gd name="T7" fmla="*/ 5 h 17"/>
                <a:gd name="T8" fmla="*/ 18 w 18"/>
                <a:gd name="T9" fmla="*/ 8 h 17"/>
                <a:gd name="T10" fmla="*/ 17 w 18"/>
                <a:gd name="T11" fmla="*/ 12 h 17"/>
                <a:gd name="T12" fmla="*/ 16 w 18"/>
                <a:gd name="T13" fmla="*/ 14 h 17"/>
                <a:gd name="T14" fmla="*/ 12 w 18"/>
                <a:gd name="T15" fmla="*/ 16 h 17"/>
                <a:gd name="T16" fmla="*/ 9 w 18"/>
                <a:gd name="T17" fmla="*/ 17 h 17"/>
                <a:gd name="T18" fmla="*/ 5 w 18"/>
                <a:gd name="T19" fmla="*/ 16 h 17"/>
                <a:gd name="T20" fmla="*/ 2 w 18"/>
                <a:gd name="T21" fmla="*/ 14 h 17"/>
                <a:gd name="T22" fmla="*/ 1 w 18"/>
                <a:gd name="T23" fmla="*/ 12 h 17"/>
                <a:gd name="T24" fmla="*/ 0 w 18"/>
                <a:gd name="T25" fmla="*/ 8 h 17"/>
                <a:gd name="T26" fmla="*/ 1 w 18"/>
                <a:gd name="T27" fmla="*/ 5 h 17"/>
                <a:gd name="T28" fmla="*/ 2 w 18"/>
                <a:gd name="T29" fmla="*/ 1 h 17"/>
                <a:gd name="T30" fmla="*/ 5 w 18"/>
                <a:gd name="T31" fmla="*/ 0 h 17"/>
                <a:gd name="T32" fmla="*/ 9 w 18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7">
                  <a:moveTo>
                    <a:pt x="9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40"/>
            <p:cNvSpPr>
              <a:spLocks noEditPoints="1"/>
            </p:cNvSpPr>
            <p:nvPr/>
          </p:nvSpPr>
          <p:spPr bwMode="auto">
            <a:xfrm>
              <a:off x="7497763" y="2778125"/>
              <a:ext cx="246063" cy="323850"/>
            </a:xfrm>
            <a:custGeom>
              <a:avLst/>
              <a:gdLst>
                <a:gd name="T0" fmla="*/ 76 w 155"/>
                <a:gd name="T1" fmla="*/ 12 h 204"/>
                <a:gd name="T2" fmla="*/ 45 w 155"/>
                <a:gd name="T3" fmla="*/ 24 h 204"/>
                <a:gd name="T4" fmla="*/ 27 w 155"/>
                <a:gd name="T5" fmla="*/ 37 h 204"/>
                <a:gd name="T6" fmla="*/ 23 w 155"/>
                <a:gd name="T7" fmla="*/ 42 h 204"/>
                <a:gd name="T8" fmla="*/ 19 w 155"/>
                <a:gd name="T9" fmla="*/ 51 h 204"/>
                <a:gd name="T10" fmla="*/ 11 w 155"/>
                <a:gd name="T11" fmla="*/ 91 h 204"/>
                <a:gd name="T12" fmla="*/ 24 w 155"/>
                <a:gd name="T13" fmla="*/ 134 h 204"/>
                <a:gd name="T14" fmla="*/ 25 w 155"/>
                <a:gd name="T15" fmla="*/ 136 h 204"/>
                <a:gd name="T16" fmla="*/ 25 w 155"/>
                <a:gd name="T17" fmla="*/ 139 h 204"/>
                <a:gd name="T18" fmla="*/ 28 w 155"/>
                <a:gd name="T19" fmla="*/ 146 h 204"/>
                <a:gd name="T20" fmla="*/ 36 w 155"/>
                <a:gd name="T21" fmla="*/ 167 h 204"/>
                <a:gd name="T22" fmla="*/ 51 w 155"/>
                <a:gd name="T23" fmla="*/ 186 h 204"/>
                <a:gd name="T24" fmla="*/ 71 w 155"/>
                <a:gd name="T25" fmla="*/ 195 h 204"/>
                <a:gd name="T26" fmla="*/ 92 w 155"/>
                <a:gd name="T27" fmla="*/ 189 h 204"/>
                <a:gd name="T28" fmla="*/ 104 w 155"/>
                <a:gd name="T29" fmla="*/ 181 h 204"/>
                <a:gd name="T30" fmla="*/ 108 w 155"/>
                <a:gd name="T31" fmla="*/ 177 h 204"/>
                <a:gd name="T32" fmla="*/ 114 w 155"/>
                <a:gd name="T33" fmla="*/ 169 h 204"/>
                <a:gd name="T34" fmla="*/ 125 w 155"/>
                <a:gd name="T35" fmla="*/ 153 h 204"/>
                <a:gd name="T36" fmla="*/ 142 w 155"/>
                <a:gd name="T37" fmla="*/ 110 h 204"/>
                <a:gd name="T38" fmla="*/ 144 w 155"/>
                <a:gd name="T39" fmla="*/ 70 h 204"/>
                <a:gd name="T40" fmla="*/ 142 w 155"/>
                <a:gd name="T41" fmla="*/ 54 h 204"/>
                <a:gd name="T42" fmla="*/ 140 w 155"/>
                <a:gd name="T43" fmla="*/ 50 h 204"/>
                <a:gd name="T44" fmla="*/ 137 w 155"/>
                <a:gd name="T45" fmla="*/ 43 h 204"/>
                <a:gd name="T46" fmla="*/ 130 w 155"/>
                <a:gd name="T47" fmla="*/ 32 h 204"/>
                <a:gd name="T48" fmla="*/ 114 w 155"/>
                <a:gd name="T49" fmla="*/ 17 h 204"/>
                <a:gd name="T50" fmla="*/ 89 w 155"/>
                <a:gd name="T51" fmla="*/ 11 h 204"/>
                <a:gd name="T52" fmla="*/ 105 w 155"/>
                <a:gd name="T53" fmla="*/ 3 h 204"/>
                <a:gd name="T54" fmla="*/ 130 w 155"/>
                <a:gd name="T55" fmla="*/ 17 h 204"/>
                <a:gd name="T56" fmla="*/ 146 w 155"/>
                <a:gd name="T57" fmla="*/ 38 h 204"/>
                <a:gd name="T58" fmla="*/ 151 w 155"/>
                <a:gd name="T59" fmla="*/ 51 h 204"/>
                <a:gd name="T60" fmla="*/ 151 w 155"/>
                <a:gd name="T61" fmla="*/ 53 h 204"/>
                <a:gd name="T62" fmla="*/ 155 w 155"/>
                <a:gd name="T63" fmla="*/ 84 h 204"/>
                <a:gd name="T64" fmla="*/ 146 w 155"/>
                <a:gd name="T65" fmla="*/ 131 h 204"/>
                <a:gd name="T66" fmla="*/ 127 w 155"/>
                <a:gd name="T67" fmla="*/ 167 h 204"/>
                <a:gd name="T68" fmla="*/ 113 w 155"/>
                <a:gd name="T69" fmla="*/ 186 h 204"/>
                <a:gd name="T70" fmla="*/ 96 w 155"/>
                <a:gd name="T71" fmla="*/ 198 h 204"/>
                <a:gd name="T72" fmla="*/ 71 w 155"/>
                <a:gd name="T73" fmla="*/ 204 h 204"/>
                <a:gd name="T74" fmla="*/ 45 w 155"/>
                <a:gd name="T75" fmla="*/ 194 h 204"/>
                <a:gd name="T76" fmla="*/ 27 w 155"/>
                <a:gd name="T77" fmla="*/ 170 h 204"/>
                <a:gd name="T78" fmla="*/ 17 w 155"/>
                <a:gd name="T79" fmla="*/ 146 h 204"/>
                <a:gd name="T80" fmla="*/ 7 w 155"/>
                <a:gd name="T81" fmla="*/ 123 h 204"/>
                <a:gd name="T82" fmla="*/ 0 w 155"/>
                <a:gd name="T83" fmla="*/ 91 h 204"/>
                <a:gd name="T84" fmla="*/ 6 w 155"/>
                <a:gd name="T85" fmla="*/ 60 h 204"/>
                <a:gd name="T86" fmla="*/ 15 w 155"/>
                <a:gd name="T87" fmla="*/ 38 h 204"/>
                <a:gd name="T88" fmla="*/ 19 w 155"/>
                <a:gd name="T89" fmla="*/ 30 h 204"/>
                <a:gd name="T90" fmla="*/ 20 w 155"/>
                <a:gd name="T91" fmla="*/ 29 h 204"/>
                <a:gd name="T92" fmla="*/ 58 w 155"/>
                <a:gd name="T93" fmla="*/ 7 h 204"/>
                <a:gd name="T94" fmla="*/ 89 w 155"/>
                <a:gd name="T9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5" h="204">
                  <a:moveTo>
                    <a:pt x="89" y="11"/>
                  </a:moveTo>
                  <a:lnTo>
                    <a:pt x="76" y="12"/>
                  </a:lnTo>
                  <a:lnTo>
                    <a:pt x="62" y="16"/>
                  </a:lnTo>
                  <a:lnTo>
                    <a:pt x="45" y="24"/>
                  </a:lnTo>
                  <a:lnTo>
                    <a:pt x="27" y="36"/>
                  </a:lnTo>
                  <a:lnTo>
                    <a:pt x="27" y="37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21" y="47"/>
                  </a:lnTo>
                  <a:lnTo>
                    <a:pt x="19" y="51"/>
                  </a:lnTo>
                  <a:lnTo>
                    <a:pt x="13" y="70"/>
                  </a:lnTo>
                  <a:lnTo>
                    <a:pt x="11" y="91"/>
                  </a:lnTo>
                  <a:lnTo>
                    <a:pt x="13" y="113"/>
                  </a:lnTo>
                  <a:lnTo>
                    <a:pt x="24" y="134"/>
                  </a:lnTo>
                  <a:lnTo>
                    <a:pt x="24" y="135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5" y="139"/>
                  </a:lnTo>
                  <a:lnTo>
                    <a:pt x="27" y="142"/>
                  </a:lnTo>
                  <a:lnTo>
                    <a:pt x="28" y="146"/>
                  </a:lnTo>
                  <a:lnTo>
                    <a:pt x="30" y="155"/>
                  </a:lnTo>
                  <a:lnTo>
                    <a:pt x="36" y="167"/>
                  </a:lnTo>
                  <a:lnTo>
                    <a:pt x="42" y="177"/>
                  </a:lnTo>
                  <a:lnTo>
                    <a:pt x="51" y="186"/>
                  </a:lnTo>
                  <a:lnTo>
                    <a:pt x="61" y="193"/>
                  </a:lnTo>
                  <a:lnTo>
                    <a:pt x="71" y="195"/>
                  </a:lnTo>
                  <a:lnTo>
                    <a:pt x="80" y="194"/>
                  </a:lnTo>
                  <a:lnTo>
                    <a:pt x="92" y="189"/>
                  </a:lnTo>
                  <a:lnTo>
                    <a:pt x="104" y="181"/>
                  </a:lnTo>
                  <a:lnTo>
                    <a:pt x="104" y="181"/>
                  </a:lnTo>
                  <a:lnTo>
                    <a:pt x="105" y="180"/>
                  </a:lnTo>
                  <a:lnTo>
                    <a:pt x="108" y="177"/>
                  </a:lnTo>
                  <a:lnTo>
                    <a:pt x="110" y="174"/>
                  </a:lnTo>
                  <a:lnTo>
                    <a:pt x="114" y="169"/>
                  </a:lnTo>
                  <a:lnTo>
                    <a:pt x="120" y="161"/>
                  </a:lnTo>
                  <a:lnTo>
                    <a:pt x="125" y="153"/>
                  </a:lnTo>
                  <a:lnTo>
                    <a:pt x="134" y="134"/>
                  </a:lnTo>
                  <a:lnTo>
                    <a:pt x="142" y="110"/>
                  </a:lnTo>
                  <a:lnTo>
                    <a:pt x="146" y="84"/>
                  </a:lnTo>
                  <a:lnTo>
                    <a:pt x="144" y="70"/>
                  </a:lnTo>
                  <a:lnTo>
                    <a:pt x="142" y="54"/>
                  </a:lnTo>
                  <a:lnTo>
                    <a:pt x="142" y="54"/>
                  </a:lnTo>
                  <a:lnTo>
                    <a:pt x="142" y="53"/>
                  </a:lnTo>
                  <a:lnTo>
                    <a:pt x="140" y="50"/>
                  </a:lnTo>
                  <a:lnTo>
                    <a:pt x="139" y="47"/>
                  </a:lnTo>
                  <a:lnTo>
                    <a:pt x="137" y="43"/>
                  </a:lnTo>
                  <a:lnTo>
                    <a:pt x="134" y="38"/>
                  </a:lnTo>
                  <a:lnTo>
                    <a:pt x="130" y="32"/>
                  </a:lnTo>
                  <a:lnTo>
                    <a:pt x="123" y="24"/>
                  </a:lnTo>
                  <a:lnTo>
                    <a:pt x="114" y="17"/>
                  </a:lnTo>
                  <a:lnTo>
                    <a:pt x="102" y="12"/>
                  </a:lnTo>
                  <a:lnTo>
                    <a:pt x="89" y="11"/>
                  </a:lnTo>
                  <a:close/>
                  <a:moveTo>
                    <a:pt x="89" y="0"/>
                  </a:moveTo>
                  <a:lnTo>
                    <a:pt x="105" y="3"/>
                  </a:lnTo>
                  <a:lnTo>
                    <a:pt x="120" y="8"/>
                  </a:lnTo>
                  <a:lnTo>
                    <a:pt x="130" y="17"/>
                  </a:lnTo>
                  <a:lnTo>
                    <a:pt x="138" y="26"/>
                  </a:lnTo>
                  <a:lnTo>
                    <a:pt x="146" y="38"/>
                  </a:lnTo>
                  <a:lnTo>
                    <a:pt x="150" y="47"/>
                  </a:lnTo>
                  <a:lnTo>
                    <a:pt x="151" y="51"/>
                  </a:lnTo>
                  <a:lnTo>
                    <a:pt x="147" y="53"/>
                  </a:lnTo>
                  <a:lnTo>
                    <a:pt x="151" y="53"/>
                  </a:lnTo>
                  <a:lnTo>
                    <a:pt x="155" y="68"/>
                  </a:lnTo>
                  <a:lnTo>
                    <a:pt x="155" y="84"/>
                  </a:lnTo>
                  <a:lnTo>
                    <a:pt x="152" y="109"/>
                  </a:lnTo>
                  <a:lnTo>
                    <a:pt x="146" y="131"/>
                  </a:lnTo>
                  <a:lnTo>
                    <a:pt x="138" y="151"/>
                  </a:lnTo>
                  <a:lnTo>
                    <a:pt x="127" y="167"/>
                  </a:lnTo>
                  <a:lnTo>
                    <a:pt x="120" y="178"/>
                  </a:lnTo>
                  <a:lnTo>
                    <a:pt x="113" y="186"/>
                  </a:lnTo>
                  <a:lnTo>
                    <a:pt x="110" y="189"/>
                  </a:lnTo>
                  <a:lnTo>
                    <a:pt x="96" y="198"/>
                  </a:lnTo>
                  <a:lnTo>
                    <a:pt x="84" y="203"/>
                  </a:lnTo>
                  <a:lnTo>
                    <a:pt x="71" y="204"/>
                  </a:lnTo>
                  <a:lnTo>
                    <a:pt x="57" y="202"/>
                  </a:lnTo>
                  <a:lnTo>
                    <a:pt x="45" y="194"/>
                  </a:lnTo>
                  <a:lnTo>
                    <a:pt x="34" y="184"/>
                  </a:lnTo>
                  <a:lnTo>
                    <a:pt x="27" y="170"/>
                  </a:lnTo>
                  <a:lnTo>
                    <a:pt x="21" y="157"/>
                  </a:lnTo>
                  <a:lnTo>
                    <a:pt x="17" y="146"/>
                  </a:lnTo>
                  <a:lnTo>
                    <a:pt x="15" y="139"/>
                  </a:lnTo>
                  <a:lnTo>
                    <a:pt x="7" y="123"/>
                  </a:lnTo>
                  <a:lnTo>
                    <a:pt x="3" y="106"/>
                  </a:lnTo>
                  <a:lnTo>
                    <a:pt x="0" y="91"/>
                  </a:lnTo>
                  <a:lnTo>
                    <a:pt x="3" y="75"/>
                  </a:lnTo>
                  <a:lnTo>
                    <a:pt x="6" y="60"/>
                  </a:lnTo>
                  <a:lnTo>
                    <a:pt x="9" y="47"/>
                  </a:lnTo>
                  <a:lnTo>
                    <a:pt x="15" y="38"/>
                  </a:lnTo>
                  <a:lnTo>
                    <a:pt x="17" y="32"/>
                  </a:lnTo>
                  <a:lnTo>
                    <a:pt x="19" y="30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40" y="16"/>
                  </a:lnTo>
                  <a:lnTo>
                    <a:pt x="58" y="7"/>
                  </a:lnTo>
                  <a:lnTo>
                    <a:pt x="75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41"/>
            <p:cNvSpPr>
              <a:spLocks/>
            </p:cNvSpPr>
            <p:nvPr/>
          </p:nvSpPr>
          <p:spPr bwMode="auto">
            <a:xfrm>
              <a:off x="7572375" y="2798763"/>
              <a:ext cx="115888" cy="46038"/>
            </a:xfrm>
            <a:custGeom>
              <a:avLst/>
              <a:gdLst>
                <a:gd name="T0" fmla="*/ 10 w 73"/>
                <a:gd name="T1" fmla="*/ 0 h 29"/>
                <a:gd name="T2" fmla="*/ 10 w 73"/>
                <a:gd name="T3" fmla="*/ 0 h 29"/>
                <a:gd name="T4" fmla="*/ 11 w 73"/>
                <a:gd name="T5" fmla="*/ 3 h 29"/>
                <a:gd name="T6" fmla="*/ 12 w 73"/>
                <a:gd name="T7" fmla="*/ 7 h 29"/>
                <a:gd name="T8" fmla="*/ 16 w 73"/>
                <a:gd name="T9" fmla="*/ 10 h 29"/>
                <a:gd name="T10" fmla="*/ 19 w 73"/>
                <a:gd name="T11" fmla="*/ 13 h 29"/>
                <a:gd name="T12" fmla="*/ 24 w 73"/>
                <a:gd name="T13" fmla="*/ 16 h 29"/>
                <a:gd name="T14" fmla="*/ 29 w 73"/>
                <a:gd name="T15" fmla="*/ 19 h 29"/>
                <a:gd name="T16" fmla="*/ 35 w 73"/>
                <a:gd name="T17" fmla="*/ 20 h 29"/>
                <a:gd name="T18" fmla="*/ 42 w 73"/>
                <a:gd name="T19" fmla="*/ 17 h 29"/>
                <a:gd name="T20" fmla="*/ 53 w 73"/>
                <a:gd name="T21" fmla="*/ 12 h 29"/>
                <a:gd name="T22" fmla="*/ 66 w 73"/>
                <a:gd name="T23" fmla="*/ 0 h 29"/>
                <a:gd name="T24" fmla="*/ 73 w 73"/>
                <a:gd name="T25" fmla="*/ 7 h 29"/>
                <a:gd name="T26" fmla="*/ 59 w 73"/>
                <a:gd name="T27" fmla="*/ 20 h 29"/>
                <a:gd name="T28" fmla="*/ 46 w 73"/>
                <a:gd name="T29" fmla="*/ 27 h 29"/>
                <a:gd name="T30" fmla="*/ 35 w 73"/>
                <a:gd name="T31" fmla="*/ 29 h 29"/>
                <a:gd name="T32" fmla="*/ 24 w 73"/>
                <a:gd name="T33" fmla="*/ 28 h 29"/>
                <a:gd name="T34" fmla="*/ 15 w 73"/>
                <a:gd name="T35" fmla="*/ 23 h 29"/>
                <a:gd name="T36" fmla="*/ 8 w 73"/>
                <a:gd name="T37" fmla="*/ 16 h 29"/>
                <a:gd name="T38" fmla="*/ 6 w 73"/>
                <a:gd name="T39" fmla="*/ 13 h 29"/>
                <a:gd name="T40" fmla="*/ 3 w 73"/>
                <a:gd name="T41" fmla="*/ 10 h 29"/>
                <a:gd name="T42" fmla="*/ 2 w 73"/>
                <a:gd name="T43" fmla="*/ 7 h 29"/>
                <a:gd name="T44" fmla="*/ 0 w 73"/>
                <a:gd name="T45" fmla="*/ 6 h 29"/>
                <a:gd name="T46" fmla="*/ 0 w 73"/>
                <a:gd name="T47" fmla="*/ 4 h 29"/>
                <a:gd name="T48" fmla="*/ 0 w 73"/>
                <a:gd name="T49" fmla="*/ 4 h 29"/>
                <a:gd name="T50" fmla="*/ 10 w 73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9">
                  <a:moveTo>
                    <a:pt x="10" y="0"/>
                  </a:moveTo>
                  <a:lnTo>
                    <a:pt x="10" y="0"/>
                  </a:lnTo>
                  <a:lnTo>
                    <a:pt x="11" y="3"/>
                  </a:lnTo>
                  <a:lnTo>
                    <a:pt x="12" y="7"/>
                  </a:lnTo>
                  <a:lnTo>
                    <a:pt x="16" y="10"/>
                  </a:lnTo>
                  <a:lnTo>
                    <a:pt x="19" y="13"/>
                  </a:lnTo>
                  <a:lnTo>
                    <a:pt x="24" y="16"/>
                  </a:lnTo>
                  <a:lnTo>
                    <a:pt x="29" y="19"/>
                  </a:lnTo>
                  <a:lnTo>
                    <a:pt x="35" y="20"/>
                  </a:lnTo>
                  <a:lnTo>
                    <a:pt x="42" y="17"/>
                  </a:lnTo>
                  <a:lnTo>
                    <a:pt x="53" y="12"/>
                  </a:lnTo>
                  <a:lnTo>
                    <a:pt x="66" y="0"/>
                  </a:lnTo>
                  <a:lnTo>
                    <a:pt x="73" y="7"/>
                  </a:lnTo>
                  <a:lnTo>
                    <a:pt x="59" y="20"/>
                  </a:lnTo>
                  <a:lnTo>
                    <a:pt x="46" y="27"/>
                  </a:lnTo>
                  <a:lnTo>
                    <a:pt x="35" y="29"/>
                  </a:lnTo>
                  <a:lnTo>
                    <a:pt x="24" y="28"/>
                  </a:lnTo>
                  <a:lnTo>
                    <a:pt x="15" y="23"/>
                  </a:lnTo>
                  <a:lnTo>
                    <a:pt x="8" y="16"/>
                  </a:lnTo>
                  <a:lnTo>
                    <a:pt x="6" y="13"/>
                  </a:lnTo>
                  <a:lnTo>
                    <a:pt x="3" y="10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42"/>
            <p:cNvSpPr>
              <a:spLocks noEditPoints="1"/>
            </p:cNvSpPr>
            <p:nvPr/>
          </p:nvSpPr>
          <p:spPr bwMode="auto">
            <a:xfrm>
              <a:off x="7702550" y="2849563"/>
              <a:ext cx="93663" cy="220663"/>
            </a:xfrm>
            <a:custGeom>
              <a:avLst/>
              <a:gdLst>
                <a:gd name="T0" fmla="*/ 11 w 59"/>
                <a:gd name="T1" fmla="*/ 4 h 139"/>
                <a:gd name="T2" fmla="*/ 11 w 59"/>
                <a:gd name="T3" fmla="*/ 4 h 139"/>
                <a:gd name="T4" fmla="*/ 11 w 59"/>
                <a:gd name="T5" fmla="*/ 4 h 139"/>
                <a:gd name="T6" fmla="*/ 11 w 59"/>
                <a:gd name="T7" fmla="*/ 4 h 139"/>
                <a:gd name="T8" fmla="*/ 21 w 59"/>
                <a:gd name="T9" fmla="*/ 0 h 139"/>
                <a:gd name="T10" fmla="*/ 52 w 59"/>
                <a:gd name="T11" fmla="*/ 55 h 139"/>
                <a:gd name="T12" fmla="*/ 53 w 59"/>
                <a:gd name="T13" fmla="*/ 56 h 139"/>
                <a:gd name="T14" fmla="*/ 55 w 59"/>
                <a:gd name="T15" fmla="*/ 59 h 139"/>
                <a:gd name="T16" fmla="*/ 56 w 59"/>
                <a:gd name="T17" fmla="*/ 63 h 139"/>
                <a:gd name="T18" fmla="*/ 59 w 59"/>
                <a:gd name="T19" fmla="*/ 67 h 139"/>
                <a:gd name="T20" fmla="*/ 59 w 59"/>
                <a:gd name="T21" fmla="*/ 72 h 139"/>
                <a:gd name="T22" fmla="*/ 57 w 59"/>
                <a:gd name="T23" fmla="*/ 80 h 139"/>
                <a:gd name="T24" fmla="*/ 52 w 59"/>
                <a:gd name="T25" fmla="*/ 87 h 139"/>
                <a:gd name="T26" fmla="*/ 44 w 59"/>
                <a:gd name="T27" fmla="*/ 94 h 139"/>
                <a:gd name="T28" fmla="*/ 10 w 59"/>
                <a:gd name="T29" fmla="*/ 118 h 139"/>
                <a:gd name="T30" fmla="*/ 11 w 59"/>
                <a:gd name="T31" fmla="*/ 137 h 139"/>
                <a:gd name="T32" fmla="*/ 1 w 59"/>
                <a:gd name="T33" fmla="*/ 139 h 139"/>
                <a:gd name="T34" fmla="*/ 0 w 59"/>
                <a:gd name="T35" fmla="*/ 114 h 139"/>
                <a:gd name="T36" fmla="*/ 39 w 59"/>
                <a:gd name="T37" fmla="*/ 86 h 139"/>
                <a:gd name="T38" fmla="*/ 43 w 59"/>
                <a:gd name="T39" fmla="*/ 82 h 139"/>
                <a:gd name="T40" fmla="*/ 46 w 59"/>
                <a:gd name="T41" fmla="*/ 80 h 139"/>
                <a:gd name="T42" fmla="*/ 48 w 59"/>
                <a:gd name="T43" fmla="*/ 77 h 139"/>
                <a:gd name="T44" fmla="*/ 48 w 59"/>
                <a:gd name="T45" fmla="*/ 74 h 139"/>
                <a:gd name="T46" fmla="*/ 48 w 59"/>
                <a:gd name="T47" fmla="*/ 72 h 139"/>
                <a:gd name="T48" fmla="*/ 48 w 59"/>
                <a:gd name="T49" fmla="*/ 68 h 139"/>
                <a:gd name="T50" fmla="*/ 47 w 59"/>
                <a:gd name="T51" fmla="*/ 64 h 139"/>
                <a:gd name="T52" fmla="*/ 44 w 59"/>
                <a:gd name="T53" fmla="*/ 61 h 139"/>
                <a:gd name="T54" fmla="*/ 44 w 59"/>
                <a:gd name="T55" fmla="*/ 61 h 139"/>
                <a:gd name="T56" fmla="*/ 44 w 59"/>
                <a:gd name="T57" fmla="*/ 61 h 139"/>
                <a:gd name="T58" fmla="*/ 44 w 59"/>
                <a:gd name="T59" fmla="*/ 60 h 139"/>
                <a:gd name="T60" fmla="*/ 11 w 59"/>
                <a:gd name="T61" fmla="*/ 4 h 139"/>
                <a:gd name="T62" fmla="*/ 21 w 59"/>
                <a:gd name="T6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" h="139">
                  <a:moveTo>
                    <a:pt x="11" y="4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close/>
                  <a:moveTo>
                    <a:pt x="21" y="0"/>
                  </a:moveTo>
                  <a:lnTo>
                    <a:pt x="52" y="55"/>
                  </a:lnTo>
                  <a:lnTo>
                    <a:pt x="53" y="56"/>
                  </a:lnTo>
                  <a:lnTo>
                    <a:pt x="55" y="59"/>
                  </a:lnTo>
                  <a:lnTo>
                    <a:pt x="56" y="63"/>
                  </a:lnTo>
                  <a:lnTo>
                    <a:pt x="59" y="67"/>
                  </a:lnTo>
                  <a:lnTo>
                    <a:pt x="59" y="72"/>
                  </a:lnTo>
                  <a:lnTo>
                    <a:pt x="57" y="80"/>
                  </a:lnTo>
                  <a:lnTo>
                    <a:pt x="52" y="87"/>
                  </a:lnTo>
                  <a:lnTo>
                    <a:pt x="44" y="94"/>
                  </a:lnTo>
                  <a:lnTo>
                    <a:pt x="10" y="118"/>
                  </a:lnTo>
                  <a:lnTo>
                    <a:pt x="11" y="137"/>
                  </a:lnTo>
                  <a:lnTo>
                    <a:pt x="1" y="139"/>
                  </a:lnTo>
                  <a:lnTo>
                    <a:pt x="0" y="114"/>
                  </a:lnTo>
                  <a:lnTo>
                    <a:pt x="39" y="86"/>
                  </a:lnTo>
                  <a:lnTo>
                    <a:pt x="43" y="82"/>
                  </a:lnTo>
                  <a:lnTo>
                    <a:pt x="46" y="80"/>
                  </a:lnTo>
                  <a:lnTo>
                    <a:pt x="48" y="77"/>
                  </a:lnTo>
                  <a:lnTo>
                    <a:pt x="48" y="74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47" y="64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0"/>
                  </a:lnTo>
                  <a:lnTo>
                    <a:pt x="11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43"/>
            <p:cNvSpPr>
              <a:spLocks/>
            </p:cNvSpPr>
            <p:nvPr/>
          </p:nvSpPr>
          <p:spPr bwMode="auto">
            <a:xfrm>
              <a:off x="7448550" y="2876550"/>
              <a:ext cx="82550" cy="177800"/>
            </a:xfrm>
            <a:custGeom>
              <a:avLst/>
              <a:gdLst>
                <a:gd name="T0" fmla="*/ 33 w 52"/>
                <a:gd name="T1" fmla="*/ 0 h 112"/>
                <a:gd name="T2" fmla="*/ 33 w 52"/>
                <a:gd name="T3" fmla="*/ 0 h 112"/>
                <a:gd name="T4" fmla="*/ 40 w 52"/>
                <a:gd name="T5" fmla="*/ 5 h 112"/>
                <a:gd name="T6" fmla="*/ 12 w 52"/>
                <a:gd name="T7" fmla="*/ 48 h 112"/>
                <a:gd name="T8" fmla="*/ 12 w 52"/>
                <a:gd name="T9" fmla="*/ 48 h 112"/>
                <a:gd name="T10" fmla="*/ 12 w 52"/>
                <a:gd name="T11" fmla="*/ 48 h 112"/>
                <a:gd name="T12" fmla="*/ 12 w 52"/>
                <a:gd name="T13" fmla="*/ 50 h 112"/>
                <a:gd name="T14" fmla="*/ 10 w 52"/>
                <a:gd name="T15" fmla="*/ 52 h 112"/>
                <a:gd name="T16" fmla="*/ 10 w 52"/>
                <a:gd name="T17" fmla="*/ 55 h 112"/>
                <a:gd name="T18" fmla="*/ 10 w 52"/>
                <a:gd name="T19" fmla="*/ 57 h 112"/>
                <a:gd name="T20" fmla="*/ 12 w 52"/>
                <a:gd name="T21" fmla="*/ 59 h 112"/>
                <a:gd name="T22" fmla="*/ 13 w 52"/>
                <a:gd name="T23" fmla="*/ 61 h 112"/>
                <a:gd name="T24" fmla="*/ 16 w 52"/>
                <a:gd name="T25" fmla="*/ 65 h 112"/>
                <a:gd name="T26" fmla="*/ 47 w 52"/>
                <a:gd name="T27" fmla="*/ 87 h 112"/>
                <a:gd name="T28" fmla="*/ 50 w 52"/>
                <a:gd name="T29" fmla="*/ 90 h 112"/>
                <a:gd name="T30" fmla="*/ 51 w 52"/>
                <a:gd name="T31" fmla="*/ 91 h 112"/>
                <a:gd name="T32" fmla="*/ 52 w 52"/>
                <a:gd name="T33" fmla="*/ 94 h 112"/>
                <a:gd name="T34" fmla="*/ 52 w 52"/>
                <a:gd name="T35" fmla="*/ 98 h 112"/>
                <a:gd name="T36" fmla="*/ 52 w 52"/>
                <a:gd name="T37" fmla="*/ 101 h 112"/>
                <a:gd name="T38" fmla="*/ 51 w 52"/>
                <a:gd name="T39" fmla="*/ 105 h 112"/>
                <a:gd name="T40" fmla="*/ 50 w 52"/>
                <a:gd name="T41" fmla="*/ 108 h 112"/>
                <a:gd name="T42" fmla="*/ 47 w 52"/>
                <a:gd name="T43" fmla="*/ 112 h 112"/>
                <a:gd name="T44" fmla="*/ 39 w 52"/>
                <a:gd name="T45" fmla="*/ 107 h 112"/>
                <a:gd name="T46" fmla="*/ 40 w 52"/>
                <a:gd name="T47" fmla="*/ 103 h 112"/>
                <a:gd name="T48" fmla="*/ 42 w 52"/>
                <a:gd name="T49" fmla="*/ 101 h 112"/>
                <a:gd name="T50" fmla="*/ 43 w 52"/>
                <a:gd name="T51" fmla="*/ 98 h 112"/>
                <a:gd name="T52" fmla="*/ 43 w 52"/>
                <a:gd name="T53" fmla="*/ 98 h 112"/>
                <a:gd name="T54" fmla="*/ 43 w 52"/>
                <a:gd name="T55" fmla="*/ 97 h 112"/>
                <a:gd name="T56" fmla="*/ 43 w 52"/>
                <a:gd name="T57" fmla="*/ 97 h 112"/>
                <a:gd name="T58" fmla="*/ 10 w 52"/>
                <a:gd name="T59" fmla="*/ 73 h 112"/>
                <a:gd name="T60" fmla="*/ 5 w 52"/>
                <a:gd name="T61" fmla="*/ 68 h 112"/>
                <a:gd name="T62" fmla="*/ 3 w 52"/>
                <a:gd name="T63" fmla="*/ 64 h 112"/>
                <a:gd name="T64" fmla="*/ 1 w 52"/>
                <a:gd name="T65" fmla="*/ 59 h 112"/>
                <a:gd name="T66" fmla="*/ 0 w 52"/>
                <a:gd name="T67" fmla="*/ 55 h 112"/>
                <a:gd name="T68" fmla="*/ 1 w 52"/>
                <a:gd name="T69" fmla="*/ 51 h 112"/>
                <a:gd name="T70" fmla="*/ 1 w 52"/>
                <a:gd name="T71" fmla="*/ 47 h 112"/>
                <a:gd name="T72" fmla="*/ 3 w 52"/>
                <a:gd name="T73" fmla="*/ 44 h 112"/>
                <a:gd name="T74" fmla="*/ 4 w 52"/>
                <a:gd name="T75" fmla="*/ 43 h 112"/>
                <a:gd name="T76" fmla="*/ 4 w 52"/>
                <a:gd name="T77" fmla="*/ 42 h 112"/>
                <a:gd name="T78" fmla="*/ 33 w 52"/>
                <a:gd name="T7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" h="112">
                  <a:moveTo>
                    <a:pt x="33" y="0"/>
                  </a:moveTo>
                  <a:lnTo>
                    <a:pt x="33" y="0"/>
                  </a:lnTo>
                  <a:lnTo>
                    <a:pt x="40" y="5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3" y="61"/>
                  </a:lnTo>
                  <a:lnTo>
                    <a:pt x="16" y="65"/>
                  </a:lnTo>
                  <a:lnTo>
                    <a:pt x="47" y="87"/>
                  </a:lnTo>
                  <a:lnTo>
                    <a:pt x="50" y="90"/>
                  </a:lnTo>
                  <a:lnTo>
                    <a:pt x="51" y="91"/>
                  </a:lnTo>
                  <a:lnTo>
                    <a:pt x="52" y="94"/>
                  </a:lnTo>
                  <a:lnTo>
                    <a:pt x="52" y="98"/>
                  </a:lnTo>
                  <a:lnTo>
                    <a:pt x="52" y="101"/>
                  </a:lnTo>
                  <a:lnTo>
                    <a:pt x="51" y="105"/>
                  </a:lnTo>
                  <a:lnTo>
                    <a:pt x="50" y="108"/>
                  </a:lnTo>
                  <a:lnTo>
                    <a:pt x="47" y="112"/>
                  </a:lnTo>
                  <a:lnTo>
                    <a:pt x="39" y="107"/>
                  </a:lnTo>
                  <a:lnTo>
                    <a:pt x="40" y="103"/>
                  </a:lnTo>
                  <a:lnTo>
                    <a:pt x="42" y="101"/>
                  </a:lnTo>
                  <a:lnTo>
                    <a:pt x="43" y="98"/>
                  </a:lnTo>
                  <a:lnTo>
                    <a:pt x="43" y="98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10" y="73"/>
                  </a:lnTo>
                  <a:lnTo>
                    <a:pt x="5" y="68"/>
                  </a:lnTo>
                  <a:lnTo>
                    <a:pt x="3" y="64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" y="51"/>
                  </a:lnTo>
                  <a:lnTo>
                    <a:pt x="1" y="47"/>
                  </a:lnTo>
                  <a:lnTo>
                    <a:pt x="3" y="44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4"/>
            <p:cNvSpPr>
              <a:spLocks/>
            </p:cNvSpPr>
            <p:nvPr/>
          </p:nvSpPr>
          <p:spPr bwMode="auto">
            <a:xfrm>
              <a:off x="7629525" y="3087688"/>
              <a:ext cx="49213" cy="360363"/>
            </a:xfrm>
            <a:custGeom>
              <a:avLst/>
              <a:gdLst>
                <a:gd name="T0" fmla="*/ 6 w 31"/>
                <a:gd name="T1" fmla="*/ 0 h 227"/>
                <a:gd name="T2" fmla="*/ 6 w 31"/>
                <a:gd name="T3" fmla="*/ 0 h 227"/>
                <a:gd name="T4" fmla="*/ 16 w 31"/>
                <a:gd name="T5" fmla="*/ 0 h 227"/>
                <a:gd name="T6" fmla="*/ 16 w 31"/>
                <a:gd name="T7" fmla="*/ 6 h 227"/>
                <a:gd name="T8" fmla="*/ 16 w 31"/>
                <a:gd name="T9" fmla="*/ 16 h 227"/>
                <a:gd name="T10" fmla="*/ 14 w 31"/>
                <a:gd name="T11" fmla="*/ 33 h 227"/>
                <a:gd name="T12" fmla="*/ 13 w 31"/>
                <a:gd name="T13" fmla="*/ 54 h 227"/>
                <a:gd name="T14" fmla="*/ 12 w 31"/>
                <a:gd name="T15" fmla="*/ 78 h 227"/>
                <a:gd name="T16" fmla="*/ 10 w 31"/>
                <a:gd name="T17" fmla="*/ 104 h 227"/>
                <a:gd name="T18" fmla="*/ 10 w 31"/>
                <a:gd name="T19" fmla="*/ 129 h 227"/>
                <a:gd name="T20" fmla="*/ 9 w 31"/>
                <a:gd name="T21" fmla="*/ 152 h 227"/>
                <a:gd name="T22" fmla="*/ 10 w 31"/>
                <a:gd name="T23" fmla="*/ 172 h 227"/>
                <a:gd name="T24" fmla="*/ 10 w 31"/>
                <a:gd name="T25" fmla="*/ 189 h 227"/>
                <a:gd name="T26" fmla="*/ 12 w 31"/>
                <a:gd name="T27" fmla="*/ 194 h 227"/>
                <a:gd name="T28" fmla="*/ 12 w 31"/>
                <a:gd name="T29" fmla="*/ 194 h 227"/>
                <a:gd name="T30" fmla="*/ 13 w 31"/>
                <a:gd name="T31" fmla="*/ 214 h 227"/>
                <a:gd name="T32" fmla="*/ 13 w 31"/>
                <a:gd name="T33" fmla="*/ 215 h 227"/>
                <a:gd name="T34" fmla="*/ 13 w 31"/>
                <a:gd name="T35" fmla="*/ 216 h 227"/>
                <a:gd name="T36" fmla="*/ 13 w 31"/>
                <a:gd name="T37" fmla="*/ 216 h 227"/>
                <a:gd name="T38" fmla="*/ 13 w 31"/>
                <a:gd name="T39" fmla="*/ 216 h 227"/>
                <a:gd name="T40" fmla="*/ 14 w 31"/>
                <a:gd name="T41" fmla="*/ 218 h 227"/>
                <a:gd name="T42" fmla="*/ 16 w 31"/>
                <a:gd name="T43" fmla="*/ 218 h 227"/>
                <a:gd name="T44" fmla="*/ 17 w 31"/>
                <a:gd name="T45" fmla="*/ 218 h 227"/>
                <a:gd name="T46" fmla="*/ 17 w 31"/>
                <a:gd name="T47" fmla="*/ 218 h 227"/>
                <a:gd name="T48" fmla="*/ 31 w 31"/>
                <a:gd name="T49" fmla="*/ 216 h 227"/>
                <a:gd name="T50" fmla="*/ 31 w 31"/>
                <a:gd name="T51" fmla="*/ 227 h 227"/>
                <a:gd name="T52" fmla="*/ 18 w 31"/>
                <a:gd name="T53" fmla="*/ 227 h 227"/>
                <a:gd name="T54" fmla="*/ 16 w 31"/>
                <a:gd name="T55" fmla="*/ 227 h 227"/>
                <a:gd name="T56" fmla="*/ 14 w 31"/>
                <a:gd name="T57" fmla="*/ 227 h 227"/>
                <a:gd name="T58" fmla="*/ 10 w 31"/>
                <a:gd name="T59" fmla="*/ 227 h 227"/>
                <a:gd name="T60" fmla="*/ 8 w 31"/>
                <a:gd name="T61" fmla="*/ 225 h 227"/>
                <a:gd name="T62" fmla="*/ 5 w 31"/>
                <a:gd name="T63" fmla="*/ 223 h 227"/>
                <a:gd name="T64" fmla="*/ 4 w 31"/>
                <a:gd name="T65" fmla="*/ 219 h 227"/>
                <a:gd name="T66" fmla="*/ 4 w 31"/>
                <a:gd name="T67" fmla="*/ 216 h 227"/>
                <a:gd name="T68" fmla="*/ 4 w 31"/>
                <a:gd name="T69" fmla="*/ 214 h 227"/>
                <a:gd name="T70" fmla="*/ 1 w 31"/>
                <a:gd name="T71" fmla="*/ 195 h 227"/>
                <a:gd name="T72" fmla="*/ 1 w 31"/>
                <a:gd name="T73" fmla="*/ 189 h 227"/>
                <a:gd name="T74" fmla="*/ 0 w 31"/>
                <a:gd name="T75" fmla="*/ 173 h 227"/>
                <a:gd name="T76" fmla="*/ 0 w 31"/>
                <a:gd name="T77" fmla="*/ 152 h 227"/>
                <a:gd name="T78" fmla="*/ 0 w 31"/>
                <a:gd name="T79" fmla="*/ 129 h 227"/>
                <a:gd name="T80" fmla="*/ 1 w 31"/>
                <a:gd name="T81" fmla="*/ 102 h 227"/>
                <a:gd name="T82" fmla="*/ 1 w 31"/>
                <a:gd name="T83" fmla="*/ 78 h 227"/>
                <a:gd name="T84" fmla="*/ 2 w 31"/>
                <a:gd name="T85" fmla="*/ 54 h 227"/>
                <a:gd name="T86" fmla="*/ 4 w 31"/>
                <a:gd name="T87" fmla="*/ 32 h 227"/>
                <a:gd name="T88" fmla="*/ 5 w 31"/>
                <a:gd name="T89" fmla="*/ 15 h 227"/>
                <a:gd name="T90" fmla="*/ 6 w 31"/>
                <a:gd name="T91" fmla="*/ 4 h 227"/>
                <a:gd name="T92" fmla="*/ 6 w 31"/>
                <a:gd name="T9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" h="227">
                  <a:moveTo>
                    <a:pt x="6" y="0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16"/>
                  </a:lnTo>
                  <a:lnTo>
                    <a:pt x="14" y="33"/>
                  </a:lnTo>
                  <a:lnTo>
                    <a:pt x="13" y="54"/>
                  </a:lnTo>
                  <a:lnTo>
                    <a:pt x="12" y="78"/>
                  </a:lnTo>
                  <a:lnTo>
                    <a:pt x="10" y="104"/>
                  </a:lnTo>
                  <a:lnTo>
                    <a:pt x="10" y="129"/>
                  </a:lnTo>
                  <a:lnTo>
                    <a:pt x="9" y="152"/>
                  </a:lnTo>
                  <a:lnTo>
                    <a:pt x="10" y="172"/>
                  </a:lnTo>
                  <a:lnTo>
                    <a:pt x="10" y="189"/>
                  </a:lnTo>
                  <a:lnTo>
                    <a:pt x="12" y="194"/>
                  </a:lnTo>
                  <a:lnTo>
                    <a:pt x="12" y="194"/>
                  </a:lnTo>
                  <a:lnTo>
                    <a:pt x="13" y="214"/>
                  </a:lnTo>
                  <a:lnTo>
                    <a:pt x="13" y="215"/>
                  </a:lnTo>
                  <a:lnTo>
                    <a:pt x="13" y="216"/>
                  </a:lnTo>
                  <a:lnTo>
                    <a:pt x="13" y="216"/>
                  </a:lnTo>
                  <a:lnTo>
                    <a:pt x="13" y="216"/>
                  </a:lnTo>
                  <a:lnTo>
                    <a:pt x="14" y="218"/>
                  </a:lnTo>
                  <a:lnTo>
                    <a:pt x="16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31" y="216"/>
                  </a:lnTo>
                  <a:lnTo>
                    <a:pt x="31" y="227"/>
                  </a:lnTo>
                  <a:lnTo>
                    <a:pt x="18" y="227"/>
                  </a:lnTo>
                  <a:lnTo>
                    <a:pt x="16" y="227"/>
                  </a:lnTo>
                  <a:lnTo>
                    <a:pt x="14" y="227"/>
                  </a:lnTo>
                  <a:lnTo>
                    <a:pt x="10" y="227"/>
                  </a:lnTo>
                  <a:lnTo>
                    <a:pt x="8" y="225"/>
                  </a:lnTo>
                  <a:lnTo>
                    <a:pt x="5" y="223"/>
                  </a:lnTo>
                  <a:lnTo>
                    <a:pt x="4" y="219"/>
                  </a:lnTo>
                  <a:lnTo>
                    <a:pt x="4" y="216"/>
                  </a:lnTo>
                  <a:lnTo>
                    <a:pt x="4" y="214"/>
                  </a:lnTo>
                  <a:lnTo>
                    <a:pt x="1" y="195"/>
                  </a:lnTo>
                  <a:lnTo>
                    <a:pt x="1" y="189"/>
                  </a:lnTo>
                  <a:lnTo>
                    <a:pt x="0" y="173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2" y="54"/>
                  </a:lnTo>
                  <a:lnTo>
                    <a:pt x="4" y="32"/>
                  </a:lnTo>
                  <a:lnTo>
                    <a:pt x="5" y="15"/>
                  </a:lnTo>
                  <a:lnTo>
                    <a:pt x="6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45"/>
            <p:cNvSpPr>
              <a:spLocks/>
            </p:cNvSpPr>
            <p:nvPr/>
          </p:nvSpPr>
          <p:spPr bwMode="auto">
            <a:xfrm>
              <a:off x="7556500" y="3092450"/>
              <a:ext cx="44450" cy="363538"/>
            </a:xfrm>
            <a:custGeom>
              <a:avLst/>
              <a:gdLst>
                <a:gd name="T0" fmla="*/ 16 w 28"/>
                <a:gd name="T1" fmla="*/ 0 h 229"/>
                <a:gd name="T2" fmla="*/ 16 w 28"/>
                <a:gd name="T3" fmla="*/ 0 h 229"/>
                <a:gd name="T4" fmla="*/ 26 w 28"/>
                <a:gd name="T5" fmla="*/ 0 h 229"/>
                <a:gd name="T6" fmla="*/ 26 w 28"/>
                <a:gd name="T7" fmla="*/ 4 h 229"/>
                <a:gd name="T8" fmla="*/ 26 w 28"/>
                <a:gd name="T9" fmla="*/ 14 h 229"/>
                <a:gd name="T10" fmla="*/ 25 w 28"/>
                <a:gd name="T11" fmla="*/ 31 h 229"/>
                <a:gd name="T12" fmla="*/ 25 w 28"/>
                <a:gd name="T13" fmla="*/ 52 h 229"/>
                <a:gd name="T14" fmla="*/ 25 w 28"/>
                <a:gd name="T15" fmla="*/ 77 h 229"/>
                <a:gd name="T16" fmla="*/ 25 w 28"/>
                <a:gd name="T17" fmla="*/ 102 h 229"/>
                <a:gd name="T18" fmla="*/ 25 w 28"/>
                <a:gd name="T19" fmla="*/ 127 h 229"/>
                <a:gd name="T20" fmla="*/ 25 w 28"/>
                <a:gd name="T21" fmla="*/ 152 h 229"/>
                <a:gd name="T22" fmla="*/ 25 w 28"/>
                <a:gd name="T23" fmla="*/ 173 h 229"/>
                <a:gd name="T24" fmla="*/ 25 w 28"/>
                <a:gd name="T25" fmla="*/ 190 h 229"/>
                <a:gd name="T26" fmla="*/ 25 w 28"/>
                <a:gd name="T27" fmla="*/ 191 h 229"/>
                <a:gd name="T28" fmla="*/ 25 w 28"/>
                <a:gd name="T29" fmla="*/ 195 h 229"/>
                <a:gd name="T30" fmla="*/ 25 w 28"/>
                <a:gd name="T31" fmla="*/ 199 h 229"/>
                <a:gd name="T32" fmla="*/ 25 w 28"/>
                <a:gd name="T33" fmla="*/ 203 h 229"/>
                <a:gd name="T34" fmla="*/ 26 w 28"/>
                <a:gd name="T35" fmla="*/ 221 h 229"/>
                <a:gd name="T36" fmla="*/ 26 w 28"/>
                <a:gd name="T37" fmla="*/ 221 h 229"/>
                <a:gd name="T38" fmla="*/ 28 w 28"/>
                <a:gd name="T39" fmla="*/ 224 h 229"/>
                <a:gd name="T40" fmla="*/ 26 w 28"/>
                <a:gd name="T41" fmla="*/ 225 h 229"/>
                <a:gd name="T42" fmla="*/ 25 w 28"/>
                <a:gd name="T43" fmla="*/ 226 h 229"/>
                <a:gd name="T44" fmla="*/ 24 w 28"/>
                <a:gd name="T45" fmla="*/ 228 h 229"/>
                <a:gd name="T46" fmla="*/ 24 w 28"/>
                <a:gd name="T47" fmla="*/ 228 h 229"/>
                <a:gd name="T48" fmla="*/ 22 w 28"/>
                <a:gd name="T49" fmla="*/ 229 h 229"/>
                <a:gd name="T50" fmla="*/ 20 w 28"/>
                <a:gd name="T51" fmla="*/ 229 h 229"/>
                <a:gd name="T52" fmla="*/ 17 w 28"/>
                <a:gd name="T53" fmla="*/ 229 h 229"/>
                <a:gd name="T54" fmla="*/ 13 w 28"/>
                <a:gd name="T55" fmla="*/ 228 h 229"/>
                <a:gd name="T56" fmla="*/ 0 w 28"/>
                <a:gd name="T57" fmla="*/ 228 h 229"/>
                <a:gd name="T58" fmla="*/ 0 w 28"/>
                <a:gd name="T59" fmla="*/ 217 h 229"/>
                <a:gd name="T60" fmla="*/ 14 w 28"/>
                <a:gd name="T61" fmla="*/ 219 h 229"/>
                <a:gd name="T62" fmla="*/ 14 w 28"/>
                <a:gd name="T63" fmla="*/ 219 h 229"/>
                <a:gd name="T64" fmla="*/ 16 w 28"/>
                <a:gd name="T65" fmla="*/ 219 h 229"/>
                <a:gd name="T66" fmla="*/ 16 w 28"/>
                <a:gd name="T67" fmla="*/ 203 h 229"/>
                <a:gd name="T68" fmla="*/ 16 w 28"/>
                <a:gd name="T69" fmla="*/ 202 h 229"/>
                <a:gd name="T70" fmla="*/ 16 w 28"/>
                <a:gd name="T71" fmla="*/ 200 h 229"/>
                <a:gd name="T72" fmla="*/ 16 w 28"/>
                <a:gd name="T73" fmla="*/ 198 h 229"/>
                <a:gd name="T74" fmla="*/ 16 w 28"/>
                <a:gd name="T75" fmla="*/ 194 h 229"/>
                <a:gd name="T76" fmla="*/ 16 w 28"/>
                <a:gd name="T77" fmla="*/ 191 h 229"/>
                <a:gd name="T78" fmla="*/ 16 w 28"/>
                <a:gd name="T79" fmla="*/ 190 h 229"/>
                <a:gd name="T80" fmla="*/ 14 w 28"/>
                <a:gd name="T81" fmla="*/ 173 h 229"/>
                <a:gd name="T82" fmla="*/ 14 w 28"/>
                <a:gd name="T83" fmla="*/ 152 h 229"/>
                <a:gd name="T84" fmla="*/ 14 w 28"/>
                <a:gd name="T85" fmla="*/ 127 h 229"/>
                <a:gd name="T86" fmla="*/ 14 w 28"/>
                <a:gd name="T87" fmla="*/ 102 h 229"/>
                <a:gd name="T88" fmla="*/ 14 w 28"/>
                <a:gd name="T89" fmla="*/ 76 h 229"/>
                <a:gd name="T90" fmla="*/ 16 w 28"/>
                <a:gd name="T91" fmla="*/ 52 h 229"/>
                <a:gd name="T92" fmla="*/ 16 w 28"/>
                <a:gd name="T93" fmla="*/ 31 h 229"/>
                <a:gd name="T94" fmla="*/ 16 w 28"/>
                <a:gd name="T95" fmla="*/ 14 h 229"/>
                <a:gd name="T96" fmla="*/ 16 w 28"/>
                <a:gd name="T97" fmla="*/ 4 h 229"/>
                <a:gd name="T98" fmla="*/ 16 w 28"/>
                <a:gd name="T9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" h="229">
                  <a:moveTo>
                    <a:pt x="16" y="0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6" y="14"/>
                  </a:lnTo>
                  <a:lnTo>
                    <a:pt x="25" y="31"/>
                  </a:lnTo>
                  <a:lnTo>
                    <a:pt x="25" y="52"/>
                  </a:lnTo>
                  <a:lnTo>
                    <a:pt x="25" y="77"/>
                  </a:lnTo>
                  <a:lnTo>
                    <a:pt x="25" y="102"/>
                  </a:lnTo>
                  <a:lnTo>
                    <a:pt x="25" y="127"/>
                  </a:lnTo>
                  <a:lnTo>
                    <a:pt x="25" y="152"/>
                  </a:lnTo>
                  <a:lnTo>
                    <a:pt x="25" y="173"/>
                  </a:lnTo>
                  <a:lnTo>
                    <a:pt x="25" y="190"/>
                  </a:lnTo>
                  <a:lnTo>
                    <a:pt x="25" y="191"/>
                  </a:lnTo>
                  <a:lnTo>
                    <a:pt x="25" y="195"/>
                  </a:lnTo>
                  <a:lnTo>
                    <a:pt x="25" y="199"/>
                  </a:lnTo>
                  <a:lnTo>
                    <a:pt x="25" y="203"/>
                  </a:lnTo>
                  <a:lnTo>
                    <a:pt x="26" y="221"/>
                  </a:lnTo>
                  <a:lnTo>
                    <a:pt x="26" y="221"/>
                  </a:lnTo>
                  <a:lnTo>
                    <a:pt x="28" y="224"/>
                  </a:lnTo>
                  <a:lnTo>
                    <a:pt x="26" y="225"/>
                  </a:lnTo>
                  <a:lnTo>
                    <a:pt x="25" y="226"/>
                  </a:lnTo>
                  <a:lnTo>
                    <a:pt x="24" y="228"/>
                  </a:lnTo>
                  <a:lnTo>
                    <a:pt x="24" y="228"/>
                  </a:lnTo>
                  <a:lnTo>
                    <a:pt x="22" y="229"/>
                  </a:lnTo>
                  <a:lnTo>
                    <a:pt x="20" y="229"/>
                  </a:lnTo>
                  <a:lnTo>
                    <a:pt x="17" y="229"/>
                  </a:lnTo>
                  <a:lnTo>
                    <a:pt x="13" y="228"/>
                  </a:lnTo>
                  <a:lnTo>
                    <a:pt x="0" y="228"/>
                  </a:lnTo>
                  <a:lnTo>
                    <a:pt x="0" y="217"/>
                  </a:lnTo>
                  <a:lnTo>
                    <a:pt x="14" y="219"/>
                  </a:lnTo>
                  <a:lnTo>
                    <a:pt x="14" y="219"/>
                  </a:lnTo>
                  <a:lnTo>
                    <a:pt x="16" y="219"/>
                  </a:lnTo>
                  <a:lnTo>
                    <a:pt x="16" y="203"/>
                  </a:lnTo>
                  <a:lnTo>
                    <a:pt x="16" y="202"/>
                  </a:lnTo>
                  <a:lnTo>
                    <a:pt x="16" y="200"/>
                  </a:lnTo>
                  <a:lnTo>
                    <a:pt x="16" y="198"/>
                  </a:lnTo>
                  <a:lnTo>
                    <a:pt x="16" y="194"/>
                  </a:lnTo>
                  <a:lnTo>
                    <a:pt x="16" y="191"/>
                  </a:lnTo>
                  <a:lnTo>
                    <a:pt x="16" y="190"/>
                  </a:lnTo>
                  <a:lnTo>
                    <a:pt x="14" y="173"/>
                  </a:lnTo>
                  <a:lnTo>
                    <a:pt x="14" y="152"/>
                  </a:lnTo>
                  <a:lnTo>
                    <a:pt x="14" y="127"/>
                  </a:lnTo>
                  <a:lnTo>
                    <a:pt x="14" y="102"/>
                  </a:lnTo>
                  <a:lnTo>
                    <a:pt x="14" y="76"/>
                  </a:lnTo>
                  <a:lnTo>
                    <a:pt x="16" y="52"/>
                  </a:lnTo>
                  <a:lnTo>
                    <a:pt x="16" y="31"/>
                  </a:lnTo>
                  <a:lnTo>
                    <a:pt x="16" y="14"/>
                  </a:lnTo>
                  <a:lnTo>
                    <a:pt x="16" y="4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6"/>
            <p:cNvSpPr>
              <a:spLocks noEditPoints="1"/>
            </p:cNvSpPr>
            <p:nvPr/>
          </p:nvSpPr>
          <p:spPr bwMode="auto">
            <a:xfrm>
              <a:off x="7491413" y="2516188"/>
              <a:ext cx="288925" cy="269875"/>
            </a:xfrm>
            <a:custGeom>
              <a:avLst/>
              <a:gdLst>
                <a:gd name="T0" fmla="*/ 71 w 182"/>
                <a:gd name="T1" fmla="*/ 11 h 170"/>
                <a:gd name="T2" fmla="*/ 53 w 182"/>
                <a:gd name="T3" fmla="*/ 19 h 170"/>
                <a:gd name="T4" fmla="*/ 49 w 182"/>
                <a:gd name="T5" fmla="*/ 21 h 170"/>
                <a:gd name="T6" fmla="*/ 29 w 182"/>
                <a:gd name="T7" fmla="*/ 40 h 170"/>
                <a:gd name="T8" fmla="*/ 12 w 182"/>
                <a:gd name="T9" fmla="*/ 74 h 170"/>
                <a:gd name="T10" fmla="*/ 12 w 182"/>
                <a:gd name="T11" fmla="*/ 105 h 170"/>
                <a:gd name="T12" fmla="*/ 21 w 182"/>
                <a:gd name="T13" fmla="*/ 126 h 170"/>
                <a:gd name="T14" fmla="*/ 24 w 182"/>
                <a:gd name="T15" fmla="*/ 129 h 170"/>
                <a:gd name="T16" fmla="*/ 24 w 182"/>
                <a:gd name="T17" fmla="*/ 130 h 170"/>
                <a:gd name="T18" fmla="*/ 53 w 182"/>
                <a:gd name="T19" fmla="*/ 153 h 170"/>
                <a:gd name="T20" fmla="*/ 86 w 182"/>
                <a:gd name="T21" fmla="*/ 160 h 170"/>
                <a:gd name="T22" fmla="*/ 116 w 182"/>
                <a:gd name="T23" fmla="*/ 156 h 170"/>
                <a:gd name="T24" fmla="*/ 129 w 182"/>
                <a:gd name="T25" fmla="*/ 152 h 170"/>
                <a:gd name="T26" fmla="*/ 130 w 182"/>
                <a:gd name="T27" fmla="*/ 152 h 170"/>
                <a:gd name="T28" fmla="*/ 130 w 182"/>
                <a:gd name="T29" fmla="*/ 151 h 170"/>
                <a:gd name="T30" fmla="*/ 134 w 182"/>
                <a:gd name="T31" fmla="*/ 148 h 170"/>
                <a:gd name="T32" fmla="*/ 144 w 182"/>
                <a:gd name="T33" fmla="*/ 139 h 170"/>
                <a:gd name="T34" fmla="*/ 151 w 182"/>
                <a:gd name="T35" fmla="*/ 134 h 170"/>
                <a:gd name="T36" fmla="*/ 156 w 182"/>
                <a:gd name="T37" fmla="*/ 129 h 170"/>
                <a:gd name="T38" fmla="*/ 158 w 182"/>
                <a:gd name="T39" fmla="*/ 127 h 170"/>
                <a:gd name="T40" fmla="*/ 159 w 182"/>
                <a:gd name="T41" fmla="*/ 126 h 170"/>
                <a:gd name="T42" fmla="*/ 161 w 182"/>
                <a:gd name="T43" fmla="*/ 123 h 170"/>
                <a:gd name="T44" fmla="*/ 164 w 182"/>
                <a:gd name="T45" fmla="*/ 118 h 170"/>
                <a:gd name="T46" fmla="*/ 168 w 182"/>
                <a:gd name="T47" fmla="*/ 102 h 170"/>
                <a:gd name="T48" fmla="*/ 171 w 182"/>
                <a:gd name="T49" fmla="*/ 92 h 170"/>
                <a:gd name="T50" fmla="*/ 172 w 182"/>
                <a:gd name="T51" fmla="*/ 84 h 170"/>
                <a:gd name="T52" fmla="*/ 168 w 182"/>
                <a:gd name="T53" fmla="*/ 63 h 170"/>
                <a:gd name="T54" fmla="*/ 152 w 182"/>
                <a:gd name="T55" fmla="*/ 37 h 170"/>
                <a:gd name="T56" fmla="*/ 134 w 182"/>
                <a:gd name="T57" fmla="*/ 23 h 170"/>
                <a:gd name="T58" fmla="*/ 121 w 182"/>
                <a:gd name="T59" fmla="*/ 17 h 170"/>
                <a:gd name="T60" fmla="*/ 120 w 182"/>
                <a:gd name="T61" fmla="*/ 16 h 170"/>
                <a:gd name="T62" fmla="*/ 118 w 182"/>
                <a:gd name="T63" fmla="*/ 16 h 170"/>
                <a:gd name="T64" fmla="*/ 86 w 182"/>
                <a:gd name="T65" fmla="*/ 9 h 170"/>
                <a:gd name="T66" fmla="*/ 86 w 182"/>
                <a:gd name="T67" fmla="*/ 0 h 170"/>
                <a:gd name="T68" fmla="*/ 122 w 182"/>
                <a:gd name="T69" fmla="*/ 7 h 170"/>
                <a:gd name="T70" fmla="*/ 137 w 182"/>
                <a:gd name="T71" fmla="*/ 13 h 170"/>
                <a:gd name="T72" fmla="*/ 160 w 182"/>
                <a:gd name="T73" fmla="*/ 30 h 170"/>
                <a:gd name="T74" fmla="*/ 179 w 182"/>
                <a:gd name="T75" fmla="*/ 61 h 170"/>
                <a:gd name="T76" fmla="*/ 182 w 182"/>
                <a:gd name="T77" fmla="*/ 81 h 170"/>
                <a:gd name="T78" fmla="*/ 181 w 182"/>
                <a:gd name="T79" fmla="*/ 87 h 170"/>
                <a:gd name="T80" fmla="*/ 177 w 182"/>
                <a:gd name="T81" fmla="*/ 109 h 170"/>
                <a:gd name="T82" fmla="*/ 171 w 182"/>
                <a:gd name="T83" fmla="*/ 126 h 170"/>
                <a:gd name="T84" fmla="*/ 165 w 182"/>
                <a:gd name="T85" fmla="*/ 134 h 170"/>
                <a:gd name="T86" fmla="*/ 156 w 182"/>
                <a:gd name="T87" fmla="*/ 142 h 170"/>
                <a:gd name="T88" fmla="*/ 142 w 182"/>
                <a:gd name="T89" fmla="*/ 155 h 170"/>
                <a:gd name="T90" fmla="*/ 134 w 182"/>
                <a:gd name="T91" fmla="*/ 160 h 170"/>
                <a:gd name="T92" fmla="*/ 127 w 182"/>
                <a:gd name="T93" fmla="*/ 163 h 170"/>
                <a:gd name="T94" fmla="*/ 103 w 182"/>
                <a:gd name="T95" fmla="*/ 169 h 170"/>
                <a:gd name="T96" fmla="*/ 84 w 182"/>
                <a:gd name="T97" fmla="*/ 170 h 170"/>
                <a:gd name="T98" fmla="*/ 55 w 182"/>
                <a:gd name="T99" fmla="*/ 165 h 170"/>
                <a:gd name="T100" fmla="*/ 28 w 182"/>
                <a:gd name="T101" fmla="*/ 150 h 170"/>
                <a:gd name="T102" fmla="*/ 12 w 182"/>
                <a:gd name="T103" fmla="*/ 131 h 170"/>
                <a:gd name="T104" fmla="*/ 3 w 182"/>
                <a:gd name="T105" fmla="*/ 106 h 170"/>
                <a:gd name="T106" fmla="*/ 2 w 182"/>
                <a:gd name="T107" fmla="*/ 72 h 170"/>
                <a:gd name="T108" fmla="*/ 23 w 182"/>
                <a:gd name="T109" fmla="*/ 34 h 170"/>
                <a:gd name="T110" fmla="*/ 46 w 182"/>
                <a:gd name="T111" fmla="*/ 12 h 170"/>
                <a:gd name="T112" fmla="*/ 67 w 182"/>
                <a:gd name="T113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2" h="170">
                  <a:moveTo>
                    <a:pt x="86" y="9"/>
                  </a:moveTo>
                  <a:lnTo>
                    <a:pt x="71" y="11"/>
                  </a:lnTo>
                  <a:lnTo>
                    <a:pt x="61" y="15"/>
                  </a:lnTo>
                  <a:lnTo>
                    <a:pt x="53" y="19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29" y="40"/>
                  </a:lnTo>
                  <a:lnTo>
                    <a:pt x="17" y="58"/>
                  </a:lnTo>
                  <a:lnTo>
                    <a:pt x="12" y="74"/>
                  </a:lnTo>
                  <a:lnTo>
                    <a:pt x="10" y="89"/>
                  </a:lnTo>
                  <a:lnTo>
                    <a:pt x="12" y="105"/>
                  </a:lnTo>
                  <a:lnTo>
                    <a:pt x="17" y="118"/>
                  </a:lnTo>
                  <a:lnTo>
                    <a:pt x="21" y="126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37" y="144"/>
                  </a:lnTo>
                  <a:lnTo>
                    <a:pt x="53" y="153"/>
                  </a:lnTo>
                  <a:lnTo>
                    <a:pt x="69" y="159"/>
                  </a:lnTo>
                  <a:lnTo>
                    <a:pt x="86" y="160"/>
                  </a:lnTo>
                  <a:lnTo>
                    <a:pt x="103" y="159"/>
                  </a:lnTo>
                  <a:lnTo>
                    <a:pt x="116" y="156"/>
                  </a:lnTo>
                  <a:lnTo>
                    <a:pt x="126" y="153"/>
                  </a:lnTo>
                  <a:lnTo>
                    <a:pt x="129" y="152"/>
                  </a:lnTo>
                  <a:lnTo>
                    <a:pt x="129" y="152"/>
                  </a:lnTo>
                  <a:lnTo>
                    <a:pt x="130" y="152"/>
                  </a:lnTo>
                  <a:lnTo>
                    <a:pt x="130" y="151"/>
                  </a:lnTo>
                  <a:lnTo>
                    <a:pt x="130" y="151"/>
                  </a:lnTo>
                  <a:lnTo>
                    <a:pt x="133" y="150"/>
                  </a:lnTo>
                  <a:lnTo>
                    <a:pt x="134" y="148"/>
                  </a:lnTo>
                  <a:lnTo>
                    <a:pt x="139" y="144"/>
                  </a:lnTo>
                  <a:lnTo>
                    <a:pt x="144" y="139"/>
                  </a:lnTo>
                  <a:lnTo>
                    <a:pt x="148" y="136"/>
                  </a:lnTo>
                  <a:lnTo>
                    <a:pt x="151" y="134"/>
                  </a:lnTo>
                  <a:lnTo>
                    <a:pt x="154" y="131"/>
                  </a:lnTo>
                  <a:lnTo>
                    <a:pt x="156" y="129"/>
                  </a:lnTo>
                  <a:lnTo>
                    <a:pt x="158" y="127"/>
                  </a:lnTo>
                  <a:lnTo>
                    <a:pt x="158" y="127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0" y="126"/>
                  </a:lnTo>
                  <a:lnTo>
                    <a:pt x="161" y="123"/>
                  </a:lnTo>
                  <a:lnTo>
                    <a:pt x="163" y="121"/>
                  </a:lnTo>
                  <a:lnTo>
                    <a:pt x="164" y="118"/>
                  </a:lnTo>
                  <a:lnTo>
                    <a:pt x="167" y="110"/>
                  </a:lnTo>
                  <a:lnTo>
                    <a:pt x="168" y="102"/>
                  </a:lnTo>
                  <a:lnTo>
                    <a:pt x="169" y="97"/>
                  </a:lnTo>
                  <a:lnTo>
                    <a:pt x="171" y="92"/>
                  </a:lnTo>
                  <a:lnTo>
                    <a:pt x="172" y="88"/>
                  </a:lnTo>
                  <a:lnTo>
                    <a:pt x="172" y="84"/>
                  </a:lnTo>
                  <a:lnTo>
                    <a:pt x="172" y="81"/>
                  </a:lnTo>
                  <a:lnTo>
                    <a:pt x="168" y="63"/>
                  </a:lnTo>
                  <a:lnTo>
                    <a:pt x="161" y="49"/>
                  </a:lnTo>
                  <a:lnTo>
                    <a:pt x="152" y="37"/>
                  </a:lnTo>
                  <a:lnTo>
                    <a:pt x="143" y="29"/>
                  </a:lnTo>
                  <a:lnTo>
                    <a:pt x="134" y="23"/>
                  </a:lnTo>
                  <a:lnTo>
                    <a:pt x="126" y="19"/>
                  </a:lnTo>
                  <a:lnTo>
                    <a:pt x="121" y="17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01" y="11"/>
                  </a:lnTo>
                  <a:lnTo>
                    <a:pt x="86" y="9"/>
                  </a:lnTo>
                  <a:lnTo>
                    <a:pt x="86" y="9"/>
                  </a:lnTo>
                  <a:close/>
                  <a:moveTo>
                    <a:pt x="86" y="0"/>
                  </a:moveTo>
                  <a:lnTo>
                    <a:pt x="103" y="2"/>
                  </a:lnTo>
                  <a:lnTo>
                    <a:pt x="122" y="7"/>
                  </a:lnTo>
                  <a:lnTo>
                    <a:pt x="127" y="8"/>
                  </a:lnTo>
                  <a:lnTo>
                    <a:pt x="137" y="13"/>
                  </a:lnTo>
                  <a:lnTo>
                    <a:pt x="150" y="21"/>
                  </a:lnTo>
                  <a:lnTo>
                    <a:pt x="160" y="30"/>
                  </a:lnTo>
                  <a:lnTo>
                    <a:pt x="171" y="44"/>
                  </a:lnTo>
                  <a:lnTo>
                    <a:pt x="179" y="61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2" y="83"/>
                  </a:lnTo>
                  <a:lnTo>
                    <a:pt x="181" y="87"/>
                  </a:lnTo>
                  <a:lnTo>
                    <a:pt x="180" y="96"/>
                  </a:lnTo>
                  <a:lnTo>
                    <a:pt x="177" y="109"/>
                  </a:lnTo>
                  <a:lnTo>
                    <a:pt x="173" y="122"/>
                  </a:lnTo>
                  <a:lnTo>
                    <a:pt x="171" y="126"/>
                  </a:lnTo>
                  <a:lnTo>
                    <a:pt x="168" y="131"/>
                  </a:lnTo>
                  <a:lnTo>
                    <a:pt x="165" y="134"/>
                  </a:lnTo>
                  <a:lnTo>
                    <a:pt x="161" y="136"/>
                  </a:lnTo>
                  <a:lnTo>
                    <a:pt x="156" y="142"/>
                  </a:lnTo>
                  <a:lnTo>
                    <a:pt x="150" y="148"/>
                  </a:lnTo>
                  <a:lnTo>
                    <a:pt x="142" y="155"/>
                  </a:lnTo>
                  <a:lnTo>
                    <a:pt x="137" y="159"/>
                  </a:lnTo>
                  <a:lnTo>
                    <a:pt x="134" y="160"/>
                  </a:lnTo>
                  <a:lnTo>
                    <a:pt x="133" y="161"/>
                  </a:lnTo>
                  <a:lnTo>
                    <a:pt x="127" y="163"/>
                  </a:lnTo>
                  <a:lnTo>
                    <a:pt x="117" y="165"/>
                  </a:lnTo>
                  <a:lnTo>
                    <a:pt x="103" y="169"/>
                  </a:lnTo>
                  <a:lnTo>
                    <a:pt x="86" y="170"/>
                  </a:lnTo>
                  <a:lnTo>
                    <a:pt x="84" y="170"/>
                  </a:lnTo>
                  <a:lnTo>
                    <a:pt x="71" y="169"/>
                  </a:lnTo>
                  <a:lnTo>
                    <a:pt x="55" y="165"/>
                  </a:lnTo>
                  <a:lnTo>
                    <a:pt x="41" y="159"/>
                  </a:lnTo>
                  <a:lnTo>
                    <a:pt x="28" y="150"/>
                  </a:lnTo>
                  <a:lnTo>
                    <a:pt x="16" y="135"/>
                  </a:lnTo>
                  <a:lnTo>
                    <a:pt x="12" y="131"/>
                  </a:lnTo>
                  <a:lnTo>
                    <a:pt x="7" y="121"/>
                  </a:lnTo>
                  <a:lnTo>
                    <a:pt x="3" y="106"/>
                  </a:lnTo>
                  <a:lnTo>
                    <a:pt x="0" y="89"/>
                  </a:lnTo>
                  <a:lnTo>
                    <a:pt x="2" y="72"/>
                  </a:lnTo>
                  <a:lnTo>
                    <a:pt x="10" y="54"/>
                  </a:lnTo>
                  <a:lnTo>
                    <a:pt x="23" y="34"/>
                  </a:lnTo>
                  <a:lnTo>
                    <a:pt x="42" y="13"/>
                  </a:lnTo>
                  <a:lnTo>
                    <a:pt x="46" y="12"/>
                  </a:lnTo>
                  <a:lnTo>
                    <a:pt x="54" y="7"/>
                  </a:lnTo>
                  <a:lnTo>
                    <a:pt x="67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7"/>
            <p:cNvSpPr>
              <a:spLocks/>
            </p:cNvSpPr>
            <p:nvPr/>
          </p:nvSpPr>
          <p:spPr bwMode="auto">
            <a:xfrm>
              <a:off x="7610475" y="2525713"/>
              <a:ext cx="120650" cy="53975"/>
            </a:xfrm>
            <a:custGeom>
              <a:avLst/>
              <a:gdLst>
                <a:gd name="T0" fmla="*/ 9 w 76"/>
                <a:gd name="T1" fmla="*/ 0 h 34"/>
                <a:gd name="T2" fmla="*/ 9 w 76"/>
                <a:gd name="T3" fmla="*/ 1 h 34"/>
                <a:gd name="T4" fmla="*/ 11 w 76"/>
                <a:gd name="T5" fmla="*/ 2 h 34"/>
                <a:gd name="T6" fmla="*/ 12 w 76"/>
                <a:gd name="T7" fmla="*/ 5 h 34"/>
                <a:gd name="T8" fmla="*/ 14 w 76"/>
                <a:gd name="T9" fmla="*/ 6 h 34"/>
                <a:gd name="T10" fmla="*/ 16 w 76"/>
                <a:gd name="T11" fmla="*/ 9 h 34"/>
                <a:gd name="T12" fmla="*/ 17 w 76"/>
                <a:gd name="T13" fmla="*/ 10 h 34"/>
                <a:gd name="T14" fmla="*/ 18 w 76"/>
                <a:gd name="T15" fmla="*/ 10 h 34"/>
                <a:gd name="T16" fmla="*/ 18 w 76"/>
                <a:gd name="T17" fmla="*/ 10 h 34"/>
                <a:gd name="T18" fmla="*/ 18 w 76"/>
                <a:gd name="T19" fmla="*/ 11 h 34"/>
                <a:gd name="T20" fmla="*/ 21 w 76"/>
                <a:gd name="T21" fmla="*/ 14 h 34"/>
                <a:gd name="T22" fmla="*/ 24 w 76"/>
                <a:gd name="T23" fmla="*/ 17 h 34"/>
                <a:gd name="T24" fmla="*/ 25 w 76"/>
                <a:gd name="T25" fmla="*/ 14 h 34"/>
                <a:gd name="T26" fmla="*/ 26 w 76"/>
                <a:gd name="T27" fmla="*/ 11 h 34"/>
                <a:gd name="T28" fmla="*/ 29 w 76"/>
                <a:gd name="T29" fmla="*/ 10 h 34"/>
                <a:gd name="T30" fmla="*/ 30 w 76"/>
                <a:gd name="T31" fmla="*/ 10 h 34"/>
                <a:gd name="T32" fmla="*/ 33 w 76"/>
                <a:gd name="T33" fmla="*/ 10 h 34"/>
                <a:gd name="T34" fmla="*/ 35 w 76"/>
                <a:gd name="T35" fmla="*/ 11 h 34"/>
                <a:gd name="T36" fmla="*/ 37 w 76"/>
                <a:gd name="T37" fmla="*/ 13 h 34"/>
                <a:gd name="T38" fmla="*/ 37 w 76"/>
                <a:gd name="T39" fmla="*/ 13 h 34"/>
                <a:gd name="T40" fmla="*/ 46 w 76"/>
                <a:gd name="T41" fmla="*/ 19 h 34"/>
                <a:gd name="T42" fmla="*/ 46 w 76"/>
                <a:gd name="T43" fmla="*/ 19 h 34"/>
                <a:gd name="T44" fmla="*/ 50 w 76"/>
                <a:gd name="T45" fmla="*/ 22 h 34"/>
                <a:gd name="T46" fmla="*/ 54 w 76"/>
                <a:gd name="T47" fmla="*/ 22 h 34"/>
                <a:gd name="T48" fmla="*/ 58 w 76"/>
                <a:gd name="T49" fmla="*/ 22 h 34"/>
                <a:gd name="T50" fmla="*/ 63 w 76"/>
                <a:gd name="T51" fmla="*/ 20 h 34"/>
                <a:gd name="T52" fmla="*/ 67 w 76"/>
                <a:gd name="T53" fmla="*/ 19 h 34"/>
                <a:gd name="T54" fmla="*/ 69 w 76"/>
                <a:gd name="T55" fmla="*/ 18 h 34"/>
                <a:gd name="T56" fmla="*/ 71 w 76"/>
                <a:gd name="T57" fmla="*/ 17 h 34"/>
                <a:gd name="T58" fmla="*/ 71 w 76"/>
                <a:gd name="T59" fmla="*/ 17 h 34"/>
                <a:gd name="T60" fmla="*/ 76 w 76"/>
                <a:gd name="T61" fmla="*/ 26 h 34"/>
                <a:gd name="T62" fmla="*/ 73 w 76"/>
                <a:gd name="T63" fmla="*/ 27 h 34"/>
                <a:gd name="T64" fmla="*/ 69 w 76"/>
                <a:gd name="T65" fmla="*/ 28 h 34"/>
                <a:gd name="T66" fmla="*/ 62 w 76"/>
                <a:gd name="T67" fmla="*/ 31 h 34"/>
                <a:gd name="T68" fmla="*/ 54 w 76"/>
                <a:gd name="T69" fmla="*/ 32 h 34"/>
                <a:gd name="T70" fmla="*/ 49 w 76"/>
                <a:gd name="T71" fmla="*/ 32 h 34"/>
                <a:gd name="T72" fmla="*/ 43 w 76"/>
                <a:gd name="T73" fmla="*/ 30 h 34"/>
                <a:gd name="T74" fmla="*/ 39 w 76"/>
                <a:gd name="T75" fmla="*/ 27 h 34"/>
                <a:gd name="T76" fmla="*/ 33 w 76"/>
                <a:gd name="T77" fmla="*/ 22 h 34"/>
                <a:gd name="T78" fmla="*/ 34 w 76"/>
                <a:gd name="T79" fmla="*/ 27 h 34"/>
                <a:gd name="T80" fmla="*/ 34 w 76"/>
                <a:gd name="T81" fmla="*/ 28 h 34"/>
                <a:gd name="T82" fmla="*/ 34 w 76"/>
                <a:gd name="T83" fmla="*/ 30 h 34"/>
                <a:gd name="T84" fmla="*/ 33 w 76"/>
                <a:gd name="T85" fmla="*/ 32 h 34"/>
                <a:gd name="T86" fmla="*/ 31 w 76"/>
                <a:gd name="T87" fmla="*/ 34 h 34"/>
                <a:gd name="T88" fmla="*/ 29 w 76"/>
                <a:gd name="T89" fmla="*/ 34 h 34"/>
                <a:gd name="T90" fmla="*/ 29 w 76"/>
                <a:gd name="T91" fmla="*/ 34 h 34"/>
                <a:gd name="T92" fmla="*/ 28 w 76"/>
                <a:gd name="T93" fmla="*/ 34 h 34"/>
                <a:gd name="T94" fmla="*/ 28 w 76"/>
                <a:gd name="T95" fmla="*/ 34 h 34"/>
                <a:gd name="T96" fmla="*/ 26 w 76"/>
                <a:gd name="T97" fmla="*/ 32 h 34"/>
                <a:gd name="T98" fmla="*/ 25 w 76"/>
                <a:gd name="T99" fmla="*/ 32 h 34"/>
                <a:gd name="T100" fmla="*/ 25 w 76"/>
                <a:gd name="T101" fmla="*/ 31 h 34"/>
                <a:gd name="T102" fmla="*/ 22 w 76"/>
                <a:gd name="T103" fmla="*/ 30 h 34"/>
                <a:gd name="T104" fmla="*/ 21 w 76"/>
                <a:gd name="T105" fmla="*/ 27 h 34"/>
                <a:gd name="T106" fmla="*/ 18 w 76"/>
                <a:gd name="T107" fmla="*/ 24 h 34"/>
                <a:gd name="T108" fmla="*/ 16 w 76"/>
                <a:gd name="T109" fmla="*/ 22 h 34"/>
                <a:gd name="T110" fmla="*/ 12 w 76"/>
                <a:gd name="T111" fmla="*/ 18 h 34"/>
                <a:gd name="T112" fmla="*/ 9 w 76"/>
                <a:gd name="T113" fmla="*/ 15 h 34"/>
                <a:gd name="T114" fmla="*/ 8 w 76"/>
                <a:gd name="T115" fmla="*/ 14 h 34"/>
                <a:gd name="T116" fmla="*/ 4 w 76"/>
                <a:gd name="T117" fmla="*/ 10 h 34"/>
                <a:gd name="T118" fmla="*/ 1 w 76"/>
                <a:gd name="T119" fmla="*/ 6 h 34"/>
                <a:gd name="T120" fmla="*/ 0 w 76"/>
                <a:gd name="T121" fmla="*/ 2 h 34"/>
                <a:gd name="T122" fmla="*/ 9 w 76"/>
                <a:gd name="T12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" h="34">
                  <a:moveTo>
                    <a:pt x="9" y="0"/>
                  </a:moveTo>
                  <a:lnTo>
                    <a:pt x="9" y="1"/>
                  </a:lnTo>
                  <a:lnTo>
                    <a:pt x="11" y="2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6" y="9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21" y="14"/>
                  </a:lnTo>
                  <a:lnTo>
                    <a:pt x="24" y="17"/>
                  </a:lnTo>
                  <a:lnTo>
                    <a:pt x="25" y="14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50" y="22"/>
                  </a:lnTo>
                  <a:lnTo>
                    <a:pt x="54" y="22"/>
                  </a:lnTo>
                  <a:lnTo>
                    <a:pt x="58" y="22"/>
                  </a:lnTo>
                  <a:lnTo>
                    <a:pt x="63" y="20"/>
                  </a:lnTo>
                  <a:lnTo>
                    <a:pt x="67" y="19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6" y="26"/>
                  </a:lnTo>
                  <a:lnTo>
                    <a:pt x="73" y="27"/>
                  </a:lnTo>
                  <a:lnTo>
                    <a:pt x="69" y="28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2"/>
                  </a:lnTo>
                  <a:lnTo>
                    <a:pt x="43" y="30"/>
                  </a:lnTo>
                  <a:lnTo>
                    <a:pt x="39" y="27"/>
                  </a:lnTo>
                  <a:lnTo>
                    <a:pt x="33" y="22"/>
                  </a:lnTo>
                  <a:lnTo>
                    <a:pt x="34" y="27"/>
                  </a:lnTo>
                  <a:lnTo>
                    <a:pt x="34" y="28"/>
                  </a:lnTo>
                  <a:lnTo>
                    <a:pt x="34" y="30"/>
                  </a:lnTo>
                  <a:lnTo>
                    <a:pt x="33" y="32"/>
                  </a:lnTo>
                  <a:lnTo>
                    <a:pt x="31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6" y="32"/>
                  </a:lnTo>
                  <a:lnTo>
                    <a:pt x="25" y="32"/>
                  </a:lnTo>
                  <a:lnTo>
                    <a:pt x="25" y="31"/>
                  </a:lnTo>
                  <a:lnTo>
                    <a:pt x="22" y="30"/>
                  </a:lnTo>
                  <a:lnTo>
                    <a:pt x="21" y="27"/>
                  </a:lnTo>
                  <a:lnTo>
                    <a:pt x="18" y="24"/>
                  </a:lnTo>
                  <a:lnTo>
                    <a:pt x="16" y="22"/>
                  </a:lnTo>
                  <a:lnTo>
                    <a:pt x="12" y="18"/>
                  </a:lnTo>
                  <a:lnTo>
                    <a:pt x="9" y="15"/>
                  </a:lnTo>
                  <a:lnTo>
                    <a:pt x="8" y="14"/>
                  </a:lnTo>
                  <a:lnTo>
                    <a:pt x="4" y="10"/>
                  </a:lnTo>
                  <a:lnTo>
                    <a:pt x="1" y="6"/>
                  </a:lnTo>
                  <a:lnTo>
                    <a:pt x="0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8"/>
            <p:cNvSpPr>
              <a:spLocks/>
            </p:cNvSpPr>
            <p:nvPr/>
          </p:nvSpPr>
          <p:spPr bwMode="auto">
            <a:xfrm>
              <a:off x="7477125" y="2455863"/>
              <a:ext cx="139700" cy="73025"/>
            </a:xfrm>
            <a:custGeom>
              <a:avLst/>
              <a:gdLst>
                <a:gd name="T0" fmla="*/ 9 w 88"/>
                <a:gd name="T1" fmla="*/ 0 h 46"/>
                <a:gd name="T2" fmla="*/ 11 w 88"/>
                <a:gd name="T3" fmla="*/ 3 h 46"/>
                <a:gd name="T4" fmla="*/ 12 w 88"/>
                <a:gd name="T5" fmla="*/ 7 h 46"/>
                <a:gd name="T6" fmla="*/ 15 w 88"/>
                <a:gd name="T7" fmla="*/ 11 h 46"/>
                <a:gd name="T8" fmla="*/ 19 w 88"/>
                <a:gd name="T9" fmla="*/ 15 h 46"/>
                <a:gd name="T10" fmla="*/ 24 w 88"/>
                <a:gd name="T11" fmla="*/ 19 h 46"/>
                <a:gd name="T12" fmla="*/ 28 w 88"/>
                <a:gd name="T13" fmla="*/ 21 h 46"/>
                <a:gd name="T14" fmla="*/ 32 w 88"/>
                <a:gd name="T15" fmla="*/ 24 h 46"/>
                <a:gd name="T16" fmla="*/ 36 w 88"/>
                <a:gd name="T17" fmla="*/ 25 h 46"/>
                <a:gd name="T18" fmla="*/ 38 w 88"/>
                <a:gd name="T19" fmla="*/ 27 h 46"/>
                <a:gd name="T20" fmla="*/ 40 w 88"/>
                <a:gd name="T21" fmla="*/ 28 h 46"/>
                <a:gd name="T22" fmla="*/ 41 w 88"/>
                <a:gd name="T23" fmla="*/ 28 h 46"/>
                <a:gd name="T24" fmla="*/ 45 w 88"/>
                <a:gd name="T25" fmla="*/ 29 h 46"/>
                <a:gd name="T26" fmla="*/ 49 w 88"/>
                <a:gd name="T27" fmla="*/ 30 h 46"/>
                <a:gd name="T28" fmla="*/ 50 w 88"/>
                <a:gd name="T29" fmla="*/ 28 h 46"/>
                <a:gd name="T30" fmla="*/ 50 w 88"/>
                <a:gd name="T31" fmla="*/ 27 h 46"/>
                <a:gd name="T32" fmla="*/ 50 w 88"/>
                <a:gd name="T33" fmla="*/ 25 h 46"/>
                <a:gd name="T34" fmla="*/ 51 w 88"/>
                <a:gd name="T35" fmla="*/ 25 h 46"/>
                <a:gd name="T36" fmla="*/ 51 w 88"/>
                <a:gd name="T37" fmla="*/ 24 h 46"/>
                <a:gd name="T38" fmla="*/ 54 w 88"/>
                <a:gd name="T39" fmla="*/ 23 h 46"/>
                <a:gd name="T40" fmla="*/ 55 w 88"/>
                <a:gd name="T41" fmla="*/ 21 h 46"/>
                <a:gd name="T42" fmla="*/ 58 w 88"/>
                <a:gd name="T43" fmla="*/ 20 h 46"/>
                <a:gd name="T44" fmla="*/ 62 w 88"/>
                <a:gd name="T45" fmla="*/ 20 h 46"/>
                <a:gd name="T46" fmla="*/ 63 w 88"/>
                <a:gd name="T47" fmla="*/ 20 h 46"/>
                <a:gd name="T48" fmla="*/ 66 w 88"/>
                <a:gd name="T49" fmla="*/ 21 h 46"/>
                <a:gd name="T50" fmla="*/ 67 w 88"/>
                <a:gd name="T51" fmla="*/ 23 h 46"/>
                <a:gd name="T52" fmla="*/ 70 w 88"/>
                <a:gd name="T53" fmla="*/ 25 h 46"/>
                <a:gd name="T54" fmla="*/ 71 w 88"/>
                <a:gd name="T55" fmla="*/ 29 h 46"/>
                <a:gd name="T56" fmla="*/ 71 w 88"/>
                <a:gd name="T57" fmla="*/ 30 h 46"/>
                <a:gd name="T58" fmla="*/ 71 w 88"/>
                <a:gd name="T59" fmla="*/ 32 h 46"/>
                <a:gd name="T60" fmla="*/ 70 w 88"/>
                <a:gd name="T61" fmla="*/ 33 h 46"/>
                <a:gd name="T62" fmla="*/ 68 w 88"/>
                <a:gd name="T63" fmla="*/ 36 h 46"/>
                <a:gd name="T64" fmla="*/ 75 w 88"/>
                <a:gd name="T65" fmla="*/ 36 h 46"/>
                <a:gd name="T66" fmla="*/ 81 w 88"/>
                <a:gd name="T67" fmla="*/ 36 h 46"/>
                <a:gd name="T68" fmla="*/ 84 w 88"/>
                <a:gd name="T69" fmla="*/ 36 h 46"/>
                <a:gd name="T70" fmla="*/ 87 w 88"/>
                <a:gd name="T71" fmla="*/ 36 h 46"/>
                <a:gd name="T72" fmla="*/ 87 w 88"/>
                <a:gd name="T73" fmla="*/ 36 h 46"/>
                <a:gd name="T74" fmla="*/ 87 w 88"/>
                <a:gd name="T75" fmla="*/ 36 h 46"/>
                <a:gd name="T76" fmla="*/ 88 w 88"/>
                <a:gd name="T77" fmla="*/ 46 h 46"/>
                <a:gd name="T78" fmla="*/ 87 w 88"/>
                <a:gd name="T79" fmla="*/ 46 h 46"/>
                <a:gd name="T80" fmla="*/ 84 w 88"/>
                <a:gd name="T81" fmla="*/ 46 h 46"/>
                <a:gd name="T82" fmla="*/ 81 w 88"/>
                <a:gd name="T83" fmla="*/ 46 h 46"/>
                <a:gd name="T84" fmla="*/ 74 w 88"/>
                <a:gd name="T85" fmla="*/ 46 h 46"/>
                <a:gd name="T86" fmla="*/ 63 w 88"/>
                <a:gd name="T87" fmla="*/ 45 h 46"/>
                <a:gd name="T88" fmla="*/ 55 w 88"/>
                <a:gd name="T89" fmla="*/ 41 h 46"/>
                <a:gd name="T90" fmla="*/ 54 w 88"/>
                <a:gd name="T91" fmla="*/ 41 h 46"/>
                <a:gd name="T92" fmla="*/ 49 w 88"/>
                <a:gd name="T93" fmla="*/ 41 h 46"/>
                <a:gd name="T94" fmla="*/ 43 w 88"/>
                <a:gd name="T95" fmla="*/ 40 h 46"/>
                <a:gd name="T96" fmla="*/ 37 w 88"/>
                <a:gd name="T97" fmla="*/ 37 h 46"/>
                <a:gd name="T98" fmla="*/ 36 w 88"/>
                <a:gd name="T99" fmla="*/ 37 h 46"/>
                <a:gd name="T100" fmla="*/ 34 w 88"/>
                <a:gd name="T101" fmla="*/ 36 h 46"/>
                <a:gd name="T102" fmla="*/ 32 w 88"/>
                <a:gd name="T103" fmla="*/ 34 h 46"/>
                <a:gd name="T104" fmla="*/ 28 w 88"/>
                <a:gd name="T105" fmla="*/ 33 h 46"/>
                <a:gd name="T106" fmla="*/ 24 w 88"/>
                <a:gd name="T107" fmla="*/ 30 h 46"/>
                <a:gd name="T108" fmla="*/ 19 w 88"/>
                <a:gd name="T109" fmla="*/ 28 h 46"/>
                <a:gd name="T110" fmla="*/ 11 w 88"/>
                <a:gd name="T111" fmla="*/ 20 h 46"/>
                <a:gd name="T112" fmla="*/ 3 w 88"/>
                <a:gd name="T113" fmla="*/ 11 h 46"/>
                <a:gd name="T114" fmla="*/ 0 w 88"/>
                <a:gd name="T115" fmla="*/ 0 h 46"/>
                <a:gd name="T116" fmla="*/ 9 w 88"/>
                <a:gd name="T1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" h="46">
                  <a:moveTo>
                    <a:pt x="9" y="0"/>
                  </a:moveTo>
                  <a:lnTo>
                    <a:pt x="11" y="3"/>
                  </a:lnTo>
                  <a:lnTo>
                    <a:pt x="12" y="7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4" y="19"/>
                  </a:lnTo>
                  <a:lnTo>
                    <a:pt x="28" y="21"/>
                  </a:lnTo>
                  <a:lnTo>
                    <a:pt x="32" y="24"/>
                  </a:lnTo>
                  <a:lnTo>
                    <a:pt x="36" y="25"/>
                  </a:lnTo>
                  <a:lnTo>
                    <a:pt x="38" y="27"/>
                  </a:lnTo>
                  <a:lnTo>
                    <a:pt x="40" y="28"/>
                  </a:lnTo>
                  <a:lnTo>
                    <a:pt x="41" y="28"/>
                  </a:lnTo>
                  <a:lnTo>
                    <a:pt x="45" y="29"/>
                  </a:lnTo>
                  <a:lnTo>
                    <a:pt x="49" y="30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54" y="23"/>
                  </a:lnTo>
                  <a:lnTo>
                    <a:pt x="55" y="21"/>
                  </a:lnTo>
                  <a:lnTo>
                    <a:pt x="58" y="20"/>
                  </a:lnTo>
                  <a:lnTo>
                    <a:pt x="62" y="20"/>
                  </a:lnTo>
                  <a:lnTo>
                    <a:pt x="63" y="20"/>
                  </a:lnTo>
                  <a:lnTo>
                    <a:pt x="66" y="21"/>
                  </a:lnTo>
                  <a:lnTo>
                    <a:pt x="67" y="23"/>
                  </a:lnTo>
                  <a:lnTo>
                    <a:pt x="70" y="25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2"/>
                  </a:lnTo>
                  <a:lnTo>
                    <a:pt x="70" y="33"/>
                  </a:lnTo>
                  <a:lnTo>
                    <a:pt x="68" y="36"/>
                  </a:lnTo>
                  <a:lnTo>
                    <a:pt x="75" y="36"/>
                  </a:lnTo>
                  <a:lnTo>
                    <a:pt x="81" y="36"/>
                  </a:lnTo>
                  <a:lnTo>
                    <a:pt x="84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8" y="46"/>
                  </a:lnTo>
                  <a:lnTo>
                    <a:pt x="87" y="46"/>
                  </a:lnTo>
                  <a:lnTo>
                    <a:pt x="84" y="46"/>
                  </a:lnTo>
                  <a:lnTo>
                    <a:pt x="81" y="46"/>
                  </a:lnTo>
                  <a:lnTo>
                    <a:pt x="74" y="46"/>
                  </a:lnTo>
                  <a:lnTo>
                    <a:pt x="63" y="45"/>
                  </a:lnTo>
                  <a:lnTo>
                    <a:pt x="55" y="41"/>
                  </a:lnTo>
                  <a:lnTo>
                    <a:pt x="54" y="41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7"/>
                  </a:lnTo>
                  <a:lnTo>
                    <a:pt x="36" y="37"/>
                  </a:lnTo>
                  <a:lnTo>
                    <a:pt x="34" y="36"/>
                  </a:lnTo>
                  <a:lnTo>
                    <a:pt x="32" y="34"/>
                  </a:lnTo>
                  <a:lnTo>
                    <a:pt x="28" y="33"/>
                  </a:lnTo>
                  <a:lnTo>
                    <a:pt x="24" y="30"/>
                  </a:lnTo>
                  <a:lnTo>
                    <a:pt x="19" y="28"/>
                  </a:lnTo>
                  <a:lnTo>
                    <a:pt x="11" y="20"/>
                  </a:lnTo>
                  <a:lnTo>
                    <a:pt x="3" y="11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9"/>
            <p:cNvSpPr>
              <a:spLocks/>
            </p:cNvSpPr>
            <p:nvPr/>
          </p:nvSpPr>
          <p:spPr bwMode="auto">
            <a:xfrm>
              <a:off x="7556500" y="2644775"/>
              <a:ext cx="149225" cy="63500"/>
            </a:xfrm>
            <a:custGeom>
              <a:avLst/>
              <a:gdLst>
                <a:gd name="T0" fmla="*/ 86 w 94"/>
                <a:gd name="T1" fmla="*/ 0 h 40"/>
                <a:gd name="T2" fmla="*/ 94 w 94"/>
                <a:gd name="T3" fmla="*/ 6 h 40"/>
                <a:gd name="T4" fmla="*/ 81 w 94"/>
                <a:gd name="T5" fmla="*/ 21 h 40"/>
                <a:gd name="T6" fmla="*/ 68 w 94"/>
                <a:gd name="T7" fmla="*/ 32 h 40"/>
                <a:gd name="T8" fmla="*/ 55 w 94"/>
                <a:gd name="T9" fmla="*/ 38 h 40"/>
                <a:gd name="T10" fmla="*/ 42 w 94"/>
                <a:gd name="T11" fmla="*/ 40 h 40"/>
                <a:gd name="T12" fmla="*/ 42 w 94"/>
                <a:gd name="T13" fmla="*/ 40 h 40"/>
                <a:gd name="T14" fmla="*/ 28 w 94"/>
                <a:gd name="T15" fmla="*/ 38 h 40"/>
                <a:gd name="T16" fmla="*/ 16 w 94"/>
                <a:gd name="T17" fmla="*/ 33 h 40"/>
                <a:gd name="T18" fmla="*/ 8 w 94"/>
                <a:gd name="T19" fmla="*/ 28 h 40"/>
                <a:gd name="T20" fmla="*/ 1 w 94"/>
                <a:gd name="T21" fmla="*/ 24 h 40"/>
                <a:gd name="T22" fmla="*/ 0 w 94"/>
                <a:gd name="T23" fmla="*/ 21 h 40"/>
                <a:gd name="T24" fmla="*/ 0 w 94"/>
                <a:gd name="T25" fmla="*/ 21 h 40"/>
                <a:gd name="T26" fmla="*/ 7 w 94"/>
                <a:gd name="T27" fmla="*/ 15 h 40"/>
                <a:gd name="T28" fmla="*/ 7 w 94"/>
                <a:gd name="T29" fmla="*/ 16 h 40"/>
                <a:gd name="T30" fmla="*/ 9 w 94"/>
                <a:gd name="T31" fmla="*/ 17 h 40"/>
                <a:gd name="T32" fmla="*/ 12 w 94"/>
                <a:gd name="T33" fmla="*/ 20 h 40"/>
                <a:gd name="T34" fmla="*/ 17 w 94"/>
                <a:gd name="T35" fmla="*/ 23 h 40"/>
                <a:gd name="T36" fmla="*/ 28 w 94"/>
                <a:gd name="T37" fmla="*/ 28 h 40"/>
                <a:gd name="T38" fmla="*/ 42 w 94"/>
                <a:gd name="T39" fmla="*/ 31 h 40"/>
                <a:gd name="T40" fmla="*/ 52 w 94"/>
                <a:gd name="T41" fmla="*/ 29 h 40"/>
                <a:gd name="T42" fmla="*/ 63 w 94"/>
                <a:gd name="T43" fmla="*/ 24 h 40"/>
                <a:gd name="T44" fmla="*/ 75 w 94"/>
                <a:gd name="T45" fmla="*/ 15 h 40"/>
                <a:gd name="T46" fmla="*/ 86 w 94"/>
                <a:gd name="T4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0">
                  <a:moveTo>
                    <a:pt x="86" y="0"/>
                  </a:moveTo>
                  <a:lnTo>
                    <a:pt x="94" y="6"/>
                  </a:lnTo>
                  <a:lnTo>
                    <a:pt x="81" y="21"/>
                  </a:lnTo>
                  <a:lnTo>
                    <a:pt x="68" y="32"/>
                  </a:lnTo>
                  <a:lnTo>
                    <a:pt x="55" y="38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28" y="38"/>
                  </a:lnTo>
                  <a:lnTo>
                    <a:pt x="16" y="33"/>
                  </a:lnTo>
                  <a:lnTo>
                    <a:pt x="8" y="28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9" y="17"/>
                  </a:lnTo>
                  <a:lnTo>
                    <a:pt x="12" y="20"/>
                  </a:lnTo>
                  <a:lnTo>
                    <a:pt x="17" y="23"/>
                  </a:lnTo>
                  <a:lnTo>
                    <a:pt x="28" y="28"/>
                  </a:lnTo>
                  <a:lnTo>
                    <a:pt x="42" y="31"/>
                  </a:lnTo>
                  <a:lnTo>
                    <a:pt x="52" y="29"/>
                  </a:lnTo>
                  <a:lnTo>
                    <a:pt x="63" y="24"/>
                  </a:lnTo>
                  <a:lnTo>
                    <a:pt x="75" y="15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0"/>
            <p:cNvSpPr>
              <a:spLocks/>
            </p:cNvSpPr>
            <p:nvPr/>
          </p:nvSpPr>
          <p:spPr bwMode="auto">
            <a:xfrm>
              <a:off x="7685088" y="2633663"/>
              <a:ext cx="25400" cy="23813"/>
            </a:xfrm>
            <a:custGeom>
              <a:avLst/>
              <a:gdLst>
                <a:gd name="T0" fmla="*/ 5 w 16"/>
                <a:gd name="T1" fmla="*/ 0 h 15"/>
                <a:gd name="T2" fmla="*/ 16 w 16"/>
                <a:gd name="T3" fmla="*/ 7 h 15"/>
                <a:gd name="T4" fmla="*/ 11 w 16"/>
                <a:gd name="T5" fmla="*/ 15 h 15"/>
                <a:gd name="T6" fmla="*/ 0 w 16"/>
                <a:gd name="T7" fmla="*/ 7 h 15"/>
                <a:gd name="T8" fmla="*/ 5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5" y="0"/>
                  </a:moveTo>
                  <a:lnTo>
                    <a:pt x="16" y="7"/>
                  </a:lnTo>
                  <a:lnTo>
                    <a:pt x="11" y="15"/>
                  </a:lnTo>
                  <a:lnTo>
                    <a:pt x="0" y="7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51"/>
            <p:cNvSpPr>
              <a:spLocks noEditPoints="1"/>
            </p:cNvSpPr>
            <p:nvPr/>
          </p:nvSpPr>
          <p:spPr bwMode="auto">
            <a:xfrm>
              <a:off x="7583488" y="2684463"/>
              <a:ext cx="93663" cy="71438"/>
            </a:xfrm>
            <a:custGeom>
              <a:avLst/>
              <a:gdLst>
                <a:gd name="T0" fmla="*/ 0 w 59"/>
                <a:gd name="T1" fmla="*/ 7 h 45"/>
                <a:gd name="T2" fmla="*/ 0 w 59"/>
                <a:gd name="T3" fmla="*/ 7 h 45"/>
                <a:gd name="T4" fmla="*/ 0 w 59"/>
                <a:gd name="T5" fmla="*/ 7 h 45"/>
                <a:gd name="T6" fmla="*/ 0 w 59"/>
                <a:gd name="T7" fmla="*/ 7 h 45"/>
                <a:gd name="T8" fmla="*/ 50 w 59"/>
                <a:gd name="T9" fmla="*/ 0 h 45"/>
                <a:gd name="T10" fmla="*/ 59 w 59"/>
                <a:gd name="T11" fmla="*/ 2 h 45"/>
                <a:gd name="T12" fmla="*/ 56 w 59"/>
                <a:gd name="T13" fmla="*/ 16 h 45"/>
                <a:gd name="T14" fmla="*/ 51 w 59"/>
                <a:gd name="T15" fmla="*/ 28 h 45"/>
                <a:gd name="T16" fmla="*/ 45 w 59"/>
                <a:gd name="T17" fmla="*/ 36 h 45"/>
                <a:gd name="T18" fmla="*/ 38 w 59"/>
                <a:gd name="T19" fmla="*/ 41 h 45"/>
                <a:gd name="T20" fmla="*/ 33 w 59"/>
                <a:gd name="T21" fmla="*/ 44 h 45"/>
                <a:gd name="T22" fmla="*/ 31 w 59"/>
                <a:gd name="T23" fmla="*/ 45 h 45"/>
                <a:gd name="T24" fmla="*/ 29 w 59"/>
                <a:gd name="T25" fmla="*/ 45 h 45"/>
                <a:gd name="T26" fmla="*/ 28 w 59"/>
                <a:gd name="T27" fmla="*/ 45 h 45"/>
                <a:gd name="T28" fmla="*/ 18 w 59"/>
                <a:gd name="T29" fmla="*/ 40 h 45"/>
                <a:gd name="T30" fmla="*/ 11 w 59"/>
                <a:gd name="T31" fmla="*/ 32 h 45"/>
                <a:gd name="T32" fmla="*/ 5 w 59"/>
                <a:gd name="T33" fmla="*/ 24 h 45"/>
                <a:gd name="T34" fmla="*/ 4 w 59"/>
                <a:gd name="T35" fmla="*/ 19 h 45"/>
                <a:gd name="T36" fmla="*/ 1 w 59"/>
                <a:gd name="T37" fmla="*/ 13 h 45"/>
                <a:gd name="T38" fmla="*/ 1 w 59"/>
                <a:gd name="T39" fmla="*/ 11 h 45"/>
                <a:gd name="T40" fmla="*/ 0 w 59"/>
                <a:gd name="T41" fmla="*/ 8 h 45"/>
                <a:gd name="T42" fmla="*/ 0 w 59"/>
                <a:gd name="T43" fmla="*/ 7 h 45"/>
                <a:gd name="T44" fmla="*/ 9 w 59"/>
                <a:gd name="T45" fmla="*/ 6 h 45"/>
                <a:gd name="T46" fmla="*/ 9 w 59"/>
                <a:gd name="T47" fmla="*/ 6 h 45"/>
                <a:gd name="T48" fmla="*/ 11 w 59"/>
                <a:gd name="T49" fmla="*/ 7 h 45"/>
                <a:gd name="T50" fmla="*/ 11 w 59"/>
                <a:gd name="T51" fmla="*/ 10 h 45"/>
                <a:gd name="T52" fmla="*/ 12 w 59"/>
                <a:gd name="T53" fmla="*/ 13 h 45"/>
                <a:gd name="T54" fmla="*/ 14 w 59"/>
                <a:gd name="T55" fmla="*/ 19 h 45"/>
                <a:gd name="T56" fmla="*/ 17 w 59"/>
                <a:gd name="T57" fmla="*/ 24 h 45"/>
                <a:gd name="T58" fmla="*/ 21 w 59"/>
                <a:gd name="T59" fmla="*/ 29 h 45"/>
                <a:gd name="T60" fmla="*/ 25 w 59"/>
                <a:gd name="T61" fmla="*/ 33 h 45"/>
                <a:gd name="T62" fmla="*/ 29 w 59"/>
                <a:gd name="T63" fmla="*/ 36 h 45"/>
                <a:gd name="T64" fmla="*/ 30 w 59"/>
                <a:gd name="T65" fmla="*/ 34 h 45"/>
                <a:gd name="T66" fmla="*/ 34 w 59"/>
                <a:gd name="T67" fmla="*/ 32 h 45"/>
                <a:gd name="T68" fmla="*/ 38 w 59"/>
                <a:gd name="T69" fmla="*/ 29 h 45"/>
                <a:gd name="T70" fmla="*/ 43 w 59"/>
                <a:gd name="T71" fmla="*/ 23 h 45"/>
                <a:gd name="T72" fmla="*/ 47 w 59"/>
                <a:gd name="T73" fmla="*/ 13 h 45"/>
                <a:gd name="T74" fmla="*/ 50 w 59"/>
                <a:gd name="T7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45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50" y="0"/>
                  </a:moveTo>
                  <a:lnTo>
                    <a:pt x="59" y="2"/>
                  </a:lnTo>
                  <a:lnTo>
                    <a:pt x="56" y="16"/>
                  </a:lnTo>
                  <a:lnTo>
                    <a:pt x="51" y="28"/>
                  </a:lnTo>
                  <a:lnTo>
                    <a:pt x="45" y="36"/>
                  </a:lnTo>
                  <a:lnTo>
                    <a:pt x="38" y="41"/>
                  </a:lnTo>
                  <a:lnTo>
                    <a:pt x="33" y="44"/>
                  </a:lnTo>
                  <a:lnTo>
                    <a:pt x="31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18" y="40"/>
                  </a:lnTo>
                  <a:lnTo>
                    <a:pt x="11" y="32"/>
                  </a:lnTo>
                  <a:lnTo>
                    <a:pt x="5" y="24"/>
                  </a:lnTo>
                  <a:lnTo>
                    <a:pt x="4" y="19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7"/>
                  </a:lnTo>
                  <a:lnTo>
                    <a:pt x="11" y="10"/>
                  </a:lnTo>
                  <a:lnTo>
                    <a:pt x="12" y="13"/>
                  </a:lnTo>
                  <a:lnTo>
                    <a:pt x="14" y="19"/>
                  </a:lnTo>
                  <a:lnTo>
                    <a:pt x="17" y="24"/>
                  </a:lnTo>
                  <a:lnTo>
                    <a:pt x="21" y="29"/>
                  </a:lnTo>
                  <a:lnTo>
                    <a:pt x="25" y="33"/>
                  </a:lnTo>
                  <a:lnTo>
                    <a:pt x="29" y="36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8" y="29"/>
                  </a:lnTo>
                  <a:lnTo>
                    <a:pt x="43" y="23"/>
                  </a:lnTo>
                  <a:lnTo>
                    <a:pt x="47" y="13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2"/>
            <p:cNvSpPr>
              <a:spLocks noEditPoints="1"/>
            </p:cNvSpPr>
            <p:nvPr/>
          </p:nvSpPr>
          <p:spPr bwMode="auto">
            <a:xfrm>
              <a:off x="7758113" y="2709863"/>
              <a:ext cx="44450" cy="52388"/>
            </a:xfrm>
            <a:custGeom>
              <a:avLst/>
              <a:gdLst>
                <a:gd name="T0" fmla="*/ 12 w 28"/>
                <a:gd name="T1" fmla="*/ 11 h 33"/>
                <a:gd name="T2" fmla="*/ 12 w 28"/>
                <a:gd name="T3" fmla="*/ 11 h 33"/>
                <a:gd name="T4" fmla="*/ 11 w 28"/>
                <a:gd name="T5" fmla="*/ 11 h 33"/>
                <a:gd name="T6" fmla="*/ 11 w 28"/>
                <a:gd name="T7" fmla="*/ 11 h 33"/>
                <a:gd name="T8" fmla="*/ 11 w 28"/>
                <a:gd name="T9" fmla="*/ 11 h 33"/>
                <a:gd name="T10" fmla="*/ 11 w 28"/>
                <a:gd name="T11" fmla="*/ 12 h 33"/>
                <a:gd name="T12" fmla="*/ 9 w 28"/>
                <a:gd name="T13" fmla="*/ 14 h 33"/>
                <a:gd name="T14" fmla="*/ 9 w 28"/>
                <a:gd name="T15" fmla="*/ 16 h 33"/>
                <a:gd name="T16" fmla="*/ 11 w 28"/>
                <a:gd name="T17" fmla="*/ 17 h 33"/>
                <a:gd name="T18" fmla="*/ 11 w 28"/>
                <a:gd name="T19" fmla="*/ 18 h 33"/>
                <a:gd name="T20" fmla="*/ 11 w 28"/>
                <a:gd name="T21" fmla="*/ 21 h 33"/>
                <a:gd name="T22" fmla="*/ 12 w 28"/>
                <a:gd name="T23" fmla="*/ 22 h 33"/>
                <a:gd name="T24" fmla="*/ 12 w 28"/>
                <a:gd name="T25" fmla="*/ 22 h 33"/>
                <a:gd name="T26" fmla="*/ 13 w 28"/>
                <a:gd name="T27" fmla="*/ 21 h 33"/>
                <a:gd name="T28" fmla="*/ 16 w 28"/>
                <a:gd name="T29" fmla="*/ 20 h 33"/>
                <a:gd name="T30" fmla="*/ 16 w 28"/>
                <a:gd name="T31" fmla="*/ 18 h 33"/>
                <a:gd name="T32" fmla="*/ 17 w 28"/>
                <a:gd name="T33" fmla="*/ 18 h 33"/>
                <a:gd name="T34" fmla="*/ 17 w 28"/>
                <a:gd name="T35" fmla="*/ 18 h 33"/>
                <a:gd name="T36" fmla="*/ 17 w 28"/>
                <a:gd name="T37" fmla="*/ 18 h 33"/>
                <a:gd name="T38" fmla="*/ 17 w 28"/>
                <a:gd name="T39" fmla="*/ 17 h 33"/>
                <a:gd name="T40" fmla="*/ 18 w 28"/>
                <a:gd name="T41" fmla="*/ 16 h 33"/>
                <a:gd name="T42" fmla="*/ 17 w 28"/>
                <a:gd name="T43" fmla="*/ 13 h 33"/>
                <a:gd name="T44" fmla="*/ 16 w 28"/>
                <a:gd name="T45" fmla="*/ 12 h 33"/>
                <a:gd name="T46" fmla="*/ 13 w 28"/>
                <a:gd name="T47" fmla="*/ 11 h 33"/>
                <a:gd name="T48" fmla="*/ 12 w 28"/>
                <a:gd name="T49" fmla="*/ 11 h 33"/>
                <a:gd name="T50" fmla="*/ 12 w 28"/>
                <a:gd name="T51" fmla="*/ 0 h 33"/>
                <a:gd name="T52" fmla="*/ 16 w 28"/>
                <a:gd name="T53" fmla="*/ 1 h 33"/>
                <a:gd name="T54" fmla="*/ 18 w 28"/>
                <a:gd name="T55" fmla="*/ 3 h 33"/>
                <a:gd name="T56" fmla="*/ 22 w 28"/>
                <a:gd name="T57" fmla="*/ 4 h 33"/>
                <a:gd name="T58" fmla="*/ 24 w 28"/>
                <a:gd name="T59" fmla="*/ 5 h 33"/>
                <a:gd name="T60" fmla="*/ 25 w 28"/>
                <a:gd name="T61" fmla="*/ 5 h 33"/>
                <a:gd name="T62" fmla="*/ 26 w 28"/>
                <a:gd name="T63" fmla="*/ 7 h 33"/>
                <a:gd name="T64" fmla="*/ 26 w 28"/>
                <a:gd name="T65" fmla="*/ 8 h 33"/>
                <a:gd name="T66" fmla="*/ 28 w 28"/>
                <a:gd name="T67" fmla="*/ 12 h 33"/>
                <a:gd name="T68" fmla="*/ 28 w 28"/>
                <a:gd name="T69" fmla="*/ 16 h 33"/>
                <a:gd name="T70" fmla="*/ 28 w 28"/>
                <a:gd name="T71" fmla="*/ 18 h 33"/>
                <a:gd name="T72" fmla="*/ 26 w 28"/>
                <a:gd name="T73" fmla="*/ 22 h 33"/>
                <a:gd name="T74" fmla="*/ 25 w 28"/>
                <a:gd name="T75" fmla="*/ 25 h 33"/>
                <a:gd name="T76" fmla="*/ 24 w 28"/>
                <a:gd name="T77" fmla="*/ 26 h 33"/>
                <a:gd name="T78" fmla="*/ 22 w 28"/>
                <a:gd name="T79" fmla="*/ 28 h 33"/>
                <a:gd name="T80" fmla="*/ 18 w 28"/>
                <a:gd name="T81" fmla="*/ 30 h 33"/>
                <a:gd name="T82" fmla="*/ 16 w 28"/>
                <a:gd name="T83" fmla="*/ 31 h 33"/>
                <a:gd name="T84" fmla="*/ 12 w 28"/>
                <a:gd name="T85" fmla="*/ 33 h 33"/>
                <a:gd name="T86" fmla="*/ 12 w 28"/>
                <a:gd name="T87" fmla="*/ 33 h 33"/>
                <a:gd name="T88" fmla="*/ 9 w 28"/>
                <a:gd name="T89" fmla="*/ 31 h 33"/>
                <a:gd name="T90" fmla="*/ 7 w 28"/>
                <a:gd name="T91" fmla="*/ 30 h 33"/>
                <a:gd name="T92" fmla="*/ 4 w 28"/>
                <a:gd name="T93" fmla="*/ 29 h 33"/>
                <a:gd name="T94" fmla="*/ 3 w 28"/>
                <a:gd name="T95" fmla="*/ 26 h 33"/>
                <a:gd name="T96" fmla="*/ 1 w 28"/>
                <a:gd name="T97" fmla="*/ 24 h 33"/>
                <a:gd name="T98" fmla="*/ 0 w 28"/>
                <a:gd name="T99" fmla="*/ 21 h 33"/>
                <a:gd name="T100" fmla="*/ 0 w 28"/>
                <a:gd name="T101" fmla="*/ 18 h 33"/>
                <a:gd name="T102" fmla="*/ 0 w 28"/>
                <a:gd name="T103" fmla="*/ 17 h 33"/>
                <a:gd name="T104" fmla="*/ 0 w 28"/>
                <a:gd name="T105" fmla="*/ 14 h 33"/>
                <a:gd name="T106" fmla="*/ 0 w 28"/>
                <a:gd name="T107" fmla="*/ 11 h 33"/>
                <a:gd name="T108" fmla="*/ 1 w 28"/>
                <a:gd name="T109" fmla="*/ 7 h 33"/>
                <a:gd name="T110" fmla="*/ 3 w 28"/>
                <a:gd name="T111" fmla="*/ 4 h 33"/>
                <a:gd name="T112" fmla="*/ 5 w 28"/>
                <a:gd name="T113" fmla="*/ 1 h 33"/>
                <a:gd name="T114" fmla="*/ 8 w 28"/>
                <a:gd name="T115" fmla="*/ 1 h 33"/>
                <a:gd name="T116" fmla="*/ 12 w 28"/>
                <a:gd name="T1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33">
                  <a:moveTo>
                    <a:pt x="12" y="11"/>
                  </a:move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1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1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13" y="11"/>
                  </a:lnTo>
                  <a:lnTo>
                    <a:pt x="12" y="11"/>
                  </a:lnTo>
                  <a:close/>
                  <a:moveTo>
                    <a:pt x="12" y="0"/>
                  </a:move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6" y="22"/>
                  </a:lnTo>
                  <a:lnTo>
                    <a:pt x="25" y="25"/>
                  </a:lnTo>
                  <a:lnTo>
                    <a:pt x="24" y="26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1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1"/>
                  </a:lnTo>
                  <a:lnTo>
                    <a:pt x="7" y="30"/>
                  </a:lnTo>
                  <a:lnTo>
                    <a:pt x="4" y="29"/>
                  </a:lnTo>
                  <a:lnTo>
                    <a:pt x="3" y="26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53"/>
            <p:cNvSpPr>
              <a:spLocks noEditPoints="1"/>
            </p:cNvSpPr>
            <p:nvPr/>
          </p:nvSpPr>
          <p:spPr bwMode="auto">
            <a:xfrm>
              <a:off x="7799388" y="2624138"/>
              <a:ext cx="73025" cy="85725"/>
            </a:xfrm>
            <a:custGeom>
              <a:avLst/>
              <a:gdLst>
                <a:gd name="T0" fmla="*/ 17 w 46"/>
                <a:gd name="T1" fmla="*/ 11 h 54"/>
                <a:gd name="T2" fmla="*/ 16 w 46"/>
                <a:gd name="T3" fmla="*/ 12 h 54"/>
                <a:gd name="T4" fmla="*/ 12 w 46"/>
                <a:gd name="T5" fmla="*/ 17 h 54"/>
                <a:gd name="T6" fmla="*/ 11 w 46"/>
                <a:gd name="T7" fmla="*/ 23 h 54"/>
                <a:gd name="T8" fmla="*/ 11 w 46"/>
                <a:gd name="T9" fmla="*/ 29 h 54"/>
                <a:gd name="T10" fmla="*/ 11 w 46"/>
                <a:gd name="T11" fmla="*/ 37 h 54"/>
                <a:gd name="T12" fmla="*/ 13 w 46"/>
                <a:gd name="T13" fmla="*/ 42 h 54"/>
                <a:gd name="T14" fmla="*/ 17 w 46"/>
                <a:gd name="T15" fmla="*/ 45 h 54"/>
                <a:gd name="T16" fmla="*/ 21 w 46"/>
                <a:gd name="T17" fmla="*/ 44 h 54"/>
                <a:gd name="T18" fmla="*/ 26 w 46"/>
                <a:gd name="T19" fmla="*/ 41 h 54"/>
                <a:gd name="T20" fmla="*/ 30 w 46"/>
                <a:gd name="T21" fmla="*/ 34 h 54"/>
                <a:gd name="T22" fmla="*/ 34 w 46"/>
                <a:gd name="T23" fmla="*/ 27 h 54"/>
                <a:gd name="T24" fmla="*/ 36 w 46"/>
                <a:gd name="T25" fmla="*/ 19 h 54"/>
                <a:gd name="T26" fmla="*/ 34 w 46"/>
                <a:gd name="T27" fmla="*/ 13 h 54"/>
                <a:gd name="T28" fmla="*/ 26 w 46"/>
                <a:gd name="T29" fmla="*/ 17 h 54"/>
                <a:gd name="T30" fmla="*/ 26 w 46"/>
                <a:gd name="T31" fmla="*/ 16 h 54"/>
                <a:gd name="T32" fmla="*/ 24 w 46"/>
                <a:gd name="T33" fmla="*/ 13 h 54"/>
                <a:gd name="T34" fmla="*/ 20 w 46"/>
                <a:gd name="T35" fmla="*/ 11 h 54"/>
                <a:gd name="T36" fmla="*/ 24 w 46"/>
                <a:gd name="T37" fmla="*/ 0 h 54"/>
                <a:gd name="T38" fmla="*/ 36 w 46"/>
                <a:gd name="T39" fmla="*/ 3 h 54"/>
                <a:gd name="T40" fmla="*/ 43 w 46"/>
                <a:gd name="T41" fmla="*/ 10 h 54"/>
                <a:gd name="T42" fmla="*/ 46 w 46"/>
                <a:gd name="T43" fmla="*/ 19 h 54"/>
                <a:gd name="T44" fmla="*/ 41 w 46"/>
                <a:gd name="T45" fmla="*/ 36 h 54"/>
                <a:gd name="T46" fmla="*/ 33 w 46"/>
                <a:gd name="T47" fmla="*/ 48 h 54"/>
                <a:gd name="T48" fmla="*/ 30 w 46"/>
                <a:gd name="T49" fmla="*/ 50 h 54"/>
                <a:gd name="T50" fmla="*/ 24 w 46"/>
                <a:gd name="T51" fmla="*/ 54 h 54"/>
                <a:gd name="T52" fmla="*/ 17 w 46"/>
                <a:gd name="T53" fmla="*/ 54 h 54"/>
                <a:gd name="T54" fmla="*/ 9 w 46"/>
                <a:gd name="T55" fmla="*/ 53 h 54"/>
                <a:gd name="T56" fmla="*/ 4 w 46"/>
                <a:gd name="T57" fmla="*/ 48 h 54"/>
                <a:gd name="T58" fmla="*/ 2 w 46"/>
                <a:gd name="T59" fmla="*/ 38 h 54"/>
                <a:gd name="T60" fmla="*/ 0 w 46"/>
                <a:gd name="T61" fmla="*/ 29 h 54"/>
                <a:gd name="T62" fmla="*/ 0 w 46"/>
                <a:gd name="T63" fmla="*/ 23 h 54"/>
                <a:gd name="T64" fmla="*/ 2 w 46"/>
                <a:gd name="T65" fmla="*/ 20 h 54"/>
                <a:gd name="T66" fmla="*/ 2 w 46"/>
                <a:gd name="T67" fmla="*/ 19 h 54"/>
                <a:gd name="T68" fmla="*/ 5 w 46"/>
                <a:gd name="T69" fmla="*/ 10 h 54"/>
                <a:gd name="T70" fmla="*/ 12 w 46"/>
                <a:gd name="T71" fmla="*/ 3 h 54"/>
                <a:gd name="T72" fmla="*/ 19 w 46"/>
                <a:gd name="T73" fmla="*/ 0 h 54"/>
                <a:gd name="T74" fmla="*/ 24 w 46"/>
                <a:gd name="T75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54">
                  <a:moveTo>
                    <a:pt x="19" y="11"/>
                  </a:moveTo>
                  <a:lnTo>
                    <a:pt x="17" y="11"/>
                  </a:lnTo>
                  <a:lnTo>
                    <a:pt x="17" y="11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12" y="41"/>
                  </a:lnTo>
                  <a:lnTo>
                    <a:pt x="13" y="42"/>
                  </a:lnTo>
                  <a:lnTo>
                    <a:pt x="15" y="44"/>
                  </a:lnTo>
                  <a:lnTo>
                    <a:pt x="17" y="45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5" y="42"/>
                  </a:lnTo>
                  <a:lnTo>
                    <a:pt x="26" y="41"/>
                  </a:lnTo>
                  <a:lnTo>
                    <a:pt x="28" y="38"/>
                  </a:lnTo>
                  <a:lnTo>
                    <a:pt x="30" y="34"/>
                  </a:lnTo>
                  <a:lnTo>
                    <a:pt x="32" y="30"/>
                  </a:lnTo>
                  <a:lnTo>
                    <a:pt x="34" y="27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5" y="15"/>
                  </a:lnTo>
                  <a:lnTo>
                    <a:pt x="24" y="13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19" y="11"/>
                  </a:lnTo>
                  <a:close/>
                  <a:moveTo>
                    <a:pt x="24" y="0"/>
                  </a:moveTo>
                  <a:lnTo>
                    <a:pt x="30" y="2"/>
                  </a:lnTo>
                  <a:lnTo>
                    <a:pt x="36" y="3"/>
                  </a:lnTo>
                  <a:lnTo>
                    <a:pt x="41" y="6"/>
                  </a:lnTo>
                  <a:lnTo>
                    <a:pt x="43" y="10"/>
                  </a:lnTo>
                  <a:lnTo>
                    <a:pt x="45" y="13"/>
                  </a:lnTo>
                  <a:lnTo>
                    <a:pt x="46" y="19"/>
                  </a:lnTo>
                  <a:lnTo>
                    <a:pt x="43" y="28"/>
                  </a:lnTo>
                  <a:lnTo>
                    <a:pt x="41" y="36"/>
                  </a:lnTo>
                  <a:lnTo>
                    <a:pt x="37" y="42"/>
                  </a:lnTo>
                  <a:lnTo>
                    <a:pt x="33" y="48"/>
                  </a:lnTo>
                  <a:lnTo>
                    <a:pt x="32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24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7" y="50"/>
                  </a:lnTo>
                  <a:lnTo>
                    <a:pt x="4" y="48"/>
                  </a:lnTo>
                  <a:lnTo>
                    <a:pt x="3" y="45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54"/>
            <p:cNvSpPr>
              <a:spLocks noEditPoints="1"/>
            </p:cNvSpPr>
            <p:nvPr/>
          </p:nvSpPr>
          <p:spPr bwMode="auto">
            <a:xfrm>
              <a:off x="7731125" y="2122488"/>
              <a:ext cx="619125" cy="517525"/>
            </a:xfrm>
            <a:custGeom>
              <a:avLst/>
              <a:gdLst>
                <a:gd name="T0" fmla="*/ 190 w 390"/>
                <a:gd name="T1" fmla="*/ 14 h 326"/>
                <a:gd name="T2" fmla="*/ 136 w 390"/>
                <a:gd name="T3" fmla="*/ 15 h 326"/>
                <a:gd name="T4" fmla="*/ 93 w 390"/>
                <a:gd name="T5" fmla="*/ 51 h 326"/>
                <a:gd name="T6" fmla="*/ 90 w 390"/>
                <a:gd name="T7" fmla="*/ 57 h 326"/>
                <a:gd name="T8" fmla="*/ 80 w 390"/>
                <a:gd name="T9" fmla="*/ 65 h 326"/>
                <a:gd name="T10" fmla="*/ 46 w 390"/>
                <a:gd name="T11" fmla="*/ 74 h 326"/>
                <a:gd name="T12" fmla="*/ 42 w 390"/>
                <a:gd name="T13" fmla="*/ 77 h 326"/>
                <a:gd name="T14" fmla="*/ 21 w 390"/>
                <a:gd name="T15" fmla="*/ 94 h 326"/>
                <a:gd name="T16" fmla="*/ 18 w 390"/>
                <a:gd name="T17" fmla="*/ 165 h 326"/>
                <a:gd name="T18" fmla="*/ 24 w 390"/>
                <a:gd name="T19" fmla="*/ 184 h 326"/>
                <a:gd name="T20" fmla="*/ 17 w 390"/>
                <a:gd name="T21" fmla="*/ 197 h 326"/>
                <a:gd name="T22" fmla="*/ 20 w 390"/>
                <a:gd name="T23" fmla="*/ 238 h 326"/>
                <a:gd name="T24" fmla="*/ 46 w 390"/>
                <a:gd name="T25" fmla="*/ 259 h 326"/>
                <a:gd name="T26" fmla="*/ 54 w 390"/>
                <a:gd name="T27" fmla="*/ 271 h 326"/>
                <a:gd name="T28" fmla="*/ 67 w 390"/>
                <a:gd name="T29" fmla="*/ 290 h 326"/>
                <a:gd name="T30" fmla="*/ 136 w 390"/>
                <a:gd name="T31" fmla="*/ 310 h 326"/>
                <a:gd name="T32" fmla="*/ 173 w 390"/>
                <a:gd name="T33" fmla="*/ 299 h 326"/>
                <a:gd name="T34" fmla="*/ 186 w 390"/>
                <a:gd name="T35" fmla="*/ 303 h 326"/>
                <a:gd name="T36" fmla="*/ 244 w 390"/>
                <a:gd name="T37" fmla="*/ 315 h 326"/>
                <a:gd name="T38" fmla="*/ 317 w 390"/>
                <a:gd name="T39" fmla="*/ 265 h 326"/>
                <a:gd name="T40" fmla="*/ 335 w 390"/>
                <a:gd name="T41" fmla="*/ 242 h 326"/>
                <a:gd name="T42" fmla="*/ 368 w 390"/>
                <a:gd name="T43" fmla="*/ 209 h 326"/>
                <a:gd name="T44" fmla="*/ 354 w 390"/>
                <a:gd name="T45" fmla="*/ 129 h 326"/>
                <a:gd name="T46" fmla="*/ 343 w 390"/>
                <a:gd name="T47" fmla="*/ 121 h 326"/>
                <a:gd name="T48" fmla="*/ 347 w 390"/>
                <a:gd name="T49" fmla="*/ 103 h 326"/>
                <a:gd name="T50" fmla="*/ 330 w 390"/>
                <a:gd name="T51" fmla="*/ 51 h 326"/>
                <a:gd name="T52" fmla="*/ 287 w 390"/>
                <a:gd name="T53" fmla="*/ 26 h 326"/>
                <a:gd name="T54" fmla="*/ 219 w 390"/>
                <a:gd name="T55" fmla="*/ 9 h 326"/>
                <a:gd name="T56" fmla="*/ 234 w 390"/>
                <a:gd name="T57" fmla="*/ 0 h 326"/>
                <a:gd name="T58" fmla="*/ 291 w 390"/>
                <a:gd name="T59" fmla="*/ 17 h 326"/>
                <a:gd name="T60" fmla="*/ 352 w 390"/>
                <a:gd name="T61" fmla="*/ 72 h 326"/>
                <a:gd name="T62" fmla="*/ 356 w 390"/>
                <a:gd name="T63" fmla="*/ 108 h 326"/>
                <a:gd name="T64" fmla="*/ 352 w 390"/>
                <a:gd name="T65" fmla="*/ 119 h 326"/>
                <a:gd name="T66" fmla="*/ 355 w 390"/>
                <a:gd name="T67" fmla="*/ 120 h 326"/>
                <a:gd name="T68" fmla="*/ 390 w 390"/>
                <a:gd name="T69" fmla="*/ 174 h 326"/>
                <a:gd name="T70" fmla="*/ 354 w 390"/>
                <a:gd name="T71" fmla="*/ 239 h 326"/>
                <a:gd name="T72" fmla="*/ 335 w 390"/>
                <a:gd name="T73" fmla="*/ 254 h 326"/>
                <a:gd name="T74" fmla="*/ 326 w 390"/>
                <a:gd name="T75" fmla="*/ 268 h 326"/>
                <a:gd name="T76" fmla="*/ 304 w 390"/>
                <a:gd name="T77" fmla="*/ 303 h 326"/>
                <a:gd name="T78" fmla="*/ 244 w 390"/>
                <a:gd name="T79" fmla="*/ 326 h 326"/>
                <a:gd name="T80" fmla="*/ 179 w 390"/>
                <a:gd name="T81" fmla="*/ 311 h 326"/>
                <a:gd name="T82" fmla="*/ 168 w 390"/>
                <a:gd name="T83" fmla="*/ 311 h 326"/>
                <a:gd name="T84" fmla="*/ 164 w 390"/>
                <a:gd name="T85" fmla="*/ 312 h 326"/>
                <a:gd name="T86" fmla="*/ 69 w 390"/>
                <a:gd name="T87" fmla="*/ 306 h 326"/>
                <a:gd name="T88" fmla="*/ 45 w 390"/>
                <a:gd name="T89" fmla="*/ 272 h 326"/>
                <a:gd name="T90" fmla="*/ 42 w 390"/>
                <a:gd name="T91" fmla="*/ 268 h 326"/>
                <a:gd name="T92" fmla="*/ 10 w 390"/>
                <a:gd name="T93" fmla="*/ 243 h 326"/>
                <a:gd name="T94" fmla="*/ 10 w 390"/>
                <a:gd name="T95" fmla="*/ 188 h 326"/>
                <a:gd name="T96" fmla="*/ 13 w 390"/>
                <a:gd name="T97" fmla="*/ 174 h 326"/>
                <a:gd name="T98" fmla="*/ 9 w 390"/>
                <a:gd name="T99" fmla="*/ 170 h 326"/>
                <a:gd name="T100" fmla="*/ 13 w 390"/>
                <a:gd name="T101" fmla="*/ 87 h 326"/>
                <a:gd name="T102" fmla="*/ 38 w 390"/>
                <a:gd name="T103" fmla="*/ 68 h 326"/>
                <a:gd name="T104" fmla="*/ 81 w 390"/>
                <a:gd name="T105" fmla="*/ 55 h 326"/>
                <a:gd name="T106" fmla="*/ 101 w 390"/>
                <a:gd name="T107" fmla="*/ 26 h 326"/>
                <a:gd name="T108" fmla="*/ 179 w 390"/>
                <a:gd name="T109" fmla="*/ 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0" h="326">
                  <a:moveTo>
                    <a:pt x="199" y="7"/>
                  </a:moveTo>
                  <a:lnTo>
                    <a:pt x="195" y="17"/>
                  </a:lnTo>
                  <a:lnTo>
                    <a:pt x="194" y="15"/>
                  </a:lnTo>
                  <a:lnTo>
                    <a:pt x="193" y="15"/>
                  </a:lnTo>
                  <a:lnTo>
                    <a:pt x="190" y="14"/>
                  </a:lnTo>
                  <a:lnTo>
                    <a:pt x="186" y="13"/>
                  </a:lnTo>
                  <a:lnTo>
                    <a:pt x="175" y="11"/>
                  </a:lnTo>
                  <a:lnTo>
                    <a:pt x="164" y="10"/>
                  </a:lnTo>
                  <a:lnTo>
                    <a:pt x="151" y="11"/>
                  </a:lnTo>
                  <a:lnTo>
                    <a:pt x="136" y="15"/>
                  </a:lnTo>
                  <a:lnTo>
                    <a:pt x="122" y="22"/>
                  </a:lnTo>
                  <a:lnTo>
                    <a:pt x="107" y="34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2" y="52"/>
                  </a:lnTo>
                  <a:lnTo>
                    <a:pt x="90" y="55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4" y="64"/>
                  </a:lnTo>
                  <a:lnTo>
                    <a:pt x="88" y="64"/>
                  </a:lnTo>
                  <a:lnTo>
                    <a:pt x="86" y="64"/>
                  </a:lnTo>
                  <a:lnTo>
                    <a:pt x="84" y="65"/>
                  </a:lnTo>
                  <a:lnTo>
                    <a:pt x="80" y="65"/>
                  </a:lnTo>
                  <a:lnTo>
                    <a:pt x="75" y="66"/>
                  </a:lnTo>
                  <a:lnTo>
                    <a:pt x="69" y="66"/>
                  </a:lnTo>
                  <a:lnTo>
                    <a:pt x="60" y="69"/>
                  </a:lnTo>
                  <a:lnTo>
                    <a:pt x="51" y="72"/>
                  </a:lnTo>
                  <a:lnTo>
                    <a:pt x="46" y="74"/>
                  </a:lnTo>
                  <a:lnTo>
                    <a:pt x="46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3" y="76"/>
                  </a:lnTo>
                  <a:lnTo>
                    <a:pt x="42" y="77"/>
                  </a:lnTo>
                  <a:lnTo>
                    <a:pt x="39" y="78"/>
                  </a:lnTo>
                  <a:lnTo>
                    <a:pt x="35" y="79"/>
                  </a:lnTo>
                  <a:lnTo>
                    <a:pt x="31" y="83"/>
                  </a:lnTo>
                  <a:lnTo>
                    <a:pt x="28" y="86"/>
                  </a:lnTo>
                  <a:lnTo>
                    <a:pt x="21" y="94"/>
                  </a:lnTo>
                  <a:lnTo>
                    <a:pt x="16" y="102"/>
                  </a:lnTo>
                  <a:lnTo>
                    <a:pt x="12" y="113"/>
                  </a:lnTo>
                  <a:lnTo>
                    <a:pt x="9" y="127"/>
                  </a:lnTo>
                  <a:lnTo>
                    <a:pt x="12" y="144"/>
                  </a:lnTo>
                  <a:lnTo>
                    <a:pt x="18" y="165"/>
                  </a:lnTo>
                  <a:lnTo>
                    <a:pt x="20" y="167"/>
                  </a:lnTo>
                  <a:lnTo>
                    <a:pt x="22" y="170"/>
                  </a:lnTo>
                  <a:lnTo>
                    <a:pt x="24" y="174"/>
                  </a:lnTo>
                  <a:lnTo>
                    <a:pt x="24" y="179"/>
                  </a:lnTo>
                  <a:lnTo>
                    <a:pt x="24" y="184"/>
                  </a:lnTo>
                  <a:lnTo>
                    <a:pt x="21" y="189"/>
                  </a:lnTo>
                  <a:lnTo>
                    <a:pt x="21" y="191"/>
                  </a:lnTo>
                  <a:lnTo>
                    <a:pt x="20" y="192"/>
                  </a:lnTo>
                  <a:lnTo>
                    <a:pt x="18" y="195"/>
                  </a:lnTo>
                  <a:lnTo>
                    <a:pt x="17" y="197"/>
                  </a:lnTo>
                  <a:lnTo>
                    <a:pt x="16" y="204"/>
                  </a:lnTo>
                  <a:lnTo>
                    <a:pt x="14" y="210"/>
                  </a:lnTo>
                  <a:lnTo>
                    <a:pt x="13" y="217"/>
                  </a:lnTo>
                  <a:lnTo>
                    <a:pt x="14" y="227"/>
                  </a:lnTo>
                  <a:lnTo>
                    <a:pt x="20" y="238"/>
                  </a:lnTo>
                  <a:lnTo>
                    <a:pt x="28" y="248"/>
                  </a:lnTo>
                  <a:lnTo>
                    <a:pt x="42" y="257"/>
                  </a:lnTo>
                  <a:lnTo>
                    <a:pt x="42" y="257"/>
                  </a:lnTo>
                  <a:lnTo>
                    <a:pt x="45" y="257"/>
                  </a:lnTo>
                  <a:lnTo>
                    <a:pt x="46" y="259"/>
                  </a:lnTo>
                  <a:lnTo>
                    <a:pt x="48" y="260"/>
                  </a:lnTo>
                  <a:lnTo>
                    <a:pt x="51" y="263"/>
                  </a:lnTo>
                  <a:lnTo>
                    <a:pt x="52" y="265"/>
                  </a:lnTo>
                  <a:lnTo>
                    <a:pt x="54" y="269"/>
                  </a:lnTo>
                  <a:lnTo>
                    <a:pt x="54" y="271"/>
                  </a:lnTo>
                  <a:lnTo>
                    <a:pt x="55" y="273"/>
                  </a:lnTo>
                  <a:lnTo>
                    <a:pt x="56" y="276"/>
                  </a:lnTo>
                  <a:lnTo>
                    <a:pt x="59" y="280"/>
                  </a:lnTo>
                  <a:lnTo>
                    <a:pt x="63" y="285"/>
                  </a:lnTo>
                  <a:lnTo>
                    <a:pt x="67" y="290"/>
                  </a:lnTo>
                  <a:lnTo>
                    <a:pt x="76" y="299"/>
                  </a:lnTo>
                  <a:lnTo>
                    <a:pt x="86" y="306"/>
                  </a:lnTo>
                  <a:lnTo>
                    <a:pt x="100" y="311"/>
                  </a:lnTo>
                  <a:lnTo>
                    <a:pt x="117" y="312"/>
                  </a:lnTo>
                  <a:lnTo>
                    <a:pt x="136" y="310"/>
                  </a:lnTo>
                  <a:lnTo>
                    <a:pt x="160" y="303"/>
                  </a:lnTo>
                  <a:lnTo>
                    <a:pt x="162" y="302"/>
                  </a:lnTo>
                  <a:lnTo>
                    <a:pt x="165" y="301"/>
                  </a:lnTo>
                  <a:lnTo>
                    <a:pt x="168" y="301"/>
                  </a:lnTo>
                  <a:lnTo>
                    <a:pt x="173" y="299"/>
                  </a:lnTo>
                  <a:lnTo>
                    <a:pt x="177" y="301"/>
                  </a:lnTo>
                  <a:lnTo>
                    <a:pt x="182" y="302"/>
                  </a:lnTo>
                  <a:lnTo>
                    <a:pt x="182" y="302"/>
                  </a:lnTo>
                  <a:lnTo>
                    <a:pt x="183" y="303"/>
                  </a:lnTo>
                  <a:lnTo>
                    <a:pt x="186" y="303"/>
                  </a:lnTo>
                  <a:lnTo>
                    <a:pt x="190" y="306"/>
                  </a:lnTo>
                  <a:lnTo>
                    <a:pt x="195" y="307"/>
                  </a:lnTo>
                  <a:lnTo>
                    <a:pt x="200" y="309"/>
                  </a:lnTo>
                  <a:lnTo>
                    <a:pt x="220" y="314"/>
                  </a:lnTo>
                  <a:lnTo>
                    <a:pt x="244" y="315"/>
                  </a:lnTo>
                  <a:lnTo>
                    <a:pt x="261" y="314"/>
                  </a:lnTo>
                  <a:lnTo>
                    <a:pt x="276" y="310"/>
                  </a:lnTo>
                  <a:lnTo>
                    <a:pt x="292" y="301"/>
                  </a:lnTo>
                  <a:lnTo>
                    <a:pt x="305" y="286"/>
                  </a:lnTo>
                  <a:lnTo>
                    <a:pt x="317" y="265"/>
                  </a:lnTo>
                  <a:lnTo>
                    <a:pt x="318" y="260"/>
                  </a:lnTo>
                  <a:lnTo>
                    <a:pt x="323" y="252"/>
                  </a:lnTo>
                  <a:lnTo>
                    <a:pt x="331" y="244"/>
                  </a:lnTo>
                  <a:lnTo>
                    <a:pt x="333" y="243"/>
                  </a:lnTo>
                  <a:lnTo>
                    <a:pt x="335" y="242"/>
                  </a:lnTo>
                  <a:lnTo>
                    <a:pt x="339" y="239"/>
                  </a:lnTo>
                  <a:lnTo>
                    <a:pt x="344" y="234"/>
                  </a:lnTo>
                  <a:lnTo>
                    <a:pt x="350" y="229"/>
                  </a:lnTo>
                  <a:lnTo>
                    <a:pt x="356" y="223"/>
                  </a:lnTo>
                  <a:lnTo>
                    <a:pt x="368" y="209"/>
                  </a:lnTo>
                  <a:lnTo>
                    <a:pt x="377" y="192"/>
                  </a:lnTo>
                  <a:lnTo>
                    <a:pt x="380" y="174"/>
                  </a:lnTo>
                  <a:lnTo>
                    <a:pt x="378" y="159"/>
                  </a:lnTo>
                  <a:lnTo>
                    <a:pt x="369" y="145"/>
                  </a:lnTo>
                  <a:lnTo>
                    <a:pt x="354" y="129"/>
                  </a:lnTo>
                  <a:lnTo>
                    <a:pt x="351" y="129"/>
                  </a:lnTo>
                  <a:lnTo>
                    <a:pt x="348" y="128"/>
                  </a:lnTo>
                  <a:lnTo>
                    <a:pt x="346" y="127"/>
                  </a:lnTo>
                  <a:lnTo>
                    <a:pt x="344" y="125"/>
                  </a:lnTo>
                  <a:lnTo>
                    <a:pt x="343" y="121"/>
                  </a:lnTo>
                  <a:lnTo>
                    <a:pt x="342" y="119"/>
                  </a:lnTo>
                  <a:lnTo>
                    <a:pt x="343" y="115"/>
                  </a:lnTo>
                  <a:lnTo>
                    <a:pt x="344" y="111"/>
                  </a:lnTo>
                  <a:lnTo>
                    <a:pt x="346" y="106"/>
                  </a:lnTo>
                  <a:lnTo>
                    <a:pt x="347" y="103"/>
                  </a:lnTo>
                  <a:lnTo>
                    <a:pt x="347" y="99"/>
                  </a:lnTo>
                  <a:lnTo>
                    <a:pt x="346" y="89"/>
                  </a:lnTo>
                  <a:lnTo>
                    <a:pt x="343" y="76"/>
                  </a:lnTo>
                  <a:lnTo>
                    <a:pt x="337" y="61"/>
                  </a:lnTo>
                  <a:lnTo>
                    <a:pt x="330" y="51"/>
                  </a:lnTo>
                  <a:lnTo>
                    <a:pt x="320" y="40"/>
                  </a:lnTo>
                  <a:lnTo>
                    <a:pt x="305" y="32"/>
                  </a:lnTo>
                  <a:lnTo>
                    <a:pt x="287" y="26"/>
                  </a:lnTo>
                  <a:lnTo>
                    <a:pt x="287" y="26"/>
                  </a:lnTo>
                  <a:lnTo>
                    <a:pt x="287" y="26"/>
                  </a:lnTo>
                  <a:lnTo>
                    <a:pt x="284" y="24"/>
                  </a:lnTo>
                  <a:lnTo>
                    <a:pt x="276" y="21"/>
                  </a:lnTo>
                  <a:lnTo>
                    <a:pt x="265" y="17"/>
                  </a:lnTo>
                  <a:lnTo>
                    <a:pt x="242" y="11"/>
                  </a:lnTo>
                  <a:lnTo>
                    <a:pt x="219" y="9"/>
                  </a:lnTo>
                  <a:lnTo>
                    <a:pt x="208" y="10"/>
                  </a:lnTo>
                  <a:lnTo>
                    <a:pt x="199" y="11"/>
                  </a:lnTo>
                  <a:lnTo>
                    <a:pt x="199" y="7"/>
                  </a:lnTo>
                  <a:close/>
                  <a:moveTo>
                    <a:pt x="219" y="0"/>
                  </a:moveTo>
                  <a:lnTo>
                    <a:pt x="234" y="0"/>
                  </a:lnTo>
                  <a:lnTo>
                    <a:pt x="250" y="4"/>
                  </a:lnTo>
                  <a:lnTo>
                    <a:pt x="265" y="7"/>
                  </a:lnTo>
                  <a:lnTo>
                    <a:pt x="276" y="11"/>
                  </a:lnTo>
                  <a:lnTo>
                    <a:pt x="286" y="14"/>
                  </a:lnTo>
                  <a:lnTo>
                    <a:pt x="291" y="17"/>
                  </a:lnTo>
                  <a:lnTo>
                    <a:pt x="310" y="23"/>
                  </a:lnTo>
                  <a:lnTo>
                    <a:pt x="326" y="32"/>
                  </a:lnTo>
                  <a:lnTo>
                    <a:pt x="338" y="44"/>
                  </a:lnTo>
                  <a:lnTo>
                    <a:pt x="346" y="56"/>
                  </a:lnTo>
                  <a:lnTo>
                    <a:pt x="352" y="72"/>
                  </a:lnTo>
                  <a:lnTo>
                    <a:pt x="356" y="87"/>
                  </a:lnTo>
                  <a:lnTo>
                    <a:pt x="356" y="99"/>
                  </a:lnTo>
                  <a:lnTo>
                    <a:pt x="356" y="104"/>
                  </a:lnTo>
                  <a:lnTo>
                    <a:pt x="356" y="107"/>
                  </a:lnTo>
                  <a:lnTo>
                    <a:pt x="356" y="108"/>
                  </a:lnTo>
                  <a:lnTo>
                    <a:pt x="356" y="110"/>
                  </a:lnTo>
                  <a:lnTo>
                    <a:pt x="355" y="110"/>
                  </a:lnTo>
                  <a:lnTo>
                    <a:pt x="354" y="113"/>
                  </a:lnTo>
                  <a:lnTo>
                    <a:pt x="352" y="116"/>
                  </a:lnTo>
                  <a:lnTo>
                    <a:pt x="352" y="119"/>
                  </a:lnTo>
                  <a:lnTo>
                    <a:pt x="352" y="119"/>
                  </a:lnTo>
                  <a:lnTo>
                    <a:pt x="352" y="119"/>
                  </a:lnTo>
                  <a:lnTo>
                    <a:pt x="352" y="120"/>
                  </a:lnTo>
                  <a:lnTo>
                    <a:pt x="354" y="120"/>
                  </a:lnTo>
                  <a:lnTo>
                    <a:pt x="355" y="120"/>
                  </a:lnTo>
                  <a:lnTo>
                    <a:pt x="358" y="120"/>
                  </a:lnTo>
                  <a:lnTo>
                    <a:pt x="359" y="121"/>
                  </a:lnTo>
                  <a:lnTo>
                    <a:pt x="377" y="138"/>
                  </a:lnTo>
                  <a:lnTo>
                    <a:pt x="388" y="155"/>
                  </a:lnTo>
                  <a:lnTo>
                    <a:pt x="390" y="174"/>
                  </a:lnTo>
                  <a:lnTo>
                    <a:pt x="388" y="191"/>
                  </a:lnTo>
                  <a:lnTo>
                    <a:pt x="381" y="205"/>
                  </a:lnTo>
                  <a:lnTo>
                    <a:pt x="373" y="218"/>
                  </a:lnTo>
                  <a:lnTo>
                    <a:pt x="363" y="230"/>
                  </a:lnTo>
                  <a:lnTo>
                    <a:pt x="354" y="239"/>
                  </a:lnTo>
                  <a:lnTo>
                    <a:pt x="344" y="247"/>
                  </a:lnTo>
                  <a:lnTo>
                    <a:pt x="339" y="251"/>
                  </a:lnTo>
                  <a:lnTo>
                    <a:pt x="337" y="252"/>
                  </a:lnTo>
                  <a:lnTo>
                    <a:pt x="337" y="254"/>
                  </a:lnTo>
                  <a:lnTo>
                    <a:pt x="335" y="254"/>
                  </a:lnTo>
                  <a:lnTo>
                    <a:pt x="333" y="255"/>
                  </a:lnTo>
                  <a:lnTo>
                    <a:pt x="330" y="259"/>
                  </a:lnTo>
                  <a:lnTo>
                    <a:pt x="327" y="263"/>
                  </a:lnTo>
                  <a:lnTo>
                    <a:pt x="326" y="267"/>
                  </a:lnTo>
                  <a:lnTo>
                    <a:pt x="326" y="268"/>
                  </a:lnTo>
                  <a:lnTo>
                    <a:pt x="326" y="268"/>
                  </a:lnTo>
                  <a:lnTo>
                    <a:pt x="326" y="269"/>
                  </a:lnTo>
                  <a:lnTo>
                    <a:pt x="326" y="269"/>
                  </a:lnTo>
                  <a:lnTo>
                    <a:pt x="316" y="289"/>
                  </a:lnTo>
                  <a:lnTo>
                    <a:pt x="304" y="303"/>
                  </a:lnTo>
                  <a:lnTo>
                    <a:pt x="289" y="314"/>
                  </a:lnTo>
                  <a:lnTo>
                    <a:pt x="275" y="320"/>
                  </a:lnTo>
                  <a:lnTo>
                    <a:pt x="259" y="324"/>
                  </a:lnTo>
                  <a:lnTo>
                    <a:pt x="244" y="326"/>
                  </a:lnTo>
                  <a:lnTo>
                    <a:pt x="244" y="326"/>
                  </a:lnTo>
                  <a:lnTo>
                    <a:pt x="227" y="324"/>
                  </a:lnTo>
                  <a:lnTo>
                    <a:pt x="211" y="322"/>
                  </a:lnTo>
                  <a:lnTo>
                    <a:pt x="198" y="318"/>
                  </a:lnTo>
                  <a:lnTo>
                    <a:pt x="187" y="315"/>
                  </a:lnTo>
                  <a:lnTo>
                    <a:pt x="179" y="311"/>
                  </a:lnTo>
                  <a:lnTo>
                    <a:pt x="177" y="311"/>
                  </a:lnTo>
                  <a:lnTo>
                    <a:pt x="175" y="310"/>
                  </a:lnTo>
                  <a:lnTo>
                    <a:pt x="173" y="310"/>
                  </a:lnTo>
                  <a:lnTo>
                    <a:pt x="169" y="310"/>
                  </a:lnTo>
                  <a:lnTo>
                    <a:pt x="168" y="311"/>
                  </a:lnTo>
                  <a:lnTo>
                    <a:pt x="165" y="311"/>
                  </a:lnTo>
                  <a:lnTo>
                    <a:pt x="165" y="311"/>
                  </a:lnTo>
                  <a:lnTo>
                    <a:pt x="165" y="311"/>
                  </a:lnTo>
                  <a:lnTo>
                    <a:pt x="165" y="312"/>
                  </a:lnTo>
                  <a:lnTo>
                    <a:pt x="164" y="312"/>
                  </a:lnTo>
                  <a:lnTo>
                    <a:pt x="139" y="320"/>
                  </a:lnTo>
                  <a:lnTo>
                    <a:pt x="117" y="323"/>
                  </a:lnTo>
                  <a:lnTo>
                    <a:pt x="98" y="320"/>
                  </a:lnTo>
                  <a:lnTo>
                    <a:pt x="83" y="315"/>
                  </a:lnTo>
                  <a:lnTo>
                    <a:pt x="69" y="306"/>
                  </a:lnTo>
                  <a:lnTo>
                    <a:pt x="60" y="297"/>
                  </a:lnTo>
                  <a:lnTo>
                    <a:pt x="52" y="288"/>
                  </a:lnTo>
                  <a:lnTo>
                    <a:pt x="48" y="280"/>
                  </a:lnTo>
                  <a:lnTo>
                    <a:pt x="45" y="274"/>
                  </a:lnTo>
                  <a:lnTo>
                    <a:pt x="45" y="272"/>
                  </a:lnTo>
                  <a:lnTo>
                    <a:pt x="45" y="272"/>
                  </a:lnTo>
                  <a:lnTo>
                    <a:pt x="45" y="272"/>
                  </a:lnTo>
                  <a:lnTo>
                    <a:pt x="43" y="269"/>
                  </a:lnTo>
                  <a:lnTo>
                    <a:pt x="43" y="268"/>
                  </a:lnTo>
                  <a:lnTo>
                    <a:pt x="42" y="268"/>
                  </a:lnTo>
                  <a:lnTo>
                    <a:pt x="42" y="268"/>
                  </a:lnTo>
                  <a:lnTo>
                    <a:pt x="41" y="268"/>
                  </a:lnTo>
                  <a:lnTo>
                    <a:pt x="38" y="268"/>
                  </a:lnTo>
                  <a:lnTo>
                    <a:pt x="22" y="256"/>
                  </a:lnTo>
                  <a:lnTo>
                    <a:pt x="10" y="243"/>
                  </a:lnTo>
                  <a:lnTo>
                    <a:pt x="5" y="230"/>
                  </a:lnTo>
                  <a:lnTo>
                    <a:pt x="4" y="217"/>
                  </a:lnTo>
                  <a:lnTo>
                    <a:pt x="5" y="205"/>
                  </a:lnTo>
                  <a:lnTo>
                    <a:pt x="8" y="195"/>
                  </a:lnTo>
                  <a:lnTo>
                    <a:pt x="10" y="188"/>
                  </a:lnTo>
                  <a:lnTo>
                    <a:pt x="13" y="184"/>
                  </a:lnTo>
                  <a:lnTo>
                    <a:pt x="14" y="182"/>
                  </a:lnTo>
                  <a:lnTo>
                    <a:pt x="14" y="179"/>
                  </a:lnTo>
                  <a:lnTo>
                    <a:pt x="13" y="176"/>
                  </a:lnTo>
                  <a:lnTo>
                    <a:pt x="13" y="174"/>
                  </a:lnTo>
                  <a:lnTo>
                    <a:pt x="12" y="171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0" y="170"/>
                  </a:lnTo>
                  <a:lnTo>
                    <a:pt x="9" y="170"/>
                  </a:lnTo>
                  <a:lnTo>
                    <a:pt x="3" y="146"/>
                  </a:lnTo>
                  <a:lnTo>
                    <a:pt x="0" y="127"/>
                  </a:lnTo>
                  <a:lnTo>
                    <a:pt x="1" y="111"/>
                  </a:lnTo>
                  <a:lnTo>
                    <a:pt x="7" y="98"/>
                  </a:lnTo>
                  <a:lnTo>
                    <a:pt x="13" y="87"/>
                  </a:lnTo>
                  <a:lnTo>
                    <a:pt x="21" y="79"/>
                  </a:lnTo>
                  <a:lnTo>
                    <a:pt x="26" y="76"/>
                  </a:lnTo>
                  <a:lnTo>
                    <a:pt x="30" y="72"/>
                  </a:lnTo>
                  <a:lnTo>
                    <a:pt x="34" y="69"/>
                  </a:lnTo>
                  <a:lnTo>
                    <a:pt x="38" y="68"/>
                  </a:lnTo>
                  <a:lnTo>
                    <a:pt x="41" y="66"/>
                  </a:lnTo>
                  <a:lnTo>
                    <a:pt x="52" y="61"/>
                  </a:lnTo>
                  <a:lnTo>
                    <a:pt x="68" y="57"/>
                  </a:lnTo>
                  <a:lnTo>
                    <a:pt x="75" y="56"/>
                  </a:lnTo>
                  <a:lnTo>
                    <a:pt x="81" y="55"/>
                  </a:lnTo>
                  <a:lnTo>
                    <a:pt x="81" y="51"/>
                  </a:lnTo>
                  <a:lnTo>
                    <a:pt x="83" y="48"/>
                  </a:lnTo>
                  <a:lnTo>
                    <a:pt x="84" y="45"/>
                  </a:lnTo>
                  <a:lnTo>
                    <a:pt x="85" y="44"/>
                  </a:lnTo>
                  <a:lnTo>
                    <a:pt x="101" y="26"/>
                  </a:lnTo>
                  <a:lnTo>
                    <a:pt x="117" y="14"/>
                  </a:lnTo>
                  <a:lnTo>
                    <a:pt x="132" y="5"/>
                  </a:lnTo>
                  <a:lnTo>
                    <a:pt x="148" y="1"/>
                  </a:lnTo>
                  <a:lnTo>
                    <a:pt x="164" y="0"/>
                  </a:lnTo>
                  <a:lnTo>
                    <a:pt x="179" y="1"/>
                  </a:lnTo>
                  <a:lnTo>
                    <a:pt x="191" y="5"/>
                  </a:lnTo>
                  <a:lnTo>
                    <a:pt x="198" y="6"/>
                  </a:lnTo>
                  <a:lnTo>
                    <a:pt x="196" y="2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3045009" y="324505"/>
            <a:ext cx="179568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</a:t>
            </a:r>
            <a:endParaRPr lang="zh-CN" altLang="en-US" sz="19900" dirty="0">
              <a:solidFill>
                <a:srgbClr val="FF8A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45318" y="4096089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03245" y="2570933"/>
            <a:ext cx="495199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FOUR</a:t>
            </a:r>
            <a:endParaRPr lang="zh-CN" altLang="en-US" sz="13800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7597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4-1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6" name="Freeform 400"/>
          <p:cNvSpPr>
            <a:spLocks noEditPoints="1"/>
          </p:cNvSpPr>
          <p:nvPr/>
        </p:nvSpPr>
        <p:spPr bwMode="auto">
          <a:xfrm>
            <a:off x="3531542" y="2029053"/>
            <a:ext cx="6158512" cy="667331"/>
          </a:xfrm>
          <a:custGeom>
            <a:avLst/>
            <a:gdLst>
              <a:gd name="T0" fmla="*/ 8 w 323"/>
              <a:gd name="T1" fmla="*/ 18 h 35"/>
              <a:gd name="T2" fmla="*/ 30 w 323"/>
              <a:gd name="T3" fmla="*/ 30 h 35"/>
              <a:gd name="T4" fmla="*/ 99 w 323"/>
              <a:gd name="T5" fmla="*/ 31 h 35"/>
              <a:gd name="T6" fmla="*/ 121 w 323"/>
              <a:gd name="T7" fmla="*/ 29 h 35"/>
              <a:gd name="T8" fmla="*/ 123 w 323"/>
              <a:gd name="T9" fmla="*/ 30 h 35"/>
              <a:gd name="T10" fmla="*/ 166 w 323"/>
              <a:gd name="T11" fmla="*/ 28 h 35"/>
              <a:gd name="T12" fmla="*/ 224 w 323"/>
              <a:gd name="T13" fmla="*/ 26 h 35"/>
              <a:gd name="T14" fmla="*/ 287 w 323"/>
              <a:gd name="T15" fmla="*/ 25 h 35"/>
              <a:gd name="T16" fmla="*/ 306 w 323"/>
              <a:gd name="T17" fmla="*/ 7 h 35"/>
              <a:gd name="T18" fmla="*/ 272 w 323"/>
              <a:gd name="T19" fmla="*/ 8 h 35"/>
              <a:gd name="T20" fmla="*/ 246 w 323"/>
              <a:gd name="T21" fmla="*/ 9 h 35"/>
              <a:gd name="T22" fmla="*/ 231 w 323"/>
              <a:gd name="T23" fmla="*/ 8 h 35"/>
              <a:gd name="T24" fmla="*/ 191 w 323"/>
              <a:gd name="T25" fmla="*/ 9 h 35"/>
              <a:gd name="T26" fmla="*/ 150 w 323"/>
              <a:gd name="T27" fmla="*/ 8 h 35"/>
              <a:gd name="T28" fmla="*/ 99 w 323"/>
              <a:gd name="T29" fmla="*/ 8 h 35"/>
              <a:gd name="T30" fmla="*/ 49 w 323"/>
              <a:gd name="T31" fmla="*/ 7 h 35"/>
              <a:gd name="T32" fmla="*/ 12 w 323"/>
              <a:gd name="T33" fmla="*/ 7 h 35"/>
              <a:gd name="T34" fmla="*/ 11 w 323"/>
              <a:gd name="T35" fmla="*/ 6 h 35"/>
              <a:gd name="T36" fmla="*/ 6 w 323"/>
              <a:gd name="T37" fmla="*/ 0 h 35"/>
              <a:gd name="T38" fmla="*/ 78 w 323"/>
              <a:gd name="T39" fmla="*/ 4 h 35"/>
              <a:gd name="T40" fmla="*/ 86 w 323"/>
              <a:gd name="T41" fmla="*/ 4 h 35"/>
              <a:gd name="T42" fmla="*/ 128 w 323"/>
              <a:gd name="T43" fmla="*/ 4 h 35"/>
              <a:gd name="T44" fmla="*/ 193 w 323"/>
              <a:gd name="T45" fmla="*/ 7 h 35"/>
              <a:gd name="T46" fmla="*/ 206 w 323"/>
              <a:gd name="T47" fmla="*/ 6 h 35"/>
              <a:gd name="T48" fmla="*/ 222 w 323"/>
              <a:gd name="T49" fmla="*/ 5 h 35"/>
              <a:gd name="T50" fmla="*/ 233 w 323"/>
              <a:gd name="T51" fmla="*/ 5 h 35"/>
              <a:gd name="T52" fmla="*/ 241 w 323"/>
              <a:gd name="T53" fmla="*/ 5 h 35"/>
              <a:gd name="T54" fmla="*/ 274 w 323"/>
              <a:gd name="T55" fmla="*/ 5 h 35"/>
              <a:gd name="T56" fmla="*/ 277 w 323"/>
              <a:gd name="T57" fmla="*/ 4 h 35"/>
              <a:gd name="T58" fmla="*/ 314 w 323"/>
              <a:gd name="T59" fmla="*/ 10 h 35"/>
              <a:gd name="T60" fmla="*/ 317 w 323"/>
              <a:gd name="T61" fmla="*/ 25 h 35"/>
              <a:gd name="T62" fmla="*/ 322 w 323"/>
              <a:gd name="T63" fmla="*/ 28 h 35"/>
              <a:gd name="T64" fmla="*/ 322 w 323"/>
              <a:gd name="T65" fmla="*/ 31 h 35"/>
              <a:gd name="T66" fmla="*/ 318 w 323"/>
              <a:gd name="T67" fmla="*/ 30 h 35"/>
              <a:gd name="T68" fmla="*/ 318 w 323"/>
              <a:gd name="T69" fmla="*/ 31 h 35"/>
              <a:gd name="T70" fmla="*/ 315 w 323"/>
              <a:gd name="T71" fmla="*/ 31 h 35"/>
              <a:gd name="T72" fmla="*/ 257 w 323"/>
              <a:gd name="T73" fmla="*/ 28 h 35"/>
              <a:gd name="T74" fmla="*/ 226 w 323"/>
              <a:gd name="T75" fmla="*/ 28 h 35"/>
              <a:gd name="T76" fmla="*/ 218 w 323"/>
              <a:gd name="T77" fmla="*/ 29 h 35"/>
              <a:gd name="T78" fmla="*/ 209 w 323"/>
              <a:gd name="T79" fmla="*/ 28 h 35"/>
              <a:gd name="T80" fmla="*/ 200 w 323"/>
              <a:gd name="T81" fmla="*/ 29 h 35"/>
              <a:gd name="T82" fmla="*/ 193 w 323"/>
              <a:gd name="T83" fmla="*/ 28 h 35"/>
              <a:gd name="T84" fmla="*/ 131 w 323"/>
              <a:gd name="T85" fmla="*/ 31 h 35"/>
              <a:gd name="T86" fmla="*/ 95 w 323"/>
              <a:gd name="T87" fmla="*/ 34 h 35"/>
              <a:gd name="T88" fmla="*/ 76 w 323"/>
              <a:gd name="T89" fmla="*/ 34 h 35"/>
              <a:gd name="T90" fmla="*/ 75 w 323"/>
              <a:gd name="T91" fmla="*/ 34 h 35"/>
              <a:gd name="T92" fmla="*/ 54 w 323"/>
              <a:gd name="T93" fmla="*/ 33 h 35"/>
              <a:gd name="T94" fmla="*/ 44 w 323"/>
              <a:gd name="T95" fmla="*/ 34 h 35"/>
              <a:gd name="T96" fmla="*/ 28 w 323"/>
              <a:gd name="T97" fmla="*/ 34 h 35"/>
              <a:gd name="T98" fmla="*/ 0 w 323"/>
              <a:gd name="T99" fmla="*/ 30 h 35"/>
              <a:gd name="T100" fmla="*/ 2 w 323"/>
              <a:gd name="T101" fmla="*/ 23 h 35"/>
              <a:gd name="T102" fmla="*/ 3 w 323"/>
              <a:gd name="T103" fmla="*/ 1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3" h="35">
                <a:moveTo>
                  <a:pt x="9" y="6"/>
                </a:moveTo>
                <a:lnTo>
                  <a:pt x="6" y="11"/>
                </a:lnTo>
                <a:lnTo>
                  <a:pt x="8" y="18"/>
                </a:lnTo>
                <a:lnTo>
                  <a:pt x="8" y="23"/>
                </a:lnTo>
                <a:lnTo>
                  <a:pt x="6" y="29"/>
                </a:lnTo>
                <a:lnTo>
                  <a:pt x="30" y="30"/>
                </a:lnTo>
                <a:lnTo>
                  <a:pt x="54" y="31"/>
                </a:lnTo>
                <a:lnTo>
                  <a:pt x="77" y="31"/>
                </a:lnTo>
                <a:lnTo>
                  <a:pt x="99" y="31"/>
                </a:lnTo>
                <a:lnTo>
                  <a:pt x="118" y="30"/>
                </a:lnTo>
                <a:lnTo>
                  <a:pt x="119" y="30"/>
                </a:lnTo>
                <a:lnTo>
                  <a:pt x="121" y="29"/>
                </a:lnTo>
                <a:lnTo>
                  <a:pt x="122" y="29"/>
                </a:lnTo>
                <a:lnTo>
                  <a:pt x="123" y="29"/>
                </a:lnTo>
                <a:lnTo>
                  <a:pt x="123" y="30"/>
                </a:lnTo>
                <a:lnTo>
                  <a:pt x="132" y="28"/>
                </a:lnTo>
                <a:lnTo>
                  <a:pt x="141" y="28"/>
                </a:lnTo>
                <a:lnTo>
                  <a:pt x="166" y="28"/>
                </a:lnTo>
                <a:lnTo>
                  <a:pt x="191" y="28"/>
                </a:lnTo>
                <a:lnTo>
                  <a:pt x="207" y="25"/>
                </a:lnTo>
                <a:lnTo>
                  <a:pt x="224" y="26"/>
                </a:lnTo>
                <a:lnTo>
                  <a:pt x="244" y="24"/>
                </a:lnTo>
                <a:lnTo>
                  <a:pt x="265" y="24"/>
                </a:lnTo>
                <a:lnTo>
                  <a:pt x="287" y="25"/>
                </a:lnTo>
                <a:lnTo>
                  <a:pt x="311" y="25"/>
                </a:lnTo>
                <a:lnTo>
                  <a:pt x="310" y="16"/>
                </a:lnTo>
                <a:lnTo>
                  <a:pt x="306" y="7"/>
                </a:lnTo>
                <a:lnTo>
                  <a:pt x="294" y="7"/>
                </a:lnTo>
                <a:lnTo>
                  <a:pt x="282" y="7"/>
                </a:lnTo>
                <a:lnTo>
                  <a:pt x="272" y="8"/>
                </a:lnTo>
                <a:lnTo>
                  <a:pt x="261" y="7"/>
                </a:lnTo>
                <a:lnTo>
                  <a:pt x="254" y="8"/>
                </a:lnTo>
                <a:lnTo>
                  <a:pt x="246" y="9"/>
                </a:lnTo>
                <a:lnTo>
                  <a:pt x="238" y="8"/>
                </a:lnTo>
                <a:lnTo>
                  <a:pt x="234" y="8"/>
                </a:lnTo>
                <a:lnTo>
                  <a:pt x="231" y="8"/>
                </a:lnTo>
                <a:lnTo>
                  <a:pt x="228" y="8"/>
                </a:lnTo>
                <a:lnTo>
                  <a:pt x="225" y="8"/>
                </a:lnTo>
                <a:lnTo>
                  <a:pt x="191" y="9"/>
                </a:lnTo>
                <a:lnTo>
                  <a:pt x="160" y="9"/>
                </a:lnTo>
                <a:lnTo>
                  <a:pt x="155" y="9"/>
                </a:lnTo>
                <a:lnTo>
                  <a:pt x="150" y="8"/>
                </a:lnTo>
                <a:lnTo>
                  <a:pt x="128" y="8"/>
                </a:lnTo>
                <a:lnTo>
                  <a:pt x="105" y="7"/>
                </a:lnTo>
                <a:lnTo>
                  <a:pt x="99" y="8"/>
                </a:lnTo>
                <a:lnTo>
                  <a:pt x="92" y="7"/>
                </a:lnTo>
                <a:lnTo>
                  <a:pt x="85" y="6"/>
                </a:lnTo>
                <a:lnTo>
                  <a:pt x="49" y="7"/>
                </a:lnTo>
                <a:lnTo>
                  <a:pt x="14" y="6"/>
                </a:lnTo>
                <a:lnTo>
                  <a:pt x="13" y="7"/>
                </a:lnTo>
                <a:lnTo>
                  <a:pt x="12" y="7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6"/>
                </a:lnTo>
                <a:close/>
                <a:moveTo>
                  <a:pt x="6" y="0"/>
                </a:moveTo>
                <a:lnTo>
                  <a:pt x="32" y="2"/>
                </a:lnTo>
                <a:lnTo>
                  <a:pt x="56" y="4"/>
                </a:lnTo>
                <a:lnTo>
                  <a:pt x="78" y="4"/>
                </a:lnTo>
                <a:lnTo>
                  <a:pt x="81" y="2"/>
                </a:lnTo>
                <a:lnTo>
                  <a:pt x="83" y="4"/>
                </a:lnTo>
                <a:lnTo>
                  <a:pt x="86" y="4"/>
                </a:lnTo>
                <a:lnTo>
                  <a:pt x="88" y="5"/>
                </a:lnTo>
                <a:lnTo>
                  <a:pt x="107" y="5"/>
                </a:lnTo>
                <a:lnTo>
                  <a:pt x="128" y="4"/>
                </a:lnTo>
                <a:lnTo>
                  <a:pt x="152" y="5"/>
                </a:lnTo>
                <a:lnTo>
                  <a:pt x="174" y="7"/>
                </a:lnTo>
                <a:lnTo>
                  <a:pt x="193" y="7"/>
                </a:lnTo>
                <a:lnTo>
                  <a:pt x="197" y="7"/>
                </a:lnTo>
                <a:lnTo>
                  <a:pt x="202" y="6"/>
                </a:lnTo>
                <a:lnTo>
                  <a:pt x="206" y="6"/>
                </a:lnTo>
                <a:lnTo>
                  <a:pt x="210" y="6"/>
                </a:lnTo>
                <a:lnTo>
                  <a:pt x="216" y="5"/>
                </a:lnTo>
                <a:lnTo>
                  <a:pt x="222" y="5"/>
                </a:lnTo>
                <a:lnTo>
                  <a:pt x="229" y="4"/>
                </a:lnTo>
                <a:lnTo>
                  <a:pt x="231" y="5"/>
                </a:lnTo>
                <a:lnTo>
                  <a:pt x="233" y="5"/>
                </a:lnTo>
                <a:lnTo>
                  <a:pt x="236" y="6"/>
                </a:lnTo>
                <a:lnTo>
                  <a:pt x="239" y="6"/>
                </a:lnTo>
                <a:lnTo>
                  <a:pt x="241" y="5"/>
                </a:lnTo>
                <a:lnTo>
                  <a:pt x="244" y="5"/>
                </a:lnTo>
                <a:lnTo>
                  <a:pt x="258" y="5"/>
                </a:lnTo>
                <a:lnTo>
                  <a:pt x="274" y="5"/>
                </a:lnTo>
                <a:lnTo>
                  <a:pt x="275" y="5"/>
                </a:lnTo>
                <a:lnTo>
                  <a:pt x="276" y="4"/>
                </a:lnTo>
                <a:lnTo>
                  <a:pt x="277" y="4"/>
                </a:lnTo>
                <a:lnTo>
                  <a:pt x="294" y="4"/>
                </a:lnTo>
                <a:lnTo>
                  <a:pt x="313" y="4"/>
                </a:lnTo>
                <a:lnTo>
                  <a:pt x="314" y="10"/>
                </a:lnTo>
                <a:lnTo>
                  <a:pt x="315" y="18"/>
                </a:lnTo>
                <a:lnTo>
                  <a:pt x="315" y="25"/>
                </a:lnTo>
                <a:lnTo>
                  <a:pt x="317" y="25"/>
                </a:lnTo>
                <a:lnTo>
                  <a:pt x="320" y="25"/>
                </a:lnTo>
                <a:lnTo>
                  <a:pt x="321" y="26"/>
                </a:lnTo>
                <a:lnTo>
                  <a:pt x="322" y="28"/>
                </a:lnTo>
                <a:lnTo>
                  <a:pt x="323" y="30"/>
                </a:lnTo>
                <a:lnTo>
                  <a:pt x="322" y="31"/>
                </a:lnTo>
                <a:lnTo>
                  <a:pt x="322" y="31"/>
                </a:lnTo>
                <a:lnTo>
                  <a:pt x="321" y="30"/>
                </a:lnTo>
                <a:lnTo>
                  <a:pt x="320" y="30"/>
                </a:lnTo>
                <a:lnTo>
                  <a:pt x="318" y="30"/>
                </a:lnTo>
                <a:lnTo>
                  <a:pt x="317" y="30"/>
                </a:lnTo>
                <a:lnTo>
                  <a:pt x="317" y="31"/>
                </a:lnTo>
                <a:lnTo>
                  <a:pt x="318" y="31"/>
                </a:lnTo>
                <a:lnTo>
                  <a:pt x="318" y="32"/>
                </a:lnTo>
                <a:lnTo>
                  <a:pt x="317" y="32"/>
                </a:lnTo>
                <a:lnTo>
                  <a:pt x="315" y="31"/>
                </a:lnTo>
                <a:lnTo>
                  <a:pt x="314" y="30"/>
                </a:lnTo>
                <a:lnTo>
                  <a:pt x="286" y="29"/>
                </a:lnTo>
                <a:lnTo>
                  <a:pt x="257" y="28"/>
                </a:lnTo>
                <a:lnTo>
                  <a:pt x="228" y="29"/>
                </a:lnTo>
                <a:lnTo>
                  <a:pt x="228" y="28"/>
                </a:lnTo>
                <a:lnTo>
                  <a:pt x="226" y="28"/>
                </a:lnTo>
                <a:lnTo>
                  <a:pt x="224" y="28"/>
                </a:lnTo>
                <a:lnTo>
                  <a:pt x="221" y="29"/>
                </a:lnTo>
                <a:lnTo>
                  <a:pt x="218" y="29"/>
                </a:lnTo>
                <a:lnTo>
                  <a:pt x="215" y="29"/>
                </a:lnTo>
                <a:lnTo>
                  <a:pt x="212" y="29"/>
                </a:lnTo>
                <a:lnTo>
                  <a:pt x="209" y="28"/>
                </a:lnTo>
                <a:lnTo>
                  <a:pt x="206" y="28"/>
                </a:lnTo>
                <a:lnTo>
                  <a:pt x="203" y="29"/>
                </a:lnTo>
                <a:lnTo>
                  <a:pt x="200" y="29"/>
                </a:lnTo>
                <a:lnTo>
                  <a:pt x="197" y="29"/>
                </a:lnTo>
                <a:lnTo>
                  <a:pt x="195" y="29"/>
                </a:lnTo>
                <a:lnTo>
                  <a:pt x="193" y="28"/>
                </a:lnTo>
                <a:lnTo>
                  <a:pt x="173" y="30"/>
                </a:lnTo>
                <a:lnTo>
                  <a:pt x="152" y="31"/>
                </a:lnTo>
                <a:lnTo>
                  <a:pt x="131" y="31"/>
                </a:lnTo>
                <a:lnTo>
                  <a:pt x="112" y="33"/>
                </a:lnTo>
                <a:lnTo>
                  <a:pt x="102" y="33"/>
                </a:lnTo>
                <a:lnTo>
                  <a:pt x="95" y="34"/>
                </a:lnTo>
                <a:lnTo>
                  <a:pt x="85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5" y="34"/>
                </a:lnTo>
                <a:lnTo>
                  <a:pt x="75" y="34"/>
                </a:lnTo>
                <a:lnTo>
                  <a:pt x="74" y="33"/>
                </a:lnTo>
                <a:lnTo>
                  <a:pt x="63" y="34"/>
                </a:lnTo>
                <a:lnTo>
                  <a:pt x="54" y="33"/>
                </a:lnTo>
                <a:lnTo>
                  <a:pt x="45" y="34"/>
                </a:lnTo>
                <a:lnTo>
                  <a:pt x="45" y="34"/>
                </a:lnTo>
                <a:lnTo>
                  <a:pt x="44" y="34"/>
                </a:lnTo>
                <a:lnTo>
                  <a:pt x="42" y="33"/>
                </a:lnTo>
                <a:lnTo>
                  <a:pt x="42" y="33"/>
                </a:lnTo>
                <a:lnTo>
                  <a:pt x="28" y="34"/>
                </a:lnTo>
                <a:lnTo>
                  <a:pt x="14" y="35"/>
                </a:lnTo>
                <a:lnTo>
                  <a:pt x="0" y="33"/>
                </a:lnTo>
                <a:lnTo>
                  <a:pt x="0" y="30"/>
                </a:lnTo>
                <a:lnTo>
                  <a:pt x="0" y="28"/>
                </a:lnTo>
                <a:lnTo>
                  <a:pt x="1" y="25"/>
                </a:lnTo>
                <a:lnTo>
                  <a:pt x="2" y="23"/>
                </a:lnTo>
                <a:lnTo>
                  <a:pt x="3" y="21"/>
                </a:lnTo>
                <a:lnTo>
                  <a:pt x="3" y="16"/>
                </a:lnTo>
                <a:lnTo>
                  <a:pt x="3" y="10"/>
                </a:lnTo>
                <a:lnTo>
                  <a:pt x="3" y="5"/>
                </a:lnTo>
                <a:lnTo>
                  <a:pt x="6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7" name="Freeform 401"/>
          <p:cNvSpPr>
            <a:spLocks noEditPoints="1"/>
          </p:cNvSpPr>
          <p:nvPr/>
        </p:nvSpPr>
        <p:spPr bwMode="auto">
          <a:xfrm>
            <a:off x="2540076" y="2029053"/>
            <a:ext cx="648262" cy="533868"/>
          </a:xfrm>
          <a:custGeom>
            <a:avLst/>
            <a:gdLst>
              <a:gd name="T0" fmla="*/ 18 w 34"/>
              <a:gd name="T1" fmla="*/ 5 h 28"/>
              <a:gd name="T2" fmla="*/ 13 w 34"/>
              <a:gd name="T3" fmla="*/ 6 h 28"/>
              <a:gd name="T4" fmla="*/ 12 w 34"/>
              <a:gd name="T5" fmla="*/ 7 h 28"/>
              <a:gd name="T6" fmla="*/ 13 w 34"/>
              <a:gd name="T7" fmla="*/ 7 h 28"/>
              <a:gd name="T8" fmla="*/ 13 w 34"/>
              <a:gd name="T9" fmla="*/ 7 h 28"/>
              <a:gd name="T10" fmla="*/ 14 w 34"/>
              <a:gd name="T11" fmla="*/ 7 h 28"/>
              <a:gd name="T12" fmla="*/ 14 w 34"/>
              <a:gd name="T13" fmla="*/ 8 h 28"/>
              <a:gd name="T14" fmla="*/ 13 w 34"/>
              <a:gd name="T15" fmla="*/ 9 h 28"/>
              <a:gd name="T16" fmla="*/ 12 w 34"/>
              <a:gd name="T17" fmla="*/ 10 h 28"/>
              <a:gd name="T18" fmla="*/ 10 w 34"/>
              <a:gd name="T19" fmla="*/ 11 h 28"/>
              <a:gd name="T20" fmla="*/ 10 w 34"/>
              <a:gd name="T21" fmla="*/ 10 h 28"/>
              <a:gd name="T22" fmla="*/ 10 w 34"/>
              <a:gd name="T23" fmla="*/ 10 h 28"/>
              <a:gd name="T24" fmla="*/ 9 w 34"/>
              <a:gd name="T25" fmla="*/ 9 h 28"/>
              <a:gd name="T26" fmla="*/ 7 w 34"/>
              <a:gd name="T27" fmla="*/ 9 h 28"/>
              <a:gd name="T28" fmla="*/ 6 w 34"/>
              <a:gd name="T29" fmla="*/ 12 h 28"/>
              <a:gd name="T30" fmla="*/ 4 w 34"/>
              <a:gd name="T31" fmla="*/ 17 h 28"/>
              <a:gd name="T32" fmla="*/ 8 w 34"/>
              <a:gd name="T33" fmla="*/ 21 h 28"/>
              <a:gd name="T34" fmla="*/ 15 w 34"/>
              <a:gd name="T35" fmla="*/ 23 h 28"/>
              <a:gd name="T36" fmla="*/ 21 w 34"/>
              <a:gd name="T37" fmla="*/ 24 h 28"/>
              <a:gd name="T38" fmla="*/ 28 w 34"/>
              <a:gd name="T39" fmla="*/ 22 h 28"/>
              <a:gd name="T40" fmla="*/ 31 w 34"/>
              <a:gd name="T41" fmla="*/ 17 h 28"/>
              <a:gd name="T42" fmla="*/ 30 w 34"/>
              <a:gd name="T43" fmla="*/ 11 h 28"/>
              <a:gd name="T44" fmla="*/ 25 w 34"/>
              <a:gd name="T45" fmla="*/ 7 h 28"/>
              <a:gd name="T46" fmla="*/ 18 w 34"/>
              <a:gd name="T47" fmla="*/ 5 h 28"/>
              <a:gd name="T48" fmla="*/ 19 w 34"/>
              <a:gd name="T49" fmla="*/ 0 h 28"/>
              <a:gd name="T50" fmla="*/ 21 w 34"/>
              <a:gd name="T51" fmla="*/ 0 h 28"/>
              <a:gd name="T52" fmla="*/ 25 w 34"/>
              <a:gd name="T53" fmla="*/ 2 h 28"/>
              <a:gd name="T54" fmla="*/ 27 w 34"/>
              <a:gd name="T55" fmla="*/ 5 h 28"/>
              <a:gd name="T56" fmla="*/ 30 w 34"/>
              <a:gd name="T57" fmla="*/ 7 h 28"/>
              <a:gd name="T58" fmla="*/ 31 w 34"/>
              <a:gd name="T59" fmla="*/ 9 h 28"/>
              <a:gd name="T60" fmla="*/ 33 w 34"/>
              <a:gd name="T61" fmla="*/ 11 h 28"/>
              <a:gd name="T62" fmla="*/ 34 w 34"/>
              <a:gd name="T63" fmla="*/ 13 h 28"/>
              <a:gd name="T64" fmla="*/ 34 w 34"/>
              <a:gd name="T65" fmla="*/ 16 h 28"/>
              <a:gd name="T66" fmla="*/ 33 w 34"/>
              <a:gd name="T67" fmla="*/ 20 h 28"/>
              <a:gd name="T68" fmla="*/ 28 w 34"/>
              <a:gd name="T69" fmla="*/ 24 h 28"/>
              <a:gd name="T70" fmla="*/ 21 w 34"/>
              <a:gd name="T71" fmla="*/ 28 h 28"/>
              <a:gd name="T72" fmla="*/ 14 w 34"/>
              <a:gd name="T73" fmla="*/ 25 h 28"/>
              <a:gd name="T74" fmla="*/ 10 w 34"/>
              <a:gd name="T75" fmla="*/ 26 h 28"/>
              <a:gd name="T76" fmla="*/ 7 w 34"/>
              <a:gd name="T77" fmla="*/ 25 h 28"/>
              <a:gd name="T78" fmla="*/ 5 w 34"/>
              <a:gd name="T79" fmla="*/ 23 h 28"/>
              <a:gd name="T80" fmla="*/ 4 w 34"/>
              <a:gd name="T81" fmla="*/ 21 h 28"/>
              <a:gd name="T82" fmla="*/ 2 w 34"/>
              <a:gd name="T83" fmla="*/ 19 h 28"/>
              <a:gd name="T84" fmla="*/ 1 w 34"/>
              <a:gd name="T85" fmla="*/ 16 h 28"/>
              <a:gd name="T86" fmla="*/ 0 w 34"/>
              <a:gd name="T87" fmla="*/ 13 h 28"/>
              <a:gd name="T88" fmla="*/ 4 w 34"/>
              <a:gd name="T89" fmla="*/ 7 h 28"/>
              <a:gd name="T90" fmla="*/ 10 w 34"/>
              <a:gd name="T91" fmla="*/ 2 h 28"/>
              <a:gd name="T92" fmla="*/ 19 w 34"/>
              <a:gd name="T9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" h="28">
                <a:moveTo>
                  <a:pt x="18" y="5"/>
                </a:moveTo>
                <a:lnTo>
                  <a:pt x="13" y="6"/>
                </a:lnTo>
                <a:lnTo>
                  <a:pt x="12" y="7"/>
                </a:lnTo>
                <a:lnTo>
                  <a:pt x="13" y="7"/>
                </a:lnTo>
                <a:lnTo>
                  <a:pt x="13" y="7"/>
                </a:lnTo>
                <a:lnTo>
                  <a:pt x="14" y="7"/>
                </a:lnTo>
                <a:lnTo>
                  <a:pt x="14" y="8"/>
                </a:lnTo>
                <a:lnTo>
                  <a:pt x="13" y="9"/>
                </a:lnTo>
                <a:lnTo>
                  <a:pt x="12" y="10"/>
                </a:lnTo>
                <a:lnTo>
                  <a:pt x="10" y="11"/>
                </a:lnTo>
                <a:lnTo>
                  <a:pt x="10" y="10"/>
                </a:lnTo>
                <a:lnTo>
                  <a:pt x="10" y="10"/>
                </a:lnTo>
                <a:lnTo>
                  <a:pt x="9" y="9"/>
                </a:lnTo>
                <a:lnTo>
                  <a:pt x="7" y="9"/>
                </a:lnTo>
                <a:lnTo>
                  <a:pt x="6" y="12"/>
                </a:lnTo>
                <a:lnTo>
                  <a:pt x="4" y="17"/>
                </a:lnTo>
                <a:lnTo>
                  <a:pt x="8" y="21"/>
                </a:lnTo>
                <a:lnTo>
                  <a:pt x="15" y="23"/>
                </a:lnTo>
                <a:lnTo>
                  <a:pt x="21" y="24"/>
                </a:lnTo>
                <a:lnTo>
                  <a:pt x="28" y="22"/>
                </a:lnTo>
                <a:lnTo>
                  <a:pt x="31" y="17"/>
                </a:lnTo>
                <a:lnTo>
                  <a:pt x="30" y="11"/>
                </a:lnTo>
                <a:lnTo>
                  <a:pt x="25" y="7"/>
                </a:lnTo>
                <a:lnTo>
                  <a:pt x="18" y="5"/>
                </a:lnTo>
                <a:close/>
                <a:moveTo>
                  <a:pt x="19" y="0"/>
                </a:moveTo>
                <a:lnTo>
                  <a:pt x="21" y="0"/>
                </a:lnTo>
                <a:lnTo>
                  <a:pt x="25" y="2"/>
                </a:lnTo>
                <a:lnTo>
                  <a:pt x="27" y="5"/>
                </a:lnTo>
                <a:lnTo>
                  <a:pt x="30" y="7"/>
                </a:lnTo>
                <a:lnTo>
                  <a:pt x="31" y="9"/>
                </a:lnTo>
                <a:lnTo>
                  <a:pt x="33" y="11"/>
                </a:lnTo>
                <a:lnTo>
                  <a:pt x="34" y="13"/>
                </a:lnTo>
                <a:lnTo>
                  <a:pt x="34" y="16"/>
                </a:lnTo>
                <a:lnTo>
                  <a:pt x="33" y="20"/>
                </a:lnTo>
                <a:lnTo>
                  <a:pt x="28" y="24"/>
                </a:lnTo>
                <a:lnTo>
                  <a:pt x="21" y="28"/>
                </a:lnTo>
                <a:lnTo>
                  <a:pt x="14" y="25"/>
                </a:lnTo>
                <a:lnTo>
                  <a:pt x="10" y="26"/>
                </a:lnTo>
                <a:lnTo>
                  <a:pt x="7" y="25"/>
                </a:lnTo>
                <a:lnTo>
                  <a:pt x="5" y="23"/>
                </a:lnTo>
                <a:lnTo>
                  <a:pt x="4" y="21"/>
                </a:lnTo>
                <a:lnTo>
                  <a:pt x="2" y="19"/>
                </a:lnTo>
                <a:lnTo>
                  <a:pt x="1" y="16"/>
                </a:lnTo>
                <a:lnTo>
                  <a:pt x="0" y="13"/>
                </a:lnTo>
                <a:lnTo>
                  <a:pt x="4" y="7"/>
                </a:lnTo>
                <a:lnTo>
                  <a:pt x="10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</a:rPr>
              <a:t>1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8" name="Freeform 400"/>
          <p:cNvSpPr>
            <a:spLocks noEditPoints="1"/>
          </p:cNvSpPr>
          <p:nvPr/>
        </p:nvSpPr>
        <p:spPr bwMode="auto">
          <a:xfrm>
            <a:off x="3531542" y="3034454"/>
            <a:ext cx="6158512" cy="667331"/>
          </a:xfrm>
          <a:custGeom>
            <a:avLst/>
            <a:gdLst>
              <a:gd name="T0" fmla="*/ 8 w 323"/>
              <a:gd name="T1" fmla="*/ 18 h 35"/>
              <a:gd name="T2" fmla="*/ 30 w 323"/>
              <a:gd name="T3" fmla="*/ 30 h 35"/>
              <a:gd name="T4" fmla="*/ 99 w 323"/>
              <a:gd name="T5" fmla="*/ 31 h 35"/>
              <a:gd name="T6" fmla="*/ 121 w 323"/>
              <a:gd name="T7" fmla="*/ 29 h 35"/>
              <a:gd name="T8" fmla="*/ 123 w 323"/>
              <a:gd name="T9" fmla="*/ 30 h 35"/>
              <a:gd name="T10" fmla="*/ 166 w 323"/>
              <a:gd name="T11" fmla="*/ 28 h 35"/>
              <a:gd name="T12" fmla="*/ 224 w 323"/>
              <a:gd name="T13" fmla="*/ 26 h 35"/>
              <a:gd name="T14" fmla="*/ 287 w 323"/>
              <a:gd name="T15" fmla="*/ 25 h 35"/>
              <a:gd name="T16" fmla="*/ 306 w 323"/>
              <a:gd name="T17" fmla="*/ 7 h 35"/>
              <a:gd name="T18" fmla="*/ 272 w 323"/>
              <a:gd name="T19" fmla="*/ 8 h 35"/>
              <a:gd name="T20" fmla="*/ 246 w 323"/>
              <a:gd name="T21" fmla="*/ 9 h 35"/>
              <a:gd name="T22" fmla="*/ 231 w 323"/>
              <a:gd name="T23" fmla="*/ 8 h 35"/>
              <a:gd name="T24" fmla="*/ 191 w 323"/>
              <a:gd name="T25" fmla="*/ 9 h 35"/>
              <a:gd name="T26" fmla="*/ 150 w 323"/>
              <a:gd name="T27" fmla="*/ 8 h 35"/>
              <a:gd name="T28" fmla="*/ 99 w 323"/>
              <a:gd name="T29" fmla="*/ 8 h 35"/>
              <a:gd name="T30" fmla="*/ 49 w 323"/>
              <a:gd name="T31" fmla="*/ 7 h 35"/>
              <a:gd name="T32" fmla="*/ 12 w 323"/>
              <a:gd name="T33" fmla="*/ 7 h 35"/>
              <a:gd name="T34" fmla="*/ 11 w 323"/>
              <a:gd name="T35" fmla="*/ 6 h 35"/>
              <a:gd name="T36" fmla="*/ 6 w 323"/>
              <a:gd name="T37" fmla="*/ 0 h 35"/>
              <a:gd name="T38" fmla="*/ 78 w 323"/>
              <a:gd name="T39" fmla="*/ 4 h 35"/>
              <a:gd name="T40" fmla="*/ 86 w 323"/>
              <a:gd name="T41" fmla="*/ 4 h 35"/>
              <a:gd name="T42" fmla="*/ 128 w 323"/>
              <a:gd name="T43" fmla="*/ 4 h 35"/>
              <a:gd name="T44" fmla="*/ 193 w 323"/>
              <a:gd name="T45" fmla="*/ 7 h 35"/>
              <a:gd name="T46" fmla="*/ 206 w 323"/>
              <a:gd name="T47" fmla="*/ 6 h 35"/>
              <a:gd name="T48" fmla="*/ 222 w 323"/>
              <a:gd name="T49" fmla="*/ 5 h 35"/>
              <a:gd name="T50" fmla="*/ 233 w 323"/>
              <a:gd name="T51" fmla="*/ 5 h 35"/>
              <a:gd name="T52" fmla="*/ 241 w 323"/>
              <a:gd name="T53" fmla="*/ 5 h 35"/>
              <a:gd name="T54" fmla="*/ 274 w 323"/>
              <a:gd name="T55" fmla="*/ 5 h 35"/>
              <a:gd name="T56" fmla="*/ 277 w 323"/>
              <a:gd name="T57" fmla="*/ 4 h 35"/>
              <a:gd name="T58" fmla="*/ 314 w 323"/>
              <a:gd name="T59" fmla="*/ 10 h 35"/>
              <a:gd name="T60" fmla="*/ 317 w 323"/>
              <a:gd name="T61" fmla="*/ 25 h 35"/>
              <a:gd name="T62" fmla="*/ 322 w 323"/>
              <a:gd name="T63" fmla="*/ 28 h 35"/>
              <a:gd name="T64" fmla="*/ 322 w 323"/>
              <a:gd name="T65" fmla="*/ 31 h 35"/>
              <a:gd name="T66" fmla="*/ 318 w 323"/>
              <a:gd name="T67" fmla="*/ 30 h 35"/>
              <a:gd name="T68" fmla="*/ 318 w 323"/>
              <a:gd name="T69" fmla="*/ 31 h 35"/>
              <a:gd name="T70" fmla="*/ 315 w 323"/>
              <a:gd name="T71" fmla="*/ 31 h 35"/>
              <a:gd name="T72" fmla="*/ 257 w 323"/>
              <a:gd name="T73" fmla="*/ 28 h 35"/>
              <a:gd name="T74" fmla="*/ 226 w 323"/>
              <a:gd name="T75" fmla="*/ 28 h 35"/>
              <a:gd name="T76" fmla="*/ 218 w 323"/>
              <a:gd name="T77" fmla="*/ 29 h 35"/>
              <a:gd name="T78" fmla="*/ 209 w 323"/>
              <a:gd name="T79" fmla="*/ 28 h 35"/>
              <a:gd name="T80" fmla="*/ 200 w 323"/>
              <a:gd name="T81" fmla="*/ 29 h 35"/>
              <a:gd name="T82" fmla="*/ 193 w 323"/>
              <a:gd name="T83" fmla="*/ 28 h 35"/>
              <a:gd name="T84" fmla="*/ 131 w 323"/>
              <a:gd name="T85" fmla="*/ 31 h 35"/>
              <a:gd name="T86" fmla="*/ 95 w 323"/>
              <a:gd name="T87" fmla="*/ 34 h 35"/>
              <a:gd name="T88" fmla="*/ 76 w 323"/>
              <a:gd name="T89" fmla="*/ 34 h 35"/>
              <a:gd name="T90" fmla="*/ 75 w 323"/>
              <a:gd name="T91" fmla="*/ 34 h 35"/>
              <a:gd name="T92" fmla="*/ 54 w 323"/>
              <a:gd name="T93" fmla="*/ 33 h 35"/>
              <a:gd name="T94" fmla="*/ 44 w 323"/>
              <a:gd name="T95" fmla="*/ 34 h 35"/>
              <a:gd name="T96" fmla="*/ 28 w 323"/>
              <a:gd name="T97" fmla="*/ 34 h 35"/>
              <a:gd name="T98" fmla="*/ 0 w 323"/>
              <a:gd name="T99" fmla="*/ 30 h 35"/>
              <a:gd name="T100" fmla="*/ 2 w 323"/>
              <a:gd name="T101" fmla="*/ 23 h 35"/>
              <a:gd name="T102" fmla="*/ 3 w 323"/>
              <a:gd name="T103" fmla="*/ 1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3" h="35">
                <a:moveTo>
                  <a:pt x="9" y="6"/>
                </a:moveTo>
                <a:lnTo>
                  <a:pt x="6" y="11"/>
                </a:lnTo>
                <a:lnTo>
                  <a:pt x="8" y="18"/>
                </a:lnTo>
                <a:lnTo>
                  <a:pt x="8" y="23"/>
                </a:lnTo>
                <a:lnTo>
                  <a:pt x="6" y="29"/>
                </a:lnTo>
                <a:lnTo>
                  <a:pt x="30" y="30"/>
                </a:lnTo>
                <a:lnTo>
                  <a:pt x="54" y="31"/>
                </a:lnTo>
                <a:lnTo>
                  <a:pt x="77" y="31"/>
                </a:lnTo>
                <a:lnTo>
                  <a:pt x="99" y="31"/>
                </a:lnTo>
                <a:lnTo>
                  <a:pt x="118" y="30"/>
                </a:lnTo>
                <a:lnTo>
                  <a:pt x="119" y="30"/>
                </a:lnTo>
                <a:lnTo>
                  <a:pt x="121" y="29"/>
                </a:lnTo>
                <a:lnTo>
                  <a:pt x="122" y="29"/>
                </a:lnTo>
                <a:lnTo>
                  <a:pt x="123" y="29"/>
                </a:lnTo>
                <a:lnTo>
                  <a:pt x="123" y="30"/>
                </a:lnTo>
                <a:lnTo>
                  <a:pt x="132" y="28"/>
                </a:lnTo>
                <a:lnTo>
                  <a:pt x="141" y="28"/>
                </a:lnTo>
                <a:lnTo>
                  <a:pt x="166" y="28"/>
                </a:lnTo>
                <a:lnTo>
                  <a:pt x="191" y="28"/>
                </a:lnTo>
                <a:lnTo>
                  <a:pt x="207" y="25"/>
                </a:lnTo>
                <a:lnTo>
                  <a:pt x="224" y="26"/>
                </a:lnTo>
                <a:lnTo>
                  <a:pt x="244" y="24"/>
                </a:lnTo>
                <a:lnTo>
                  <a:pt x="265" y="24"/>
                </a:lnTo>
                <a:lnTo>
                  <a:pt x="287" y="25"/>
                </a:lnTo>
                <a:lnTo>
                  <a:pt x="311" y="25"/>
                </a:lnTo>
                <a:lnTo>
                  <a:pt x="310" y="16"/>
                </a:lnTo>
                <a:lnTo>
                  <a:pt x="306" y="7"/>
                </a:lnTo>
                <a:lnTo>
                  <a:pt x="294" y="7"/>
                </a:lnTo>
                <a:lnTo>
                  <a:pt x="282" y="7"/>
                </a:lnTo>
                <a:lnTo>
                  <a:pt x="272" y="8"/>
                </a:lnTo>
                <a:lnTo>
                  <a:pt x="261" y="7"/>
                </a:lnTo>
                <a:lnTo>
                  <a:pt x="254" y="8"/>
                </a:lnTo>
                <a:lnTo>
                  <a:pt x="246" y="9"/>
                </a:lnTo>
                <a:lnTo>
                  <a:pt x="238" y="8"/>
                </a:lnTo>
                <a:lnTo>
                  <a:pt x="234" y="8"/>
                </a:lnTo>
                <a:lnTo>
                  <a:pt x="231" y="8"/>
                </a:lnTo>
                <a:lnTo>
                  <a:pt x="228" y="8"/>
                </a:lnTo>
                <a:lnTo>
                  <a:pt x="225" y="8"/>
                </a:lnTo>
                <a:lnTo>
                  <a:pt x="191" y="9"/>
                </a:lnTo>
                <a:lnTo>
                  <a:pt x="160" y="9"/>
                </a:lnTo>
                <a:lnTo>
                  <a:pt x="155" y="9"/>
                </a:lnTo>
                <a:lnTo>
                  <a:pt x="150" y="8"/>
                </a:lnTo>
                <a:lnTo>
                  <a:pt x="128" y="8"/>
                </a:lnTo>
                <a:lnTo>
                  <a:pt x="105" y="7"/>
                </a:lnTo>
                <a:lnTo>
                  <a:pt x="99" y="8"/>
                </a:lnTo>
                <a:lnTo>
                  <a:pt x="92" y="7"/>
                </a:lnTo>
                <a:lnTo>
                  <a:pt x="85" y="6"/>
                </a:lnTo>
                <a:lnTo>
                  <a:pt x="49" y="7"/>
                </a:lnTo>
                <a:lnTo>
                  <a:pt x="14" y="6"/>
                </a:lnTo>
                <a:lnTo>
                  <a:pt x="13" y="7"/>
                </a:lnTo>
                <a:lnTo>
                  <a:pt x="12" y="7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6"/>
                </a:lnTo>
                <a:close/>
                <a:moveTo>
                  <a:pt x="6" y="0"/>
                </a:moveTo>
                <a:lnTo>
                  <a:pt x="32" y="2"/>
                </a:lnTo>
                <a:lnTo>
                  <a:pt x="56" y="4"/>
                </a:lnTo>
                <a:lnTo>
                  <a:pt x="78" y="4"/>
                </a:lnTo>
                <a:lnTo>
                  <a:pt x="81" y="2"/>
                </a:lnTo>
                <a:lnTo>
                  <a:pt x="83" y="4"/>
                </a:lnTo>
                <a:lnTo>
                  <a:pt x="86" y="4"/>
                </a:lnTo>
                <a:lnTo>
                  <a:pt x="88" y="5"/>
                </a:lnTo>
                <a:lnTo>
                  <a:pt x="107" y="5"/>
                </a:lnTo>
                <a:lnTo>
                  <a:pt x="128" y="4"/>
                </a:lnTo>
                <a:lnTo>
                  <a:pt x="152" y="5"/>
                </a:lnTo>
                <a:lnTo>
                  <a:pt x="174" y="7"/>
                </a:lnTo>
                <a:lnTo>
                  <a:pt x="193" y="7"/>
                </a:lnTo>
                <a:lnTo>
                  <a:pt x="197" y="7"/>
                </a:lnTo>
                <a:lnTo>
                  <a:pt x="202" y="6"/>
                </a:lnTo>
                <a:lnTo>
                  <a:pt x="206" y="6"/>
                </a:lnTo>
                <a:lnTo>
                  <a:pt x="210" y="6"/>
                </a:lnTo>
                <a:lnTo>
                  <a:pt x="216" y="5"/>
                </a:lnTo>
                <a:lnTo>
                  <a:pt x="222" y="5"/>
                </a:lnTo>
                <a:lnTo>
                  <a:pt x="229" y="4"/>
                </a:lnTo>
                <a:lnTo>
                  <a:pt x="231" y="5"/>
                </a:lnTo>
                <a:lnTo>
                  <a:pt x="233" y="5"/>
                </a:lnTo>
                <a:lnTo>
                  <a:pt x="236" y="6"/>
                </a:lnTo>
                <a:lnTo>
                  <a:pt x="239" y="6"/>
                </a:lnTo>
                <a:lnTo>
                  <a:pt x="241" y="5"/>
                </a:lnTo>
                <a:lnTo>
                  <a:pt x="244" y="5"/>
                </a:lnTo>
                <a:lnTo>
                  <a:pt x="258" y="5"/>
                </a:lnTo>
                <a:lnTo>
                  <a:pt x="274" y="5"/>
                </a:lnTo>
                <a:lnTo>
                  <a:pt x="275" y="5"/>
                </a:lnTo>
                <a:lnTo>
                  <a:pt x="276" y="4"/>
                </a:lnTo>
                <a:lnTo>
                  <a:pt x="277" y="4"/>
                </a:lnTo>
                <a:lnTo>
                  <a:pt x="294" y="4"/>
                </a:lnTo>
                <a:lnTo>
                  <a:pt x="313" y="4"/>
                </a:lnTo>
                <a:lnTo>
                  <a:pt x="314" y="10"/>
                </a:lnTo>
                <a:lnTo>
                  <a:pt x="315" y="18"/>
                </a:lnTo>
                <a:lnTo>
                  <a:pt x="315" y="25"/>
                </a:lnTo>
                <a:lnTo>
                  <a:pt x="317" y="25"/>
                </a:lnTo>
                <a:lnTo>
                  <a:pt x="320" y="25"/>
                </a:lnTo>
                <a:lnTo>
                  <a:pt x="321" y="26"/>
                </a:lnTo>
                <a:lnTo>
                  <a:pt x="322" y="28"/>
                </a:lnTo>
                <a:lnTo>
                  <a:pt x="323" y="30"/>
                </a:lnTo>
                <a:lnTo>
                  <a:pt x="322" y="31"/>
                </a:lnTo>
                <a:lnTo>
                  <a:pt x="322" y="31"/>
                </a:lnTo>
                <a:lnTo>
                  <a:pt x="321" y="30"/>
                </a:lnTo>
                <a:lnTo>
                  <a:pt x="320" y="30"/>
                </a:lnTo>
                <a:lnTo>
                  <a:pt x="318" y="30"/>
                </a:lnTo>
                <a:lnTo>
                  <a:pt x="317" y="30"/>
                </a:lnTo>
                <a:lnTo>
                  <a:pt x="317" y="31"/>
                </a:lnTo>
                <a:lnTo>
                  <a:pt x="318" y="31"/>
                </a:lnTo>
                <a:lnTo>
                  <a:pt x="318" y="32"/>
                </a:lnTo>
                <a:lnTo>
                  <a:pt x="317" y="32"/>
                </a:lnTo>
                <a:lnTo>
                  <a:pt x="315" y="31"/>
                </a:lnTo>
                <a:lnTo>
                  <a:pt x="314" y="30"/>
                </a:lnTo>
                <a:lnTo>
                  <a:pt x="286" y="29"/>
                </a:lnTo>
                <a:lnTo>
                  <a:pt x="257" y="28"/>
                </a:lnTo>
                <a:lnTo>
                  <a:pt x="228" y="29"/>
                </a:lnTo>
                <a:lnTo>
                  <a:pt x="228" y="28"/>
                </a:lnTo>
                <a:lnTo>
                  <a:pt x="226" y="28"/>
                </a:lnTo>
                <a:lnTo>
                  <a:pt x="224" y="28"/>
                </a:lnTo>
                <a:lnTo>
                  <a:pt x="221" y="29"/>
                </a:lnTo>
                <a:lnTo>
                  <a:pt x="218" y="29"/>
                </a:lnTo>
                <a:lnTo>
                  <a:pt x="215" y="29"/>
                </a:lnTo>
                <a:lnTo>
                  <a:pt x="212" y="29"/>
                </a:lnTo>
                <a:lnTo>
                  <a:pt x="209" y="28"/>
                </a:lnTo>
                <a:lnTo>
                  <a:pt x="206" y="28"/>
                </a:lnTo>
                <a:lnTo>
                  <a:pt x="203" y="29"/>
                </a:lnTo>
                <a:lnTo>
                  <a:pt x="200" y="29"/>
                </a:lnTo>
                <a:lnTo>
                  <a:pt x="197" y="29"/>
                </a:lnTo>
                <a:lnTo>
                  <a:pt x="195" y="29"/>
                </a:lnTo>
                <a:lnTo>
                  <a:pt x="193" y="28"/>
                </a:lnTo>
                <a:lnTo>
                  <a:pt x="173" y="30"/>
                </a:lnTo>
                <a:lnTo>
                  <a:pt x="152" y="31"/>
                </a:lnTo>
                <a:lnTo>
                  <a:pt x="131" y="31"/>
                </a:lnTo>
                <a:lnTo>
                  <a:pt x="112" y="33"/>
                </a:lnTo>
                <a:lnTo>
                  <a:pt x="102" y="33"/>
                </a:lnTo>
                <a:lnTo>
                  <a:pt x="95" y="34"/>
                </a:lnTo>
                <a:lnTo>
                  <a:pt x="85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5" y="34"/>
                </a:lnTo>
                <a:lnTo>
                  <a:pt x="75" y="34"/>
                </a:lnTo>
                <a:lnTo>
                  <a:pt x="74" y="33"/>
                </a:lnTo>
                <a:lnTo>
                  <a:pt x="63" y="34"/>
                </a:lnTo>
                <a:lnTo>
                  <a:pt x="54" y="33"/>
                </a:lnTo>
                <a:lnTo>
                  <a:pt x="45" y="34"/>
                </a:lnTo>
                <a:lnTo>
                  <a:pt x="45" y="34"/>
                </a:lnTo>
                <a:lnTo>
                  <a:pt x="44" y="34"/>
                </a:lnTo>
                <a:lnTo>
                  <a:pt x="42" y="33"/>
                </a:lnTo>
                <a:lnTo>
                  <a:pt x="42" y="33"/>
                </a:lnTo>
                <a:lnTo>
                  <a:pt x="28" y="34"/>
                </a:lnTo>
                <a:lnTo>
                  <a:pt x="14" y="35"/>
                </a:lnTo>
                <a:lnTo>
                  <a:pt x="0" y="33"/>
                </a:lnTo>
                <a:lnTo>
                  <a:pt x="0" y="30"/>
                </a:lnTo>
                <a:lnTo>
                  <a:pt x="0" y="28"/>
                </a:lnTo>
                <a:lnTo>
                  <a:pt x="1" y="25"/>
                </a:lnTo>
                <a:lnTo>
                  <a:pt x="2" y="23"/>
                </a:lnTo>
                <a:lnTo>
                  <a:pt x="3" y="21"/>
                </a:lnTo>
                <a:lnTo>
                  <a:pt x="3" y="16"/>
                </a:lnTo>
                <a:lnTo>
                  <a:pt x="3" y="10"/>
                </a:lnTo>
                <a:lnTo>
                  <a:pt x="3" y="5"/>
                </a:lnTo>
                <a:lnTo>
                  <a:pt x="6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9" name="Freeform 401"/>
          <p:cNvSpPr>
            <a:spLocks noEditPoints="1"/>
          </p:cNvSpPr>
          <p:nvPr/>
        </p:nvSpPr>
        <p:spPr bwMode="auto">
          <a:xfrm>
            <a:off x="2540076" y="3034454"/>
            <a:ext cx="648262" cy="533868"/>
          </a:xfrm>
          <a:custGeom>
            <a:avLst/>
            <a:gdLst>
              <a:gd name="T0" fmla="*/ 18 w 34"/>
              <a:gd name="T1" fmla="*/ 5 h 28"/>
              <a:gd name="T2" fmla="*/ 13 w 34"/>
              <a:gd name="T3" fmla="*/ 6 h 28"/>
              <a:gd name="T4" fmla="*/ 12 w 34"/>
              <a:gd name="T5" fmla="*/ 7 h 28"/>
              <a:gd name="T6" fmla="*/ 13 w 34"/>
              <a:gd name="T7" fmla="*/ 7 h 28"/>
              <a:gd name="T8" fmla="*/ 13 w 34"/>
              <a:gd name="T9" fmla="*/ 7 h 28"/>
              <a:gd name="T10" fmla="*/ 14 w 34"/>
              <a:gd name="T11" fmla="*/ 7 h 28"/>
              <a:gd name="T12" fmla="*/ 14 w 34"/>
              <a:gd name="T13" fmla="*/ 8 h 28"/>
              <a:gd name="T14" fmla="*/ 13 w 34"/>
              <a:gd name="T15" fmla="*/ 9 h 28"/>
              <a:gd name="T16" fmla="*/ 12 w 34"/>
              <a:gd name="T17" fmla="*/ 10 h 28"/>
              <a:gd name="T18" fmla="*/ 10 w 34"/>
              <a:gd name="T19" fmla="*/ 11 h 28"/>
              <a:gd name="T20" fmla="*/ 10 w 34"/>
              <a:gd name="T21" fmla="*/ 10 h 28"/>
              <a:gd name="T22" fmla="*/ 10 w 34"/>
              <a:gd name="T23" fmla="*/ 10 h 28"/>
              <a:gd name="T24" fmla="*/ 9 w 34"/>
              <a:gd name="T25" fmla="*/ 9 h 28"/>
              <a:gd name="T26" fmla="*/ 7 w 34"/>
              <a:gd name="T27" fmla="*/ 9 h 28"/>
              <a:gd name="T28" fmla="*/ 6 w 34"/>
              <a:gd name="T29" fmla="*/ 12 h 28"/>
              <a:gd name="T30" fmla="*/ 4 w 34"/>
              <a:gd name="T31" fmla="*/ 17 h 28"/>
              <a:gd name="T32" fmla="*/ 8 w 34"/>
              <a:gd name="T33" fmla="*/ 21 h 28"/>
              <a:gd name="T34" fmla="*/ 15 w 34"/>
              <a:gd name="T35" fmla="*/ 23 h 28"/>
              <a:gd name="T36" fmla="*/ 21 w 34"/>
              <a:gd name="T37" fmla="*/ 24 h 28"/>
              <a:gd name="T38" fmla="*/ 28 w 34"/>
              <a:gd name="T39" fmla="*/ 22 h 28"/>
              <a:gd name="T40" fmla="*/ 31 w 34"/>
              <a:gd name="T41" fmla="*/ 17 h 28"/>
              <a:gd name="T42" fmla="*/ 30 w 34"/>
              <a:gd name="T43" fmla="*/ 11 h 28"/>
              <a:gd name="T44" fmla="*/ 25 w 34"/>
              <a:gd name="T45" fmla="*/ 7 h 28"/>
              <a:gd name="T46" fmla="*/ 18 w 34"/>
              <a:gd name="T47" fmla="*/ 5 h 28"/>
              <a:gd name="T48" fmla="*/ 19 w 34"/>
              <a:gd name="T49" fmla="*/ 0 h 28"/>
              <a:gd name="T50" fmla="*/ 21 w 34"/>
              <a:gd name="T51" fmla="*/ 0 h 28"/>
              <a:gd name="T52" fmla="*/ 25 w 34"/>
              <a:gd name="T53" fmla="*/ 2 h 28"/>
              <a:gd name="T54" fmla="*/ 27 w 34"/>
              <a:gd name="T55" fmla="*/ 5 h 28"/>
              <a:gd name="T56" fmla="*/ 30 w 34"/>
              <a:gd name="T57" fmla="*/ 7 h 28"/>
              <a:gd name="T58" fmla="*/ 31 w 34"/>
              <a:gd name="T59" fmla="*/ 9 h 28"/>
              <a:gd name="T60" fmla="*/ 33 w 34"/>
              <a:gd name="T61" fmla="*/ 11 h 28"/>
              <a:gd name="T62" fmla="*/ 34 w 34"/>
              <a:gd name="T63" fmla="*/ 13 h 28"/>
              <a:gd name="T64" fmla="*/ 34 w 34"/>
              <a:gd name="T65" fmla="*/ 16 h 28"/>
              <a:gd name="T66" fmla="*/ 33 w 34"/>
              <a:gd name="T67" fmla="*/ 20 h 28"/>
              <a:gd name="T68" fmla="*/ 28 w 34"/>
              <a:gd name="T69" fmla="*/ 24 h 28"/>
              <a:gd name="T70" fmla="*/ 21 w 34"/>
              <a:gd name="T71" fmla="*/ 28 h 28"/>
              <a:gd name="T72" fmla="*/ 14 w 34"/>
              <a:gd name="T73" fmla="*/ 25 h 28"/>
              <a:gd name="T74" fmla="*/ 10 w 34"/>
              <a:gd name="T75" fmla="*/ 26 h 28"/>
              <a:gd name="T76" fmla="*/ 7 w 34"/>
              <a:gd name="T77" fmla="*/ 25 h 28"/>
              <a:gd name="T78" fmla="*/ 5 w 34"/>
              <a:gd name="T79" fmla="*/ 23 h 28"/>
              <a:gd name="T80" fmla="*/ 4 w 34"/>
              <a:gd name="T81" fmla="*/ 21 h 28"/>
              <a:gd name="T82" fmla="*/ 2 w 34"/>
              <a:gd name="T83" fmla="*/ 19 h 28"/>
              <a:gd name="T84" fmla="*/ 1 w 34"/>
              <a:gd name="T85" fmla="*/ 16 h 28"/>
              <a:gd name="T86" fmla="*/ 0 w 34"/>
              <a:gd name="T87" fmla="*/ 13 h 28"/>
              <a:gd name="T88" fmla="*/ 4 w 34"/>
              <a:gd name="T89" fmla="*/ 7 h 28"/>
              <a:gd name="T90" fmla="*/ 10 w 34"/>
              <a:gd name="T91" fmla="*/ 2 h 28"/>
              <a:gd name="T92" fmla="*/ 19 w 34"/>
              <a:gd name="T9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" h="28">
                <a:moveTo>
                  <a:pt x="18" y="5"/>
                </a:moveTo>
                <a:lnTo>
                  <a:pt x="13" y="6"/>
                </a:lnTo>
                <a:lnTo>
                  <a:pt x="12" y="7"/>
                </a:lnTo>
                <a:lnTo>
                  <a:pt x="13" y="7"/>
                </a:lnTo>
                <a:lnTo>
                  <a:pt x="13" y="7"/>
                </a:lnTo>
                <a:lnTo>
                  <a:pt x="14" y="7"/>
                </a:lnTo>
                <a:lnTo>
                  <a:pt x="14" y="8"/>
                </a:lnTo>
                <a:lnTo>
                  <a:pt x="13" y="9"/>
                </a:lnTo>
                <a:lnTo>
                  <a:pt x="12" y="10"/>
                </a:lnTo>
                <a:lnTo>
                  <a:pt x="10" y="11"/>
                </a:lnTo>
                <a:lnTo>
                  <a:pt x="10" y="10"/>
                </a:lnTo>
                <a:lnTo>
                  <a:pt x="10" y="10"/>
                </a:lnTo>
                <a:lnTo>
                  <a:pt x="9" y="9"/>
                </a:lnTo>
                <a:lnTo>
                  <a:pt x="7" y="9"/>
                </a:lnTo>
                <a:lnTo>
                  <a:pt x="6" y="12"/>
                </a:lnTo>
                <a:lnTo>
                  <a:pt x="4" y="17"/>
                </a:lnTo>
                <a:lnTo>
                  <a:pt x="8" y="21"/>
                </a:lnTo>
                <a:lnTo>
                  <a:pt x="15" y="23"/>
                </a:lnTo>
                <a:lnTo>
                  <a:pt x="21" y="24"/>
                </a:lnTo>
                <a:lnTo>
                  <a:pt x="28" y="22"/>
                </a:lnTo>
                <a:lnTo>
                  <a:pt x="31" y="17"/>
                </a:lnTo>
                <a:lnTo>
                  <a:pt x="30" y="11"/>
                </a:lnTo>
                <a:lnTo>
                  <a:pt x="25" y="7"/>
                </a:lnTo>
                <a:lnTo>
                  <a:pt x="18" y="5"/>
                </a:lnTo>
                <a:close/>
                <a:moveTo>
                  <a:pt x="19" y="0"/>
                </a:moveTo>
                <a:lnTo>
                  <a:pt x="21" y="0"/>
                </a:lnTo>
                <a:lnTo>
                  <a:pt x="25" y="2"/>
                </a:lnTo>
                <a:lnTo>
                  <a:pt x="27" y="5"/>
                </a:lnTo>
                <a:lnTo>
                  <a:pt x="30" y="7"/>
                </a:lnTo>
                <a:lnTo>
                  <a:pt x="31" y="9"/>
                </a:lnTo>
                <a:lnTo>
                  <a:pt x="33" y="11"/>
                </a:lnTo>
                <a:lnTo>
                  <a:pt x="34" y="13"/>
                </a:lnTo>
                <a:lnTo>
                  <a:pt x="34" y="16"/>
                </a:lnTo>
                <a:lnTo>
                  <a:pt x="33" y="20"/>
                </a:lnTo>
                <a:lnTo>
                  <a:pt x="28" y="24"/>
                </a:lnTo>
                <a:lnTo>
                  <a:pt x="21" y="28"/>
                </a:lnTo>
                <a:lnTo>
                  <a:pt x="14" y="25"/>
                </a:lnTo>
                <a:lnTo>
                  <a:pt x="10" y="26"/>
                </a:lnTo>
                <a:lnTo>
                  <a:pt x="7" y="25"/>
                </a:lnTo>
                <a:lnTo>
                  <a:pt x="5" y="23"/>
                </a:lnTo>
                <a:lnTo>
                  <a:pt x="4" y="21"/>
                </a:lnTo>
                <a:lnTo>
                  <a:pt x="2" y="19"/>
                </a:lnTo>
                <a:lnTo>
                  <a:pt x="1" y="16"/>
                </a:lnTo>
                <a:lnTo>
                  <a:pt x="0" y="13"/>
                </a:lnTo>
                <a:lnTo>
                  <a:pt x="4" y="7"/>
                </a:lnTo>
                <a:lnTo>
                  <a:pt x="10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</a:rPr>
              <a:t>2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0" name="Freeform 400"/>
          <p:cNvSpPr>
            <a:spLocks noEditPoints="1"/>
          </p:cNvSpPr>
          <p:nvPr/>
        </p:nvSpPr>
        <p:spPr bwMode="auto">
          <a:xfrm>
            <a:off x="3531542" y="4116520"/>
            <a:ext cx="6158512" cy="667331"/>
          </a:xfrm>
          <a:custGeom>
            <a:avLst/>
            <a:gdLst>
              <a:gd name="T0" fmla="*/ 8 w 323"/>
              <a:gd name="T1" fmla="*/ 18 h 35"/>
              <a:gd name="T2" fmla="*/ 30 w 323"/>
              <a:gd name="T3" fmla="*/ 30 h 35"/>
              <a:gd name="T4" fmla="*/ 99 w 323"/>
              <a:gd name="T5" fmla="*/ 31 h 35"/>
              <a:gd name="T6" fmla="*/ 121 w 323"/>
              <a:gd name="T7" fmla="*/ 29 h 35"/>
              <a:gd name="T8" fmla="*/ 123 w 323"/>
              <a:gd name="T9" fmla="*/ 30 h 35"/>
              <a:gd name="T10" fmla="*/ 166 w 323"/>
              <a:gd name="T11" fmla="*/ 28 h 35"/>
              <a:gd name="T12" fmla="*/ 224 w 323"/>
              <a:gd name="T13" fmla="*/ 26 h 35"/>
              <a:gd name="T14" fmla="*/ 287 w 323"/>
              <a:gd name="T15" fmla="*/ 25 h 35"/>
              <a:gd name="T16" fmla="*/ 306 w 323"/>
              <a:gd name="T17" fmla="*/ 7 h 35"/>
              <a:gd name="T18" fmla="*/ 272 w 323"/>
              <a:gd name="T19" fmla="*/ 8 h 35"/>
              <a:gd name="T20" fmla="*/ 246 w 323"/>
              <a:gd name="T21" fmla="*/ 9 h 35"/>
              <a:gd name="T22" fmla="*/ 231 w 323"/>
              <a:gd name="T23" fmla="*/ 8 h 35"/>
              <a:gd name="T24" fmla="*/ 191 w 323"/>
              <a:gd name="T25" fmla="*/ 9 h 35"/>
              <a:gd name="T26" fmla="*/ 150 w 323"/>
              <a:gd name="T27" fmla="*/ 8 h 35"/>
              <a:gd name="T28" fmla="*/ 99 w 323"/>
              <a:gd name="T29" fmla="*/ 8 h 35"/>
              <a:gd name="T30" fmla="*/ 49 w 323"/>
              <a:gd name="T31" fmla="*/ 7 h 35"/>
              <a:gd name="T32" fmla="*/ 12 w 323"/>
              <a:gd name="T33" fmla="*/ 7 h 35"/>
              <a:gd name="T34" fmla="*/ 11 w 323"/>
              <a:gd name="T35" fmla="*/ 6 h 35"/>
              <a:gd name="T36" fmla="*/ 6 w 323"/>
              <a:gd name="T37" fmla="*/ 0 h 35"/>
              <a:gd name="T38" fmla="*/ 78 w 323"/>
              <a:gd name="T39" fmla="*/ 4 h 35"/>
              <a:gd name="T40" fmla="*/ 86 w 323"/>
              <a:gd name="T41" fmla="*/ 4 h 35"/>
              <a:gd name="T42" fmla="*/ 128 w 323"/>
              <a:gd name="T43" fmla="*/ 4 h 35"/>
              <a:gd name="T44" fmla="*/ 193 w 323"/>
              <a:gd name="T45" fmla="*/ 7 h 35"/>
              <a:gd name="T46" fmla="*/ 206 w 323"/>
              <a:gd name="T47" fmla="*/ 6 h 35"/>
              <a:gd name="T48" fmla="*/ 222 w 323"/>
              <a:gd name="T49" fmla="*/ 5 h 35"/>
              <a:gd name="T50" fmla="*/ 233 w 323"/>
              <a:gd name="T51" fmla="*/ 5 h 35"/>
              <a:gd name="T52" fmla="*/ 241 w 323"/>
              <a:gd name="T53" fmla="*/ 5 h 35"/>
              <a:gd name="T54" fmla="*/ 274 w 323"/>
              <a:gd name="T55" fmla="*/ 5 h 35"/>
              <a:gd name="T56" fmla="*/ 277 w 323"/>
              <a:gd name="T57" fmla="*/ 4 h 35"/>
              <a:gd name="T58" fmla="*/ 314 w 323"/>
              <a:gd name="T59" fmla="*/ 10 h 35"/>
              <a:gd name="T60" fmla="*/ 317 w 323"/>
              <a:gd name="T61" fmla="*/ 25 h 35"/>
              <a:gd name="T62" fmla="*/ 322 w 323"/>
              <a:gd name="T63" fmla="*/ 28 h 35"/>
              <a:gd name="T64" fmla="*/ 322 w 323"/>
              <a:gd name="T65" fmla="*/ 31 h 35"/>
              <a:gd name="T66" fmla="*/ 318 w 323"/>
              <a:gd name="T67" fmla="*/ 30 h 35"/>
              <a:gd name="T68" fmla="*/ 318 w 323"/>
              <a:gd name="T69" fmla="*/ 31 h 35"/>
              <a:gd name="T70" fmla="*/ 315 w 323"/>
              <a:gd name="T71" fmla="*/ 31 h 35"/>
              <a:gd name="T72" fmla="*/ 257 w 323"/>
              <a:gd name="T73" fmla="*/ 28 h 35"/>
              <a:gd name="T74" fmla="*/ 226 w 323"/>
              <a:gd name="T75" fmla="*/ 28 h 35"/>
              <a:gd name="T76" fmla="*/ 218 w 323"/>
              <a:gd name="T77" fmla="*/ 29 h 35"/>
              <a:gd name="T78" fmla="*/ 209 w 323"/>
              <a:gd name="T79" fmla="*/ 28 h 35"/>
              <a:gd name="T80" fmla="*/ 200 w 323"/>
              <a:gd name="T81" fmla="*/ 29 h 35"/>
              <a:gd name="T82" fmla="*/ 193 w 323"/>
              <a:gd name="T83" fmla="*/ 28 h 35"/>
              <a:gd name="T84" fmla="*/ 131 w 323"/>
              <a:gd name="T85" fmla="*/ 31 h 35"/>
              <a:gd name="T86" fmla="*/ 95 w 323"/>
              <a:gd name="T87" fmla="*/ 34 h 35"/>
              <a:gd name="T88" fmla="*/ 76 w 323"/>
              <a:gd name="T89" fmla="*/ 34 h 35"/>
              <a:gd name="T90" fmla="*/ 75 w 323"/>
              <a:gd name="T91" fmla="*/ 34 h 35"/>
              <a:gd name="T92" fmla="*/ 54 w 323"/>
              <a:gd name="T93" fmla="*/ 33 h 35"/>
              <a:gd name="T94" fmla="*/ 44 w 323"/>
              <a:gd name="T95" fmla="*/ 34 h 35"/>
              <a:gd name="T96" fmla="*/ 28 w 323"/>
              <a:gd name="T97" fmla="*/ 34 h 35"/>
              <a:gd name="T98" fmla="*/ 0 w 323"/>
              <a:gd name="T99" fmla="*/ 30 h 35"/>
              <a:gd name="T100" fmla="*/ 2 w 323"/>
              <a:gd name="T101" fmla="*/ 23 h 35"/>
              <a:gd name="T102" fmla="*/ 3 w 323"/>
              <a:gd name="T103" fmla="*/ 1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3" h="35">
                <a:moveTo>
                  <a:pt x="9" y="6"/>
                </a:moveTo>
                <a:lnTo>
                  <a:pt x="6" y="11"/>
                </a:lnTo>
                <a:lnTo>
                  <a:pt x="8" y="18"/>
                </a:lnTo>
                <a:lnTo>
                  <a:pt x="8" y="23"/>
                </a:lnTo>
                <a:lnTo>
                  <a:pt x="6" y="29"/>
                </a:lnTo>
                <a:lnTo>
                  <a:pt x="30" y="30"/>
                </a:lnTo>
                <a:lnTo>
                  <a:pt x="54" y="31"/>
                </a:lnTo>
                <a:lnTo>
                  <a:pt x="77" y="31"/>
                </a:lnTo>
                <a:lnTo>
                  <a:pt x="99" y="31"/>
                </a:lnTo>
                <a:lnTo>
                  <a:pt x="118" y="30"/>
                </a:lnTo>
                <a:lnTo>
                  <a:pt x="119" y="30"/>
                </a:lnTo>
                <a:lnTo>
                  <a:pt x="121" y="29"/>
                </a:lnTo>
                <a:lnTo>
                  <a:pt x="122" y="29"/>
                </a:lnTo>
                <a:lnTo>
                  <a:pt x="123" y="29"/>
                </a:lnTo>
                <a:lnTo>
                  <a:pt x="123" y="30"/>
                </a:lnTo>
                <a:lnTo>
                  <a:pt x="132" y="28"/>
                </a:lnTo>
                <a:lnTo>
                  <a:pt x="141" y="28"/>
                </a:lnTo>
                <a:lnTo>
                  <a:pt x="166" y="28"/>
                </a:lnTo>
                <a:lnTo>
                  <a:pt x="191" y="28"/>
                </a:lnTo>
                <a:lnTo>
                  <a:pt x="207" y="25"/>
                </a:lnTo>
                <a:lnTo>
                  <a:pt x="224" y="26"/>
                </a:lnTo>
                <a:lnTo>
                  <a:pt x="244" y="24"/>
                </a:lnTo>
                <a:lnTo>
                  <a:pt x="265" y="24"/>
                </a:lnTo>
                <a:lnTo>
                  <a:pt x="287" y="25"/>
                </a:lnTo>
                <a:lnTo>
                  <a:pt x="311" y="25"/>
                </a:lnTo>
                <a:lnTo>
                  <a:pt x="310" y="16"/>
                </a:lnTo>
                <a:lnTo>
                  <a:pt x="306" y="7"/>
                </a:lnTo>
                <a:lnTo>
                  <a:pt x="294" y="7"/>
                </a:lnTo>
                <a:lnTo>
                  <a:pt x="282" y="7"/>
                </a:lnTo>
                <a:lnTo>
                  <a:pt x="272" y="8"/>
                </a:lnTo>
                <a:lnTo>
                  <a:pt x="261" y="7"/>
                </a:lnTo>
                <a:lnTo>
                  <a:pt x="254" y="8"/>
                </a:lnTo>
                <a:lnTo>
                  <a:pt x="246" y="9"/>
                </a:lnTo>
                <a:lnTo>
                  <a:pt x="238" y="8"/>
                </a:lnTo>
                <a:lnTo>
                  <a:pt x="234" y="8"/>
                </a:lnTo>
                <a:lnTo>
                  <a:pt x="231" y="8"/>
                </a:lnTo>
                <a:lnTo>
                  <a:pt x="228" y="8"/>
                </a:lnTo>
                <a:lnTo>
                  <a:pt x="225" y="8"/>
                </a:lnTo>
                <a:lnTo>
                  <a:pt x="191" y="9"/>
                </a:lnTo>
                <a:lnTo>
                  <a:pt x="160" y="9"/>
                </a:lnTo>
                <a:lnTo>
                  <a:pt x="155" y="9"/>
                </a:lnTo>
                <a:lnTo>
                  <a:pt x="150" y="8"/>
                </a:lnTo>
                <a:lnTo>
                  <a:pt x="128" y="8"/>
                </a:lnTo>
                <a:lnTo>
                  <a:pt x="105" y="7"/>
                </a:lnTo>
                <a:lnTo>
                  <a:pt x="99" y="8"/>
                </a:lnTo>
                <a:lnTo>
                  <a:pt x="92" y="7"/>
                </a:lnTo>
                <a:lnTo>
                  <a:pt x="85" y="6"/>
                </a:lnTo>
                <a:lnTo>
                  <a:pt x="49" y="7"/>
                </a:lnTo>
                <a:lnTo>
                  <a:pt x="14" y="6"/>
                </a:lnTo>
                <a:lnTo>
                  <a:pt x="13" y="7"/>
                </a:lnTo>
                <a:lnTo>
                  <a:pt x="12" y="7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6"/>
                </a:lnTo>
                <a:close/>
                <a:moveTo>
                  <a:pt x="6" y="0"/>
                </a:moveTo>
                <a:lnTo>
                  <a:pt x="32" y="2"/>
                </a:lnTo>
                <a:lnTo>
                  <a:pt x="56" y="4"/>
                </a:lnTo>
                <a:lnTo>
                  <a:pt x="78" y="4"/>
                </a:lnTo>
                <a:lnTo>
                  <a:pt x="81" y="2"/>
                </a:lnTo>
                <a:lnTo>
                  <a:pt x="83" y="4"/>
                </a:lnTo>
                <a:lnTo>
                  <a:pt x="86" y="4"/>
                </a:lnTo>
                <a:lnTo>
                  <a:pt x="88" y="5"/>
                </a:lnTo>
                <a:lnTo>
                  <a:pt x="107" y="5"/>
                </a:lnTo>
                <a:lnTo>
                  <a:pt x="128" y="4"/>
                </a:lnTo>
                <a:lnTo>
                  <a:pt x="152" y="5"/>
                </a:lnTo>
                <a:lnTo>
                  <a:pt x="174" y="7"/>
                </a:lnTo>
                <a:lnTo>
                  <a:pt x="193" y="7"/>
                </a:lnTo>
                <a:lnTo>
                  <a:pt x="197" y="7"/>
                </a:lnTo>
                <a:lnTo>
                  <a:pt x="202" y="6"/>
                </a:lnTo>
                <a:lnTo>
                  <a:pt x="206" y="6"/>
                </a:lnTo>
                <a:lnTo>
                  <a:pt x="210" y="6"/>
                </a:lnTo>
                <a:lnTo>
                  <a:pt x="216" y="5"/>
                </a:lnTo>
                <a:lnTo>
                  <a:pt x="222" y="5"/>
                </a:lnTo>
                <a:lnTo>
                  <a:pt x="229" y="4"/>
                </a:lnTo>
                <a:lnTo>
                  <a:pt x="231" y="5"/>
                </a:lnTo>
                <a:lnTo>
                  <a:pt x="233" y="5"/>
                </a:lnTo>
                <a:lnTo>
                  <a:pt x="236" y="6"/>
                </a:lnTo>
                <a:lnTo>
                  <a:pt x="239" y="6"/>
                </a:lnTo>
                <a:lnTo>
                  <a:pt x="241" y="5"/>
                </a:lnTo>
                <a:lnTo>
                  <a:pt x="244" y="5"/>
                </a:lnTo>
                <a:lnTo>
                  <a:pt x="258" y="5"/>
                </a:lnTo>
                <a:lnTo>
                  <a:pt x="274" y="5"/>
                </a:lnTo>
                <a:lnTo>
                  <a:pt x="275" y="5"/>
                </a:lnTo>
                <a:lnTo>
                  <a:pt x="276" y="4"/>
                </a:lnTo>
                <a:lnTo>
                  <a:pt x="277" y="4"/>
                </a:lnTo>
                <a:lnTo>
                  <a:pt x="294" y="4"/>
                </a:lnTo>
                <a:lnTo>
                  <a:pt x="313" y="4"/>
                </a:lnTo>
                <a:lnTo>
                  <a:pt x="314" y="10"/>
                </a:lnTo>
                <a:lnTo>
                  <a:pt x="315" y="18"/>
                </a:lnTo>
                <a:lnTo>
                  <a:pt x="315" y="25"/>
                </a:lnTo>
                <a:lnTo>
                  <a:pt x="317" y="25"/>
                </a:lnTo>
                <a:lnTo>
                  <a:pt x="320" y="25"/>
                </a:lnTo>
                <a:lnTo>
                  <a:pt x="321" y="26"/>
                </a:lnTo>
                <a:lnTo>
                  <a:pt x="322" y="28"/>
                </a:lnTo>
                <a:lnTo>
                  <a:pt x="323" y="30"/>
                </a:lnTo>
                <a:lnTo>
                  <a:pt x="322" y="31"/>
                </a:lnTo>
                <a:lnTo>
                  <a:pt x="322" y="31"/>
                </a:lnTo>
                <a:lnTo>
                  <a:pt x="321" y="30"/>
                </a:lnTo>
                <a:lnTo>
                  <a:pt x="320" y="30"/>
                </a:lnTo>
                <a:lnTo>
                  <a:pt x="318" y="30"/>
                </a:lnTo>
                <a:lnTo>
                  <a:pt x="317" y="30"/>
                </a:lnTo>
                <a:lnTo>
                  <a:pt x="317" y="31"/>
                </a:lnTo>
                <a:lnTo>
                  <a:pt x="318" y="31"/>
                </a:lnTo>
                <a:lnTo>
                  <a:pt x="318" y="32"/>
                </a:lnTo>
                <a:lnTo>
                  <a:pt x="317" y="32"/>
                </a:lnTo>
                <a:lnTo>
                  <a:pt x="315" y="31"/>
                </a:lnTo>
                <a:lnTo>
                  <a:pt x="314" y="30"/>
                </a:lnTo>
                <a:lnTo>
                  <a:pt x="286" y="29"/>
                </a:lnTo>
                <a:lnTo>
                  <a:pt x="257" y="28"/>
                </a:lnTo>
                <a:lnTo>
                  <a:pt x="228" y="29"/>
                </a:lnTo>
                <a:lnTo>
                  <a:pt x="228" y="28"/>
                </a:lnTo>
                <a:lnTo>
                  <a:pt x="226" y="28"/>
                </a:lnTo>
                <a:lnTo>
                  <a:pt x="224" y="28"/>
                </a:lnTo>
                <a:lnTo>
                  <a:pt x="221" y="29"/>
                </a:lnTo>
                <a:lnTo>
                  <a:pt x="218" y="29"/>
                </a:lnTo>
                <a:lnTo>
                  <a:pt x="215" y="29"/>
                </a:lnTo>
                <a:lnTo>
                  <a:pt x="212" y="29"/>
                </a:lnTo>
                <a:lnTo>
                  <a:pt x="209" y="28"/>
                </a:lnTo>
                <a:lnTo>
                  <a:pt x="206" y="28"/>
                </a:lnTo>
                <a:lnTo>
                  <a:pt x="203" y="29"/>
                </a:lnTo>
                <a:lnTo>
                  <a:pt x="200" y="29"/>
                </a:lnTo>
                <a:lnTo>
                  <a:pt x="197" y="29"/>
                </a:lnTo>
                <a:lnTo>
                  <a:pt x="195" y="29"/>
                </a:lnTo>
                <a:lnTo>
                  <a:pt x="193" y="28"/>
                </a:lnTo>
                <a:lnTo>
                  <a:pt x="173" y="30"/>
                </a:lnTo>
                <a:lnTo>
                  <a:pt x="152" y="31"/>
                </a:lnTo>
                <a:lnTo>
                  <a:pt x="131" y="31"/>
                </a:lnTo>
                <a:lnTo>
                  <a:pt x="112" y="33"/>
                </a:lnTo>
                <a:lnTo>
                  <a:pt x="102" y="33"/>
                </a:lnTo>
                <a:lnTo>
                  <a:pt x="95" y="34"/>
                </a:lnTo>
                <a:lnTo>
                  <a:pt x="85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5" y="34"/>
                </a:lnTo>
                <a:lnTo>
                  <a:pt x="75" y="34"/>
                </a:lnTo>
                <a:lnTo>
                  <a:pt x="74" y="33"/>
                </a:lnTo>
                <a:lnTo>
                  <a:pt x="63" y="34"/>
                </a:lnTo>
                <a:lnTo>
                  <a:pt x="54" y="33"/>
                </a:lnTo>
                <a:lnTo>
                  <a:pt x="45" y="34"/>
                </a:lnTo>
                <a:lnTo>
                  <a:pt x="45" y="34"/>
                </a:lnTo>
                <a:lnTo>
                  <a:pt x="44" y="34"/>
                </a:lnTo>
                <a:lnTo>
                  <a:pt x="42" y="33"/>
                </a:lnTo>
                <a:lnTo>
                  <a:pt x="42" y="33"/>
                </a:lnTo>
                <a:lnTo>
                  <a:pt x="28" y="34"/>
                </a:lnTo>
                <a:lnTo>
                  <a:pt x="14" y="35"/>
                </a:lnTo>
                <a:lnTo>
                  <a:pt x="0" y="33"/>
                </a:lnTo>
                <a:lnTo>
                  <a:pt x="0" y="30"/>
                </a:lnTo>
                <a:lnTo>
                  <a:pt x="0" y="28"/>
                </a:lnTo>
                <a:lnTo>
                  <a:pt x="1" y="25"/>
                </a:lnTo>
                <a:lnTo>
                  <a:pt x="2" y="23"/>
                </a:lnTo>
                <a:lnTo>
                  <a:pt x="3" y="21"/>
                </a:lnTo>
                <a:lnTo>
                  <a:pt x="3" y="16"/>
                </a:lnTo>
                <a:lnTo>
                  <a:pt x="3" y="10"/>
                </a:lnTo>
                <a:lnTo>
                  <a:pt x="3" y="5"/>
                </a:lnTo>
                <a:lnTo>
                  <a:pt x="6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1" name="Freeform 401"/>
          <p:cNvSpPr>
            <a:spLocks noEditPoints="1"/>
          </p:cNvSpPr>
          <p:nvPr/>
        </p:nvSpPr>
        <p:spPr bwMode="auto">
          <a:xfrm>
            <a:off x="2540076" y="4116520"/>
            <a:ext cx="648262" cy="533868"/>
          </a:xfrm>
          <a:custGeom>
            <a:avLst/>
            <a:gdLst>
              <a:gd name="T0" fmla="*/ 18 w 34"/>
              <a:gd name="T1" fmla="*/ 5 h 28"/>
              <a:gd name="T2" fmla="*/ 13 w 34"/>
              <a:gd name="T3" fmla="*/ 6 h 28"/>
              <a:gd name="T4" fmla="*/ 12 w 34"/>
              <a:gd name="T5" fmla="*/ 7 h 28"/>
              <a:gd name="T6" fmla="*/ 13 w 34"/>
              <a:gd name="T7" fmla="*/ 7 h 28"/>
              <a:gd name="T8" fmla="*/ 13 w 34"/>
              <a:gd name="T9" fmla="*/ 7 h 28"/>
              <a:gd name="T10" fmla="*/ 14 w 34"/>
              <a:gd name="T11" fmla="*/ 7 h 28"/>
              <a:gd name="T12" fmla="*/ 14 w 34"/>
              <a:gd name="T13" fmla="*/ 8 h 28"/>
              <a:gd name="T14" fmla="*/ 13 w 34"/>
              <a:gd name="T15" fmla="*/ 9 h 28"/>
              <a:gd name="T16" fmla="*/ 12 w 34"/>
              <a:gd name="T17" fmla="*/ 10 h 28"/>
              <a:gd name="T18" fmla="*/ 10 w 34"/>
              <a:gd name="T19" fmla="*/ 11 h 28"/>
              <a:gd name="T20" fmla="*/ 10 w 34"/>
              <a:gd name="T21" fmla="*/ 10 h 28"/>
              <a:gd name="T22" fmla="*/ 10 w 34"/>
              <a:gd name="T23" fmla="*/ 10 h 28"/>
              <a:gd name="T24" fmla="*/ 9 w 34"/>
              <a:gd name="T25" fmla="*/ 9 h 28"/>
              <a:gd name="T26" fmla="*/ 7 w 34"/>
              <a:gd name="T27" fmla="*/ 9 h 28"/>
              <a:gd name="T28" fmla="*/ 6 w 34"/>
              <a:gd name="T29" fmla="*/ 12 h 28"/>
              <a:gd name="T30" fmla="*/ 4 w 34"/>
              <a:gd name="T31" fmla="*/ 17 h 28"/>
              <a:gd name="T32" fmla="*/ 8 w 34"/>
              <a:gd name="T33" fmla="*/ 21 h 28"/>
              <a:gd name="T34" fmla="*/ 15 w 34"/>
              <a:gd name="T35" fmla="*/ 23 h 28"/>
              <a:gd name="T36" fmla="*/ 21 w 34"/>
              <a:gd name="T37" fmla="*/ 24 h 28"/>
              <a:gd name="T38" fmla="*/ 28 w 34"/>
              <a:gd name="T39" fmla="*/ 22 h 28"/>
              <a:gd name="T40" fmla="*/ 31 w 34"/>
              <a:gd name="T41" fmla="*/ 17 h 28"/>
              <a:gd name="T42" fmla="*/ 30 w 34"/>
              <a:gd name="T43" fmla="*/ 11 h 28"/>
              <a:gd name="T44" fmla="*/ 25 w 34"/>
              <a:gd name="T45" fmla="*/ 7 h 28"/>
              <a:gd name="T46" fmla="*/ 18 w 34"/>
              <a:gd name="T47" fmla="*/ 5 h 28"/>
              <a:gd name="T48" fmla="*/ 19 w 34"/>
              <a:gd name="T49" fmla="*/ 0 h 28"/>
              <a:gd name="T50" fmla="*/ 21 w 34"/>
              <a:gd name="T51" fmla="*/ 0 h 28"/>
              <a:gd name="T52" fmla="*/ 25 w 34"/>
              <a:gd name="T53" fmla="*/ 2 h 28"/>
              <a:gd name="T54" fmla="*/ 27 w 34"/>
              <a:gd name="T55" fmla="*/ 5 h 28"/>
              <a:gd name="T56" fmla="*/ 30 w 34"/>
              <a:gd name="T57" fmla="*/ 7 h 28"/>
              <a:gd name="T58" fmla="*/ 31 w 34"/>
              <a:gd name="T59" fmla="*/ 9 h 28"/>
              <a:gd name="T60" fmla="*/ 33 w 34"/>
              <a:gd name="T61" fmla="*/ 11 h 28"/>
              <a:gd name="T62" fmla="*/ 34 w 34"/>
              <a:gd name="T63" fmla="*/ 13 h 28"/>
              <a:gd name="T64" fmla="*/ 34 w 34"/>
              <a:gd name="T65" fmla="*/ 16 h 28"/>
              <a:gd name="T66" fmla="*/ 33 w 34"/>
              <a:gd name="T67" fmla="*/ 20 h 28"/>
              <a:gd name="T68" fmla="*/ 28 w 34"/>
              <a:gd name="T69" fmla="*/ 24 h 28"/>
              <a:gd name="T70" fmla="*/ 21 w 34"/>
              <a:gd name="T71" fmla="*/ 28 h 28"/>
              <a:gd name="T72" fmla="*/ 14 w 34"/>
              <a:gd name="T73" fmla="*/ 25 h 28"/>
              <a:gd name="T74" fmla="*/ 10 w 34"/>
              <a:gd name="T75" fmla="*/ 26 h 28"/>
              <a:gd name="T76" fmla="*/ 7 w 34"/>
              <a:gd name="T77" fmla="*/ 25 h 28"/>
              <a:gd name="T78" fmla="*/ 5 w 34"/>
              <a:gd name="T79" fmla="*/ 23 h 28"/>
              <a:gd name="T80" fmla="*/ 4 w 34"/>
              <a:gd name="T81" fmla="*/ 21 h 28"/>
              <a:gd name="T82" fmla="*/ 2 w 34"/>
              <a:gd name="T83" fmla="*/ 19 h 28"/>
              <a:gd name="T84" fmla="*/ 1 w 34"/>
              <a:gd name="T85" fmla="*/ 16 h 28"/>
              <a:gd name="T86" fmla="*/ 0 w 34"/>
              <a:gd name="T87" fmla="*/ 13 h 28"/>
              <a:gd name="T88" fmla="*/ 4 w 34"/>
              <a:gd name="T89" fmla="*/ 7 h 28"/>
              <a:gd name="T90" fmla="*/ 10 w 34"/>
              <a:gd name="T91" fmla="*/ 2 h 28"/>
              <a:gd name="T92" fmla="*/ 19 w 34"/>
              <a:gd name="T9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" h="28">
                <a:moveTo>
                  <a:pt x="18" y="5"/>
                </a:moveTo>
                <a:lnTo>
                  <a:pt x="13" y="6"/>
                </a:lnTo>
                <a:lnTo>
                  <a:pt x="12" y="7"/>
                </a:lnTo>
                <a:lnTo>
                  <a:pt x="13" y="7"/>
                </a:lnTo>
                <a:lnTo>
                  <a:pt x="13" y="7"/>
                </a:lnTo>
                <a:lnTo>
                  <a:pt x="14" y="7"/>
                </a:lnTo>
                <a:lnTo>
                  <a:pt x="14" y="8"/>
                </a:lnTo>
                <a:lnTo>
                  <a:pt x="13" y="9"/>
                </a:lnTo>
                <a:lnTo>
                  <a:pt x="12" y="10"/>
                </a:lnTo>
                <a:lnTo>
                  <a:pt x="10" y="11"/>
                </a:lnTo>
                <a:lnTo>
                  <a:pt x="10" y="10"/>
                </a:lnTo>
                <a:lnTo>
                  <a:pt x="10" y="10"/>
                </a:lnTo>
                <a:lnTo>
                  <a:pt x="9" y="9"/>
                </a:lnTo>
                <a:lnTo>
                  <a:pt x="7" y="9"/>
                </a:lnTo>
                <a:lnTo>
                  <a:pt x="6" y="12"/>
                </a:lnTo>
                <a:lnTo>
                  <a:pt x="4" y="17"/>
                </a:lnTo>
                <a:lnTo>
                  <a:pt x="8" y="21"/>
                </a:lnTo>
                <a:lnTo>
                  <a:pt x="15" y="23"/>
                </a:lnTo>
                <a:lnTo>
                  <a:pt x="21" y="24"/>
                </a:lnTo>
                <a:lnTo>
                  <a:pt x="28" y="22"/>
                </a:lnTo>
                <a:lnTo>
                  <a:pt x="31" y="17"/>
                </a:lnTo>
                <a:lnTo>
                  <a:pt x="30" y="11"/>
                </a:lnTo>
                <a:lnTo>
                  <a:pt x="25" y="7"/>
                </a:lnTo>
                <a:lnTo>
                  <a:pt x="18" y="5"/>
                </a:lnTo>
                <a:close/>
                <a:moveTo>
                  <a:pt x="19" y="0"/>
                </a:moveTo>
                <a:lnTo>
                  <a:pt x="21" y="0"/>
                </a:lnTo>
                <a:lnTo>
                  <a:pt x="25" y="2"/>
                </a:lnTo>
                <a:lnTo>
                  <a:pt x="27" y="5"/>
                </a:lnTo>
                <a:lnTo>
                  <a:pt x="30" y="7"/>
                </a:lnTo>
                <a:lnTo>
                  <a:pt x="31" y="9"/>
                </a:lnTo>
                <a:lnTo>
                  <a:pt x="33" y="11"/>
                </a:lnTo>
                <a:lnTo>
                  <a:pt x="34" y="13"/>
                </a:lnTo>
                <a:lnTo>
                  <a:pt x="34" y="16"/>
                </a:lnTo>
                <a:lnTo>
                  <a:pt x="33" y="20"/>
                </a:lnTo>
                <a:lnTo>
                  <a:pt x="28" y="24"/>
                </a:lnTo>
                <a:lnTo>
                  <a:pt x="21" y="28"/>
                </a:lnTo>
                <a:lnTo>
                  <a:pt x="14" y="25"/>
                </a:lnTo>
                <a:lnTo>
                  <a:pt x="10" y="26"/>
                </a:lnTo>
                <a:lnTo>
                  <a:pt x="7" y="25"/>
                </a:lnTo>
                <a:lnTo>
                  <a:pt x="5" y="23"/>
                </a:lnTo>
                <a:lnTo>
                  <a:pt x="4" y="21"/>
                </a:lnTo>
                <a:lnTo>
                  <a:pt x="2" y="19"/>
                </a:lnTo>
                <a:lnTo>
                  <a:pt x="1" y="16"/>
                </a:lnTo>
                <a:lnTo>
                  <a:pt x="0" y="13"/>
                </a:lnTo>
                <a:lnTo>
                  <a:pt x="4" y="7"/>
                </a:lnTo>
                <a:lnTo>
                  <a:pt x="10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</a:rPr>
              <a:t>3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2" name="Freeform 400"/>
          <p:cNvSpPr>
            <a:spLocks noEditPoints="1"/>
          </p:cNvSpPr>
          <p:nvPr/>
        </p:nvSpPr>
        <p:spPr bwMode="auto">
          <a:xfrm>
            <a:off x="3531542" y="5121921"/>
            <a:ext cx="6158512" cy="667331"/>
          </a:xfrm>
          <a:custGeom>
            <a:avLst/>
            <a:gdLst>
              <a:gd name="T0" fmla="*/ 8 w 323"/>
              <a:gd name="T1" fmla="*/ 18 h 35"/>
              <a:gd name="T2" fmla="*/ 30 w 323"/>
              <a:gd name="T3" fmla="*/ 30 h 35"/>
              <a:gd name="T4" fmla="*/ 99 w 323"/>
              <a:gd name="T5" fmla="*/ 31 h 35"/>
              <a:gd name="T6" fmla="*/ 121 w 323"/>
              <a:gd name="T7" fmla="*/ 29 h 35"/>
              <a:gd name="T8" fmla="*/ 123 w 323"/>
              <a:gd name="T9" fmla="*/ 30 h 35"/>
              <a:gd name="T10" fmla="*/ 166 w 323"/>
              <a:gd name="T11" fmla="*/ 28 h 35"/>
              <a:gd name="T12" fmla="*/ 224 w 323"/>
              <a:gd name="T13" fmla="*/ 26 h 35"/>
              <a:gd name="T14" fmla="*/ 287 w 323"/>
              <a:gd name="T15" fmla="*/ 25 h 35"/>
              <a:gd name="T16" fmla="*/ 306 w 323"/>
              <a:gd name="T17" fmla="*/ 7 h 35"/>
              <a:gd name="T18" fmla="*/ 272 w 323"/>
              <a:gd name="T19" fmla="*/ 8 h 35"/>
              <a:gd name="T20" fmla="*/ 246 w 323"/>
              <a:gd name="T21" fmla="*/ 9 h 35"/>
              <a:gd name="T22" fmla="*/ 231 w 323"/>
              <a:gd name="T23" fmla="*/ 8 h 35"/>
              <a:gd name="T24" fmla="*/ 191 w 323"/>
              <a:gd name="T25" fmla="*/ 9 h 35"/>
              <a:gd name="T26" fmla="*/ 150 w 323"/>
              <a:gd name="T27" fmla="*/ 8 h 35"/>
              <a:gd name="T28" fmla="*/ 99 w 323"/>
              <a:gd name="T29" fmla="*/ 8 h 35"/>
              <a:gd name="T30" fmla="*/ 49 w 323"/>
              <a:gd name="T31" fmla="*/ 7 h 35"/>
              <a:gd name="T32" fmla="*/ 12 w 323"/>
              <a:gd name="T33" fmla="*/ 7 h 35"/>
              <a:gd name="T34" fmla="*/ 11 w 323"/>
              <a:gd name="T35" fmla="*/ 6 h 35"/>
              <a:gd name="T36" fmla="*/ 6 w 323"/>
              <a:gd name="T37" fmla="*/ 0 h 35"/>
              <a:gd name="T38" fmla="*/ 78 w 323"/>
              <a:gd name="T39" fmla="*/ 4 h 35"/>
              <a:gd name="T40" fmla="*/ 86 w 323"/>
              <a:gd name="T41" fmla="*/ 4 h 35"/>
              <a:gd name="T42" fmla="*/ 128 w 323"/>
              <a:gd name="T43" fmla="*/ 4 h 35"/>
              <a:gd name="T44" fmla="*/ 193 w 323"/>
              <a:gd name="T45" fmla="*/ 7 h 35"/>
              <a:gd name="T46" fmla="*/ 206 w 323"/>
              <a:gd name="T47" fmla="*/ 6 h 35"/>
              <a:gd name="T48" fmla="*/ 222 w 323"/>
              <a:gd name="T49" fmla="*/ 5 h 35"/>
              <a:gd name="T50" fmla="*/ 233 w 323"/>
              <a:gd name="T51" fmla="*/ 5 h 35"/>
              <a:gd name="T52" fmla="*/ 241 w 323"/>
              <a:gd name="T53" fmla="*/ 5 h 35"/>
              <a:gd name="T54" fmla="*/ 274 w 323"/>
              <a:gd name="T55" fmla="*/ 5 h 35"/>
              <a:gd name="T56" fmla="*/ 277 w 323"/>
              <a:gd name="T57" fmla="*/ 4 h 35"/>
              <a:gd name="T58" fmla="*/ 314 w 323"/>
              <a:gd name="T59" fmla="*/ 10 h 35"/>
              <a:gd name="T60" fmla="*/ 317 w 323"/>
              <a:gd name="T61" fmla="*/ 25 h 35"/>
              <a:gd name="T62" fmla="*/ 322 w 323"/>
              <a:gd name="T63" fmla="*/ 28 h 35"/>
              <a:gd name="T64" fmla="*/ 322 w 323"/>
              <a:gd name="T65" fmla="*/ 31 h 35"/>
              <a:gd name="T66" fmla="*/ 318 w 323"/>
              <a:gd name="T67" fmla="*/ 30 h 35"/>
              <a:gd name="T68" fmla="*/ 318 w 323"/>
              <a:gd name="T69" fmla="*/ 31 h 35"/>
              <a:gd name="T70" fmla="*/ 315 w 323"/>
              <a:gd name="T71" fmla="*/ 31 h 35"/>
              <a:gd name="T72" fmla="*/ 257 w 323"/>
              <a:gd name="T73" fmla="*/ 28 h 35"/>
              <a:gd name="T74" fmla="*/ 226 w 323"/>
              <a:gd name="T75" fmla="*/ 28 h 35"/>
              <a:gd name="T76" fmla="*/ 218 w 323"/>
              <a:gd name="T77" fmla="*/ 29 h 35"/>
              <a:gd name="T78" fmla="*/ 209 w 323"/>
              <a:gd name="T79" fmla="*/ 28 h 35"/>
              <a:gd name="T80" fmla="*/ 200 w 323"/>
              <a:gd name="T81" fmla="*/ 29 h 35"/>
              <a:gd name="T82" fmla="*/ 193 w 323"/>
              <a:gd name="T83" fmla="*/ 28 h 35"/>
              <a:gd name="T84" fmla="*/ 131 w 323"/>
              <a:gd name="T85" fmla="*/ 31 h 35"/>
              <a:gd name="T86" fmla="*/ 95 w 323"/>
              <a:gd name="T87" fmla="*/ 34 h 35"/>
              <a:gd name="T88" fmla="*/ 76 w 323"/>
              <a:gd name="T89" fmla="*/ 34 h 35"/>
              <a:gd name="T90" fmla="*/ 75 w 323"/>
              <a:gd name="T91" fmla="*/ 34 h 35"/>
              <a:gd name="T92" fmla="*/ 54 w 323"/>
              <a:gd name="T93" fmla="*/ 33 h 35"/>
              <a:gd name="T94" fmla="*/ 44 w 323"/>
              <a:gd name="T95" fmla="*/ 34 h 35"/>
              <a:gd name="T96" fmla="*/ 28 w 323"/>
              <a:gd name="T97" fmla="*/ 34 h 35"/>
              <a:gd name="T98" fmla="*/ 0 w 323"/>
              <a:gd name="T99" fmla="*/ 30 h 35"/>
              <a:gd name="T100" fmla="*/ 2 w 323"/>
              <a:gd name="T101" fmla="*/ 23 h 35"/>
              <a:gd name="T102" fmla="*/ 3 w 323"/>
              <a:gd name="T103" fmla="*/ 1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3" h="35">
                <a:moveTo>
                  <a:pt x="9" y="6"/>
                </a:moveTo>
                <a:lnTo>
                  <a:pt x="6" y="11"/>
                </a:lnTo>
                <a:lnTo>
                  <a:pt x="8" y="18"/>
                </a:lnTo>
                <a:lnTo>
                  <a:pt x="8" y="23"/>
                </a:lnTo>
                <a:lnTo>
                  <a:pt x="6" y="29"/>
                </a:lnTo>
                <a:lnTo>
                  <a:pt x="30" y="30"/>
                </a:lnTo>
                <a:lnTo>
                  <a:pt x="54" y="31"/>
                </a:lnTo>
                <a:lnTo>
                  <a:pt x="77" y="31"/>
                </a:lnTo>
                <a:lnTo>
                  <a:pt x="99" y="31"/>
                </a:lnTo>
                <a:lnTo>
                  <a:pt x="118" y="30"/>
                </a:lnTo>
                <a:lnTo>
                  <a:pt x="119" y="30"/>
                </a:lnTo>
                <a:lnTo>
                  <a:pt x="121" y="29"/>
                </a:lnTo>
                <a:lnTo>
                  <a:pt x="122" y="29"/>
                </a:lnTo>
                <a:lnTo>
                  <a:pt x="123" y="29"/>
                </a:lnTo>
                <a:lnTo>
                  <a:pt x="123" y="30"/>
                </a:lnTo>
                <a:lnTo>
                  <a:pt x="132" y="28"/>
                </a:lnTo>
                <a:lnTo>
                  <a:pt x="141" y="28"/>
                </a:lnTo>
                <a:lnTo>
                  <a:pt x="166" y="28"/>
                </a:lnTo>
                <a:lnTo>
                  <a:pt x="191" y="28"/>
                </a:lnTo>
                <a:lnTo>
                  <a:pt x="207" y="25"/>
                </a:lnTo>
                <a:lnTo>
                  <a:pt x="224" y="26"/>
                </a:lnTo>
                <a:lnTo>
                  <a:pt x="244" y="24"/>
                </a:lnTo>
                <a:lnTo>
                  <a:pt x="265" y="24"/>
                </a:lnTo>
                <a:lnTo>
                  <a:pt x="287" y="25"/>
                </a:lnTo>
                <a:lnTo>
                  <a:pt x="311" y="25"/>
                </a:lnTo>
                <a:lnTo>
                  <a:pt x="310" y="16"/>
                </a:lnTo>
                <a:lnTo>
                  <a:pt x="306" y="7"/>
                </a:lnTo>
                <a:lnTo>
                  <a:pt x="294" y="7"/>
                </a:lnTo>
                <a:lnTo>
                  <a:pt x="282" y="7"/>
                </a:lnTo>
                <a:lnTo>
                  <a:pt x="272" y="8"/>
                </a:lnTo>
                <a:lnTo>
                  <a:pt x="261" y="7"/>
                </a:lnTo>
                <a:lnTo>
                  <a:pt x="254" y="8"/>
                </a:lnTo>
                <a:lnTo>
                  <a:pt x="246" y="9"/>
                </a:lnTo>
                <a:lnTo>
                  <a:pt x="238" y="8"/>
                </a:lnTo>
                <a:lnTo>
                  <a:pt x="234" y="8"/>
                </a:lnTo>
                <a:lnTo>
                  <a:pt x="231" y="8"/>
                </a:lnTo>
                <a:lnTo>
                  <a:pt x="228" y="8"/>
                </a:lnTo>
                <a:lnTo>
                  <a:pt x="225" y="8"/>
                </a:lnTo>
                <a:lnTo>
                  <a:pt x="191" y="9"/>
                </a:lnTo>
                <a:lnTo>
                  <a:pt x="160" y="9"/>
                </a:lnTo>
                <a:lnTo>
                  <a:pt x="155" y="9"/>
                </a:lnTo>
                <a:lnTo>
                  <a:pt x="150" y="8"/>
                </a:lnTo>
                <a:lnTo>
                  <a:pt x="128" y="8"/>
                </a:lnTo>
                <a:lnTo>
                  <a:pt x="105" y="7"/>
                </a:lnTo>
                <a:lnTo>
                  <a:pt x="99" y="8"/>
                </a:lnTo>
                <a:lnTo>
                  <a:pt x="92" y="7"/>
                </a:lnTo>
                <a:lnTo>
                  <a:pt x="85" y="6"/>
                </a:lnTo>
                <a:lnTo>
                  <a:pt x="49" y="7"/>
                </a:lnTo>
                <a:lnTo>
                  <a:pt x="14" y="6"/>
                </a:lnTo>
                <a:lnTo>
                  <a:pt x="13" y="7"/>
                </a:lnTo>
                <a:lnTo>
                  <a:pt x="12" y="7"/>
                </a:lnTo>
                <a:lnTo>
                  <a:pt x="12" y="8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9" y="6"/>
                </a:lnTo>
                <a:close/>
                <a:moveTo>
                  <a:pt x="6" y="0"/>
                </a:moveTo>
                <a:lnTo>
                  <a:pt x="32" y="2"/>
                </a:lnTo>
                <a:lnTo>
                  <a:pt x="56" y="4"/>
                </a:lnTo>
                <a:lnTo>
                  <a:pt x="78" y="4"/>
                </a:lnTo>
                <a:lnTo>
                  <a:pt x="81" y="2"/>
                </a:lnTo>
                <a:lnTo>
                  <a:pt x="83" y="4"/>
                </a:lnTo>
                <a:lnTo>
                  <a:pt x="86" y="4"/>
                </a:lnTo>
                <a:lnTo>
                  <a:pt x="88" y="5"/>
                </a:lnTo>
                <a:lnTo>
                  <a:pt x="107" y="5"/>
                </a:lnTo>
                <a:lnTo>
                  <a:pt x="128" y="4"/>
                </a:lnTo>
                <a:lnTo>
                  <a:pt x="152" y="5"/>
                </a:lnTo>
                <a:lnTo>
                  <a:pt x="174" y="7"/>
                </a:lnTo>
                <a:lnTo>
                  <a:pt x="193" y="7"/>
                </a:lnTo>
                <a:lnTo>
                  <a:pt x="197" y="7"/>
                </a:lnTo>
                <a:lnTo>
                  <a:pt x="202" y="6"/>
                </a:lnTo>
                <a:lnTo>
                  <a:pt x="206" y="6"/>
                </a:lnTo>
                <a:lnTo>
                  <a:pt x="210" y="6"/>
                </a:lnTo>
                <a:lnTo>
                  <a:pt x="216" y="5"/>
                </a:lnTo>
                <a:lnTo>
                  <a:pt x="222" y="5"/>
                </a:lnTo>
                <a:lnTo>
                  <a:pt x="229" y="4"/>
                </a:lnTo>
                <a:lnTo>
                  <a:pt x="231" y="5"/>
                </a:lnTo>
                <a:lnTo>
                  <a:pt x="233" y="5"/>
                </a:lnTo>
                <a:lnTo>
                  <a:pt x="236" y="6"/>
                </a:lnTo>
                <a:lnTo>
                  <a:pt x="239" y="6"/>
                </a:lnTo>
                <a:lnTo>
                  <a:pt x="241" y="5"/>
                </a:lnTo>
                <a:lnTo>
                  <a:pt x="244" y="5"/>
                </a:lnTo>
                <a:lnTo>
                  <a:pt x="258" y="5"/>
                </a:lnTo>
                <a:lnTo>
                  <a:pt x="274" y="5"/>
                </a:lnTo>
                <a:lnTo>
                  <a:pt x="275" y="5"/>
                </a:lnTo>
                <a:lnTo>
                  <a:pt x="276" y="4"/>
                </a:lnTo>
                <a:lnTo>
                  <a:pt x="277" y="4"/>
                </a:lnTo>
                <a:lnTo>
                  <a:pt x="294" y="4"/>
                </a:lnTo>
                <a:lnTo>
                  <a:pt x="313" y="4"/>
                </a:lnTo>
                <a:lnTo>
                  <a:pt x="314" y="10"/>
                </a:lnTo>
                <a:lnTo>
                  <a:pt x="315" y="18"/>
                </a:lnTo>
                <a:lnTo>
                  <a:pt x="315" y="25"/>
                </a:lnTo>
                <a:lnTo>
                  <a:pt x="317" y="25"/>
                </a:lnTo>
                <a:lnTo>
                  <a:pt x="320" y="25"/>
                </a:lnTo>
                <a:lnTo>
                  <a:pt x="321" y="26"/>
                </a:lnTo>
                <a:lnTo>
                  <a:pt x="322" y="28"/>
                </a:lnTo>
                <a:lnTo>
                  <a:pt x="323" y="30"/>
                </a:lnTo>
                <a:lnTo>
                  <a:pt x="322" y="31"/>
                </a:lnTo>
                <a:lnTo>
                  <a:pt x="322" y="31"/>
                </a:lnTo>
                <a:lnTo>
                  <a:pt x="321" y="30"/>
                </a:lnTo>
                <a:lnTo>
                  <a:pt x="320" y="30"/>
                </a:lnTo>
                <a:lnTo>
                  <a:pt x="318" y="30"/>
                </a:lnTo>
                <a:lnTo>
                  <a:pt x="317" y="30"/>
                </a:lnTo>
                <a:lnTo>
                  <a:pt x="317" y="31"/>
                </a:lnTo>
                <a:lnTo>
                  <a:pt x="318" y="31"/>
                </a:lnTo>
                <a:lnTo>
                  <a:pt x="318" y="32"/>
                </a:lnTo>
                <a:lnTo>
                  <a:pt x="317" y="32"/>
                </a:lnTo>
                <a:lnTo>
                  <a:pt x="315" y="31"/>
                </a:lnTo>
                <a:lnTo>
                  <a:pt x="314" y="30"/>
                </a:lnTo>
                <a:lnTo>
                  <a:pt x="286" y="29"/>
                </a:lnTo>
                <a:lnTo>
                  <a:pt x="257" y="28"/>
                </a:lnTo>
                <a:lnTo>
                  <a:pt x="228" y="29"/>
                </a:lnTo>
                <a:lnTo>
                  <a:pt x="228" y="28"/>
                </a:lnTo>
                <a:lnTo>
                  <a:pt x="226" y="28"/>
                </a:lnTo>
                <a:lnTo>
                  <a:pt x="224" y="28"/>
                </a:lnTo>
                <a:lnTo>
                  <a:pt x="221" y="29"/>
                </a:lnTo>
                <a:lnTo>
                  <a:pt x="218" y="29"/>
                </a:lnTo>
                <a:lnTo>
                  <a:pt x="215" y="29"/>
                </a:lnTo>
                <a:lnTo>
                  <a:pt x="212" y="29"/>
                </a:lnTo>
                <a:lnTo>
                  <a:pt x="209" y="28"/>
                </a:lnTo>
                <a:lnTo>
                  <a:pt x="206" y="28"/>
                </a:lnTo>
                <a:lnTo>
                  <a:pt x="203" y="29"/>
                </a:lnTo>
                <a:lnTo>
                  <a:pt x="200" y="29"/>
                </a:lnTo>
                <a:lnTo>
                  <a:pt x="197" y="29"/>
                </a:lnTo>
                <a:lnTo>
                  <a:pt x="195" y="29"/>
                </a:lnTo>
                <a:lnTo>
                  <a:pt x="193" y="28"/>
                </a:lnTo>
                <a:lnTo>
                  <a:pt x="173" y="30"/>
                </a:lnTo>
                <a:lnTo>
                  <a:pt x="152" y="31"/>
                </a:lnTo>
                <a:lnTo>
                  <a:pt x="131" y="31"/>
                </a:lnTo>
                <a:lnTo>
                  <a:pt x="112" y="33"/>
                </a:lnTo>
                <a:lnTo>
                  <a:pt x="102" y="33"/>
                </a:lnTo>
                <a:lnTo>
                  <a:pt x="95" y="34"/>
                </a:lnTo>
                <a:lnTo>
                  <a:pt x="85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5" y="34"/>
                </a:lnTo>
                <a:lnTo>
                  <a:pt x="75" y="34"/>
                </a:lnTo>
                <a:lnTo>
                  <a:pt x="74" y="33"/>
                </a:lnTo>
                <a:lnTo>
                  <a:pt x="63" y="34"/>
                </a:lnTo>
                <a:lnTo>
                  <a:pt x="54" y="33"/>
                </a:lnTo>
                <a:lnTo>
                  <a:pt x="45" y="34"/>
                </a:lnTo>
                <a:lnTo>
                  <a:pt x="45" y="34"/>
                </a:lnTo>
                <a:lnTo>
                  <a:pt x="44" y="34"/>
                </a:lnTo>
                <a:lnTo>
                  <a:pt x="42" y="33"/>
                </a:lnTo>
                <a:lnTo>
                  <a:pt x="42" y="33"/>
                </a:lnTo>
                <a:lnTo>
                  <a:pt x="28" y="34"/>
                </a:lnTo>
                <a:lnTo>
                  <a:pt x="14" y="35"/>
                </a:lnTo>
                <a:lnTo>
                  <a:pt x="0" y="33"/>
                </a:lnTo>
                <a:lnTo>
                  <a:pt x="0" y="30"/>
                </a:lnTo>
                <a:lnTo>
                  <a:pt x="0" y="28"/>
                </a:lnTo>
                <a:lnTo>
                  <a:pt x="1" y="25"/>
                </a:lnTo>
                <a:lnTo>
                  <a:pt x="2" y="23"/>
                </a:lnTo>
                <a:lnTo>
                  <a:pt x="3" y="21"/>
                </a:lnTo>
                <a:lnTo>
                  <a:pt x="3" y="16"/>
                </a:lnTo>
                <a:lnTo>
                  <a:pt x="3" y="10"/>
                </a:lnTo>
                <a:lnTo>
                  <a:pt x="3" y="5"/>
                </a:lnTo>
                <a:lnTo>
                  <a:pt x="6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3" name="Freeform 401"/>
          <p:cNvSpPr>
            <a:spLocks noEditPoints="1"/>
          </p:cNvSpPr>
          <p:nvPr/>
        </p:nvSpPr>
        <p:spPr bwMode="auto">
          <a:xfrm>
            <a:off x="2540076" y="5121921"/>
            <a:ext cx="648262" cy="533868"/>
          </a:xfrm>
          <a:custGeom>
            <a:avLst/>
            <a:gdLst>
              <a:gd name="T0" fmla="*/ 18 w 34"/>
              <a:gd name="T1" fmla="*/ 5 h 28"/>
              <a:gd name="T2" fmla="*/ 13 w 34"/>
              <a:gd name="T3" fmla="*/ 6 h 28"/>
              <a:gd name="T4" fmla="*/ 12 w 34"/>
              <a:gd name="T5" fmla="*/ 7 h 28"/>
              <a:gd name="T6" fmla="*/ 13 w 34"/>
              <a:gd name="T7" fmla="*/ 7 h 28"/>
              <a:gd name="T8" fmla="*/ 13 w 34"/>
              <a:gd name="T9" fmla="*/ 7 h 28"/>
              <a:gd name="T10" fmla="*/ 14 w 34"/>
              <a:gd name="T11" fmla="*/ 7 h 28"/>
              <a:gd name="T12" fmla="*/ 14 w 34"/>
              <a:gd name="T13" fmla="*/ 8 h 28"/>
              <a:gd name="T14" fmla="*/ 13 w 34"/>
              <a:gd name="T15" fmla="*/ 9 h 28"/>
              <a:gd name="T16" fmla="*/ 12 w 34"/>
              <a:gd name="T17" fmla="*/ 10 h 28"/>
              <a:gd name="T18" fmla="*/ 10 w 34"/>
              <a:gd name="T19" fmla="*/ 11 h 28"/>
              <a:gd name="T20" fmla="*/ 10 w 34"/>
              <a:gd name="T21" fmla="*/ 10 h 28"/>
              <a:gd name="T22" fmla="*/ 10 w 34"/>
              <a:gd name="T23" fmla="*/ 10 h 28"/>
              <a:gd name="T24" fmla="*/ 9 w 34"/>
              <a:gd name="T25" fmla="*/ 9 h 28"/>
              <a:gd name="T26" fmla="*/ 7 w 34"/>
              <a:gd name="T27" fmla="*/ 9 h 28"/>
              <a:gd name="T28" fmla="*/ 6 w 34"/>
              <a:gd name="T29" fmla="*/ 12 h 28"/>
              <a:gd name="T30" fmla="*/ 4 w 34"/>
              <a:gd name="T31" fmla="*/ 17 h 28"/>
              <a:gd name="T32" fmla="*/ 8 w 34"/>
              <a:gd name="T33" fmla="*/ 21 h 28"/>
              <a:gd name="T34" fmla="*/ 15 w 34"/>
              <a:gd name="T35" fmla="*/ 23 h 28"/>
              <a:gd name="T36" fmla="*/ 21 w 34"/>
              <a:gd name="T37" fmla="*/ 24 h 28"/>
              <a:gd name="T38" fmla="*/ 28 w 34"/>
              <a:gd name="T39" fmla="*/ 22 h 28"/>
              <a:gd name="T40" fmla="*/ 31 w 34"/>
              <a:gd name="T41" fmla="*/ 17 h 28"/>
              <a:gd name="T42" fmla="*/ 30 w 34"/>
              <a:gd name="T43" fmla="*/ 11 h 28"/>
              <a:gd name="T44" fmla="*/ 25 w 34"/>
              <a:gd name="T45" fmla="*/ 7 h 28"/>
              <a:gd name="T46" fmla="*/ 18 w 34"/>
              <a:gd name="T47" fmla="*/ 5 h 28"/>
              <a:gd name="T48" fmla="*/ 19 w 34"/>
              <a:gd name="T49" fmla="*/ 0 h 28"/>
              <a:gd name="T50" fmla="*/ 21 w 34"/>
              <a:gd name="T51" fmla="*/ 0 h 28"/>
              <a:gd name="T52" fmla="*/ 25 w 34"/>
              <a:gd name="T53" fmla="*/ 2 h 28"/>
              <a:gd name="T54" fmla="*/ 27 w 34"/>
              <a:gd name="T55" fmla="*/ 5 h 28"/>
              <a:gd name="T56" fmla="*/ 30 w 34"/>
              <a:gd name="T57" fmla="*/ 7 h 28"/>
              <a:gd name="T58" fmla="*/ 31 w 34"/>
              <a:gd name="T59" fmla="*/ 9 h 28"/>
              <a:gd name="T60" fmla="*/ 33 w 34"/>
              <a:gd name="T61" fmla="*/ 11 h 28"/>
              <a:gd name="T62" fmla="*/ 34 w 34"/>
              <a:gd name="T63" fmla="*/ 13 h 28"/>
              <a:gd name="T64" fmla="*/ 34 w 34"/>
              <a:gd name="T65" fmla="*/ 16 h 28"/>
              <a:gd name="T66" fmla="*/ 33 w 34"/>
              <a:gd name="T67" fmla="*/ 20 h 28"/>
              <a:gd name="T68" fmla="*/ 28 w 34"/>
              <a:gd name="T69" fmla="*/ 24 h 28"/>
              <a:gd name="T70" fmla="*/ 21 w 34"/>
              <a:gd name="T71" fmla="*/ 28 h 28"/>
              <a:gd name="T72" fmla="*/ 14 w 34"/>
              <a:gd name="T73" fmla="*/ 25 h 28"/>
              <a:gd name="T74" fmla="*/ 10 w 34"/>
              <a:gd name="T75" fmla="*/ 26 h 28"/>
              <a:gd name="T76" fmla="*/ 7 w 34"/>
              <a:gd name="T77" fmla="*/ 25 h 28"/>
              <a:gd name="T78" fmla="*/ 5 w 34"/>
              <a:gd name="T79" fmla="*/ 23 h 28"/>
              <a:gd name="T80" fmla="*/ 4 w 34"/>
              <a:gd name="T81" fmla="*/ 21 h 28"/>
              <a:gd name="T82" fmla="*/ 2 w 34"/>
              <a:gd name="T83" fmla="*/ 19 h 28"/>
              <a:gd name="T84" fmla="*/ 1 w 34"/>
              <a:gd name="T85" fmla="*/ 16 h 28"/>
              <a:gd name="T86" fmla="*/ 0 w 34"/>
              <a:gd name="T87" fmla="*/ 13 h 28"/>
              <a:gd name="T88" fmla="*/ 4 w 34"/>
              <a:gd name="T89" fmla="*/ 7 h 28"/>
              <a:gd name="T90" fmla="*/ 10 w 34"/>
              <a:gd name="T91" fmla="*/ 2 h 28"/>
              <a:gd name="T92" fmla="*/ 19 w 34"/>
              <a:gd name="T9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" h="28">
                <a:moveTo>
                  <a:pt x="18" y="5"/>
                </a:moveTo>
                <a:lnTo>
                  <a:pt x="13" y="6"/>
                </a:lnTo>
                <a:lnTo>
                  <a:pt x="12" y="7"/>
                </a:lnTo>
                <a:lnTo>
                  <a:pt x="13" y="7"/>
                </a:lnTo>
                <a:lnTo>
                  <a:pt x="13" y="7"/>
                </a:lnTo>
                <a:lnTo>
                  <a:pt x="14" y="7"/>
                </a:lnTo>
                <a:lnTo>
                  <a:pt x="14" y="8"/>
                </a:lnTo>
                <a:lnTo>
                  <a:pt x="13" y="9"/>
                </a:lnTo>
                <a:lnTo>
                  <a:pt x="12" y="10"/>
                </a:lnTo>
                <a:lnTo>
                  <a:pt x="10" y="11"/>
                </a:lnTo>
                <a:lnTo>
                  <a:pt x="10" y="10"/>
                </a:lnTo>
                <a:lnTo>
                  <a:pt x="10" y="10"/>
                </a:lnTo>
                <a:lnTo>
                  <a:pt x="9" y="9"/>
                </a:lnTo>
                <a:lnTo>
                  <a:pt x="7" y="9"/>
                </a:lnTo>
                <a:lnTo>
                  <a:pt x="6" y="12"/>
                </a:lnTo>
                <a:lnTo>
                  <a:pt x="4" y="17"/>
                </a:lnTo>
                <a:lnTo>
                  <a:pt x="8" y="21"/>
                </a:lnTo>
                <a:lnTo>
                  <a:pt x="15" y="23"/>
                </a:lnTo>
                <a:lnTo>
                  <a:pt x="21" y="24"/>
                </a:lnTo>
                <a:lnTo>
                  <a:pt x="28" y="22"/>
                </a:lnTo>
                <a:lnTo>
                  <a:pt x="31" y="17"/>
                </a:lnTo>
                <a:lnTo>
                  <a:pt x="30" y="11"/>
                </a:lnTo>
                <a:lnTo>
                  <a:pt x="25" y="7"/>
                </a:lnTo>
                <a:lnTo>
                  <a:pt x="18" y="5"/>
                </a:lnTo>
                <a:close/>
                <a:moveTo>
                  <a:pt x="19" y="0"/>
                </a:moveTo>
                <a:lnTo>
                  <a:pt x="21" y="0"/>
                </a:lnTo>
                <a:lnTo>
                  <a:pt x="25" y="2"/>
                </a:lnTo>
                <a:lnTo>
                  <a:pt x="27" y="5"/>
                </a:lnTo>
                <a:lnTo>
                  <a:pt x="30" y="7"/>
                </a:lnTo>
                <a:lnTo>
                  <a:pt x="31" y="9"/>
                </a:lnTo>
                <a:lnTo>
                  <a:pt x="33" y="11"/>
                </a:lnTo>
                <a:lnTo>
                  <a:pt x="34" y="13"/>
                </a:lnTo>
                <a:lnTo>
                  <a:pt x="34" y="16"/>
                </a:lnTo>
                <a:lnTo>
                  <a:pt x="33" y="20"/>
                </a:lnTo>
                <a:lnTo>
                  <a:pt x="28" y="24"/>
                </a:lnTo>
                <a:lnTo>
                  <a:pt x="21" y="28"/>
                </a:lnTo>
                <a:lnTo>
                  <a:pt x="14" y="25"/>
                </a:lnTo>
                <a:lnTo>
                  <a:pt x="10" y="26"/>
                </a:lnTo>
                <a:lnTo>
                  <a:pt x="7" y="25"/>
                </a:lnTo>
                <a:lnTo>
                  <a:pt x="5" y="23"/>
                </a:lnTo>
                <a:lnTo>
                  <a:pt x="4" y="21"/>
                </a:lnTo>
                <a:lnTo>
                  <a:pt x="2" y="19"/>
                </a:lnTo>
                <a:lnTo>
                  <a:pt x="1" y="16"/>
                </a:lnTo>
                <a:lnTo>
                  <a:pt x="0" y="13"/>
                </a:lnTo>
                <a:lnTo>
                  <a:pt x="4" y="7"/>
                </a:lnTo>
                <a:lnTo>
                  <a:pt x="10" y="2"/>
                </a:lnTo>
                <a:lnTo>
                  <a:pt x="19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</a:rPr>
              <a:t>4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4339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144712" y="1826623"/>
            <a:ext cx="1952875" cy="3921501"/>
            <a:chOff x="1913731" y="1905000"/>
            <a:chExt cx="590550" cy="1185863"/>
          </a:xfrm>
          <a:solidFill>
            <a:srgbClr val="0096E0"/>
          </a:solidFill>
        </p:grpSpPr>
        <p:sp>
          <p:nvSpPr>
            <p:cNvPr id="2" name="Freeform 408"/>
            <p:cNvSpPr>
              <a:spLocks noEditPoints="1"/>
            </p:cNvSpPr>
            <p:nvPr/>
          </p:nvSpPr>
          <p:spPr bwMode="auto">
            <a:xfrm>
              <a:off x="1913731" y="1905000"/>
              <a:ext cx="590550" cy="1185863"/>
            </a:xfrm>
            <a:custGeom>
              <a:avLst/>
              <a:gdLst>
                <a:gd name="T0" fmla="*/ 183 w 372"/>
                <a:gd name="T1" fmla="*/ 460 h 747"/>
                <a:gd name="T2" fmla="*/ 170 w 372"/>
                <a:gd name="T3" fmla="*/ 440 h 747"/>
                <a:gd name="T4" fmla="*/ 309 w 372"/>
                <a:gd name="T5" fmla="*/ 374 h 747"/>
                <a:gd name="T6" fmla="*/ 179 w 372"/>
                <a:gd name="T7" fmla="*/ 275 h 747"/>
                <a:gd name="T8" fmla="*/ 251 w 372"/>
                <a:gd name="T9" fmla="*/ 45 h 747"/>
                <a:gd name="T10" fmla="*/ 268 w 372"/>
                <a:gd name="T11" fmla="*/ 112 h 747"/>
                <a:gd name="T12" fmla="*/ 232 w 372"/>
                <a:gd name="T13" fmla="*/ 164 h 747"/>
                <a:gd name="T14" fmla="*/ 171 w 372"/>
                <a:gd name="T15" fmla="*/ 178 h 747"/>
                <a:gd name="T16" fmla="*/ 211 w 372"/>
                <a:gd name="T17" fmla="*/ 282 h 747"/>
                <a:gd name="T18" fmla="*/ 313 w 372"/>
                <a:gd name="T19" fmla="*/ 363 h 747"/>
                <a:gd name="T20" fmla="*/ 336 w 372"/>
                <a:gd name="T21" fmla="*/ 350 h 747"/>
                <a:gd name="T22" fmla="*/ 363 w 372"/>
                <a:gd name="T23" fmla="*/ 359 h 747"/>
                <a:gd name="T24" fmla="*/ 351 w 372"/>
                <a:gd name="T25" fmla="*/ 360 h 747"/>
                <a:gd name="T26" fmla="*/ 340 w 372"/>
                <a:gd name="T27" fmla="*/ 370 h 747"/>
                <a:gd name="T28" fmla="*/ 335 w 372"/>
                <a:gd name="T29" fmla="*/ 374 h 747"/>
                <a:gd name="T30" fmla="*/ 327 w 372"/>
                <a:gd name="T31" fmla="*/ 376 h 747"/>
                <a:gd name="T32" fmla="*/ 327 w 372"/>
                <a:gd name="T33" fmla="*/ 387 h 747"/>
                <a:gd name="T34" fmla="*/ 313 w 372"/>
                <a:gd name="T35" fmla="*/ 380 h 747"/>
                <a:gd name="T36" fmla="*/ 236 w 372"/>
                <a:gd name="T37" fmla="*/ 350 h 747"/>
                <a:gd name="T38" fmla="*/ 198 w 372"/>
                <a:gd name="T39" fmla="*/ 315 h 747"/>
                <a:gd name="T40" fmla="*/ 181 w 372"/>
                <a:gd name="T41" fmla="*/ 283 h 747"/>
                <a:gd name="T42" fmla="*/ 182 w 372"/>
                <a:gd name="T43" fmla="*/ 367 h 747"/>
                <a:gd name="T44" fmla="*/ 196 w 372"/>
                <a:gd name="T45" fmla="*/ 466 h 747"/>
                <a:gd name="T46" fmla="*/ 270 w 372"/>
                <a:gd name="T47" fmla="*/ 709 h 747"/>
                <a:gd name="T48" fmla="*/ 228 w 372"/>
                <a:gd name="T49" fmla="*/ 673 h 747"/>
                <a:gd name="T50" fmla="*/ 213 w 372"/>
                <a:gd name="T51" fmla="*/ 610 h 747"/>
                <a:gd name="T52" fmla="*/ 207 w 372"/>
                <a:gd name="T53" fmla="*/ 569 h 747"/>
                <a:gd name="T54" fmla="*/ 196 w 372"/>
                <a:gd name="T55" fmla="*/ 542 h 747"/>
                <a:gd name="T56" fmla="*/ 191 w 372"/>
                <a:gd name="T57" fmla="*/ 490 h 747"/>
                <a:gd name="T58" fmla="*/ 173 w 372"/>
                <a:gd name="T59" fmla="*/ 473 h 747"/>
                <a:gd name="T60" fmla="*/ 115 w 372"/>
                <a:gd name="T61" fmla="*/ 696 h 747"/>
                <a:gd name="T62" fmla="*/ 77 w 372"/>
                <a:gd name="T63" fmla="*/ 731 h 747"/>
                <a:gd name="T64" fmla="*/ 105 w 372"/>
                <a:gd name="T65" fmla="*/ 629 h 747"/>
                <a:gd name="T66" fmla="*/ 114 w 372"/>
                <a:gd name="T67" fmla="*/ 575 h 747"/>
                <a:gd name="T68" fmla="*/ 122 w 372"/>
                <a:gd name="T69" fmla="*/ 541 h 747"/>
                <a:gd name="T70" fmla="*/ 133 w 372"/>
                <a:gd name="T71" fmla="*/ 493 h 747"/>
                <a:gd name="T72" fmla="*/ 140 w 372"/>
                <a:gd name="T73" fmla="*/ 464 h 747"/>
                <a:gd name="T74" fmla="*/ 145 w 372"/>
                <a:gd name="T75" fmla="*/ 444 h 747"/>
                <a:gd name="T76" fmla="*/ 154 w 372"/>
                <a:gd name="T77" fmla="*/ 429 h 747"/>
                <a:gd name="T78" fmla="*/ 161 w 372"/>
                <a:gd name="T79" fmla="*/ 362 h 747"/>
                <a:gd name="T80" fmla="*/ 154 w 372"/>
                <a:gd name="T81" fmla="*/ 309 h 747"/>
                <a:gd name="T82" fmla="*/ 156 w 372"/>
                <a:gd name="T83" fmla="*/ 271 h 747"/>
                <a:gd name="T84" fmla="*/ 149 w 372"/>
                <a:gd name="T85" fmla="*/ 244 h 747"/>
                <a:gd name="T86" fmla="*/ 27 w 372"/>
                <a:gd name="T87" fmla="*/ 247 h 747"/>
                <a:gd name="T88" fmla="*/ 5 w 372"/>
                <a:gd name="T89" fmla="*/ 172 h 747"/>
                <a:gd name="T90" fmla="*/ 3 w 372"/>
                <a:gd name="T91" fmla="*/ 152 h 747"/>
                <a:gd name="T92" fmla="*/ 9 w 372"/>
                <a:gd name="T93" fmla="*/ 113 h 747"/>
                <a:gd name="T94" fmla="*/ 30 w 372"/>
                <a:gd name="T95" fmla="*/ 116 h 747"/>
                <a:gd name="T96" fmla="*/ 38 w 372"/>
                <a:gd name="T97" fmla="*/ 134 h 747"/>
                <a:gd name="T98" fmla="*/ 44 w 372"/>
                <a:gd name="T99" fmla="*/ 154 h 747"/>
                <a:gd name="T100" fmla="*/ 42 w 372"/>
                <a:gd name="T101" fmla="*/ 172 h 747"/>
                <a:gd name="T102" fmla="*/ 46 w 372"/>
                <a:gd name="T103" fmla="*/ 235 h 747"/>
                <a:gd name="T104" fmla="*/ 69 w 372"/>
                <a:gd name="T105" fmla="*/ 294 h 747"/>
                <a:gd name="T106" fmla="*/ 103 w 372"/>
                <a:gd name="T107" fmla="*/ 277 h 747"/>
                <a:gd name="T108" fmla="*/ 116 w 372"/>
                <a:gd name="T109" fmla="*/ 249 h 747"/>
                <a:gd name="T110" fmla="*/ 136 w 372"/>
                <a:gd name="T111" fmla="*/ 206 h 747"/>
                <a:gd name="T112" fmla="*/ 123 w 372"/>
                <a:gd name="T113" fmla="*/ 165 h 747"/>
                <a:gd name="T114" fmla="*/ 97 w 372"/>
                <a:gd name="T115" fmla="*/ 152 h 747"/>
                <a:gd name="T116" fmla="*/ 78 w 372"/>
                <a:gd name="T117" fmla="*/ 126 h 747"/>
                <a:gd name="T118" fmla="*/ 67 w 372"/>
                <a:gd name="T119" fmla="*/ 96 h 747"/>
                <a:gd name="T120" fmla="*/ 73 w 372"/>
                <a:gd name="T121" fmla="*/ 70 h 747"/>
                <a:gd name="T122" fmla="*/ 257 w 372"/>
                <a:gd name="T123" fmla="*/ 89 h 747"/>
                <a:gd name="T124" fmla="*/ 128 w 372"/>
                <a:gd name="T125" fmla="*/ 1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" h="747">
                  <a:moveTo>
                    <a:pt x="115" y="719"/>
                  </a:moveTo>
                  <a:lnTo>
                    <a:pt x="114" y="722"/>
                  </a:lnTo>
                  <a:lnTo>
                    <a:pt x="114" y="722"/>
                  </a:lnTo>
                  <a:lnTo>
                    <a:pt x="115" y="719"/>
                  </a:lnTo>
                  <a:close/>
                  <a:moveTo>
                    <a:pt x="249" y="713"/>
                  </a:moveTo>
                  <a:lnTo>
                    <a:pt x="249" y="714"/>
                  </a:lnTo>
                  <a:lnTo>
                    <a:pt x="249" y="714"/>
                  </a:lnTo>
                  <a:lnTo>
                    <a:pt x="249" y="715"/>
                  </a:lnTo>
                  <a:lnTo>
                    <a:pt x="249" y="715"/>
                  </a:lnTo>
                  <a:lnTo>
                    <a:pt x="249" y="715"/>
                  </a:lnTo>
                  <a:lnTo>
                    <a:pt x="249" y="713"/>
                  </a:lnTo>
                  <a:close/>
                  <a:moveTo>
                    <a:pt x="245" y="705"/>
                  </a:moveTo>
                  <a:lnTo>
                    <a:pt x="245" y="705"/>
                  </a:lnTo>
                  <a:lnTo>
                    <a:pt x="245" y="705"/>
                  </a:lnTo>
                  <a:lnTo>
                    <a:pt x="245" y="705"/>
                  </a:lnTo>
                  <a:close/>
                  <a:moveTo>
                    <a:pt x="168" y="453"/>
                  </a:moveTo>
                  <a:lnTo>
                    <a:pt x="166" y="453"/>
                  </a:lnTo>
                  <a:lnTo>
                    <a:pt x="168" y="453"/>
                  </a:lnTo>
                  <a:lnTo>
                    <a:pt x="168" y="453"/>
                  </a:lnTo>
                  <a:close/>
                  <a:moveTo>
                    <a:pt x="174" y="453"/>
                  </a:moveTo>
                  <a:lnTo>
                    <a:pt x="171" y="453"/>
                  </a:lnTo>
                  <a:lnTo>
                    <a:pt x="169" y="453"/>
                  </a:lnTo>
                  <a:lnTo>
                    <a:pt x="168" y="455"/>
                  </a:lnTo>
                  <a:lnTo>
                    <a:pt x="166" y="457"/>
                  </a:lnTo>
                  <a:lnTo>
                    <a:pt x="165" y="459"/>
                  </a:lnTo>
                  <a:lnTo>
                    <a:pt x="164" y="461"/>
                  </a:lnTo>
                  <a:lnTo>
                    <a:pt x="162" y="463"/>
                  </a:lnTo>
                  <a:lnTo>
                    <a:pt x="161" y="463"/>
                  </a:lnTo>
                  <a:lnTo>
                    <a:pt x="164" y="465"/>
                  </a:lnTo>
                  <a:lnTo>
                    <a:pt x="165" y="468"/>
                  </a:lnTo>
                  <a:lnTo>
                    <a:pt x="165" y="472"/>
                  </a:lnTo>
                  <a:lnTo>
                    <a:pt x="168" y="470"/>
                  </a:lnTo>
                  <a:lnTo>
                    <a:pt x="170" y="470"/>
                  </a:lnTo>
                  <a:lnTo>
                    <a:pt x="171" y="470"/>
                  </a:lnTo>
                  <a:lnTo>
                    <a:pt x="173" y="469"/>
                  </a:lnTo>
                  <a:lnTo>
                    <a:pt x="171" y="469"/>
                  </a:lnTo>
                  <a:lnTo>
                    <a:pt x="173" y="469"/>
                  </a:lnTo>
                  <a:lnTo>
                    <a:pt x="174" y="469"/>
                  </a:lnTo>
                  <a:lnTo>
                    <a:pt x="175" y="469"/>
                  </a:lnTo>
                  <a:lnTo>
                    <a:pt x="177" y="468"/>
                  </a:lnTo>
                  <a:lnTo>
                    <a:pt x="177" y="466"/>
                  </a:lnTo>
                  <a:lnTo>
                    <a:pt x="175" y="466"/>
                  </a:lnTo>
                  <a:lnTo>
                    <a:pt x="174" y="466"/>
                  </a:lnTo>
                  <a:lnTo>
                    <a:pt x="173" y="466"/>
                  </a:lnTo>
                  <a:lnTo>
                    <a:pt x="171" y="468"/>
                  </a:lnTo>
                  <a:lnTo>
                    <a:pt x="171" y="466"/>
                  </a:lnTo>
                  <a:lnTo>
                    <a:pt x="171" y="466"/>
                  </a:lnTo>
                  <a:lnTo>
                    <a:pt x="174" y="464"/>
                  </a:lnTo>
                  <a:lnTo>
                    <a:pt x="177" y="463"/>
                  </a:lnTo>
                  <a:lnTo>
                    <a:pt x="179" y="461"/>
                  </a:lnTo>
                  <a:lnTo>
                    <a:pt x="183" y="460"/>
                  </a:lnTo>
                  <a:lnTo>
                    <a:pt x="183" y="460"/>
                  </a:lnTo>
                  <a:lnTo>
                    <a:pt x="182" y="460"/>
                  </a:lnTo>
                  <a:lnTo>
                    <a:pt x="179" y="460"/>
                  </a:lnTo>
                  <a:lnTo>
                    <a:pt x="177" y="460"/>
                  </a:lnTo>
                  <a:lnTo>
                    <a:pt x="174" y="460"/>
                  </a:lnTo>
                  <a:lnTo>
                    <a:pt x="173" y="461"/>
                  </a:lnTo>
                  <a:lnTo>
                    <a:pt x="171" y="461"/>
                  </a:lnTo>
                  <a:lnTo>
                    <a:pt x="173" y="459"/>
                  </a:lnTo>
                  <a:lnTo>
                    <a:pt x="175" y="457"/>
                  </a:lnTo>
                  <a:lnTo>
                    <a:pt x="175" y="457"/>
                  </a:lnTo>
                  <a:lnTo>
                    <a:pt x="174" y="457"/>
                  </a:lnTo>
                  <a:lnTo>
                    <a:pt x="171" y="457"/>
                  </a:lnTo>
                  <a:lnTo>
                    <a:pt x="170" y="457"/>
                  </a:lnTo>
                  <a:lnTo>
                    <a:pt x="169" y="457"/>
                  </a:lnTo>
                  <a:lnTo>
                    <a:pt x="168" y="456"/>
                  </a:lnTo>
                  <a:lnTo>
                    <a:pt x="170" y="456"/>
                  </a:lnTo>
                  <a:lnTo>
                    <a:pt x="173" y="456"/>
                  </a:lnTo>
                  <a:lnTo>
                    <a:pt x="175" y="456"/>
                  </a:lnTo>
                  <a:lnTo>
                    <a:pt x="177" y="455"/>
                  </a:lnTo>
                  <a:lnTo>
                    <a:pt x="178" y="453"/>
                  </a:lnTo>
                  <a:lnTo>
                    <a:pt x="177" y="453"/>
                  </a:lnTo>
                  <a:lnTo>
                    <a:pt x="174" y="453"/>
                  </a:lnTo>
                  <a:close/>
                  <a:moveTo>
                    <a:pt x="169" y="447"/>
                  </a:moveTo>
                  <a:lnTo>
                    <a:pt x="168" y="447"/>
                  </a:lnTo>
                  <a:lnTo>
                    <a:pt x="165" y="447"/>
                  </a:lnTo>
                  <a:lnTo>
                    <a:pt x="164" y="448"/>
                  </a:lnTo>
                  <a:lnTo>
                    <a:pt x="168" y="448"/>
                  </a:lnTo>
                  <a:lnTo>
                    <a:pt x="166" y="449"/>
                  </a:lnTo>
                  <a:lnTo>
                    <a:pt x="166" y="449"/>
                  </a:lnTo>
                  <a:lnTo>
                    <a:pt x="166" y="451"/>
                  </a:lnTo>
                  <a:lnTo>
                    <a:pt x="168" y="452"/>
                  </a:lnTo>
                  <a:lnTo>
                    <a:pt x="169" y="452"/>
                  </a:lnTo>
                  <a:lnTo>
                    <a:pt x="170" y="452"/>
                  </a:lnTo>
                  <a:lnTo>
                    <a:pt x="171" y="452"/>
                  </a:lnTo>
                  <a:lnTo>
                    <a:pt x="171" y="451"/>
                  </a:lnTo>
                  <a:lnTo>
                    <a:pt x="171" y="449"/>
                  </a:lnTo>
                  <a:lnTo>
                    <a:pt x="171" y="449"/>
                  </a:lnTo>
                  <a:lnTo>
                    <a:pt x="171" y="448"/>
                  </a:lnTo>
                  <a:lnTo>
                    <a:pt x="170" y="447"/>
                  </a:lnTo>
                  <a:lnTo>
                    <a:pt x="169" y="447"/>
                  </a:lnTo>
                  <a:close/>
                  <a:moveTo>
                    <a:pt x="171" y="429"/>
                  </a:moveTo>
                  <a:lnTo>
                    <a:pt x="170" y="429"/>
                  </a:lnTo>
                  <a:lnTo>
                    <a:pt x="170" y="430"/>
                  </a:lnTo>
                  <a:lnTo>
                    <a:pt x="169" y="431"/>
                  </a:lnTo>
                  <a:lnTo>
                    <a:pt x="169" y="432"/>
                  </a:lnTo>
                  <a:lnTo>
                    <a:pt x="169" y="434"/>
                  </a:lnTo>
                  <a:lnTo>
                    <a:pt x="169" y="435"/>
                  </a:lnTo>
                  <a:lnTo>
                    <a:pt x="170" y="435"/>
                  </a:lnTo>
                  <a:lnTo>
                    <a:pt x="169" y="436"/>
                  </a:lnTo>
                  <a:lnTo>
                    <a:pt x="168" y="436"/>
                  </a:lnTo>
                  <a:lnTo>
                    <a:pt x="169" y="438"/>
                  </a:lnTo>
                  <a:lnTo>
                    <a:pt x="170" y="439"/>
                  </a:lnTo>
                  <a:lnTo>
                    <a:pt x="170" y="440"/>
                  </a:lnTo>
                  <a:lnTo>
                    <a:pt x="169" y="442"/>
                  </a:lnTo>
                  <a:lnTo>
                    <a:pt x="169" y="442"/>
                  </a:lnTo>
                  <a:lnTo>
                    <a:pt x="170" y="443"/>
                  </a:lnTo>
                  <a:lnTo>
                    <a:pt x="173" y="444"/>
                  </a:lnTo>
                  <a:lnTo>
                    <a:pt x="175" y="444"/>
                  </a:lnTo>
                  <a:lnTo>
                    <a:pt x="179" y="444"/>
                  </a:lnTo>
                  <a:lnTo>
                    <a:pt x="177" y="444"/>
                  </a:lnTo>
                  <a:lnTo>
                    <a:pt x="175" y="443"/>
                  </a:lnTo>
                  <a:lnTo>
                    <a:pt x="173" y="443"/>
                  </a:lnTo>
                  <a:lnTo>
                    <a:pt x="171" y="442"/>
                  </a:lnTo>
                  <a:lnTo>
                    <a:pt x="171" y="442"/>
                  </a:lnTo>
                  <a:lnTo>
                    <a:pt x="173" y="440"/>
                  </a:lnTo>
                  <a:lnTo>
                    <a:pt x="173" y="439"/>
                  </a:lnTo>
                  <a:lnTo>
                    <a:pt x="174" y="438"/>
                  </a:lnTo>
                  <a:lnTo>
                    <a:pt x="174" y="436"/>
                  </a:lnTo>
                  <a:lnTo>
                    <a:pt x="174" y="435"/>
                  </a:lnTo>
                  <a:lnTo>
                    <a:pt x="173" y="434"/>
                  </a:lnTo>
                  <a:lnTo>
                    <a:pt x="170" y="435"/>
                  </a:lnTo>
                  <a:lnTo>
                    <a:pt x="171" y="434"/>
                  </a:lnTo>
                  <a:lnTo>
                    <a:pt x="173" y="434"/>
                  </a:lnTo>
                  <a:lnTo>
                    <a:pt x="175" y="432"/>
                  </a:lnTo>
                  <a:lnTo>
                    <a:pt x="175" y="431"/>
                  </a:lnTo>
                  <a:lnTo>
                    <a:pt x="171" y="429"/>
                  </a:lnTo>
                  <a:close/>
                  <a:moveTo>
                    <a:pt x="171" y="426"/>
                  </a:moveTo>
                  <a:lnTo>
                    <a:pt x="171" y="427"/>
                  </a:lnTo>
                  <a:lnTo>
                    <a:pt x="171" y="429"/>
                  </a:lnTo>
                  <a:lnTo>
                    <a:pt x="171" y="426"/>
                  </a:lnTo>
                  <a:lnTo>
                    <a:pt x="171" y="426"/>
                  </a:lnTo>
                  <a:close/>
                  <a:moveTo>
                    <a:pt x="173" y="418"/>
                  </a:moveTo>
                  <a:lnTo>
                    <a:pt x="173" y="419"/>
                  </a:lnTo>
                  <a:lnTo>
                    <a:pt x="173" y="419"/>
                  </a:lnTo>
                  <a:lnTo>
                    <a:pt x="173" y="421"/>
                  </a:lnTo>
                  <a:lnTo>
                    <a:pt x="173" y="422"/>
                  </a:lnTo>
                  <a:lnTo>
                    <a:pt x="173" y="422"/>
                  </a:lnTo>
                  <a:lnTo>
                    <a:pt x="173" y="422"/>
                  </a:lnTo>
                  <a:lnTo>
                    <a:pt x="174" y="419"/>
                  </a:lnTo>
                  <a:lnTo>
                    <a:pt x="173" y="418"/>
                  </a:lnTo>
                  <a:close/>
                  <a:moveTo>
                    <a:pt x="173" y="413"/>
                  </a:moveTo>
                  <a:lnTo>
                    <a:pt x="173" y="413"/>
                  </a:lnTo>
                  <a:lnTo>
                    <a:pt x="171" y="413"/>
                  </a:lnTo>
                  <a:lnTo>
                    <a:pt x="171" y="413"/>
                  </a:lnTo>
                  <a:lnTo>
                    <a:pt x="171" y="414"/>
                  </a:lnTo>
                  <a:lnTo>
                    <a:pt x="173" y="414"/>
                  </a:lnTo>
                  <a:lnTo>
                    <a:pt x="174" y="415"/>
                  </a:lnTo>
                  <a:lnTo>
                    <a:pt x="175" y="414"/>
                  </a:lnTo>
                  <a:lnTo>
                    <a:pt x="174" y="413"/>
                  </a:lnTo>
                  <a:lnTo>
                    <a:pt x="173" y="413"/>
                  </a:lnTo>
                  <a:lnTo>
                    <a:pt x="173" y="413"/>
                  </a:lnTo>
                  <a:close/>
                  <a:moveTo>
                    <a:pt x="309" y="374"/>
                  </a:moveTo>
                  <a:lnTo>
                    <a:pt x="309" y="374"/>
                  </a:lnTo>
                  <a:lnTo>
                    <a:pt x="309" y="374"/>
                  </a:lnTo>
                  <a:lnTo>
                    <a:pt x="309" y="374"/>
                  </a:lnTo>
                  <a:lnTo>
                    <a:pt x="308" y="374"/>
                  </a:lnTo>
                  <a:lnTo>
                    <a:pt x="309" y="375"/>
                  </a:lnTo>
                  <a:lnTo>
                    <a:pt x="309" y="375"/>
                  </a:lnTo>
                  <a:lnTo>
                    <a:pt x="308" y="375"/>
                  </a:lnTo>
                  <a:lnTo>
                    <a:pt x="308" y="375"/>
                  </a:lnTo>
                  <a:lnTo>
                    <a:pt x="309" y="376"/>
                  </a:lnTo>
                  <a:lnTo>
                    <a:pt x="310" y="376"/>
                  </a:lnTo>
                  <a:lnTo>
                    <a:pt x="310" y="376"/>
                  </a:lnTo>
                  <a:lnTo>
                    <a:pt x="309" y="376"/>
                  </a:lnTo>
                  <a:lnTo>
                    <a:pt x="312" y="377"/>
                  </a:lnTo>
                  <a:lnTo>
                    <a:pt x="313" y="377"/>
                  </a:lnTo>
                  <a:lnTo>
                    <a:pt x="313" y="377"/>
                  </a:lnTo>
                  <a:lnTo>
                    <a:pt x="312" y="377"/>
                  </a:lnTo>
                  <a:lnTo>
                    <a:pt x="310" y="376"/>
                  </a:lnTo>
                  <a:lnTo>
                    <a:pt x="309" y="375"/>
                  </a:lnTo>
                  <a:lnTo>
                    <a:pt x="309" y="374"/>
                  </a:lnTo>
                  <a:lnTo>
                    <a:pt x="310" y="375"/>
                  </a:lnTo>
                  <a:lnTo>
                    <a:pt x="310" y="375"/>
                  </a:lnTo>
                  <a:lnTo>
                    <a:pt x="309" y="374"/>
                  </a:lnTo>
                  <a:close/>
                  <a:moveTo>
                    <a:pt x="334" y="370"/>
                  </a:moveTo>
                  <a:lnTo>
                    <a:pt x="334" y="371"/>
                  </a:lnTo>
                  <a:lnTo>
                    <a:pt x="334" y="371"/>
                  </a:lnTo>
                  <a:lnTo>
                    <a:pt x="334" y="372"/>
                  </a:lnTo>
                  <a:lnTo>
                    <a:pt x="334" y="371"/>
                  </a:lnTo>
                  <a:lnTo>
                    <a:pt x="334" y="370"/>
                  </a:lnTo>
                  <a:close/>
                  <a:moveTo>
                    <a:pt x="78" y="305"/>
                  </a:moveTo>
                  <a:lnTo>
                    <a:pt x="80" y="307"/>
                  </a:lnTo>
                  <a:lnTo>
                    <a:pt x="80" y="307"/>
                  </a:lnTo>
                  <a:lnTo>
                    <a:pt x="78" y="305"/>
                  </a:lnTo>
                  <a:close/>
                  <a:moveTo>
                    <a:pt x="89" y="305"/>
                  </a:moveTo>
                  <a:lnTo>
                    <a:pt x="89" y="305"/>
                  </a:lnTo>
                  <a:lnTo>
                    <a:pt x="89" y="305"/>
                  </a:lnTo>
                  <a:lnTo>
                    <a:pt x="89" y="305"/>
                  </a:lnTo>
                  <a:close/>
                  <a:moveTo>
                    <a:pt x="76" y="305"/>
                  </a:moveTo>
                  <a:lnTo>
                    <a:pt x="76" y="305"/>
                  </a:lnTo>
                  <a:lnTo>
                    <a:pt x="77" y="305"/>
                  </a:lnTo>
                  <a:lnTo>
                    <a:pt x="76" y="305"/>
                  </a:lnTo>
                  <a:close/>
                  <a:moveTo>
                    <a:pt x="80" y="305"/>
                  </a:moveTo>
                  <a:lnTo>
                    <a:pt x="78" y="305"/>
                  </a:lnTo>
                  <a:lnTo>
                    <a:pt x="78" y="305"/>
                  </a:lnTo>
                  <a:lnTo>
                    <a:pt x="80" y="305"/>
                  </a:lnTo>
                  <a:lnTo>
                    <a:pt x="80" y="305"/>
                  </a:lnTo>
                  <a:lnTo>
                    <a:pt x="80" y="305"/>
                  </a:lnTo>
                  <a:close/>
                  <a:moveTo>
                    <a:pt x="182" y="273"/>
                  </a:moveTo>
                  <a:lnTo>
                    <a:pt x="179" y="274"/>
                  </a:lnTo>
                  <a:lnTo>
                    <a:pt x="179" y="274"/>
                  </a:lnTo>
                  <a:lnTo>
                    <a:pt x="181" y="273"/>
                  </a:lnTo>
                  <a:lnTo>
                    <a:pt x="179" y="274"/>
                  </a:lnTo>
                  <a:lnTo>
                    <a:pt x="178" y="274"/>
                  </a:lnTo>
                  <a:lnTo>
                    <a:pt x="179" y="274"/>
                  </a:lnTo>
                  <a:lnTo>
                    <a:pt x="178" y="275"/>
                  </a:lnTo>
                  <a:lnTo>
                    <a:pt x="179" y="275"/>
                  </a:lnTo>
                  <a:lnTo>
                    <a:pt x="181" y="275"/>
                  </a:lnTo>
                  <a:lnTo>
                    <a:pt x="182" y="275"/>
                  </a:lnTo>
                  <a:lnTo>
                    <a:pt x="182" y="274"/>
                  </a:lnTo>
                  <a:lnTo>
                    <a:pt x="182" y="274"/>
                  </a:lnTo>
                  <a:lnTo>
                    <a:pt x="181" y="274"/>
                  </a:lnTo>
                  <a:lnTo>
                    <a:pt x="182" y="273"/>
                  </a:lnTo>
                  <a:close/>
                  <a:moveTo>
                    <a:pt x="179" y="265"/>
                  </a:moveTo>
                  <a:lnTo>
                    <a:pt x="179" y="266"/>
                  </a:lnTo>
                  <a:lnTo>
                    <a:pt x="179" y="266"/>
                  </a:lnTo>
                  <a:lnTo>
                    <a:pt x="181" y="266"/>
                  </a:lnTo>
                  <a:lnTo>
                    <a:pt x="181" y="266"/>
                  </a:lnTo>
                  <a:lnTo>
                    <a:pt x="179" y="265"/>
                  </a:lnTo>
                  <a:close/>
                  <a:moveTo>
                    <a:pt x="173" y="0"/>
                  </a:moveTo>
                  <a:lnTo>
                    <a:pt x="179" y="2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7" y="4"/>
                  </a:lnTo>
                  <a:lnTo>
                    <a:pt x="187" y="7"/>
                  </a:lnTo>
                  <a:lnTo>
                    <a:pt x="195" y="7"/>
                  </a:lnTo>
                  <a:lnTo>
                    <a:pt x="204" y="10"/>
                  </a:lnTo>
                  <a:lnTo>
                    <a:pt x="212" y="12"/>
                  </a:lnTo>
                  <a:lnTo>
                    <a:pt x="219" y="16"/>
                  </a:lnTo>
                  <a:lnTo>
                    <a:pt x="221" y="19"/>
                  </a:lnTo>
                  <a:lnTo>
                    <a:pt x="224" y="17"/>
                  </a:lnTo>
                  <a:lnTo>
                    <a:pt x="225" y="19"/>
                  </a:lnTo>
                  <a:lnTo>
                    <a:pt x="226" y="19"/>
                  </a:lnTo>
                  <a:lnTo>
                    <a:pt x="228" y="20"/>
                  </a:lnTo>
                  <a:lnTo>
                    <a:pt x="229" y="21"/>
                  </a:lnTo>
                  <a:lnTo>
                    <a:pt x="229" y="23"/>
                  </a:lnTo>
                  <a:lnTo>
                    <a:pt x="229" y="21"/>
                  </a:lnTo>
                  <a:lnTo>
                    <a:pt x="230" y="21"/>
                  </a:lnTo>
                  <a:lnTo>
                    <a:pt x="232" y="23"/>
                  </a:lnTo>
                  <a:lnTo>
                    <a:pt x="234" y="24"/>
                  </a:lnTo>
                  <a:lnTo>
                    <a:pt x="237" y="27"/>
                  </a:lnTo>
                  <a:lnTo>
                    <a:pt x="240" y="28"/>
                  </a:lnTo>
                  <a:lnTo>
                    <a:pt x="241" y="31"/>
                  </a:lnTo>
                  <a:lnTo>
                    <a:pt x="243" y="32"/>
                  </a:lnTo>
                  <a:lnTo>
                    <a:pt x="245" y="33"/>
                  </a:lnTo>
                  <a:lnTo>
                    <a:pt x="246" y="34"/>
                  </a:lnTo>
                  <a:lnTo>
                    <a:pt x="247" y="33"/>
                  </a:lnTo>
                  <a:lnTo>
                    <a:pt x="249" y="33"/>
                  </a:lnTo>
                  <a:lnTo>
                    <a:pt x="250" y="33"/>
                  </a:lnTo>
                  <a:lnTo>
                    <a:pt x="251" y="34"/>
                  </a:lnTo>
                  <a:lnTo>
                    <a:pt x="253" y="37"/>
                  </a:lnTo>
                  <a:lnTo>
                    <a:pt x="254" y="38"/>
                  </a:lnTo>
                  <a:lnTo>
                    <a:pt x="255" y="38"/>
                  </a:lnTo>
                  <a:lnTo>
                    <a:pt x="255" y="38"/>
                  </a:lnTo>
                  <a:lnTo>
                    <a:pt x="253" y="40"/>
                  </a:lnTo>
                  <a:lnTo>
                    <a:pt x="251" y="41"/>
                  </a:lnTo>
                  <a:lnTo>
                    <a:pt x="250" y="42"/>
                  </a:lnTo>
                  <a:lnTo>
                    <a:pt x="250" y="44"/>
                  </a:lnTo>
                  <a:lnTo>
                    <a:pt x="251" y="45"/>
                  </a:lnTo>
                  <a:lnTo>
                    <a:pt x="254" y="45"/>
                  </a:lnTo>
                  <a:lnTo>
                    <a:pt x="257" y="45"/>
                  </a:lnTo>
                  <a:lnTo>
                    <a:pt x="259" y="46"/>
                  </a:lnTo>
                  <a:lnTo>
                    <a:pt x="262" y="48"/>
                  </a:lnTo>
                  <a:lnTo>
                    <a:pt x="259" y="48"/>
                  </a:lnTo>
                  <a:lnTo>
                    <a:pt x="258" y="49"/>
                  </a:lnTo>
                  <a:lnTo>
                    <a:pt x="262" y="49"/>
                  </a:lnTo>
                  <a:lnTo>
                    <a:pt x="264" y="50"/>
                  </a:lnTo>
                  <a:lnTo>
                    <a:pt x="266" y="50"/>
                  </a:lnTo>
                  <a:lnTo>
                    <a:pt x="267" y="53"/>
                  </a:lnTo>
                  <a:lnTo>
                    <a:pt x="266" y="54"/>
                  </a:lnTo>
                  <a:lnTo>
                    <a:pt x="264" y="57"/>
                  </a:lnTo>
                  <a:lnTo>
                    <a:pt x="266" y="58"/>
                  </a:lnTo>
                  <a:lnTo>
                    <a:pt x="267" y="59"/>
                  </a:lnTo>
                  <a:lnTo>
                    <a:pt x="268" y="61"/>
                  </a:lnTo>
                  <a:lnTo>
                    <a:pt x="270" y="62"/>
                  </a:lnTo>
                  <a:lnTo>
                    <a:pt x="271" y="61"/>
                  </a:lnTo>
                  <a:lnTo>
                    <a:pt x="272" y="63"/>
                  </a:lnTo>
                  <a:lnTo>
                    <a:pt x="274" y="66"/>
                  </a:lnTo>
                  <a:lnTo>
                    <a:pt x="276" y="69"/>
                  </a:lnTo>
                  <a:lnTo>
                    <a:pt x="277" y="70"/>
                  </a:lnTo>
                  <a:lnTo>
                    <a:pt x="275" y="71"/>
                  </a:lnTo>
                  <a:lnTo>
                    <a:pt x="275" y="71"/>
                  </a:lnTo>
                  <a:lnTo>
                    <a:pt x="275" y="74"/>
                  </a:lnTo>
                  <a:lnTo>
                    <a:pt x="275" y="76"/>
                  </a:lnTo>
                  <a:lnTo>
                    <a:pt x="276" y="78"/>
                  </a:lnTo>
                  <a:lnTo>
                    <a:pt x="277" y="79"/>
                  </a:lnTo>
                  <a:lnTo>
                    <a:pt x="277" y="80"/>
                  </a:lnTo>
                  <a:lnTo>
                    <a:pt x="277" y="83"/>
                  </a:lnTo>
                  <a:lnTo>
                    <a:pt x="277" y="87"/>
                  </a:lnTo>
                  <a:lnTo>
                    <a:pt x="279" y="91"/>
                  </a:lnTo>
                  <a:lnTo>
                    <a:pt x="279" y="95"/>
                  </a:lnTo>
                  <a:lnTo>
                    <a:pt x="279" y="97"/>
                  </a:lnTo>
                  <a:lnTo>
                    <a:pt x="279" y="100"/>
                  </a:lnTo>
                  <a:lnTo>
                    <a:pt x="276" y="100"/>
                  </a:lnTo>
                  <a:lnTo>
                    <a:pt x="275" y="100"/>
                  </a:lnTo>
                  <a:lnTo>
                    <a:pt x="275" y="100"/>
                  </a:lnTo>
                  <a:lnTo>
                    <a:pt x="275" y="101"/>
                  </a:lnTo>
                  <a:lnTo>
                    <a:pt x="274" y="101"/>
                  </a:lnTo>
                  <a:lnTo>
                    <a:pt x="275" y="103"/>
                  </a:lnTo>
                  <a:lnTo>
                    <a:pt x="275" y="104"/>
                  </a:lnTo>
                  <a:lnTo>
                    <a:pt x="274" y="105"/>
                  </a:lnTo>
                  <a:lnTo>
                    <a:pt x="272" y="104"/>
                  </a:lnTo>
                  <a:lnTo>
                    <a:pt x="271" y="104"/>
                  </a:lnTo>
                  <a:lnTo>
                    <a:pt x="271" y="106"/>
                  </a:lnTo>
                  <a:lnTo>
                    <a:pt x="272" y="108"/>
                  </a:lnTo>
                  <a:lnTo>
                    <a:pt x="274" y="110"/>
                  </a:lnTo>
                  <a:lnTo>
                    <a:pt x="274" y="110"/>
                  </a:lnTo>
                  <a:lnTo>
                    <a:pt x="274" y="110"/>
                  </a:lnTo>
                  <a:lnTo>
                    <a:pt x="271" y="112"/>
                  </a:lnTo>
                  <a:lnTo>
                    <a:pt x="270" y="112"/>
                  </a:lnTo>
                  <a:lnTo>
                    <a:pt x="268" y="112"/>
                  </a:lnTo>
                  <a:lnTo>
                    <a:pt x="268" y="113"/>
                  </a:lnTo>
                  <a:lnTo>
                    <a:pt x="268" y="116"/>
                  </a:lnTo>
                  <a:lnTo>
                    <a:pt x="268" y="118"/>
                  </a:lnTo>
                  <a:lnTo>
                    <a:pt x="270" y="121"/>
                  </a:lnTo>
                  <a:lnTo>
                    <a:pt x="268" y="125"/>
                  </a:lnTo>
                  <a:lnTo>
                    <a:pt x="267" y="127"/>
                  </a:lnTo>
                  <a:lnTo>
                    <a:pt x="264" y="130"/>
                  </a:lnTo>
                  <a:lnTo>
                    <a:pt x="263" y="129"/>
                  </a:lnTo>
                  <a:lnTo>
                    <a:pt x="263" y="130"/>
                  </a:lnTo>
                  <a:lnTo>
                    <a:pt x="262" y="130"/>
                  </a:lnTo>
                  <a:lnTo>
                    <a:pt x="259" y="131"/>
                  </a:lnTo>
                  <a:lnTo>
                    <a:pt x="258" y="131"/>
                  </a:lnTo>
                  <a:lnTo>
                    <a:pt x="259" y="134"/>
                  </a:lnTo>
                  <a:lnTo>
                    <a:pt x="260" y="135"/>
                  </a:lnTo>
                  <a:lnTo>
                    <a:pt x="259" y="135"/>
                  </a:lnTo>
                  <a:lnTo>
                    <a:pt x="259" y="135"/>
                  </a:lnTo>
                  <a:lnTo>
                    <a:pt x="258" y="137"/>
                  </a:lnTo>
                  <a:lnTo>
                    <a:pt x="258" y="138"/>
                  </a:lnTo>
                  <a:lnTo>
                    <a:pt x="258" y="139"/>
                  </a:lnTo>
                  <a:lnTo>
                    <a:pt x="258" y="141"/>
                  </a:lnTo>
                  <a:lnTo>
                    <a:pt x="257" y="141"/>
                  </a:lnTo>
                  <a:lnTo>
                    <a:pt x="255" y="139"/>
                  </a:lnTo>
                  <a:lnTo>
                    <a:pt x="255" y="138"/>
                  </a:lnTo>
                  <a:lnTo>
                    <a:pt x="254" y="137"/>
                  </a:lnTo>
                  <a:lnTo>
                    <a:pt x="253" y="137"/>
                  </a:lnTo>
                  <a:lnTo>
                    <a:pt x="253" y="138"/>
                  </a:lnTo>
                  <a:lnTo>
                    <a:pt x="253" y="141"/>
                  </a:lnTo>
                  <a:lnTo>
                    <a:pt x="253" y="141"/>
                  </a:lnTo>
                  <a:lnTo>
                    <a:pt x="253" y="142"/>
                  </a:lnTo>
                  <a:lnTo>
                    <a:pt x="254" y="142"/>
                  </a:lnTo>
                  <a:lnTo>
                    <a:pt x="254" y="144"/>
                  </a:lnTo>
                  <a:lnTo>
                    <a:pt x="254" y="144"/>
                  </a:lnTo>
                  <a:lnTo>
                    <a:pt x="253" y="146"/>
                  </a:lnTo>
                  <a:lnTo>
                    <a:pt x="250" y="147"/>
                  </a:lnTo>
                  <a:lnTo>
                    <a:pt x="247" y="148"/>
                  </a:lnTo>
                  <a:lnTo>
                    <a:pt x="245" y="151"/>
                  </a:lnTo>
                  <a:lnTo>
                    <a:pt x="242" y="152"/>
                  </a:lnTo>
                  <a:lnTo>
                    <a:pt x="241" y="154"/>
                  </a:lnTo>
                  <a:lnTo>
                    <a:pt x="238" y="155"/>
                  </a:lnTo>
                  <a:lnTo>
                    <a:pt x="238" y="155"/>
                  </a:lnTo>
                  <a:lnTo>
                    <a:pt x="238" y="156"/>
                  </a:lnTo>
                  <a:lnTo>
                    <a:pt x="240" y="156"/>
                  </a:lnTo>
                  <a:lnTo>
                    <a:pt x="241" y="158"/>
                  </a:lnTo>
                  <a:lnTo>
                    <a:pt x="238" y="158"/>
                  </a:lnTo>
                  <a:lnTo>
                    <a:pt x="238" y="156"/>
                  </a:lnTo>
                  <a:lnTo>
                    <a:pt x="237" y="155"/>
                  </a:lnTo>
                  <a:lnTo>
                    <a:pt x="237" y="155"/>
                  </a:lnTo>
                  <a:lnTo>
                    <a:pt x="236" y="158"/>
                  </a:lnTo>
                  <a:lnTo>
                    <a:pt x="234" y="159"/>
                  </a:lnTo>
                  <a:lnTo>
                    <a:pt x="233" y="161"/>
                  </a:lnTo>
                  <a:lnTo>
                    <a:pt x="233" y="164"/>
                  </a:lnTo>
                  <a:lnTo>
                    <a:pt x="232" y="164"/>
                  </a:lnTo>
                  <a:lnTo>
                    <a:pt x="230" y="164"/>
                  </a:lnTo>
                  <a:lnTo>
                    <a:pt x="229" y="163"/>
                  </a:lnTo>
                  <a:lnTo>
                    <a:pt x="228" y="160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6" y="164"/>
                  </a:lnTo>
                  <a:lnTo>
                    <a:pt x="225" y="163"/>
                  </a:lnTo>
                  <a:lnTo>
                    <a:pt x="225" y="163"/>
                  </a:lnTo>
                  <a:lnTo>
                    <a:pt x="224" y="161"/>
                  </a:lnTo>
                  <a:lnTo>
                    <a:pt x="224" y="163"/>
                  </a:lnTo>
                  <a:lnTo>
                    <a:pt x="222" y="164"/>
                  </a:lnTo>
                  <a:lnTo>
                    <a:pt x="224" y="164"/>
                  </a:lnTo>
                  <a:lnTo>
                    <a:pt x="222" y="164"/>
                  </a:lnTo>
                  <a:lnTo>
                    <a:pt x="221" y="164"/>
                  </a:lnTo>
                  <a:lnTo>
                    <a:pt x="224" y="165"/>
                  </a:lnTo>
                  <a:lnTo>
                    <a:pt x="225" y="165"/>
                  </a:lnTo>
                  <a:lnTo>
                    <a:pt x="224" y="167"/>
                  </a:lnTo>
                  <a:lnTo>
                    <a:pt x="224" y="169"/>
                  </a:lnTo>
                  <a:lnTo>
                    <a:pt x="222" y="168"/>
                  </a:lnTo>
                  <a:lnTo>
                    <a:pt x="221" y="167"/>
                  </a:lnTo>
                  <a:lnTo>
                    <a:pt x="220" y="168"/>
                  </a:lnTo>
                  <a:lnTo>
                    <a:pt x="220" y="169"/>
                  </a:lnTo>
                  <a:lnTo>
                    <a:pt x="219" y="169"/>
                  </a:lnTo>
                  <a:lnTo>
                    <a:pt x="219" y="171"/>
                  </a:lnTo>
                  <a:lnTo>
                    <a:pt x="219" y="169"/>
                  </a:lnTo>
                  <a:lnTo>
                    <a:pt x="217" y="168"/>
                  </a:lnTo>
                  <a:lnTo>
                    <a:pt x="217" y="168"/>
                  </a:lnTo>
                  <a:lnTo>
                    <a:pt x="216" y="168"/>
                  </a:lnTo>
                  <a:lnTo>
                    <a:pt x="216" y="169"/>
                  </a:lnTo>
                  <a:lnTo>
                    <a:pt x="216" y="171"/>
                  </a:lnTo>
                  <a:lnTo>
                    <a:pt x="216" y="172"/>
                  </a:lnTo>
                  <a:lnTo>
                    <a:pt x="216" y="172"/>
                  </a:lnTo>
                  <a:lnTo>
                    <a:pt x="216" y="171"/>
                  </a:lnTo>
                  <a:lnTo>
                    <a:pt x="216" y="169"/>
                  </a:lnTo>
                  <a:lnTo>
                    <a:pt x="215" y="169"/>
                  </a:lnTo>
                  <a:lnTo>
                    <a:pt x="213" y="169"/>
                  </a:lnTo>
                  <a:lnTo>
                    <a:pt x="212" y="171"/>
                  </a:lnTo>
                  <a:lnTo>
                    <a:pt x="211" y="172"/>
                  </a:lnTo>
                  <a:lnTo>
                    <a:pt x="209" y="173"/>
                  </a:lnTo>
                  <a:lnTo>
                    <a:pt x="207" y="173"/>
                  </a:lnTo>
                  <a:lnTo>
                    <a:pt x="204" y="173"/>
                  </a:lnTo>
                  <a:lnTo>
                    <a:pt x="203" y="175"/>
                  </a:lnTo>
                  <a:lnTo>
                    <a:pt x="202" y="177"/>
                  </a:lnTo>
                  <a:lnTo>
                    <a:pt x="200" y="175"/>
                  </a:lnTo>
                  <a:lnTo>
                    <a:pt x="199" y="172"/>
                  </a:lnTo>
                  <a:lnTo>
                    <a:pt x="198" y="176"/>
                  </a:lnTo>
                  <a:lnTo>
                    <a:pt x="192" y="177"/>
                  </a:lnTo>
                  <a:lnTo>
                    <a:pt x="185" y="178"/>
                  </a:lnTo>
                  <a:lnTo>
                    <a:pt x="177" y="177"/>
                  </a:lnTo>
                  <a:lnTo>
                    <a:pt x="173" y="175"/>
                  </a:lnTo>
                  <a:lnTo>
                    <a:pt x="173" y="176"/>
                  </a:lnTo>
                  <a:lnTo>
                    <a:pt x="171" y="178"/>
                  </a:lnTo>
                  <a:lnTo>
                    <a:pt x="170" y="181"/>
                  </a:lnTo>
                  <a:lnTo>
                    <a:pt x="169" y="184"/>
                  </a:lnTo>
                  <a:lnTo>
                    <a:pt x="169" y="185"/>
                  </a:lnTo>
                  <a:lnTo>
                    <a:pt x="170" y="186"/>
                  </a:lnTo>
                  <a:lnTo>
                    <a:pt x="171" y="188"/>
                  </a:lnTo>
                  <a:lnTo>
                    <a:pt x="173" y="190"/>
                  </a:lnTo>
                  <a:lnTo>
                    <a:pt x="174" y="194"/>
                  </a:lnTo>
                  <a:lnTo>
                    <a:pt x="175" y="197"/>
                  </a:lnTo>
                  <a:lnTo>
                    <a:pt x="177" y="199"/>
                  </a:lnTo>
                  <a:lnTo>
                    <a:pt x="177" y="201"/>
                  </a:lnTo>
                  <a:lnTo>
                    <a:pt x="175" y="201"/>
                  </a:lnTo>
                  <a:lnTo>
                    <a:pt x="174" y="201"/>
                  </a:lnTo>
                  <a:lnTo>
                    <a:pt x="173" y="202"/>
                  </a:lnTo>
                  <a:lnTo>
                    <a:pt x="173" y="202"/>
                  </a:lnTo>
                  <a:lnTo>
                    <a:pt x="175" y="201"/>
                  </a:lnTo>
                  <a:lnTo>
                    <a:pt x="177" y="201"/>
                  </a:lnTo>
                  <a:lnTo>
                    <a:pt x="178" y="202"/>
                  </a:lnTo>
                  <a:lnTo>
                    <a:pt x="179" y="203"/>
                  </a:lnTo>
                  <a:lnTo>
                    <a:pt x="179" y="206"/>
                  </a:lnTo>
                  <a:lnTo>
                    <a:pt x="179" y="207"/>
                  </a:lnTo>
                  <a:lnTo>
                    <a:pt x="179" y="210"/>
                  </a:lnTo>
                  <a:lnTo>
                    <a:pt x="179" y="211"/>
                  </a:lnTo>
                  <a:lnTo>
                    <a:pt x="178" y="213"/>
                  </a:lnTo>
                  <a:lnTo>
                    <a:pt x="178" y="213"/>
                  </a:lnTo>
                  <a:lnTo>
                    <a:pt x="181" y="213"/>
                  </a:lnTo>
                  <a:lnTo>
                    <a:pt x="183" y="215"/>
                  </a:lnTo>
                  <a:lnTo>
                    <a:pt x="185" y="218"/>
                  </a:lnTo>
                  <a:lnTo>
                    <a:pt x="186" y="220"/>
                  </a:lnTo>
                  <a:lnTo>
                    <a:pt x="186" y="223"/>
                  </a:lnTo>
                  <a:lnTo>
                    <a:pt x="187" y="226"/>
                  </a:lnTo>
                  <a:lnTo>
                    <a:pt x="187" y="227"/>
                  </a:lnTo>
                  <a:lnTo>
                    <a:pt x="190" y="228"/>
                  </a:lnTo>
                  <a:lnTo>
                    <a:pt x="190" y="230"/>
                  </a:lnTo>
                  <a:lnTo>
                    <a:pt x="191" y="232"/>
                  </a:lnTo>
                  <a:lnTo>
                    <a:pt x="191" y="233"/>
                  </a:lnTo>
                  <a:lnTo>
                    <a:pt x="191" y="235"/>
                  </a:lnTo>
                  <a:lnTo>
                    <a:pt x="192" y="236"/>
                  </a:lnTo>
                  <a:lnTo>
                    <a:pt x="191" y="237"/>
                  </a:lnTo>
                  <a:lnTo>
                    <a:pt x="192" y="239"/>
                  </a:lnTo>
                  <a:lnTo>
                    <a:pt x="192" y="241"/>
                  </a:lnTo>
                  <a:lnTo>
                    <a:pt x="194" y="244"/>
                  </a:lnTo>
                  <a:lnTo>
                    <a:pt x="194" y="247"/>
                  </a:lnTo>
                  <a:lnTo>
                    <a:pt x="194" y="248"/>
                  </a:lnTo>
                  <a:lnTo>
                    <a:pt x="196" y="249"/>
                  </a:lnTo>
                  <a:lnTo>
                    <a:pt x="199" y="250"/>
                  </a:lnTo>
                  <a:lnTo>
                    <a:pt x="199" y="253"/>
                  </a:lnTo>
                  <a:lnTo>
                    <a:pt x="200" y="256"/>
                  </a:lnTo>
                  <a:lnTo>
                    <a:pt x="200" y="258"/>
                  </a:lnTo>
                  <a:lnTo>
                    <a:pt x="200" y="260"/>
                  </a:lnTo>
                  <a:lnTo>
                    <a:pt x="204" y="264"/>
                  </a:lnTo>
                  <a:lnTo>
                    <a:pt x="207" y="273"/>
                  </a:lnTo>
                  <a:lnTo>
                    <a:pt x="211" y="282"/>
                  </a:lnTo>
                  <a:lnTo>
                    <a:pt x="212" y="291"/>
                  </a:lnTo>
                  <a:lnTo>
                    <a:pt x="211" y="295"/>
                  </a:lnTo>
                  <a:lnTo>
                    <a:pt x="212" y="296"/>
                  </a:lnTo>
                  <a:lnTo>
                    <a:pt x="215" y="298"/>
                  </a:lnTo>
                  <a:lnTo>
                    <a:pt x="216" y="299"/>
                  </a:lnTo>
                  <a:lnTo>
                    <a:pt x="217" y="302"/>
                  </a:lnTo>
                  <a:lnTo>
                    <a:pt x="219" y="303"/>
                  </a:lnTo>
                  <a:lnTo>
                    <a:pt x="219" y="305"/>
                  </a:lnTo>
                  <a:lnTo>
                    <a:pt x="216" y="307"/>
                  </a:lnTo>
                  <a:lnTo>
                    <a:pt x="216" y="308"/>
                  </a:lnTo>
                  <a:lnTo>
                    <a:pt x="217" y="308"/>
                  </a:lnTo>
                  <a:lnTo>
                    <a:pt x="217" y="308"/>
                  </a:lnTo>
                  <a:lnTo>
                    <a:pt x="216" y="311"/>
                  </a:lnTo>
                  <a:lnTo>
                    <a:pt x="219" y="309"/>
                  </a:lnTo>
                  <a:lnTo>
                    <a:pt x="219" y="311"/>
                  </a:lnTo>
                  <a:lnTo>
                    <a:pt x="219" y="312"/>
                  </a:lnTo>
                  <a:lnTo>
                    <a:pt x="217" y="313"/>
                  </a:lnTo>
                  <a:lnTo>
                    <a:pt x="217" y="313"/>
                  </a:lnTo>
                  <a:lnTo>
                    <a:pt x="225" y="316"/>
                  </a:lnTo>
                  <a:lnTo>
                    <a:pt x="234" y="321"/>
                  </a:lnTo>
                  <a:lnTo>
                    <a:pt x="245" y="328"/>
                  </a:lnTo>
                  <a:lnTo>
                    <a:pt x="253" y="336"/>
                  </a:lnTo>
                  <a:lnTo>
                    <a:pt x="259" y="343"/>
                  </a:lnTo>
                  <a:lnTo>
                    <a:pt x="260" y="349"/>
                  </a:lnTo>
                  <a:lnTo>
                    <a:pt x="262" y="347"/>
                  </a:lnTo>
                  <a:lnTo>
                    <a:pt x="264" y="347"/>
                  </a:lnTo>
                  <a:lnTo>
                    <a:pt x="267" y="347"/>
                  </a:lnTo>
                  <a:lnTo>
                    <a:pt x="268" y="349"/>
                  </a:lnTo>
                  <a:lnTo>
                    <a:pt x="271" y="350"/>
                  </a:lnTo>
                  <a:lnTo>
                    <a:pt x="270" y="351"/>
                  </a:lnTo>
                  <a:lnTo>
                    <a:pt x="270" y="353"/>
                  </a:lnTo>
                  <a:lnTo>
                    <a:pt x="274" y="353"/>
                  </a:lnTo>
                  <a:lnTo>
                    <a:pt x="281" y="354"/>
                  </a:lnTo>
                  <a:lnTo>
                    <a:pt x="291" y="359"/>
                  </a:lnTo>
                  <a:lnTo>
                    <a:pt x="300" y="363"/>
                  </a:lnTo>
                  <a:lnTo>
                    <a:pt x="308" y="367"/>
                  </a:lnTo>
                  <a:lnTo>
                    <a:pt x="310" y="370"/>
                  </a:lnTo>
                  <a:lnTo>
                    <a:pt x="310" y="371"/>
                  </a:lnTo>
                  <a:lnTo>
                    <a:pt x="312" y="370"/>
                  </a:lnTo>
                  <a:lnTo>
                    <a:pt x="312" y="368"/>
                  </a:lnTo>
                  <a:lnTo>
                    <a:pt x="312" y="367"/>
                  </a:lnTo>
                  <a:lnTo>
                    <a:pt x="312" y="367"/>
                  </a:lnTo>
                  <a:lnTo>
                    <a:pt x="312" y="367"/>
                  </a:lnTo>
                  <a:lnTo>
                    <a:pt x="312" y="367"/>
                  </a:lnTo>
                  <a:lnTo>
                    <a:pt x="312" y="366"/>
                  </a:lnTo>
                  <a:lnTo>
                    <a:pt x="312" y="364"/>
                  </a:lnTo>
                  <a:lnTo>
                    <a:pt x="312" y="366"/>
                  </a:lnTo>
                  <a:lnTo>
                    <a:pt x="313" y="366"/>
                  </a:lnTo>
                  <a:lnTo>
                    <a:pt x="312" y="364"/>
                  </a:lnTo>
                  <a:lnTo>
                    <a:pt x="314" y="366"/>
                  </a:lnTo>
                  <a:lnTo>
                    <a:pt x="315" y="367"/>
                  </a:lnTo>
                  <a:lnTo>
                    <a:pt x="313" y="363"/>
                  </a:lnTo>
                  <a:lnTo>
                    <a:pt x="313" y="363"/>
                  </a:lnTo>
                  <a:lnTo>
                    <a:pt x="314" y="362"/>
                  </a:lnTo>
                  <a:lnTo>
                    <a:pt x="314" y="362"/>
                  </a:lnTo>
                  <a:lnTo>
                    <a:pt x="314" y="360"/>
                  </a:lnTo>
                  <a:lnTo>
                    <a:pt x="314" y="359"/>
                  </a:lnTo>
                  <a:lnTo>
                    <a:pt x="315" y="360"/>
                  </a:lnTo>
                  <a:lnTo>
                    <a:pt x="315" y="359"/>
                  </a:lnTo>
                  <a:lnTo>
                    <a:pt x="315" y="358"/>
                  </a:lnTo>
                  <a:lnTo>
                    <a:pt x="315" y="358"/>
                  </a:lnTo>
                  <a:lnTo>
                    <a:pt x="317" y="358"/>
                  </a:lnTo>
                  <a:lnTo>
                    <a:pt x="317" y="358"/>
                  </a:lnTo>
                  <a:lnTo>
                    <a:pt x="317" y="357"/>
                  </a:lnTo>
                  <a:lnTo>
                    <a:pt x="317" y="358"/>
                  </a:lnTo>
                  <a:lnTo>
                    <a:pt x="317" y="357"/>
                  </a:lnTo>
                  <a:lnTo>
                    <a:pt x="318" y="357"/>
                  </a:lnTo>
                  <a:lnTo>
                    <a:pt x="318" y="355"/>
                  </a:lnTo>
                  <a:lnTo>
                    <a:pt x="319" y="355"/>
                  </a:lnTo>
                  <a:lnTo>
                    <a:pt x="319" y="355"/>
                  </a:lnTo>
                  <a:lnTo>
                    <a:pt x="319" y="354"/>
                  </a:lnTo>
                  <a:lnTo>
                    <a:pt x="319" y="354"/>
                  </a:lnTo>
                  <a:lnTo>
                    <a:pt x="319" y="354"/>
                  </a:lnTo>
                  <a:lnTo>
                    <a:pt x="321" y="354"/>
                  </a:lnTo>
                  <a:lnTo>
                    <a:pt x="321" y="353"/>
                  </a:lnTo>
                  <a:lnTo>
                    <a:pt x="319" y="351"/>
                  </a:lnTo>
                  <a:lnTo>
                    <a:pt x="321" y="351"/>
                  </a:lnTo>
                  <a:lnTo>
                    <a:pt x="322" y="353"/>
                  </a:lnTo>
                  <a:lnTo>
                    <a:pt x="322" y="353"/>
                  </a:lnTo>
                  <a:lnTo>
                    <a:pt x="322" y="354"/>
                  </a:lnTo>
                  <a:lnTo>
                    <a:pt x="322" y="351"/>
                  </a:lnTo>
                  <a:lnTo>
                    <a:pt x="323" y="351"/>
                  </a:lnTo>
                  <a:lnTo>
                    <a:pt x="325" y="350"/>
                  </a:lnTo>
                  <a:lnTo>
                    <a:pt x="326" y="350"/>
                  </a:lnTo>
                  <a:lnTo>
                    <a:pt x="327" y="350"/>
                  </a:lnTo>
                  <a:lnTo>
                    <a:pt x="329" y="349"/>
                  </a:lnTo>
                  <a:lnTo>
                    <a:pt x="329" y="347"/>
                  </a:lnTo>
                  <a:lnTo>
                    <a:pt x="330" y="349"/>
                  </a:lnTo>
                  <a:lnTo>
                    <a:pt x="331" y="349"/>
                  </a:lnTo>
                  <a:lnTo>
                    <a:pt x="331" y="349"/>
                  </a:lnTo>
                  <a:lnTo>
                    <a:pt x="332" y="351"/>
                  </a:lnTo>
                  <a:lnTo>
                    <a:pt x="332" y="351"/>
                  </a:lnTo>
                  <a:lnTo>
                    <a:pt x="332" y="350"/>
                  </a:lnTo>
                  <a:lnTo>
                    <a:pt x="332" y="350"/>
                  </a:lnTo>
                  <a:lnTo>
                    <a:pt x="332" y="349"/>
                  </a:lnTo>
                  <a:lnTo>
                    <a:pt x="332" y="350"/>
                  </a:lnTo>
                  <a:lnTo>
                    <a:pt x="334" y="351"/>
                  </a:lnTo>
                  <a:lnTo>
                    <a:pt x="334" y="350"/>
                  </a:lnTo>
                  <a:lnTo>
                    <a:pt x="334" y="349"/>
                  </a:lnTo>
                  <a:lnTo>
                    <a:pt x="335" y="347"/>
                  </a:lnTo>
                  <a:lnTo>
                    <a:pt x="335" y="346"/>
                  </a:lnTo>
                  <a:lnTo>
                    <a:pt x="336" y="347"/>
                  </a:lnTo>
                  <a:lnTo>
                    <a:pt x="336" y="349"/>
                  </a:lnTo>
                  <a:lnTo>
                    <a:pt x="336" y="350"/>
                  </a:lnTo>
                  <a:lnTo>
                    <a:pt x="338" y="350"/>
                  </a:lnTo>
                  <a:lnTo>
                    <a:pt x="338" y="349"/>
                  </a:lnTo>
                  <a:lnTo>
                    <a:pt x="338" y="351"/>
                  </a:lnTo>
                  <a:lnTo>
                    <a:pt x="338" y="349"/>
                  </a:lnTo>
                  <a:lnTo>
                    <a:pt x="338" y="349"/>
                  </a:lnTo>
                  <a:lnTo>
                    <a:pt x="339" y="350"/>
                  </a:lnTo>
                  <a:lnTo>
                    <a:pt x="339" y="351"/>
                  </a:lnTo>
                  <a:lnTo>
                    <a:pt x="339" y="351"/>
                  </a:lnTo>
                  <a:lnTo>
                    <a:pt x="339" y="347"/>
                  </a:lnTo>
                  <a:lnTo>
                    <a:pt x="342" y="345"/>
                  </a:lnTo>
                  <a:lnTo>
                    <a:pt x="343" y="342"/>
                  </a:lnTo>
                  <a:lnTo>
                    <a:pt x="346" y="341"/>
                  </a:lnTo>
                  <a:lnTo>
                    <a:pt x="349" y="341"/>
                  </a:lnTo>
                  <a:lnTo>
                    <a:pt x="352" y="341"/>
                  </a:lnTo>
                  <a:lnTo>
                    <a:pt x="355" y="341"/>
                  </a:lnTo>
                  <a:lnTo>
                    <a:pt x="356" y="343"/>
                  </a:lnTo>
                  <a:lnTo>
                    <a:pt x="357" y="345"/>
                  </a:lnTo>
                  <a:lnTo>
                    <a:pt x="357" y="343"/>
                  </a:lnTo>
                  <a:lnTo>
                    <a:pt x="359" y="342"/>
                  </a:lnTo>
                  <a:lnTo>
                    <a:pt x="361" y="342"/>
                  </a:lnTo>
                  <a:lnTo>
                    <a:pt x="361" y="345"/>
                  </a:lnTo>
                  <a:lnTo>
                    <a:pt x="361" y="343"/>
                  </a:lnTo>
                  <a:lnTo>
                    <a:pt x="361" y="343"/>
                  </a:lnTo>
                  <a:lnTo>
                    <a:pt x="361" y="343"/>
                  </a:lnTo>
                  <a:lnTo>
                    <a:pt x="361" y="343"/>
                  </a:lnTo>
                  <a:lnTo>
                    <a:pt x="361" y="343"/>
                  </a:lnTo>
                  <a:lnTo>
                    <a:pt x="361" y="343"/>
                  </a:lnTo>
                  <a:lnTo>
                    <a:pt x="361" y="341"/>
                  </a:lnTo>
                  <a:lnTo>
                    <a:pt x="364" y="341"/>
                  </a:lnTo>
                  <a:lnTo>
                    <a:pt x="365" y="341"/>
                  </a:lnTo>
                  <a:lnTo>
                    <a:pt x="366" y="343"/>
                  </a:lnTo>
                  <a:lnTo>
                    <a:pt x="368" y="345"/>
                  </a:lnTo>
                  <a:lnTo>
                    <a:pt x="369" y="346"/>
                  </a:lnTo>
                  <a:lnTo>
                    <a:pt x="372" y="346"/>
                  </a:lnTo>
                  <a:lnTo>
                    <a:pt x="372" y="350"/>
                  </a:lnTo>
                  <a:lnTo>
                    <a:pt x="372" y="353"/>
                  </a:lnTo>
                  <a:lnTo>
                    <a:pt x="370" y="355"/>
                  </a:lnTo>
                  <a:lnTo>
                    <a:pt x="369" y="358"/>
                  </a:lnTo>
                  <a:lnTo>
                    <a:pt x="368" y="360"/>
                  </a:lnTo>
                  <a:lnTo>
                    <a:pt x="365" y="364"/>
                  </a:lnTo>
                  <a:lnTo>
                    <a:pt x="366" y="360"/>
                  </a:lnTo>
                  <a:lnTo>
                    <a:pt x="365" y="363"/>
                  </a:lnTo>
                  <a:lnTo>
                    <a:pt x="364" y="363"/>
                  </a:lnTo>
                  <a:lnTo>
                    <a:pt x="364" y="363"/>
                  </a:lnTo>
                  <a:lnTo>
                    <a:pt x="364" y="362"/>
                  </a:lnTo>
                  <a:lnTo>
                    <a:pt x="364" y="359"/>
                  </a:lnTo>
                  <a:lnTo>
                    <a:pt x="364" y="358"/>
                  </a:lnTo>
                  <a:lnTo>
                    <a:pt x="364" y="357"/>
                  </a:lnTo>
                  <a:lnTo>
                    <a:pt x="364" y="358"/>
                  </a:lnTo>
                  <a:lnTo>
                    <a:pt x="364" y="358"/>
                  </a:lnTo>
                  <a:lnTo>
                    <a:pt x="364" y="359"/>
                  </a:lnTo>
                  <a:lnTo>
                    <a:pt x="363" y="359"/>
                  </a:lnTo>
                  <a:lnTo>
                    <a:pt x="363" y="359"/>
                  </a:lnTo>
                  <a:lnTo>
                    <a:pt x="364" y="357"/>
                  </a:lnTo>
                  <a:lnTo>
                    <a:pt x="363" y="358"/>
                  </a:lnTo>
                  <a:lnTo>
                    <a:pt x="363" y="359"/>
                  </a:lnTo>
                  <a:lnTo>
                    <a:pt x="363" y="359"/>
                  </a:lnTo>
                  <a:lnTo>
                    <a:pt x="363" y="359"/>
                  </a:lnTo>
                  <a:lnTo>
                    <a:pt x="363" y="355"/>
                  </a:lnTo>
                  <a:lnTo>
                    <a:pt x="363" y="357"/>
                  </a:lnTo>
                  <a:lnTo>
                    <a:pt x="363" y="359"/>
                  </a:lnTo>
                  <a:lnTo>
                    <a:pt x="361" y="360"/>
                  </a:lnTo>
                  <a:lnTo>
                    <a:pt x="361" y="360"/>
                  </a:lnTo>
                  <a:lnTo>
                    <a:pt x="361" y="360"/>
                  </a:lnTo>
                  <a:lnTo>
                    <a:pt x="360" y="360"/>
                  </a:lnTo>
                  <a:lnTo>
                    <a:pt x="360" y="362"/>
                  </a:lnTo>
                  <a:lnTo>
                    <a:pt x="359" y="362"/>
                  </a:lnTo>
                  <a:lnTo>
                    <a:pt x="359" y="363"/>
                  </a:lnTo>
                  <a:lnTo>
                    <a:pt x="359" y="362"/>
                  </a:lnTo>
                  <a:lnTo>
                    <a:pt x="359" y="359"/>
                  </a:lnTo>
                  <a:lnTo>
                    <a:pt x="357" y="362"/>
                  </a:lnTo>
                  <a:lnTo>
                    <a:pt x="357" y="363"/>
                  </a:lnTo>
                  <a:lnTo>
                    <a:pt x="356" y="363"/>
                  </a:lnTo>
                  <a:lnTo>
                    <a:pt x="356" y="364"/>
                  </a:lnTo>
                  <a:lnTo>
                    <a:pt x="356" y="366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6" y="363"/>
                  </a:lnTo>
                  <a:lnTo>
                    <a:pt x="355" y="363"/>
                  </a:lnTo>
                  <a:lnTo>
                    <a:pt x="355" y="363"/>
                  </a:lnTo>
                  <a:lnTo>
                    <a:pt x="355" y="364"/>
                  </a:lnTo>
                  <a:lnTo>
                    <a:pt x="355" y="360"/>
                  </a:lnTo>
                  <a:lnTo>
                    <a:pt x="355" y="362"/>
                  </a:lnTo>
                  <a:lnTo>
                    <a:pt x="353" y="362"/>
                  </a:lnTo>
                  <a:lnTo>
                    <a:pt x="352" y="362"/>
                  </a:lnTo>
                  <a:lnTo>
                    <a:pt x="352" y="359"/>
                  </a:lnTo>
                  <a:lnTo>
                    <a:pt x="352" y="360"/>
                  </a:lnTo>
                  <a:lnTo>
                    <a:pt x="352" y="362"/>
                  </a:lnTo>
                  <a:lnTo>
                    <a:pt x="352" y="360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51" y="359"/>
                  </a:lnTo>
                  <a:lnTo>
                    <a:pt x="351" y="362"/>
                  </a:lnTo>
                  <a:lnTo>
                    <a:pt x="351" y="360"/>
                  </a:lnTo>
                  <a:lnTo>
                    <a:pt x="351" y="360"/>
                  </a:lnTo>
                  <a:lnTo>
                    <a:pt x="349" y="359"/>
                  </a:lnTo>
                  <a:lnTo>
                    <a:pt x="351" y="360"/>
                  </a:lnTo>
                  <a:lnTo>
                    <a:pt x="351" y="360"/>
                  </a:lnTo>
                  <a:lnTo>
                    <a:pt x="349" y="359"/>
                  </a:lnTo>
                  <a:lnTo>
                    <a:pt x="349" y="363"/>
                  </a:lnTo>
                  <a:lnTo>
                    <a:pt x="348" y="363"/>
                  </a:lnTo>
                  <a:lnTo>
                    <a:pt x="348" y="362"/>
                  </a:lnTo>
                  <a:lnTo>
                    <a:pt x="348" y="362"/>
                  </a:lnTo>
                  <a:lnTo>
                    <a:pt x="348" y="366"/>
                  </a:lnTo>
                  <a:lnTo>
                    <a:pt x="347" y="364"/>
                  </a:lnTo>
                  <a:lnTo>
                    <a:pt x="347" y="364"/>
                  </a:lnTo>
                  <a:lnTo>
                    <a:pt x="347" y="360"/>
                  </a:lnTo>
                  <a:lnTo>
                    <a:pt x="347" y="357"/>
                  </a:lnTo>
                  <a:lnTo>
                    <a:pt x="346" y="358"/>
                  </a:lnTo>
                  <a:lnTo>
                    <a:pt x="346" y="360"/>
                  </a:lnTo>
                  <a:lnTo>
                    <a:pt x="346" y="363"/>
                  </a:lnTo>
                  <a:lnTo>
                    <a:pt x="346" y="366"/>
                  </a:lnTo>
                  <a:lnTo>
                    <a:pt x="346" y="366"/>
                  </a:lnTo>
                  <a:lnTo>
                    <a:pt x="346" y="366"/>
                  </a:lnTo>
                  <a:lnTo>
                    <a:pt x="346" y="364"/>
                  </a:lnTo>
                  <a:lnTo>
                    <a:pt x="346" y="364"/>
                  </a:lnTo>
                  <a:lnTo>
                    <a:pt x="346" y="364"/>
                  </a:lnTo>
                  <a:lnTo>
                    <a:pt x="346" y="367"/>
                  </a:lnTo>
                  <a:lnTo>
                    <a:pt x="346" y="364"/>
                  </a:lnTo>
                  <a:lnTo>
                    <a:pt x="344" y="362"/>
                  </a:lnTo>
                  <a:lnTo>
                    <a:pt x="344" y="363"/>
                  </a:lnTo>
                  <a:lnTo>
                    <a:pt x="344" y="363"/>
                  </a:lnTo>
                  <a:lnTo>
                    <a:pt x="344" y="367"/>
                  </a:lnTo>
                  <a:lnTo>
                    <a:pt x="344" y="367"/>
                  </a:lnTo>
                  <a:lnTo>
                    <a:pt x="344" y="368"/>
                  </a:lnTo>
                  <a:lnTo>
                    <a:pt x="344" y="367"/>
                  </a:lnTo>
                  <a:lnTo>
                    <a:pt x="344" y="366"/>
                  </a:lnTo>
                  <a:lnTo>
                    <a:pt x="344" y="368"/>
                  </a:lnTo>
                  <a:lnTo>
                    <a:pt x="344" y="370"/>
                  </a:lnTo>
                  <a:lnTo>
                    <a:pt x="344" y="371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4" y="371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3" y="368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3" y="368"/>
                  </a:lnTo>
                  <a:lnTo>
                    <a:pt x="343" y="370"/>
                  </a:lnTo>
                  <a:lnTo>
                    <a:pt x="342" y="371"/>
                  </a:lnTo>
                  <a:lnTo>
                    <a:pt x="342" y="370"/>
                  </a:lnTo>
                  <a:lnTo>
                    <a:pt x="342" y="371"/>
                  </a:lnTo>
                  <a:lnTo>
                    <a:pt x="342" y="370"/>
                  </a:lnTo>
                  <a:lnTo>
                    <a:pt x="342" y="371"/>
                  </a:lnTo>
                  <a:lnTo>
                    <a:pt x="342" y="370"/>
                  </a:lnTo>
                  <a:lnTo>
                    <a:pt x="342" y="368"/>
                  </a:lnTo>
                  <a:lnTo>
                    <a:pt x="340" y="368"/>
                  </a:lnTo>
                  <a:lnTo>
                    <a:pt x="340" y="370"/>
                  </a:lnTo>
                  <a:lnTo>
                    <a:pt x="342" y="371"/>
                  </a:lnTo>
                  <a:lnTo>
                    <a:pt x="342" y="372"/>
                  </a:lnTo>
                  <a:lnTo>
                    <a:pt x="340" y="367"/>
                  </a:lnTo>
                  <a:lnTo>
                    <a:pt x="340" y="370"/>
                  </a:lnTo>
                  <a:lnTo>
                    <a:pt x="340" y="371"/>
                  </a:lnTo>
                  <a:lnTo>
                    <a:pt x="340" y="372"/>
                  </a:lnTo>
                  <a:lnTo>
                    <a:pt x="342" y="374"/>
                  </a:lnTo>
                  <a:lnTo>
                    <a:pt x="340" y="372"/>
                  </a:lnTo>
                  <a:lnTo>
                    <a:pt x="340" y="372"/>
                  </a:lnTo>
                  <a:lnTo>
                    <a:pt x="340" y="372"/>
                  </a:lnTo>
                  <a:lnTo>
                    <a:pt x="339" y="371"/>
                  </a:lnTo>
                  <a:lnTo>
                    <a:pt x="339" y="371"/>
                  </a:lnTo>
                  <a:lnTo>
                    <a:pt x="338" y="368"/>
                  </a:lnTo>
                  <a:lnTo>
                    <a:pt x="339" y="372"/>
                  </a:lnTo>
                  <a:lnTo>
                    <a:pt x="338" y="370"/>
                  </a:lnTo>
                  <a:lnTo>
                    <a:pt x="338" y="368"/>
                  </a:lnTo>
                  <a:lnTo>
                    <a:pt x="338" y="372"/>
                  </a:lnTo>
                  <a:lnTo>
                    <a:pt x="339" y="372"/>
                  </a:lnTo>
                  <a:lnTo>
                    <a:pt x="339" y="374"/>
                  </a:lnTo>
                  <a:lnTo>
                    <a:pt x="339" y="374"/>
                  </a:lnTo>
                  <a:lnTo>
                    <a:pt x="338" y="372"/>
                  </a:lnTo>
                  <a:lnTo>
                    <a:pt x="339" y="374"/>
                  </a:lnTo>
                  <a:lnTo>
                    <a:pt x="338" y="372"/>
                  </a:lnTo>
                  <a:lnTo>
                    <a:pt x="338" y="372"/>
                  </a:lnTo>
                  <a:lnTo>
                    <a:pt x="339" y="375"/>
                  </a:lnTo>
                  <a:lnTo>
                    <a:pt x="338" y="374"/>
                  </a:lnTo>
                  <a:lnTo>
                    <a:pt x="338" y="374"/>
                  </a:lnTo>
                  <a:lnTo>
                    <a:pt x="338" y="374"/>
                  </a:lnTo>
                  <a:lnTo>
                    <a:pt x="338" y="374"/>
                  </a:lnTo>
                  <a:lnTo>
                    <a:pt x="338" y="374"/>
                  </a:lnTo>
                  <a:lnTo>
                    <a:pt x="336" y="374"/>
                  </a:lnTo>
                  <a:lnTo>
                    <a:pt x="336" y="371"/>
                  </a:lnTo>
                  <a:lnTo>
                    <a:pt x="336" y="372"/>
                  </a:lnTo>
                  <a:lnTo>
                    <a:pt x="336" y="372"/>
                  </a:lnTo>
                  <a:lnTo>
                    <a:pt x="338" y="374"/>
                  </a:lnTo>
                  <a:lnTo>
                    <a:pt x="336" y="371"/>
                  </a:lnTo>
                  <a:lnTo>
                    <a:pt x="336" y="374"/>
                  </a:lnTo>
                  <a:lnTo>
                    <a:pt x="336" y="374"/>
                  </a:lnTo>
                  <a:lnTo>
                    <a:pt x="336" y="374"/>
                  </a:lnTo>
                  <a:lnTo>
                    <a:pt x="336" y="374"/>
                  </a:lnTo>
                  <a:lnTo>
                    <a:pt x="336" y="375"/>
                  </a:lnTo>
                  <a:lnTo>
                    <a:pt x="336" y="375"/>
                  </a:lnTo>
                  <a:lnTo>
                    <a:pt x="335" y="374"/>
                  </a:lnTo>
                  <a:lnTo>
                    <a:pt x="336" y="375"/>
                  </a:lnTo>
                  <a:lnTo>
                    <a:pt x="335" y="374"/>
                  </a:lnTo>
                  <a:lnTo>
                    <a:pt x="335" y="374"/>
                  </a:lnTo>
                  <a:lnTo>
                    <a:pt x="335" y="374"/>
                  </a:lnTo>
                  <a:lnTo>
                    <a:pt x="335" y="375"/>
                  </a:lnTo>
                  <a:lnTo>
                    <a:pt x="335" y="374"/>
                  </a:lnTo>
                  <a:lnTo>
                    <a:pt x="335" y="374"/>
                  </a:lnTo>
                  <a:lnTo>
                    <a:pt x="334" y="374"/>
                  </a:lnTo>
                  <a:lnTo>
                    <a:pt x="335" y="374"/>
                  </a:lnTo>
                  <a:lnTo>
                    <a:pt x="334" y="372"/>
                  </a:lnTo>
                  <a:lnTo>
                    <a:pt x="334" y="374"/>
                  </a:lnTo>
                  <a:lnTo>
                    <a:pt x="335" y="374"/>
                  </a:lnTo>
                  <a:lnTo>
                    <a:pt x="334" y="374"/>
                  </a:lnTo>
                  <a:lnTo>
                    <a:pt x="335" y="376"/>
                  </a:lnTo>
                  <a:lnTo>
                    <a:pt x="335" y="375"/>
                  </a:lnTo>
                  <a:lnTo>
                    <a:pt x="334" y="375"/>
                  </a:lnTo>
                  <a:lnTo>
                    <a:pt x="334" y="375"/>
                  </a:lnTo>
                  <a:lnTo>
                    <a:pt x="334" y="376"/>
                  </a:lnTo>
                  <a:lnTo>
                    <a:pt x="334" y="375"/>
                  </a:lnTo>
                  <a:lnTo>
                    <a:pt x="335" y="376"/>
                  </a:lnTo>
                  <a:lnTo>
                    <a:pt x="332" y="372"/>
                  </a:lnTo>
                  <a:lnTo>
                    <a:pt x="332" y="374"/>
                  </a:lnTo>
                  <a:lnTo>
                    <a:pt x="334" y="375"/>
                  </a:lnTo>
                  <a:lnTo>
                    <a:pt x="334" y="376"/>
                  </a:lnTo>
                  <a:lnTo>
                    <a:pt x="334" y="377"/>
                  </a:lnTo>
                  <a:lnTo>
                    <a:pt x="334" y="379"/>
                  </a:lnTo>
                  <a:lnTo>
                    <a:pt x="331" y="376"/>
                  </a:lnTo>
                  <a:lnTo>
                    <a:pt x="330" y="374"/>
                  </a:lnTo>
                  <a:lnTo>
                    <a:pt x="331" y="375"/>
                  </a:lnTo>
                  <a:lnTo>
                    <a:pt x="331" y="376"/>
                  </a:lnTo>
                  <a:lnTo>
                    <a:pt x="332" y="377"/>
                  </a:lnTo>
                  <a:lnTo>
                    <a:pt x="331" y="377"/>
                  </a:lnTo>
                  <a:lnTo>
                    <a:pt x="331" y="379"/>
                  </a:lnTo>
                  <a:lnTo>
                    <a:pt x="331" y="377"/>
                  </a:lnTo>
                  <a:lnTo>
                    <a:pt x="331" y="379"/>
                  </a:lnTo>
                  <a:lnTo>
                    <a:pt x="332" y="379"/>
                  </a:lnTo>
                  <a:lnTo>
                    <a:pt x="332" y="380"/>
                  </a:lnTo>
                  <a:lnTo>
                    <a:pt x="331" y="380"/>
                  </a:lnTo>
                  <a:lnTo>
                    <a:pt x="331" y="379"/>
                  </a:lnTo>
                  <a:lnTo>
                    <a:pt x="330" y="379"/>
                  </a:lnTo>
                  <a:lnTo>
                    <a:pt x="330" y="377"/>
                  </a:lnTo>
                  <a:lnTo>
                    <a:pt x="330" y="379"/>
                  </a:lnTo>
                  <a:lnTo>
                    <a:pt x="331" y="380"/>
                  </a:lnTo>
                  <a:lnTo>
                    <a:pt x="330" y="377"/>
                  </a:lnTo>
                  <a:lnTo>
                    <a:pt x="329" y="377"/>
                  </a:lnTo>
                  <a:lnTo>
                    <a:pt x="329" y="376"/>
                  </a:lnTo>
                  <a:lnTo>
                    <a:pt x="329" y="377"/>
                  </a:lnTo>
                  <a:lnTo>
                    <a:pt x="330" y="377"/>
                  </a:lnTo>
                  <a:lnTo>
                    <a:pt x="330" y="379"/>
                  </a:lnTo>
                  <a:lnTo>
                    <a:pt x="331" y="380"/>
                  </a:lnTo>
                  <a:lnTo>
                    <a:pt x="331" y="381"/>
                  </a:lnTo>
                  <a:lnTo>
                    <a:pt x="331" y="383"/>
                  </a:lnTo>
                  <a:lnTo>
                    <a:pt x="331" y="383"/>
                  </a:lnTo>
                  <a:lnTo>
                    <a:pt x="330" y="383"/>
                  </a:lnTo>
                  <a:lnTo>
                    <a:pt x="330" y="383"/>
                  </a:lnTo>
                  <a:lnTo>
                    <a:pt x="330" y="383"/>
                  </a:lnTo>
                  <a:lnTo>
                    <a:pt x="330" y="383"/>
                  </a:lnTo>
                  <a:lnTo>
                    <a:pt x="330" y="383"/>
                  </a:lnTo>
                  <a:lnTo>
                    <a:pt x="330" y="383"/>
                  </a:lnTo>
                  <a:lnTo>
                    <a:pt x="329" y="380"/>
                  </a:lnTo>
                  <a:lnTo>
                    <a:pt x="327" y="376"/>
                  </a:lnTo>
                  <a:lnTo>
                    <a:pt x="325" y="374"/>
                  </a:lnTo>
                  <a:lnTo>
                    <a:pt x="322" y="371"/>
                  </a:lnTo>
                  <a:lnTo>
                    <a:pt x="322" y="372"/>
                  </a:lnTo>
                  <a:lnTo>
                    <a:pt x="323" y="375"/>
                  </a:lnTo>
                  <a:lnTo>
                    <a:pt x="326" y="377"/>
                  </a:lnTo>
                  <a:lnTo>
                    <a:pt x="327" y="380"/>
                  </a:lnTo>
                  <a:lnTo>
                    <a:pt x="329" y="381"/>
                  </a:lnTo>
                  <a:lnTo>
                    <a:pt x="327" y="380"/>
                  </a:lnTo>
                  <a:lnTo>
                    <a:pt x="329" y="381"/>
                  </a:lnTo>
                  <a:lnTo>
                    <a:pt x="327" y="380"/>
                  </a:lnTo>
                  <a:lnTo>
                    <a:pt x="329" y="381"/>
                  </a:lnTo>
                  <a:lnTo>
                    <a:pt x="329" y="381"/>
                  </a:lnTo>
                  <a:lnTo>
                    <a:pt x="329" y="384"/>
                  </a:lnTo>
                  <a:lnTo>
                    <a:pt x="329" y="383"/>
                  </a:lnTo>
                  <a:lnTo>
                    <a:pt x="329" y="383"/>
                  </a:lnTo>
                  <a:lnTo>
                    <a:pt x="327" y="381"/>
                  </a:lnTo>
                  <a:lnTo>
                    <a:pt x="327" y="381"/>
                  </a:lnTo>
                  <a:lnTo>
                    <a:pt x="327" y="381"/>
                  </a:lnTo>
                  <a:lnTo>
                    <a:pt x="327" y="383"/>
                  </a:lnTo>
                  <a:lnTo>
                    <a:pt x="329" y="383"/>
                  </a:lnTo>
                  <a:lnTo>
                    <a:pt x="327" y="383"/>
                  </a:lnTo>
                  <a:lnTo>
                    <a:pt x="327" y="381"/>
                  </a:lnTo>
                  <a:lnTo>
                    <a:pt x="329" y="384"/>
                  </a:lnTo>
                  <a:lnTo>
                    <a:pt x="330" y="385"/>
                  </a:lnTo>
                  <a:lnTo>
                    <a:pt x="329" y="385"/>
                  </a:lnTo>
                  <a:lnTo>
                    <a:pt x="329" y="385"/>
                  </a:lnTo>
                  <a:lnTo>
                    <a:pt x="330" y="387"/>
                  </a:lnTo>
                  <a:lnTo>
                    <a:pt x="330" y="387"/>
                  </a:lnTo>
                  <a:lnTo>
                    <a:pt x="331" y="387"/>
                  </a:lnTo>
                  <a:lnTo>
                    <a:pt x="331" y="387"/>
                  </a:lnTo>
                  <a:lnTo>
                    <a:pt x="330" y="387"/>
                  </a:lnTo>
                  <a:lnTo>
                    <a:pt x="329" y="385"/>
                  </a:lnTo>
                  <a:lnTo>
                    <a:pt x="330" y="385"/>
                  </a:lnTo>
                  <a:lnTo>
                    <a:pt x="327" y="384"/>
                  </a:lnTo>
                  <a:lnTo>
                    <a:pt x="326" y="383"/>
                  </a:lnTo>
                  <a:lnTo>
                    <a:pt x="327" y="383"/>
                  </a:lnTo>
                  <a:lnTo>
                    <a:pt x="327" y="384"/>
                  </a:lnTo>
                  <a:lnTo>
                    <a:pt x="329" y="385"/>
                  </a:lnTo>
                  <a:lnTo>
                    <a:pt x="330" y="387"/>
                  </a:lnTo>
                  <a:lnTo>
                    <a:pt x="329" y="387"/>
                  </a:lnTo>
                  <a:lnTo>
                    <a:pt x="329" y="385"/>
                  </a:lnTo>
                  <a:lnTo>
                    <a:pt x="327" y="384"/>
                  </a:lnTo>
                  <a:lnTo>
                    <a:pt x="326" y="383"/>
                  </a:lnTo>
                  <a:lnTo>
                    <a:pt x="326" y="383"/>
                  </a:lnTo>
                  <a:lnTo>
                    <a:pt x="329" y="387"/>
                  </a:lnTo>
                  <a:lnTo>
                    <a:pt x="327" y="385"/>
                  </a:lnTo>
                  <a:lnTo>
                    <a:pt x="327" y="384"/>
                  </a:lnTo>
                  <a:lnTo>
                    <a:pt x="327" y="385"/>
                  </a:lnTo>
                  <a:lnTo>
                    <a:pt x="330" y="388"/>
                  </a:lnTo>
                  <a:lnTo>
                    <a:pt x="325" y="381"/>
                  </a:lnTo>
                  <a:lnTo>
                    <a:pt x="326" y="384"/>
                  </a:lnTo>
                  <a:lnTo>
                    <a:pt x="327" y="387"/>
                  </a:lnTo>
                  <a:lnTo>
                    <a:pt x="325" y="383"/>
                  </a:lnTo>
                  <a:lnTo>
                    <a:pt x="326" y="384"/>
                  </a:lnTo>
                  <a:lnTo>
                    <a:pt x="327" y="387"/>
                  </a:lnTo>
                  <a:lnTo>
                    <a:pt x="325" y="384"/>
                  </a:lnTo>
                  <a:lnTo>
                    <a:pt x="323" y="383"/>
                  </a:lnTo>
                  <a:lnTo>
                    <a:pt x="322" y="380"/>
                  </a:lnTo>
                  <a:lnTo>
                    <a:pt x="322" y="380"/>
                  </a:lnTo>
                  <a:lnTo>
                    <a:pt x="323" y="381"/>
                  </a:lnTo>
                  <a:lnTo>
                    <a:pt x="325" y="384"/>
                  </a:lnTo>
                  <a:lnTo>
                    <a:pt x="323" y="384"/>
                  </a:lnTo>
                  <a:lnTo>
                    <a:pt x="322" y="383"/>
                  </a:lnTo>
                  <a:lnTo>
                    <a:pt x="323" y="384"/>
                  </a:lnTo>
                  <a:lnTo>
                    <a:pt x="325" y="385"/>
                  </a:lnTo>
                  <a:lnTo>
                    <a:pt x="326" y="387"/>
                  </a:lnTo>
                  <a:lnTo>
                    <a:pt x="326" y="387"/>
                  </a:lnTo>
                  <a:lnTo>
                    <a:pt x="325" y="387"/>
                  </a:lnTo>
                  <a:lnTo>
                    <a:pt x="326" y="388"/>
                  </a:lnTo>
                  <a:lnTo>
                    <a:pt x="323" y="385"/>
                  </a:lnTo>
                  <a:lnTo>
                    <a:pt x="322" y="383"/>
                  </a:lnTo>
                  <a:lnTo>
                    <a:pt x="321" y="381"/>
                  </a:lnTo>
                  <a:lnTo>
                    <a:pt x="319" y="380"/>
                  </a:lnTo>
                  <a:lnTo>
                    <a:pt x="321" y="381"/>
                  </a:lnTo>
                  <a:lnTo>
                    <a:pt x="319" y="381"/>
                  </a:lnTo>
                  <a:lnTo>
                    <a:pt x="319" y="381"/>
                  </a:lnTo>
                  <a:lnTo>
                    <a:pt x="321" y="384"/>
                  </a:lnTo>
                  <a:lnTo>
                    <a:pt x="319" y="383"/>
                  </a:lnTo>
                  <a:lnTo>
                    <a:pt x="318" y="381"/>
                  </a:lnTo>
                  <a:lnTo>
                    <a:pt x="317" y="380"/>
                  </a:lnTo>
                  <a:lnTo>
                    <a:pt x="317" y="379"/>
                  </a:lnTo>
                  <a:lnTo>
                    <a:pt x="318" y="381"/>
                  </a:lnTo>
                  <a:lnTo>
                    <a:pt x="318" y="381"/>
                  </a:lnTo>
                  <a:lnTo>
                    <a:pt x="318" y="383"/>
                  </a:lnTo>
                  <a:lnTo>
                    <a:pt x="318" y="383"/>
                  </a:lnTo>
                  <a:lnTo>
                    <a:pt x="318" y="383"/>
                  </a:lnTo>
                  <a:lnTo>
                    <a:pt x="314" y="379"/>
                  </a:lnTo>
                  <a:lnTo>
                    <a:pt x="314" y="380"/>
                  </a:lnTo>
                  <a:lnTo>
                    <a:pt x="315" y="381"/>
                  </a:lnTo>
                  <a:lnTo>
                    <a:pt x="315" y="381"/>
                  </a:lnTo>
                  <a:lnTo>
                    <a:pt x="317" y="383"/>
                  </a:lnTo>
                  <a:lnTo>
                    <a:pt x="315" y="381"/>
                  </a:lnTo>
                  <a:lnTo>
                    <a:pt x="314" y="380"/>
                  </a:lnTo>
                  <a:lnTo>
                    <a:pt x="313" y="380"/>
                  </a:lnTo>
                  <a:lnTo>
                    <a:pt x="312" y="377"/>
                  </a:lnTo>
                  <a:lnTo>
                    <a:pt x="313" y="379"/>
                  </a:lnTo>
                  <a:lnTo>
                    <a:pt x="313" y="380"/>
                  </a:lnTo>
                  <a:lnTo>
                    <a:pt x="314" y="381"/>
                  </a:lnTo>
                  <a:lnTo>
                    <a:pt x="313" y="380"/>
                  </a:lnTo>
                  <a:lnTo>
                    <a:pt x="312" y="380"/>
                  </a:lnTo>
                  <a:lnTo>
                    <a:pt x="310" y="379"/>
                  </a:lnTo>
                  <a:lnTo>
                    <a:pt x="309" y="376"/>
                  </a:lnTo>
                  <a:lnTo>
                    <a:pt x="310" y="377"/>
                  </a:lnTo>
                  <a:lnTo>
                    <a:pt x="313" y="380"/>
                  </a:lnTo>
                  <a:lnTo>
                    <a:pt x="312" y="379"/>
                  </a:lnTo>
                  <a:lnTo>
                    <a:pt x="312" y="379"/>
                  </a:lnTo>
                  <a:lnTo>
                    <a:pt x="312" y="379"/>
                  </a:lnTo>
                  <a:lnTo>
                    <a:pt x="310" y="379"/>
                  </a:lnTo>
                  <a:lnTo>
                    <a:pt x="310" y="377"/>
                  </a:lnTo>
                  <a:lnTo>
                    <a:pt x="309" y="376"/>
                  </a:lnTo>
                  <a:lnTo>
                    <a:pt x="308" y="375"/>
                  </a:lnTo>
                  <a:lnTo>
                    <a:pt x="308" y="375"/>
                  </a:lnTo>
                  <a:lnTo>
                    <a:pt x="308" y="375"/>
                  </a:lnTo>
                  <a:lnTo>
                    <a:pt x="308" y="376"/>
                  </a:lnTo>
                  <a:lnTo>
                    <a:pt x="310" y="379"/>
                  </a:lnTo>
                  <a:lnTo>
                    <a:pt x="308" y="375"/>
                  </a:lnTo>
                  <a:lnTo>
                    <a:pt x="306" y="376"/>
                  </a:lnTo>
                  <a:lnTo>
                    <a:pt x="308" y="376"/>
                  </a:lnTo>
                  <a:lnTo>
                    <a:pt x="304" y="376"/>
                  </a:lnTo>
                  <a:lnTo>
                    <a:pt x="297" y="377"/>
                  </a:lnTo>
                  <a:lnTo>
                    <a:pt x="292" y="379"/>
                  </a:lnTo>
                  <a:lnTo>
                    <a:pt x="287" y="376"/>
                  </a:lnTo>
                  <a:lnTo>
                    <a:pt x="283" y="371"/>
                  </a:lnTo>
                  <a:lnTo>
                    <a:pt x="283" y="370"/>
                  </a:lnTo>
                  <a:lnTo>
                    <a:pt x="281" y="370"/>
                  </a:lnTo>
                  <a:lnTo>
                    <a:pt x="280" y="371"/>
                  </a:lnTo>
                  <a:lnTo>
                    <a:pt x="280" y="371"/>
                  </a:lnTo>
                  <a:lnTo>
                    <a:pt x="279" y="371"/>
                  </a:lnTo>
                  <a:lnTo>
                    <a:pt x="279" y="371"/>
                  </a:lnTo>
                  <a:lnTo>
                    <a:pt x="279" y="368"/>
                  </a:lnTo>
                  <a:lnTo>
                    <a:pt x="276" y="370"/>
                  </a:lnTo>
                  <a:lnTo>
                    <a:pt x="275" y="370"/>
                  </a:lnTo>
                  <a:lnTo>
                    <a:pt x="271" y="371"/>
                  </a:lnTo>
                  <a:lnTo>
                    <a:pt x="268" y="371"/>
                  </a:lnTo>
                  <a:lnTo>
                    <a:pt x="266" y="371"/>
                  </a:lnTo>
                  <a:lnTo>
                    <a:pt x="264" y="370"/>
                  </a:lnTo>
                  <a:lnTo>
                    <a:pt x="263" y="368"/>
                  </a:lnTo>
                  <a:lnTo>
                    <a:pt x="263" y="366"/>
                  </a:lnTo>
                  <a:lnTo>
                    <a:pt x="260" y="368"/>
                  </a:lnTo>
                  <a:lnTo>
                    <a:pt x="259" y="368"/>
                  </a:lnTo>
                  <a:lnTo>
                    <a:pt x="258" y="367"/>
                  </a:lnTo>
                  <a:lnTo>
                    <a:pt x="255" y="367"/>
                  </a:lnTo>
                  <a:lnTo>
                    <a:pt x="254" y="368"/>
                  </a:lnTo>
                  <a:lnTo>
                    <a:pt x="254" y="367"/>
                  </a:lnTo>
                  <a:lnTo>
                    <a:pt x="253" y="364"/>
                  </a:lnTo>
                  <a:lnTo>
                    <a:pt x="251" y="364"/>
                  </a:lnTo>
                  <a:lnTo>
                    <a:pt x="250" y="364"/>
                  </a:lnTo>
                  <a:lnTo>
                    <a:pt x="253" y="360"/>
                  </a:lnTo>
                  <a:lnTo>
                    <a:pt x="247" y="360"/>
                  </a:lnTo>
                  <a:lnTo>
                    <a:pt x="243" y="358"/>
                  </a:lnTo>
                  <a:lnTo>
                    <a:pt x="241" y="355"/>
                  </a:lnTo>
                  <a:lnTo>
                    <a:pt x="238" y="353"/>
                  </a:lnTo>
                  <a:lnTo>
                    <a:pt x="238" y="351"/>
                  </a:lnTo>
                  <a:lnTo>
                    <a:pt x="238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4" y="350"/>
                  </a:lnTo>
                  <a:lnTo>
                    <a:pt x="234" y="349"/>
                  </a:lnTo>
                  <a:lnTo>
                    <a:pt x="234" y="347"/>
                  </a:lnTo>
                  <a:lnTo>
                    <a:pt x="234" y="346"/>
                  </a:lnTo>
                  <a:lnTo>
                    <a:pt x="232" y="347"/>
                  </a:lnTo>
                  <a:lnTo>
                    <a:pt x="230" y="347"/>
                  </a:lnTo>
                  <a:lnTo>
                    <a:pt x="229" y="346"/>
                  </a:lnTo>
                  <a:lnTo>
                    <a:pt x="228" y="343"/>
                  </a:lnTo>
                  <a:lnTo>
                    <a:pt x="228" y="342"/>
                  </a:lnTo>
                  <a:lnTo>
                    <a:pt x="226" y="341"/>
                  </a:lnTo>
                  <a:lnTo>
                    <a:pt x="226" y="340"/>
                  </a:lnTo>
                  <a:lnTo>
                    <a:pt x="224" y="341"/>
                  </a:lnTo>
                  <a:lnTo>
                    <a:pt x="221" y="342"/>
                  </a:lnTo>
                  <a:lnTo>
                    <a:pt x="221" y="341"/>
                  </a:lnTo>
                  <a:lnTo>
                    <a:pt x="220" y="340"/>
                  </a:lnTo>
                  <a:lnTo>
                    <a:pt x="221" y="338"/>
                  </a:lnTo>
                  <a:lnTo>
                    <a:pt x="224" y="336"/>
                  </a:lnTo>
                  <a:lnTo>
                    <a:pt x="225" y="334"/>
                  </a:lnTo>
                  <a:lnTo>
                    <a:pt x="224" y="334"/>
                  </a:lnTo>
                  <a:lnTo>
                    <a:pt x="221" y="334"/>
                  </a:lnTo>
                  <a:lnTo>
                    <a:pt x="220" y="336"/>
                  </a:lnTo>
                  <a:lnTo>
                    <a:pt x="219" y="336"/>
                  </a:lnTo>
                  <a:lnTo>
                    <a:pt x="216" y="336"/>
                  </a:lnTo>
                  <a:lnTo>
                    <a:pt x="220" y="333"/>
                  </a:lnTo>
                  <a:lnTo>
                    <a:pt x="213" y="336"/>
                  </a:lnTo>
                  <a:lnTo>
                    <a:pt x="213" y="336"/>
                  </a:lnTo>
                  <a:lnTo>
                    <a:pt x="212" y="334"/>
                  </a:lnTo>
                  <a:lnTo>
                    <a:pt x="212" y="334"/>
                  </a:lnTo>
                  <a:lnTo>
                    <a:pt x="212" y="333"/>
                  </a:lnTo>
                  <a:lnTo>
                    <a:pt x="212" y="333"/>
                  </a:lnTo>
                  <a:lnTo>
                    <a:pt x="213" y="332"/>
                  </a:lnTo>
                  <a:lnTo>
                    <a:pt x="215" y="332"/>
                  </a:lnTo>
                  <a:lnTo>
                    <a:pt x="212" y="330"/>
                  </a:lnTo>
                  <a:lnTo>
                    <a:pt x="211" y="329"/>
                  </a:lnTo>
                  <a:lnTo>
                    <a:pt x="209" y="330"/>
                  </a:lnTo>
                  <a:lnTo>
                    <a:pt x="208" y="330"/>
                  </a:lnTo>
                  <a:lnTo>
                    <a:pt x="205" y="329"/>
                  </a:lnTo>
                  <a:lnTo>
                    <a:pt x="203" y="328"/>
                  </a:lnTo>
                  <a:lnTo>
                    <a:pt x="204" y="326"/>
                  </a:lnTo>
                  <a:lnTo>
                    <a:pt x="204" y="326"/>
                  </a:lnTo>
                  <a:lnTo>
                    <a:pt x="204" y="325"/>
                  </a:lnTo>
                  <a:lnTo>
                    <a:pt x="203" y="324"/>
                  </a:lnTo>
                  <a:lnTo>
                    <a:pt x="202" y="324"/>
                  </a:lnTo>
                  <a:lnTo>
                    <a:pt x="200" y="322"/>
                  </a:lnTo>
                  <a:lnTo>
                    <a:pt x="199" y="321"/>
                  </a:lnTo>
                  <a:lnTo>
                    <a:pt x="196" y="319"/>
                  </a:lnTo>
                  <a:lnTo>
                    <a:pt x="195" y="317"/>
                  </a:lnTo>
                  <a:lnTo>
                    <a:pt x="195" y="317"/>
                  </a:lnTo>
                  <a:lnTo>
                    <a:pt x="196" y="316"/>
                  </a:lnTo>
                  <a:lnTo>
                    <a:pt x="198" y="315"/>
                  </a:lnTo>
                  <a:lnTo>
                    <a:pt x="198" y="315"/>
                  </a:lnTo>
                  <a:lnTo>
                    <a:pt x="198" y="315"/>
                  </a:lnTo>
                  <a:lnTo>
                    <a:pt x="196" y="315"/>
                  </a:lnTo>
                  <a:lnTo>
                    <a:pt x="196" y="315"/>
                  </a:lnTo>
                  <a:lnTo>
                    <a:pt x="196" y="313"/>
                  </a:lnTo>
                  <a:lnTo>
                    <a:pt x="196" y="313"/>
                  </a:lnTo>
                  <a:lnTo>
                    <a:pt x="198" y="313"/>
                  </a:lnTo>
                  <a:lnTo>
                    <a:pt x="199" y="312"/>
                  </a:lnTo>
                  <a:lnTo>
                    <a:pt x="199" y="312"/>
                  </a:lnTo>
                  <a:lnTo>
                    <a:pt x="198" y="312"/>
                  </a:lnTo>
                  <a:lnTo>
                    <a:pt x="195" y="312"/>
                  </a:lnTo>
                  <a:lnTo>
                    <a:pt x="194" y="312"/>
                  </a:lnTo>
                  <a:lnTo>
                    <a:pt x="194" y="312"/>
                  </a:lnTo>
                  <a:lnTo>
                    <a:pt x="195" y="311"/>
                  </a:lnTo>
                  <a:lnTo>
                    <a:pt x="196" y="309"/>
                  </a:lnTo>
                  <a:lnTo>
                    <a:pt x="198" y="308"/>
                  </a:lnTo>
                  <a:lnTo>
                    <a:pt x="196" y="308"/>
                  </a:lnTo>
                  <a:lnTo>
                    <a:pt x="195" y="308"/>
                  </a:lnTo>
                  <a:lnTo>
                    <a:pt x="194" y="308"/>
                  </a:lnTo>
                  <a:lnTo>
                    <a:pt x="191" y="307"/>
                  </a:lnTo>
                  <a:lnTo>
                    <a:pt x="190" y="305"/>
                  </a:lnTo>
                  <a:lnTo>
                    <a:pt x="190" y="304"/>
                  </a:lnTo>
                  <a:lnTo>
                    <a:pt x="190" y="303"/>
                  </a:lnTo>
                  <a:lnTo>
                    <a:pt x="191" y="303"/>
                  </a:lnTo>
                  <a:lnTo>
                    <a:pt x="191" y="302"/>
                  </a:lnTo>
                  <a:lnTo>
                    <a:pt x="191" y="300"/>
                  </a:lnTo>
                  <a:lnTo>
                    <a:pt x="194" y="299"/>
                  </a:lnTo>
                  <a:lnTo>
                    <a:pt x="191" y="298"/>
                  </a:lnTo>
                  <a:lnTo>
                    <a:pt x="188" y="298"/>
                  </a:lnTo>
                  <a:lnTo>
                    <a:pt x="187" y="298"/>
                  </a:lnTo>
                  <a:lnTo>
                    <a:pt x="187" y="298"/>
                  </a:lnTo>
                  <a:lnTo>
                    <a:pt x="187" y="298"/>
                  </a:lnTo>
                  <a:lnTo>
                    <a:pt x="188" y="296"/>
                  </a:lnTo>
                  <a:lnTo>
                    <a:pt x="190" y="296"/>
                  </a:lnTo>
                  <a:lnTo>
                    <a:pt x="191" y="295"/>
                  </a:lnTo>
                  <a:lnTo>
                    <a:pt x="192" y="295"/>
                  </a:lnTo>
                  <a:lnTo>
                    <a:pt x="190" y="295"/>
                  </a:lnTo>
                  <a:lnTo>
                    <a:pt x="188" y="295"/>
                  </a:lnTo>
                  <a:lnTo>
                    <a:pt x="186" y="295"/>
                  </a:lnTo>
                  <a:lnTo>
                    <a:pt x="187" y="295"/>
                  </a:lnTo>
                  <a:lnTo>
                    <a:pt x="186" y="294"/>
                  </a:lnTo>
                  <a:lnTo>
                    <a:pt x="186" y="292"/>
                  </a:lnTo>
                  <a:lnTo>
                    <a:pt x="185" y="291"/>
                  </a:lnTo>
                  <a:lnTo>
                    <a:pt x="185" y="290"/>
                  </a:lnTo>
                  <a:lnTo>
                    <a:pt x="185" y="287"/>
                  </a:lnTo>
                  <a:lnTo>
                    <a:pt x="186" y="286"/>
                  </a:lnTo>
                  <a:lnTo>
                    <a:pt x="185" y="286"/>
                  </a:lnTo>
                  <a:lnTo>
                    <a:pt x="185" y="286"/>
                  </a:lnTo>
                  <a:lnTo>
                    <a:pt x="183" y="287"/>
                  </a:lnTo>
                  <a:lnTo>
                    <a:pt x="185" y="286"/>
                  </a:lnTo>
                  <a:lnTo>
                    <a:pt x="186" y="286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3"/>
                  </a:lnTo>
                  <a:lnTo>
                    <a:pt x="181" y="283"/>
                  </a:lnTo>
                  <a:lnTo>
                    <a:pt x="183" y="281"/>
                  </a:lnTo>
                  <a:lnTo>
                    <a:pt x="186" y="281"/>
                  </a:lnTo>
                  <a:lnTo>
                    <a:pt x="185" y="279"/>
                  </a:lnTo>
                  <a:lnTo>
                    <a:pt x="183" y="279"/>
                  </a:lnTo>
                  <a:lnTo>
                    <a:pt x="183" y="279"/>
                  </a:lnTo>
                  <a:lnTo>
                    <a:pt x="185" y="278"/>
                  </a:lnTo>
                  <a:lnTo>
                    <a:pt x="185" y="278"/>
                  </a:lnTo>
                  <a:lnTo>
                    <a:pt x="183" y="278"/>
                  </a:lnTo>
                  <a:lnTo>
                    <a:pt x="185" y="278"/>
                  </a:lnTo>
                  <a:lnTo>
                    <a:pt x="183" y="277"/>
                  </a:lnTo>
                  <a:lnTo>
                    <a:pt x="183" y="278"/>
                  </a:lnTo>
                  <a:lnTo>
                    <a:pt x="181" y="279"/>
                  </a:lnTo>
                  <a:lnTo>
                    <a:pt x="179" y="278"/>
                  </a:lnTo>
                  <a:lnTo>
                    <a:pt x="181" y="278"/>
                  </a:lnTo>
                  <a:lnTo>
                    <a:pt x="181" y="277"/>
                  </a:lnTo>
                  <a:lnTo>
                    <a:pt x="181" y="277"/>
                  </a:lnTo>
                  <a:lnTo>
                    <a:pt x="179" y="277"/>
                  </a:lnTo>
                  <a:lnTo>
                    <a:pt x="179" y="277"/>
                  </a:lnTo>
                  <a:lnTo>
                    <a:pt x="178" y="279"/>
                  </a:lnTo>
                  <a:lnTo>
                    <a:pt x="177" y="283"/>
                  </a:lnTo>
                  <a:lnTo>
                    <a:pt x="177" y="286"/>
                  </a:lnTo>
                  <a:lnTo>
                    <a:pt x="175" y="287"/>
                  </a:lnTo>
                  <a:lnTo>
                    <a:pt x="175" y="287"/>
                  </a:lnTo>
                  <a:lnTo>
                    <a:pt x="177" y="288"/>
                  </a:lnTo>
                  <a:lnTo>
                    <a:pt x="178" y="291"/>
                  </a:lnTo>
                  <a:lnTo>
                    <a:pt x="178" y="294"/>
                  </a:lnTo>
                  <a:lnTo>
                    <a:pt x="179" y="295"/>
                  </a:lnTo>
                  <a:lnTo>
                    <a:pt x="179" y="296"/>
                  </a:lnTo>
                  <a:lnTo>
                    <a:pt x="178" y="298"/>
                  </a:lnTo>
                  <a:lnTo>
                    <a:pt x="175" y="298"/>
                  </a:lnTo>
                  <a:lnTo>
                    <a:pt x="175" y="299"/>
                  </a:lnTo>
                  <a:lnTo>
                    <a:pt x="175" y="299"/>
                  </a:lnTo>
                  <a:lnTo>
                    <a:pt x="177" y="299"/>
                  </a:lnTo>
                  <a:lnTo>
                    <a:pt x="174" y="302"/>
                  </a:lnTo>
                  <a:lnTo>
                    <a:pt x="177" y="302"/>
                  </a:lnTo>
                  <a:lnTo>
                    <a:pt x="177" y="302"/>
                  </a:lnTo>
                  <a:lnTo>
                    <a:pt x="175" y="303"/>
                  </a:lnTo>
                  <a:lnTo>
                    <a:pt x="174" y="304"/>
                  </a:lnTo>
                  <a:lnTo>
                    <a:pt x="174" y="304"/>
                  </a:lnTo>
                  <a:lnTo>
                    <a:pt x="179" y="309"/>
                  </a:lnTo>
                  <a:lnTo>
                    <a:pt x="183" y="320"/>
                  </a:lnTo>
                  <a:lnTo>
                    <a:pt x="186" y="332"/>
                  </a:lnTo>
                  <a:lnTo>
                    <a:pt x="186" y="345"/>
                  </a:lnTo>
                  <a:lnTo>
                    <a:pt x="183" y="354"/>
                  </a:lnTo>
                  <a:lnTo>
                    <a:pt x="179" y="358"/>
                  </a:lnTo>
                  <a:lnTo>
                    <a:pt x="182" y="359"/>
                  </a:lnTo>
                  <a:lnTo>
                    <a:pt x="183" y="360"/>
                  </a:lnTo>
                  <a:lnTo>
                    <a:pt x="183" y="362"/>
                  </a:lnTo>
                  <a:lnTo>
                    <a:pt x="183" y="364"/>
                  </a:lnTo>
                  <a:lnTo>
                    <a:pt x="183" y="366"/>
                  </a:lnTo>
                  <a:lnTo>
                    <a:pt x="182" y="367"/>
                  </a:lnTo>
                  <a:lnTo>
                    <a:pt x="181" y="368"/>
                  </a:lnTo>
                  <a:lnTo>
                    <a:pt x="185" y="372"/>
                  </a:lnTo>
                  <a:lnTo>
                    <a:pt x="183" y="379"/>
                  </a:lnTo>
                  <a:lnTo>
                    <a:pt x="182" y="388"/>
                  </a:lnTo>
                  <a:lnTo>
                    <a:pt x="179" y="396"/>
                  </a:lnTo>
                  <a:lnTo>
                    <a:pt x="177" y="402"/>
                  </a:lnTo>
                  <a:lnTo>
                    <a:pt x="177" y="408"/>
                  </a:lnTo>
                  <a:lnTo>
                    <a:pt x="175" y="408"/>
                  </a:lnTo>
                  <a:lnTo>
                    <a:pt x="174" y="408"/>
                  </a:lnTo>
                  <a:lnTo>
                    <a:pt x="174" y="408"/>
                  </a:lnTo>
                  <a:lnTo>
                    <a:pt x="174" y="408"/>
                  </a:lnTo>
                  <a:lnTo>
                    <a:pt x="174" y="409"/>
                  </a:lnTo>
                  <a:lnTo>
                    <a:pt x="175" y="409"/>
                  </a:lnTo>
                  <a:lnTo>
                    <a:pt x="177" y="409"/>
                  </a:lnTo>
                  <a:lnTo>
                    <a:pt x="177" y="408"/>
                  </a:lnTo>
                  <a:lnTo>
                    <a:pt x="179" y="409"/>
                  </a:lnTo>
                  <a:lnTo>
                    <a:pt x="179" y="410"/>
                  </a:lnTo>
                  <a:lnTo>
                    <a:pt x="177" y="410"/>
                  </a:lnTo>
                  <a:lnTo>
                    <a:pt x="178" y="412"/>
                  </a:lnTo>
                  <a:lnTo>
                    <a:pt x="179" y="413"/>
                  </a:lnTo>
                  <a:lnTo>
                    <a:pt x="181" y="414"/>
                  </a:lnTo>
                  <a:lnTo>
                    <a:pt x="182" y="415"/>
                  </a:lnTo>
                  <a:lnTo>
                    <a:pt x="182" y="415"/>
                  </a:lnTo>
                  <a:lnTo>
                    <a:pt x="179" y="417"/>
                  </a:lnTo>
                  <a:lnTo>
                    <a:pt x="177" y="417"/>
                  </a:lnTo>
                  <a:lnTo>
                    <a:pt x="175" y="415"/>
                  </a:lnTo>
                  <a:lnTo>
                    <a:pt x="175" y="417"/>
                  </a:lnTo>
                  <a:lnTo>
                    <a:pt x="175" y="418"/>
                  </a:lnTo>
                  <a:lnTo>
                    <a:pt x="178" y="418"/>
                  </a:lnTo>
                  <a:lnTo>
                    <a:pt x="181" y="418"/>
                  </a:lnTo>
                  <a:lnTo>
                    <a:pt x="183" y="419"/>
                  </a:lnTo>
                  <a:lnTo>
                    <a:pt x="183" y="422"/>
                  </a:lnTo>
                  <a:lnTo>
                    <a:pt x="183" y="425"/>
                  </a:lnTo>
                  <a:lnTo>
                    <a:pt x="183" y="429"/>
                  </a:lnTo>
                  <a:lnTo>
                    <a:pt x="187" y="431"/>
                  </a:lnTo>
                  <a:lnTo>
                    <a:pt x="190" y="438"/>
                  </a:lnTo>
                  <a:lnTo>
                    <a:pt x="192" y="446"/>
                  </a:lnTo>
                  <a:lnTo>
                    <a:pt x="194" y="449"/>
                  </a:lnTo>
                  <a:lnTo>
                    <a:pt x="192" y="451"/>
                  </a:lnTo>
                  <a:lnTo>
                    <a:pt x="191" y="451"/>
                  </a:lnTo>
                  <a:lnTo>
                    <a:pt x="190" y="451"/>
                  </a:lnTo>
                  <a:lnTo>
                    <a:pt x="190" y="452"/>
                  </a:lnTo>
                  <a:lnTo>
                    <a:pt x="192" y="451"/>
                  </a:lnTo>
                  <a:lnTo>
                    <a:pt x="194" y="451"/>
                  </a:lnTo>
                  <a:lnTo>
                    <a:pt x="195" y="452"/>
                  </a:lnTo>
                  <a:lnTo>
                    <a:pt x="196" y="455"/>
                  </a:lnTo>
                  <a:lnTo>
                    <a:pt x="198" y="457"/>
                  </a:lnTo>
                  <a:lnTo>
                    <a:pt x="198" y="460"/>
                  </a:lnTo>
                  <a:lnTo>
                    <a:pt x="198" y="463"/>
                  </a:lnTo>
                  <a:lnTo>
                    <a:pt x="198" y="464"/>
                  </a:lnTo>
                  <a:lnTo>
                    <a:pt x="196" y="465"/>
                  </a:lnTo>
                  <a:lnTo>
                    <a:pt x="196" y="466"/>
                  </a:lnTo>
                  <a:lnTo>
                    <a:pt x="203" y="469"/>
                  </a:lnTo>
                  <a:lnTo>
                    <a:pt x="205" y="477"/>
                  </a:lnTo>
                  <a:lnTo>
                    <a:pt x="208" y="486"/>
                  </a:lnTo>
                  <a:lnTo>
                    <a:pt x="211" y="495"/>
                  </a:lnTo>
                  <a:lnTo>
                    <a:pt x="213" y="502"/>
                  </a:lnTo>
                  <a:lnTo>
                    <a:pt x="211" y="502"/>
                  </a:lnTo>
                  <a:lnTo>
                    <a:pt x="212" y="506"/>
                  </a:lnTo>
                  <a:lnTo>
                    <a:pt x="215" y="514"/>
                  </a:lnTo>
                  <a:lnTo>
                    <a:pt x="217" y="523"/>
                  </a:lnTo>
                  <a:lnTo>
                    <a:pt x="220" y="531"/>
                  </a:lnTo>
                  <a:lnTo>
                    <a:pt x="221" y="536"/>
                  </a:lnTo>
                  <a:lnTo>
                    <a:pt x="225" y="542"/>
                  </a:lnTo>
                  <a:lnTo>
                    <a:pt x="228" y="554"/>
                  </a:lnTo>
                  <a:lnTo>
                    <a:pt x="230" y="567"/>
                  </a:lnTo>
                  <a:lnTo>
                    <a:pt x="232" y="580"/>
                  </a:lnTo>
                  <a:lnTo>
                    <a:pt x="233" y="580"/>
                  </a:lnTo>
                  <a:lnTo>
                    <a:pt x="232" y="580"/>
                  </a:lnTo>
                  <a:lnTo>
                    <a:pt x="232" y="584"/>
                  </a:lnTo>
                  <a:lnTo>
                    <a:pt x="232" y="587"/>
                  </a:lnTo>
                  <a:lnTo>
                    <a:pt x="230" y="588"/>
                  </a:lnTo>
                  <a:lnTo>
                    <a:pt x="230" y="590"/>
                  </a:lnTo>
                  <a:lnTo>
                    <a:pt x="230" y="591"/>
                  </a:lnTo>
                  <a:lnTo>
                    <a:pt x="232" y="592"/>
                  </a:lnTo>
                  <a:lnTo>
                    <a:pt x="233" y="595"/>
                  </a:lnTo>
                  <a:lnTo>
                    <a:pt x="234" y="597"/>
                  </a:lnTo>
                  <a:lnTo>
                    <a:pt x="236" y="600"/>
                  </a:lnTo>
                  <a:lnTo>
                    <a:pt x="237" y="603"/>
                  </a:lnTo>
                  <a:lnTo>
                    <a:pt x="236" y="605"/>
                  </a:lnTo>
                  <a:lnTo>
                    <a:pt x="234" y="607"/>
                  </a:lnTo>
                  <a:lnTo>
                    <a:pt x="232" y="608"/>
                  </a:lnTo>
                  <a:lnTo>
                    <a:pt x="233" y="609"/>
                  </a:lnTo>
                  <a:lnTo>
                    <a:pt x="234" y="609"/>
                  </a:lnTo>
                  <a:lnTo>
                    <a:pt x="233" y="612"/>
                  </a:lnTo>
                  <a:lnTo>
                    <a:pt x="233" y="613"/>
                  </a:lnTo>
                  <a:lnTo>
                    <a:pt x="232" y="613"/>
                  </a:lnTo>
                  <a:lnTo>
                    <a:pt x="236" y="613"/>
                  </a:lnTo>
                  <a:lnTo>
                    <a:pt x="234" y="616"/>
                  </a:lnTo>
                  <a:lnTo>
                    <a:pt x="233" y="617"/>
                  </a:lnTo>
                  <a:lnTo>
                    <a:pt x="232" y="618"/>
                  </a:lnTo>
                  <a:lnTo>
                    <a:pt x="240" y="624"/>
                  </a:lnTo>
                  <a:lnTo>
                    <a:pt x="245" y="634"/>
                  </a:lnTo>
                  <a:lnTo>
                    <a:pt x="247" y="647"/>
                  </a:lnTo>
                  <a:lnTo>
                    <a:pt x="249" y="663"/>
                  </a:lnTo>
                  <a:lnTo>
                    <a:pt x="250" y="677"/>
                  </a:lnTo>
                  <a:lnTo>
                    <a:pt x="250" y="689"/>
                  </a:lnTo>
                  <a:lnTo>
                    <a:pt x="249" y="698"/>
                  </a:lnTo>
                  <a:lnTo>
                    <a:pt x="246" y="701"/>
                  </a:lnTo>
                  <a:lnTo>
                    <a:pt x="246" y="702"/>
                  </a:lnTo>
                  <a:lnTo>
                    <a:pt x="246" y="703"/>
                  </a:lnTo>
                  <a:lnTo>
                    <a:pt x="250" y="703"/>
                  </a:lnTo>
                  <a:lnTo>
                    <a:pt x="259" y="705"/>
                  </a:lnTo>
                  <a:lnTo>
                    <a:pt x="270" y="709"/>
                  </a:lnTo>
                  <a:lnTo>
                    <a:pt x="281" y="713"/>
                  </a:lnTo>
                  <a:lnTo>
                    <a:pt x="293" y="717"/>
                  </a:lnTo>
                  <a:lnTo>
                    <a:pt x="302" y="719"/>
                  </a:lnTo>
                  <a:lnTo>
                    <a:pt x="309" y="720"/>
                  </a:lnTo>
                  <a:lnTo>
                    <a:pt x="308" y="723"/>
                  </a:lnTo>
                  <a:lnTo>
                    <a:pt x="304" y="726"/>
                  </a:lnTo>
                  <a:lnTo>
                    <a:pt x="297" y="730"/>
                  </a:lnTo>
                  <a:lnTo>
                    <a:pt x="291" y="732"/>
                  </a:lnTo>
                  <a:lnTo>
                    <a:pt x="285" y="732"/>
                  </a:lnTo>
                  <a:lnTo>
                    <a:pt x="284" y="730"/>
                  </a:lnTo>
                  <a:lnTo>
                    <a:pt x="284" y="731"/>
                  </a:lnTo>
                  <a:lnTo>
                    <a:pt x="281" y="731"/>
                  </a:lnTo>
                  <a:lnTo>
                    <a:pt x="280" y="731"/>
                  </a:lnTo>
                  <a:lnTo>
                    <a:pt x="276" y="730"/>
                  </a:lnTo>
                  <a:lnTo>
                    <a:pt x="274" y="728"/>
                  </a:lnTo>
                  <a:lnTo>
                    <a:pt x="271" y="727"/>
                  </a:lnTo>
                  <a:lnTo>
                    <a:pt x="268" y="726"/>
                  </a:lnTo>
                  <a:lnTo>
                    <a:pt x="267" y="724"/>
                  </a:lnTo>
                  <a:lnTo>
                    <a:pt x="266" y="723"/>
                  </a:lnTo>
                  <a:lnTo>
                    <a:pt x="262" y="724"/>
                  </a:lnTo>
                  <a:lnTo>
                    <a:pt x="262" y="723"/>
                  </a:lnTo>
                  <a:lnTo>
                    <a:pt x="262" y="723"/>
                  </a:lnTo>
                  <a:lnTo>
                    <a:pt x="260" y="723"/>
                  </a:lnTo>
                  <a:lnTo>
                    <a:pt x="260" y="723"/>
                  </a:lnTo>
                  <a:lnTo>
                    <a:pt x="259" y="723"/>
                  </a:lnTo>
                  <a:lnTo>
                    <a:pt x="259" y="720"/>
                  </a:lnTo>
                  <a:lnTo>
                    <a:pt x="254" y="723"/>
                  </a:lnTo>
                  <a:lnTo>
                    <a:pt x="249" y="723"/>
                  </a:lnTo>
                  <a:lnTo>
                    <a:pt x="242" y="723"/>
                  </a:lnTo>
                  <a:lnTo>
                    <a:pt x="238" y="722"/>
                  </a:lnTo>
                  <a:lnTo>
                    <a:pt x="237" y="718"/>
                  </a:lnTo>
                  <a:lnTo>
                    <a:pt x="236" y="719"/>
                  </a:lnTo>
                  <a:lnTo>
                    <a:pt x="233" y="720"/>
                  </a:lnTo>
                  <a:lnTo>
                    <a:pt x="232" y="719"/>
                  </a:lnTo>
                  <a:lnTo>
                    <a:pt x="229" y="718"/>
                  </a:lnTo>
                  <a:lnTo>
                    <a:pt x="228" y="715"/>
                  </a:lnTo>
                  <a:lnTo>
                    <a:pt x="226" y="714"/>
                  </a:lnTo>
                  <a:lnTo>
                    <a:pt x="225" y="713"/>
                  </a:lnTo>
                  <a:lnTo>
                    <a:pt x="226" y="713"/>
                  </a:lnTo>
                  <a:lnTo>
                    <a:pt x="226" y="710"/>
                  </a:lnTo>
                  <a:lnTo>
                    <a:pt x="228" y="709"/>
                  </a:lnTo>
                  <a:lnTo>
                    <a:pt x="228" y="706"/>
                  </a:lnTo>
                  <a:lnTo>
                    <a:pt x="226" y="705"/>
                  </a:lnTo>
                  <a:lnTo>
                    <a:pt x="230" y="705"/>
                  </a:lnTo>
                  <a:lnTo>
                    <a:pt x="228" y="698"/>
                  </a:lnTo>
                  <a:lnTo>
                    <a:pt x="228" y="689"/>
                  </a:lnTo>
                  <a:lnTo>
                    <a:pt x="228" y="682"/>
                  </a:lnTo>
                  <a:lnTo>
                    <a:pt x="230" y="680"/>
                  </a:lnTo>
                  <a:lnTo>
                    <a:pt x="228" y="679"/>
                  </a:lnTo>
                  <a:lnTo>
                    <a:pt x="228" y="676"/>
                  </a:lnTo>
                  <a:lnTo>
                    <a:pt x="226" y="675"/>
                  </a:lnTo>
                  <a:lnTo>
                    <a:pt x="228" y="673"/>
                  </a:lnTo>
                  <a:lnTo>
                    <a:pt x="228" y="671"/>
                  </a:lnTo>
                  <a:lnTo>
                    <a:pt x="228" y="667"/>
                  </a:lnTo>
                  <a:lnTo>
                    <a:pt x="228" y="663"/>
                  </a:lnTo>
                  <a:lnTo>
                    <a:pt x="228" y="660"/>
                  </a:lnTo>
                  <a:lnTo>
                    <a:pt x="228" y="659"/>
                  </a:lnTo>
                  <a:lnTo>
                    <a:pt x="225" y="659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24" y="656"/>
                  </a:lnTo>
                  <a:lnTo>
                    <a:pt x="224" y="655"/>
                  </a:lnTo>
                  <a:lnTo>
                    <a:pt x="224" y="654"/>
                  </a:lnTo>
                  <a:lnTo>
                    <a:pt x="222" y="652"/>
                  </a:lnTo>
                  <a:lnTo>
                    <a:pt x="224" y="652"/>
                  </a:lnTo>
                  <a:lnTo>
                    <a:pt x="226" y="652"/>
                  </a:lnTo>
                  <a:lnTo>
                    <a:pt x="229" y="652"/>
                  </a:lnTo>
                  <a:lnTo>
                    <a:pt x="230" y="652"/>
                  </a:lnTo>
                  <a:lnTo>
                    <a:pt x="230" y="650"/>
                  </a:lnTo>
                  <a:lnTo>
                    <a:pt x="228" y="648"/>
                  </a:lnTo>
                  <a:lnTo>
                    <a:pt x="226" y="648"/>
                  </a:lnTo>
                  <a:lnTo>
                    <a:pt x="225" y="647"/>
                  </a:lnTo>
                  <a:lnTo>
                    <a:pt x="224" y="646"/>
                  </a:lnTo>
                  <a:lnTo>
                    <a:pt x="224" y="646"/>
                  </a:lnTo>
                  <a:lnTo>
                    <a:pt x="224" y="645"/>
                  </a:lnTo>
                  <a:lnTo>
                    <a:pt x="226" y="645"/>
                  </a:lnTo>
                  <a:lnTo>
                    <a:pt x="220" y="643"/>
                  </a:lnTo>
                  <a:lnTo>
                    <a:pt x="220" y="642"/>
                  </a:lnTo>
                  <a:lnTo>
                    <a:pt x="220" y="641"/>
                  </a:lnTo>
                  <a:lnTo>
                    <a:pt x="220" y="641"/>
                  </a:lnTo>
                  <a:lnTo>
                    <a:pt x="220" y="638"/>
                  </a:lnTo>
                  <a:lnTo>
                    <a:pt x="221" y="638"/>
                  </a:lnTo>
                  <a:lnTo>
                    <a:pt x="221" y="638"/>
                  </a:lnTo>
                  <a:lnTo>
                    <a:pt x="222" y="638"/>
                  </a:lnTo>
                  <a:lnTo>
                    <a:pt x="224" y="638"/>
                  </a:lnTo>
                  <a:lnTo>
                    <a:pt x="222" y="637"/>
                  </a:lnTo>
                  <a:lnTo>
                    <a:pt x="222" y="635"/>
                  </a:lnTo>
                  <a:lnTo>
                    <a:pt x="221" y="635"/>
                  </a:lnTo>
                  <a:lnTo>
                    <a:pt x="219" y="635"/>
                  </a:lnTo>
                  <a:lnTo>
                    <a:pt x="217" y="633"/>
                  </a:lnTo>
                  <a:lnTo>
                    <a:pt x="215" y="629"/>
                  </a:lnTo>
                  <a:lnTo>
                    <a:pt x="216" y="629"/>
                  </a:lnTo>
                  <a:lnTo>
                    <a:pt x="216" y="628"/>
                  </a:lnTo>
                  <a:lnTo>
                    <a:pt x="216" y="626"/>
                  </a:lnTo>
                  <a:lnTo>
                    <a:pt x="216" y="625"/>
                  </a:lnTo>
                  <a:lnTo>
                    <a:pt x="215" y="624"/>
                  </a:lnTo>
                  <a:lnTo>
                    <a:pt x="213" y="624"/>
                  </a:lnTo>
                  <a:lnTo>
                    <a:pt x="213" y="621"/>
                  </a:lnTo>
                  <a:lnTo>
                    <a:pt x="212" y="618"/>
                  </a:lnTo>
                  <a:lnTo>
                    <a:pt x="211" y="616"/>
                  </a:lnTo>
                  <a:lnTo>
                    <a:pt x="209" y="613"/>
                  </a:lnTo>
                  <a:lnTo>
                    <a:pt x="209" y="612"/>
                  </a:lnTo>
                  <a:lnTo>
                    <a:pt x="212" y="610"/>
                  </a:lnTo>
                  <a:lnTo>
                    <a:pt x="213" y="610"/>
                  </a:lnTo>
                  <a:lnTo>
                    <a:pt x="212" y="609"/>
                  </a:lnTo>
                  <a:lnTo>
                    <a:pt x="212" y="609"/>
                  </a:lnTo>
                  <a:lnTo>
                    <a:pt x="212" y="609"/>
                  </a:lnTo>
                  <a:lnTo>
                    <a:pt x="212" y="609"/>
                  </a:lnTo>
                  <a:lnTo>
                    <a:pt x="211" y="608"/>
                  </a:lnTo>
                  <a:lnTo>
                    <a:pt x="211" y="608"/>
                  </a:lnTo>
                  <a:lnTo>
                    <a:pt x="212" y="608"/>
                  </a:lnTo>
                  <a:lnTo>
                    <a:pt x="213" y="608"/>
                  </a:lnTo>
                  <a:lnTo>
                    <a:pt x="215" y="608"/>
                  </a:lnTo>
                  <a:lnTo>
                    <a:pt x="215" y="607"/>
                  </a:lnTo>
                  <a:lnTo>
                    <a:pt x="213" y="607"/>
                  </a:lnTo>
                  <a:lnTo>
                    <a:pt x="212" y="605"/>
                  </a:lnTo>
                  <a:lnTo>
                    <a:pt x="211" y="604"/>
                  </a:lnTo>
                  <a:lnTo>
                    <a:pt x="209" y="604"/>
                  </a:lnTo>
                  <a:lnTo>
                    <a:pt x="209" y="604"/>
                  </a:lnTo>
                  <a:lnTo>
                    <a:pt x="211" y="604"/>
                  </a:lnTo>
                  <a:lnTo>
                    <a:pt x="212" y="603"/>
                  </a:lnTo>
                  <a:lnTo>
                    <a:pt x="213" y="603"/>
                  </a:lnTo>
                  <a:lnTo>
                    <a:pt x="215" y="601"/>
                  </a:lnTo>
                  <a:lnTo>
                    <a:pt x="213" y="601"/>
                  </a:lnTo>
                  <a:lnTo>
                    <a:pt x="212" y="600"/>
                  </a:lnTo>
                  <a:lnTo>
                    <a:pt x="209" y="599"/>
                  </a:lnTo>
                  <a:lnTo>
                    <a:pt x="208" y="597"/>
                  </a:lnTo>
                  <a:lnTo>
                    <a:pt x="207" y="596"/>
                  </a:lnTo>
                  <a:lnTo>
                    <a:pt x="207" y="593"/>
                  </a:lnTo>
                  <a:lnTo>
                    <a:pt x="208" y="591"/>
                  </a:lnTo>
                  <a:lnTo>
                    <a:pt x="208" y="591"/>
                  </a:lnTo>
                  <a:lnTo>
                    <a:pt x="209" y="590"/>
                  </a:lnTo>
                  <a:lnTo>
                    <a:pt x="211" y="588"/>
                  </a:lnTo>
                  <a:lnTo>
                    <a:pt x="212" y="587"/>
                  </a:lnTo>
                  <a:lnTo>
                    <a:pt x="209" y="586"/>
                  </a:lnTo>
                  <a:lnTo>
                    <a:pt x="208" y="586"/>
                  </a:lnTo>
                  <a:lnTo>
                    <a:pt x="207" y="584"/>
                  </a:lnTo>
                  <a:lnTo>
                    <a:pt x="207" y="584"/>
                  </a:lnTo>
                  <a:lnTo>
                    <a:pt x="207" y="584"/>
                  </a:lnTo>
                  <a:lnTo>
                    <a:pt x="207" y="583"/>
                  </a:lnTo>
                  <a:lnTo>
                    <a:pt x="208" y="583"/>
                  </a:lnTo>
                  <a:lnTo>
                    <a:pt x="209" y="583"/>
                  </a:lnTo>
                  <a:lnTo>
                    <a:pt x="211" y="582"/>
                  </a:lnTo>
                  <a:lnTo>
                    <a:pt x="211" y="582"/>
                  </a:lnTo>
                  <a:lnTo>
                    <a:pt x="209" y="580"/>
                  </a:lnTo>
                  <a:lnTo>
                    <a:pt x="208" y="580"/>
                  </a:lnTo>
                  <a:lnTo>
                    <a:pt x="208" y="580"/>
                  </a:lnTo>
                  <a:lnTo>
                    <a:pt x="207" y="580"/>
                  </a:lnTo>
                  <a:lnTo>
                    <a:pt x="205" y="580"/>
                  </a:lnTo>
                  <a:lnTo>
                    <a:pt x="205" y="579"/>
                  </a:lnTo>
                  <a:lnTo>
                    <a:pt x="205" y="578"/>
                  </a:lnTo>
                  <a:lnTo>
                    <a:pt x="205" y="576"/>
                  </a:lnTo>
                  <a:lnTo>
                    <a:pt x="204" y="574"/>
                  </a:lnTo>
                  <a:lnTo>
                    <a:pt x="204" y="573"/>
                  </a:lnTo>
                  <a:lnTo>
                    <a:pt x="204" y="570"/>
                  </a:lnTo>
                  <a:lnTo>
                    <a:pt x="207" y="569"/>
                  </a:lnTo>
                  <a:lnTo>
                    <a:pt x="205" y="567"/>
                  </a:lnTo>
                  <a:lnTo>
                    <a:pt x="205" y="569"/>
                  </a:lnTo>
                  <a:lnTo>
                    <a:pt x="204" y="569"/>
                  </a:lnTo>
                  <a:lnTo>
                    <a:pt x="203" y="569"/>
                  </a:lnTo>
                  <a:lnTo>
                    <a:pt x="204" y="567"/>
                  </a:lnTo>
                  <a:lnTo>
                    <a:pt x="207" y="567"/>
                  </a:lnTo>
                  <a:lnTo>
                    <a:pt x="205" y="566"/>
                  </a:lnTo>
                  <a:lnTo>
                    <a:pt x="204" y="565"/>
                  </a:lnTo>
                  <a:lnTo>
                    <a:pt x="203" y="563"/>
                  </a:lnTo>
                  <a:lnTo>
                    <a:pt x="202" y="562"/>
                  </a:lnTo>
                  <a:lnTo>
                    <a:pt x="200" y="562"/>
                  </a:lnTo>
                  <a:lnTo>
                    <a:pt x="203" y="561"/>
                  </a:lnTo>
                  <a:lnTo>
                    <a:pt x="205" y="561"/>
                  </a:lnTo>
                  <a:lnTo>
                    <a:pt x="204" y="558"/>
                  </a:lnTo>
                  <a:lnTo>
                    <a:pt x="204" y="558"/>
                  </a:lnTo>
                  <a:lnTo>
                    <a:pt x="204" y="558"/>
                  </a:lnTo>
                  <a:lnTo>
                    <a:pt x="205" y="558"/>
                  </a:lnTo>
                  <a:lnTo>
                    <a:pt x="207" y="557"/>
                  </a:lnTo>
                  <a:lnTo>
                    <a:pt x="205" y="557"/>
                  </a:lnTo>
                  <a:lnTo>
                    <a:pt x="204" y="557"/>
                  </a:lnTo>
                  <a:lnTo>
                    <a:pt x="204" y="557"/>
                  </a:lnTo>
                  <a:lnTo>
                    <a:pt x="205" y="557"/>
                  </a:lnTo>
                  <a:lnTo>
                    <a:pt x="204" y="556"/>
                  </a:lnTo>
                  <a:lnTo>
                    <a:pt x="203" y="557"/>
                  </a:lnTo>
                  <a:lnTo>
                    <a:pt x="202" y="557"/>
                  </a:lnTo>
                  <a:lnTo>
                    <a:pt x="200" y="556"/>
                  </a:lnTo>
                  <a:lnTo>
                    <a:pt x="202" y="556"/>
                  </a:lnTo>
                  <a:lnTo>
                    <a:pt x="202" y="554"/>
                  </a:lnTo>
                  <a:lnTo>
                    <a:pt x="202" y="554"/>
                  </a:lnTo>
                  <a:lnTo>
                    <a:pt x="200" y="553"/>
                  </a:lnTo>
                  <a:lnTo>
                    <a:pt x="199" y="553"/>
                  </a:lnTo>
                  <a:lnTo>
                    <a:pt x="200" y="553"/>
                  </a:lnTo>
                  <a:lnTo>
                    <a:pt x="202" y="553"/>
                  </a:lnTo>
                  <a:lnTo>
                    <a:pt x="202" y="553"/>
                  </a:lnTo>
                  <a:lnTo>
                    <a:pt x="202" y="553"/>
                  </a:lnTo>
                  <a:lnTo>
                    <a:pt x="200" y="553"/>
                  </a:lnTo>
                  <a:lnTo>
                    <a:pt x="200" y="553"/>
                  </a:lnTo>
                  <a:lnTo>
                    <a:pt x="202" y="553"/>
                  </a:lnTo>
                  <a:lnTo>
                    <a:pt x="203" y="553"/>
                  </a:lnTo>
                  <a:lnTo>
                    <a:pt x="203" y="552"/>
                  </a:lnTo>
                  <a:lnTo>
                    <a:pt x="202" y="552"/>
                  </a:lnTo>
                  <a:lnTo>
                    <a:pt x="200" y="552"/>
                  </a:lnTo>
                  <a:lnTo>
                    <a:pt x="199" y="552"/>
                  </a:lnTo>
                  <a:lnTo>
                    <a:pt x="199" y="552"/>
                  </a:lnTo>
                  <a:lnTo>
                    <a:pt x="200" y="552"/>
                  </a:lnTo>
                  <a:lnTo>
                    <a:pt x="202" y="552"/>
                  </a:lnTo>
                  <a:lnTo>
                    <a:pt x="203" y="550"/>
                  </a:lnTo>
                  <a:lnTo>
                    <a:pt x="200" y="549"/>
                  </a:lnTo>
                  <a:lnTo>
                    <a:pt x="200" y="546"/>
                  </a:lnTo>
                  <a:lnTo>
                    <a:pt x="199" y="545"/>
                  </a:lnTo>
                  <a:lnTo>
                    <a:pt x="198" y="544"/>
                  </a:lnTo>
                  <a:lnTo>
                    <a:pt x="196" y="542"/>
                  </a:lnTo>
                  <a:lnTo>
                    <a:pt x="202" y="540"/>
                  </a:lnTo>
                  <a:lnTo>
                    <a:pt x="199" y="540"/>
                  </a:lnTo>
                  <a:lnTo>
                    <a:pt x="198" y="540"/>
                  </a:lnTo>
                  <a:lnTo>
                    <a:pt x="196" y="537"/>
                  </a:lnTo>
                  <a:lnTo>
                    <a:pt x="195" y="535"/>
                  </a:lnTo>
                  <a:lnTo>
                    <a:pt x="194" y="532"/>
                  </a:lnTo>
                  <a:lnTo>
                    <a:pt x="194" y="529"/>
                  </a:lnTo>
                  <a:lnTo>
                    <a:pt x="194" y="527"/>
                  </a:lnTo>
                  <a:lnTo>
                    <a:pt x="195" y="525"/>
                  </a:lnTo>
                  <a:lnTo>
                    <a:pt x="196" y="524"/>
                  </a:lnTo>
                  <a:lnTo>
                    <a:pt x="196" y="524"/>
                  </a:lnTo>
                  <a:lnTo>
                    <a:pt x="195" y="523"/>
                  </a:lnTo>
                  <a:lnTo>
                    <a:pt x="195" y="523"/>
                  </a:lnTo>
                  <a:lnTo>
                    <a:pt x="194" y="523"/>
                  </a:lnTo>
                  <a:lnTo>
                    <a:pt x="192" y="525"/>
                  </a:lnTo>
                  <a:lnTo>
                    <a:pt x="191" y="523"/>
                  </a:lnTo>
                  <a:lnTo>
                    <a:pt x="191" y="523"/>
                  </a:lnTo>
                  <a:lnTo>
                    <a:pt x="191" y="521"/>
                  </a:lnTo>
                  <a:lnTo>
                    <a:pt x="191" y="521"/>
                  </a:lnTo>
                  <a:lnTo>
                    <a:pt x="191" y="520"/>
                  </a:lnTo>
                  <a:lnTo>
                    <a:pt x="190" y="520"/>
                  </a:lnTo>
                  <a:lnTo>
                    <a:pt x="191" y="519"/>
                  </a:lnTo>
                  <a:lnTo>
                    <a:pt x="191" y="518"/>
                  </a:lnTo>
                  <a:lnTo>
                    <a:pt x="191" y="518"/>
                  </a:lnTo>
                  <a:lnTo>
                    <a:pt x="191" y="516"/>
                  </a:lnTo>
                  <a:lnTo>
                    <a:pt x="191" y="515"/>
                  </a:lnTo>
                  <a:lnTo>
                    <a:pt x="190" y="514"/>
                  </a:lnTo>
                  <a:lnTo>
                    <a:pt x="188" y="512"/>
                  </a:lnTo>
                  <a:lnTo>
                    <a:pt x="188" y="511"/>
                  </a:lnTo>
                  <a:lnTo>
                    <a:pt x="187" y="511"/>
                  </a:lnTo>
                  <a:lnTo>
                    <a:pt x="187" y="511"/>
                  </a:lnTo>
                  <a:lnTo>
                    <a:pt x="188" y="508"/>
                  </a:lnTo>
                  <a:lnTo>
                    <a:pt x="190" y="507"/>
                  </a:lnTo>
                  <a:lnTo>
                    <a:pt x="188" y="506"/>
                  </a:lnTo>
                  <a:lnTo>
                    <a:pt x="186" y="504"/>
                  </a:lnTo>
                  <a:lnTo>
                    <a:pt x="185" y="502"/>
                  </a:lnTo>
                  <a:lnTo>
                    <a:pt x="183" y="499"/>
                  </a:lnTo>
                  <a:lnTo>
                    <a:pt x="182" y="498"/>
                  </a:lnTo>
                  <a:lnTo>
                    <a:pt x="183" y="495"/>
                  </a:lnTo>
                  <a:lnTo>
                    <a:pt x="185" y="495"/>
                  </a:lnTo>
                  <a:lnTo>
                    <a:pt x="186" y="495"/>
                  </a:lnTo>
                  <a:lnTo>
                    <a:pt x="186" y="494"/>
                  </a:lnTo>
                  <a:lnTo>
                    <a:pt x="186" y="494"/>
                  </a:lnTo>
                  <a:lnTo>
                    <a:pt x="183" y="494"/>
                  </a:lnTo>
                  <a:lnTo>
                    <a:pt x="182" y="494"/>
                  </a:lnTo>
                  <a:lnTo>
                    <a:pt x="182" y="494"/>
                  </a:lnTo>
                  <a:lnTo>
                    <a:pt x="182" y="493"/>
                  </a:lnTo>
                  <a:lnTo>
                    <a:pt x="179" y="493"/>
                  </a:lnTo>
                  <a:lnTo>
                    <a:pt x="182" y="491"/>
                  </a:lnTo>
                  <a:lnTo>
                    <a:pt x="185" y="491"/>
                  </a:lnTo>
                  <a:lnTo>
                    <a:pt x="188" y="490"/>
                  </a:lnTo>
                  <a:lnTo>
                    <a:pt x="191" y="490"/>
                  </a:lnTo>
                  <a:lnTo>
                    <a:pt x="195" y="489"/>
                  </a:lnTo>
                  <a:lnTo>
                    <a:pt x="196" y="487"/>
                  </a:lnTo>
                  <a:lnTo>
                    <a:pt x="194" y="487"/>
                  </a:lnTo>
                  <a:lnTo>
                    <a:pt x="191" y="489"/>
                  </a:lnTo>
                  <a:lnTo>
                    <a:pt x="188" y="489"/>
                  </a:lnTo>
                  <a:lnTo>
                    <a:pt x="186" y="489"/>
                  </a:lnTo>
                  <a:lnTo>
                    <a:pt x="183" y="489"/>
                  </a:lnTo>
                  <a:lnTo>
                    <a:pt x="182" y="487"/>
                  </a:lnTo>
                  <a:lnTo>
                    <a:pt x="183" y="487"/>
                  </a:lnTo>
                  <a:lnTo>
                    <a:pt x="185" y="487"/>
                  </a:lnTo>
                  <a:lnTo>
                    <a:pt x="186" y="487"/>
                  </a:lnTo>
                  <a:lnTo>
                    <a:pt x="186" y="487"/>
                  </a:lnTo>
                  <a:lnTo>
                    <a:pt x="186" y="486"/>
                  </a:lnTo>
                  <a:lnTo>
                    <a:pt x="183" y="486"/>
                  </a:lnTo>
                  <a:lnTo>
                    <a:pt x="182" y="486"/>
                  </a:lnTo>
                  <a:lnTo>
                    <a:pt x="181" y="487"/>
                  </a:lnTo>
                  <a:lnTo>
                    <a:pt x="179" y="486"/>
                  </a:lnTo>
                  <a:lnTo>
                    <a:pt x="181" y="486"/>
                  </a:lnTo>
                  <a:lnTo>
                    <a:pt x="182" y="485"/>
                  </a:lnTo>
                  <a:lnTo>
                    <a:pt x="181" y="485"/>
                  </a:lnTo>
                  <a:lnTo>
                    <a:pt x="178" y="485"/>
                  </a:lnTo>
                  <a:lnTo>
                    <a:pt x="177" y="484"/>
                  </a:lnTo>
                  <a:lnTo>
                    <a:pt x="179" y="484"/>
                  </a:lnTo>
                  <a:lnTo>
                    <a:pt x="183" y="482"/>
                  </a:lnTo>
                  <a:lnTo>
                    <a:pt x="177" y="482"/>
                  </a:lnTo>
                  <a:lnTo>
                    <a:pt x="177" y="482"/>
                  </a:lnTo>
                  <a:lnTo>
                    <a:pt x="178" y="481"/>
                  </a:lnTo>
                  <a:lnTo>
                    <a:pt x="179" y="480"/>
                  </a:lnTo>
                  <a:lnTo>
                    <a:pt x="179" y="480"/>
                  </a:lnTo>
                  <a:lnTo>
                    <a:pt x="179" y="480"/>
                  </a:lnTo>
                  <a:lnTo>
                    <a:pt x="177" y="480"/>
                  </a:lnTo>
                  <a:lnTo>
                    <a:pt x="179" y="478"/>
                  </a:lnTo>
                  <a:lnTo>
                    <a:pt x="179" y="477"/>
                  </a:lnTo>
                  <a:lnTo>
                    <a:pt x="178" y="477"/>
                  </a:lnTo>
                  <a:lnTo>
                    <a:pt x="178" y="476"/>
                  </a:lnTo>
                  <a:lnTo>
                    <a:pt x="179" y="476"/>
                  </a:lnTo>
                  <a:lnTo>
                    <a:pt x="178" y="474"/>
                  </a:lnTo>
                  <a:lnTo>
                    <a:pt x="177" y="476"/>
                  </a:lnTo>
                  <a:lnTo>
                    <a:pt x="177" y="476"/>
                  </a:lnTo>
                  <a:lnTo>
                    <a:pt x="177" y="476"/>
                  </a:lnTo>
                  <a:lnTo>
                    <a:pt x="175" y="477"/>
                  </a:lnTo>
                  <a:lnTo>
                    <a:pt x="175" y="476"/>
                  </a:lnTo>
                  <a:lnTo>
                    <a:pt x="175" y="476"/>
                  </a:lnTo>
                  <a:lnTo>
                    <a:pt x="173" y="476"/>
                  </a:lnTo>
                  <a:lnTo>
                    <a:pt x="174" y="474"/>
                  </a:lnTo>
                  <a:lnTo>
                    <a:pt x="174" y="474"/>
                  </a:lnTo>
                  <a:lnTo>
                    <a:pt x="174" y="474"/>
                  </a:lnTo>
                  <a:lnTo>
                    <a:pt x="174" y="474"/>
                  </a:lnTo>
                  <a:lnTo>
                    <a:pt x="174" y="474"/>
                  </a:lnTo>
                  <a:lnTo>
                    <a:pt x="174" y="473"/>
                  </a:lnTo>
                  <a:lnTo>
                    <a:pt x="173" y="473"/>
                  </a:lnTo>
                  <a:lnTo>
                    <a:pt x="173" y="473"/>
                  </a:lnTo>
                  <a:lnTo>
                    <a:pt x="174" y="472"/>
                  </a:lnTo>
                  <a:lnTo>
                    <a:pt x="177" y="472"/>
                  </a:lnTo>
                  <a:lnTo>
                    <a:pt x="178" y="470"/>
                  </a:lnTo>
                  <a:lnTo>
                    <a:pt x="178" y="470"/>
                  </a:lnTo>
                  <a:lnTo>
                    <a:pt x="171" y="470"/>
                  </a:lnTo>
                  <a:lnTo>
                    <a:pt x="168" y="472"/>
                  </a:lnTo>
                  <a:lnTo>
                    <a:pt x="165" y="472"/>
                  </a:lnTo>
                  <a:lnTo>
                    <a:pt x="164" y="480"/>
                  </a:lnTo>
                  <a:lnTo>
                    <a:pt x="161" y="487"/>
                  </a:lnTo>
                  <a:lnTo>
                    <a:pt x="158" y="497"/>
                  </a:lnTo>
                  <a:lnTo>
                    <a:pt x="158" y="503"/>
                  </a:lnTo>
                  <a:lnTo>
                    <a:pt x="154" y="502"/>
                  </a:lnTo>
                  <a:lnTo>
                    <a:pt x="154" y="504"/>
                  </a:lnTo>
                  <a:lnTo>
                    <a:pt x="153" y="514"/>
                  </a:lnTo>
                  <a:lnTo>
                    <a:pt x="152" y="523"/>
                  </a:lnTo>
                  <a:lnTo>
                    <a:pt x="150" y="532"/>
                  </a:lnTo>
                  <a:lnTo>
                    <a:pt x="149" y="537"/>
                  </a:lnTo>
                  <a:lnTo>
                    <a:pt x="149" y="541"/>
                  </a:lnTo>
                  <a:lnTo>
                    <a:pt x="147" y="550"/>
                  </a:lnTo>
                  <a:lnTo>
                    <a:pt x="144" y="561"/>
                  </a:lnTo>
                  <a:lnTo>
                    <a:pt x="141" y="571"/>
                  </a:lnTo>
                  <a:lnTo>
                    <a:pt x="137" y="580"/>
                  </a:lnTo>
                  <a:lnTo>
                    <a:pt x="137" y="582"/>
                  </a:lnTo>
                  <a:lnTo>
                    <a:pt x="137" y="582"/>
                  </a:lnTo>
                  <a:lnTo>
                    <a:pt x="137" y="580"/>
                  </a:lnTo>
                  <a:lnTo>
                    <a:pt x="135" y="584"/>
                  </a:lnTo>
                  <a:lnTo>
                    <a:pt x="133" y="587"/>
                  </a:lnTo>
                  <a:lnTo>
                    <a:pt x="132" y="588"/>
                  </a:lnTo>
                  <a:lnTo>
                    <a:pt x="132" y="590"/>
                  </a:lnTo>
                  <a:lnTo>
                    <a:pt x="132" y="592"/>
                  </a:lnTo>
                  <a:lnTo>
                    <a:pt x="132" y="595"/>
                  </a:lnTo>
                  <a:lnTo>
                    <a:pt x="132" y="597"/>
                  </a:lnTo>
                  <a:lnTo>
                    <a:pt x="132" y="600"/>
                  </a:lnTo>
                  <a:lnTo>
                    <a:pt x="132" y="603"/>
                  </a:lnTo>
                  <a:lnTo>
                    <a:pt x="131" y="604"/>
                  </a:lnTo>
                  <a:lnTo>
                    <a:pt x="128" y="605"/>
                  </a:lnTo>
                  <a:lnTo>
                    <a:pt x="126" y="607"/>
                  </a:lnTo>
                  <a:lnTo>
                    <a:pt x="127" y="607"/>
                  </a:lnTo>
                  <a:lnTo>
                    <a:pt x="127" y="608"/>
                  </a:lnTo>
                  <a:lnTo>
                    <a:pt x="126" y="609"/>
                  </a:lnTo>
                  <a:lnTo>
                    <a:pt x="124" y="610"/>
                  </a:lnTo>
                  <a:lnTo>
                    <a:pt x="124" y="610"/>
                  </a:lnTo>
                  <a:lnTo>
                    <a:pt x="127" y="612"/>
                  </a:lnTo>
                  <a:lnTo>
                    <a:pt x="124" y="613"/>
                  </a:lnTo>
                  <a:lnTo>
                    <a:pt x="123" y="614"/>
                  </a:lnTo>
                  <a:lnTo>
                    <a:pt x="122" y="616"/>
                  </a:lnTo>
                  <a:lnTo>
                    <a:pt x="126" y="622"/>
                  </a:lnTo>
                  <a:lnTo>
                    <a:pt x="126" y="635"/>
                  </a:lnTo>
                  <a:lnTo>
                    <a:pt x="126" y="652"/>
                  </a:lnTo>
                  <a:lnTo>
                    <a:pt x="123" y="668"/>
                  </a:lnTo>
                  <a:lnTo>
                    <a:pt x="119" y="684"/>
                  </a:lnTo>
                  <a:lnTo>
                    <a:pt x="115" y="696"/>
                  </a:lnTo>
                  <a:lnTo>
                    <a:pt x="111" y="700"/>
                  </a:lnTo>
                  <a:lnTo>
                    <a:pt x="113" y="701"/>
                  </a:lnTo>
                  <a:lnTo>
                    <a:pt x="114" y="702"/>
                  </a:lnTo>
                  <a:lnTo>
                    <a:pt x="114" y="705"/>
                  </a:lnTo>
                  <a:lnTo>
                    <a:pt x="114" y="707"/>
                  </a:lnTo>
                  <a:lnTo>
                    <a:pt x="113" y="710"/>
                  </a:lnTo>
                  <a:lnTo>
                    <a:pt x="113" y="713"/>
                  </a:lnTo>
                  <a:lnTo>
                    <a:pt x="111" y="714"/>
                  </a:lnTo>
                  <a:lnTo>
                    <a:pt x="110" y="715"/>
                  </a:lnTo>
                  <a:lnTo>
                    <a:pt x="111" y="717"/>
                  </a:lnTo>
                  <a:lnTo>
                    <a:pt x="113" y="717"/>
                  </a:lnTo>
                  <a:lnTo>
                    <a:pt x="114" y="718"/>
                  </a:lnTo>
                  <a:lnTo>
                    <a:pt x="114" y="719"/>
                  </a:lnTo>
                  <a:lnTo>
                    <a:pt x="114" y="722"/>
                  </a:lnTo>
                  <a:lnTo>
                    <a:pt x="110" y="728"/>
                  </a:lnTo>
                  <a:lnTo>
                    <a:pt x="105" y="735"/>
                  </a:lnTo>
                  <a:lnTo>
                    <a:pt x="96" y="740"/>
                  </a:lnTo>
                  <a:lnTo>
                    <a:pt x="84" y="743"/>
                  </a:lnTo>
                  <a:lnTo>
                    <a:pt x="73" y="743"/>
                  </a:lnTo>
                  <a:lnTo>
                    <a:pt x="61" y="745"/>
                  </a:lnTo>
                  <a:lnTo>
                    <a:pt x="51" y="745"/>
                  </a:lnTo>
                  <a:lnTo>
                    <a:pt x="41" y="744"/>
                  </a:lnTo>
                  <a:lnTo>
                    <a:pt x="30" y="747"/>
                  </a:lnTo>
                  <a:lnTo>
                    <a:pt x="29" y="745"/>
                  </a:lnTo>
                  <a:lnTo>
                    <a:pt x="30" y="744"/>
                  </a:lnTo>
                  <a:lnTo>
                    <a:pt x="31" y="743"/>
                  </a:lnTo>
                  <a:lnTo>
                    <a:pt x="33" y="740"/>
                  </a:lnTo>
                  <a:lnTo>
                    <a:pt x="35" y="737"/>
                  </a:lnTo>
                  <a:lnTo>
                    <a:pt x="37" y="734"/>
                  </a:lnTo>
                  <a:lnTo>
                    <a:pt x="39" y="732"/>
                  </a:lnTo>
                  <a:lnTo>
                    <a:pt x="42" y="730"/>
                  </a:lnTo>
                  <a:lnTo>
                    <a:pt x="44" y="728"/>
                  </a:lnTo>
                  <a:lnTo>
                    <a:pt x="47" y="727"/>
                  </a:lnTo>
                  <a:lnTo>
                    <a:pt x="48" y="728"/>
                  </a:lnTo>
                  <a:lnTo>
                    <a:pt x="50" y="731"/>
                  </a:lnTo>
                  <a:lnTo>
                    <a:pt x="50" y="730"/>
                  </a:lnTo>
                  <a:lnTo>
                    <a:pt x="51" y="728"/>
                  </a:lnTo>
                  <a:lnTo>
                    <a:pt x="54" y="728"/>
                  </a:lnTo>
                  <a:lnTo>
                    <a:pt x="56" y="728"/>
                  </a:lnTo>
                  <a:lnTo>
                    <a:pt x="60" y="728"/>
                  </a:lnTo>
                  <a:lnTo>
                    <a:pt x="63" y="730"/>
                  </a:lnTo>
                  <a:lnTo>
                    <a:pt x="65" y="730"/>
                  </a:lnTo>
                  <a:lnTo>
                    <a:pt x="68" y="731"/>
                  </a:lnTo>
                  <a:lnTo>
                    <a:pt x="69" y="731"/>
                  </a:lnTo>
                  <a:lnTo>
                    <a:pt x="71" y="732"/>
                  </a:lnTo>
                  <a:lnTo>
                    <a:pt x="72" y="731"/>
                  </a:lnTo>
                  <a:lnTo>
                    <a:pt x="72" y="731"/>
                  </a:lnTo>
                  <a:lnTo>
                    <a:pt x="73" y="730"/>
                  </a:lnTo>
                  <a:lnTo>
                    <a:pt x="73" y="728"/>
                  </a:lnTo>
                  <a:lnTo>
                    <a:pt x="75" y="728"/>
                  </a:lnTo>
                  <a:lnTo>
                    <a:pt x="76" y="728"/>
                  </a:lnTo>
                  <a:lnTo>
                    <a:pt x="77" y="731"/>
                  </a:lnTo>
                  <a:lnTo>
                    <a:pt x="78" y="727"/>
                  </a:lnTo>
                  <a:lnTo>
                    <a:pt x="82" y="724"/>
                  </a:lnTo>
                  <a:lnTo>
                    <a:pt x="85" y="722"/>
                  </a:lnTo>
                  <a:lnTo>
                    <a:pt x="89" y="718"/>
                  </a:lnTo>
                  <a:lnTo>
                    <a:pt x="93" y="717"/>
                  </a:lnTo>
                  <a:lnTo>
                    <a:pt x="96" y="715"/>
                  </a:lnTo>
                  <a:lnTo>
                    <a:pt x="93" y="714"/>
                  </a:lnTo>
                  <a:lnTo>
                    <a:pt x="92" y="713"/>
                  </a:lnTo>
                  <a:lnTo>
                    <a:pt x="90" y="710"/>
                  </a:lnTo>
                  <a:lnTo>
                    <a:pt x="92" y="707"/>
                  </a:lnTo>
                  <a:lnTo>
                    <a:pt x="92" y="705"/>
                  </a:lnTo>
                  <a:lnTo>
                    <a:pt x="92" y="702"/>
                  </a:lnTo>
                  <a:lnTo>
                    <a:pt x="93" y="700"/>
                  </a:lnTo>
                  <a:lnTo>
                    <a:pt x="93" y="698"/>
                  </a:lnTo>
                  <a:lnTo>
                    <a:pt x="92" y="697"/>
                  </a:lnTo>
                  <a:lnTo>
                    <a:pt x="96" y="698"/>
                  </a:lnTo>
                  <a:lnTo>
                    <a:pt x="94" y="690"/>
                  </a:lnTo>
                  <a:lnTo>
                    <a:pt x="96" y="681"/>
                  </a:lnTo>
                  <a:lnTo>
                    <a:pt x="98" y="675"/>
                  </a:lnTo>
                  <a:lnTo>
                    <a:pt x="101" y="673"/>
                  </a:lnTo>
                  <a:lnTo>
                    <a:pt x="99" y="671"/>
                  </a:lnTo>
                  <a:lnTo>
                    <a:pt x="98" y="668"/>
                  </a:lnTo>
                  <a:lnTo>
                    <a:pt x="98" y="668"/>
                  </a:lnTo>
                  <a:lnTo>
                    <a:pt x="99" y="665"/>
                  </a:lnTo>
                  <a:lnTo>
                    <a:pt x="101" y="663"/>
                  </a:lnTo>
                  <a:lnTo>
                    <a:pt x="102" y="659"/>
                  </a:lnTo>
                  <a:lnTo>
                    <a:pt x="103" y="656"/>
                  </a:lnTo>
                  <a:lnTo>
                    <a:pt x="105" y="654"/>
                  </a:lnTo>
                  <a:lnTo>
                    <a:pt x="105" y="652"/>
                  </a:lnTo>
                  <a:lnTo>
                    <a:pt x="102" y="651"/>
                  </a:lnTo>
                  <a:lnTo>
                    <a:pt x="101" y="650"/>
                  </a:lnTo>
                  <a:lnTo>
                    <a:pt x="101" y="648"/>
                  </a:lnTo>
                  <a:lnTo>
                    <a:pt x="101" y="647"/>
                  </a:lnTo>
                  <a:lnTo>
                    <a:pt x="101" y="646"/>
                  </a:lnTo>
                  <a:lnTo>
                    <a:pt x="102" y="645"/>
                  </a:lnTo>
                  <a:lnTo>
                    <a:pt x="101" y="645"/>
                  </a:lnTo>
                  <a:lnTo>
                    <a:pt x="102" y="645"/>
                  </a:lnTo>
                  <a:lnTo>
                    <a:pt x="105" y="646"/>
                  </a:lnTo>
                  <a:lnTo>
                    <a:pt x="107" y="646"/>
                  </a:lnTo>
                  <a:lnTo>
                    <a:pt x="109" y="646"/>
                  </a:lnTo>
                  <a:lnTo>
                    <a:pt x="109" y="643"/>
                  </a:lnTo>
                  <a:lnTo>
                    <a:pt x="107" y="642"/>
                  </a:lnTo>
                  <a:lnTo>
                    <a:pt x="105" y="641"/>
                  </a:lnTo>
                  <a:lnTo>
                    <a:pt x="103" y="639"/>
                  </a:lnTo>
                  <a:lnTo>
                    <a:pt x="103" y="637"/>
                  </a:lnTo>
                  <a:lnTo>
                    <a:pt x="107" y="638"/>
                  </a:lnTo>
                  <a:lnTo>
                    <a:pt x="102" y="634"/>
                  </a:lnTo>
                  <a:lnTo>
                    <a:pt x="102" y="633"/>
                  </a:lnTo>
                  <a:lnTo>
                    <a:pt x="102" y="631"/>
                  </a:lnTo>
                  <a:lnTo>
                    <a:pt x="102" y="631"/>
                  </a:lnTo>
                  <a:lnTo>
                    <a:pt x="103" y="630"/>
                  </a:lnTo>
                  <a:lnTo>
                    <a:pt x="105" y="629"/>
                  </a:lnTo>
                  <a:lnTo>
                    <a:pt x="105" y="630"/>
                  </a:lnTo>
                  <a:lnTo>
                    <a:pt x="106" y="630"/>
                  </a:lnTo>
                  <a:lnTo>
                    <a:pt x="107" y="630"/>
                  </a:lnTo>
                  <a:lnTo>
                    <a:pt x="107" y="629"/>
                  </a:lnTo>
                  <a:lnTo>
                    <a:pt x="106" y="628"/>
                  </a:lnTo>
                  <a:lnTo>
                    <a:pt x="105" y="626"/>
                  </a:lnTo>
                  <a:lnTo>
                    <a:pt x="103" y="626"/>
                  </a:lnTo>
                  <a:lnTo>
                    <a:pt x="103" y="624"/>
                  </a:lnTo>
                  <a:lnTo>
                    <a:pt x="102" y="621"/>
                  </a:lnTo>
                  <a:lnTo>
                    <a:pt x="102" y="618"/>
                  </a:lnTo>
                  <a:lnTo>
                    <a:pt x="103" y="618"/>
                  </a:lnTo>
                  <a:lnTo>
                    <a:pt x="105" y="618"/>
                  </a:lnTo>
                  <a:lnTo>
                    <a:pt x="105" y="617"/>
                  </a:lnTo>
                  <a:lnTo>
                    <a:pt x="105" y="614"/>
                  </a:lnTo>
                  <a:lnTo>
                    <a:pt x="105" y="613"/>
                  </a:lnTo>
                  <a:lnTo>
                    <a:pt x="103" y="613"/>
                  </a:lnTo>
                  <a:lnTo>
                    <a:pt x="103" y="610"/>
                  </a:lnTo>
                  <a:lnTo>
                    <a:pt x="103" y="608"/>
                  </a:lnTo>
                  <a:lnTo>
                    <a:pt x="103" y="604"/>
                  </a:lnTo>
                  <a:lnTo>
                    <a:pt x="103" y="601"/>
                  </a:lnTo>
                  <a:lnTo>
                    <a:pt x="103" y="600"/>
                  </a:lnTo>
                  <a:lnTo>
                    <a:pt x="106" y="600"/>
                  </a:lnTo>
                  <a:lnTo>
                    <a:pt x="107" y="600"/>
                  </a:lnTo>
                  <a:lnTo>
                    <a:pt x="107" y="599"/>
                  </a:lnTo>
                  <a:lnTo>
                    <a:pt x="107" y="599"/>
                  </a:lnTo>
                  <a:lnTo>
                    <a:pt x="107" y="599"/>
                  </a:lnTo>
                  <a:lnTo>
                    <a:pt x="107" y="599"/>
                  </a:lnTo>
                  <a:lnTo>
                    <a:pt x="106" y="597"/>
                  </a:lnTo>
                  <a:lnTo>
                    <a:pt x="107" y="597"/>
                  </a:lnTo>
                  <a:lnTo>
                    <a:pt x="107" y="597"/>
                  </a:lnTo>
                  <a:lnTo>
                    <a:pt x="109" y="597"/>
                  </a:lnTo>
                  <a:lnTo>
                    <a:pt x="110" y="597"/>
                  </a:lnTo>
                  <a:lnTo>
                    <a:pt x="110" y="597"/>
                  </a:lnTo>
                  <a:lnTo>
                    <a:pt x="110" y="596"/>
                  </a:lnTo>
                  <a:lnTo>
                    <a:pt x="109" y="595"/>
                  </a:lnTo>
                  <a:lnTo>
                    <a:pt x="107" y="593"/>
                  </a:lnTo>
                  <a:lnTo>
                    <a:pt x="107" y="593"/>
                  </a:lnTo>
                  <a:lnTo>
                    <a:pt x="107" y="593"/>
                  </a:lnTo>
                  <a:lnTo>
                    <a:pt x="109" y="593"/>
                  </a:lnTo>
                  <a:lnTo>
                    <a:pt x="110" y="592"/>
                  </a:lnTo>
                  <a:lnTo>
                    <a:pt x="111" y="592"/>
                  </a:lnTo>
                  <a:lnTo>
                    <a:pt x="113" y="592"/>
                  </a:lnTo>
                  <a:lnTo>
                    <a:pt x="111" y="591"/>
                  </a:lnTo>
                  <a:lnTo>
                    <a:pt x="111" y="588"/>
                  </a:lnTo>
                  <a:lnTo>
                    <a:pt x="110" y="587"/>
                  </a:lnTo>
                  <a:lnTo>
                    <a:pt x="110" y="584"/>
                  </a:lnTo>
                  <a:lnTo>
                    <a:pt x="110" y="583"/>
                  </a:lnTo>
                  <a:lnTo>
                    <a:pt x="111" y="580"/>
                  </a:lnTo>
                  <a:lnTo>
                    <a:pt x="113" y="579"/>
                  </a:lnTo>
                  <a:lnTo>
                    <a:pt x="116" y="578"/>
                  </a:lnTo>
                  <a:lnTo>
                    <a:pt x="115" y="575"/>
                  </a:lnTo>
                  <a:lnTo>
                    <a:pt x="114" y="575"/>
                  </a:lnTo>
                  <a:lnTo>
                    <a:pt x="113" y="574"/>
                  </a:lnTo>
                  <a:lnTo>
                    <a:pt x="113" y="574"/>
                  </a:lnTo>
                  <a:lnTo>
                    <a:pt x="113" y="573"/>
                  </a:lnTo>
                  <a:lnTo>
                    <a:pt x="113" y="573"/>
                  </a:lnTo>
                  <a:lnTo>
                    <a:pt x="114" y="573"/>
                  </a:lnTo>
                  <a:lnTo>
                    <a:pt x="115" y="573"/>
                  </a:lnTo>
                  <a:lnTo>
                    <a:pt x="116" y="573"/>
                  </a:lnTo>
                  <a:lnTo>
                    <a:pt x="118" y="573"/>
                  </a:lnTo>
                  <a:lnTo>
                    <a:pt x="118" y="573"/>
                  </a:lnTo>
                  <a:lnTo>
                    <a:pt x="116" y="571"/>
                  </a:lnTo>
                  <a:lnTo>
                    <a:pt x="116" y="570"/>
                  </a:lnTo>
                  <a:lnTo>
                    <a:pt x="115" y="570"/>
                  </a:lnTo>
                  <a:lnTo>
                    <a:pt x="115" y="570"/>
                  </a:lnTo>
                  <a:lnTo>
                    <a:pt x="114" y="569"/>
                  </a:lnTo>
                  <a:lnTo>
                    <a:pt x="114" y="569"/>
                  </a:lnTo>
                  <a:lnTo>
                    <a:pt x="115" y="567"/>
                  </a:lnTo>
                  <a:lnTo>
                    <a:pt x="115" y="566"/>
                  </a:lnTo>
                  <a:lnTo>
                    <a:pt x="115" y="563"/>
                  </a:lnTo>
                  <a:lnTo>
                    <a:pt x="115" y="562"/>
                  </a:lnTo>
                  <a:lnTo>
                    <a:pt x="116" y="561"/>
                  </a:lnTo>
                  <a:lnTo>
                    <a:pt x="118" y="559"/>
                  </a:lnTo>
                  <a:lnTo>
                    <a:pt x="120" y="558"/>
                  </a:lnTo>
                  <a:lnTo>
                    <a:pt x="119" y="558"/>
                  </a:lnTo>
                  <a:lnTo>
                    <a:pt x="119" y="557"/>
                  </a:lnTo>
                  <a:lnTo>
                    <a:pt x="118" y="558"/>
                  </a:lnTo>
                  <a:lnTo>
                    <a:pt x="116" y="557"/>
                  </a:lnTo>
                  <a:lnTo>
                    <a:pt x="119" y="557"/>
                  </a:lnTo>
                  <a:lnTo>
                    <a:pt x="120" y="557"/>
                  </a:lnTo>
                  <a:lnTo>
                    <a:pt x="120" y="556"/>
                  </a:lnTo>
                  <a:lnTo>
                    <a:pt x="119" y="554"/>
                  </a:lnTo>
                  <a:lnTo>
                    <a:pt x="119" y="553"/>
                  </a:lnTo>
                  <a:lnTo>
                    <a:pt x="118" y="550"/>
                  </a:lnTo>
                  <a:lnTo>
                    <a:pt x="118" y="550"/>
                  </a:lnTo>
                  <a:lnTo>
                    <a:pt x="120" y="550"/>
                  </a:lnTo>
                  <a:lnTo>
                    <a:pt x="123" y="552"/>
                  </a:lnTo>
                  <a:lnTo>
                    <a:pt x="123" y="549"/>
                  </a:lnTo>
                  <a:lnTo>
                    <a:pt x="123" y="548"/>
                  </a:lnTo>
                  <a:lnTo>
                    <a:pt x="123" y="548"/>
                  </a:lnTo>
                  <a:lnTo>
                    <a:pt x="123" y="549"/>
                  </a:lnTo>
                  <a:lnTo>
                    <a:pt x="126" y="548"/>
                  </a:lnTo>
                  <a:lnTo>
                    <a:pt x="124" y="548"/>
                  </a:lnTo>
                  <a:lnTo>
                    <a:pt x="123" y="546"/>
                  </a:lnTo>
                  <a:lnTo>
                    <a:pt x="124" y="548"/>
                  </a:lnTo>
                  <a:lnTo>
                    <a:pt x="124" y="546"/>
                  </a:lnTo>
                  <a:lnTo>
                    <a:pt x="123" y="546"/>
                  </a:lnTo>
                  <a:lnTo>
                    <a:pt x="120" y="546"/>
                  </a:lnTo>
                  <a:lnTo>
                    <a:pt x="120" y="545"/>
                  </a:lnTo>
                  <a:lnTo>
                    <a:pt x="122" y="545"/>
                  </a:lnTo>
                  <a:lnTo>
                    <a:pt x="122" y="544"/>
                  </a:lnTo>
                  <a:lnTo>
                    <a:pt x="122" y="544"/>
                  </a:lnTo>
                  <a:lnTo>
                    <a:pt x="122" y="542"/>
                  </a:lnTo>
                  <a:lnTo>
                    <a:pt x="122" y="541"/>
                  </a:lnTo>
                  <a:lnTo>
                    <a:pt x="120" y="541"/>
                  </a:lnTo>
                  <a:lnTo>
                    <a:pt x="123" y="541"/>
                  </a:lnTo>
                  <a:lnTo>
                    <a:pt x="123" y="542"/>
                  </a:lnTo>
                  <a:lnTo>
                    <a:pt x="122" y="542"/>
                  </a:lnTo>
                  <a:lnTo>
                    <a:pt x="122" y="542"/>
                  </a:lnTo>
                  <a:lnTo>
                    <a:pt x="122" y="542"/>
                  </a:lnTo>
                  <a:lnTo>
                    <a:pt x="124" y="542"/>
                  </a:lnTo>
                  <a:lnTo>
                    <a:pt x="124" y="542"/>
                  </a:lnTo>
                  <a:lnTo>
                    <a:pt x="123" y="541"/>
                  </a:lnTo>
                  <a:lnTo>
                    <a:pt x="123" y="541"/>
                  </a:lnTo>
                  <a:lnTo>
                    <a:pt x="122" y="540"/>
                  </a:lnTo>
                  <a:lnTo>
                    <a:pt x="122" y="540"/>
                  </a:lnTo>
                  <a:lnTo>
                    <a:pt x="123" y="541"/>
                  </a:lnTo>
                  <a:lnTo>
                    <a:pt x="126" y="540"/>
                  </a:lnTo>
                  <a:lnTo>
                    <a:pt x="124" y="538"/>
                  </a:lnTo>
                  <a:lnTo>
                    <a:pt x="124" y="536"/>
                  </a:lnTo>
                  <a:lnTo>
                    <a:pt x="124" y="533"/>
                  </a:lnTo>
                  <a:lnTo>
                    <a:pt x="124" y="532"/>
                  </a:lnTo>
                  <a:lnTo>
                    <a:pt x="123" y="531"/>
                  </a:lnTo>
                  <a:lnTo>
                    <a:pt x="128" y="531"/>
                  </a:lnTo>
                  <a:lnTo>
                    <a:pt x="127" y="529"/>
                  </a:lnTo>
                  <a:lnTo>
                    <a:pt x="126" y="528"/>
                  </a:lnTo>
                  <a:lnTo>
                    <a:pt x="126" y="524"/>
                  </a:lnTo>
                  <a:lnTo>
                    <a:pt x="126" y="521"/>
                  </a:lnTo>
                  <a:lnTo>
                    <a:pt x="126" y="518"/>
                  </a:lnTo>
                  <a:lnTo>
                    <a:pt x="127" y="516"/>
                  </a:lnTo>
                  <a:lnTo>
                    <a:pt x="130" y="514"/>
                  </a:lnTo>
                  <a:lnTo>
                    <a:pt x="132" y="514"/>
                  </a:lnTo>
                  <a:lnTo>
                    <a:pt x="132" y="514"/>
                  </a:lnTo>
                  <a:lnTo>
                    <a:pt x="132" y="512"/>
                  </a:lnTo>
                  <a:lnTo>
                    <a:pt x="131" y="512"/>
                  </a:lnTo>
                  <a:lnTo>
                    <a:pt x="130" y="511"/>
                  </a:lnTo>
                  <a:lnTo>
                    <a:pt x="128" y="512"/>
                  </a:lnTo>
                  <a:lnTo>
                    <a:pt x="128" y="511"/>
                  </a:lnTo>
                  <a:lnTo>
                    <a:pt x="128" y="510"/>
                  </a:lnTo>
                  <a:lnTo>
                    <a:pt x="128" y="508"/>
                  </a:lnTo>
                  <a:lnTo>
                    <a:pt x="130" y="508"/>
                  </a:lnTo>
                  <a:lnTo>
                    <a:pt x="130" y="508"/>
                  </a:lnTo>
                  <a:lnTo>
                    <a:pt x="128" y="507"/>
                  </a:lnTo>
                  <a:lnTo>
                    <a:pt x="130" y="507"/>
                  </a:lnTo>
                  <a:lnTo>
                    <a:pt x="131" y="506"/>
                  </a:lnTo>
                  <a:lnTo>
                    <a:pt x="131" y="504"/>
                  </a:lnTo>
                  <a:lnTo>
                    <a:pt x="131" y="504"/>
                  </a:lnTo>
                  <a:lnTo>
                    <a:pt x="132" y="503"/>
                  </a:lnTo>
                  <a:lnTo>
                    <a:pt x="131" y="502"/>
                  </a:lnTo>
                  <a:lnTo>
                    <a:pt x="131" y="499"/>
                  </a:lnTo>
                  <a:lnTo>
                    <a:pt x="131" y="498"/>
                  </a:lnTo>
                  <a:lnTo>
                    <a:pt x="131" y="498"/>
                  </a:lnTo>
                  <a:lnTo>
                    <a:pt x="131" y="498"/>
                  </a:lnTo>
                  <a:lnTo>
                    <a:pt x="133" y="497"/>
                  </a:lnTo>
                  <a:lnTo>
                    <a:pt x="136" y="495"/>
                  </a:lnTo>
                  <a:lnTo>
                    <a:pt x="133" y="493"/>
                  </a:lnTo>
                  <a:lnTo>
                    <a:pt x="133" y="491"/>
                  </a:lnTo>
                  <a:lnTo>
                    <a:pt x="132" y="487"/>
                  </a:lnTo>
                  <a:lnTo>
                    <a:pt x="132" y="486"/>
                  </a:lnTo>
                  <a:lnTo>
                    <a:pt x="133" y="484"/>
                  </a:lnTo>
                  <a:lnTo>
                    <a:pt x="135" y="482"/>
                  </a:lnTo>
                  <a:lnTo>
                    <a:pt x="136" y="482"/>
                  </a:lnTo>
                  <a:lnTo>
                    <a:pt x="137" y="484"/>
                  </a:lnTo>
                  <a:lnTo>
                    <a:pt x="139" y="482"/>
                  </a:lnTo>
                  <a:lnTo>
                    <a:pt x="137" y="481"/>
                  </a:lnTo>
                  <a:lnTo>
                    <a:pt x="136" y="481"/>
                  </a:lnTo>
                  <a:lnTo>
                    <a:pt x="135" y="480"/>
                  </a:lnTo>
                  <a:lnTo>
                    <a:pt x="135" y="480"/>
                  </a:lnTo>
                  <a:lnTo>
                    <a:pt x="135" y="478"/>
                  </a:lnTo>
                  <a:lnTo>
                    <a:pt x="133" y="477"/>
                  </a:lnTo>
                  <a:lnTo>
                    <a:pt x="135" y="478"/>
                  </a:lnTo>
                  <a:lnTo>
                    <a:pt x="137" y="478"/>
                  </a:lnTo>
                  <a:lnTo>
                    <a:pt x="140" y="480"/>
                  </a:lnTo>
                  <a:lnTo>
                    <a:pt x="143" y="481"/>
                  </a:lnTo>
                  <a:lnTo>
                    <a:pt x="147" y="482"/>
                  </a:lnTo>
                  <a:lnTo>
                    <a:pt x="148" y="482"/>
                  </a:lnTo>
                  <a:lnTo>
                    <a:pt x="149" y="482"/>
                  </a:lnTo>
                  <a:lnTo>
                    <a:pt x="148" y="481"/>
                  </a:lnTo>
                  <a:lnTo>
                    <a:pt x="147" y="480"/>
                  </a:lnTo>
                  <a:lnTo>
                    <a:pt x="143" y="478"/>
                  </a:lnTo>
                  <a:lnTo>
                    <a:pt x="140" y="477"/>
                  </a:lnTo>
                  <a:lnTo>
                    <a:pt x="139" y="476"/>
                  </a:lnTo>
                  <a:lnTo>
                    <a:pt x="139" y="474"/>
                  </a:lnTo>
                  <a:lnTo>
                    <a:pt x="139" y="474"/>
                  </a:lnTo>
                  <a:lnTo>
                    <a:pt x="139" y="476"/>
                  </a:lnTo>
                  <a:lnTo>
                    <a:pt x="140" y="476"/>
                  </a:lnTo>
                  <a:lnTo>
                    <a:pt x="141" y="477"/>
                  </a:lnTo>
                  <a:lnTo>
                    <a:pt x="141" y="476"/>
                  </a:lnTo>
                  <a:lnTo>
                    <a:pt x="141" y="476"/>
                  </a:lnTo>
                  <a:lnTo>
                    <a:pt x="140" y="474"/>
                  </a:lnTo>
                  <a:lnTo>
                    <a:pt x="139" y="474"/>
                  </a:lnTo>
                  <a:lnTo>
                    <a:pt x="137" y="473"/>
                  </a:lnTo>
                  <a:lnTo>
                    <a:pt x="136" y="472"/>
                  </a:lnTo>
                  <a:lnTo>
                    <a:pt x="140" y="472"/>
                  </a:lnTo>
                  <a:lnTo>
                    <a:pt x="137" y="470"/>
                  </a:lnTo>
                  <a:lnTo>
                    <a:pt x="136" y="469"/>
                  </a:lnTo>
                  <a:lnTo>
                    <a:pt x="135" y="468"/>
                  </a:lnTo>
                  <a:lnTo>
                    <a:pt x="139" y="469"/>
                  </a:lnTo>
                  <a:lnTo>
                    <a:pt x="141" y="470"/>
                  </a:lnTo>
                  <a:lnTo>
                    <a:pt x="139" y="468"/>
                  </a:lnTo>
                  <a:lnTo>
                    <a:pt x="135" y="468"/>
                  </a:lnTo>
                  <a:lnTo>
                    <a:pt x="136" y="466"/>
                  </a:lnTo>
                  <a:lnTo>
                    <a:pt x="137" y="466"/>
                  </a:lnTo>
                  <a:lnTo>
                    <a:pt x="139" y="466"/>
                  </a:lnTo>
                  <a:lnTo>
                    <a:pt x="140" y="466"/>
                  </a:lnTo>
                  <a:lnTo>
                    <a:pt x="140" y="466"/>
                  </a:lnTo>
                  <a:lnTo>
                    <a:pt x="137" y="465"/>
                  </a:lnTo>
                  <a:lnTo>
                    <a:pt x="140" y="464"/>
                  </a:lnTo>
                  <a:lnTo>
                    <a:pt x="141" y="463"/>
                  </a:lnTo>
                  <a:lnTo>
                    <a:pt x="141" y="461"/>
                  </a:lnTo>
                  <a:lnTo>
                    <a:pt x="141" y="460"/>
                  </a:lnTo>
                  <a:lnTo>
                    <a:pt x="140" y="461"/>
                  </a:lnTo>
                  <a:lnTo>
                    <a:pt x="139" y="461"/>
                  </a:lnTo>
                  <a:lnTo>
                    <a:pt x="137" y="461"/>
                  </a:lnTo>
                  <a:lnTo>
                    <a:pt x="139" y="461"/>
                  </a:lnTo>
                  <a:lnTo>
                    <a:pt x="139" y="460"/>
                  </a:lnTo>
                  <a:lnTo>
                    <a:pt x="137" y="460"/>
                  </a:lnTo>
                  <a:lnTo>
                    <a:pt x="137" y="459"/>
                  </a:lnTo>
                  <a:lnTo>
                    <a:pt x="137" y="459"/>
                  </a:lnTo>
                  <a:lnTo>
                    <a:pt x="137" y="459"/>
                  </a:lnTo>
                  <a:lnTo>
                    <a:pt x="137" y="459"/>
                  </a:lnTo>
                  <a:lnTo>
                    <a:pt x="137" y="459"/>
                  </a:lnTo>
                  <a:lnTo>
                    <a:pt x="139" y="459"/>
                  </a:lnTo>
                  <a:lnTo>
                    <a:pt x="137" y="457"/>
                  </a:lnTo>
                  <a:lnTo>
                    <a:pt x="137" y="457"/>
                  </a:lnTo>
                  <a:lnTo>
                    <a:pt x="139" y="457"/>
                  </a:lnTo>
                  <a:lnTo>
                    <a:pt x="140" y="457"/>
                  </a:lnTo>
                  <a:lnTo>
                    <a:pt x="141" y="457"/>
                  </a:lnTo>
                  <a:lnTo>
                    <a:pt x="143" y="457"/>
                  </a:lnTo>
                  <a:lnTo>
                    <a:pt x="144" y="457"/>
                  </a:lnTo>
                  <a:lnTo>
                    <a:pt x="141" y="456"/>
                  </a:lnTo>
                  <a:lnTo>
                    <a:pt x="140" y="455"/>
                  </a:lnTo>
                  <a:lnTo>
                    <a:pt x="140" y="455"/>
                  </a:lnTo>
                  <a:lnTo>
                    <a:pt x="140" y="455"/>
                  </a:lnTo>
                  <a:lnTo>
                    <a:pt x="140" y="455"/>
                  </a:lnTo>
                  <a:lnTo>
                    <a:pt x="140" y="455"/>
                  </a:lnTo>
                  <a:lnTo>
                    <a:pt x="140" y="455"/>
                  </a:lnTo>
                  <a:lnTo>
                    <a:pt x="139" y="453"/>
                  </a:lnTo>
                  <a:lnTo>
                    <a:pt x="139" y="453"/>
                  </a:lnTo>
                  <a:lnTo>
                    <a:pt x="140" y="455"/>
                  </a:lnTo>
                  <a:lnTo>
                    <a:pt x="141" y="455"/>
                  </a:lnTo>
                  <a:lnTo>
                    <a:pt x="143" y="455"/>
                  </a:lnTo>
                  <a:lnTo>
                    <a:pt x="144" y="453"/>
                  </a:lnTo>
                  <a:lnTo>
                    <a:pt x="143" y="452"/>
                  </a:lnTo>
                  <a:lnTo>
                    <a:pt x="141" y="452"/>
                  </a:lnTo>
                  <a:lnTo>
                    <a:pt x="141" y="452"/>
                  </a:lnTo>
                  <a:lnTo>
                    <a:pt x="140" y="452"/>
                  </a:lnTo>
                  <a:lnTo>
                    <a:pt x="140" y="451"/>
                  </a:lnTo>
                  <a:lnTo>
                    <a:pt x="139" y="449"/>
                  </a:lnTo>
                  <a:lnTo>
                    <a:pt x="144" y="449"/>
                  </a:lnTo>
                  <a:lnTo>
                    <a:pt x="148" y="449"/>
                  </a:lnTo>
                  <a:lnTo>
                    <a:pt x="153" y="451"/>
                  </a:lnTo>
                  <a:lnTo>
                    <a:pt x="153" y="451"/>
                  </a:lnTo>
                  <a:lnTo>
                    <a:pt x="152" y="449"/>
                  </a:lnTo>
                  <a:lnTo>
                    <a:pt x="149" y="448"/>
                  </a:lnTo>
                  <a:lnTo>
                    <a:pt x="148" y="448"/>
                  </a:lnTo>
                  <a:lnTo>
                    <a:pt x="145" y="447"/>
                  </a:lnTo>
                  <a:lnTo>
                    <a:pt x="143" y="446"/>
                  </a:lnTo>
                  <a:lnTo>
                    <a:pt x="143" y="446"/>
                  </a:lnTo>
                  <a:lnTo>
                    <a:pt x="145" y="444"/>
                  </a:lnTo>
                  <a:lnTo>
                    <a:pt x="148" y="446"/>
                  </a:lnTo>
                  <a:lnTo>
                    <a:pt x="148" y="444"/>
                  </a:lnTo>
                  <a:lnTo>
                    <a:pt x="147" y="444"/>
                  </a:lnTo>
                  <a:lnTo>
                    <a:pt x="144" y="443"/>
                  </a:lnTo>
                  <a:lnTo>
                    <a:pt x="143" y="442"/>
                  </a:lnTo>
                  <a:lnTo>
                    <a:pt x="141" y="440"/>
                  </a:lnTo>
                  <a:lnTo>
                    <a:pt x="141" y="440"/>
                  </a:lnTo>
                  <a:lnTo>
                    <a:pt x="143" y="440"/>
                  </a:lnTo>
                  <a:lnTo>
                    <a:pt x="145" y="442"/>
                  </a:lnTo>
                  <a:lnTo>
                    <a:pt x="147" y="443"/>
                  </a:lnTo>
                  <a:lnTo>
                    <a:pt x="149" y="443"/>
                  </a:lnTo>
                  <a:lnTo>
                    <a:pt x="150" y="443"/>
                  </a:lnTo>
                  <a:lnTo>
                    <a:pt x="152" y="443"/>
                  </a:lnTo>
                  <a:lnTo>
                    <a:pt x="150" y="442"/>
                  </a:lnTo>
                  <a:lnTo>
                    <a:pt x="149" y="440"/>
                  </a:lnTo>
                  <a:lnTo>
                    <a:pt x="147" y="439"/>
                  </a:lnTo>
                  <a:lnTo>
                    <a:pt x="144" y="439"/>
                  </a:lnTo>
                  <a:lnTo>
                    <a:pt x="143" y="439"/>
                  </a:lnTo>
                  <a:lnTo>
                    <a:pt x="143" y="438"/>
                  </a:lnTo>
                  <a:lnTo>
                    <a:pt x="141" y="436"/>
                  </a:lnTo>
                  <a:lnTo>
                    <a:pt x="141" y="435"/>
                  </a:lnTo>
                  <a:lnTo>
                    <a:pt x="141" y="435"/>
                  </a:lnTo>
                  <a:lnTo>
                    <a:pt x="143" y="435"/>
                  </a:lnTo>
                  <a:lnTo>
                    <a:pt x="144" y="436"/>
                  </a:lnTo>
                  <a:lnTo>
                    <a:pt x="147" y="438"/>
                  </a:lnTo>
                  <a:lnTo>
                    <a:pt x="148" y="438"/>
                  </a:lnTo>
                  <a:lnTo>
                    <a:pt x="147" y="436"/>
                  </a:lnTo>
                  <a:lnTo>
                    <a:pt x="147" y="435"/>
                  </a:lnTo>
                  <a:lnTo>
                    <a:pt x="148" y="435"/>
                  </a:lnTo>
                  <a:lnTo>
                    <a:pt x="149" y="436"/>
                  </a:lnTo>
                  <a:lnTo>
                    <a:pt x="150" y="436"/>
                  </a:lnTo>
                  <a:lnTo>
                    <a:pt x="152" y="435"/>
                  </a:lnTo>
                  <a:lnTo>
                    <a:pt x="150" y="435"/>
                  </a:lnTo>
                  <a:lnTo>
                    <a:pt x="149" y="434"/>
                  </a:lnTo>
                  <a:lnTo>
                    <a:pt x="148" y="432"/>
                  </a:lnTo>
                  <a:lnTo>
                    <a:pt x="147" y="430"/>
                  </a:lnTo>
                  <a:lnTo>
                    <a:pt x="147" y="429"/>
                  </a:lnTo>
                  <a:lnTo>
                    <a:pt x="148" y="429"/>
                  </a:lnTo>
                  <a:lnTo>
                    <a:pt x="150" y="429"/>
                  </a:lnTo>
                  <a:lnTo>
                    <a:pt x="148" y="430"/>
                  </a:lnTo>
                  <a:lnTo>
                    <a:pt x="148" y="430"/>
                  </a:lnTo>
                  <a:lnTo>
                    <a:pt x="149" y="431"/>
                  </a:lnTo>
                  <a:lnTo>
                    <a:pt x="150" y="432"/>
                  </a:lnTo>
                  <a:lnTo>
                    <a:pt x="153" y="432"/>
                  </a:lnTo>
                  <a:lnTo>
                    <a:pt x="154" y="434"/>
                  </a:lnTo>
                  <a:lnTo>
                    <a:pt x="157" y="435"/>
                  </a:lnTo>
                  <a:lnTo>
                    <a:pt x="156" y="434"/>
                  </a:lnTo>
                  <a:lnTo>
                    <a:pt x="154" y="431"/>
                  </a:lnTo>
                  <a:lnTo>
                    <a:pt x="153" y="430"/>
                  </a:lnTo>
                  <a:lnTo>
                    <a:pt x="152" y="429"/>
                  </a:lnTo>
                  <a:lnTo>
                    <a:pt x="152" y="429"/>
                  </a:lnTo>
                  <a:lnTo>
                    <a:pt x="154" y="429"/>
                  </a:lnTo>
                  <a:lnTo>
                    <a:pt x="156" y="427"/>
                  </a:lnTo>
                  <a:lnTo>
                    <a:pt x="157" y="426"/>
                  </a:lnTo>
                  <a:lnTo>
                    <a:pt x="157" y="425"/>
                  </a:lnTo>
                  <a:lnTo>
                    <a:pt x="157" y="423"/>
                  </a:lnTo>
                  <a:lnTo>
                    <a:pt x="154" y="422"/>
                  </a:lnTo>
                  <a:lnTo>
                    <a:pt x="156" y="422"/>
                  </a:lnTo>
                  <a:lnTo>
                    <a:pt x="158" y="422"/>
                  </a:lnTo>
                  <a:lnTo>
                    <a:pt x="160" y="422"/>
                  </a:lnTo>
                  <a:lnTo>
                    <a:pt x="161" y="422"/>
                  </a:lnTo>
                  <a:lnTo>
                    <a:pt x="158" y="419"/>
                  </a:lnTo>
                  <a:lnTo>
                    <a:pt x="158" y="417"/>
                  </a:lnTo>
                  <a:lnTo>
                    <a:pt x="158" y="415"/>
                  </a:lnTo>
                  <a:lnTo>
                    <a:pt x="160" y="414"/>
                  </a:lnTo>
                  <a:lnTo>
                    <a:pt x="161" y="413"/>
                  </a:lnTo>
                  <a:lnTo>
                    <a:pt x="162" y="413"/>
                  </a:lnTo>
                  <a:lnTo>
                    <a:pt x="164" y="412"/>
                  </a:lnTo>
                  <a:lnTo>
                    <a:pt x="165" y="412"/>
                  </a:lnTo>
                  <a:lnTo>
                    <a:pt x="165" y="410"/>
                  </a:lnTo>
                  <a:lnTo>
                    <a:pt x="164" y="408"/>
                  </a:lnTo>
                  <a:lnTo>
                    <a:pt x="164" y="405"/>
                  </a:lnTo>
                  <a:lnTo>
                    <a:pt x="164" y="402"/>
                  </a:lnTo>
                  <a:lnTo>
                    <a:pt x="162" y="400"/>
                  </a:lnTo>
                  <a:lnTo>
                    <a:pt x="164" y="397"/>
                  </a:lnTo>
                  <a:lnTo>
                    <a:pt x="164" y="397"/>
                  </a:lnTo>
                  <a:lnTo>
                    <a:pt x="162" y="394"/>
                  </a:lnTo>
                  <a:lnTo>
                    <a:pt x="162" y="393"/>
                  </a:lnTo>
                  <a:lnTo>
                    <a:pt x="164" y="391"/>
                  </a:lnTo>
                  <a:lnTo>
                    <a:pt x="165" y="389"/>
                  </a:lnTo>
                  <a:lnTo>
                    <a:pt x="166" y="388"/>
                  </a:lnTo>
                  <a:lnTo>
                    <a:pt x="169" y="387"/>
                  </a:lnTo>
                  <a:lnTo>
                    <a:pt x="169" y="385"/>
                  </a:lnTo>
                  <a:lnTo>
                    <a:pt x="169" y="385"/>
                  </a:lnTo>
                  <a:lnTo>
                    <a:pt x="168" y="385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8" y="383"/>
                  </a:lnTo>
                  <a:lnTo>
                    <a:pt x="169" y="381"/>
                  </a:lnTo>
                  <a:lnTo>
                    <a:pt x="168" y="381"/>
                  </a:lnTo>
                  <a:lnTo>
                    <a:pt x="166" y="379"/>
                  </a:lnTo>
                  <a:lnTo>
                    <a:pt x="165" y="376"/>
                  </a:lnTo>
                  <a:lnTo>
                    <a:pt x="164" y="375"/>
                  </a:lnTo>
                  <a:lnTo>
                    <a:pt x="162" y="372"/>
                  </a:lnTo>
                  <a:lnTo>
                    <a:pt x="162" y="370"/>
                  </a:lnTo>
                  <a:lnTo>
                    <a:pt x="164" y="368"/>
                  </a:lnTo>
                  <a:lnTo>
                    <a:pt x="166" y="368"/>
                  </a:lnTo>
                  <a:lnTo>
                    <a:pt x="164" y="367"/>
                  </a:lnTo>
                  <a:lnTo>
                    <a:pt x="162" y="367"/>
                  </a:lnTo>
                  <a:lnTo>
                    <a:pt x="162" y="366"/>
                  </a:lnTo>
                  <a:lnTo>
                    <a:pt x="161" y="364"/>
                  </a:lnTo>
                  <a:lnTo>
                    <a:pt x="161" y="363"/>
                  </a:lnTo>
                  <a:lnTo>
                    <a:pt x="160" y="362"/>
                  </a:lnTo>
                  <a:lnTo>
                    <a:pt x="161" y="362"/>
                  </a:lnTo>
                  <a:lnTo>
                    <a:pt x="161" y="360"/>
                  </a:lnTo>
                  <a:lnTo>
                    <a:pt x="162" y="359"/>
                  </a:lnTo>
                  <a:lnTo>
                    <a:pt x="162" y="358"/>
                  </a:lnTo>
                  <a:lnTo>
                    <a:pt x="161" y="358"/>
                  </a:lnTo>
                  <a:lnTo>
                    <a:pt x="165" y="358"/>
                  </a:lnTo>
                  <a:lnTo>
                    <a:pt x="162" y="354"/>
                  </a:lnTo>
                  <a:lnTo>
                    <a:pt x="162" y="350"/>
                  </a:lnTo>
                  <a:lnTo>
                    <a:pt x="162" y="347"/>
                  </a:lnTo>
                  <a:lnTo>
                    <a:pt x="164" y="345"/>
                  </a:lnTo>
                  <a:lnTo>
                    <a:pt x="165" y="342"/>
                  </a:lnTo>
                  <a:lnTo>
                    <a:pt x="166" y="342"/>
                  </a:lnTo>
                  <a:lnTo>
                    <a:pt x="164" y="341"/>
                  </a:lnTo>
                  <a:lnTo>
                    <a:pt x="164" y="340"/>
                  </a:lnTo>
                  <a:lnTo>
                    <a:pt x="164" y="340"/>
                  </a:lnTo>
                  <a:lnTo>
                    <a:pt x="165" y="338"/>
                  </a:lnTo>
                  <a:lnTo>
                    <a:pt x="165" y="338"/>
                  </a:lnTo>
                  <a:lnTo>
                    <a:pt x="164" y="337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4" y="332"/>
                  </a:lnTo>
                  <a:lnTo>
                    <a:pt x="164" y="330"/>
                  </a:lnTo>
                  <a:lnTo>
                    <a:pt x="165" y="329"/>
                  </a:lnTo>
                  <a:lnTo>
                    <a:pt x="165" y="329"/>
                  </a:lnTo>
                  <a:lnTo>
                    <a:pt x="160" y="328"/>
                  </a:lnTo>
                  <a:lnTo>
                    <a:pt x="161" y="326"/>
                  </a:lnTo>
                  <a:lnTo>
                    <a:pt x="161" y="325"/>
                  </a:lnTo>
                  <a:lnTo>
                    <a:pt x="164" y="325"/>
                  </a:lnTo>
                  <a:lnTo>
                    <a:pt x="166" y="325"/>
                  </a:lnTo>
                  <a:lnTo>
                    <a:pt x="169" y="325"/>
                  </a:lnTo>
                  <a:lnTo>
                    <a:pt x="168" y="324"/>
                  </a:lnTo>
                  <a:lnTo>
                    <a:pt x="166" y="322"/>
                  </a:lnTo>
                  <a:lnTo>
                    <a:pt x="164" y="322"/>
                  </a:lnTo>
                  <a:lnTo>
                    <a:pt x="162" y="321"/>
                  </a:lnTo>
                  <a:lnTo>
                    <a:pt x="161" y="320"/>
                  </a:lnTo>
                  <a:lnTo>
                    <a:pt x="165" y="320"/>
                  </a:lnTo>
                  <a:lnTo>
                    <a:pt x="160" y="319"/>
                  </a:lnTo>
                  <a:lnTo>
                    <a:pt x="160" y="317"/>
                  </a:lnTo>
                  <a:lnTo>
                    <a:pt x="158" y="317"/>
                  </a:lnTo>
                  <a:lnTo>
                    <a:pt x="158" y="317"/>
                  </a:lnTo>
                  <a:lnTo>
                    <a:pt x="160" y="316"/>
                  </a:lnTo>
                  <a:lnTo>
                    <a:pt x="161" y="316"/>
                  </a:lnTo>
                  <a:lnTo>
                    <a:pt x="162" y="316"/>
                  </a:lnTo>
                  <a:lnTo>
                    <a:pt x="162" y="316"/>
                  </a:lnTo>
                  <a:lnTo>
                    <a:pt x="162" y="315"/>
                  </a:lnTo>
                  <a:lnTo>
                    <a:pt x="161" y="313"/>
                  </a:lnTo>
                  <a:lnTo>
                    <a:pt x="158" y="313"/>
                  </a:lnTo>
                  <a:lnTo>
                    <a:pt x="160" y="315"/>
                  </a:lnTo>
                  <a:lnTo>
                    <a:pt x="158" y="313"/>
                  </a:lnTo>
                  <a:lnTo>
                    <a:pt x="158" y="313"/>
                  </a:lnTo>
                  <a:lnTo>
                    <a:pt x="157" y="313"/>
                  </a:lnTo>
                  <a:lnTo>
                    <a:pt x="157" y="312"/>
                  </a:lnTo>
                  <a:lnTo>
                    <a:pt x="154" y="309"/>
                  </a:lnTo>
                  <a:lnTo>
                    <a:pt x="156" y="309"/>
                  </a:lnTo>
                  <a:lnTo>
                    <a:pt x="157" y="308"/>
                  </a:lnTo>
                  <a:lnTo>
                    <a:pt x="157" y="308"/>
                  </a:lnTo>
                  <a:lnTo>
                    <a:pt x="156" y="307"/>
                  </a:lnTo>
                  <a:lnTo>
                    <a:pt x="154" y="307"/>
                  </a:lnTo>
                  <a:lnTo>
                    <a:pt x="154" y="304"/>
                  </a:lnTo>
                  <a:lnTo>
                    <a:pt x="154" y="303"/>
                  </a:lnTo>
                  <a:lnTo>
                    <a:pt x="153" y="300"/>
                  </a:lnTo>
                  <a:lnTo>
                    <a:pt x="152" y="299"/>
                  </a:lnTo>
                  <a:lnTo>
                    <a:pt x="152" y="299"/>
                  </a:lnTo>
                  <a:lnTo>
                    <a:pt x="154" y="299"/>
                  </a:lnTo>
                  <a:lnTo>
                    <a:pt x="156" y="299"/>
                  </a:lnTo>
                  <a:lnTo>
                    <a:pt x="154" y="298"/>
                  </a:lnTo>
                  <a:lnTo>
                    <a:pt x="154" y="298"/>
                  </a:lnTo>
                  <a:lnTo>
                    <a:pt x="154" y="298"/>
                  </a:lnTo>
                  <a:lnTo>
                    <a:pt x="154" y="296"/>
                  </a:lnTo>
                  <a:lnTo>
                    <a:pt x="156" y="296"/>
                  </a:lnTo>
                  <a:lnTo>
                    <a:pt x="156" y="296"/>
                  </a:lnTo>
                  <a:lnTo>
                    <a:pt x="157" y="296"/>
                  </a:lnTo>
                  <a:lnTo>
                    <a:pt x="157" y="296"/>
                  </a:lnTo>
                  <a:lnTo>
                    <a:pt x="157" y="295"/>
                  </a:lnTo>
                  <a:lnTo>
                    <a:pt x="154" y="295"/>
                  </a:lnTo>
                  <a:lnTo>
                    <a:pt x="153" y="295"/>
                  </a:lnTo>
                  <a:lnTo>
                    <a:pt x="154" y="294"/>
                  </a:lnTo>
                  <a:lnTo>
                    <a:pt x="156" y="294"/>
                  </a:lnTo>
                  <a:lnTo>
                    <a:pt x="158" y="294"/>
                  </a:lnTo>
                  <a:lnTo>
                    <a:pt x="157" y="292"/>
                  </a:lnTo>
                  <a:lnTo>
                    <a:pt x="156" y="291"/>
                  </a:lnTo>
                  <a:lnTo>
                    <a:pt x="153" y="291"/>
                  </a:lnTo>
                  <a:lnTo>
                    <a:pt x="152" y="290"/>
                  </a:lnTo>
                  <a:lnTo>
                    <a:pt x="152" y="288"/>
                  </a:lnTo>
                  <a:lnTo>
                    <a:pt x="153" y="286"/>
                  </a:lnTo>
                  <a:lnTo>
                    <a:pt x="154" y="286"/>
                  </a:lnTo>
                  <a:lnTo>
                    <a:pt x="154" y="286"/>
                  </a:lnTo>
                  <a:lnTo>
                    <a:pt x="156" y="285"/>
                  </a:lnTo>
                  <a:lnTo>
                    <a:pt x="157" y="283"/>
                  </a:lnTo>
                  <a:lnTo>
                    <a:pt x="154" y="282"/>
                  </a:lnTo>
                  <a:lnTo>
                    <a:pt x="153" y="282"/>
                  </a:lnTo>
                  <a:lnTo>
                    <a:pt x="153" y="282"/>
                  </a:lnTo>
                  <a:lnTo>
                    <a:pt x="156" y="281"/>
                  </a:lnTo>
                  <a:lnTo>
                    <a:pt x="157" y="281"/>
                  </a:lnTo>
                  <a:lnTo>
                    <a:pt x="158" y="281"/>
                  </a:lnTo>
                  <a:lnTo>
                    <a:pt x="156" y="279"/>
                  </a:lnTo>
                  <a:lnTo>
                    <a:pt x="153" y="279"/>
                  </a:lnTo>
                  <a:lnTo>
                    <a:pt x="152" y="279"/>
                  </a:lnTo>
                  <a:lnTo>
                    <a:pt x="153" y="279"/>
                  </a:lnTo>
                  <a:lnTo>
                    <a:pt x="153" y="278"/>
                  </a:lnTo>
                  <a:lnTo>
                    <a:pt x="152" y="277"/>
                  </a:lnTo>
                  <a:lnTo>
                    <a:pt x="152" y="275"/>
                  </a:lnTo>
                  <a:lnTo>
                    <a:pt x="152" y="274"/>
                  </a:lnTo>
                  <a:lnTo>
                    <a:pt x="153" y="273"/>
                  </a:lnTo>
                  <a:lnTo>
                    <a:pt x="156" y="271"/>
                  </a:lnTo>
                  <a:lnTo>
                    <a:pt x="154" y="271"/>
                  </a:lnTo>
                  <a:lnTo>
                    <a:pt x="153" y="271"/>
                  </a:lnTo>
                  <a:lnTo>
                    <a:pt x="152" y="271"/>
                  </a:lnTo>
                  <a:lnTo>
                    <a:pt x="154" y="271"/>
                  </a:lnTo>
                  <a:lnTo>
                    <a:pt x="153" y="270"/>
                  </a:lnTo>
                  <a:lnTo>
                    <a:pt x="152" y="269"/>
                  </a:lnTo>
                  <a:lnTo>
                    <a:pt x="152" y="268"/>
                  </a:lnTo>
                  <a:lnTo>
                    <a:pt x="150" y="268"/>
                  </a:lnTo>
                  <a:lnTo>
                    <a:pt x="153" y="268"/>
                  </a:lnTo>
                  <a:lnTo>
                    <a:pt x="156" y="268"/>
                  </a:lnTo>
                  <a:lnTo>
                    <a:pt x="156" y="266"/>
                  </a:lnTo>
                  <a:lnTo>
                    <a:pt x="154" y="265"/>
                  </a:lnTo>
                  <a:lnTo>
                    <a:pt x="154" y="265"/>
                  </a:lnTo>
                  <a:lnTo>
                    <a:pt x="156" y="265"/>
                  </a:lnTo>
                  <a:lnTo>
                    <a:pt x="154" y="265"/>
                  </a:lnTo>
                  <a:lnTo>
                    <a:pt x="156" y="265"/>
                  </a:lnTo>
                  <a:lnTo>
                    <a:pt x="156" y="264"/>
                  </a:lnTo>
                  <a:lnTo>
                    <a:pt x="153" y="265"/>
                  </a:lnTo>
                  <a:lnTo>
                    <a:pt x="152" y="264"/>
                  </a:lnTo>
                  <a:lnTo>
                    <a:pt x="153" y="264"/>
                  </a:lnTo>
                  <a:lnTo>
                    <a:pt x="153" y="264"/>
                  </a:lnTo>
                  <a:lnTo>
                    <a:pt x="153" y="262"/>
                  </a:lnTo>
                  <a:lnTo>
                    <a:pt x="152" y="262"/>
                  </a:lnTo>
                  <a:lnTo>
                    <a:pt x="153" y="262"/>
                  </a:lnTo>
                  <a:lnTo>
                    <a:pt x="154" y="262"/>
                  </a:lnTo>
                  <a:lnTo>
                    <a:pt x="154" y="261"/>
                  </a:lnTo>
                  <a:lnTo>
                    <a:pt x="153" y="261"/>
                  </a:lnTo>
                  <a:lnTo>
                    <a:pt x="153" y="261"/>
                  </a:lnTo>
                  <a:lnTo>
                    <a:pt x="154" y="260"/>
                  </a:lnTo>
                  <a:lnTo>
                    <a:pt x="153" y="260"/>
                  </a:lnTo>
                  <a:lnTo>
                    <a:pt x="152" y="260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52" y="257"/>
                  </a:lnTo>
                  <a:lnTo>
                    <a:pt x="152" y="257"/>
                  </a:lnTo>
                  <a:lnTo>
                    <a:pt x="152" y="256"/>
                  </a:lnTo>
                  <a:lnTo>
                    <a:pt x="150" y="254"/>
                  </a:lnTo>
                  <a:lnTo>
                    <a:pt x="156" y="254"/>
                  </a:lnTo>
                  <a:lnTo>
                    <a:pt x="154" y="254"/>
                  </a:lnTo>
                  <a:lnTo>
                    <a:pt x="152" y="253"/>
                  </a:lnTo>
                  <a:lnTo>
                    <a:pt x="150" y="253"/>
                  </a:lnTo>
                  <a:lnTo>
                    <a:pt x="150" y="252"/>
                  </a:lnTo>
                  <a:lnTo>
                    <a:pt x="150" y="250"/>
                  </a:lnTo>
                  <a:lnTo>
                    <a:pt x="150" y="249"/>
                  </a:lnTo>
                  <a:lnTo>
                    <a:pt x="149" y="248"/>
                  </a:lnTo>
                  <a:lnTo>
                    <a:pt x="149" y="247"/>
                  </a:lnTo>
                  <a:lnTo>
                    <a:pt x="149" y="245"/>
                  </a:lnTo>
                  <a:lnTo>
                    <a:pt x="150" y="244"/>
                  </a:lnTo>
                  <a:lnTo>
                    <a:pt x="154" y="244"/>
                  </a:lnTo>
                  <a:lnTo>
                    <a:pt x="153" y="244"/>
                  </a:lnTo>
                  <a:lnTo>
                    <a:pt x="150" y="244"/>
                  </a:lnTo>
                  <a:lnTo>
                    <a:pt x="149" y="244"/>
                  </a:lnTo>
                  <a:lnTo>
                    <a:pt x="148" y="243"/>
                  </a:lnTo>
                  <a:lnTo>
                    <a:pt x="145" y="253"/>
                  </a:lnTo>
                  <a:lnTo>
                    <a:pt x="143" y="252"/>
                  </a:lnTo>
                  <a:lnTo>
                    <a:pt x="143" y="253"/>
                  </a:lnTo>
                  <a:lnTo>
                    <a:pt x="141" y="256"/>
                  </a:lnTo>
                  <a:lnTo>
                    <a:pt x="140" y="258"/>
                  </a:lnTo>
                  <a:lnTo>
                    <a:pt x="139" y="261"/>
                  </a:lnTo>
                  <a:lnTo>
                    <a:pt x="137" y="262"/>
                  </a:lnTo>
                  <a:lnTo>
                    <a:pt x="136" y="262"/>
                  </a:lnTo>
                  <a:lnTo>
                    <a:pt x="137" y="266"/>
                  </a:lnTo>
                  <a:lnTo>
                    <a:pt x="136" y="269"/>
                  </a:lnTo>
                  <a:lnTo>
                    <a:pt x="135" y="271"/>
                  </a:lnTo>
                  <a:lnTo>
                    <a:pt x="133" y="274"/>
                  </a:lnTo>
                  <a:lnTo>
                    <a:pt x="131" y="275"/>
                  </a:lnTo>
                  <a:lnTo>
                    <a:pt x="130" y="277"/>
                  </a:lnTo>
                  <a:lnTo>
                    <a:pt x="128" y="283"/>
                  </a:lnTo>
                  <a:lnTo>
                    <a:pt x="123" y="291"/>
                  </a:lnTo>
                  <a:lnTo>
                    <a:pt x="115" y="300"/>
                  </a:lnTo>
                  <a:lnTo>
                    <a:pt x="109" y="307"/>
                  </a:lnTo>
                  <a:lnTo>
                    <a:pt x="109" y="308"/>
                  </a:lnTo>
                  <a:lnTo>
                    <a:pt x="109" y="308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1" y="311"/>
                  </a:lnTo>
                  <a:lnTo>
                    <a:pt x="96" y="317"/>
                  </a:lnTo>
                  <a:lnTo>
                    <a:pt x="93" y="321"/>
                  </a:lnTo>
                  <a:lnTo>
                    <a:pt x="90" y="322"/>
                  </a:lnTo>
                  <a:lnTo>
                    <a:pt x="84" y="324"/>
                  </a:lnTo>
                  <a:lnTo>
                    <a:pt x="72" y="324"/>
                  </a:lnTo>
                  <a:lnTo>
                    <a:pt x="72" y="322"/>
                  </a:lnTo>
                  <a:lnTo>
                    <a:pt x="73" y="321"/>
                  </a:lnTo>
                  <a:lnTo>
                    <a:pt x="73" y="320"/>
                  </a:lnTo>
                  <a:lnTo>
                    <a:pt x="75" y="319"/>
                  </a:lnTo>
                  <a:lnTo>
                    <a:pt x="73" y="319"/>
                  </a:lnTo>
                  <a:lnTo>
                    <a:pt x="72" y="319"/>
                  </a:lnTo>
                  <a:lnTo>
                    <a:pt x="71" y="317"/>
                  </a:lnTo>
                  <a:lnTo>
                    <a:pt x="69" y="317"/>
                  </a:lnTo>
                  <a:lnTo>
                    <a:pt x="69" y="315"/>
                  </a:lnTo>
                  <a:lnTo>
                    <a:pt x="69" y="313"/>
                  </a:lnTo>
                  <a:lnTo>
                    <a:pt x="69" y="312"/>
                  </a:lnTo>
                  <a:lnTo>
                    <a:pt x="63" y="311"/>
                  </a:lnTo>
                  <a:lnTo>
                    <a:pt x="54" y="305"/>
                  </a:lnTo>
                  <a:lnTo>
                    <a:pt x="47" y="296"/>
                  </a:lnTo>
                  <a:lnTo>
                    <a:pt x="39" y="286"/>
                  </a:lnTo>
                  <a:lnTo>
                    <a:pt x="34" y="274"/>
                  </a:lnTo>
                  <a:lnTo>
                    <a:pt x="30" y="264"/>
                  </a:lnTo>
                  <a:lnTo>
                    <a:pt x="30" y="254"/>
                  </a:lnTo>
                  <a:lnTo>
                    <a:pt x="33" y="250"/>
                  </a:lnTo>
                  <a:lnTo>
                    <a:pt x="30" y="249"/>
                  </a:lnTo>
                  <a:lnTo>
                    <a:pt x="29" y="249"/>
                  </a:lnTo>
                  <a:lnTo>
                    <a:pt x="27" y="247"/>
                  </a:lnTo>
                  <a:lnTo>
                    <a:pt x="27" y="244"/>
                  </a:lnTo>
                  <a:lnTo>
                    <a:pt x="26" y="243"/>
                  </a:lnTo>
                  <a:lnTo>
                    <a:pt x="27" y="240"/>
                  </a:lnTo>
                  <a:lnTo>
                    <a:pt x="27" y="239"/>
                  </a:lnTo>
                  <a:lnTo>
                    <a:pt x="27" y="237"/>
                  </a:lnTo>
                  <a:lnTo>
                    <a:pt x="22" y="232"/>
                  </a:lnTo>
                  <a:lnTo>
                    <a:pt x="21" y="223"/>
                  </a:lnTo>
                  <a:lnTo>
                    <a:pt x="22" y="213"/>
                  </a:lnTo>
                  <a:lnTo>
                    <a:pt x="24" y="201"/>
                  </a:lnTo>
                  <a:lnTo>
                    <a:pt x="24" y="192"/>
                  </a:lnTo>
                  <a:lnTo>
                    <a:pt x="22" y="182"/>
                  </a:lnTo>
                  <a:lnTo>
                    <a:pt x="21" y="184"/>
                  </a:lnTo>
                  <a:lnTo>
                    <a:pt x="21" y="184"/>
                  </a:lnTo>
                  <a:lnTo>
                    <a:pt x="21" y="184"/>
                  </a:lnTo>
                  <a:lnTo>
                    <a:pt x="20" y="185"/>
                  </a:lnTo>
                  <a:lnTo>
                    <a:pt x="20" y="184"/>
                  </a:lnTo>
                  <a:lnTo>
                    <a:pt x="21" y="182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18" y="184"/>
                  </a:lnTo>
                  <a:lnTo>
                    <a:pt x="21" y="180"/>
                  </a:lnTo>
                  <a:lnTo>
                    <a:pt x="18" y="180"/>
                  </a:lnTo>
                  <a:lnTo>
                    <a:pt x="16" y="180"/>
                  </a:lnTo>
                  <a:lnTo>
                    <a:pt x="14" y="180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4" y="178"/>
                  </a:lnTo>
                  <a:lnTo>
                    <a:pt x="16" y="178"/>
                  </a:lnTo>
                  <a:lnTo>
                    <a:pt x="17" y="177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3" y="178"/>
                  </a:lnTo>
                  <a:lnTo>
                    <a:pt x="13" y="177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12" y="176"/>
                  </a:lnTo>
                  <a:lnTo>
                    <a:pt x="12" y="175"/>
                  </a:lnTo>
                  <a:lnTo>
                    <a:pt x="10" y="175"/>
                  </a:lnTo>
                  <a:lnTo>
                    <a:pt x="9" y="173"/>
                  </a:lnTo>
                  <a:lnTo>
                    <a:pt x="9" y="173"/>
                  </a:lnTo>
                  <a:lnTo>
                    <a:pt x="9" y="173"/>
                  </a:lnTo>
                  <a:lnTo>
                    <a:pt x="8" y="172"/>
                  </a:lnTo>
                  <a:lnTo>
                    <a:pt x="5" y="172"/>
                  </a:lnTo>
                  <a:lnTo>
                    <a:pt x="6" y="172"/>
                  </a:lnTo>
                  <a:lnTo>
                    <a:pt x="6" y="171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4" y="169"/>
                  </a:lnTo>
                  <a:lnTo>
                    <a:pt x="4" y="168"/>
                  </a:lnTo>
                  <a:lnTo>
                    <a:pt x="1" y="169"/>
                  </a:lnTo>
                  <a:lnTo>
                    <a:pt x="3" y="168"/>
                  </a:lnTo>
                  <a:lnTo>
                    <a:pt x="4" y="167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3" y="167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6" y="164"/>
                  </a:lnTo>
                  <a:lnTo>
                    <a:pt x="5" y="164"/>
                  </a:lnTo>
                  <a:lnTo>
                    <a:pt x="3" y="164"/>
                  </a:lnTo>
                  <a:lnTo>
                    <a:pt x="1" y="164"/>
                  </a:lnTo>
                  <a:lnTo>
                    <a:pt x="4" y="163"/>
                  </a:lnTo>
                  <a:lnTo>
                    <a:pt x="5" y="163"/>
                  </a:lnTo>
                  <a:lnTo>
                    <a:pt x="4" y="163"/>
                  </a:lnTo>
                  <a:lnTo>
                    <a:pt x="3" y="163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1" y="161"/>
                  </a:lnTo>
                  <a:lnTo>
                    <a:pt x="0" y="161"/>
                  </a:lnTo>
                  <a:lnTo>
                    <a:pt x="1" y="161"/>
                  </a:lnTo>
                  <a:lnTo>
                    <a:pt x="3" y="160"/>
                  </a:lnTo>
                  <a:lnTo>
                    <a:pt x="3" y="159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3" y="158"/>
                  </a:lnTo>
                  <a:lnTo>
                    <a:pt x="1" y="156"/>
                  </a:lnTo>
                  <a:lnTo>
                    <a:pt x="3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5"/>
                  </a:lnTo>
                  <a:lnTo>
                    <a:pt x="4" y="155"/>
                  </a:lnTo>
                  <a:lnTo>
                    <a:pt x="3" y="154"/>
                  </a:lnTo>
                  <a:lnTo>
                    <a:pt x="1" y="152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1" y="152"/>
                  </a:lnTo>
                  <a:lnTo>
                    <a:pt x="3" y="151"/>
                  </a:lnTo>
                  <a:lnTo>
                    <a:pt x="3" y="151"/>
                  </a:lnTo>
                  <a:lnTo>
                    <a:pt x="1" y="150"/>
                  </a:lnTo>
                  <a:lnTo>
                    <a:pt x="1" y="148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4" y="148"/>
                  </a:lnTo>
                  <a:lnTo>
                    <a:pt x="3" y="148"/>
                  </a:lnTo>
                  <a:lnTo>
                    <a:pt x="3" y="147"/>
                  </a:lnTo>
                  <a:lnTo>
                    <a:pt x="4" y="147"/>
                  </a:lnTo>
                  <a:lnTo>
                    <a:pt x="4" y="147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6"/>
                  </a:lnTo>
                  <a:lnTo>
                    <a:pt x="3" y="144"/>
                  </a:lnTo>
                  <a:lnTo>
                    <a:pt x="3" y="144"/>
                  </a:lnTo>
                  <a:lnTo>
                    <a:pt x="1" y="142"/>
                  </a:lnTo>
                  <a:lnTo>
                    <a:pt x="3" y="141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6" y="138"/>
                  </a:lnTo>
                  <a:lnTo>
                    <a:pt x="6" y="139"/>
                  </a:lnTo>
                  <a:lnTo>
                    <a:pt x="8" y="141"/>
                  </a:lnTo>
                  <a:lnTo>
                    <a:pt x="8" y="139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10" y="139"/>
                  </a:lnTo>
                  <a:lnTo>
                    <a:pt x="12" y="141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10" y="135"/>
                  </a:lnTo>
                  <a:lnTo>
                    <a:pt x="12" y="134"/>
                  </a:lnTo>
                  <a:lnTo>
                    <a:pt x="13" y="134"/>
                  </a:lnTo>
                  <a:lnTo>
                    <a:pt x="13" y="135"/>
                  </a:lnTo>
                  <a:lnTo>
                    <a:pt x="13" y="133"/>
                  </a:lnTo>
                  <a:lnTo>
                    <a:pt x="12" y="130"/>
                  </a:lnTo>
                  <a:lnTo>
                    <a:pt x="10" y="129"/>
                  </a:lnTo>
                  <a:lnTo>
                    <a:pt x="9" y="126"/>
                  </a:lnTo>
                  <a:lnTo>
                    <a:pt x="9" y="125"/>
                  </a:lnTo>
                  <a:lnTo>
                    <a:pt x="10" y="122"/>
                  </a:lnTo>
                  <a:lnTo>
                    <a:pt x="12" y="121"/>
                  </a:lnTo>
                  <a:lnTo>
                    <a:pt x="12" y="120"/>
                  </a:lnTo>
                  <a:lnTo>
                    <a:pt x="10" y="118"/>
                  </a:lnTo>
                  <a:lnTo>
                    <a:pt x="10" y="116"/>
                  </a:lnTo>
                  <a:lnTo>
                    <a:pt x="9" y="113"/>
                  </a:lnTo>
                  <a:lnTo>
                    <a:pt x="9" y="112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5" y="108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6" y="108"/>
                  </a:lnTo>
                  <a:lnTo>
                    <a:pt x="4" y="108"/>
                  </a:lnTo>
                  <a:lnTo>
                    <a:pt x="6" y="105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4" y="99"/>
                  </a:lnTo>
                  <a:lnTo>
                    <a:pt x="8" y="99"/>
                  </a:lnTo>
                  <a:lnTo>
                    <a:pt x="12" y="99"/>
                  </a:lnTo>
                  <a:lnTo>
                    <a:pt x="14" y="99"/>
                  </a:lnTo>
                  <a:lnTo>
                    <a:pt x="16" y="100"/>
                  </a:lnTo>
                  <a:lnTo>
                    <a:pt x="18" y="103"/>
                  </a:lnTo>
                  <a:lnTo>
                    <a:pt x="20" y="104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4" y="105"/>
                  </a:lnTo>
                  <a:lnTo>
                    <a:pt x="25" y="105"/>
                  </a:lnTo>
                  <a:lnTo>
                    <a:pt x="25" y="105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27" y="108"/>
                  </a:lnTo>
                  <a:lnTo>
                    <a:pt x="26" y="108"/>
                  </a:lnTo>
                  <a:lnTo>
                    <a:pt x="25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4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7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6" y="114"/>
                  </a:lnTo>
                  <a:lnTo>
                    <a:pt x="29" y="114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3" y="116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8"/>
                  </a:lnTo>
                  <a:lnTo>
                    <a:pt x="33" y="118"/>
                  </a:lnTo>
                  <a:lnTo>
                    <a:pt x="27" y="118"/>
                  </a:lnTo>
                  <a:lnTo>
                    <a:pt x="30" y="120"/>
                  </a:lnTo>
                  <a:lnTo>
                    <a:pt x="30" y="121"/>
                  </a:lnTo>
                  <a:lnTo>
                    <a:pt x="30" y="122"/>
                  </a:lnTo>
                  <a:lnTo>
                    <a:pt x="29" y="122"/>
                  </a:lnTo>
                  <a:lnTo>
                    <a:pt x="30" y="122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29" y="124"/>
                  </a:lnTo>
                  <a:lnTo>
                    <a:pt x="30" y="124"/>
                  </a:lnTo>
                  <a:lnTo>
                    <a:pt x="30" y="125"/>
                  </a:lnTo>
                  <a:lnTo>
                    <a:pt x="31" y="125"/>
                  </a:lnTo>
                  <a:lnTo>
                    <a:pt x="31" y="126"/>
                  </a:lnTo>
                  <a:lnTo>
                    <a:pt x="31" y="126"/>
                  </a:lnTo>
                  <a:lnTo>
                    <a:pt x="33" y="126"/>
                  </a:lnTo>
                  <a:lnTo>
                    <a:pt x="31" y="127"/>
                  </a:lnTo>
                  <a:lnTo>
                    <a:pt x="30" y="127"/>
                  </a:lnTo>
                  <a:lnTo>
                    <a:pt x="34" y="127"/>
                  </a:lnTo>
                  <a:lnTo>
                    <a:pt x="33" y="127"/>
                  </a:lnTo>
                  <a:lnTo>
                    <a:pt x="33" y="127"/>
                  </a:lnTo>
                  <a:lnTo>
                    <a:pt x="29" y="129"/>
                  </a:lnTo>
                  <a:lnTo>
                    <a:pt x="25" y="129"/>
                  </a:lnTo>
                  <a:lnTo>
                    <a:pt x="26" y="129"/>
                  </a:lnTo>
                  <a:lnTo>
                    <a:pt x="29" y="129"/>
                  </a:lnTo>
                  <a:lnTo>
                    <a:pt x="31" y="130"/>
                  </a:lnTo>
                  <a:lnTo>
                    <a:pt x="34" y="130"/>
                  </a:lnTo>
                  <a:lnTo>
                    <a:pt x="35" y="130"/>
                  </a:lnTo>
                  <a:lnTo>
                    <a:pt x="34" y="130"/>
                  </a:lnTo>
                  <a:lnTo>
                    <a:pt x="34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5" y="131"/>
                  </a:lnTo>
                  <a:lnTo>
                    <a:pt x="37" y="131"/>
                  </a:lnTo>
                  <a:lnTo>
                    <a:pt x="37" y="133"/>
                  </a:lnTo>
                  <a:lnTo>
                    <a:pt x="39" y="133"/>
                  </a:lnTo>
                  <a:lnTo>
                    <a:pt x="38" y="134"/>
                  </a:lnTo>
                  <a:lnTo>
                    <a:pt x="37" y="134"/>
                  </a:lnTo>
                  <a:lnTo>
                    <a:pt x="38" y="134"/>
                  </a:lnTo>
                  <a:lnTo>
                    <a:pt x="38" y="135"/>
                  </a:lnTo>
                  <a:lnTo>
                    <a:pt x="39" y="135"/>
                  </a:lnTo>
                  <a:lnTo>
                    <a:pt x="39" y="135"/>
                  </a:lnTo>
                  <a:lnTo>
                    <a:pt x="39" y="137"/>
                  </a:lnTo>
                  <a:lnTo>
                    <a:pt x="41" y="137"/>
                  </a:lnTo>
                  <a:lnTo>
                    <a:pt x="39" y="137"/>
                  </a:lnTo>
                  <a:lnTo>
                    <a:pt x="39" y="138"/>
                  </a:lnTo>
                  <a:lnTo>
                    <a:pt x="39" y="139"/>
                  </a:lnTo>
                  <a:lnTo>
                    <a:pt x="41" y="141"/>
                  </a:lnTo>
                  <a:lnTo>
                    <a:pt x="41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41" y="144"/>
                  </a:lnTo>
                  <a:lnTo>
                    <a:pt x="42" y="144"/>
                  </a:lnTo>
                  <a:lnTo>
                    <a:pt x="41" y="146"/>
                  </a:lnTo>
                  <a:lnTo>
                    <a:pt x="41" y="146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1" y="147"/>
                  </a:lnTo>
                  <a:lnTo>
                    <a:pt x="42" y="148"/>
                  </a:lnTo>
                  <a:lnTo>
                    <a:pt x="41" y="148"/>
                  </a:lnTo>
                  <a:lnTo>
                    <a:pt x="41" y="148"/>
                  </a:lnTo>
                  <a:lnTo>
                    <a:pt x="41" y="148"/>
                  </a:lnTo>
                  <a:lnTo>
                    <a:pt x="42" y="148"/>
                  </a:lnTo>
                  <a:lnTo>
                    <a:pt x="43" y="148"/>
                  </a:lnTo>
                  <a:lnTo>
                    <a:pt x="42" y="150"/>
                  </a:lnTo>
                  <a:lnTo>
                    <a:pt x="44" y="150"/>
                  </a:lnTo>
                  <a:lnTo>
                    <a:pt x="38" y="150"/>
                  </a:lnTo>
                  <a:lnTo>
                    <a:pt x="41" y="150"/>
                  </a:lnTo>
                  <a:lnTo>
                    <a:pt x="42" y="151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1" y="154"/>
                  </a:lnTo>
                  <a:lnTo>
                    <a:pt x="42" y="154"/>
                  </a:lnTo>
                  <a:lnTo>
                    <a:pt x="43" y="154"/>
                  </a:lnTo>
                  <a:lnTo>
                    <a:pt x="44" y="152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6" y="155"/>
                  </a:lnTo>
                  <a:lnTo>
                    <a:pt x="46" y="156"/>
                  </a:lnTo>
                  <a:lnTo>
                    <a:pt x="46" y="158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7" y="159"/>
                  </a:lnTo>
                  <a:lnTo>
                    <a:pt x="48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46" y="161"/>
                  </a:lnTo>
                  <a:lnTo>
                    <a:pt x="46" y="161"/>
                  </a:lnTo>
                  <a:lnTo>
                    <a:pt x="44" y="161"/>
                  </a:lnTo>
                  <a:lnTo>
                    <a:pt x="46" y="161"/>
                  </a:lnTo>
                  <a:lnTo>
                    <a:pt x="47" y="163"/>
                  </a:lnTo>
                  <a:lnTo>
                    <a:pt x="47" y="163"/>
                  </a:lnTo>
                  <a:lnTo>
                    <a:pt x="44" y="163"/>
                  </a:lnTo>
                  <a:lnTo>
                    <a:pt x="44" y="164"/>
                  </a:lnTo>
                  <a:lnTo>
                    <a:pt x="44" y="164"/>
                  </a:lnTo>
                  <a:lnTo>
                    <a:pt x="46" y="164"/>
                  </a:lnTo>
                  <a:lnTo>
                    <a:pt x="46" y="165"/>
                  </a:lnTo>
                  <a:lnTo>
                    <a:pt x="47" y="165"/>
                  </a:lnTo>
                  <a:lnTo>
                    <a:pt x="46" y="165"/>
                  </a:lnTo>
                  <a:lnTo>
                    <a:pt x="44" y="165"/>
                  </a:lnTo>
                  <a:lnTo>
                    <a:pt x="42" y="167"/>
                  </a:lnTo>
                  <a:lnTo>
                    <a:pt x="43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3" y="167"/>
                  </a:lnTo>
                  <a:lnTo>
                    <a:pt x="42" y="168"/>
                  </a:lnTo>
                  <a:lnTo>
                    <a:pt x="42" y="168"/>
                  </a:lnTo>
                  <a:lnTo>
                    <a:pt x="43" y="168"/>
                  </a:lnTo>
                  <a:lnTo>
                    <a:pt x="44" y="168"/>
                  </a:lnTo>
                  <a:lnTo>
                    <a:pt x="44" y="16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46" y="169"/>
                  </a:lnTo>
                  <a:lnTo>
                    <a:pt x="47" y="169"/>
                  </a:lnTo>
                  <a:lnTo>
                    <a:pt x="48" y="169"/>
                  </a:lnTo>
                  <a:lnTo>
                    <a:pt x="48" y="169"/>
                  </a:lnTo>
                  <a:lnTo>
                    <a:pt x="48" y="169"/>
                  </a:lnTo>
                  <a:lnTo>
                    <a:pt x="47" y="169"/>
                  </a:lnTo>
                  <a:lnTo>
                    <a:pt x="46" y="169"/>
                  </a:lnTo>
                  <a:lnTo>
                    <a:pt x="44" y="169"/>
                  </a:lnTo>
                  <a:lnTo>
                    <a:pt x="44" y="171"/>
                  </a:lnTo>
                  <a:lnTo>
                    <a:pt x="43" y="169"/>
                  </a:lnTo>
                  <a:lnTo>
                    <a:pt x="42" y="171"/>
                  </a:lnTo>
                  <a:lnTo>
                    <a:pt x="41" y="172"/>
                  </a:lnTo>
                  <a:lnTo>
                    <a:pt x="43" y="172"/>
                  </a:lnTo>
                  <a:lnTo>
                    <a:pt x="42" y="172"/>
                  </a:lnTo>
                  <a:lnTo>
                    <a:pt x="42" y="173"/>
                  </a:lnTo>
                  <a:lnTo>
                    <a:pt x="42" y="175"/>
                  </a:lnTo>
                  <a:lnTo>
                    <a:pt x="41" y="175"/>
                  </a:lnTo>
                  <a:lnTo>
                    <a:pt x="41" y="176"/>
                  </a:lnTo>
                  <a:lnTo>
                    <a:pt x="41" y="176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35" y="177"/>
                  </a:lnTo>
                  <a:lnTo>
                    <a:pt x="34" y="178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0" y="178"/>
                  </a:lnTo>
                  <a:lnTo>
                    <a:pt x="30" y="178"/>
                  </a:lnTo>
                  <a:lnTo>
                    <a:pt x="30" y="178"/>
                  </a:lnTo>
                  <a:lnTo>
                    <a:pt x="29" y="178"/>
                  </a:lnTo>
                  <a:lnTo>
                    <a:pt x="29" y="177"/>
                  </a:lnTo>
                  <a:lnTo>
                    <a:pt x="27" y="177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6" y="180"/>
                  </a:lnTo>
                  <a:lnTo>
                    <a:pt x="27" y="184"/>
                  </a:lnTo>
                  <a:lnTo>
                    <a:pt x="33" y="189"/>
                  </a:lnTo>
                  <a:lnTo>
                    <a:pt x="38" y="196"/>
                  </a:lnTo>
                  <a:lnTo>
                    <a:pt x="39" y="203"/>
                  </a:lnTo>
                  <a:lnTo>
                    <a:pt x="34" y="211"/>
                  </a:lnTo>
                  <a:lnTo>
                    <a:pt x="34" y="211"/>
                  </a:lnTo>
                  <a:lnTo>
                    <a:pt x="35" y="213"/>
                  </a:lnTo>
                  <a:lnTo>
                    <a:pt x="37" y="213"/>
                  </a:lnTo>
                  <a:lnTo>
                    <a:pt x="37" y="213"/>
                  </a:lnTo>
                  <a:lnTo>
                    <a:pt x="38" y="213"/>
                  </a:lnTo>
                  <a:lnTo>
                    <a:pt x="37" y="213"/>
                  </a:lnTo>
                  <a:lnTo>
                    <a:pt x="35" y="214"/>
                  </a:lnTo>
                  <a:lnTo>
                    <a:pt x="38" y="214"/>
                  </a:lnTo>
                  <a:lnTo>
                    <a:pt x="38" y="214"/>
                  </a:lnTo>
                  <a:lnTo>
                    <a:pt x="38" y="215"/>
                  </a:lnTo>
                  <a:lnTo>
                    <a:pt x="37" y="215"/>
                  </a:lnTo>
                  <a:lnTo>
                    <a:pt x="35" y="216"/>
                  </a:lnTo>
                  <a:lnTo>
                    <a:pt x="35" y="216"/>
                  </a:lnTo>
                  <a:lnTo>
                    <a:pt x="37" y="218"/>
                  </a:lnTo>
                  <a:lnTo>
                    <a:pt x="39" y="220"/>
                  </a:lnTo>
                  <a:lnTo>
                    <a:pt x="41" y="222"/>
                  </a:lnTo>
                  <a:lnTo>
                    <a:pt x="43" y="224"/>
                  </a:lnTo>
                  <a:lnTo>
                    <a:pt x="44" y="227"/>
                  </a:lnTo>
                  <a:lnTo>
                    <a:pt x="44" y="230"/>
                  </a:lnTo>
                  <a:lnTo>
                    <a:pt x="44" y="232"/>
                  </a:lnTo>
                  <a:lnTo>
                    <a:pt x="43" y="233"/>
                  </a:lnTo>
                  <a:lnTo>
                    <a:pt x="44" y="233"/>
                  </a:lnTo>
                  <a:lnTo>
                    <a:pt x="46" y="235"/>
                  </a:lnTo>
                  <a:lnTo>
                    <a:pt x="47" y="236"/>
                  </a:lnTo>
                  <a:lnTo>
                    <a:pt x="47" y="237"/>
                  </a:lnTo>
                  <a:lnTo>
                    <a:pt x="48" y="239"/>
                  </a:lnTo>
                  <a:lnTo>
                    <a:pt x="50" y="239"/>
                  </a:lnTo>
                  <a:lnTo>
                    <a:pt x="50" y="240"/>
                  </a:lnTo>
                  <a:lnTo>
                    <a:pt x="48" y="241"/>
                  </a:lnTo>
                  <a:lnTo>
                    <a:pt x="48" y="243"/>
                  </a:lnTo>
                  <a:lnTo>
                    <a:pt x="50" y="244"/>
                  </a:lnTo>
                  <a:lnTo>
                    <a:pt x="50" y="245"/>
                  </a:lnTo>
                  <a:lnTo>
                    <a:pt x="47" y="245"/>
                  </a:lnTo>
                  <a:lnTo>
                    <a:pt x="50" y="249"/>
                  </a:lnTo>
                  <a:lnTo>
                    <a:pt x="52" y="254"/>
                  </a:lnTo>
                  <a:lnTo>
                    <a:pt x="52" y="258"/>
                  </a:lnTo>
                  <a:lnTo>
                    <a:pt x="54" y="261"/>
                  </a:lnTo>
                  <a:lnTo>
                    <a:pt x="52" y="264"/>
                  </a:lnTo>
                  <a:lnTo>
                    <a:pt x="52" y="265"/>
                  </a:lnTo>
                  <a:lnTo>
                    <a:pt x="54" y="266"/>
                  </a:lnTo>
                  <a:lnTo>
                    <a:pt x="55" y="266"/>
                  </a:lnTo>
                  <a:lnTo>
                    <a:pt x="55" y="268"/>
                  </a:lnTo>
                  <a:lnTo>
                    <a:pt x="55" y="269"/>
                  </a:lnTo>
                  <a:lnTo>
                    <a:pt x="55" y="269"/>
                  </a:lnTo>
                  <a:lnTo>
                    <a:pt x="55" y="270"/>
                  </a:lnTo>
                  <a:lnTo>
                    <a:pt x="56" y="269"/>
                  </a:lnTo>
                  <a:lnTo>
                    <a:pt x="56" y="270"/>
                  </a:lnTo>
                  <a:lnTo>
                    <a:pt x="58" y="271"/>
                  </a:lnTo>
                  <a:lnTo>
                    <a:pt x="59" y="274"/>
                  </a:lnTo>
                  <a:lnTo>
                    <a:pt x="59" y="277"/>
                  </a:lnTo>
                  <a:lnTo>
                    <a:pt x="60" y="279"/>
                  </a:lnTo>
                  <a:lnTo>
                    <a:pt x="60" y="281"/>
                  </a:lnTo>
                  <a:lnTo>
                    <a:pt x="63" y="281"/>
                  </a:lnTo>
                  <a:lnTo>
                    <a:pt x="64" y="279"/>
                  </a:lnTo>
                  <a:lnTo>
                    <a:pt x="64" y="282"/>
                  </a:lnTo>
                  <a:lnTo>
                    <a:pt x="65" y="283"/>
                  </a:lnTo>
                  <a:lnTo>
                    <a:pt x="64" y="283"/>
                  </a:lnTo>
                  <a:lnTo>
                    <a:pt x="63" y="285"/>
                  </a:lnTo>
                  <a:lnTo>
                    <a:pt x="60" y="286"/>
                  </a:lnTo>
                  <a:lnTo>
                    <a:pt x="59" y="287"/>
                  </a:lnTo>
                  <a:lnTo>
                    <a:pt x="60" y="287"/>
                  </a:lnTo>
                  <a:lnTo>
                    <a:pt x="63" y="287"/>
                  </a:lnTo>
                  <a:lnTo>
                    <a:pt x="64" y="287"/>
                  </a:lnTo>
                  <a:lnTo>
                    <a:pt x="67" y="287"/>
                  </a:lnTo>
                  <a:lnTo>
                    <a:pt x="68" y="288"/>
                  </a:lnTo>
                  <a:lnTo>
                    <a:pt x="64" y="290"/>
                  </a:lnTo>
                  <a:lnTo>
                    <a:pt x="71" y="288"/>
                  </a:lnTo>
                  <a:lnTo>
                    <a:pt x="72" y="290"/>
                  </a:lnTo>
                  <a:lnTo>
                    <a:pt x="72" y="290"/>
                  </a:lnTo>
                  <a:lnTo>
                    <a:pt x="73" y="290"/>
                  </a:lnTo>
                  <a:lnTo>
                    <a:pt x="73" y="291"/>
                  </a:lnTo>
                  <a:lnTo>
                    <a:pt x="72" y="292"/>
                  </a:lnTo>
                  <a:lnTo>
                    <a:pt x="71" y="292"/>
                  </a:lnTo>
                  <a:lnTo>
                    <a:pt x="71" y="292"/>
                  </a:lnTo>
                  <a:lnTo>
                    <a:pt x="69" y="294"/>
                  </a:lnTo>
                  <a:lnTo>
                    <a:pt x="71" y="294"/>
                  </a:lnTo>
                  <a:lnTo>
                    <a:pt x="73" y="295"/>
                  </a:lnTo>
                  <a:lnTo>
                    <a:pt x="75" y="294"/>
                  </a:lnTo>
                  <a:lnTo>
                    <a:pt x="73" y="294"/>
                  </a:lnTo>
                  <a:lnTo>
                    <a:pt x="75" y="294"/>
                  </a:lnTo>
                  <a:lnTo>
                    <a:pt x="76" y="294"/>
                  </a:lnTo>
                  <a:lnTo>
                    <a:pt x="77" y="294"/>
                  </a:lnTo>
                  <a:lnTo>
                    <a:pt x="81" y="295"/>
                  </a:lnTo>
                  <a:lnTo>
                    <a:pt x="78" y="296"/>
                  </a:lnTo>
                  <a:lnTo>
                    <a:pt x="80" y="298"/>
                  </a:lnTo>
                  <a:lnTo>
                    <a:pt x="81" y="298"/>
                  </a:lnTo>
                  <a:lnTo>
                    <a:pt x="81" y="296"/>
                  </a:lnTo>
                  <a:lnTo>
                    <a:pt x="84" y="296"/>
                  </a:lnTo>
                  <a:lnTo>
                    <a:pt x="86" y="295"/>
                  </a:lnTo>
                  <a:lnTo>
                    <a:pt x="89" y="295"/>
                  </a:lnTo>
                  <a:lnTo>
                    <a:pt x="90" y="295"/>
                  </a:lnTo>
                  <a:lnTo>
                    <a:pt x="90" y="292"/>
                  </a:lnTo>
                  <a:lnTo>
                    <a:pt x="89" y="291"/>
                  </a:lnTo>
                  <a:lnTo>
                    <a:pt x="89" y="290"/>
                  </a:lnTo>
                  <a:lnTo>
                    <a:pt x="89" y="290"/>
                  </a:lnTo>
                  <a:lnTo>
                    <a:pt x="89" y="290"/>
                  </a:lnTo>
                  <a:lnTo>
                    <a:pt x="90" y="290"/>
                  </a:lnTo>
                  <a:lnTo>
                    <a:pt x="92" y="291"/>
                  </a:lnTo>
                  <a:lnTo>
                    <a:pt x="93" y="292"/>
                  </a:lnTo>
                  <a:lnTo>
                    <a:pt x="94" y="292"/>
                  </a:lnTo>
                  <a:lnTo>
                    <a:pt x="93" y="291"/>
                  </a:lnTo>
                  <a:lnTo>
                    <a:pt x="93" y="290"/>
                  </a:lnTo>
                  <a:lnTo>
                    <a:pt x="92" y="288"/>
                  </a:lnTo>
                  <a:lnTo>
                    <a:pt x="90" y="287"/>
                  </a:lnTo>
                  <a:lnTo>
                    <a:pt x="92" y="287"/>
                  </a:lnTo>
                  <a:lnTo>
                    <a:pt x="92" y="287"/>
                  </a:lnTo>
                  <a:lnTo>
                    <a:pt x="93" y="286"/>
                  </a:lnTo>
                  <a:lnTo>
                    <a:pt x="93" y="285"/>
                  </a:lnTo>
                  <a:lnTo>
                    <a:pt x="94" y="283"/>
                  </a:lnTo>
                  <a:lnTo>
                    <a:pt x="96" y="282"/>
                  </a:lnTo>
                  <a:lnTo>
                    <a:pt x="97" y="282"/>
                  </a:lnTo>
                  <a:lnTo>
                    <a:pt x="99" y="283"/>
                  </a:lnTo>
                  <a:lnTo>
                    <a:pt x="98" y="282"/>
                  </a:lnTo>
                  <a:lnTo>
                    <a:pt x="98" y="282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98" y="281"/>
                  </a:lnTo>
                  <a:lnTo>
                    <a:pt x="99" y="282"/>
                  </a:lnTo>
                  <a:lnTo>
                    <a:pt x="99" y="279"/>
                  </a:lnTo>
                  <a:lnTo>
                    <a:pt x="98" y="278"/>
                  </a:lnTo>
                  <a:lnTo>
                    <a:pt x="98" y="277"/>
                  </a:lnTo>
                  <a:lnTo>
                    <a:pt x="98" y="275"/>
                  </a:lnTo>
                  <a:lnTo>
                    <a:pt x="101" y="277"/>
                  </a:lnTo>
                  <a:lnTo>
                    <a:pt x="103" y="278"/>
                  </a:lnTo>
                  <a:lnTo>
                    <a:pt x="103" y="277"/>
                  </a:lnTo>
                  <a:lnTo>
                    <a:pt x="103" y="275"/>
                  </a:lnTo>
                  <a:lnTo>
                    <a:pt x="103" y="277"/>
                  </a:lnTo>
                  <a:lnTo>
                    <a:pt x="105" y="277"/>
                  </a:lnTo>
                  <a:lnTo>
                    <a:pt x="105" y="277"/>
                  </a:lnTo>
                  <a:lnTo>
                    <a:pt x="105" y="275"/>
                  </a:lnTo>
                  <a:lnTo>
                    <a:pt x="105" y="275"/>
                  </a:lnTo>
                  <a:lnTo>
                    <a:pt x="106" y="275"/>
                  </a:lnTo>
                  <a:lnTo>
                    <a:pt x="103" y="275"/>
                  </a:lnTo>
                  <a:lnTo>
                    <a:pt x="102" y="274"/>
                  </a:lnTo>
                  <a:lnTo>
                    <a:pt x="102" y="273"/>
                  </a:lnTo>
                  <a:lnTo>
                    <a:pt x="103" y="273"/>
                  </a:lnTo>
                  <a:lnTo>
                    <a:pt x="103" y="273"/>
                  </a:lnTo>
                  <a:lnTo>
                    <a:pt x="105" y="273"/>
                  </a:lnTo>
                  <a:lnTo>
                    <a:pt x="103" y="271"/>
                  </a:lnTo>
                  <a:lnTo>
                    <a:pt x="103" y="270"/>
                  </a:lnTo>
                  <a:lnTo>
                    <a:pt x="103" y="270"/>
                  </a:lnTo>
                  <a:lnTo>
                    <a:pt x="105" y="271"/>
                  </a:lnTo>
                  <a:lnTo>
                    <a:pt x="105" y="271"/>
                  </a:lnTo>
                  <a:lnTo>
                    <a:pt x="105" y="271"/>
                  </a:lnTo>
                  <a:lnTo>
                    <a:pt x="103" y="271"/>
                  </a:lnTo>
                  <a:lnTo>
                    <a:pt x="105" y="271"/>
                  </a:lnTo>
                  <a:lnTo>
                    <a:pt x="106" y="273"/>
                  </a:lnTo>
                  <a:lnTo>
                    <a:pt x="106" y="271"/>
                  </a:lnTo>
                  <a:lnTo>
                    <a:pt x="106" y="271"/>
                  </a:lnTo>
                  <a:lnTo>
                    <a:pt x="105" y="270"/>
                  </a:lnTo>
                  <a:lnTo>
                    <a:pt x="105" y="269"/>
                  </a:lnTo>
                  <a:lnTo>
                    <a:pt x="105" y="269"/>
                  </a:lnTo>
                  <a:lnTo>
                    <a:pt x="106" y="270"/>
                  </a:lnTo>
                  <a:lnTo>
                    <a:pt x="107" y="270"/>
                  </a:lnTo>
                  <a:lnTo>
                    <a:pt x="107" y="270"/>
                  </a:lnTo>
                  <a:lnTo>
                    <a:pt x="106" y="269"/>
                  </a:lnTo>
                  <a:lnTo>
                    <a:pt x="105" y="266"/>
                  </a:lnTo>
                  <a:lnTo>
                    <a:pt x="106" y="266"/>
                  </a:lnTo>
                  <a:lnTo>
                    <a:pt x="107" y="266"/>
                  </a:lnTo>
                  <a:lnTo>
                    <a:pt x="107" y="265"/>
                  </a:lnTo>
                  <a:lnTo>
                    <a:pt x="109" y="265"/>
                  </a:lnTo>
                  <a:lnTo>
                    <a:pt x="107" y="262"/>
                  </a:lnTo>
                  <a:lnTo>
                    <a:pt x="113" y="265"/>
                  </a:lnTo>
                  <a:lnTo>
                    <a:pt x="111" y="264"/>
                  </a:lnTo>
                  <a:lnTo>
                    <a:pt x="110" y="261"/>
                  </a:lnTo>
                  <a:lnTo>
                    <a:pt x="110" y="258"/>
                  </a:lnTo>
                  <a:lnTo>
                    <a:pt x="111" y="256"/>
                  </a:lnTo>
                  <a:lnTo>
                    <a:pt x="114" y="253"/>
                  </a:lnTo>
                  <a:lnTo>
                    <a:pt x="116" y="253"/>
                  </a:lnTo>
                  <a:lnTo>
                    <a:pt x="119" y="254"/>
                  </a:lnTo>
                  <a:lnTo>
                    <a:pt x="118" y="253"/>
                  </a:lnTo>
                  <a:lnTo>
                    <a:pt x="118" y="252"/>
                  </a:lnTo>
                  <a:lnTo>
                    <a:pt x="118" y="252"/>
                  </a:lnTo>
                  <a:lnTo>
                    <a:pt x="116" y="250"/>
                  </a:lnTo>
                  <a:lnTo>
                    <a:pt x="115" y="250"/>
                  </a:lnTo>
                  <a:lnTo>
                    <a:pt x="115" y="249"/>
                  </a:lnTo>
                  <a:lnTo>
                    <a:pt x="115" y="249"/>
                  </a:lnTo>
                  <a:lnTo>
                    <a:pt x="115" y="249"/>
                  </a:lnTo>
                  <a:lnTo>
                    <a:pt x="116" y="249"/>
                  </a:lnTo>
                  <a:lnTo>
                    <a:pt x="116" y="249"/>
                  </a:lnTo>
                  <a:lnTo>
                    <a:pt x="116" y="248"/>
                  </a:lnTo>
                  <a:lnTo>
                    <a:pt x="115" y="247"/>
                  </a:lnTo>
                  <a:lnTo>
                    <a:pt x="118" y="248"/>
                  </a:lnTo>
                  <a:lnTo>
                    <a:pt x="118" y="247"/>
                  </a:lnTo>
                  <a:lnTo>
                    <a:pt x="119" y="247"/>
                  </a:lnTo>
                  <a:lnTo>
                    <a:pt x="119" y="245"/>
                  </a:lnTo>
                  <a:lnTo>
                    <a:pt x="119" y="244"/>
                  </a:lnTo>
                  <a:lnTo>
                    <a:pt x="119" y="243"/>
                  </a:lnTo>
                  <a:lnTo>
                    <a:pt x="120" y="241"/>
                  </a:lnTo>
                  <a:lnTo>
                    <a:pt x="120" y="241"/>
                  </a:lnTo>
                  <a:lnTo>
                    <a:pt x="119" y="241"/>
                  </a:lnTo>
                  <a:lnTo>
                    <a:pt x="120" y="240"/>
                  </a:lnTo>
                  <a:lnTo>
                    <a:pt x="122" y="239"/>
                  </a:lnTo>
                  <a:lnTo>
                    <a:pt x="122" y="236"/>
                  </a:lnTo>
                  <a:lnTo>
                    <a:pt x="123" y="235"/>
                  </a:lnTo>
                  <a:lnTo>
                    <a:pt x="123" y="232"/>
                  </a:lnTo>
                  <a:lnTo>
                    <a:pt x="123" y="231"/>
                  </a:lnTo>
                  <a:lnTo>
                    <a:pt x="124" y="230"/>
                  </a:lnTo>
                  <a:lnTo>
                    <a:pt x="126" y="230"/>
                  </a:lnTo>
                  <a:lnTo>
                    <a:pt x="127" y="232"/>
                  </a:lnTo>
                  <a:lnTo>
                    <a:pt x="128" y="231"/>
                  </a:lnTo>
                  <a:lnTo>
                    <a:pt x="127" y="231"/>
                  </a:lnTo>
                  <a:lnTo>
                    <a:pt x="126" y="230"/>
                  </a:lnTo>
                  <a:lnTo>
                    <a:pt x="126" y="228"/>
                  </a:lnTo>
                  <a:lnTo>
                    <a:pt x="124" y="228"/>
                  </a:lnTo>
                  <a:lnTo>
                    <a:pt x="124" y="227"/>
                  </a:lnTo>
                  <a:lnTo>
                    <a:pt x="124" y="227"/>
                  </a:lnTo>
                  <a:lnTo>
                    <a:pt x="126" y="226"/>
                  </a:lnTo>
                  <a:lnTo>
                    <a:pt x="127" y="224"/>
                  </a:lnTo>
                  <a:lnTo>
                    <a:pt x="128" y="223"/>
                  </a:lnTo>
                  <a:lnTo>
                    <a:pt x="130" y="222"/>
                  </a:lnTo>
                  <a:lnTo>
                    <a:pt x="131" y="219"/>
                  </a:lnTo>
                  <a:lnTo>
                    <a:pt x="131" y="219"/>
                  </a:lnTo>
                  <a:lnTo>
                    <a:pt x="128" y="218"/>
                  </a:lnTo>
                  <a:lnTo>
                    <a:pt x="131" y="218"/>
                  </a:lnTo>
                  <a:lnTo>
                    <a:pt x="131" y="218"/>
                  </a:lnTo>
                  <a:lnTo>
                    <a:pt x="131" y="216"/>
                  </a:lnTo>
                  <a:lnTo>
                    <a:pt x="131" y="216"/>
                  </a:lnTo>
                  <a:lnTo>
                    <a:pt x="130" y="215"/>
                  </a:lnTo>
                  <a:lnTo>
                    <a:pt x="128" y="214"/>
                  </a:lnTo>
                  <a:lnTo>
                    <a:pt x="128" y="214"/>
                  </a:lnTo>
                  <a:lnTo>
                    <a:pt x="128" y="214"/>
                  </a:lnTo>
                  <a:lnTo>
                    <a:pt x="128" y="214"/>
                  </a:lnTo>
                  <a:lnTo>
                    <a:pt x="130" y="213"/>
                  </a:lnTo>
                  <a:lnTo>
                    <a:pt x="130" y="213"/>
                  </a:lnTo>
                  <a:lnTo>
                    <a:pt x="130" y="210"/>
                  </a:lnTo>
                  <a:lnTo>
                    <a:pt x="130" y="209"/>
                  </a:lnTo>
                  <a:lnTo>
                    <a:pt x="130" y="209"/>
                  </a:lnTo>
                  <a:lnTo>
                    <a:pt x="132" y="207"/>
                  </a:lnTo>
                  <a:lnTo>
                    <a:pt x="133" y="207"/>
                  </a:lnTo>
                  <a:lnTo>
                    <a:pt x="136" y="206"/>
                  </a:lnTo>
                  <a:lnTo>
                    <a:pt x="137" y="205"/>
                  </a:lnTo>
                  <a:lnTo>
                    <a:pt x="139" y="205"/>
                  </a:lnTo>
                  <a:lnTo>
                    <a:pt x="139" y="205"/>
                  </a:lnTo>
                  <a:lnTo>
                    <a:pt x="140" y="205"/>
                  </a:lnTo>
                  <a:lnTo>
                    <a:pt x="141" y="205"/>
                  </a:lnTo>
                  <a:lnTo>
                    <a:pt x="143" y="203"/>
                  </a:lnTo>
                  <a:lnTo>
                    <a:pt x="141" y="202"/>
                  </a:lnTo>
                  <a:lnTo>
                    <a:pt x="140" y="201"/>
                  </a:lnTo>
                  <a:lnTo>
                    <a:pt x="139" y="199"/>
                  </a:lnTo>
                  <a:lnTo>
                    <a:pt x="137" y="199"/>
                  </a:lnTo>
                  <a:lnTo>
                    <a:pt x="139" y="199"/>
                  </a:lnTo>
                  <a:lnTo>
                    <a:pt x="139" y="198"/>
                  </a:lnTo>
                  <a:lnTo>
                    <a:pt x="140" y="197"/>
                  </a:lnTo>
                  <a:lnTo>
                    <a:pt x="141" y="196"/>
                  </a:lnTo>
                  <a:lnTo>
                    <a:pt x="143" y="194"/>
                  </a:lnTo>
                  <a:lnTo>
                    <a:pt x="144" y="192"/>
                  </a:lnTo>
                  <a:lnTo>
                    <a:pt x="145" y="190"/>
                  </a:lnTo>
                  <a:lnTo>
                    <a:pt x="145" y="189"/>
                  </a:lnTo>
                  <a:lnTo>
                    <a:pt x="145" y="188"/>
                  </a:lnTo>
                  <a:lnTo>
                    <a:pt x="147" y="189"/>
                  </a:lnTo>
                  <a:lnTo>
                    <a:pt x="148" y="189"/>
                  </a:lnTo>
                  <a:lnTo>
                    <a:pt x="150" y="189"/>
                  </a:lnTo>
                  <a:lnTo>
                    <a:pt x="152" y="189"/>
                  </a:lnTo>
                  <a:lnTo>
                    <a:pt x="150" y="188"/>
                  </a:lnTo>
                  <a:lnTo>
                    <a:pt x="150" y="188"/>
                  </a:lnTo>
                  <a:lnTo>
                    <a:pt x="149" y="186"/>
                  </a:lnTo>
                  <a:lnTo>
                    <a:pt x="148" y="185"/>
                  </a:lnTo>
                  <a:lnTo>
                    <a:pt x="149" y="184"/>
                  </a:lnTo>
                  <a:lnTo>
                    <a:pt x="149" y="182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50" y="180"/>
                  </a:lnTo>
                  <a:lnTo>
                    <a:pt x="152" y="180"/>
                  </a:lnTo>
                  <a:lnTo>
                    <a:pt x="153" y="178"/>
                  </a:lnTo>
                  <a:lnTo>
                    <a:pt x="154" y="177"/>
                  </a:lnTo>
                  <a:lnTo>
                    <a:pt x="152" y="178"/>
                  </a:lnTo>
                  <a:lnTo>
                    <a:pt x="152" y="177"/>
                  </a:lnTo>
                  <a:lnTo>
                    <a:pt x="150" y="177"/>
                  </a:lnTo>
                  <a:lnTo>
                    <a:pt x="150" y="176"/>
                  </a:lnTo>
                  <a:lnTo>
                    <a:pt x="150" y="175"/>
                  </a:lnTo>
                  <a:lnTo>
                    <a:pt x="150" y="175"/>
                  </a:lnTo>
                  <a:lnTo>
                    <a:pt x="149" y="175"/>
                  </a:lnTo>
                  <a:lnTo>
                    <a:pt x="149" y="176"/>
                  </a:lnTo>
                  <a:lnTo>
                    <a:pt x="143" y="173"/>
                  </a:lnTo>
                  <a:lnTo>
                    <a:pt x="136" y="172"/>
                  </a:lnTo>
                  <a:lnTo>
                    <a:pt x="128" y="171"/>
                  </a:lnTo>
                  <a:lnTo>
                    <a:pt x="126" y="169"/>
                  </a:lnTo>
                  <a:lnTo>
                    <a:pt x="126" y="167"/>
                  </a:lnTo>
                  <a:lnTo>
                    <a:pt x="127" y="164"/>
                  </a:lnTo>
                  <a:lnTo>
                    <a:pt x="126" y="164"/>
                  </a:lnTo>
                  <a:lnTo>
                    <a:pt x="124" y="164"/>
                  </a:lnTo>
                  <a:lnTo>
                    <a:pt x="123" y="165"/>
                  </a:lnTo>
                  <a:lnTo>
                    <a:pt x="123" y="167"/>
                  </a:lnTo>
                  <a:lnTo>
                    <a:pt x="122" y="167"/>
                  </a:lnTo>
                  <a:lnTo>
                    <a:pt x="120" y="165"/>
                  </a:lnTo>
                  <a:lnTo>
                    <a:pt x="119" y="167"/>
                  </a:lnTo>
                  <a:lnTo>
                    <a:pt x="120" y="164"/>
                  </a:lnTo>
                  <a:lnTo>
                    <a:pt x="120" y="163"/>
                  </a:lnTo>
                  <a:lnTo>
                    <a:pt x="120" y="163"/>
                  </a:lnTo>
                  <a:lnTo>
                    <a:pt x="119" y="163"/>
                  </a:lnTo>
                  <a:lnTo>
                    <a:pt x="119" y="161"/>
                  </a:lnTo>
                  <a:lnTo>
                    <a:pt x="122" y="160"/>
                  </a:lnTo>
                  <a:lnTo>
                    <a:pt x="123" y="158"/>
                  </a:lnTo>
                  <a:lnTo>
                    <a:pt x="126" y="155"/>
                  </a:lnTo>
                  <a:lnTo>
                    <a:pt x="127" y="154"/>
                  </a:lnTo>
                  <a:lnTo>
                    <a:pt x="126" y="152"/>
                  </a:lnTo>
                  <a:lnTo>
                    <a:pt x="124" y="154"/>
                  </a:lnTo>
                  <a:lnTo>
                    <a:pt x="123" y="155"/>
                  </a:lnTo>
                  <a:lnTo>
                    <a:pt x="122" y="158"/>
                  </a:lnTo>
                  <a:lnTo>
                    <a:pt x="119" y="159"/>
                  </a:lnTo>
                  <a:lnTo>
                    <a:pt x="116" y="160"/>
                  </a:lnTo>
                  <a:lnTo>
                    <a:pt x="115" y="160"/>
                  </a:lnTo>
                  <a:lnTo>
                    <a:pt x="118" y="159"/>
                  </a:lnTo>
                  <a:lnTo>
                    <a:pt x="118" y="158"/>
                  </a:lnTo>
                  <a:lnTo>
                    <a:pt x="116" y="158"/>
                  </a:lnTo>
                  <a:lnTo>
                    <a:pt x="115" y="158"/>
                  </a:lnTo>
                  <a:lnTo>
                    <a:pt x="114" y="159"/>
                  </a:lnTo>
                  <a:lnTo>
                    <a:pt x="113" y="159"/>
                  </a:lnTo>
                  <a:lnTo>
                    <a:pt x="113" y="160"/>
                  </a:lnTo>
                  <a:lnTo>
                    <a:pt x="111" y="160"/>
                  </a:lnTo>
                  <a:lnTo>
                    <a:pt x="113" y="159"/>
                  </a:lnTo>
                  <a:lnTo>
                    <a:pt x="113" y="158"/>
                  </a:lnTo>
                  <a:lnTo>
                    <a:pt x="110" y="159"/>
                  </a:lnTo>
                  <a:lnTo>
                    <a:pt x="109" y="159"/>
                  </a:lnTo>
                  <a:lnTo>
                    <a:pt x="107" y="159"/>
                  </a:lnTo>
                  <a:lnTo>
                    <a:pt x="106" y="160"/>
                  </a:lnTo>
                  <a:lnTo>
                    <a:pt x="107" y="158"/>
                  </a:lnTo>
                  <a:lnTo>
                    <a:pt x="110" y="154"/>
                  </a:lnTo>
                  <a:lnTo>
                    <a:pt x="106" y="156"/>
                  </a:lnTo>
                  <a:lnTo>
                    <a:pt x="103" y="159"/>
                  </a:lnTo>
                  <a:lnTo>
                    <a:pt x="103" y="156"/>
                  </a:lnTo>
                  <a:lnTo>
                    <a:pt x="103" y="155"/>
                  </a:lnTo>
                  <a:lnTo>
                    <a:pt x="103" y="155"/>
                  </a:lnTo>
                  <a:lnTo>
                    <a:pt x="103" y="155"/>
                  </a:lnTo>
                  <a:lnTo>
                    <a:pt x="103" y="155"/>
                  </a:lnTo>
                  <a:lnTo>
                    <a:pt x="102" y="155"/>
                  </a:lnTo>
                  <a:lnTo>
                    <a:pt x="101" y="152"/>
                  </a:lnTo>
                  <a:lnTo>
                    <a:pt x="101" y="151"/>
                  </a:lnTo>
                  <a:lnTo>
                    <a:pt x="99" y="150"/>
                  </a:lnTo>
                  <a:lnTo>
                    <a:pt x="98" y="148"/>
                  </a:lnTo>
                  <a:lnTo>
                    <a:pt x="97" y="148"/>
                  </a:lnTo>
                  <a:lnTo>
                    <a:pt x="96" y="150"/>
                  </a:lnTo>
                  <a:lnTo>
                    <a:pt x="97" y="151"/>
                  </a:lnTo>
                  <a:lnTo>
                    <a:pt x="97" y="152"/>
                  </a:lnTo>
                  <a:lnTo>
                    <a:pt x="97" y="152"/>
                  </a:lnTo>
                  <a:lnTo>
                    <a:pt x="96" y="151"/>
                  </a:lnTo>
                  <a:lnTo>
                    <a:pt x="94" y="150"/>
                  </a:lnTo>
                  <a:lnTo>
                    <a:pt x="93" y="148"/>
                  </a:lnTo>
                  <a:lnTo>
                    <a:pt x="93" y="148"/>
                  </a:lnTo>
                  <a:lnTo>
                    <a:pt x="90" y="150"/>
                  </a:lnTo>
                  <a:lnTo>
                    <a:pt x="89" y="148"/>
                  </a:lnTo>
                  <a:lnTo>
                    <a:pt x="90" y="147"/>
                  </a:lnTo>
                  <a:lnTo>
                    <a:pt x="92" y="146"/>
                  </a:lnTo>
                  <a:lnTo>
                    <a:pt x="93" y="146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92" y="144"/>
                  </a:lnTo>
                  <a:lnTo>
                    <a:pt x="93" y="143"/>
                  </a:lnTo>
                  <a:lnTo>
                    <a:pt x="93" y="142"/>
                  </a:lnTo>
                  <a:lnTo>
                    <a:pt x="94" y="142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93" y="142"/>
                  </a:lnTo>
                  <a:lnTo>
                    <a:pt x="90" y="143"/>
                  </a:lnTo>
                  <a:lnTo>
                    <a:pt x="86" y="146"/>
                  </a:lnTo>
                  <a:lnTo>
                    <a:pt x="86" y="144"/>
                  </a:lnTo>
                  <a:lnTo>
                    <a:pt x="85" y="144"/>
                  </a:lnTo>
                  <a:lnTo>
                    <a:pt x="86" y="143"/>
                  </a:lnTo>
                  <a:lnTo>
                    <a:pt x="88" y="143"/>
                  </a:lnTo>
                  <a:lnTo>
                    <a:pt x="89" y="143"/>
                  </a:lnTo>
                  <a:lnTo>
                    <a:pt x="90" y="142"/>
                  </a:lnTo>
                  <a:lnTo>
                    <a:pt x="90" y="141"/>
                  </a:lnTo>
                  <a:lnTo>
                    <a:pt x="89" y="139"/>
                  </a:lnTo>
                  <a:lnTo>
                    <a:pt x="88" y="139"/>
                  </a:lnTo>
                  <a:lnTo>
                    <a:pt x="85" y="141"/>
                  </a:lnTo>
                  <a:lnTo>
                    <a:pt x="85" y="142"/>
                  </a:lnTo>
                  <a:lnTo>
                    <a:pt x="84" y="141"/>
                  </a:lnTo>
                  <a:lnTo>
                    <a:pt x="84" y="141"/>
                  </a:lnTo>
                  <a:lnTo>
                    <a:pt x="82" y="141"/>
                  </a:lnTo>
                  <a:lnTo>
                    <a:pt x="84" y="137"/>
                  </a:lnTo>
                  <a:lnTo>
                    <a:pt x="85" y="133"/>
                  </a:lnTo>
                  <a:lnTo>
                    <a:pt x="86" y="130"/>
                  </a:lnTo>
                  <a:lnTo>
                    <a:pt x="90" y="129"/>
                  </a:lnTo>
                  <a:lnTo>
                    <a:pt x="89" y="127"/>
                  </a:lnTo>
                  <a:lnTo>
                    <a:pt x="88" y="127"/>
                  </a:lnTo>
                  <a:lnTo>
                    <a:pt x="85" y="129"/>
                  </a:lnTo>
                  <a:lnTo>
                    <a:pt x="82" y="130"/>
                  </a:lnTo>
                  <a:lnTo>
                    <a:pt x="81" y="131"/>
                  </a:lnTo>
                  <a:lnTo>
                    <a:pt x="78" y="131"/>
                  </a:lnTo>
                  <a:lnTo>
                    <a:pt x="78" y="133"/>
                  </a:lnTo>
                  <a:lnTo>
                    <a:pt x="78" y="129"/>
                  </a:lnTo>
                  <a:lnTo>
                    <a:pt x="81" y="126"/>
                  </a:lnTo>
                  <a:lnTo>
                    <a:pt x="80" y="126"/>
                  </a:lnTo>
                  <a:lnTo>
                    <a:pt x="78" y="126"/>
                  </a:lnTo>
                  <a:lnTo>
                    <a:pt x="77" y="127"/>
                  </a:lnTo>
                  <a:lnTo>
                    <a:pt x="76" y="127"/>
                  </a:lnTo>
                  <a:lnTo>
                    <a:pt x="73" y="127"/>
                  </a:lnTo>
                  <a:lnTo>
                    <a:pt x="72" y="127"/>
                  </a:lnTo>
                  <a:lnTo>
                    <a:pt x="72" y="126"/>
                  </a:lnTo>
                  <a:lnTo>
                    <a:pt x="73" y="126"/>
                  </a:lnTo>
                  <a:lnTo>
                    <a:pt x="75" y="126"/>
                  </a:lnTo>
                  <a:lnTo>
                    <a:pt x="77" y="126"/>
                  </a:lnTo>
                  <a:lnTo>
                    <a:pt x="78" y="125"/>
                  </a:lnTo>
                  <a:lnTo>
                    <a:pt x="80" y="124"/>
                  </a:lnTo>
                  <a:lnTo>
                    <a:pt x="80" y="122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78" y="122"/>
                  </a:lnTo>
                  <a:lnTo>
                    <a:pt x="77" y="122"/>
                  </a:lnTo>
                  <a:lnTo>
                    <a:pt x="76" y="122"/>
                  </a:lnTo>
                  <a:lnTo>
                    <a:pt x="75" y="121"/>
                  </a:lnTo>
                  <a:lnTo>
                    <a:pt x="75" y="120"/>
                  </a:lnTo>
                  <a:lnTo>
                    <a:pt x="72" y="120"/>
                  </a:lnTo>
                  <a:lnTo>
                    <a:pt x="72" y="122"/>
                  </a:lnTo>
                  <a:lnTo>
                    <a:pt x="71" y="124"/>
                  </a:lnTo>
                  <a:lnTo>
                    <a:pt x="69" y="124"/>
                  </a:lnTo>
                  <a:lnTo>
                    <a:pt x="67" y="122"/>
                  </a:lnTo>
                  <a:lnTo>
                    <a:pt x="65" y="120"/>
                  </a:lnTo>
                  <a:lnTo>
                    <a:pt x="68" y="117"/>
                  </a:lnTo>
                  <a:lnTo>
                    <a:pt x="69" y="117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71" y="120"/>
                  </a:lnTo>
                  <a:lnTo>
                    <a:pt x="71" y="120"/>
                  </a:lnTo>
                  <a:lnTo>
                    <a:pt x="72" y="120"/>
                  </a:lnTo>
                  <a:lnTo>
                    <a:pt x="71" y="117"/>
                  </a:lnTo>
                  <a:lnTo>
                    <a:pt x="69" y="116"/>
                  </a:lnTo>
                  <a:lnTo>
                    <a:pt x="71" y="116"/>
                  </a:lnTo>
                  <a:lnTo>
                    <a:pt x="72" y="116"/>
                  </a:lnTo>
                  <a:lnTo>
                    <a:pt x="72" y="114"/>
                  </a:lnTo>
                  <a:lnTo>
                    <a:pt x="73" y="113"/>
                  </a:lnTo>
                  <a:lnTo>
                    <a:pt x="72" y="113"/>
                  </a:lnTo>
                  <a:lnTo>
                    <a:pt x="71" y="113"/>
                  </a:lnTo>
                  <a:lnTo>
                    <a:pt x="69" y="112"/>
                  </a:lnTo>
                  <a:lnTo>
                    <a:pt x="67" y="110"/>
                  </a:lnTo>
                  <a:lnTo>
                    <a:pt x="65" y="109"/>
                  </a:lnTo>
                  <a:lnTo>
                    <a:pt x="67" y="109"/>
                  </a:lnTo>
                  <a:lnTo>
                    <a:pt x="69" y="109"/>
                  </a:lnTo>
                  <a:lnTo>
                    <a:pt x="72" y="109"/>
                  </a:lnTo>
                  <a:lnTo>
                    <a:pt x="75" y="108"/>
                  </a:lnTo>
                  <a:lnTo>
                    <a:pt x="77" y="108"/>
                  </a:lnTo>
                  <a:lnTo>
                    <a:pt x="76" y="106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68" y="99"/>
                  </a:lnTo>
                  <a:lnTo>
                    <a:pt x="67" y="96"/>
                  </a:lnTo>
                  <a:lnTo>
                    <a:pt x="65" y="95"/>
                  </a:lnTo>
                  <a:lnTo>
                    <a:pt x="64" y="93"/>
                  </a:lnTo>
                  <a:lnTo>
                    <a:pt x="65" y="92"/>
                  </a:lnTo>
                  <a:lnTo>
                    <a:pt x="68" y="91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8"/>
                  </a:lnTo>
                  <a:lnTo>
                    <a:pt x="68" y="86"/>
                  </a:lnTo>
                  <a:lnTo>
                    <a:pt x="65" y="83"/>
                  </a:lnTo>
                  <a:lnTo>
                    <a:pt x="67" y="78"/>
                  </a:lnTo>
                  <a:lnTo>
                    <a:pt x="65" y="72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1" y="70"/>
                  </a:lnTo>
                  <a:lnTo>
                    <a:pt x="69" y="67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71" y="65"/>
                  </a:lnTo>
                  <a:lnTo>
                    <a:pt x="72" y="65"/>
                  </a:lnTo>
                  <a:lnTo>
                    <a:pt x="73" y="65"/>
                  </a:lnTo>
                  <a:lnTo>
                    <a:pt x="73" y="63"/>
                  </a:lnTo>
                  <a:lnTo>
                    <a:pt x="72" y="62"/>
                  </a:lnTo>
                  <a:lnTo>
                    <a:pt x="72" y="61"/>
                  </a:lnTo>
                  <a:lnTo>
                    <a:pt x="71" y="58"/>
                  </a:lnTo>
                  <a:lnTo>
                    <a:pt x="72" y="55"/>
                  </a:lnTo>
                  <a:lnTo>
                    <a:pt x="73" y="54"/>
                  </a:lnTo>
                  <a:lnTo>
                    <a:pt x="75" y="54"/>
                  </a:lnTo>
                  <a:lnTo>
                    <a:pt x="76" y="54"/>
                  </a:lnTo>
                  <a:lnTo>
                    <a:pt x="78" y="55"/>
                  </a:lnTo>
                  <a:lnTo>
                    <a:pt x="80" y="57"/>
                  </a:lnTo>
                  <a:lnTo>
                    <a:pt x="78" y="57"/>
                  </a:lnTo>
                  <a:lnTo>
                    <a:pt x="77" y="57"/>
                  </a:lnTo>
                  <a:lnTo>
                    <a:pt x="76" y="57"/>
                  </a:lnTo>
                  <a:lnTo>
                    <a:pt x="75" y="57"/>
                  </a:lnTo>
                  <a:lnTo>
                    <a:pt x="73" y="57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8"/>
                  </a:lnTo>
                  <a:lnTo>
                    <a:pt x="78" y="58"/>
                  </a:lnTo>
                  <a:lnTo>
                    <a:pt x="80" y="59"/>
                  </a:lnTo>
                  <a:lnTo>
                    <a:pt x="81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80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0" y="71"/>
                  </a:lnTo>
                  <a:lnTo>
                    <a:pt x="77" y="70"/>
                  </a:lnTo>
                  <a:lnTo>
                    <a:pt x="76" y="69"/>
                  </a:lnTo>
                  <a:lnTo>
                    <a:pt x="75" y="67"/>
                  </a:lnTo>
                  <a:lnTo>
                    <a:pt x="75" y="69"/>
                  </a:lnTo>
                  <a:lnTo>
                    <a:pt x="73" y="70"/>
                  </a:lnTo>
                  <a:lnTo>
                    <a:pt x="77" y="71"/>
                  </a:lnTo>
                  <a:lnTo>
                    <a:pt x="78" y="74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78" y="86"/>
                  </a:lnTo>
                  <a:lnTo>
                    <a:pt x="81" y="88"/>
                  </a:lnTo>
                  <a:lnTo>
                    <a:pt x="85" y="95"/>
                  </a:lnTo>
                  <a:lnTo>
                    <a:pt x="89" y="103"/>
                  </a:lnTo>
                  <a:lnTo>
                    <a:pt x="93" y="109"/>
                  </a:lnTo>
                  <a:lnTo>
                    <a:pt x="94" y="113"/>
                  </a:lnTo>
                  <a:lnTo>
                    <a:pt x="93" y="113"/>
                  </a:lnTo>
                  <a:lnTo>
                    <a:pt x="92" y="114"/>
                  </a:lnTo>
                  <a:lnTo>
                    <a:pt x="92" y="114"/>
                  </a:lnTo>
                  <a:lnTo>
                    <a:pt x="92" y="116"/>
                  </a:lnTo>
                  <a:lnTo>
                    <a:pt x="93" y="114"/>
                  </a:lnTo>
                  <a:lnTo>
                    <a:pt x="96" y="114"/>
                  </a:lnTo>
                  <a:lnTo>
                    <a:pt x="97" y="114"/>
                  </a:lnTo>
                  <a:lnTo>
                    <a:pt x="99" y="117"/>
                  </a:lnTo>
                  <a:lnTo>
                    <a:pt x="101" y="120"/>
                  </a:lnTo>
                  <a:lnTo>
                    <a:pt x="103" y="122"/>
                  </a:lnTo>
                  <a:lnTo>
                    <a:pt x="105" y="125"/>
                  </a:lnTo>
                  <a:lnTo>
                    <a:pt x="106" y="127"/>
                  </a:lnTo>
                  <a:lnTo>
                    <a:pt x="107" y="130"/>
                  </a:lnTo>
                  <a:lnTo>
                    <a:pt x="107" y="130"/>
                  </a:lnTo>
                  <a:lnTo>
                    <a:pt x="115" y="130"/>
                  </a:lnTo>
                  <a:lnTo>
                    <a:pt x="124" y="135"/>
                  </a:lnTo>
                  <a:lnTo>
                    <a:pt x="135" y="142"/>
                  </a:lnTo>
                  <a:lnTo>
                    <a:pt x="144" y="147"/>
                  </a:lnTo>
                  <a:lnTo>
                    <a:pt x="154" y="148"/>
                  </a:lnTo>
                  <a:lnTo>
                    <a:pt x="152" y="152"/>
                  </a:lnTo>
                  <a:lnTo>
                    <a:pt x="157" y="154"/>
                  </a:lnTo>
                  <a:lnTo>
                    <a:pt x="168" y="154"/>
                  </a:lnTo>
                  <a:lnTo>
                    <a:pt x="179" y="152"/>
                  </a:lnTo>
                  <a:lnTo>
                    <a:pt x="190" y="152"/>
                  </a:lnTo>
                  <a:lnTo>
                    <a:pt x="195" y="151"/>
                  </a:lnTo>
                  <a:lnTo>
                    <a:pt x="202" y="147"/>
                  </a:lnTo>
                  <a:lnTo>
                    <a:pt x="213" y="142"/>
                  </a:lnTo>
                  <a:lnTo>
                    <a:pt x="225" y="137"/>
                  </a:lnTo>
                  <a:lnTo>
                    <a:pt x="234" y="130"/>
                  </a:lnTo>
                  <a:lnTo>
                    <a:pt x="238" y="122"/>
                  </a:lnTo>
                  <a:lnTo>
                    <a:pt x="242" y="118"/>
                  </a:lnTo>
                  <a:lnTo>
                    <a:pt x="246" y="112"/>
                  </a:lnTo>
                  <a:lnTo>
                    <a:pt x="249" y="104"/>
                  </a:lnTo>
                  <a:lnTo>
                    <a:pt x="251" y="97"/>
                  </a:lnTo>
                  <a:lnTo>
                    <a:pt x="257" y="95"/>
                  </a:lnTo>
                  <a:lnTo>
                    <a:pt x="255" y="93"/>
                  </a:lnTo>
                  <a:lnTo>
                    <a:pt x="255" y="93"/>
                  </a:lnTo>
                  <a:lnTo>
                    <a:pt x="255" y="92"/>
                  </a:lnTo>
                  <a:lnTo>
                    <a:pt x="257" y="91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7" y="89"/>
                  </a:lnTo>
                  <a:lnTo>
                    <a:pt x="255" y="88"/>
                  </a:lnTo>
                  <a:lnTo>
                    <a:pt x="257" y="87"/>
                  </a:lnTo>
                  <a:lnTo>
                    <a:pt x="258" y="86"/>
                  </a:lnTo>
                  <a:lnTo>
                    <a:pt x="258" y="84"/>
                  </a:lnTo>
                  <a:lnTo>
                    <a:pt x="259" y="83"/>
                  </a:lnTo>
                  <a:lnTo>
                    <a:pt x="249" y="74"/>
                  </a:lnTo>
                  <a:lnTo>
                    <a:pt x="241" y="62"/>
                  </a:lnTo>
                  <a:lnTo>
                    <a:pt x="232" y="50"/>
                  </a:lnTo>
                  <a:lnTo>
                    <a:pt x="221" y="40"/>
                  </a:lnTo>
                  <a:lnTo>
                    <a:pt x="212" y="36"/>
                  </a:lnTo>
                  <a:lnTo>
                    <a:pt x="200" y="31"/>
                  </a:lnTo>
                  <a:lnTo>
                    <a:pt x="190" y="27"/>
                  </a:lnTo>
                  <a:lnTo>
                    <a:pt x="185" y="21"/>
                  </a:lnTo>
                  <a:lnTo>
                    <a:pt x="183" y="23"/>
                  </a:lnTo>
                  <a:lnTo>
                    <a:pt x="182" y="24"/>
                  </a:lnTo>
                  <a:lnTo>
                    <a:pt x="178" y="24"/>
                  </a:lnTo>
                  <a:lnTo>
                    <a:pt x="175" y="24"/>
                  </a:lnTo>
                  <a:lnTo>
                    <a:pt x="171" y="24"/>
                  </a:lnTo>
                  <a:lnTo>
                    <a:pt x="169" y="24"/>
                  </a:lnTo>
                  <a:lnTo>
                    <a:pt x="166" y="23"/>
                  </a:lnTo>
                  <a:lnTo>
                    <a:pt x="165" y="23"/>
                  </a:lnTo>
                  <a:lnTo>
                    <a:pt x="166" y="21"/>
                  </a:lnTo>
                  <a:lnTo>
                    <a:pt x="165" y="20"/>
                  </a:lnTo>
                  <a:lnTo>
                    <a:pt x="161" y="24"/>
                  </a:lnTo>
                  <a:lnTo>
                    <a:pt x="153" y="27"/>
                  </a:lnTo>
                  <a:lnTo>
                    <a:pt x="141" y="28"/>
                  </a:lnTo>
                  <a:lnTo>
                    <a:pt x="130" y="31"/>
                  </a:lnTo>
                  <a:lnTo>
                    <a:pt x="116" y="32"/>
                  </a:lnTo>
                  <a:lnTo>
                    <a:pt x="106" y="37"/>
                  </a:lnTo>
                  <a:lnTo>
                    <a:pt x="97" y="44"/>
                  </a:lnTo>
                  <a:lnTo>
                    <a:pt x="92" y="53"/>
                  </a:lnTo>
                  <a:lnTo>
                    <a:pt x="92" y="52"/>
                  </a:lnTo>
                  <a:lnTo>
                    <a:pt x="90" y="49"/>
                  </a:lnTo>
                  <a:lnTo>
                    <a:pt x="89" y="46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6" y="37"/>
                  </a:lnTo>
                  <a:lnTo>
                    <a:pt x="89" y="34"/>
                  </a:lnTo>
                  <a:lnTo>
                    <a:pt x="92" y="32"/>
                  </a:lnTo>
                  <a:lnTo>
                    <a:pt x="94" y="29"/>
                  </a:lnTo>
                  <a:lnTo>
                    <a:pt x="97" y="27"/>
                  </a:lnTo>
                  <a:lnTo>
                    <a:pt x="98" y="24"/>
                  </a:lnTo>
                  <a:lnTo>
                    <a:pt x="102" y="20"/>
                  </a:lnTo>
                  <a:lnTo>
                    <a:pt x="110" y="16"/>
                  </a:lnTo>
                  <a:lnTo>
                    <a:pt x="118" y="15"/>
                  </a:lnTo>
                  <a:lnTo>
                    <a:pt x="124" y="15"/>
                  </a:lnTo>
                  <a:lnTo>
                    <a:pt x="126" y="15"/>
                  </a:lnTo>
                  <a:lnTo>
                    <a:pt x="127" y="15"/>
                  </a:lnTo>
                  <a:lnTo>
                    <a:pt x="127" y="14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8" y="12"/>
                  </a:lnTo>
                  <a:lnTo>
                    <a:pt x="130" y="14"/>
                  </a:lnTo>
                  <a:lnTo>
                    <a:pt x="130" y="12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2" y="12"/>
                  </a:lnTo>
                  <a:lnTo>
                    <a:pt x="133" y="12"/>
                  </a:lnTo>
                  <a:lnTo>
                    <a:pt x="133" y="14"/>
                  </a:lnTo>
                  <a:lnTo>
                    <a:pt x="139" y="10"/>
                  </a:lnTo>
                  <a:lnTo>
                    <a:pt x="145" y="6"/>
                  </a:lnTo>
                  <a:lnTo>
                    <a:pt x="153" y="3"/>
                  </a:lnTo>
                  <a:lnTo>
                    <a:pt x="160" y="3"/>
                  </a:lnTo>
                  <a:lnTo>
                    <a:pt x="164" y="6"/>
                  </a:lnTo>
                  <a:lnTo>
                    <a:pt x="166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" name="Freeform 409"/>
            <p:cNvSpPr>
              <a:spLocks noEditPoints="1"/>
            </p:cNvSpPr>
            <p:nvPr/>
          </p:nvSpPr>
          <p:spPr bwMode="auto">
            <a:xfrm>
              <a:off x="2115343" y="2009775"/>
              <a:ext cx="33338" cy="33338"/>
            </a:xfrm>
            <a:custGeom>
              <a:avLst/>
              <a:gdLst>
                <a:gd name="T0" fmla="*/ 10 w 21"/>
                <a:gd name="T1" fmla="*/ 18 h 21"/>
                <a:gd name="T2" fmla="*/ 13 w 21"/>
                <a:gd name="T3" fmla="*/ 18 h 21"/>
                <a:gd name="T4" fmla="*/ 10 w 21"/>
                <a:gd name="T5" fmla="*/ 17 h 21"/>
                <a:gd name="T6" fmla="*/ 10 w 21"/>
                <a:gd name="T7" fmla="*/ 0 h 21"/>
                <a:gd name="T8" fmla="*/ 13 w 21"/>
                <a:gd name="T9" fmla="*/ 1 h 21"/>
                <a:gd name="T10" fmla="*/ 14 w 21"/>
                <a:gd name="T11" fmla="*/ 4 h 21"/>
                <a:gd name="T12" fmla="*/ 16 w 21"/>
                <a:gd name="T13" fmla="*/ 5 h 21"/>
                <a:gd name="T14" fmla="*/ 17 w 21"/>
                <a:gd name="T15" fmla="*/ 6 h 21"/>
                <a:gd name="T16" fmla="*/ 17 w 21"/>
                <a:gd name="T17" fmla="*/ 8 h 21"/>
                <a:gd name="T18" fmla="*/ 17 w 21"/>
                <a:gd name="T19" fmla="*/ 9 h 21"/>
                <a:gd name="T20" fmla="*/ 17 w 21"/>
                <a:gd name="T21" fmla="*/ 10 h 21"/>
                <a:gd name="T22" fmla="*/ 16 w 21"/>
                <a:gd name="T23" fmla="*/ 10 h 21"/>
                <a:gd name="T24" fmla="*/ 17 w 21"/>
                <a:gd name="T25" fmla="*/ 10 h 21"/>
                <a:gd name="T26" fmla="*/ 16 w 21"/>
                <a:gd name="T27" fmla="*/ 12 h 21"/>
                <a:gd name="T28" fmla="*/ 16 w 21"/>
                <a:gd name="T29" fmla="*/ 12 h 21"/>
                <a:gd name="T30" fmla="*/ 16 w 21"/>
                <a:gd name="T31" fmla="*/ 12 h 21"/>
                <a:gd name="T32" fmla="*/ 17 w 21"/>
                <a:gd name="T33" fmla="*/ 13 h 21"/>
                <a:gd name="T34" fmla="*/ 18 w 21"/>
                <a:gd name="T35" fmla="*/ 16 h 21"/>
                <a:gd name="T36" fmla="*/ 18 w 21"/>
                <a:gd name="T37" fmla="*/ 17 h 21"/>
                <a:gd name="T38" fmla="*/ 18 w 21"/>
                <a:gd name="T39" fmla="*/ 17 h 21"/>
                <a:gd name="T40" fmla="*/ 20 w 21"/>
                <a:gd name="T41" fmla="*/ 17 h 21"/>
                <a:gd name="T42" fmla="*/ 18 w 21"/>
                <a:gd name="T43" fmla="*/ 20 h 21"/>
                <a:gd name="T44" fmla="*/ 12 w 21"/>
                <a:gd name="T45" fmla="*/ 21 h 21"/>
                <a:gd name="T46" fmla="*/ 10 w 21"/>
                <a:gd name="T47" fmla="*/ 21 h 21"/>
                <a:gd name="T48" fmla="*/ 12 w 21"/>
                <a:gd name="T49" fmla="*/ 20 h 21"/>
                <a:gd name="T50" fmla="*/ 13 w 21"/>
                <a:gd name="T51" fmla="*/ 20 h 21"/>
                <a:gd name="T52" fmla="*/ 9 w 21"/>
                <a:gd name="T53" fmla="*/ 18 h 21"/>
                <a:gd name="T54" fmla="*/ 8 w 21"/>
                <a:gd name="T55" fmla="*/ 18 h 21"/>
                <a:gd name="T56" fmla="*/ 9 w 21"/>
                <a:gd name="T57" fmla="*/ 18 h 21"/>
                <a:gd name="T58" fmla="*/ 9 w 21"/>
                <a:gd name="T59" fmla="*/ 17 h 21"/>
                <a:gd name="T60" fmla="*/ 9 w 21"/>
                <a:gd name="T61" fmla="*/ 17 h 21"/>
                <a:gd name="T62" fmla="*/ 9 w 21"/>
                <a:gd name="T63" fmla="*/ 16 h 21"/>
                <a:gd name="T64" fmla="*/ 9 w 21"/>
                <a:gd name="T65" fmla="*/ 16 h 21"/>
                <a:gd name="T66" fmla="*/ 8 w 21"/>
                <a:gd name="T67" fmla="*/ 16 h 21"/>
                <a:gd name="T68" fmla="*/ 8 w 21"/>
                <a:gd name="T69" fmla="*/ 16 h 21"/>
                <a:gd name="T70" fmla="*/ 10 w 21"/>
                <a:gd name="T71" fmla="*/ 14 h 21"/>
                <a:gd name="T72" fmla="*/ 8 w 21"/>
                <a:gd name="T73" fmla="*/ 14 h 21"/>
                <a:gd name="T74" fmla="*/ 6 w 21"/>
                <a:gd name="T75" fmla="*/ 14 h 21"/>
                <a:gd name="T76" fmla="*/ 6 w 21"/>
                <a:gd name="T77" fmla="*/ 14 h 21"/>
                <a:gd name="T78" fmla="*/ 5 w 21"/>
                <a:gd name="T79" fmla="*/ 13 h 21"/>
                <a:gd name="T80" fmla="*/ 5 w 21"/>
                <a:gd name="T81" fmla="*/ 13 h 21"/>
                <a:gd name="T82" fmla="*/ 4 w 21"/>
                <a:gd name="T83" fmla="*/ 12 h 21"/>
                <a:gd name="T84" fmla="*/ 4 w 21"/>
                <a:gd name="T85" fmla="*/ 12 h 21"/>
                <a:gd name="T86" fmla="*/ 4 w 21"/>
                <a:gd name="T87" fmla="*/ 12 h 21"/>
                <a:gd name="T88" fmla="*/ 4 w 21"/>
                <a:gd name="T89" fmla="*/ 10 h 21"/>
                <a:gd name="T90" fmla="*/ 4 w 21"/>
                <a:gd name="T91" fmla="*/ 10 h 21"/>
                <a:gd name="T92" fmla="*/ 4 w 21"/>
                <a:gd name="T93" fmla="*/ 10 h 21"/>
                <a:gd name="T94" fmla="*/ 4 w 21"/>
                <a:gd name="T95" fmla="*/ 9 h 21"/>
                <a:gd name="T96" fmla="*/ 4 w 21"/>
                <a:gd name="T97" fmla="*/ 9 h 21"/>
                <a:gd name="T98" fmla="*/ 4 w 21"/>
                <a:gd name="T99" fmla="*/ 9 h 21"/>
                <a:gd name="T100" fmla="*/ 3 w 21"/>
                <a:gd name="T101" fmla="*/ 8 h 21"/>
                <a:gd name="T102" fmla="*/ 1 w 21"/>
                <a:gd name="T103" fmla="*/ 6 h 21"/>
                <a:gd name="T104" fmla="*/ 1 w 21"/>
                <a:gd name="T105" fmla="*/ 5 h 21"/>
                <a:gd name="T106" fmla="*/ 0 w 21"/>
                <a:gd name="T107" fmla="*/ 4 h 21"/>
                <a:gd name="T108" fmla="*/ 0 w 21"/>
                <a:gd name="T109" fmla="*/ 4 h 21"/>
                <a:gd name="T110" fmla="*/ 0 w 21"/>
                <a:gd name="T111" fmla="*/ 3 h 21"/>
                <a:gd name="T112" fmla="*/ 0 w 21"/>
                <a:gd name="T113" fmla="*/ 3 h 21"/>
                <a:gd name="T114" fmla="*/ 0 w 21"/>
                <a:gd name="T115" fmla="*/ 3 h 21"/>
                <a:gd name="T116" fmla="*/ 1 w 21"/>
                <a:gd name="T117" fmla="*/ 1 h 21"/>
                <a:gd name="T118" fmla="*/ 1 w 21"/>
                <a:gd name="T119" fmla="*/ 1 h 21"/>
                <a:gd name="T120" fmla="*/ 1 w 21"/>
                <a:gd name="T121" fmla="*/ 1 h 21"/>
                <a:gd name="T122" fmla="*/ 4 w 21"/>
                <a:gd name="T123" fmla="*/ 0 h 21"/>
                <a:gd name="T124" fmla="*/ 8 w 21"/>
                <a:gd name="T1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" h="21">
                  <a:moveTo>
                    <a:pt x="13" y="18"/>
                  </a:move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3" y="18"/>
                  </a:lnTo>
                  <a:close/>
                  <a:moveTo>
                    <a:pt x="10" y="17"/>
                  </a:move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close/>
                  <a:moveTo>
                    <a:pt x="9" y="0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410"/>
            <p:cNvSpPr>
              <a:spLocks noEditPoints="1"/>
            </p:cNvSpPr>
            <p:nvPr/>
          </p:nvSpPr>
          <p:spPr bwMode="auto">
            <a:xfrm>
              <a:off x="2094706" y="2070100"/>
              <a:ext cx="171450" cy="49213"/>
            </a:xfrm>
            <a:custGeom>
              <a:avLst/>
              <a:gdLst>
                <a:gd name="T0" fmla="*/ 2 w 108"/>
                <a:gd name="T1" fmla="*/ 0 h 31"/>
                <a:gd name="T2" fmla="*/ 4 w 108"/>
                <a:gd name="T3" fmla="*/ 2 h 31"/>
                <a:gd name="T4" fmla="*/ 9 w 108"/>
                <a:gd name="T5" fmla="*/ 5 h 31"/>
                <a:gd name="T6" fmla="*/ 13 w 108"/>
                <a:gd name="T7" fmla="*/ 9 h 31"/>
                <a:gd name="T8" fmla="*/ 18 w 108"/>
                <a:gd name="T9" fmla="*/ 10 h 31"/>
                <a:gd name="T10" fmla="*/ 29 w 108"/>
                <a:gd name="T11" fmla="*/ 13 h 31"/>
                <a:gd name="T12" fmla="*/ 52 w 108"/>
                <a:gd name="T13" fmla="*/ 17 h 31"/>
                <a:gd name="T14" fmla="*/ 71 w 108"/>
                <a:gd name="T15" fmla="*/ 14 h 31"/>
                <a:gd name="T16" fmla="*/ 88 w 108"/>
                <a:gd name="T17" fmla="*/ 13 h 31"/>
                <a:gd name="T18" fmla="*/ 91 w 108"/>
                <a:gd name="T19" fmla="*/ 10 h 31"/>
                <a:gd name="T20" fmla="*/ 107 w 108"/>
                <a:gd name="T21" fmla="*/ 4 h 31"/>
                <a:gd name="T22" fmla="*/ 108 w 108"/>
                <a:gd name="T23" fmla="*/ 10 h 31"/>
                <a:gd name="T24" fmla="*/ 101 w 108"/>
                <a:gd name="T25" fmla="*/ 12 h 31"/>
                <a:gd name="T26" fmla="*/ 99 w 108"/>
                <a:gd name="T27" fmla="*/ 13 h 31"/>
                <a:gd name="T28" fmla="*/ 94 w 108"/>
                <a:gd name="T29" fmla="*/ 20 h 31"/>
                <a:gd name="T30" fmla="*/ 90 w 108"/>
                <a:gd name="T31" fmla="*/ 22 h 31"/>
                <a:gd name="T32" fmla="*/ 80 w 108"/>
                <a:gd name="T33" fmla="*/ 23 h 31"/>
                <a:gd name="T34" fmla="*/ 74 w 108"/>
                <a:gd name="T35" fmla="*/ 26 h 31"/>
                <a:gd name="T36" fmla="*/ 72 w 108"/>
                <a:gd name="T37" fmla="*/ 23 h 31"/>
                <a:gd name="T38" fmla="*/ 71 w 108"/>
                <a:gd name="T39" fmla="*/ 26 h 31"/>
                <a:gd name="T40" fmla="*/ 68 w 108"/>
                <a:gd name="T41" fmla="*/ 26 h 31"/>
                <a:gd name="T42" fmla="*/ 60 w 108"/>
                <a:gd name="T43" fmla="*/ 31 h 31"/>
                <a:gd name="T44" fmla="*/ 59 w 108"/>
                <a:gd name="T45" fmla="*/ 27 h 31"/>
                <a:gd name="T46" fmla="*/ 57 w 108"/>
                <a:gd name="T47" fmla="*/ 30 h 31"/>
                <a:gd name="T48" fmla="*/ 54 w 108"/>
                <a:gd name="T49" fmla="*/ 30 h 31"/>
                <a:gd name="T50" fmla="*/ 50 w 108"/>
                <a:gd name="T51" fmla="*/ 29 h 31"/>
                <a:gd name="T52" fmla="*/ 46 w 108"/>
                <a:gd name="T53" fmla="*/ 29 h 31"/>
                <a:gd name="T54" fmla="*/ 44 w 108"/>
                <a:gd name="T55" fmla="*/ 29 h 31"/>
                <a:gd name="T56" fmla="*/ 43 w 108"/>
                <a:gd name="T57" fmla="*/ 26 h 31"/>
                <a:gd name="T58" fmla="*/ 42 w 108"/>
                <a:gd name="T59" fmla="*/ 27 h 31"/>
                <a:gd name="T60" fmla="*/ 40 w 108"/>
                <a:gd name="T61" fmla="*/ 26 h 31"/>
                <a:gd name="T62" fmla="*/ 40 w 108"/>
                <a:gd name="T63" fmla="*/ 26 h 31"/>
                <a:gd name="T64" fmla="*/ 39 w 108"/>
                <a:gd name="T65" fmla="*/ 29 h 31"/>
                <a:gd name="T66" fmla="*/ 35 w 108"/>
                <a:gd name="T67" fmla="*/ 26 h 31"/>
                <a:gd name="T68" fmla="*/ 31 w 108"/>
                <a:gd name="T69" fmla="*/ 25 h 31"/>
                <a:gd name="T70" fmla="*/ 29 w 108"/>
                <a:gd name="T71" fmla="*/ 26 h 31"/>
                <a:gd name="T72" fmla="*/ 25 w 108"/>
                <a:gd name="T73" fmla="*/ 23 h 31"/>
                <a:gd name="T74" fmla="*/ 21 w 108"/>
                <a:gd name="T75" fmla="*/ 23 h 31"/>
                <a:gd name="T76" fmla="*/ 18 w 108"/>
                <a:gd name="T77" fmla="*/ 22 h 31"/>
                <a:gd name="T78" fmla="*/ 16 w 108"/>
                <a:gd name="T79" fmla="*/ 22 h 31"/>
                <a:gd name="T80" fmla="*/ 12 w 108"/>
                <a:gd name="T81" fmla="*/ 22 h 31"/>
                <a:gd name="T82" fmla="*/ 10 w 108"/>
                <a:gd name="T83" fmla="*/ 20 h 31"/>
                <a:gd name="T84" fmla="*/ 9 w 108"/>
                <a:gd name="T85" fmla="*/ 18 h 31"/>
                <a:gd name="T86" fmla="*/ 6 w 108"/>
                <a:gd name="T87" fmla="*/ 18 h 31"/>
                <a:gd name="T88" fmla="*/ 5 w 108"/>
                <a:gd name="T89" fmla="*/ 18 h 31"/>
                <a:gd name="T90" fmla="*/ 5 w 108"/>
                <a:gd name="T91" fmla="*/ 17 h 31"/>
                <a:gd name="T92" fmla="*/ 4 w 108"/>
                <a:gd name="T93" fmla="*/ 16 h 31"/>
                <a:gd name="T94" fmla="*/ 5 w 108"/>
                <a:gd name="T95" fmla="*/ 13 h 31"/>
                <a:gd name="T96" fmla="*/ 4 w 108"/>
                <a:gd name="T97" fmla="*/ 10 h 31"/>
                <a:gd name="T98" fmla="*/ 2 w 108"/>
                <a:gd name="T99" fmla="*/ 9 h 31"/>
                <a:gd name="T100" fmla="*/ 0 w 108"/>
                <a:gd name="T101" fmla="*/ 4 h 31"/>
                <a:gd name="T102" fmla="*/ 2 w 108"/>
                <a:gd name="T10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" h="31">
                  <a:moveTo>
                    <a:pt x="40" y="26"/>
                  </a:move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close/>
                  <a:moveTo>
                    <a:pt x="2" y="0"/>
                  </a:moveTo>
                  <a:lnTo>
                    <a:pt x="1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43" y="16"/>
                  </a:lnTo>
                  <a:lnTo>
                    <a:pt x="52" y="17"/>
                  </a:lnTo>
                  <a:lnTo>
                    <a:pt x="60" y="18"/>
                  </a:lnTo>
                  <a:lnTo>
                    <a:pt x="63" y="20"/>
                  </a:lnTo>
                  <a:lnTo>
                    <a:pt x="65" y="17"/>
                  </a:lnTo>
                  <a:lnTo>
                    <a:pt x="67" y="16"/>
                  </a:lnTo>
                  <a:lnTo>
                    <a:pt x="71" y="14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81" y="13"/>
                  </a:lnTo>
                  <a:lnTo>
                    <a:pt x="85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9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1" y="10"/>
                  </a:lnTo>
                  <a:lnTo>
                    <a:pt x="93" y="9"/>
                  </a:lnTo>
                  <a:lnTo>
                    <a:pt x="97" y="8"/>
                  </a:lnTo>
                  <a:lnTo>
                    <a:pt x="101" y="6"/>
                  </a:lnTo>
                  <a:lnTo>
                    <a:pt x="103" y="5"/>
                  </a:lnTo>
                  <a:lnTo>
                    <a:pt x="107" y="4"/>
                  </a:lnTo>
                  <a:lnTo>
                    <a:pt x="108" y="1"/>
                  </a:lnTo>
                  <a:lnTo>
                    <a:pt x="108" y="4"/>
                  </a:lnTo>
                  <a:lnTo>
                    <a:pt x="108" y="6"/>
                  </a:lnTo>
                  <a:lnTo>
                    <a:pt x="108" y="9"/>
                  </a:lnTo>
                  <a:lnTo>
                    <a:pt x="108" y="10"/>
                  </a:lnTo>
                  <a:lnTo>
                    <a:pt x="107" y="12"/>
                  </a:lnTo>
                  <a:lnTo>
                    <a:pt x="105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99" y="13"/>
                  </a:lnTo>
                  <a:lnTo>
                    <a:pt x="98" y="14"/>
                  </a:lnTo>
                  <a:lnTo>
                    <a:pt x="97" y="16"/>
                  </a:lnTo>
                  <a:lnTo>
                    <a:pt x="95" y="17"/>
                  </a:lnTo>
                  <a:lnTo>
                    <a:pt x="94" y="17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3" y="21"/>
                  </a:lnTo>
                  <a:lnTo>
                    <a:pt x="91" y="21"/>
                  </a:lnTo>
                  <a:lnTo>
                    <a:pt x="90" y="21"/>
                  </a:lnTo>
                  <a:lnTo>
                    <a:pt x="90" y="22"/>
                  </a:lnTo>
                  <a:lnTo>
                    <a:pt x="90" y="20"/>
                  </a:lnTo>
                  <a:lnTo>
                    <a:pt x="88" y="22"/>
                  </a:lnTo>
                  <a:lnTo>
                    <a:pt x="86" y="23"/>
                  </a:lnTo>
                  <a:lnTo>
                    <a:pt x="84" y="23"/>
                  </a:lnTo>
                  <a:lnTo>
                    <a:pt x="80" y="23"/>
                  </a:lnTo>
                  <a:lnTo>
                    <a:pt x="77" y="22"/>
                  </a:lnTo>
                  <a:lnTo>
                    <a:pt x="76" y="23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73" y="25"/>
                  </a:lnTo>
                  <a:lnTo>
                    <a:pt x="73" y="23"/>
                  </a:lnTo>
                  <a:lnTo>
                    <a:pt x="73" y="22"/>
                  </a:lnTo>
                  <a:lnTo>
                    <a:pt x="72" y="23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71" y="27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7"/>
                  </a:lnTo>
                  <a:lnTo>
                    <a:pt x="69" y="26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7" y="27"/>
                  </a:lnTo>
                  <a:lnTo>
                    <a:pt x="64" y="29"/>
                  </a:lnTo>
                  <a:lnTo>
                    <a:pt x="63" y="30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9" y="29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7"/>
                  </a:lnTo>
                  <a:lnTo>
                    <a:pt x="56" y="29"/>
                  </a:lnTo>
                  <a:lnTo>
                    <a:pt x="55" y="29"/>
                  </a:lnTo>
                  <a:lnTo>
                    <a:pt x="54" y="30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1" y="27"/>
                  </a:lnTo>
                  <a:lnTo>
                    <a:pt x="48" y="29"/>
                  </a:lnTo>
                  <a:lnTo>
                    <a:pt x="47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3" y="29"/>
                  </a:lnTo>
                  <a:lnTo>
                    <a:pt x="43" y="27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0" y="27"/>
                  </a:lnTo>
                  <a:lnTo>
                    <a:pt x="40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7"/>
                  </a:lnTo>
                  <a:lnTo>
                    <a:pt x="39" y="29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8" y="27"/>
                  </a:lnTo>
                  <a:lnTo>
                    <a:pt x="36" y="26"/>
                  </a:lnTo>
                  <a:lnTo>
                    <a:pt x="36" y="25"/>
                  </a:lnTo>
                  <a:lnTo>
                    <a:pt x="35" y="26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2" y="25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411"/>
            <p:cNvSpPr>
              <a:spLocks noEditPoints="1"/>
            </p:cNvSpPr>
            <p:nvPr/>
          </p:nvSpPr>
          <p:spPr bwMode="auto">
            <a:xfrm>
              <a:off x="2221706" y="2005012"/>
              <a:ext cx="33338" cy="38100"/>
            </a:xfrm>
            <a:custGeom>
              <a:avLst/>
              <a:gdLst>
                <a:gd name="T0" fmla="*/ 11 w 21"/>
                <a:gd name="T1" fmla="*/ 21 h 24"/>
                <a:gd name="T2" fmla="*/ 10 w 21"/>
                <a:gd name="T3" fmla="*/ 21 h 24"/>
                <a:gd name="T4" fmla="*/ 10 w 21"/>
                <a:gd name="T5" fmla="*/ 20 h 24"/>
                <a:gd name="T6" fmla="*/ 10 w 21"/>
                <a:gd name="T7" fmla="*/ 0 h 24"/>
                <a:gd name="T8" fmla="*/ 14 w 21"/>
                <a:gd name="T9" fmla="*/ 2 h 24"/>
                <a:gd name="T10" fmla="*/ 15 w 21"/>
                <a:gd name="T11" fmla="*/ 4 h 24"/>
                <a:gd name="T12" fmla="*/ 15 w 21"/>
                <a:gd name="T13" fmla="*/ 4 h 24"/>
                <a:gd name="T14" fmla="*/ 15 w 21"/>
                <a:gd name="T15" fmla="*/ 7 h 24"/>
                <a:gd name="T16" fmla="*/ 17 w 21"/>
                <a:gd name="T17" fmla="*/ 7 h 24"/>
                <a:gd name="T18" fmla="*/ 18 w 21"/>
                <a:gd name="T19" fmla="*/ 8 h 24"/>
                <a:gd name="T20" fmla="*/ 18 w 21"/>
                <a:gd name="T21" fmla="*/ 8 h 24"/>
                <a:gd name="T22" fmla="*/ 17 w 21"/>
                <a:gd name="T23" fmla="*/ 9 h 24"/>
                <a:gd name="T24" fmla="*/ 18 w 21"/>
                <a:gd name="T25" fmla="*/ 12 h 24"/>
                <a:gd name="T26" fmla="*/ 15 w 21"/>
                <a:gd name="T27" fmla="*/ 12 h 24"/>
                <a:gd name="T28" fmla="*/ 17 w 21"/>
                <a:gd name="T29" fmla="*/ 13 h 24"/>
                <a:gd name="T30" fmla="*/ 17 w 21"/>
                <a:gd name="T31" fmla="*/ 13 h 24"/>
                <a:gd name="T32" fmla="*/ 15 w 21"/>
                <a:gd name="T33" fmla="*/ 15 h 24"/>
                <a:gd name="T34" fmla="*/ 18 w 21"/>
                <a:gd name="T35" fmla="*/ 16 h 24"/>
                <a:gd name="T36" fmla="*/ 18 w 21"/>
                <a:gd name="T37" fmla="*/ 19 h 24"/>
                <a:gd name="T38" fmla="*/ 18 w 21"/>
                <a:gd name="T39" fmla="*/ 20 h 24"/>
                <a:gd name="T40" fmla="*/ 18 w 21"/>
                <a:gd name="T41" fmla="*/ 21 h 24"/>
                <a:gd name="T42" fmla="*/ 21 w 21"/>
                <a:gd name="T43" fmla="*/ 21 h 24"/>
                <a:gd name="T44" fmla="*/ 18 w 21"/>
                <a:gd name="T45" fmla="*/ 24 h 24"/>
                <a:gd name="T46" fmla="*/ 10 w 21"/>
                <a:gd name="T47" fmla="*/ 24 h 24"/>
                <a:gd name="T48" fmla="*/ 10 w 21"/>
                <a:gd name="T49" fmla="*/ 24 h 24"/>
                <a:gd name="T50" fmla="*/ 11 w 21"/>
                <a:gd name="T51" fmla="*/ 23 h 24"/>
                <a:gd name="T52" fmla="*/ 11 w 21"/>
                <a:gd name="T53" fmla="*/ 23 h 24"/>
                <a:gd name="T54" fmla="*/ 10 w 21"/>
                <a:gd name="T55" fmla="*/ 21 h 24"/>
                <a:gd name="T56" fmla="*/ 9 w 21"/>
                <a:gd name="T57" fmla="*/ 20 h 24"/>
                <a:gd name="T58" fmla="*/ 9 w 21"/>
                <a:gd name="T59" fmla="*/ 20 h 24"/>
                <a:gd name="T60" fmla="*/ 9 w 21"/>
                <a:gd name="T61" fmla="*/ 19 h 24"/>
                <a:gd name="T62" fmla="*/ 9 w 21"/>
                <a:gd name="T63" fmla="*/ 19 h 24"/>
                <a:gd name="T64" fmla="*/ 9 w 21"/>
                <a:gd name="T65" fmla="*/ 19 h 24"/>
                <a:gd name="T66" fmla="*/ 10 w 21"/>
                <a:gd name="T67" fmla="*/ 17 h 24"/>
                <a:gd name="T68" fmla="*/ 9 w 21"/>
                <a:gd name="T69" fmla="*/ 17 h 24"/>
                <a:gd name="T70" fmla="*/ 9 w 21"/>
                <a:gd name="T71" fmla="*/ 17 h 24"/>
                <a:gd name="T72" fmla="*/ 10 w 21"/>
                <a:gd name="T73" fmla="*/ 16 h 24"/>
                <a:gd name="T74" fmla="*/ 10 w 21"/>
                <a:gd name="T75" fmla="*/ 16 h 24"/>
                <a:gd name="T76" fmla="*/ 8 w 21"/>
                <a:gd name="T77" fmla="*/ 16 h 24"/>
                <a:gd name="T78" fmla="*/ 8 w 21"/>
                <a:gd name="T79" fmla="*/ 16 h 24"/>
                <a:gd name="T80" fmla="*/ 8 w 21"/>
                <a:gd name="T81" fmla="*/ 16 h 24"/>
                <a:gd name="T82" fmla="*/ 8 w 21"/>
                <a:gd name="T83" fmla="*/ 16 h 24"/>
                <a:gd name="T84" fmla="*/ 5 w 21"/>
                <a:gd name="T85" fmla="*/ 15 h 24"/>
                <a:gd name="T86" fmla="*/ 5 w 21"/>
                <a:gd name="T87" fmla="*/ 15 h 24"/>
                <a:gd name="T88" fmla="*/ 5 w 21"/>
                <a:gd name="T89" fmla="*/ 13 h 24"/>
                <a:gd name="T90" fmla="*/ 4 w 21"/>
                <a:gd name="T91" fmla="*/ 13 h 24"/>
                <a:gd name="T92" fmla="*/ 4 w 21"/>
                <a:gd name="T93" fmla="*/ 13 h 24"/>
                <a:gd name="T94" fmla="*/ 4 w 21"/>
                <a:gd name="T95" fmla="*/ 11 h 24"/>
                <a:gd name="T96" fmla="*/ 2 w 21"/>
                <a:gd name="T97" fmla="*/ 8 h 24"/>
                <a:gd name="T98" fmla="*/ 1 w 21"/>
                <a:gd name="T99" fmla="*/ 7 h 24"/>
                <a:gd name="T100" fmla="*/ 0 w 21"/>
                <a:gd name="T101" fmla="*/ 6 h 24"/>
                <a:gd name="T102" fmla="*/ 2 w 21"/>
                <a:gd name="T103" fmla="*/ 2 h 24"/>
                <a:gd name="T104" fmla="*/ 6 w 21"/>
                <a:gd name="T105" fmla="*/ 0 h 24"/>
                <a:gd name="T106" fmla="*/ 10 w 21"/>
                <a:gd name="T10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" h="24">
                  <a:moveTo>
                    <a:pt x="10" y="21"/>
                  </a:moveTo>
                  <a:lnTo>
                    <a:pt x="10" y="21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1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7" y="15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315876" y="573370"/>
            <a:ext cx="3045672" cy="981109"/>
            <a:chOff x="670204" y="573370"/>
            <a:chExt cx="3045672" cy="981109"/>
          </a:xfrm>
        </p:grpSpPr>
        <p:sp>
          <p:nvSpPr>
            <p:cNvPr id="7" name="Freeform 364"/>
            <p:cNvSpPr>
              <a:spLocks noEditPoints="1"/>
            </p:cNvSpPr>
            <p:nvPr/>
          </p:nvSpPr>
          <p:spPr bwMode="auto">
            <a:xfrm>
              <a:off x="670204" y="573370"/>
              <a:ext cx="3045672" cy="981109"/>
            </a:xfrm>
            <a:custGeom>
              <a:avLst/>
              <a:gdLst>
                <a:gd name="T0" fmla="*/ 33 w 863"/>
                <a:gd name="T1" fmla="*/ 156 h 278"/>
                <a:gd name="T2" fmla="*/ 32 w 863"/>
                <a:gd name="T3" fmla="*/ 114 h 278"/>
                <a:gd name="T4" fmla="*/ 193 w 863"/>
                <a:gd name="T5" fmla="*/ 76 h 278"/>
                <a:gd name="T6" fmla="*/ 168 w 863"/>
                <a:gd name="T7" fmla="*/ 76 h 278"/>
                <a:gd name="T8" fmla="*/ 155 w 863"/>
                <a:gd name="T9" fmla="*/ 75 h 278"/>
                <a:gd name="T10" fmla="*/ 133 w 863"/>
                <a:gd name="T11" fmla="*/ 81 h 278"/>
                <a:gd name="T12" fmla="*/ 118 w 863"/>
                <a:gd name="T13" fmla="*/ 71 h 278"/>
                <a:gd name="T14" fmla="*/ 107 w 863"/>
                <a:gd name="T15" fmla="*/ 72 h 278"/>
                <a:gd name="T16" fmla="*/ 52 w 863"/>
                <a:gd name="T17" fmla="*/ 139 h 278"/>
                <a:gd name="T18" fmla="*/ 147 w 863"/>
                <a:gd name="T19" fmla="*/ 199 h 278"/>
                <a:gd name="T20" fmla="*/ 504 w 863"/>
                <a:gd name="T21" fmla="*/ 196 h 278"/>
                <a:gd name="T22" fmla="*/ 677 w 863"/>
                <a:gd name="T23" fmla="*/ 187 h 278"/>
                <a:gd name="T24" fmla="*/ 810 w 863"/>
                <a:gd name="T25" fmla="*/ 166 h 278"/>
                <a:gd name="T26" fmla="*/ 823 w 863"/>
                <a:gd name="T27" fmla="*/ 156 h 278"/>
                <a:gd name="T28" fmla="*/ 827 w 863"/>
                <a:gd name="T29" fmla="*/ 120 h 278"/>
                <a:gd name="T30" fmla="*/ 806 w 863"/>
                <a:gd name="T31" fmla="*/ 106 h 278"/>
                <a:gd name="T32" fmla="*/ 790 w 863"/>
                <a:gd name="T33" fmla="*/ 102 h 278"/>
                <a:gd name="T34" fmla="*/ 760 w 863"/>
                <a:gd name="T35" fmla="*/ 82 h 278"/>
                <a:gd name="T36" fmla="*/ 671 w 863"/>
                <a:gd name="T37" fmla="*/ 71 h 278"/>
                <a:gd name="T38" fmla="*/ 536 w 863"/>
                <a:gd name="T39" fmla="*/ 67 h 278"/>
                <a:gd name="T40" fmla="*/ 489 w 863"/>
                <a:gd name="T41" fmla="*/ 72 h 278"/>
                <a:gd name="T42" fmla="*/ 387 w 863"/>
                <a:gd name="T43" fmla="*/ 72 h 278"/>
                <a:gd name="T44" fmla="*/ 337 w 863"/>
                <a:gd name="T45" fmla="*/ 71 h 278"/>
                <a:gd name="T46" fmla="*/ 319 w 863"/>
                <a:gd name="T47" fmla="*/ 76 h 278"/>
                <a:gd name="T48" fmla="*/ 258 w 863"/>
                <a:gd name="T49" fmla="*/ 77 h 278"/>
                <a:gd name="T50" fmla="*/ 713 w 863"/>
                <a:gd name="T51" fmla="*/ 47 h 278"/>
                <a:gd name="T52" fmla="*/ 711 w 863"/>
                <a:gd name="T53" fmla="*/ 48 h 278"/>
                <a:gd name="T54" fmla="*/ 159 w 863"/>
                <a:gd name="T55" fmla="*/ 13 h 278"/>
                <a:gd name="T56" fmla="*/ 127 w 863"/>
                <a:gd name="T57" fmla="*/ 50 h 278"/>
                <a:gd name="T58" fmla="*/ 323 w 863"/>
                <a:gd name="T59" fmla="*/ 41 h 278"/>
                <a:gd name="T60" fmla="*/ 637 w 863"/>
                <a:gd name="T61" fmla="*/ 48 h 278"/>
                <a:gd name="T62" fmla="*/ 705 w 863"/>
                <a:gd name="T63" fmla="*/ 38 h 278"/>
                <a:gd name="T64" fmla="*/ 689 w 863"/>
                <a:gd name="T65" fmla="*/ 9 h 278"/>
                <a:gd name="T66" fmla="*/ 700 w 863"/>
                <a:gd name="T67" fmla="*/ 5 h 278"/>
                <a:gd name="T68" fmla="*/ 757 w 863"/>
                <a:gd name="T69" fmla="*/ 42 h 278"/>
                <a:gd name="T70" fmla="*/ 855 w 863"/>
                <a:gd name="T71" fmla="*/ 147 h 278"/>
                <a:gd name="T72" fmla="*/ 785 w 863"/>
                <a:gd name="T73" fmla="*/ 230 h 278"/>
                <a:gd name="T74" fmla="*/ 743 w 863"/>
                <a:gd name="T75" fmla="*/ 237 h 278"/>
                <a:gd name="T76" fmla="*/ 709 w 863"/>
                <a:gd name="T77" fmla="*/ 211 h 278"/>
                <a:gd name="T78" fmla="*/ 626 w 863"/>
                <a:gd name="T79" fmla="*/ 221 h 278"/>
                <a:gd name="T80" fmla="*/ 512 w 863"/>
                <a:gd name="T81" fmla="*/ 221 h 278"/>
                <a:gd name="T82" fmla="*/ 436 w 863"/>
                <a:gd name="T83" fmla="*/ 226 h 278"/>
                <a:gd name="T84" fmla="*/ 359 w 863"/>
                <a:gd name="T85" fmla="*/ 230 h 278"/>
                <a:gd name="T86" fmla="*/ 334 w 863"/>
                <a:gd name="T87" fmla="*/ 229 h 278"/>
                <a:gd name="T88" fmla="*/ 292 w 863"/>
                <a:gd name="T89" fmla="*/ 232 h 278"/>
                <a:gd name="T90" fmla="*/ 214 w 863"/>
                <a:gd name="T91" fmla="*/ 230 h 278"/>
                <a:gd name="T92" fmla="*/ 199 w 863"/>
                <a:gd name="T93" fmla="*/ 232 h 278"/>
                <a:gd name="T94" fmla="*/ 173 w 863"/>
                <a:gd name="T95" fmla="*/ 232 h 278"/>
                <a:gd name="T96" fmla="*/ 114 w 863"/>
                <a:gd name="T97" fmla="*/ 225 h 278"/>
                <a:gd name="T98" fmla="*/ 87 w 863"/>
                <a:gd name="T99" fmla="*/ 196 h 278"/>
                <a:gd name="T100" fmla="*/ 66 w 863"/>
                <a:gd name="T101" fmla="*/ 177 h 278"/>
                <a:gd name="T102" fmla="*/ 29 w 863"/>
                <a:gd name="T103" fmla="*/ 160 h 278"/>
                <a:gd name="T104" fmla="*/ 8 w 863"/>
                <a:gd name="T105" fmla="*/ 134 h 278"/>
                <a:gd name="T106" fmla="*/ 21 w 863"/>
                <a:gd name="T107" fmla="*/ 99 h 278"/>
                <a:gd name="T108" fmla="*/ 27 w 863"/>
                <a:gd name="T109" fmla="*/ 96 h 278"/>
                <a:gd name="T110" fmla="*/ 52 w 863"/>
                <a:gd name="T111" fmla="*/ 69 h 278"/>
                <a:gd name="T112" fmla="*/ 76 w 863"/>
                <a:gd name="T113" fmla="*/ 51 h 278"/>
                <a:gd name="T114" fmla="*/ 86 w 863"/>
                <a:gd name="T115" fmla="*/ 35 h 278"/>
                <a:gd name="T116" fmla="*/ 99 w 863"/>
                <a:gd name="T117" fmla="*/ 34 h 278"/>
                <a:gd name="T118" fmla="*/ 116 w 863"/>
                <a:gd name="T119" fmla="*/ 24 h 278"/>
                <a:gd name="T120" fmla="*/ 130 w 863"/>
                <a:gd name="T121" fmla="*/ 1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3" h="278">
                  <a:moveTo>
                    <a:pt x="446" y="228"/>
                  </a:moveTo>
                  <a:lnTo>
                    <a:pt x="444" y="228"/>
                  </a:lnTo>
                  <a:lnTo>
                    <a:pt x="444" y="229"/>
                  </a:lnTo>
                  <a:lnTo>
                    <a:pt x="446" y="228"/>
                  </a:lnTo>
                  <a:close/>
                  <a:moveTo>
                    <a:pt x="168" y="226"/>
                  </a:moveTo>
                  <a:lnTo>
                    <a:pt x="169" y="232"/>
                  </a:lnTo>
                  <a:lnTo>
                    <a:pt x="171" y="230"/>
                  </a:lnTo>
                  <a:lnTo>
                    <a:pt x="171" y="229"/>
                  </a:lnTo>
                  <a:lnTo>
                    <a:pt x="171" y="228"/>
                  </a:lnTo>
                  <a:lnTo>
                    <a:pt x="169" y="228"/>
                  </a:lnTo>
                  <a:lnTo>
                    <a:pt x="168" y="226"/>
                  </a:lnTo>
                  <a:close/>
                  <a:moveTo>
                    <a:pt x="154" y="216"/>
                  </a:moveTo>
                  <a:lnTo>
                    <a:pt x="154" y="216"/>
                  </a:lnTo>
                  <a:lnTo>
                    <a:pt x="155" y="217"/>
                  </a:lnTo>
                  <a:lnTo>
                    <a:pt x="154" y="216"/>
                  </a:lnTo>
                  <a:lnTo>
                    <a:pt x="154" y="216"/>
                  </a:lnTo>
                  <a:close/>
                  <a:moveTo>
                    <a:pt x="76" y="178"/>
                  </a:moveTo>
                  <a:lnTo>
                    <a:pt x="76" y="178"/>
                  </a:lnTo>
                  <a:lnTo>
                    <a:pt x="76" y="178"/>
                  </a:lnTo>
                  <a:lnTo>
                    <a:pt x="76" y="178"/>
                  </a:lnTo>
                  <a:close/>
                  <a:moveTo>
                    <a:pt x="33" y="156"/>
                  </a:moveTo>
                  <a:lnTo>
                    <a:pt x="32" y="156"/>
                  </a:lnTo>
                  <a:lnTo>
                    <a:pt x="33" y="157"/>
                  </a:lnTo>
                  <a:lnTo>
                    <a:pt x="33" y="156"/>
                  </a:lnTo>
                  <a:close/>
                  <a:moveTo>
                    <a:pt x="838" y="139"/>
                  </a:moveTo>
                  <a:lnTo>
                    <a:pt x="838" y="140"/>
                  </a:lnTo>
                  <a:lnTo>
                    <a:pt x="838" y="141"/>
                  </a:lnTo>
                  <a:lnTo>
                    <a:pt x="838" y="141"/>
                  </a:lnTo>
                  <a:lnTo>
                    <a:pt x="838" y="141"/>
                  </a:lnTo>
                  <a:lnTo>
                    <a:pt x="838" y="140"/>
                  </a:lnTo>
                  <a:lnTo>
                    <a:pt x="838" y="139"/>
                  </a:lnTo>
                  <a:lnTo>
                    <a:pt x="838" y="139"/>
                  </a:lnTo>
                  <a:close/>
                  <a:moveTo>
                    <a:pt x="840" y="135"/>
                  </a:moveTo>
                  <a:lnTo>
                    <a:pt x="840" y="135"/>
                  </a:lnTo>
                  <a:lnTo>
                    <a:pt x="840" y="136"/>
                  </a:lnTo>
                  <a:lnTo>
                    <a:pt x="838" y="136"/>
                  </a:lnTo>
                  <a:lnTo>
                    <a:pt x="838" y="137"/>
                  </a:lnTo>
                  <a:lnTo>
                    <a:pt x="840" y="136"/>
                  </a:lnTo>
                  <a:lnTo>
                    <a:pt x="840" y="135"/>
                  </a:lnTo>
                  <a:close/>
                  <a:moveTo>
                    <a:pt x="838" y="124"/>
                  </a:moveTo>
                  <a:lnTo>
                    <a:pt x="838" y="126"/>
                  </a:lnTo>
                  <a:lnTo>
                    <a:pt x="838" y="126"/>
                  </a:lnTo>
                  <a:lnTo>
                    <a:pt x="838" y="127"/>
                  </a:lnTo>
                  <a:lnTo>
                    <a:pt x="838" y="128"/>
                  </a:lnTo>
                  <a:lnTo>
                    <a:pt x="838" y="128"/>
                  </a:lnTo>
                  <a:lnTo>
                    <a:pt x="838" y="127"/>
                  </a:lnTo>
                  <a:lnTo>
                    <a:pt x="838" y="124"/>
                  </a:lnTo>
                  <a:close/>
                  <a:moveTo>
                    <a:pt x="32" y="114"/>
                  </a:move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2" y="114"/>
                  </a:lnTo>
                  <a:close/>
                  <a:moveTo>
                    <a:pt x="434" y="76"/>
                  </a:moveTo>
                  <a:lnTo>
                    <a:pt x="432" y="76"/>
                  </a:lnTo>
                  <a:lnTo>
                    <a:pt x="432" y="76"/>
                  </a:lnTo>
                  <a:lnTo>
                    <a:pt x="434" y="76"/>
                  </a:lnTo>
                  <a:close/>
                  <a:moveTo>
                    <a:pt x="201" y="59"/>
                  </a:moveTo>
                  <a:lnTo>
                    <a:pt x="201" y="62"/>
                  </a:lnTo>
                  <a:lnTo>
                    <a:pt x="199" y="63"/>
                  </a:lnTo>
                  <a:lnTo>
                    <a:pt x="199" y="65"/>
                  </a:lnTo>
                  <a:lnTo>
                    <a:pt x="199" y="69"/>
                  </a:lnTo>
                  <a:lnTo>
                    <a:pt x="198" y="72"/>
                  </a:lnTo>
                  <a:lnTo>
                    <a:pt x="197" y="73"/>
                  </a:lnTo>
                  <a:lnTo>
                    <a:pt x="196" y="76"/>
                  </a:lnTo>
                  <a:lnTo>
                    <a:pt x="194" y="76"/>
                  </a:lnTo>
                  <a:lnTo>
                    <a:pt x="196" y="73"/>
                  </a:lnTo>
                  <a:lnTo>
                    <a:pt x="197" y="72"/>
                  </a:lnTo>
                  <a:lnTo>
                    <a:pt x="197" y="72"/>
                  </a:lnTo>
                  <a:lnTo>
                    <a:pt x="196" y="72"/>
                  </a:lnTo>
                  <a:lnTo>
                    <a:pt x="196" y="73"/>
                  </a:lnTo>
                  <a:lnTo>
                    <a:pt x="194" y="75"/>
                  </a:lnTo>
                  <a:lnTo>
                    <a:pt x="193" y="76"/>
                  </a:lnTo>
                  <a:lnTo>
                    <a:pt x="192" y="77"/>
                  </a:lnTo>
                  <a:lnTo>
                    <a:pt x="190" y="79"/>
                  </a:lnTo>
                  <a:lnTo>
                    <a:pt x="190" y="79"/>
                  </a:lnTo>
                  <a:lnTo>
                    <a:pt x="190" y="76"/>
                  </a:lnTo>
                  <a:lnTo>
                    <a:pt x="189" y="75"/>
                  </a:lnTo>
                  <a:lnTo>
                    <a:pt x="188" y="76"/>
                  </a:lnTo>
                  <a:lnTo>
                    <a:pt x="186" y="79"/>
                  </a:lnTo>
                  <a:lnTo>
                    <a:pt x="185" y="81"/>
                  </a:lnTo>
                  <a:lnTo>
                    <a:pt x="184" y="82"/>
                  </a:lnTo>
                  <a:lnTo>
                    <a:pt x="184" y="81"/>
                  </a:lnTo>
                  <a:lnTo>
                    <a:pt x="184" y="77"/>
                  </a:lnTo>
                  <a:lnTo>
                    <a:pt x="184" y="73"/>
                  </a:lnTo>
                  <a:lnTo>
                    <a:pt x="182" y="76"/>
                  </a:lnTo>
                  <a:lnTo>
                    <a:pt x="182" y="79"/>
                  </a:lnTo>
                  <a:lnTo>
                    <a:pt x="181" y="80"/>
                  </a:lnTo>
                  <a:lnTo>
                    <a:pt x="181" y="81"/>
                  </a:lnTo>
                  <a:lnTo>
                    <a:pt x="181" y="80"/>
                  </a:lnTo>
                  <a:lnTo>
                    <a:pt x="180" y="80"/>
                  </a:lnTo>
                  <a:lnTo>
                    <a:pt x="177" y="79"/>
                  </a:lnTo>
                  <a:lnTo>
                    <a:pt x="176" y="77"/>
                  </a:lnTo>
                  <a:lnTo>
                    <a:pt x="173" y="76"/>
                  </a:lnTo>
                  <a:lnTo>
                    <a:pt x="171" y="76"/>
                  </a:lnTo>
                  <a:lnTo>
                    <a:pt x="169" y="76"/>
                  </a:lnTo>
                  <a:lnTo>
                    <a:pt x="168" y="76"/>
                  </a:lnTo>
                  <a:lnTo>
                    <a:pt x="168" y="77"/>
                  </a:lnTo>
                  <a:lnTo>
                    <a:pt x="171" y="80"/>
                  </a:lnTo>
                  <a:lnTo>
                    <a:pt x="168" y="80"/>
                  </a:lnTo>
                  <a:lnTo>
                    <a:pt x="167" y="80"/>
                  </a:lnTo>
                  <a:lnTo>
                    <a:pt x="164" y="81"/>
                  </a:lnTo>
                  <a:lnTo>
                    <a:pt x="163" y="82"/>
                  </a:lnTo>
                  <a:lnTo>
                    <a:pt x="162" y="82"/>
                  </a:lnTo>
                  <a:lnTo>
                    <a:pt x="162" y="80"/>
                  </a:lnTo>
                  <a:lnTo>
                    <a:pt x="162" y="77"/>
                  </a:lnTo>
                  <a:lnTo>
                    <a:pt x="162" y="75"/>
                  </a:lnTo>
                  <a:lnTo>
                    <a:pt x="162" y="72"/>
                  </a:lnTo>
                  <a:lnTo>
                    <a:pt x="162" y="69"/>
                  </a:lnTo>
                  <a:lnTo>
                    <a:pt x="162" y="72"/>
                  </a:lnTo>
                  <a:lnTo>
                    <a:pt x="160" y="76"/>
                  </a:lnTo>
                  <a:lnTo>
                    <a:pt x="159" y="79"/>
                  </a:lnTo>
                  <a:lnTo>
                    <a:pt x="156" y="81"/>
                  </a:lnTo>
                  <a:lnTo>
                    <a:pt x="156" y="82"/>
                  </a:lnTo>
                  <a:lnTo>
                    <a:pt x="156" y="81"/>
                  </a:lnTo>
                  <a:lnTo>
                    <a:pt x="156" y="80"/>
                  </a:lnTo>
                  <a:lnTo>
                    <a:pt x="158" y="79"/>
                  </a:lnTo>
                  <a:lnTo>
                    <a:pt x="158" y="77"/>
                  </a:lnTo>
                  <a:lnTo>
                    <a:pt x="158" y="76"/>
                  </a:lnTo>
                  <a:lnTo>
                    <a:pt x="156" y="75"/>
                  </a:lnTo>
                  <a:lnTo>
                    <a:pt x="155" y="75"/>
                  </a:lnTo>
                  <a:lnTo>
                    <a:pt x="152" y="77"/>
                  </a:lnTo>
                  <a:lnTo>
                    <a:pt x="152" y="79"/>
                  </a:lnTo>
                  <a:lnTo>
                    <a:pt x="151" y="80"/>
                  </a:lnTo>
                  <a:lnTo>
                    <a:pt x="150" y="82"/>
                  </a:lnTo>
                  <a:lnTo>
                    <a:pt x="147" y="76"/>
                  </a:lnTo>
                  <a:lnTo>
                    <a:pt x="146" y="71"/>
                  </a:lnTo>
                  <a:lnTo>
                    <a:pt x="146" y="64"/>
                  </a:lnTo>
                  <a:lnTo>
                    <a:pt x="144" y="64"/>
                  </a:lnTo>
                  <a:lnTo>
                    <a:pt x="143" y="67"/>
                  </a:lnTo>
                  <a:lnTo>
                    <a:pt x="142" y="69"/>
                  </a:lnTo>
                  <a:lnTo>
                    <a:pt x="142" y="72"/>
                  </a:lnTo>
                  <a:lnTo>
                    <a:pt x="141" y="76"/>
                  </a:lnTo>
                  <a:lnTo>
                    <a:pt x="141" y="77"/>
                  </a:lnTo>
                  <a:lnTo>
                    <a:pt x="141" y="80"/>
                  </a:lnTo>
                  <a:lnTo>
                    <a:pt x="139" y="77"/>
                  </a:lnTo>
                  <a:lnTo>
                    <a:pt x="138" y="76"/>
                  </a:lnTo>
                  <a:lnTo>
                    <a:pt x="137" y="75"/>
                  </a:lnTo>
                  <a:lnTo>
                    <a:pt x="137" y="73"/>
                  </a:lnTo>
                  <a:lnTo>
                    <a:pt x="137" y="73"/>
                  </a:lnTo>
                  <a:lnTo>
                    <a:pt x="135" y="73"/>
                  </a:lnTo>
                  <a:lnTo>
                    <a:pt x="135" y="75"/>
                  </a:lnTo>
                  <a:lnTo>
                    <a:pt x="134" y="77"/>
                  </a:lnTo>
                  <a:lnTo>
                    <a:pt x="134" y="80"/>
                  </a:lnTo>
                  <a:lnTo>
                    <a:pt x="133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31" y="79"/>
                  </a:lnTo>
                  <a:lnTo>
                    <a:pt x="133" y="76"/>
                  </a:lnTo>
                  <a:lnTo>
                    <a:pt x="133" y="72"/>
                  </a:lnTo>
                  <a:lnTo>
                    <a:pt x="133" y="69"/>
                  </a:lnTo>
                  <a:lnTo>
                    <a:pt x="133" y="68"/>
                  </a:lnTo>
                  <a:lnTo>
                    <a:pt x="131" y="68"/>
                  </a:lnTo>
                  <a:lnTo>
                    <a:pt x="130" y="71"/>
                  </a:lnTo>
                  <a:lnTo>
                    <a:pt x="130" y="72"/>
                  </a:lnTo>
                  <a:lnTo>
                    <a:pt x="129" y="76"/>
                  </a:lnTo>
                  <a:lnTo>
                    <a:pt x="126" y="79"/>
                  </a:lnTo>
                  <a:lnTo>
                    <a:pt x="125" y="81"/>
                  </a:lnTo>
                  <a:lnTo>
                    <a:pt x="124" y="84"/>
                  </a:lnTo>
                  <a:lnTo>
                    <a:pt x="121" y="84"/>
                  </a:lnTo>
                  <a:lnTo>
                    <a:pt x="124" y="76"/>
                  </a:lnTo>
                  <a:lnTo>
                    <a:pt x="121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6"/>
                  </a:lnTo>
                  <a:lnTo>
                    <a:pt x="120" y="75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18" y="71"/>
                  </a:lnTo>
                  <a:lnTo>
                    <a:pt x="118" y="72"/>
                  </a:lnTo>
                  <a:lnTo>
                    <a:pt x="117" y="72"/>
                  </a:lnTo>
                  <a:lnTo>
                    <a:pt x="116" y="73"/>
                  </a:lnTo>
                  <a:lnTo>
                    <a:pt x="114" y="76"/>
                  </a:lnTo>
                  <a:lnTo>
                    <a:pt x="113" y="77"/>
                  </a:lnTo>
                  <a:lnTo>
                    <a:pt x="112" y="79"/>
                  </a:lnTo>
                  <a:lnTo>
                    <a:pt x="109" y="79"/>
                  </a:lnTo>
                  <a:lnTo>
                    <a:pt x="108" y="80"/>
                  </a:lnTo>
                  <a:lnTo>
                    <a:pt x="108" y="79"/>
                  </a:lnTo>
                  <a:lnTo>
                    <a:pt x="107" y="77"/>
                  </a:lnTo>
                  <a:lnTo>
                    <a:pt x="108" y="75"/>
                  </a:lnTo>
                  <a:lnTo>
                    <a:pt x="109" y="77"/>
                  </a:lnTo>
                  <a:lnTo>
                    <a:pt x="110" y="77"/>
                  </a:lnTo>
                  <a:lnTo>
                    <a:pt x="112" y="76"/>
                  </a:lnTo>
                  <a:lnTo>
                    <a:pt x="112" y="75"/>
                  </a:lnTo>
                  <a:lnTo>
                    <a:pt x="113" y="72"/>
                  </a:lnTo>
                  <a:lnTo>
                    <a:pt x="114" y="69"/>
                  </a:lnTo>
                  <a:lnTo>
                    <a:pt x="114" y="67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3" y="65"/>
                  </a:lnTo>
                  <a:lnTo>
                    <a:pt x="110" y="68"/>
                  </a:lnTo>
                  <a:lnTo>
                    <a:pt x="108" y="71"/>
                  </a:lnTo>
                  <a:lnTo>
                    <a:pt x="107" y="72"/>
                  </a:lnTo>
                  <a:lnTo>
                    <a:pt x="105" y="71"/>
                  </a:lnTo>
                  <a:lnTo>
                    <a:pt x="107" y="69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5" y="68"/>
                  </a:lnTo>
                  <a:lnTo>
                    <a:pt x="105" y="72"/>
                  </a:lnTo>
                  <a:lnTo>
                    <a:pt x="101" y="73"/>
                  </a:lnTo>
                  <a:lnTo>
                    <a:pt x="95" y="77"/>
                  </a:lnTo>
                  <a:lnTo>
                    <a:pt x="86" y="85"/>
                  </a:lnTo>
                  <a:lnTo>
                    <a:pt x="75" y="94"/>
                  </a:lnTo>
                  <a:lnTo>
                    <a:pt x="63" y="105"/>
                  </a:lnTo>
                  <a:lnTo>
                    <a:pt x="53" y="113"/>
                  </a:lnTo>
                  <a:lnTo>
                    <a:pt x="45" y="120"/>
                  </a:lnTo>
                  <a:lnTo>
                    <a:pt x="40" y="124"/>
                  </a:lnTo>
                  <a:lnTo>
                    <a:pt x="42" y="126"/>
                  </a:lnTo>
                  <a:lnTo>
                    <a:pt x="44" y="128"/>
                  </a:lnTo>
                  <a:lnTo>
                    <a:pt x="46" y="128"/>
                  </a:lnTo>
                  <a:lnTo>
                    <a:pt x="49" y="130"/>
                  </a:lnTo>
                  <a:lnTo>
                    <a:pt x="50" y="132"/>
                  </a:lnTo>
                  <a:lnTo>
                    <a:pt x="52" y="134"/>
                  </a:lnTo>
                  <a:lnTo>
                    <a:pt x="52" y="136"/>
                  </a:lnTo>
                  <a:lnTo>
                    <a:pt x="49" y="139"/>
                  </a:lnTo>
                  <a:lnTo>
                    <a:pt x="50" y="137"/>
                  </a:lnTo>
                  <a:lnTo>
                    <a:pt x="52" y="139"/>
                  </a:lnTo>
                  <a:lnTo>
                    <a:pt x="52" y="139"/>
                  </a:lnTo>
                  <a:lnTo>
                    <a:pt x="52" y="140"/>
                  </a:lnTo>
                  <a:lnTo>
                    <a:pt x="52" y="143"/>
                  </a:lnTo>
                  <a:lnTo>
                    <a:pt x="52" y="143"/>
                  </a:lnTo>
                  <a:lnTo>
                    <a:pt x="54" y="141"/>
                  </a:lnTo>
                  <a:lnTo>
                    <a:pt x="55" y="140"/>
                  </a:lnTo>
                  <a:lnTo>
                    <a:pt x="55" y="141"/>
                  </a:lnTo>
                  <a:lnTo>
                    <a:pt x="55" y="143"/>
                  </a:lnTo>
                  <a:lnTo>
                    <a:pt x="55" y="144"/>
                  </a:lnTo>
                  <a:lnTo>
                    <a:pt x="55" y="145"/>
                  </a:lnTo>
                  <a:lnTo>
                    <a:pt x="55" y="148"/>
                  </a:lnTo>
                  <a:lnTo>
                    <a:pt x="67" y="147"/>
                  </a:lnTo>
                  <a:lnTo>
                    <a:pt x="79" y="151"/>
                  </a:lnTo>
                  <a:lnTo>
                    <a:pt x="90" y="158"/>
                  </a:lnTo>
                  <a:lnTo>
                    <a:pt x="99" y="168"/>
                  </a:lnTo>
                  <a:lnTo>
                    <a:pt x="108" y="174"/>
                  </a:lnTo>
                  <a:lnTo>
                    <a:pt x="120" y="186"/>
                  </a:lnTo>
                  <a:lnTo>
                    <a:pt x="133" y="195"/>
                  </a:lnTo>
                  <a:lnTo>
                    <a:pt x="134" y="195"/>
                  </a:lnTo>
                  <a:lnTo>
                    <a:pt x="137" y="196"/>
                  </a:lnTo>
                  <a:lnTo>
                    <a:pt x="139" y="199"/>
                  </a:lnTo>
                  <a:lnTo>
                    <a:pt x="141" y="200"/>
                  </a:lnTo>
                  <a:lnTo>
                    <a:pt x="143" y="202"/>
                  </a:lnTo>
                  <a:lnTo>
                    <a:pt x="147" y="199"/>
                  </a:lnTo>
                  <a:lnTo>
                    <a:pt x="155" y="199"/>
                  </a:lnTo>
                  <a:lnTo>
                    <a:pt x="164" y="199"/>
                  </a:lnTo>
                  <a:lnTo>
                    <a:pt x="172" y="199"/>
                  </a:lnTo>
                  <a:lnTo>
                    <a:pt x="176" y="199"/>
                  </a:lnTo>
                  <a:lnTo>
                    <a:pt x="188" y="195"/>
                  </a:lnTo>
                  <a:lnTo>
                    <a:pt x="201" y="195"/>
                  </a:lnTo>
                  <a:lnTo>
                    <a:pt x="214" y="196"/>
                  </a:lnTo>
                  <a:lnTo>
                    <a:pt x="220" y="196"/>
                  </a:lnTo>
                  <a:lnTo>
                    <a:pt x="228" y="196"/>
                  </a:lnTo>
                  <a:lnTo>
                    <a:pt x="236" y="196"/>
                  </a:lnTo>
                  <a:lnTo>
                    <a:pt x="243" y="198"/>
                  </a:lnTo>
                  <a:lnTo>
                    <a:pt x="244" y="200"/>
                  </a:lnTo>
                  <a:lnTo>
                    <a:pt x="252" y="203"/>
                  </a:lnTo>
                  <a:lnTo>
                    <a:pt x="264" y="202"/>
                  </a:lnTo>
                  <a:lnTo>
                    <a:pt x="275" y="199"/>
                  </a:lnTo>
                  <a:lnTo>
                    <a:pt x="287" y="196"/>
                  </a:lnTo>
                  <a:lnTo>
                    <a:pt x="295" y="196"/>
                  </a:lnTo>
                  <a:lnTo>
                    <a:pt x="315" y="196"/>
                  </a:lnTo>
                  <a:lnTo>
                    <a:pt x="333" y="195"/>
                  </a:lnTo>
                  <a:lnTo>
                    <a:pt x="384" y="196"/>
                  </a:lnTo>
                  <a:lnTo>
                    <a:pt x="435" y="202"/>
                  </a:lnTo>
                  <a:lnTo>
                    <a:pt x="457" y="203"/>
                  </a:lnTo>
                  <a:lnTo>
                    <a:pt x="480" y="200"/>
                  </a:lnTo>
                  <a:lnTo>
                    <a:pt x="504" y="196"/>
                  </a:lnTo>
                  <a:lnTo>
                    <a:pt x="529" y="194"/>
                  </a:lnTo>
                  <a:lnTo>
                    <a:pt x="539" y="192"/>
                  </a:lnTo>
                  <a:lnTo>
                    <a:pt x="550" y="191"/>
                  </a:lnTo>
                  <a:lnTo>
                    <a:pt x="563" y="190"/>
                  </a:lnTo>
                  <a:lnTo>
                    <a:pt x="579" y="188"/>
                  </a:lnTo>
                  <a:lnTo>
                    <a:pt x="594" y="187"/>
                  </a:lnTo>
                  <a:lnTo>
                    <a:pt x="605" y="188"/>
                  </a:lnTo>
                  <a:lnTo>
                    <a:pt x="616" y="192"/>
                  </a:lnTo>
                  <a:lnTo>
                    <a:pt x="622" y="198"/>
                  </a:lnTo>
                  <a:lnTo>
                    <a:pt x="622" y="195"/>
                  </a:lnTo>
                  <a:lnTo>
                    <a:pt x="625" y="194"/>
                  </a:lnTo>
                  <a:lnTo>
                    <a:pt x="628" y="192"/>
                  </a:lnTo>
                  <a:lnTo>
                    <a:pt x="630" y="192"/>
                  </a:lnTo>
                  <a:lnTo>
                    <a:pt x="634" y="192"/>
                  </a:lnTo>
                  <a:lnTo>
                    <a:pt x="637" y="192"/>
                  </a:lnTo>
                  <a:lnTo>
                    <a:pt x="638" y="192"/>
                  </a:lnTo>
                  <a:lnTo>
                    <a:pt x="643" y="192"/>
                  </a:lnTo>
                  <a:lnTo>
                    <a:pt x="646" y="192"/>
                  </a:lnTo>
                  <a:lnTo>
                    <a:pt x="647" y="194"/>
                  </a:lnTo>
                  <a:lnTo>
                    <a:pt x="650" y="195"/>
                  </a:lnTo>
                  <a:lnTo>
                    <a:pt x="651" y="196"/>
                  </a:lnTo>
                  <a:lnTo>
                    <a:pt x="656" y="191"/>
                  </a:lnTo>
                  <a:lnTo>
                    <a:pt x="666" y="188"/>
                  </a:lnTo>
                  <a:lnTo>
                    <a:pt x="677" y="187"/>
                  </a:lnTo>
                  <a:lnTo>
                    <a:pt x="692" y="187"/>
                  </a:lnTo>
                  <a:lnTo>
                    <a:pt x="705" y="188"/>
                  </a:lnTo>
                  <a:lnTo>
                    <a:pt x="718" y="191"/>
                  </a:lnTo>
                  <a:lnTo>
                    <a:pt x="728" y="192"/>
                  </a:lnTo>
                  <a:lnTo>
                    <a:pt x="736" y="194"/>
                  </a:lnTo>
                  <a:lnTo>
                    <a:pt x="775" y="196"/>
                  </a:lnTo>
                  <a:lnTo>
                    <a:pt x="783" y="195"/>
                  </a:lnTo>
                  <a:lnTo>
                    <a:pt x="789" y="191"/>
                  </a:lnTo>
                  <a:lnTo>
                    <a:pt x="794" y="187"/>
                  </a:lnTo>
                  <a:lnTo>
                    <a:pt x="799" y="185"/>
                  </a:lnTo>
                  <a:lnTo>
                    <a:pt x="798" y="185"/>
                  </a:lnTo>
                  <a:lnTo>
                    <a:pt x="798" y="183"/>
                  </a:lnTo>
                  <a:lnTo>
                    <a:pt x="798" y="182"/>
                  </a:lnTo>
                  <a:lnTo>
                    <a:pt x="799" y="179"/>
                  </a:lnTo>
                  <a:lnTo>
                    <a:pt x="802" y="178"/>
                  </a:lnTo>
                  <a:lnTo>
                    <a:pt x="804" y="177"/>
                  </a:lnTo>
                  <a:lnTo>
                    <a:pt x="806" y="175"/>
                  </a:lnTo>
                  <a:lnTo>
                    <a:pt x="808" y="174"/>
                  </a:lnTo>
                  <a:lnTo>
                    <a:pt x="810" y="174"/>
                  </a:lnTo>
                  <a:lnTo>
                    <a:pt x="808" y="170"/>
                  </a:lnTo>
                  <a:lnTo>
                    <a:pt x="808" y="168"/>
                  </a:lnTo>
                  <a:lnTo>
                    <a:pt x="808" y="166"/>
                  </a:lnTo>
                  <a:lnTo>
                    <a:pt x="808" y="166"/>
                  </a:lnTo>
                  <a:lnTo>
                    <a:pt x="810" y="166"/>
                  </a:lnTo>
                  <a:lnTo>
                    <a:pt x="811" y="168"/>
                  </a:lnTo>
                  <a:lnTo>
                    <a:pt x="813" y="169"/>
                  </a:lnTo>
                  <a:lnTo>
                    <a:pt x="815" y="171"/>
                  </a:lnTo>
                  <a:lnTo>
                    <a:pt x="817" y="173"/>
                  </a:lnTo>
                  <a:lnTo>
                    <a:pt x="817" y="171"/>
                  </a:lnTo>
                  <a:lnTo>
                    <a:pt x="817" y="170"/>
                  </a:lnTo>
                  <a:lnTo>
                    <a:pt x="817" y="168"/>
                  </a:lnTo>
                  <a:lnTo>
                    <a:pt x="817" y="166"/>
                  </a:lnTo>
                  <a:lnTo>
                    <a:pt x="816" y="164"/>
                  </a:lnTo>
                  <a:lnTo>
                    <a:pt x="816" y="162"/>
                  </a:lnTo>
                  <a:lnTo>
                    <a:pt x="816" y="162"/>
                  </a:lnTo>
                  <a:lnTo>
                    <a:pt x="817" y="161"/>
                  </a:lnTo>
                  <a:lnTo>
                    <a:pt x="817" y="162"/>
                  </a:lnTo>
                  <a:lnTo>
                    <a:pt x="820" y="165"/>
                  </a:lnTo>
                  <a:lnTo>
                    <a:pt x="819" y="164"/>
                  </a:lnTo>
                  <a:lnTo>
                    <a:pt x="817" y="161"/>
                  </a:lnTo>
                  <a:lnTo>
                    <a:pt x="816" y="160"/>
                  </a:lnTo>
                  <a:lnTo>
                    <a:pt x="816" y="157"/>
                  </a:lnTo>
                  <a:lnTo>
                    <a:pt x="816" y="156"/>
                  </a:lnTo>
                  <a:lnTo>
                    <a:pt x="817" y="154"/>
                  </a:lnTo>
                  <a:lnTo>
                    <a:pt x="820" y="154"/>
                  </a:lnTo>
                  <a:lnTo>
                    <a:pt x="821" y="156"/>
                  </a:lnTo>
                  <a:lnTo>
                    <a:pt x="823" y="157"/>
                  </a:lnTo>
                  <a:lnTo>
                    <a:pt x="823" y="156"/>
                  </a:lnTo>
                  <a:lnTo>
                    <a:pt x="823" y="153"/>
                  </a:lnTo>
                  <a:lnTo>
                    <a:pt x="823" y="151"/>
                  </a:lnTo>
                  <a:lnTo>
                    <a:pt x="823" y="147"/>
                  </a:lnTo>
                  <a:lnTo>
                    <a:pt x="823" y="144"/>
                  </a:lnTo>
                  <a:lnTo>
                    <a:pt x="823" y="143"/>
                  </a:lnTo>
                  <a:lnTo>
                    <a:pt x="824" y="144"/>
                  </a:lnTo>
                  <a:lnTo>
                    <a:pt x="825" y="143"/>
                  </a:lnTo>
                  <a:lnTo>
                    <a:pt x="827" y="141"/>
                  </a:lnTo>
                  <a:lnTo>
                    <a:pt x="828" y="140"/>
                  </a:lnTo>
                  <a:lnTo>
                    <a:pt x="829" y="139"/>
                  </a:lnTo>
                  <a:lnTo>
                    <a:pt x="829" y="139"/>
                  </a:lnTo>
                  <a:lnTo>
                    <a:pt x="829" y="137"/>
                  </a:lnTo>
                  <a:lnTo>
                    <a:pt x="828" y="135"/>
                  </a:lnTo>
                  <a:lnTo>
                    <a:pt x="829" y="132"/>
                  </a:lnTo>
                  <a:lnTo>
                    <a:pt x="829" y="130"/>
                  </a:lnTo>
                  <a:lnTo>
                    <a:pt x="829" y="127"/>
                  </a:lnTo>
                  <a:lnTo>
                    <a:pt x="830" y="124"/>
                  </a:lnTo>
                  <a:lnTo>
                    <a:pt x="828" y="126"/>
                  </a:lnTo>
                  <a:lnTo>
                    <a:pt x="825" y="127"/>
                  </a:lnTo>
                  <a:lnTo>
                    <a:pt x="823" y="127"/>
                  </a:lnTo>
                  <a:lnTo>
                    <a:pt x="824" y="126"/>
                  </a:lnTo>
                  <a:lnTo>
                    <a:pt x="824" y="124"/>
                  </a:lnTo>
                  <a:lnTo>
                    <a:pt x="825" y="122"/>
                  </a:lnTo>
                  <a:lnTo>
                    <a:pt x="827" y="120"/>
                  </a:lnTo>
                  <a:lnTo>
                    <a:pt x="823" y="122"/>
                  </a:lnTo>
                  <a:lnTo>
                    <a:pt x="820" y="124"/>
                  </a:lnTo>
                  <a:lnTo>
                    <a:pt x="820" y="123"/>
                  </a:lnTo>
                  <a:lnTo>
                    <a:pt x="819" y="123"/>
                  </a:lnTo>
                  <a:lnTo>
                    <a:pt x="817" y="122"/>
                  </a:lnTo>
                  <a:lnTo>
                    <a:pt x="816" y="120"/>
                  </a:lnTo>
                  <a:lnTo>
                    <a:pt x="815" y="120"/>
                  </a:lnTo>
                  <a:lnTo>
                    <a:pt x="813" y="118"/>
                  </a:lnTo>
                  <a:lnTo>
                    <a:pt x="813" y="116"/>
                  </a:lnTo>
                  <a:lnTo>
                    <a:pt x="813" y="114"/>
                  </a:lnTo>
                  <a:lnTo>
                    <a:pt x="812" y="115"/>
                  </a:lnTo>
                  <a:lnTo>
                    <a:pt x="811" y="116"/>
                  </a:lnTo>
                  <a:lnTo>
                    <a:pt x="811" y="114"/>
                  </a:lnTo>
                  <a:lnTo>
                    <a:pt x="810" y="113"/>
                  </a:lnTo>
                  <a:lnTo>
                    <a:pt x="808" y="113"/>
                  </a:lnTo>
                  <a:lnTo>
                    <a:pt x="804" y="114"/>
                  </a:lnTo>
                  <a:lnTo>
                    <a:pt x="806" y="110"/>
                  </a:lnTo>
                  <a:lnTo>
                    <a:pt x="806" y="109"/>
                  </a:lnTo>
                  <a:lnTo>
                    <a:pt x="806" y="107"/>
                  </a:lnTo>
                  <a:lnTo>
                    <a:pt x="806" y="107"/>
                  </a:lnTo>
                  <a:lnTo>
                    <a:pt x="806" y="107"/>
                  </a:lnTo>
                  <a:lnTo>
                    <a:pt x="806" y="106"/>
                  </a:lnTo>
                  <a:lnTo>
                    <a:pt x="807" y="105"/>
                  </a:lnTo>
                  <a:lnTo>
                    <a:pt x="806" y="106"/>
                  </a:lnTo>
                  <a:lnTo>
                    <a:pt x="804" y="106"/>
                  </a:lnTo>
                  <a:lnTo>
                    <a:pt x="804" y="105"/>
                  </a:lnTo>
                  <a:lnTo>
                    <a:pt x="804" y="107"/>
                  </a:lnTo>
                  <a:lnTo>
                    <a:pt x="803" y="109"/>
                  </a:lnTo>
                  <a:lnTo>
                    <a:pt x="800" y="110"/>
                  </a:lnTo>
                  <a:lnTo>
                    <a:pt x="802" y="107"/>
                  </a:lnTo>
                  <a:lnTo>
                    <a:pt x="802" y="107"/>
                  </a:lnTo>
                  <a:lnTo>
                    <a:pt x="800" y="106"/>
                  </a:lnTo>
                  <a:lnTo>
                    <a:pt x="799" y="106"/>
                  </a:lnTo>
                  <a:lnTo>
                    <a:pt x="799" y="107"/>
                  </a:lnTo>
                  <a:lnTo>
                    <a:pt x="798" y="107"/>
                  </a:lnTo>
                  <a:lnTo>
                    <a:pt x="798" y="106"/>
                  </a:lnTo>
                  <a:lnTo>
                    <a:pt x="799" y="106"/>
                  </a:lnTo>
                  <a:lnTo>
                    <a:pt x="799" y="106"/>
                  </a:lnTo>
                  <a:lnTo>
                    <a:pt x="799" y="106"/>
                  </a:lnTo>
                  <a:lnTo>
                    <a:pt x="800" y="105"/>
                  </a:lnTo>
                  <a:lnTo>
                    <a:pt x="798" y="106"/>
                  </a:lnTo>
                  <a:lnTo>
                    <a:pt x="799" y="105"/>
                  </a:lnTo>
                  <a:lnTo>
                    <a:pt x="798" y="103"/>
                  </a:lnTo>
                  <a:lnTo>
                    <a:pt x="796" y="103"/>
                  </a:lnTo>
                  <a:lnTo>
                    <a:pt x="795" y="103"/>
                  </a:lnTo>
                  <a:lnTo>
                    <a:pt x="792" y="105"/>
                  </a:lnTo>
                  <a:lnTo>
                    <a:pt x="791" y="103"/>
                  </a:lnTo>
                  <a:lnTo>
                    <a:pt x="790" y="102"/>
                  </a:lnTo>
                  <a:lnTo>
                    <a:pt x="790" y="99"/>
                  </a:lnTo>
                  <a:lnTo>
                    <a:pt x="790" y="97"/>
                  </a:lnTo>
                  <a:lnTo>
                    <a:pt x="791" y="96"/>
                  </a:lnTo>
                  <a:lnTo>
                    <a:pt x="789" y="97"/>
                  </a:lnTo>
                  <a:lnTo>
                    <a:pt x="786" y="99"/>
                  </a:lnTo>
                  <a:lnTo>
                    <a:pt x="785" y="98"/>
                  </a:lnTo>
                  <a:lnTo>
                    <a:pt x="783" y="97"/>
                  </a:lnTo>
                  <a:lnTo>
                    <a:pt x="782" y="96"/>
                  </a:lnTo>
                  <a:lnTo>
                    <a:pt x="779" y="94"/>
                  </a:lnTo>
                  <a:lnTo>
                    <a:pt x="778" y="94"/>
                  </a:lnTo>
                  <a:lnTo>
                    <a:pt x="777" y="93"/>
                  </a:lnTo>
                  <a:lnTo>
                    <a:pt x="775" y="93"/>
                  </a:lnTo>
                  <a:lnTo>
                    <a:pt x="774" y="90"/>
                  </a:lnTo>
                  <a:lnTo>
                    <a:pt x="775" y="89"/>
                  </a:lnTo>
                  <a:lnTo>
                    <a:pt x="777" y="86"/>
                  </a:lnTo>
                  <a:lnTo>
                    <a:pt x="774" y="88"/>
                  </a:lnTo>
                  <a:lnTo>
                    <a:pt x="772" y="89"/>
                  </a:lnTo>
                  <a:lnTo>
                    <a:pt x="770" y="89"/>
                  </a:lnTo>
                  <a:lnTo>
                    <a:pt x="769" y="89"/>
                  </a:lnTo>
                  <a:lnTo>
                    <a:pt x="766" y="88"/>
                  </a:lnTo>
                  <a:lnTo>
                    <a:pt x="765" y="85"/>
                  </a:lnTo>
                  <a:lnTo>
                    <a:pt x="762" y="84"/>
                  </a:lnTo>
                  <a:lnTo>
                    <a:pt x="761" y="84"/>
                  </a:lnTo>
                  <a:lnTo>
                    <a:pt x="760" y="82"/>
                  </a:lnTo>
                  <a:lnTo>
                    <a:pt x="757" y="81"/>
                  </a:lnTo>
                  <a:lnTo>
                    <a:pt x="755" y="80"/>
                  </a:lnTo>
                  <a:lnTo>
                    <a:pt x="752" y="77"/>
                  </a:lnTo>
                  <a:lnTo>
                    <a:pt x="749" y="76"/>
                  </a:lnTo>
                  <a:lnTo>
                    <a:pt x="747" y="75"/>
                  </a:lnTo>
                  <a:lnTo>
                    <a:pt x="747" y="73"/>
                  </a:lnTo>
                  <a:lnTo>
                    <a:pt x="747" y="72"/>
                  </a:lnTo>
                  <a:lnTo>
                    <a:pt x="748" y="71"/>
                  </a:lnTo>
                  <a:lnTo>
                    <a:pt x="734" y="71"/>
                  </a:lnTo>
                  <a:lnTo>
                    <a:pt x="717" y="69"/>
                  </a:lnTo>
                  <a:lnTo>
                    <a:pt x="713" y="69"/>
                  </a:lnTo>
                  <a:lnTo>
                    <a:pt x="707" y="69"/>
                  </a:lnTo>
                  <a:lnTo>
                    <a:pt x="703" y="68"/>
                  </a:lnTo>
                  <a:lnTo>
                    <a:pt x="700" y="67"/>
                  </a:lnTo>
                  <a:lnTo>
                    <a:pt x="696" y="65"/>
                  </a:lnTo>
                  <a:lnTo>
                    <a:pt x="694" y="64"/>
                  </a:lnTo>
                  <a:lnTo>
                    <a:pt x="692" y="65"/>
                  </a:lnTo>
                  <a:lnTo>
                    <a:pt x="690" y="67"/>
                  </a:lnTo>
                  <a:lnTo>
                    <a:pt x="688" y="68"/>
                  </a:lnTo>
                  <a:lnTo>
                    <a:pt x="686" y="68"/>
                  </a:lnTo>
                  <a:lnTo>
                    <a:pt x="684" y="67"/>
                  </a:lnTo>
                  <a:lnTo>
                    <a:pt x="683" y="64"/>
                  </a:lnTo>
                  <a:lnTo>
                    <a:pt x="679" y="67"/>
                  </a:lnTo>
                  <a:lnTo>
                    <a:pt x="671" y="71"/>
                  </a:lnTo>
                  <a:lnTo>
                    <a:pt x="662" y="73"/>
                  </a:lnTo>
                  <a:lnTo>
                    <a:pt x="652" y="73"/>
                  </a:lnTo>
                  <a:lnTo>
                    <a:pt x="645" y="72"/>
                  </a:lnTo>
                  <a:lnTo>
                    <a:pt x="641" y="69"/>
                  </a:lnTo>
                  <a:lnTo>
                    <a:pt x="641" y="72"/>
                  </a:lnTo>
                  <a:lnTo>
                    <a:pt x="638" y="73"/>
                  </a:lnTo>
                  <a:lnTo>
                    <a:pt x="635" y="75"/>
                  </a:lnTo>
                  <a:lnTo>
                    <a:pt x="633" y="75"/>
                  </a:lnTo>
                  <a:lnTo>
                    <a:pt x="629" y="75"/>
                  </a:lnTo>
                  <a:lnTo>
                    <a:pt x="626" y="75"/>
                  </a:lnTo>
                  <a:lnTo>
                    <a:pt x="622" y="75"/>
                  </a:lnTo>
                  <a:lnTo>
                    <a:pt x="620" y="75"/>
                  </a:lnTo>
                  <a:lnTo>
                    <a:pt x="617" y="75"/>
                  </a:lnTo>
                  <a:lnTo>
                    <a:pt x="613" y="75"/>
                  </a:lnTo>
                  <a:lnTo>
                    <a:pt x="612" y="75"/>
                  </a:lnTo>
                  <a:lnTo>
                    <a:pt x="611" y="75"/>
                  </a:lnTo>
                  <a:lnTo>
                    <a:pt x="611" y="72"/>
                  </a:lnTo>
                  <a:lnTo>
                    <a:pt x="611" y="69"/>
                  </a:lnTo>
                  <a:lnTo>
                    <a:pt x="596" y="72"/>
                  </a:lnTo>
                  <a:lnTo>
                    <a:pt x="579" y="72"/>
                  </a:lnTo>
                  <a:lnTo>
                    <a:pt x="563" y="71"/>
                  </a:lnTo>
                  <a:lnTo>
                    <a:pt x="550" y="68"/>
                  </a:lnTo>
                  <a:lnTo>
                    <a:pt x="545" y="67"/>
                  </a:lnTo>
                  <a:lnTo>
                    <a:pt x="536" y="67"/>
                  </a:lnTo>
                  <a:lnTo>
                    <a:pt x="525" y="68"/>
                  </a:lnTo>
                  <a:lnTo>
                    <a:pt x="516" y="71"/>
                  </a:lnTo>
                  <a:lnTo>
                    <a:pt x="511" y="73"/>
                  </a:lnTo>
                  <a:lnTo>
                    <a:pt x="511" y="71"/>
                  </a:lnTo>
                  <a:lnTo>
                    <a:pt x="512" y="68"/>
                  </a:lnTo>
                  <a:lnTo>
                    <a:pt x="512" y="65"/>
                  </a:lnTo>
                  <a:lnTo>
                    <a:pt x="511" y="63"/>
                  </a:lnTo>
                  <a:lnTo>
                    <a:pt x="508" y="63"/>
                  </a:lnTo>
                  <a:lnTo>
                    <a:pt x="506" y="65"/>
                  </a:lnTo>
                  <a:lnTo>
                    <a:pt x="504" y="67"/>
                  </a:lnTo>
                  <a:lnTo>
                    <a:pt x="503" y="68"/>
                  </a:lnTo>
                  <a:lnTo>
                    <a:pt x="502" y="69"/>
                  </a:lnTo>
                  <a:lnTo>
                    <a:pt x="501" y="71"/>
                  </a:lnTo>
                  <a:lnTo>
                    <a:pt x="501" y="71"/>
                  </a:lnTo>
                  <a:lnTo>
                    <a:pt x="499" y="69"/>
                  </a:lnTo>
                  <a:lnTo>
                    <a:pt x="498" y="67"/>
                  </a:lnTo>
                  <a:lnTo>
                    <a:pt x="495" y="71"/>
                  </a:lnTo>
                  <a:lnTo>
                    <a:pt x="494" y="73"/>
                  </a:lnTo>
                  <a:lnTo>
                    <a:pt x="493" y="75"/>
                  </a:lnTo>
                  <a:lnTo>
                    <a:pt x="491" y="75"/>
                  </a:lnTo>
                  <a:lnTo>
                    <a:pt x="491" y="75"/>
                  </a:lnTo>
                  <a:lnTo>
                    <a:pt x="490" y="73"/>
                  </a:lnTo>
                  <a:lnTo>
                    <a:pt x="490" y="73"/>
                  </a:lnTo>
                  <a:lnTo>
                    <a:pt x="489" y="72"/>
                  </a:lnTo>
                  <a:lnTo>
                    <a:pt x="487" y="71"/>
                  </a:lnTo>
                  <a:lnTo>
                    <a:pt x="486" y="69"/>
                  </a:lnTo>
                  <a:lnTo>
                    <a:pt x="485" y="69"/>
                  </a:lnTo>
                  <a:lnTo>
                    <a:pt x="482" y="69"/>
                  </a:lnTo>
                  <a:lnTo>
                    <a:pt x="478" y="71"/>
                  </a:lnTo>
                  <a:lnTo>
                    <a:pt x="474" y="73"/>
                  </a:lnTo>
                  <a:lnTo>
                    <a:pt x="469" y="76"/>
                  </a:lnTo>
                  <a:lnTo>
                    <a:pt x="465" y="79"/>
                  </a:lnTo>
                  <a:lnTo>
                    <a:pt x="463" y="76"/>
                  </a:lnTo>
                  <a:lnTo>
                    <a:pt x="456" y="76"/>
                  </a:lnTo>
                  <a:lnTo>
                    <a:pt x="447" y="77"/>
                  </a:lnTo>
                  <a:lnTo>
                    <a:pt x="438" y="79"/>
                  </a:lnTo>
                  <a:lnTo>
                    <a:pt x="430" y="79"/>
                  </a:lnTo>
                  <a:lnTo>
                    <a:pt x="426" y="79"/>
                  </a:lnTo>
                  <a:lnTo>
                    <a:pt x="425" y="73"/>
                  </a:lnTo>
                  <a:lnTo>
                    <a:pt x="422" y="73"/>
                  </a:lnTo>
                  <a:lnTo>
                    <a:pt x="418" y="73"/>
                  </a:lnTo>
                  <a:lnTo>
                    <a:pt x="415" y="75"/>
                  </a:lnTo>
                  <a:lnTo>
                    <a:pt x="413" y="75"/>
                  </a:lnTo>
                  <a:lnTo>
                    <a:pt x="412" y="75"/>
                  </a:lnTo>
                  <a:lnTo>
                    <a:pt x="402" y="79"/>
                  </a:lnTo>
                  <a:lnTo>
                    <a:pt x="395" y="79"/>
                  </a:lnTo>
                  <a:lnTo>
                    <a:pt x="387" y="72"/>
                  </a:lnTo>
                  <a:lnTo>
                    <a:pt x="387" y="72"/>
                  </a:lnTo>
                  <a:lnTo>
                    <a:pt x="387" y="73"/>
                  </a:lnTo>
                  <a:lnTo>
                    <a:pt x="385" y="75"/>
                  </a:lnTo>
                  <a:lnTo>
                    <a:pt x="384" y="77"/>
                  </a:lnTo>
                  <a:lnTo>
                    <a:pt x="381" y="79"/>
                  </a:lnTo>
                  <a:lnTo>
                    <a:pt x="380" y="79"/>
                  </a:lnTo>
                  <a:lnTo>
                    <a:pt x="379" y="79"/>
                  </a:lnTo>
                  <a:lnTo>
                    <a:pt x="378" y="76"/>
                  </a:lnTo>
                  <a:lnTo>
                    <a:pt x="379" y="73"/>
                  </a:lnTo>
                  <a:lnTo>
                    <a:pt x="375" y="76"/>
                  </a:lnTo>
                  <a:lnTo>
                    <a:pt x="368" y="76"/>
                  </a:lnTo>
                  <a:lnTo>
                    <a:pt x="360" y="75"/>
                  </a:lnTo>
                  <a:lnTo>
                    <a:pt x="354" y="73"/>
                  </a:lnTo>
                  <a:lnTo>
                    <a:pt x="350" y="73"/>
                  </a:lnTo>
                  <a:lnTo>
                    <a:pt x="350" y="77"/>
                  </a:lnTo>
                  <a:lnTo>
                    <a:pt x="349" y="76"/>
                  </a:lnTo>
                  <a:lnTo>
                    <a:pt x="347" y="75"/>
                  </a:lnTo>
                  <a:lnTo>
                    <a:pt x="346" y="75"/>
                  </a:lnTo>
                  <a:lnTo>
                    <a:pt x="345" y="73"/>
                  </a:lnTo>
                  <a:lnTo>
                    <a:pt x="343" y="75"/>
                  </a:lnTo>
                  <a:lnTo>
                    <a:pt x="341" y="76"/>
                  </a:lnTo>
                  <a:lnTo>
                    <a:pt x="338" y="79"/>
                  </a:lnTo>
                  <a:lnTo>
                    <a:pt x="338" y="75"/>
                  </a:lnTo>
                  <a:lnTo>
                    <a:pt x="337" y="72"/>
                  </a:lnTo>
                  <a:lnTo>
                    <a:pt x="337" y="71"/>
                  </a:lnTo>
                  <a:lnTo>
                    <a:pt x="334" y="71"/>
                  </a:lnTo>
                  <a:lnTo>
                    <a:pt x="333" y="73"/>
                  </a:lnTo>
                  <a:lnTo>
                    <a:pt x="332" y="72"/>
                  </a:lnTo>
                  <a:lnTo>
                    <a:pt x="330" y="71"/>
                  </a:lnTo>
                  <a:lnTo>
                    <a:pt x="330" y="72"/>
                  </a:lnTo>
                  <a:lnTo>
                    <a:pt x="329" y="72"/>
                  </a:lnTo>
                  <a:lnTo>
                    <a:pt x="328" y="72"/>
                  </a:lnTo>
                  <a:lnTo>
                    <a:pt x="326" y="71"/>
                  </a:lnTo>
                  <a:lnTo>
                    <a:pt x="329" y="73"/>
                  </a:lnTo>
                  <a:lnTo>
                    <a:pt x="329" y="75"/>
                  </a:lnTo>
                  <a:lnTo>
                    <a:pt x="329" y="76"/>
                  </a:lnTo>
                  <a:lnTo>
                    <a:pt x="326" y="77"/>
                  </a:lnTo>
                  <a:lnTo>
                    <a:pt x="326" y="75"/>
                  </a:lnTo>
                  <a:lnTo>
                    <a:pt x="325" y="75"/>
                  </a:lnTo>
                  <a:lnTo>
                    <a:pt x="324" y="75"/>
                  </a:lnTo>
                  <a:lnTo>
                    <a:pt x="323" y="75"/>
                  </a:lnTo>
                  <a:lnTo>
                    <a:pt x="321" y="76"/>
                  </a:lnTo>
                  <a:lnTo>
                    <a:pt x="321" y="77"/>
                  </a:lnTo>
                  <a:lnTo>
                    <a:pt x="321" y="73"/>
                  </a:lnTo>
                  <a:lnTo>
                    <a:pt x="321" y="72"/>
                  </a:lnTo>
                  <a:lnTo>
                    <a:pt x="320" y="72"/>
                  </a:lnTo>
                  <a:lnTo>
                    <a:pt x="320" y="73"/>
                  </a:lnTo>
                  <a:lnTo>
                    <a:pt x="319" y="75"/>
                  </a:lnTo>
                  <a:lnTo>
                    <a:pt x="319" y="76"/>
                  </a:lnTo>
                  <a:lnTo>
                    <a:pt x="317" y="77"/>
                  </a:lnTo>
                  <a:lnTo>
                    <a:pt x="317" y="77"/>
                  </a:lnTo>
                  <a:lnTo>
                    <a:pt x="317" y="76"/>
                  </a:lnTo>
                  <a:lnTo>
                    <a:pt x="317" y="75"/>
                  </a:lnTo>
                  <a:lnTo>
                    <a:pt x="315" y="75"/>
                  </a:lnTo>
                  <a:lnTo>
                    <a:pt x="312" y="75"/>
                  </a:lnTo>
                  <a:lnTo>
                    <a:pt x="309" y="75"/>
                  </a:lnTo>
                  <a:lnTo>
                    <a:pt x="307" y="76"/>
                  </a:lnTo>
                  <a:lnTo>
                    <a:pt x="303" y="75"/>
                  </a:lnTo>
                  <a:lnTo>
                    <a:pt x="300" y="75"/>
                  </a:lnTo>
                  <a:lnTo>
                    <a:pt x="299" y="73"/>
                  </a:lnTo>
                  <a:lnTo>
                    <a:pt x="298" y="72"/>
                  </a:lnTo>
                  <a:lnTo>
                    <a:pt x="295" y="76"/>
                  </a:lnTo>
                  <a:lnTo>
                    <a:pt x="287" y="77"/>
                  </a:lnTo>
                  <a:lnTo>
                    <a:pt x="278" y="76"/>
                  </a:lnTo>
                  <a:lnTo>
                    <a:pt x="270" y="75"/>
                  </a:lnTo>
                  <a:lnTo>
                    <a:pt x="265" y="71"/>
                  </a:lnTo>
                  <a:lnTo>
                    <a:pt x="264" y="73"/>
                  </a:lnTo>
                  <a:lnTo>
                    <a:pt x="264" y="75"/>
                  </a:lnTo>
                  <a:lnTo>
                    <a:pt x="264" y="76"/>
                  </a:lnTo>
                  <a:lnTo>
                    <a:pt x="264" y="77"/>
                  </a:lnTo>
                  <a:lnTo>
                    <a:pt x="264" y="77"/>
                  </a:lnTo>
                  <a:lnTo>
                    <a:pt x="262" y="77"/>
                  </a:lnTo>
                  <a:lnTo>
                    <a:pt x="258" y="77"/>
                  </a:lnTo>
                  <a:lnTo>
                    <a:pt x="257" y="79"/>
                  </a:lnTo>
                  <a:lnTo>
                    <a:pt x="256" y="79"/>
                  </a:lnTo>
                  <a:lnTo>
                    <a:pt x="254" y="77"/>
                  </a:lnTo>
                  <a:lnTo>
                    <a:pt x="254" y="75"/>
                  </a:lnTo>
                  <a:lnTo>
                    <a:pt x="251" y="75"/>
                  </a:lnTo>
                  <a:lnTo>
                    <a:pt x="243" y="76"/>
                  </a:lnTo>
                  <a:lnTo>
                    <a:pt x="234" y="77"/>
                  </a:lnTo>
                  <a:lnTo>
                    <a:pt x="224" y="79"/>
                  </a:lnTo>
                  <a:lnTo>
                    <a:pt x="216" y="79"/>
                  </a:lnTo>
                  <a:lnTo>
                    <a:pt x="210" y="77"/>
                  </a:lnTo>
                  <a:lnTo>
                    <a:pt x="209" y="73"/>
                  </a:lnTo>
                  <a:lnTo>
                    <a:pt x="209" y="73"/>
                  </a:lnTo>
                  <a:lnTo>
                    <a:pt x="207" y="75"/>
                  </a:lnTo>
                  <a:lnTo>
                    <a:pt x="205" y="76"/>
                  </a:lnTo>
                  <a:lnTo>
                    <a:pt x="203" y="79"/>
                  </a:lnTo>
                  <a:lnTo>
                    <a:pt x="202" y="80"/>
                  </a:lnTo>
                  <a:lnTo>
                    <a:pt x="201" y="80"/>
                  </a:lnTo>
                  <a:lnTo>
                    <a:pt x="201" y="77"/>
                  </a:lnTo>
                  <a:lnTo>
                    <a:pt x="201" y="71"/>
                  </a:lnTo>
                  <a:lnTo>
                    <a:pt x="202" y="63"/>
                  </a:lnTo>
                  <a:lnTo>
                    <a:pt x="201" y="59"/>
                  </a:lnTo>
                  <a:close/>
                  <a:moveTo>
                    <a:pt x="714" y="47"/>
                  </a:moveTo>
                  <a:lnTo>
                    <a:pt x="714" y="47"/>
                  </a:lnTo>
                  <a:lnTo>
                    <a:pt x="713" y="47"/>
                  </a:lnTo>
                  <a:lnTo>
                    <a:pt x="713" y="48"/>
                  </a:lnTo>
                  <a:lnTo>
                    <a:pt x="713" y="50"/>
                  </a:lnTo>
                  <a:lnTo>
                    <a:pt x="713" y="50"/>
                  </a:lnTo>
                  <a:lnTo>
                    <a:pt x="714" y="50"/>
                  </a:lnTo>
                  <a:lnTo>
                    <a:pt x="715" y="48"/>
                  </a:lnTo>
                  <a:lnTo>
                    <a:pt x="715" y="47"/>
                  </a:lnTo>
                  <a:lnTo>
                    <a:pt x="714" y="47"/>
                  </a:lnTo>
                  <a:close/>
                  <a:moveTo>
                    <a:pt x="723" y="43"/>
                  </a:moveTo>
                  <a:lnTo>
                    <a:pt x="722" y="43"/>
                  </a:lnTo>
                  <a:lnTo>
                    <a:pt x="718" y="50"/>
                  </a:lnTo>
                  <a:lnTo>
                    <a:pt x="719" y="48"/>
                  </a:lnTo>
                  <a:lnTo>
                    <a:pt x="722" y="48"/>
                  </a:lnTo>
                  <a:lnTo>
                    <a:pt x="723" y="46"/>
                  </a:lnTo>
                  <a:lnTo>
                    <a:pt x="723" y="44"/>
                  </a:lnTo>
                  <a:lnTo>
                    <a:pt x="723" y="43"/>
                  </a:lnTo>
                  <a:close/>
                  <a:moveTo>
                    <a:pt x="715" y="42"/>
                  </a:moveTo>
                  <a:lnTo>
                    <a:pt x="714" y="43"/>
                  </a:lnTo>
                  <a:lnTo>
                    <a:pt x="711" y="44"/>
                  </a:lnTo>
                  <a:lnTo>
                    <a:pt x="711" y="47"/>
                  </a:lnTo>
                  <a:lnTo>
                    <a:pt x="709" y="46"/>
                  </a:lnTo>
                  <a:lnTo>
                    <a:pt x="707" y="47"/>
                  </a:lnTo>
                  <a:lnTo>
                    <a:pt x="707" y="50"/>
                  </a:lnTo>
                  <a:lnTo>
                    <a:pt x="709" y="50"/>
                  </a:lnTo>
                  <a:lnTo>
                    <a:pt x="711" y="48"/>
                  </a:lnTo>
                  <a:lnTo>
                    <a:pt x="713" y="47"/>
                  </a:lnTo>
                  <a:lnTo>
                    <a:pt x="715" y="44"/>
                  </a:lnTo>
                  <a:lnTo>
                    <a:pt x="717" y="43"/>
                  </a:lnTo>
                  <a:lnTo>
                    <a:pt x="715" y="42"/>
                  </a:lnTo>
                  <a:close/>
                  <a:moveTo>
                    <a:pt x="159" y="0"/>
                  </a:moveTo>
                  <a:lnTo>
                    <a:pt x="162" y="1"/>
                  </a:lnTo>
                  <a:lnTo>
                    <a:pt x="163" y="3"/>
                  </a:lnTo>
                  <a:lnTo>
                    <a:pt x="164" y="7"/>
                  </a:lnTo>
                  <a:lnTo>
                    <a:pt x="163" y="5"/>
                  </a:lnTo>
                  <a:lnTo>
                    <a:pt x="162" y="4"/>
                  </a:lnTo>
                  <a:lnTo>
                    <a:pt x="160" y="3"/>
                  </a:lnTo>
                  <a:lnTo>
                    <a:pt x="159" y="1"/>
                  </a:lnTo>
                  <a:lnTo>
                    <a:pt x="158" y="1"/>
                  </a:lnTo>
                  <a:lnTo>
                    <a:pt x="158" y="3"/>
                  </a:lnTo>
                  <a:lnTo>
                    <a:pt x="159" y="4"/>
                  </a:lnTo>
                  <a:lnTo>
                    <a:pt x="160" y="5"/>
                  </a:lnTo>
                  <a:lnTo>
                    <a:pt x="162" y="7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10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8"/>
                  </a:lnTo>
                  <a:lnTo>
                    <a:pt x="159" y="13"/>
                  </a:lnTo>
                  <a:lnTo>
                    <a:pt x="158" y="17"/>
                  </a:lnTo>
                  <a:lnTo>
                    <a:pt x="156" y="13"/>
                  </a:lnTo>
                  <a:lnTo>
                    <a:pt x="155" y="12"/>
                  </a:lnTo>
                  <a:lnTo>
                    <a:pt x="154" y="10"/>
                  </a:lnTo>
                  <a:lnTo>
                    <a:pt x="152" y="9"/>
                  </a:lnTo>
                  <a:lnTo>
                    <a:pt x="152" y="16"/>
                  </a:lnTo>
                  <a:lnTo>
                    <a:pt x="148" y="24"/>
                  </a:lnTo>
                  <a:lnTo>
                    <a:pt x="142" y="31"/>
                  </a:lnTo>
                  <a:lnTo>
                    <a:pt x="135" y="38"/>
                  </a:lnTo>
                  <a:lnTo>
                    <a:pt x="127" y="43"/>
                  </a:lnTo>
                  <a:lnTo>
                    <a:pt x="127" y="42"/>
                  </a:lnTo>
                  <a:lnTo>
                    <a:pt x="126" y="42"/>
                  </a:lnTo>
                  <a:lnTo>
                    <a:pt x="126" y="41"/>
                  </a:lnTo>
                  <a:lnTo>
                    <a:pt x="125" y="39"/>
                  </a:lnTo>
                  <a:lnTo>
                    <a:pt x="124" y="39"/>
                  </a:lnTo>
                  <a:lnTo>
                    <a:pt x="126" y="41"/>
                  </a:lnTo>
                  <a:lnTo>
                    <a:pt x="126" y="42"/>
                  </a:lnTo>
                  <a:lnTo>
                    <a:pt x="126" y="43"/>
                  </a:lnTo>
                  <a:lnTo>
                    <a:pt x="125" y="44"/>
                  </a:lnTo>
                  <a:lnTo>
                    <a:pt x="124" y="46"/>
                  </a:lnTo>
                  <a:lnTo>
                    <a:pt x="124" y="47"/>
                  </a:lnTo>
                  <a:lnTo>
                    <a:pt x="124" y="48"/>
                  </a:lnTo>
                  <a:lnTo>
                    <a:pt x="126" y="48"/>
                  </a:lnTo>
                  <a:lnTo>
                    <a:pt x="127" y="50"/>
                  </a:lnTo>
                  <a:lnTo>
                    <a:pt x="130" y="50"/>
                  </a:lnTo>
                  <a:lnTo>
                    <a:pt x="133" y="51"/>
                  </a:lnTo>
                  <a:lnTo>
                    <a:pt x="134" y="52"/>
                  </a:lnTo>
                  <a:lnTo>
                    <a:pt x="135" y="48"/>
                  </a:lnTo>
                  <a:lnTo>
                    <a:pt x="141" y="47"/>
                  </a:lnTo>
                  <a:lnTo>
                    <a:pt x="148" y="47"/>
                  </a:lnTo>
                  <a:lnTo>
                    <a:pt x="156" y="47"/>
                  </a:lnTo>
                  <a:lnTo>
                    <a:pt x="163" y="47"/>
                  </a:lnTo>
                  <a:lnTo>
                    <a:pt x="165" y="47"/>
                  </a:lnTo>
                  <a:lnTo>
                    <a:pt x="177" y="42"/>
                  </a:lnTo>
                  <a:lnTo>
                    <a:pt x="190" y="42"/>
                  </a:lnTo>
                  <a:lnTo>
                    <a:pt x="203" y="43"/>
                  </a:lnTo>
                  <a:lnTo>
                    <a:pt x="210" y="43"/>
                  </a:lnTo>
                  <a:lnTo>
                    <a:pt x="219" y="43"/>
                  </a:lnTo>
                  <a:lnTo>
                    <a:pt x="227" y="43"/>
                  </a:lnTo>
                  <a:lnTo>
                    <a:pt x="232" y="43"/>
                  </a:lnTo>
                  <a:lnTo>
                    <a:pt x="235" y="47"/>
                  </a:lnTo>
                  <a:lnTo>
                    <a:pt x="243" y="48"/>
                  </a:lnTo>
                  <a:lnTo>
                    <a:pt x="253" y="47"/>
                  </a:lnTo>
                  <a:lnTo>
                    <a:pt x="265" y="44"/>
                  </a:lnTo>
                  <a:lnTo>
                    <a:pt x="277" y="42"/>
                  </a:lnTo>
                  <a:lnTo>
                    <a:pt x="286" y="42"/>
                  </a:lnTo>
                  <a:lnTo>
                    <a:pt x="304" y="42"/>
                  </a:lnTo>
                  <a:lnTo>
                    <a:pt x="323" y="41"/>
                  </a:lnTo>
                  <a:lnTo>
                    <a:pt x="374" y="42"/>
                  </a:lnTo>
                  <a:lnTo>
                    <a:pt x="423" y="48"/>
                  </a:lnTo>
                  <a:lnTo>
                    <a:pt x="447" y="50"/>
                  </a:lnTo>
                  <a:lnTo>
                    <a:pt x="469" y="48"/>
                  </a:lnTo>
                  <a:lnTo>
                    <a:pt x="493" y="44"/>
                  </a:lnTo>
                  <a:lnTo>
                    <a:pt x="519" y="43"/>
                  </a:lnTo>
                  <a:lnTo>
                    <a:pt x="528" y="42"/>
                  </a:lnTo>
                  <a:lnTo>
                    <a:pt x="542" y="41"/>
                  </a:lnTo>
                  <a:lnTo>
                    <a:pt x="558" y="39"/>
                  </a:lnTo>
                  <a:lnTo>
                    <a:pt x="575" y="39"/>
                  </a:lnTo>
                  <a:lnTo>
                    <a:pt x="591" y="41"/>
                  </a:lnTo>
                  <a:lnTo>
                    <a:pt x="603" y="44"/>
                  </a:lnTo>
                  <a:lnTo>
                    <a:pt x="611" y="51"/>
                  </a:lnTo>
                  <a:lnTo>
                    <a:pt x="611" y="48"/>
                  </a:lnTo>
                  <a:lnTo>
                    <a:pt x="613" y="47"/>
                  </a:lnTo>
                  <a:lnTo>
                    <a:pt x="616" y="46"/>
                  </a:lnTo>
                  <a:lnTo>
                    <a:pt x="618" y="46"/>
                  </a:lnTo>
                  <a:lnTo>
                    <a:pt x="622" y="46"/>
                  </a:lnTo>
                  <a:lnTo>
                    <a:pt x="625" y="46"/>
                  </a:lnTo>
                  <a:lnTo>
                    <a:pt x="626" y="46"/>
                  </a:lnTo>
                  <a:lnTo>
                    <a:pt x="631" y="46"/>
                  </a:lnTo>
                  <a:lnTo>
                    <a:pt x="634" y="46"/>
                  </a:lnTo>
                  <a:lnTo>
                    <a:pt x="635" y="47"/>
                  </a:lnTo>
                  <a:lnTo>
                    <a:pt x="637" y="48"/>
                  </a:lnTo>
                  <a:lnTo>
                    <a:pt x="639" y="50"/>
                  </a:lnTo>
                  <a:lnTo>
                    <a:pt x="645" y="43"/>
                  </a:lnTo>
                  <a:lnTo>
                    <a:pt x="652" y="42"/>
                  </a:lnTo>
                  <a:lnTo>
                    <a:pt x="662" y="43"/>
                  </a:lnTo>
                  <a:lnTo>
                    <a:pt x="672" y="46"/>
                  </a:lnTo>
                  <a:lnTo>
                    <a:pt x="683" y="50"/>
                  </a:lnTo>
                  <a:lnTo>
                    <a:pt x="693" y="51"/>
                  </a:lnTo>
                  <a:lnTo>
                    <a:pt x="701" y="50"/>
                  </a:lnTo>
                  <a:lnTo>
                    <a:pt x="707" y="46"/>
                  </a:lnTo>
                  <a:lnTo>
                    <a:pt x="706" y="46"/>
                  </a:lnTo>
                  <a:lnTo>
                    <a:pt x="705" y="46"/>
                  </a:lnTo>
                  <a:lnTo>
                    <a:pt x="705" y="44"/>
                  </a:lnTo>
                  <a:lnTo>
                    <a:pt x="706" y="43"/>
                  </a:lnTo>
                  <a:lnTo>
                    <a:pt x="707" y="42"/>
                  </a:lnTo>
                  <a:lnTo>
                    <a:pt x="707" y="41"/>
                  </a:lnTo>
                  <a:lnTo>
                    <a:pt x="707" y="39"/>
                  </a:lnTo>
                  <a:lnTo>
                    <a:pt x="707" y="41"/>
                  </a:lnTo>
                  <a:lnTo>
                    <a:pt x="705" y="42"/>
                  </a:lnTo>
                  <a:lnTo>
                    <a:pt x="702" y="43"/>
                  </a:lnTo>
                  <a:lnTo>
                    <a:pt x="700" y="43"/>
                  </a:lnTo>
                  <a:lnTo>
                    <a:pt x="698" y="43"/>
                  </a:lnTo>
                  <a:lnTo>
                    <a:pt x="700" y="41"/>
                  </a:lnTo>
                  <a:lnTo>
                    <a:pt x="702" y="39"/>
                  </a:lnTo>
                  <a:lnTo>
                    <a:pt x="705" y="38"/>
                  </a:lnTo>
                  <a:lnTo>
                    <a:pt x="707" y="35"/>
                  </a:lnTo>
                  <a:lnTo>
                    <a:pt x="710" y="34"/>
                  </a:lnTo>
                  <a:lnTo>
                    <a:pt x="702" y="37"/>
                  </a:lnTo>
                  <a:lnTo>
                    <a:pt x="702" y="35"/>
                  </a:lnTo>
                  <a:lnTo>
                    <a:pt x="702" y="33"/>
                  </a:lnTo>
                  <a:lnTo>
                    <a:pt x="702" y="31"/>
                  </a:lnTo>
                  <a:lnTo>
                    <a:pt x="702" y="29"/>
                  </a:lnTo>
                  <a:lnTo>
                    <a:pt x="701" y="29"/>
                  </a:lnTo>
                  <a:lnTo>
                    <a:pt x="700" y="29"/>
                  </a:lnTo>
                  <a:lnTo>
                    <a:pt x="697" y="30"/>
                  </a:lnTo>
                  <a:lnTo>
                    <a:pt x="700" y="27"/>
                  </a:lnTo>
                  <a:lnTo>
                    <a:pt x="701" y="24"/>
                  </a:lnTo>
                  <a:lnTo>
                    <a:pt x="697" y="25"/>
                  </a:lnTo>
                  <a:lnTo>
                    <a:pt x="694" y="25"/>
                  </a:lnTo>
                  <a:lnTo>
                    <a:pt x="692" y="24"/>
                  </a:lnTo>
                  <a:lnTo>
                    <a:pt x="690" y="22"/>
                  </a:lnTo>
                  <a:lnTo>
                    <a:pt x="690" y="20"/>
                  </a:lnTo>
                  <a:lnTo>
                    <a:pt x="692" y="17"/>
                  </a:lnTo>
                  <a:lnTo>
                    <a:pt x="692" y="14"/>
                  </a:lnTo>
                  <a:lnTo>
                    <a:pt x="685" y="16"/>
                  </a:lnTo>
                  <a:lnTo>
                    <a:pt x="686" y="14"/>
                  </a:lnTo>
                  <a:lnTo>
                    <a:pt x="688" y="13"/>
                  </a:lnTo>
                  <a:lnTo>
                    <a:pt x="688" y="12"/>
                  </a:lnTo>
                  <a:lnTo>
                    <a:pt x="689" y="9"/>
                  </a:lnTo>
                  <a:lnTo>
                    <a:pt x="690" y="8"/>
                  </a:lnTo>
                  <a:lnTo>
                    <a:pt x="690" y="8"/>
                  </a:lnTo>
                  <a:lnTo>
                    <a:pt x="686" y="8"/>
                  </a:lnTo>
                  <a:lnTo>
                    <a:pt x="684" y="7"/>
                  </a:lnTo>
                  <a:lnTo>
                    <a:pt x="684" y="7"/>
                  </a:lnTo>
                  <a:lnTo>
                    <a:pt x="684" y="5"/>
                  </a:lnTo>
                  <a:lnTo>
                    <a:pt x="685" y="4"/>
                  </a:lnTo>
                  <a:lnTo>
                    <a:pt x="686" y="1"/>
                  </a:lnTo>
                  <a:lnTo>
                    <a:pt x="689" y="0"/>
                  </a:lnTo>
                  <a:lnTo>
                    <a:pt x="688" y="1"/>
                  </a:lnTo>
                  <a:lnTo>
                    <a:pt x="686" y="4"/>
                  </a:lnTo>
                  <a:lnTo>
                    <a:pt x="685" y="5"/>
                  </a:lnTo>
                  <a:lnTo>
                    <a:pt x="685" y="7"/>
                  </a:lnTo>
                  <a:lnTo>
                    <a:pt x="685" y="5"/>
                  </a:lnTo>
                  <a:lnTo>
                    <a:pt x="686" y="4"/>
                  </a:lnTo>
                  <a:lnTo>
                    <a:pt x="688" y="4"/>
                  </a:lnTo>
                  <a:lnTo>
                    <a:pt x="690" y="3"/>
                  </a:lnTo>
                  <a:lnTo>
                    <a:pt x="692" y="1"/>
                  </a:lnTo>
                  <a:lnTo>
                    <a:pt x="693" y="1"/>
                  </a:lnTo>
                  <a:lnTo>
                    <a:pt x="693" y="1"/>
                  </a:lnTo>
                  <a:lnTo>
                    <a:pt x="693" y="3"/>
                  </a:lnTo>
                  <a:lnTo>
                    <a:pt x="692" y="4"/>
                  </a:lnTo>
                  <a:lnTo>
                    <a:pt x="696" y="4"/>
                  </a:lnTo>
                  <a:lnTo>
                    <a:pt x="700" y="5"/>
                  </a:lnTo>
                  <a:lnTo>
                    <a:pt x="697" y="7"/>
                  </a:lnTo>
                  <a:lnTo>
                    <a:pt x="696" y="8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700" y="9"/>
                  </a:lnTo>
                  <a:lnTo>
                    <a:pt x="705" y="10"/>
                  </a:lnTo>
                  <a:lnTo>
                    <a:pt x="710" y="13"/>
                  </a:lnTo>
                  <a:lnTo>
                    <a:pt x="715" y="17"/>
                  </a:lnTo>
                  <a:lnTo>
                    <a:pt x="717" y="17"/>
                  </a:lnTo>
                  <a:lnTo>
                    <a:pt x="718" y="18"/>
                  </a:lnTo>
                  <a:lnTo>
                    <a:pt x="720" y="21"/>
                  </a:lnTo>
                  <a:lnTo>
                    <a:pt x="723" y="24"/>
                  </a:lnTo>
                  <a:lnTo>
                    <a:pt x="726" y="25"/>
                  </a:lnTo>
                  <a:lnTo>
                    <a:pt x="727" y="27"/>
                  </a:lnTo>
                  <a:lnTo>
                    <a:pt x="730" y="26"/>
                  </a:lnTo>
                  <a:lnTo>
                    <a:pt x="731" y="26"/>
                  </a:lnTo>
                  <a:lnTo>
                    <a:pt x="734" y="27"/>
                  </a:lnTo>
                  <a:lnTo>
                    <a:pt x="736" y="29"/>
                  </a:lnTo>
                  <a:lnTo>
                    <a:pt x="738" y="31"/>
                  </a:lnTo>
                  <a:lnTo>
                    <a:pt x="739" y="33"/>
                  </a:lnTo>
                  <a:lnTo>
                    <a:pt x="740" y="35"/>
                  </a:lnTo>
                  <a:lnTo>
                    <a:pt x="743" y="37"/>
                  </a:lnTo>
                  <a:lnTo>
                    <a:pt x="749" y="38"/>
                  </a:lnTo>
                  <a:lnTo>
                    <a:pt x="757" y="42"/>
                  </a:lnTo>
                  <a:lnTo>
                    <a:pt x="762" y="44"/>
                  </a:lnTo>
                  <a:lnTo>
                    <a:pt x="773" y="52"/>
                  </a:lnTo>
                  <a:lnTo>
                    <a:pt x="783" y="59"/>
                  </a:lnTo>
                  <a:lnTo>
                    <a:pt x="796" y="64"/>
                  </a:lnTo>
                  <a:lnTo>
                    <a:pt x="800" y="65"/>
                  </a:lnTo>
                  <a:lnTo>
                    <a:pt x="804" y="69"/>
                  </a:lnTo>
                  <a:lnTo>
                    <a:pt x="810" y="73"/>
                  </a:lnTo>
                  <a:lnTo>
                    <a:pt x="813" y="76"/>
                  </a:lnTo>
                  <a:lnTo>
                    <a:pt x="825" y="84"/>
                  </a:lnTo>
                  <a:lnTo>
                    <a:pt x="836" y="93"/>
                  </a:lnTo>
                  <a:lnTo>
                    <a:pt x="845" y="102"/>
                  </a:lnTo>
                  <a:lnTo>
                    <a:pt x="853" y="110"/>
                  </a:lnTo>
                  <a:lnTo>
                    <a:pt x="862" y="119"/>
                  </a:lnTo>
                  <a:lnTo>
                    <a:pt x="863" y="144"/>
                  </a:lnTo>
                  <a:lnTo>
                    <a:pt x="863" y="143"/>
                  </a:lnTo>
                  <a:lnTo>
                    <a:pt x="863" y="143"/>
                  </a:lnTo>
                  <a:lnTo>
                    <a:pt x="863" y="143"/>
                  </a:lnTo>
                  <a:lnTo>
                    <a:pt x="862" y="144"/>
                  </a:lnTo>
                  <a:lnTo>
                    <a:pt x="862" y="145"/>
                  </a:lnTo>
                  <a:lnTo>
                    <a:pt x="861" y="147"/>
                  </a:lnTo>
                  <a:lnTo>
                    <a:pt x="859" y="147"/>
                  </a:lnTo>
                  <a:lnTo>
                    <a:pt x="857" y="147"/>
                  </a:lnTo>
                  <a:lnTo>
                    <a:pt x="854" y="145"/>
                  </a:lnTo>
                  <a:lnTo>
                    <a:pt x="855" y="147"/>
                  </a:lnTo>
                  <a:lnTo>
                    <a:pt x="855" y="148"/>
                  </a:lnTo>
                  <a:lnTo>
                    <a:pt x="854" y="148"/>
                  </a:lnTo>
                  <a:lnTo>
                    <a:pt x="853" y="148"/>
                  </a:lnTo>
                  <a:lnTo>
                    <a:pt x="851" y="149"/>
                  </a:lnTo>
                  <a:lnTo>
                    <a:pt x="850" y="149"/>
                  </a:lnTo>
                  <a:lnTo>
                    <a:pt x="853" y="151"/>
                  </a:lnTo>
                  <a:lnTo>
                    <a:pt x="853" y="152"/>
                  </a:lnTo>
                  <a:lnTo>
                    <a:pt x="853" y="152"/>
                  </a:lnTo>
                  <a:lnTo>
                    <a:pt x="851" y="153"/>
                  </a:lnTo>
                  <a:lnTo>
                    <a:pt x="850" y="153"/>
                  </a:lnTo>
                  <a:lnTo>
                    <a:pt x="847" y="153"/>
                  </a:lnTo>
                  <a:lnTo>
                    <a:pt x="846" y="153"/>
                  </a:lnTo>
                  <a:lnTo>
                    <a:pt x="846" y="161"/>
                  </a:lnTo>
                  <a:lnTo>
                    <a:pt x="842" y="171"/>
                  </a:lnTo>
                  <a:lnTo>
                    <a:pt x="836" y="185"/>
                  </a:lnTo>
                  <a:lnTo>
                    <a:pt x="825" y="198"/>
                  </a:lnTo>
                  <a:lnTo>
                    <a:pt x="815" y="208"/>
                  </a:lnTo>
                  <a:lnTo>
                    <a:pt x="804" y="217"/>
                  </a:lnTo>
                  <a:lnTo>
                    <a:pt x="795" y="223"/>
                  </a:lnTo>
                  <a:lnTo>
                    <a:pt x="787" y="221"/>
                  </a:lnTo>
                  <a:lnTo>
                    <a:pt x="789" y="224"/>
                  </a:lnTo>
                  <a:lnTo>
                    <a:pt x="789" y="226"/>
                  </a:lnTo>
                  <a:lnTo>
                    <a:pt x="786" y="229"/>
                  </a:lnTo>
                  <a:lnTo>
                    <a:pt x="785" y="230"/>
                  </a:lnTo>
                  <a:lnTo>
                    <a:pt x="782" y="232"/>
                  </a:lnTo>
                  <a:lnTo>
                    <a:pt x="779" y="234"/>
                  </a:lnTo>
                  <a:lnTo>
                    <a:pt x="777" y="236"/>
                  </a:lnTo>
                  <a:lnTo>
                    <a:pt x="777" y="237"/>
                  </a:lnTo>
                  <a:lnTo>
                    <a:pt x="774" y="241"/>
                  </a:lnTo>
                  <a:lnTo>
                    <a:pt x="772" y="245"/>
                  </a:lnTo>
                  <a:lnTo>
                    <a:pt x="769" y="247"/>
                  </a:lnTo>
                  <a:lnTo>
                    <a:pt x="765" y="250"/>
                  </a:lnTo>
                  <a:lnTo>
                    <a:pt x="761" y="253"/>
                  </a:lnTo>
                  <a:lnTo>
                    <a:pt x="749" y="258"/>
                  </a:lnTo>
                  <a:lnTo>
                    <a:pt x="736" y="263"/>
                  </a:lnTo>
                  <a:lnTo>
                    <a:pt x="723" y="268"/>
                  </a:lnTo>
                  <a:lnTo>
                    <a:pt x="714" y="278"/>
                  </a:lnTo>
                  <a:lnTo>
                    <a:pt x="711" y="267"/>
                  </a:lnTo>
                  <a:lnTo>
                    <a:pt x="715" y="257"/>
                  </a:lnTo>
                  <a:lnTo>
                    <a:pt x="722" y="249"/>
                  </a:lnTo>
                  <a:lnTo>
                    <a:pt x="731" y="243"/>
                  </a:lnTo>
                  <a:lnTo>
                    <a:pt x="735" y="242"/>
                  </a:lnTo>
                  <a:lnTo>
                    <a:pt x="739" y="241"/>
                  </a:lnTo>
                  <a:lnTo>
                    <a:pt x="741" y="241"/>
                  </a:lnTo>
                  <a:lnTo>
                    <a:pt x="744" y="241"/>
                  </a:lnTo>
                  <a:lnTo>
                    <a:pt x="744" y="241"/>
                  </a:lnTo>
                  <a:lnTo>
                    <a:pt x="744" y="238"/>
                  </a:lnTo>
                  <a:lnTo>
                    <a:pt x="743" y="237"/>
                  </a:lnTo>
                  <a:lnTo>
                    <a:pt x="744" y="237"/>
                  </a:lnTo>
                  <a:lnTo>
                    <a:pt x="745" y="237"/>
                  </a:lnTo>
                  <a:lnTo>
                    <a:pt x="747" y="238"/>
                  </a:lnTo>
                  <a:lnTo>
                    <a:pt x="747" y="238"/>
                  </a:lnTo>
                  <a:lnTo>
                    <a:pt x="748" y="238"/>
                  </a:lnTo>
                  <a:lnTo>
                    <a:pt x="748" y="236"/>
                  </a:lnTo>
                  <a:lnTo>
                    <a:pt x="749" y="233"/>
                  </a:lnTo>
                  <a:lnTo>
                    <a:pt x="751" y="229"/>
                  </a:lnTo>
                  <a:lnTo>
                    <a:pt x="752" y="225"/>
                  </a:lnTo>
                  <a:lnTo>
                    <a:pt x="755" y="221"/>
                  </a:lnTo>
                  <a:lnTo>
                    <a:pt x="757" y="219"/>
                  </a:lnTo>
                  <a:lnTo>
                    <a:pt x="760" y="219"/>
                  </a:lnTo>
                  <a:lnTo>
                    <a:pt x="762" y="220"/>
                  </a:lnTo>
                  <a:lnTo>
                    <a:pt x="761" y="217"/>
                  </a:lnTo>
                  <a:lnTo>
                    <a:pt x="761" y="216"/>
                  </a:lnTo>
                  <a:lnTo>
                    <a:pt x="761" y="216"/>
                  </a:lnTo>
                  <a:lnTo>
                    <a:pt x="761" y="215"/>
                  </a:lnTo>
                  <a:lnTo>
                    <a:pt x="762" y="213"/>
                  </a:lnTo>
                  <a:lnTo>
                    <a:pt x="762" y="212"/>
                  </a:lnTo>
                  <a:lnTo>
                    <a:pt x="747" y="213"/>
                  </a:lnTo>
                  <a:lnTo>
                    <a:pt x="731" y="215"/>
                  </a:lnTo>
                  <a:lnTo>
                    <a:pt x="715" y="212"/>
                  </a:lnTo>
                  <a:lnTo>
                    <a:pt x="711" y="211"/>
                  </a:lnTo>
                  <a:lnTo>
                    <a:pt x="709" y="211"/>
                  </a:lnTo>
                  <a:lnTo>
                    <a:pt x="707" y="211"/>
                  </a:lnTo>
                  <a:lnTo>
                    <a:pt x="706" y="211"/>
                  </a:lnTo>
                  <a:lnTo>
                    <a:pt x="705" y="211"/>
                  </a:lnTo>
                  <a:lnTo>
                    <a:pt x="703" y="212"/>
                  </a:lnTo>
                  <a:lnTo>
                    <a:pt x="702" y="212"/>
                  </a:lnTo>
                  <a:lnTo>
                    <a:pt x="700" y="212"/>
                  </a:lnTo>
                  <a:lnTo>
                    <a:pt x="697" y="211"/>
                  </a:lnTo>
                  <a:lnTo>
                    <a:pt x="696" y="208"/>
                  </a:lnTo>
                  <a:lnTo>
                    <a:pt x="690" y="212"/>
                  </a:lnTo>
                  <a:lnTo>
                    <a:pt x="684" y="215"/>
                  </a:lnTo>
                  <a:lnTo>
                    <a:pt x="675" y="217"/>
                  </a:lnTo>
                  <a:lnTo>
                    <a:pt x="666" y="219"/>
                  </a:lnTo>
                  <a:lnTo>
                    <a:pt x="658" y="219"/>
                  </a:lnTo>
                  <a:lnTo>
                    <a:pt x="654" y="215"/>
                  </a:lnTo>
                  <a:lnTo>
                    <a:pt x="652" y="217"/>
                  </a:lnTo>
                  <a:lnTo>
                    <a:pt x="651" y="220"/>
                  </a:lnTo>
                  <a:lnTo>
                    <a:pt x="648" y="221"/>
                  </a:lnTo>
                  <a:lnTo>
                    <a:pt x="646" y="221"/>
                  </a:lnTo>
                  <a:lnTo>
                    <a:pt x="642" y="221"/>
                  </a:lnTo>
                  <a:lnTo>
                    <a:pt x="638" y="221"/>
                  </a:lnTo>
                  <a:lnTo>
                    <a:pt x="635" y="221"/>
                  </a:lnTo>
                  <a:lnTo>
                    <a:pt x="633" y="221"/>
                  </a:lnTo>
                  <a:lnTo>
                    <a:pt x="629" y="221"/>
                  </a:lnTo>
                  <a:lnTo>
                    <a:pt x="626" y="221"/>
                  </a:lnTo>
                  <a:lnTo>
                    <a:pt x="625" y="221"/>
                  </a:lnTo>
                  <a:lnTo>
                    <a:pt x="624" y="221"/>
                  </a:lnTo>
                  <a:lnTo>
                    <a:pt x="624" y="220"/>
                  </a:lnTo>
                  <a:lnTo>
                    <a:pt x="622" y="217"/>
                  </a:lnTo>
                  <a:lnTo>
                    <a:pt x="608" y="220"/>
                  </a:lnTo>
                  <a:lnTo>
                    <a:pt x="592" y="221"/>
                  </a:lnTo>
                  <a:lnTo>
                    <a:pt x="576" y="220"/>
                  </a:lnTo>
                  <a:lnTo>
                    <a:pt x="562" y="217"/>
                  </a:lnTo>
                  <a:lnTo>
                    <a:pt x="557" y="216"/>
                  </a:lnTo>
                  <a:lnTo>
                    <a:pt x="548" y="217"/>
                  </a:lnTo>
                  <a:lnTo>
                    <a:pt x="537" y="219"/>
                  </a:lnTo>
                  <a:lnTo>
                    <a:pt x="528" y="221"/>
                  </a:lnTo>
                  <a:lnTo>
                    <a:pt x="523" y="224"/>
                  </a:lnTo>
                  <a:lnTo>
                    <a:pt x="524" y="221"/>
                  </a:lnTo>
                  <a:lnTo>
                    <a:pt x="524" y="219"/>
                  </a:lnTo>
                  <a:lnTo>
                    <a:pt x="524" y="216"/>
                  </a:lnTo>
                  <a:lnTo>
                    <a:pt x="523" y="213"/>
                  </a:lnTo>
                  <a:lnTo>
                    <a:pt x="520" y="215"/>
                  </a:lnTo>
                  <a:lnTo>
                    <a:pt x="518" y="216"/>
                  </a:lnTo>
                  <a:lnTo>
                    <a:pt x="516" y="217"/>
                  </a:lnTo>
                  <a:lnTo>
                    <a:pt x="515" y="220"/>
                  </a:lnTo>
                  <a:lnTo>
                    <a:pt x="514" y="221"/>
                  </a:lnTo>
                  <a:lnTo>
                    <a:pt x="512" y="223"/>
                  </a:lnTo>
                  <a:lnTo>
                    <a:pt x="512" y="221"/>
                  </a:lnTo>
                  <a:lnTo>
                    <a:pt x="511" y="221"/>
                  </a:lnTo>
                  <a:lnTo>
                    <a:pt x="510" y="217"/>
                  </a:lnTo>
                  <a:lnTo>
                    <a:pt x="507" y="221"/>
                  </a:lnTo>
                  <a:lnTo>
                    <a:pt x="506" y="224"/>
                  </a:lnTo>
                  <a:lnTo>
                    <a:pt x="504" y="225"/>
                  </a:lnTo>
                  <a:lnTo>
                    <a:pt x="503" y="226"/>
                  </a:lnTo>
                  <a:lnTo>
                    <a:pt x="502" y="225"/>
                  </a:lnTo>
                  <a:lnTo>
                    <a:pt x="502" y="225"/>
                  </a:lnTo>
                  <a:lnTo>
                    <a:pt x="501" y="224"/>
                  </a:lnTo>
                  <a:lnTo>
                    <a:pt x="501" y="223"/>
                  </a:lnTo>
                  <a:lnTo>
                    <a:pt x="498" y="221"/>
                  </a:lnTo>
                  <a:lnTo>
                    <a:pt x="497" y="221"/>
                  </a:lnTo>
                  <a:lnTo>
                    <a:pt x="494" y="221"/>
                  </a:lnTo>
                  <a:lnTo>
                    <a:pt x="490" y="223"/>
                  </a:lnTo>
                  <a:lnTo>
                    <a:pt x="486" y="225"/>
                  </a:lnTo>
                  <a:lnTo>
                    <a:pt x="481" y="228"/>
                  </a:lnTo>
                  <a:lnTo>
                    <a:pt x="477" y="230"/>
                  </a:lnTo>
                  <a:lnTo>
                    <a:pt x="474" y="228"/>
                  </a:lnTo>
                  <a:lnTo>
                    <a:pt x="468" y="228"/>
                  </a:lnTo>
                  <a:lnTo>
                    <a:pt x="459" y="229"/>
                  </a:lnTo>
                  <a:lnTo>
                    <a:pt x="450" y="230"/>
                  </a:lnTo>
                  <a:lnTo>
                    <a:pt x="442" y="232"/>
                  </a:lnTo>
                  <a:lnTo>
                    <a:pt x="438" y="230"/>
                  </a:lnTo>
                  <a:lnTo>
                    <a:pt x="436" y="226"/>
                  </a:lnTo>
                  <a:lnTo>
                    <a:pt x="434" y="226"/>
                  </a:lnTo>
                  <a:lnTo>
                    <a:pt x="430" y="226"/>
                  </a:lnTo>
                  <a:lnTo>
                    <a:pt x="426" y="228"/>
                  </a:lnTo>
                  <a:lnTo>
                    <a:pt x="423" y="228"/>
                  </a:lnTo>
                  <a:lnTo>
                    <a:pt x="422" y="228"/>
                  </a:lnTo>
                  <a:lnTo>
                    <a:pt x="414" y="232"/>
                  </a:lnTo>
                  <a:lnTo>
                    <a:pt x="405" y="232"/>
                  </a:lnTo>
                  <a:lnTo>
                    <a:pt x="398" y="225"/>
                  </a:lnTo>
                  <a:lnTo>
                    <a:pt x="397" y="226"/>
                  </a:lnTo>
                  <a:lnTo>
                    <a:pt x="397" y="226"/>
                  </a:lnTo>
                  <a:lnTo>
                    <a:pt x="396" y="229"/>
                  </a:lnTo>
                  <a:lnTo>
                    <a:pt x="395" y="230"/>
                  </a:lnTo>
                  <a:lnTo>
                    <a:pt x="393" y="232"/>
                  </a:lnTo>
                  <a:lnTo>
                    <a:pt x="392" y="233"/>
                  </a:lnTo>
                  <a:lnTo>
                    <a:pt x="389" y="232"/>
                  </a:lnTo>
                  <a:lnTo>
                    <a:pt x="388" y="230"/>
                  </a:lnTo>
                  <a:lnTo>
                    <a:pt x="389" y="228"/>
                  </a:lnTo>
                  <a:lnTo>
                    <a:pt x="385" y="230"/>
                  </a:lnTo>
                  <a:lnTo>
                    <a:pt x="379" y="230"/>
                  </a:lnTo>
                  <a:lnTo>
                    <a:pt x="371" y="229"/>
                  </a:lnTo>
                  <a:lnTo>
                    <a:pt x="364" y="228"/>
                  </a:lnTo>
                  <a:lnTo>
                    <a:pt x="360" y="228"/>
                  </a:lnTo>
                  <a:lnTo>
                    <a:pt x="360" y="230"/>
                  </a:lnTo>
                  <a:lnTo>
                    <a:pt x="359" y="230"/>
                  </a:lnTo>
                  <a:lnTo>
                    <a:pt x="358" y="229"/>
                  </a:lnTo>
                  <a:lnTo>
                    <a:pt x="357" y="228"/>
                  </a:lnTo>
                  <a:lnTo>
                    <a:pt x="355" y="228"/>
                  </a:lnTo>
                  <a:lnTo>
                    <a:pt x="354" y="228"/>
                  </a:lnTo>
                  <a:lnTo>
                    <a:pt x="351" y="230"/>
                  </a:lnTo>
                  <a:lnTo>
                    <a:pt x="349" y="233"/>
                  </a:lnTo>
                  <a:lnTo>
                    <a:pt x="349" y="229"/>
                  </a:lnTo>
                  <a:lnTo>
                    <a:pt x="347" y="226"/>
                  </a:lnTo>
                  <a:lnTo>
                    <a:pt x="347" y="225"/>
                  </a:lnTo>
                  <a:lnTo>
                    <a:pt x="345" y="225"/>
                  </a:lnTo>
                  <a:lnTo>
                    <a:pt x="343" y="226"/>
                  </a:lnTo>
                  <a:lnTo>
                    <a:pt x="342" y="226"/>
                  </a:lnTo>
                  <a:lnTo>
                    <a:pt x="341" y="225"/>
                  </a:lnTo>
                  <a:lnTo>
                    <a:pt x="341" y="226"/>
                  </a:lnTo>
                  <a:lnTo>
                    <a:pt x="340" y="226"/>
                  </a:lnTo>
                  <a:lnTo>
                    <a:pt x="338" y="225"/>
                  </a:lnTo>
                  <a:lnTo>
                    <a:pt x="337" y="225"/>
                  </a:lnTo>
                  <a:lnTo>
                    <a:pt x="340" y="228"/>
                  </a:lnTo>
                  <a:lnTo>
                    <a:pt x="340" y="229"/>
                  </a:lnTo>
                  <a:lnTo>
                    <a:pt x="340" y="230"/>
                  </a:lnTo>
                  <a:lnTo>
                    <a:pt x="337" y="232"/>
                  </a:lnTo>
                  <a:lnTo>
                    <a:pt x="337" y="229"/>
                  </a:lnTo>
                  <a:lnTo>
                    <a:pt x="336" y="229"/>
                  </a:lnTo>
                  <a:lnTo>
                    <a:pt x="334" y="229"/>
                  </a:lnTo>
                  <a:lnTo>
                    <a:pt x="333" y="229"/>
                  </a:lnTo>
                  <a:lnTo>
                    <a:pt x="332" y="230"/>
                  </a:lnTo>
                  <a:lnTo>
                    <a:pt x="332" y="232"/>
                  </a:lnTo>
                  <a:lnTo>
                    <a:pt x="332" y="228"/>
                  </a:lnTo>
                  <a:lnTo>
                    <a:pt x="332" y="226"/>
                  </a:lnTo>
                  <a:lnTo>
                    <a:pt x="330" y="226"/>
                  </a:lnTo>
                  <a:lnTo>
                    <a:pt x="330" y="228"/>
                  </a:lnTo>
                  <a:lnTo>
                    <a:pt x="329" y="229"/>
                  </a:lnTo>
                  <a:lnTo>
                    <a:pt x="329" y="230"/>
                  </a:lnTo>
                  <a:lnTo>
                    <a:pt x="328" y="232"/>
                  </a:lnTo>
                  <a:lnTo>
                    <a:pt x="326" y="232"/>
                  </a:lnTo>
                  <a:lnTo>
                    <a:pt x="328" y="230"/>
                  </a:lnTo>
                  <a:lnTo>
                    <a:pt x="328" y="229"/>
                  </a:lnTo>
                  <a:lnTo>
                    <a:pt x="325" y="229"/>
                  </a:lnTo>
                  <a:lnTo>
                    <a:pt x="323" y="229"/>
                  </a:lnTo>
                  <a:lnTo>
                    <a:pt x="320" y="229"/>
                  </a:lnTo>
                  <a:lnTo>
                    <a:pt x="316" y="230"/>
                  </a:lnTo>
                  <a:lnTo>
                    <a:pt x="313" y="229"/>
                  </a:lnTo>
                  <a:lnTo>
                    <a:pt x="311" y="229"/>
                  </a:lnTo>
                  <a:lnTo>
                    <a:pt x="309" y="228"/>
                  </a:lnTo>
                  <a:lnTo>
                    <a:pt x="308" y="226"/>
                  </a:lnTo>
                  <a:lnTo>
                    <a:pt x="306" y="230"/>
                  </a:lnTo>
                  <a:lnTo>
                    <a:pt x="300" y="232"/>
                  </a:lnTo>
                  <a:lnTo>
                    <a:pt x="292" y="232"/>
                  </a:lnTo>
                  <a:lnTo>
                    <a:pt x="286" y="230"/>
                  </a:lnTo>
                  <a:lnTo>
                    <a:pt x="279" y="228"/>
                  </a:lnTo>
                  <a:lnTo>
                    <a:pt x="275" y="225"/>
                  </a:lnTo>
                  <a:lnTo>
                    <a:pt x="274" y="228"/>
                  </a:lnTo>
                  <a:lnTo>
                    <a:pt x="274" y="229"/>
                  </a:lnTo>
                  <a:lnTo>
                    <a:pt x="274" y="230"/>
                  </a:lnTo>
                  <a:lnTo>
                    <a:pt x="274" y="232"/>
                  </a:lnTo>
                  <a:lnTo>
                    <a:pt x="273" y="232"/>
                  </a:lnTo>
                  <a:lnTo>
                    <a:pt x="271" y="232"/>
                  </a:lnTo>
                  <a:lnTo>
                    <a:pt x="268" y="232"/>
                  </a:lnTo>
                  <a:lnTo>
                    <a:pt x="266" y="233"/>
                  </a:lnTo>
                  <a:lnTo>
                    <a:pt x="265" y="233"/>
                  </a:lnTo>
                  <a:lnTo>
                    <a:pt x="265" y="232"/>
                  </a:lnTo>
                  <a:lnTo>
                    <a:pt x="265" y="229"/>
                  </a:lnTo>
                  <a:lnTo>
                    <a:pt x="261" y="229"/>
                  </a:lnTo>
                  <a:lnTo>
                    <a:pt x="253" y="230"/>
                  </a:lnTo>
                  <a:lnTo>
                    <a:pt x="244" y="232"/>
                  </a:lnTo>
                  <a:lnTo>
                    <a:pt x="234" y="233"/>
                  </a:lnTo>
                  <a:lnTo>
                    <a:pt x="226" y="233"/>
                  </a:lnTo>
                  <a:lnTo>
                    <a:pt x="219" y="230"/>
                  </a:lnTo>
                  <a:lnTo>
                    <a:pt x="218" y="228"/>
                  </a:lnTo>
                  <a:lnTo>
                    <a:pt x="218" y="228"/>
                  </a:lnTo>
                  <a:lnTo>
                    <a:pt x="215" y="229"/>
                  </a:lnTo>
                  <a:lnTo>
                    <a:pt x="214" y="230"/>
                  </a:lnTo>
                  <a:lnTo>
                    <a:pt x="213" y="232"/>
                  </a:lnTo>
                  <a:lnTo>
                    <a:pt x="210" y="233"/>
                  </a:lnTo>
                  <a:lnTo>
                    <a:pt x="210" y="234"/>
                  </a:lnTo>
                  <a:lnTo>
                    <a:pt x="210" y="232"/>
                  </a:lnTo>
                  <a:lnTo>
                    <a:pt x="210" y="224"/>
                  </a:lnTo>
                  <a:lnTo>
                    <a:pt x="211" y="216"/>
                  </a:lnTo>
                  <a:lnTo>
                    <a:pt x="210" y="213"/>
                  </a:lnTo>
                  <a:lnTo>
                    <a:pt x="210" y="215"/>
                  </a:lnTo>
                  <a:lnTo>
                    <a:pt x="209" y="217"/>
                  </a:lnTo>
                  <a:lnTo>
                    <a:pt x="209" y="220"/>
                  </a:lnTo>
                  <a:lnTo>
                    <a:pt x="209" y="223"/>
                  </a:lnTo>
                  <a:lnTo>
                    <a:pt x="207" y="225"/>
                  </a:lnTo>
                  <a:lnTo>
                    <a:pt x="206" y="228"/>
                  </a:lnTo>
                  <a:lnTo>
                    <a:pt x="205" y="229"/>
                  </a:lnTo>
                  <a:lnTo>
                    <a:pt x="203" y="229"/>
                  </a:lnTo>
                  <a:lnTo>
                    <a:pt x="205" y="228"/>
                  </a:lnTo>
                  <a:lnTo>
                    <a:pt x="205" y="225"/>
                  </a:lnTo>
                  <a:lnTo>
                    <a:pt x="205" y="224"/>
                  </a:lnTo>
                  <a:lnTo>
                    <a:pt x="203" y="225"/>
                  </a:lnTo>
                  <a:lnTo>
                    <a:pt x="202" y="226"/>
                  </a:lnTo>
                  <a:lnTo>
                    <a:pt x="201" y="228"/>
                  </a:lnTo>
                  <a:lnTo>
                    <a:pt x="201" y="230"/>
                  </a:lnTo>
                  <a:lnTo>
                    <a:pt x="199" y="232"/>
                  </a:lnTo>
                  <a:lnTo>
                    <a:pt x="199" y="232"/>
                  </a:lnTo>
                  <a:lnTo>
                    <a:pt x="198" y="229"/>
                  </a:lnTo>
                  <a:lnTo>
                    <a:pt x="198" y="228"/>
                  </a:lnTo>
                  <a:lnTo>
                    <a:pt x="197" y="229"/>
                  </a:lnTo>
                  <a:lnTo>
                    <a:pt x="196" y="232"/>
                  </a:lnTo>
                  <a:lnTo>
                    <a:pt x="194" y="234"/>
                  </a:lnTo>
                  <a:lnTo>
                    <a:pt x="193" y="236"/>
                  </a:lnTo>
                  <a:lnTo>
                    <a:pt x="192" y="234"/>
                  </a:lnTo>
                  <a:lnTo>
                    <a:pt x="192" y="230"/>
                  </a:lnTo>
                  <a:lnTo>
                    <a:pt x="193" y="226"/>
                  </a:lnTo>
                  <a:lnTo>
                    <a:pt x="192" y="229"/>
                  </a:lnTo>
                  <a:lnTo>
                    <a:pt x="190" y="232"/>
                  </a:lnTo>
                  <a:lnTo>
                    <a:pt x="190" y="233"/>
                  </a:lnTo>
                  <a:lnTo>
                    <a:pt x="190" y="234"/>
                  </a:lnTo>
                  <a:lnTo>
                    <a:pt x="189" y="233"/>
                  </a:lnTo>
                  <a:lnTo>
                    <a:pt x="188" y="232"/>
                  </a:lnTo>
                  <a:lnTo>
                    <a:pt x="185" y="232"/>
                  </a:lnTo>
                  <a:lnTo>
                    <a:pt x="184" y="230"/>
                  </a:lnTo>
                  <a:lnTo>
                    <a:pt x="182" y="229"/>
                  </a:lnTo>
                  <a:lnTo>
                    <a:pt x="180" y="229"/>
                  </a:lnTo>
                  <a:lnTo>
                    <a:pt x="177" y="229"/>
                  </a:lnTo>
                  <a:lnTo>
                    <a:pt x="176" y="229"/>
                  </a:lnTo>
                  <a:lnTo>
                    <a:pt x="176" y="230"/>
                  </a:lnTo>
                  <a:lnTo>
                    <a:pt x="180" y="233"/>
                  </a:lnTo>
                  <a:lnTo>
                    <a:pt x="173" y="232"/>
                  </a:lnTo>
                  <a:lnTo>
                    <a:pt x="175" y="238"/>
                  </a:lnTo>
                  <a:lnTo>
                    <a:pt x="180" y="246"/>
                  </a:lnTo>
                  <a:lnTo>
                    <a:pt x="188" y="254"/>
                  </a:lnTo>
                  <a:lnTo>
                    <a:pt x="196" y="260"/>
                  </a:lnTo>
                  <a:lnTo>
                    <a:pt x="202" y="263"/>
                  </a:lnTo>
                  <a:lnTo>
                    <a:pt x="201" y="264"/>
                  </a:lnTo>
                  <a:lnTo>
                    <a:pt x="196" y="266"/>
                  </a:lnTo>
                  <a:lnTo>
                    <a:pt x="189" y="268"/>
                  </a:lnTo>
                  <a:lnTo>
                    <a:pt x="182" y="270"/>
                  </a:lnTo>
                  <a:lnTo>
                    <a:pt x="177" y="270"/>
                  </a:lnTo>
                  <a:lnTo>
                    <a:pt x="173" y="268"/>
                  </a:lnTo>
                  <a:lnTo>
                    <a:pt x="175" y="264"/>
                  </a:lnTo>
                  <a:lnTo>
                    <a:pt x="172" y="263"/>
                  </a:lnTo>
                  <a:lnTo>
                    <a:pt x="167" y="258"/>
                  </a:lnTo>
                  <a:lnTo>
                    <a:pt x="162" y="251"/>
                  </a:lnTo>
                  <a:lnTo>
                    <a:pt x="156" y="246"/>
                  </a:lnTo>
                  <a:lnTo>
                    <a:pt x="155" y="242"/>
                  </a:lnTo>
                  <a:lnTo>
                    <a:pt x="146" y="242"/>
                  </a:lnTo>
                  <a:lnTo>
                    <a:pt x="139" y="240"/>
                  </a:lnTo>
                  <a:lnTo>
                    <a:pt x="133" y="234"/>
                  </a:lnTo>
                  <a:lnTo>
                    <a:pt x="127" y="232"/>
                  </a:lnTo>
                  <a:lnTo>
                    <a:pt x="124" y="230"/>
                  </a:lnTo>
                  <a:lnTo>
                    <a:pt x="118" y="228"/>
                  </a:lnTo>
                  <a:lnTo>
                    <a:pt x="114" y="225"/>
                  </a:lnTo>
                  <a:lnTo>
                    <a:pt x="110" y="223"/>
                  </a:lnTo>
                  <a:lnTo>
                    <a:pt x="108" y="219"/>
                  </a:lnTo>
                  <a:lnTo>
                    <a:pt x="109" y="220"/>
                  </a:lnTo>
                  <a:lnTo>
                    <a:pt x="110" y="220"/>
                  </a:lnTo>
                  <a:lnTo>
                    <a:pt x="113" y="220"/>
                  </a:lnTo>
                  <a:lnTo>
                    <a:pt x="114" y="221"/>
                  </a:lnTo>
                  <a:lnTo>
                    <a:pt x="117" y="221"/>
                  </a:lnTo>
                  <a:lnTo>
                    <a:pt x="117" y="220"/>
                  </a:lnTo>
                  <a:lnTo>
                    <a:pt x="112" y="219"/>
                  </a:lnTo>
                  <a:lnTo>
                    <a:pt x="105" y="216"/>
                  </a:lnTo>
                  <a:lnTo>
                    <a:pt x="100" y="213"/>
                  </a:lnTo>
                  <a:lnTo>
                    <a:pt x="103" y="213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1" y="207"/>
                  </a:lnTo>
                  <a:lnTo>
                    <a:pt x="99" y="206"/>
                  </a:lnTo>
                  <a:lnTo>
                    <a:pt x="96" y="203"/>
                  </a:lnTo>
                  <a:lnTo>
                    <a:pt x="93" y="200"/>
                  </a:lnTo>
                  <a:lnTo>
                    <a:pt x="92" y="199"/>
                  </a:lnTo>
                  <a:lnTo>
                    <a:pt x="90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87" y="196"/>
                  </a:lnTo>
                  <a:lnTo>
                    <a:pt x="84" y="196"/>
                  </a:lnTo>
                  <a:lnTo>
                    <a:pt x="83" y="195"/>
                  </a:lnTo>
                  <a:lnTo>
                    <a:pt x="82" y="194"/>
                  </a:lnTo>
                  <a:lnTo>
                    <a:pt x="82" y="192"/>
                  </a:lnTo>
                  <a:lnTo>
                    <a:pt x="82" y="190"/>
                  </a:lnTo>
                  <a:lnTo>
                    <a:pt x="82" y="188"/>
                  </a:lnTo>
                  <a:lnTo>
                    <a:pt x="80" y="187"/>
                  </a:lnTo>
                  <a:lnTo>
                    <a:pt x="79" y="186"/>
                  </a:lnTo>
                  <a:lnTo>
                    <a:pt x="75" y="187"/>
                  </a:lnTo>
                  <a:lnTo>
                    <a:pt x="72" y="187"/>
                  </a:lnTo>
                  <a:lnTo>
                    <a:pt x="71" y="187"/>
                  </a:lnTo>
                  <a:lnTo>
                    <a:pt x="71" y="186"/>
                  </a:lnTo>
                  <a:lnTo>
                    <a:pt x="71" y="185"/>
                  </a:lnTo>
                  <a:lnTo>
                    <a:pt x="72" y="183"/>
                  </a:lnTo>
                  <a:lnTo>
                    <a:pt x="74" y="181"/>
                  </a:lnTo>
                  <a:lnTo>
                    <a:pt x="76" y="177"/>
                  </a:lnTo>
                  <a:lnTo>
                    <a:pt x="75" y="177"/>
                  </a:lnTo>
                  <a:lnTo>
                    <a:pt x="72" y="178"/>
                  </a:lnTo>
                  <a:lnTo>
                    <a:pt x="71" y="178"/>
                  </a:lnTo>
                  <a:lnTo>
                    <a:pt x="69" y="178"/>
                  </a:lnTo>
                  <a:lnTo>
                    <a:pt x="67" y="179"/>
                  </a:lnTo>
                  <a:lnTo>
                    <a:pt x="66" y="179"/>
                  </a:lnTo>
                  <a:lnTo>
                    <a:pt x="65" y="178"/>
                  </a:lnTo>
                  <a:lnTo>
                    <a:pt x="66" y="177"/>
                  </a:lnTo>
                  <a:lnTo>
                    <a:pt x="69" y="175"/>
                  </a:lnTo>
                  <a:lnTo>
                    <a:pt x="65" y="177"/>
                  </a:lnTo>
                  <a:lnTo>
                    <a:pt x="62" y="178"/>
                  </a:lnTo>
                  <a:lnTo>
                    <a:pt x="59" y="179"/>
                  </a:lnTo>
                  <a:lnTo>
                    <a:pt x="59" y="178"/>
                  </a:lnTo>
                  <a:lnTo>
                    <a:pt x="59" y="178"/>
                  </a:lnTo>
                  <a:lnTo>
                    <a:pt x="59" y="177"/>
                  </a:lnTo>
                  <a:lnTo>
                    <a:pt x="59" y="174"/>
                  </a:lnTo>
                  <a:lnTo>
                    <a:pt x="61" y="173"/>
                  </a:lnTo>
                  <a:lnTo>
                    <a:pt x="59" y="171"/>
                  </a:lnTo>
                  <a:lnTo>
                    <a:pt x="57" y="171"/>
                  </a:lnTo>
                  <a:lnTo>
                    <a:pt x="53" y="171"/>
                  </a:lnTo>
                  <a:lnTo>
                    <a:pt x="50" y="171"/>
                  </a:lnTo>
                  <a:lnTo>
                    <a:pt x="48" y="171"/>
                  </a:lnTo>
                  <a:lnTo>
                    <a:pt x="45" y="171"/>
                  </a:lnTo>
                  <a:lnTo>
                    <a:pt x="46" y="169"/>
                  </a:lnTo>
                  <a:lnTo>
                    <a:pt x="45" y="168"/>
                  </a:lnTo>
                  <a:lnTo>
                    <a:pt x="44" y="166"/>
                  </a:lnTo>
                  <a:lnTo>
                    <a:pt x="41" y="165"/>
                  </a:lnTo>
                  <a:lnTo>
                    <a:pt x="38" y="165"/>
                  </a:lnTo>
                  <a:lnTo>
                    <a:pt x="36" y="164"/>
                  </a:lnTo>
                  <a:lnTo>
                    <a:pt x="32" y="162"/>
                  </a:lnTo>
                  <a:lnTo>
                    <a:pt x="31" y="161"/>
                  </a:lnTo>
                  <a:lnTo>
                    <a:pt x="29" y="160"/>
                  </a:lnTo>
                  <a:lnTo>
                    <a:pt x="29" y="158"/>
                  </a:lnTo>
                  <a:lnTo>
                    <a:pt x="31" y="156"/>
                  </a:lnTo>
                  <a:lnTo>
                    <a:pt x="29" y="154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27" y="152"/>
                  </a:lnTo>
                  <a:lnTo>
                    <a:pt x="24" y="153"/>
                  </a:lnTo>
                  <a:lnTo>
                    <a:pt x="27" y="147"/>
                  </a:lnTo>
                  <a:lnTo>
                    <a:pt x="24" y="145"/>
                  </a:lnTo>
                  <a:lnTo>
                    <a:pt x="21" y="145"/>
                  </a:lnTo>
                  <a:lnTo>
                    <a:pt x="20" y="145"/>
                  </a:lnTo>
                  <a:lnTo>
                    <a:pt x="18" y="144"/>
                  </a:lnTo>
                  <a:lnTo>
                    <a:pt x="16" y="144"/>
                  </a:lnTo>
                  <a:lnTo>
                    <a:pt x="15" y="143"/>
                  </a:lnTo>
                  <a:lnTo>
                    <a:pt x="14" y="141"/>
                  </a:lnTo>
                  <a:lnTo>
                    <a:pt x="14" y="139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2" y="135"/>
                  </a:lnTo>
                  <a:lnTo>
                    <a:pt x="11" y="136"/>
                  </a:lnTo>
                  <a:lnTo>
                    <a:pt x="8" y="136"/>
                  </a:lnTo>
                  <a:lnTo>
                    <a:pt x="7" y="136"/>
                  </a:lnTo>
                  <a:lnTo>
                    <a:pt x="7" y="135"/>
                  </a:lnTo>
                  <a:lnTo>
                    <a:pt x="8" y="134"/>
                  </a:lnTo>
                  <a:lnTo>
                    <a:pt x="10" y="132"/>
                  </a:lnTo>
                  <a:lnTo>
                    <a:pt x="11" y="131"/>
                  </a:lnTo>
                  <a:lnTo>
                    <a:pt x="11" y="130"/>
                  </a:lnTo>
                  <a:lnTo>
                    <a:pt x="8" y="131"/>
                  </a:lnTo>
                  <a:lnTo>
                    <a:pt x="6" y="131"/>
                  </a:lnTo>
                  <a:lnTo>
                    <a:pt x="4" y="134"/>
                  </a:lnTo>
                  <a:lnTo>
                    <a:pt x="4" y="131"/>
                  </a:lnTo>
                  <a:lnTo>
                    <a:pt x="3" y="130"/>
                  </a:lnTo>
                  <a:lnTo>
                    <a:pt x="2" y="131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2" y="115"/>
                  </a:lnTo>
                  <a:lnTo>
                    <a:pt x="3" y="109"/>
                  </a:lnTo>
                  <a:lnTo>
                    <a:pt x="7" y="105"/>
                  </a:lnTo>
                  <a:lnTo>
                    <a:pt x="12" y="107"/>
                  </a:lnTo>
                  <a:lnTo>
                    <a:pt x="12" y="105"/>
                  </a:lnTo>
                  <a:lnTo>
                    <a:pt x="11" y="103"/>
                  </a:lnTo>
                  <a:lnTo>
                    <a:pt x="12" y="103"/>
                  </a:lnTo>
                  <a:lnTo>
                    <a:pt x="14" y="103"/>
                  </a:lnTo>
                  <a:lnTo>
                    <a:pt x="15" y="103"/>
                  </a:lnTo>
                  <a:lnTo>
                    <a:pt x="15" y="101"/>
                  </a:lnTo>
                  <a:lnTo>
                    <a:pt x="16" y="98"/>
                  </a:lnTo>
                  <a:lnTo>
                    <a:pt x="19" y="99"/>
                  </a:lnTo>
                  <a:lnTo>
                    <a:pt x="21" y="99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23" y="101"/>
                  </a:lnTo>
                  <a:lnTo>
                    <a:pt x="24" y="102"/>
                  </a:lnTo>
                  <a:lnTo>
                    <a:pt x="23" y="99"/>
                  </a:lnTo>
                  <a:lnTo>
                    <a:pt x="24" y="99"/>
                  </a:lnTo>
                  <a:lnTo>
                    <a:pt x="25" y="99"/>
                  </a:lnTo>
                  <a:lnTo>
                    <a:pt x="23" y="98"/>
                  </a:lnTo>
                  <a:lnTo>
                    <a:pt x="21" y="97"/>
                  </a:lnTo>
                  <a:lnTo>
                    <a:pt x="21" y="94"/>
                  </a:lnTo>
                  <a:lnTo>
                    <a:pt x="23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4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25" y="90"/>
                  </a:lnTo>
                  <a:lnTo>
                    <a:pt x="27" y="93"/>
                  </a:lnTo>
                  <a:lnTo>
                    <a:pt x="28" y="94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29" y="90"/>
                  </a:lnTo>
                  <a:lnTo>
                    <a:pt x="28" y="88"/>
                  </a:lnTo>
                  <a:lnTo>
                    <a:pt x="31" y="86"/>
                  </a:lnTo>
                  <a:lnTo>
                    <a:pt x="32" y="85"/>
                  </a:lnTo>
                  <a:lnTo>
                    <a:pt x="35" y="85"/>
                  </a:lnTo>
                  <a:lnTo>
                    <a:pt x="37" y="86"/>
                  </a:lnTo>
                  <a:lnTo>
                    <a:pt x="38" y="89"/>
                  </a:lnTo>
                  <a:lnTo>
                    <a:pt x="37" y="86"/>
                  </a:lnTo>
                  <a:lnTo>
                    <a:pt x="37" y="84"/>
                  </a:lnTo>
                  <a:lnTo>
                    <a:pt x="38" y="81"/>
                  </a:lnTo>
                  <a:lnTo>
                    <a:pt x="41" y="79"/>
                  </a:lnTo>
                  <a:lnTo>
                    <a:pt x="44" y="76"/>
                  </a:lnTo>
                  <a:lnTo>
                    <a:pt x="46" y="76"/>
                  </a:lnTo>
                  <a:lnTo>
                    <a:pt x="50" y="75"/>
                  </a:lnTo>
                  <a:lnTo>
                    <a:pt x="53" y="76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3" y="69"/>
                  </a:lnTo>
                  <a:lnTo>
                    <a:pt x="53" y="69"/>
                  </a:lnTo>
                  <a:lnTo>
                    <a:pt x="54" y="69"/>
                  </a:lnTo>
                  <a:lnTo>
                    <a:pt x="55" y="68"/>
                  </a:lnTo>
                  <a:lnTo>
                    <a:pt x="55" y="67"/>
                  </a:lnTo>
                  <a:lnTo>
                    <a:pt x="57" y="65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5" y="60"/>
                  </a:lnTo>
                  <a:lnTo>
                    <a:pt x="66" y="59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6" y="56"/>
                  </a:lnTo>
                  <a:lnTo>
                    <a:pt x="67" y="55"/>
                  </a:lnTo>
                  <a:lnTo>
                    <a:pt x="67" y="52"/>
                  </a:lnTo>
                  <a:lnTo>
                    <a:pt x="70" y="50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5" y="50"/>
                  </a:lnTo>
                  <a:lnTo>
                    <a:pt x="76" y="52"/>
                  </a:lnTo>
                  <a:lnTo>
                    <a:pt x="76" y="51"/>
                  </a:lnTo>
                  <a:lnTo>
                    <a:pt x="76" y="50"/>
                  </a:lnTo>
                  <a:lnTo>
                    <a:pt x="76" y="47"/>
                  </a:lnTo>
                  <a:lnTo>
                    <a:pt x="76" y="44"/>
                  </a:lnTo>
                  <a:lnTo>
                    <a:pt x="76" y="43"/>
                  </a:lnTo>
                  <a:lnTo>
                    <a:pt x="79" y="46"/>
                  </a:lnTo>
                  <a:lnTo>
                    <a:pt x="80" y="50"/>
                  </a:lnTo>
                  <a:lnTo>
                    <a:pt x="83" y="54"/>
                  </a:lnTo>
                  <a:lnTo>
                    <a:pt x="86" y="56"/>
                  </a:lnTo>
                  <a:lnTo>
                    <a:pt x="83" y="47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2" y="42"/>
                  </a:lnTo>
                  <a:lnTo>
                    <a:pt x="82" y="41"/>
                  </a:lnTo>
                  <a:lnTo>
                    <a:pt x="82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3" y="39"/>
                  </a:lnTo>
                  <a:lnTo>
                    <a:pt x="86" y="41"/>
                  </a:lnTo>
                  <a:lnTo>
                    <a:pt x="88" y="43"/>
                  </a:lnTo>
                  <a:lnTo>
                    <a:pt x="87" y="41"/>
                  </a:lnTo>
                  <a:lnTo>
                    <a:pt x="87" y="38"/>
                  </a:lnTo>
                  <a:lnTo>
                    <a:pt x="86" y="37"/>
                  </a:lnTo>
                  <a:lnTo>
                    <a:pt x="86" y="35"/>
                  </a:lnTo>
                  <a:lnTo>
                    <a:pt x="87" y="35"/>
                  </a:lnTo>
                  <a:lnTo>
                    <a:pt x="88" y="35"/>
                  </a:lnTo>
                  <a:lnTo>
                    <a:pt x="90" y="38"/>
                  </a:lnTo>
                  <a:lnTo>
                    <a:pt x="88" y="37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1" y="35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3" y="37"/>
                  </a:lnTo>
                  <a:lnTo>
                    <a:pt x="93" y="34"/>
                  </a:lnTo>
                  <a:lnTo>
                    <a:pt x="91" y="33"/>
                  </a:lnTo>
                  <a:lnTo>
                    <a:pt x="90" y="33"/>
                  </a:lnTo>
                  <a:lnTo>
                    <a:pt x="91" y="33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0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3" y="29"/>
                  </a:lnTo>
                  <a:lnTo>
                    <a:pt x="95" y="30"/>
                  </a:lnTo>
                  <a:lnTo>
                    <a:pt x="97" y="33"/>
                  </a:lnTo>
                  <a:lnTo>
                    <a:pt x="99" y="33"/>
                  </a:lnTo>
                  <a:lnTo>
                    <a:pt x="99" y="34"/>
                  </a:lnTo>
                  <a:lnTo>
                    <a:pt x="99" y="33"/>
                  </a:lnTo>
                  <a:lnTo>
                    <a:pt x="99" y="31"/>
                  </a:lnTo>
                  <a:lnTo>
                    <a:pt x="101" y="30"/>
                  </a:lnTo>
                  <a:lnTo>
                    <a:pt x="100" y="27"/>
                  </a:lnTo>
                  <a:lnTo>
                    <a:pt x="97" y="25"/>
                  </a:lnTo>
                  <a:lnTo>
                    <a:pt x="99" y="24"/>
                  </a:lnTo>
                  <a:lnTo>
                    <a:pt x="99" y="22"/>
                  </a:lnTo>
                  <a:lnTo>
                    <a:pt x="104" y="26"/>
                  </a:lnTo>
                  <a:lnTo>
                    <a:pt x="108" y="30"/>
                  </a:lnTo>
                  <a:lnTo>
                    <a:pt x="110" y="34"/>
                  </a:lnTo>
                  <a:lnTo>
                    <a:pt x="110" y="33"/>
                  </a:lnTo>
                  <a:lnTo>
                    <a:pt x="109" y="30"/>
                  </a:lnTo>
                  <a:lnTo>
                    <a:pt x="108" y="27"/>
                  </a:lnTo>
                  <a:lnTo>
                    <a:pt x="107" y="25"/>
                  </a:lnTo>
                  <a:lnTo>
                    <a:pt x="105" y="22"/>
                  </a:lnTo>
                  <a:lnTo>
                    <a:pt x="104" y="21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10" y="21"/>
                  </a:lnTo>
                  <a:lnTo>
                    <a:pt x="112" y="24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4"/>
                  </a:lnTo>
                  <a:lnTo>
                    <a:pt x="114" y="21"/>
                  </a:lnTo>
                  <a:lnTo>
                    <a:pt x="113" y="17"/>
                  </a:lnTo>
                  <a:lnTo>
                    <a:pt x="110" y="14"/>
                  </a:lnTo>
                  <a:lnTo>
                    <a:pt x="109" y="13"/>
                  </a:lnTo>
                  <a:lnTo>
                    <a:pt x="110" y="10"/>
                  </a:lnTo>
                  <a:lnTo>
                    <a:pt x="112" y="13"/>
                  </a:lnTo>
                  <a:lnTo>
                    <a:pt x="113" y="16"/>
                  </a:lnTo>
                  <a:lnTo>
                    <a:pt x="114" y="17"/>
                  </a:lnTo>
                  <a:lnTo>
                    <a:pt x="117" y="18"/>
                  </a:lnTo>
                  <a:lnTo>
                    <a:pt x="120" y="20"/>
                  </a:lnTo>
                  <a:lnTo>
                    <a:pt x="118" y="18"/>
                  </a:lnTo>
                  <a:lnTo>
                    <a:pt x="118" y="16"/>
                  </a:lnTo>
                  <a:lnTo>
                    <a:pt x="118" y="13"/>
                  </a:lnTo>
                  <a:lnTo>
                    <a:pt x="118" y="10"/>
                  </a:lnTo>
                  <a:lnTo>
                    <a:pt x="118" y="9"/>
                  </a:lnTo>
                  <a:lnTo>
                    <a:pt x="121" y="10"/>
                  </a:lnTo>
                  <a:lnTo>
                    <a:pt x="122" y="13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6" y="22"/>
                  </a:lnTo>
                  <a:lnTo>
                    <a:pt x="125" y="13"/>
                  </a:lnTo>
                  <a:lnTo>
                    <a:pt x="126" y="14"/>
                  </a:lnTo>
                  <a:lnTo>
                    <a:pt x="129" y="14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3" y="14"/>
                  </a:lnTo>
                  <a:lnTo>
                    <a:pt x="133" y="12"/>
                  </a:lnTo>
                  <a:lnTo>
                    <a:pt x="131" y="9"/>
                  </a:lnTo>
                  <a:lnTo>
                    <a:pt x="134" y="13"/>
                  </a:lnTo>
                  <a:lnTo>
                    <a:pt x="138" y="14"/>
                  </a:lnTo>
                  <a:lnTo>
                    <a:pt x="138" y="10"/>
                  </a:lnTo>
                  <a:lnTo>
                    <a:pt x="138" y="8"/>
                  </a:lnTo>
                  <a:lnTo>
                    <a:pt x="139" y="7"/>
                  </a:lnTo>
                  <a:lnTo>
                    <a:pt x="142" y="5"/>
                  </a:lnTo>
                  <a:lnTo>
                    <a:pt x="144" y="5"/>
                  </a:lnTo>
                  <a:lnTo>
                    <a:pt x="147" y="7"/>
                  </a:lnTo>
                  <a:lnTo>
                    <a:pt x="150" y="8"/>
                  </a:lnTo>
                  <a:lnTo>
                    <a:pt x="150" y="1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4" y="5"/>
                  </a:lnTo>
                  <a:lnTo>
                    <a:pt x="155" y="5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8" y="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09863" y="784599"/>
              <a:ext cx="23663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8A00"/>
                  </a:solidFill>
                  <a:latin typeface="Bradley Hand ITC" panose="03070402050302030203" pitchFamily="66" charset="0"/>
                  <a:ea typeface="叶根友小京楷简体" panose="02010601030101010101" pitchFamily="2" charset="-122"/>
                </a:rPr>
                <a:t>CONTENTS</a:t>
              </a:r>
              <a:endParaRPr lang="zh-CN" altLang="en-US" sz="32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534852" y="1465109"/>
            <a:ext cx="7906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</a:t>
            </a:r>
            <a:endParaRPr lang="zh-CN" altLang="en-US" sz="9600" dirty="0">
              <a:solidFill>
                <a:srgbClr val="FF8A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27774" y="2080200"/>
            <a:ext cx="464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532531" y="2513310"/>
            <a:ext cx="8851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</a:t>
            </a:r>
            <a:endParaRPr lang="zh-CN" altLang="en-US" sz="9600" dirty="0">
              <a:solidFill>
                <a:srgbClr val="FF8A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25453" y="3128401"/>
            <a:ext cx="464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532531" y="3482077"/>
            <a:ext cx="8819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3</a:t>
            </a:r>
            <a:endParaRPr lang="zh-CN" altLang="en-US" sz="9600" dirty="0">
              <a:solidFill>
                <a:srgbClr val="FF8A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25453" y="4097168"/>
            <a:ext cx="464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30210" y="4530278"/>
            <a:ext cx="9621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</a:t>
            </a:r>
            <a:endParaRPr lang="zh-CN" altLang="en-US" sz="9600" dirty="0">
              <a:solidFill>
                <a:srgbClr val="FF8A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323132" y="5145369"/>
            <a:ext cx="4641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307519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74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4-2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68157" y="1357315"/>
            <a:ext cx="3549351" cy="4589557"/>
            <a:chOff x="3816853" y="2455244"/>
            <a:chExt cx="1290592" cy="1668825"/>
          </a:xfrm>
          <a:solidFill>
            <a:srgbClr val="0096E0"/>
          </a:solidFill>
        </p:grpSpPr>
        <p:sp>
          <p:nvSpPr>
            <p:cNvPr id="5" name="Freeform 211"/>
            <p:cNvSpPr>
              <a:spLocks/>
            </p:cNvSpPr>
            <p:nvPr/>
          </p:nvSpPr>
          <p:spPr bwMode="auto">
            <a:xfrm>
              <a:off x="4994997" y="2455244"/>
              <a:ext cx="84336" cy="240229"/>
            </a:xfrm>
            <a:custGeom>
              <a:avLst/>
              <a:gdLst>
                <a:gd name="T0" fmla="*/ 32 w 33"/>
                <a:gd name="T1" fmla="*/ 0 h 94"/>
                <a:gd name="T2" fmla="*/ 33 w 33"/>
                <a:gd name="T3" fmla="*/ 1 h 94"/>
                <a:gd name="T4" fmla="*/ 30 w 33"/>
                <a:gd name="T5" fmla="*/ 12 h 94"/>
                <a:gd name="T6" fmla="*/ 25 w 33"/>
                <a:gd name="T7" fmla="*/ 24 h 94"/>
                <a:gd name="T8" fmla="*/ 21 w 33"/>
                <a:gd name="T9" fmla="*/ 37 h 94"/>
                <a:gd name="T10" fmla="*/ 16 w 33"/>
                <a:gd name="T11" fmla="*/ 49 h 94"/>
                <a:gd name="T12" fmla="*/ 16 w 33"/>
                <a:gd name="T13" fmla="*/ 53 h 94"/>
                <a:gd name="T14" fmla="*/ 16 w 33"/>
                <a:gd name="T15" fmla="*/ 56 h 94"/>
                <a:gd name="T16" fmla="*/ 13 w 33"/>
                <a:gd name="T17" fmla="*/ 59 h 94"/>
                <a:gd name="T18" fmla="*/ 12 w 33"/>
                <a:gd name="T19" fmla="*/ 61 h 94"/>
                <a:gd name="T20" fmla="*/ 11 w 33"/>
                <a:gd name="T21" fmla="*/ 65 h 94"/>
                <a:gd name="T22" fmla="*/ 10 w 33"/>
                <a:gd name="T23" fmla="*/ 70 h 94"/>
                <a:gd name="T24" fmla="*/ 9 w 33"/>
                <a:gd name="T25" fmla="*/ 76 h 94"/>
                <a:gd name="T26" fmla="*/ 8 w 33"/>
                <a:gd name="T27" fmla="*/ 82 h 94"/>
                <a:gd name="T28" fmla="*/ 7 w 33"/>
                <a:gd name="T29" fmla="*/ 83 h 94"/>
                <a:gd name="T30" fmla="*/ 6 w 33"/>
                <a:gd name="T31" fmla="*/ 85 h 94"/>
                <a:gd name="T32" fmla="*/ 6 w 33"/>
                <a:gd name="T33" fmla="*/ 87 h 94"/>
                <a:gd name="T34" fmla="*/ 6 w 33"/>
                <a:gd name="T35" fmla="*/ 89 h 94"/>
                <a:gd name="T36" fmla="*/ 6 w 33"/>
                <a:gd name="T37" fmla="*/ 90 h 94"/>
                <a:gd name="T38" fmla="*/ 6 w 33"/>
                <a:gd name="T39" fmla="*/ 92 h 94"/>
                <a:gd name="T40" fmla="*/ 4 w 33"/>
                <a:gd name="T41" fmla="*/ 92 h 94"/>
                <a:gd name="T42" fmla="*/ 4 w 33"/>
                <a:gd name="T43" fmla="*/ 93 h 94"/>
                <a:gd name="T44" fmla="*/ 3 w 33"/>
                <a:gd name="T45" fmla="*/ 93 h 94"/>
                <a:gd name="T46" fmla="*/ 3 w 33"/>
                <a:gd name="T47" fmla="*/ 94 h 94"/>
                <a:gd name="T48" fmla="*/ 1 w 33"/>
                <a:gd name="T49" fmla="*/ 92 h 94"/>
                <a:gd name="T50" fmla="*/ 0 w 33"/>
                <a:gd name="T51" fmla="*/ 91 h 94"/>
                <a:gd name="T52" fmla="*/ 0 w 33"/>
                <a:gd name="T53" fmla="*/ 89 h 94"/>
                <a:gd name="T54" fmla="*/ 0 w 33"/>
                <a:gd name="T55" fmla="*/ 87 h 94"/>
                <a:gd name="T56" fmla="*/ 0 w 33"/>
                <a:gd name="T57" fmla="*/ 87 h 94"/>
                <a:gd name="T58" fmla="*/ 1 w 33"/>
                <a:gd name="T59" fmla="*/ 85 h 94"/>
                <a:gd name="T60" fmla="*/ 1 w 33"/>
                <a:gd name="T61" fmla="*/ 85 h 94"/>
                <a:gd name="T62" fmla="*/ 3 w 33"/>
                <a:gd name="T63" fmla="*/ 84 h 94"/>
                <a:gd name="T64" fmla="*/ 9 w 33"/>
                <a:gd name="T65" fmla="*/ 65 h 94"/>
                <a:gd name="T66" fmla="*/ 16 w 33"/>
                <a:gd name="T67" fmla="*/ 44 h 94"/>
                <a:gd name="T68" fmla="*/ 16 w 33"/>
                <a:gd name="T69" fmla="*/ 43 h 94"/>
                <a:gd name="T70" fmla="*/ 17 w 33"/>
                <a:gd name="T71" fmla="*/ 43 h 94"/>
                <a:gd name="T72" fmla="*/ 17 w 33"/>
                <a:gd name="T73" fmla="*/ 42 h 94"/>
                <a:gd name="T74" fmla="*/ 18 w 33"/>
                <a:gd name="T75" fmla="*/ 41 h 94"/>
                <a:gd name="T76" fmla="*/ 17 w 33"/>
                <a:gd name="T77" fmla="*/ 39 h 94"/>
                <a:gd name="T78" fmla="*/ 22 w 33"/>
                <a:gd name="T79" fmla="*/ 27 h 94"/>
                <a:gd name="T80" fmla="*/ 25 w 33"/>
                <a:gd name="T81" fmla="*/ 13 h 94"/>
                <a:gd name="T82" fmla="*/ 32 w 33"/>
                <a:gd name="T83" fmla="*/ 0 h 94"/>
                <a:gd name="T84" fmla="*/ 32 w 33"/>
                <a:gd name="T8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94">
                  <a:moveTo>
                    <a:pt x="32" y="0"/>
                  </a:moveTo>
                  <a:lnTo>
                    <a:pt x="33" y="1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21" y="37"/>
                  </a:lnTo>
                  <a:lnTo>
                    <a:pt x="16" y="49"/>
                  </a:lnTo>
                  <a:lnTo>
                    <a:pt x="16" y="53"/>
                  </a:lnTo>
                  <a:lnTo>
                    <a:pt x="16" y="56"/>
                  </a:lnTo>
                  <a:lnTo>
                    <a:pt x="13" y="59"/>
                  </a:lnTo>
                  <a:lnTo>
                    <a:pt x="12" y="61"/>
                  </a:lnTo>
                  <a:lnTo>
                    <a:pt x="11" y="65"/>
                  </a:lnTo>
                  <a:lnTo>
                    <a:pt x="10" y="70"/>
                  </a:lnTo>
                  <a:lnTo>
                    <a:pt x="9" y="76"/>
                  </a:lnTo>
                  <a:lnTo>
                    <a:pt x="8" y="82"/>
                  </a:lnTo>
                  <a:lnTo>
                    <a:pt x="7" y="83"/>
                  </a:lnTo>
                  <a:lnTo>
                    <a:pt x="6" y="85"/>
                  </a:lnTo>
                  <a:lnTo>
                    <a:pt x="6" y="87"/>
                  </a:lnTo>
                  <a:lnTo>
                    <a:pt x="6" y="89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4" y="92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1" y="92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3" y="84"/>
                  </a:lnTo>
                  <a:lnTo>
                    <a:pt x="9" y="65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7" y="42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22" y="27"/>
                  </a:lnTo>
                  <a:lnTo>
                    <a:pt x="25" y="13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12"/>
            <p:cNvSpPr>
              <a:spLocks noEditPoints="1"/>
            </p:cNvSpPr>
            <p:nvPr/>
          </p:nvSpPr>
          <p:spPr bwMode="auto">
            <a:xfrm>
              <a:off x="4989886" y="2508912"/>
              <a:ext cx="43446" cy="38334"/>
            </a:xfrm>
            <a:custGeom>
              <a:avLst/>
              <a:gdLst>
                <a:gd name="T0" fmla="*/ 10 w 17"/>
                <a:gd name="T1" fmla="*/ 7 h 15"/>
                <a:gd name="T2" fmla="*/ 9 w 17"/>
                <a:gd name="T3" fmla="*/ 7 h 15"/>
                <a:gd name="T4" fmla="*/ 8 w 17"/>
                <a:gd name="T5" fmla="*/ 7 h 15"/>
                <a:gd name="T6" fmla="*/ 8 w 17"/>
                <a:gd name="T7" fmla="*/ 8 h 15"/>
                <a:gd name="T8" fmla="*/ 8 w 17"/>
                <a:gd name="T9" fmla="*/ 9 h 15"/>
                <a:gd name="T10" fmla="*/ 9 w 17"/>
                <a:gd name="T11" fmla="*/ 9 h 15"/>
                <a:gd name="T12" fmla="*/ 10 w 17"/>
                <a:gd name="T13" fmla="*/ 9 h 15"/>
                <a:gd name="T14" fmla="*/ 10 w 17"/>
                <a:gd name="T15" fmla="*/ 8 h 15"/>
                <a:gd name="T16" fmla="*/ 10 w 17"/>
                <a:gd name="T17" fmla="*/ 7 h 15"/>
                <a:gd name="T18" fmla="*/ 11 w 17"/>
                <a:gd name="T19" fmla="*/ 0 h 15"/>
                <a:gd name="T20" fmla="*/ 14 w 17"/>
                <a:gd name="T21" fmla="*/ 1 h 15"/>
                <a:gd name="T22" fmla="*/ 17 w 17"/>
                <a:gd name="T23" fmla="*/ 3 h 15"/>
                <a:gd name="T24" fmla="*/ 15 w 17"/>
                <a:gd name="T25" fmla="*/ 7 h 15"/>
                <a:gd name="T26" fmla="*/ 14 w 17"/>
                <a:gd name="T27" fmla="*/ 9 h 15"/>
                <a:gd name="T28" fmla="*/ 12 w 17"/>
                <a:gd name="T29" fmla="*/ 11 h 15"/>
                <a:gd name="T30" fmla="*/ 10 w 17"/>
                <a:gd name="T31" fmla="*/ 13 h 15"/>
                <a:gd name="T32" fmla="*/ 8 w 17"/>
                <a:gd name="T33" fmla="*/ 15 h 15"/>
                <a:gd name="T34" fmla="*/ 7 w 17"/>
                <a:gd name="T35" fmla="*/ 15 h 15"/>
                <a:gd name="T36" fmla="*/ 6 w 17"/>
                <a:gd name="T37" fmla="*/ 14 h 15"/>
                <a:gd name="T38" fmla="*/ 5 w 17"/>
                <a:gd name="T39" fmla="*/ 14 h 15"/>
                <a:gd name="T40" fmla="*/ 3 w 17"/>
                <a:gd name="T41" fmla="*/ 14 h 15"/>
                <a:gd name="T42" fmla="*/ 2 w 17"/>
                <a:gd name="T43" fmla="*/ 15 h 15"/>
                <a:gd name="T44" fmla="*/ 1 w 17"/>
                <a:gd name="T45" fmla="*/ 13 h 15"/>
                <a:gd name="T46" fmla="*/ 0 w 17"/>
                <a:gd name="T47" fmla="*/ 11 h 15"/>
                <a:gd name="T48" fmla="*/ 1 w 17"/>
                <a:gd name="T49" fmla="*/ 8 h 15"/>
                <a:gd name="T50" fmla="*/ 2 w 17"/>
                <a:gd name="T51" fmla="*/ 6 h 15"/>
                <a:gd name="T52" fmla="*/ 5 w 17"/>
                <a:gd name="T53" fmla="*/ 3 h 15"/>
                <a:gd name="T54" fmla="*/ 7 w 17"/>
                <a:gd name="T55" fmla="*/ 2 h 15"/>
                <a:gd name="T56" fmla="*/ 9 w 17"/>
                <a:gd name="T57" fmla="*/ 1 h 15"/>
                <a:gd name="T58" fmla="*/ 11 w 17"/>
                <a:gd name="T5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" h="15">
                  <a:moveTo>
                    <a:pt x="10" y="7"/>
                  </a:moveTo>
                  <a:lnTo>
                    <a:pt x="9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7"/>
                  </a:lnTo>
                  <a:close/>
                  <a:moveTo>
                    <a:pt x="11" y="0"/>
                  </a:moveTo>
                  <a:lnTo>
                    <a:pt x="14" y="1"/>
                  </a:lnTo>
                  <a:lnTo>
                    <a:pt x="17" y="3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13"/>
            <p:cNvSpPr>
              <a:spLocks/>
            </p:cNvSpPr>
            <p:nvPr/>
          </p:nvSpPr>
          <p:spPr bwMode="auto">
            <a:xfrm>
              <a:off x="4892772" y="2606026"/>
              <a:ext cx="89447" cy="138004"/>
            </a:xfrm>
            <a:custGeom>
              <a:avLst/>
              <a:gdLst>
                <a:gd name="T0" fmla="*/ 10 w 35"/>
                <a:gd name="T1" fmla="*/ 0 h 54"/>
                <a:gd name="T2" fmla="*/ 15 w 35"/>
                <a:gd name="T3" fmla="*/ 0 h 54"/>
                <a:gd name="T4" fmla="*/ 20 w 35"/>
                <a:gd name="T5" fmla="*/ 2 h 54"/>
                <a:gd name="T6" fmla="*/ 20 w 35"/>
                <a:gd name="T7" fmla="*/ 6 h 54"/>
                <a:gd name="T8" fmla="*/ 20 w 35"/>
                <a:gd name="T9" fmla="*/ 10 h 54"/>
                <a:gd name="T10" fmla="*/ 19 w 35"/>
                <a:gd name="T11" fmla="*/ 13 h 54"/>
                <a:gd name="T12" fmla="*/ 17 w 35"/>
                <a:gd name="T13" fmla="*/ 17 h 54"/>
                <a:gd name="T14" fmla="*/ 10 w 35"/>
                <a:gd name="T15" fmla="*/ 32 h 54"/>
                <a:gd name="T16" fmla="*/ 5 w 35"/>
                <a:gd name="T17" fmla="*/ 46 h 54"/>
                <a:gd name="T18" fmla="*/ 12 w 35"/>
                <a:gd name="T19" fmla="*/ 44 h 54"/>
                <a:gd name="T20" fmla="*/ 20 w 35"/>
                <a:gd name="T21" fmla="*/ 37 h 54"/>
                <a:gd name="T22" fmla="*/ 27 w 35"/>
                <a:gd name="T23" fmla="*/ 32 h 54"/>
                <a:gd name="T24" fmla="*/ 35 w 35"/>
                <a:gd name="T25" fmla="*/ 30 h 54"/>
                <a:gd name="T26" fmla="*/ 34 w 35"/>
                <a:gd name="T27" fmla="*/ 31 h 54"/>
                <a:gd name="T28" fmla="*/ 33 w 35"/>
                <a:gd name="T29" fmla="*/ 33 h 54"/>
                <a:gd name="T30" fmla="*/ 33 w 35"/>
                <a:gd name="T31" fmla="*/ 34 h 54"/>
                <a:gd name="T32" fmla="*/ 23 w 35"/>
                <a:gd name="T33" fmla="*/ 40 h 54"/>
                <a:gd name="T34" fmla="*/ 12 w 35"/>
                <a:gd name="T35" fmla="*/ 48 h 54"/>
                <a:gd name="T36" fmla="*/ 2 w 35"/>
                <a:gd name="T37" fmla="*/ 54 h 54"/>
                <a:gd name="T38" fmla="*/ 1 w 35"/>
                <a:gd name="T39" fmla="*/ 46 h 54"/>
                <a:gd name="T40" fmla="*/ 3 w 35"/>
                <a:gd name="T41" fmla="*/ 40 h 54"/>
                <a:gd name="T42" fmla="*/ 7 w 35"/>
                <a:gd name="T43" fmla="*/ 33 h 54"/>
                <a:gd name="T44" fmla="*/ 10 w 35"/>
                <a:gd name="T45" fmla="*/ 24 h 54"/>
                <a:gd name="T46" fmla="*/ 13 w 35"/>
                <a:gd name="T47" fmla="*/ 16 h 54"/>
                <a:gd name="T48" fmla="*/ 16 w 35"/>
                <a:gd name="T49" fmla="*/ 7 h 54"/>
                <a:gd name="T50" fmla="*/ 13 w 35"/>
                <a:gd name="T51" fmla="*/ 5 h 54"/>
                <a:gd name="T52" fmla="*/ 11 w 35"/>
                <a:gd name="T53" fmla="*/ 4 h 54"/>
                <a:gd name="T54" fmla="*/ 8 w 35"/>
                <a:gd name="T55" fmla="*/ 4 h 54"/>
                <a:gd name="T56" fmla="*/ 3 w 35"/>
                <a:gd name="T57" fmla="*/ 6 h 54"/>
                <a:gd name="T58" fmla="*/ 3 w 35"/>
                <a:gd name="T59" fmla="*/ 7 h 54"/>
                <a:gd name="T60" fmla="*/ 3 w 35"/>
                <a:gd name="T61" fmla="*/ 8 h 54"/>
                <a:gd name="T62" fmla="*/ 3 w 35"/>
                <a:gd name="T63" fmla="*/ 8 h 54"/>
                <a:gd name="T64" fmla="*/ 3 w 35"/>
                <a:gd name="T65" fmla="*/ 9 h 54"/>
                <a:gd name="T66" fmla="*/ 3 w 35"/>
                <a:gd name="T67" fmla="*/ 10 h 54"/>
                <a:gd name="T68" fmla="*/ 2 w 35"/>
                <a:gd name="T69" fmla="*/ 10 h 54"/>
                <a:gd name="T70" fmla="*/ 2 w 35"/>
                <a:gd name="T71" fmla="*/ 10 h 54"/>
                <a:gd name="T72" fmla="*/ 2 w 35"/>
                <a:gd name="T73" fmla="*/ 10 h 54"/>
                <a:gd name="T74" fmla="*/ 1 w 35"/>
                <a:gd name="T75" fmla="*/ 9 h 54"/>
                <a:gd name="T76" fmla="*/ 1 w 35"/>
                <a:gd name="T77" fmla="*/ 9 h 54"/>
                <a:gd name="T78" fmla="*/ 0 w 35"/>
                <a:gd name="T79" fmla="*/ 10 h 54"/>
                <a:gd name="T80" fmla="*/ 1 w 35"/>
                <a:gd name="T81" fmla="*/ 5 h 54"/>
                <a:gd name="T82" fmla="*/ 5 w 35"/>
                <a:gd name="T83" fmla="*/ 1 h 54"/>
                <a:gd name="T84" fmla="*/ 10 w 35"/>
                <a:gd name="T8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" h="54">
                  <a:moveTo>
                    <a:pt x="10" y="0"/>
                  </a:moveTo>
                  <a:lnTo>
                    <a:pt x="15" y="0"/>
                  </a:lnTo>
                  <a:lnTo>
                    <a:pt x="20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0" y="32"/>
                  </a:lnTo>
                  <a:lnTo>
                    <a:pt x="5" y="46"/>
                  </a:lnTo>
                  <a:lnTo>
                    <a:pt x="12" y="44"/>
                  </a:lnTo>
                  <a:lnTo>
                    <a:pt x="20" y="37"/>
                  </a:lnTo>
                  <a:lnTo>
                    <a:pt x="27" y="32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23" y="40"/>
                  </a:lnTo>
                  <a:lnTo>
                    <a:pt x="12" y="48"/>
                  </a:lnTo>
                  <a:lnTo>
                    <a:pt x="2" y="54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3"/>
                  </a:lnTo>
                  <a:lnTo>
                    <a:pt x="10" y="24"/>
                  </a:lnTo>
                  <a:lnTo>
                    <a:pt x="13" y="16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8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5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14"/>
            <p:cNvSpPr>
              <a:spLocks noEditPoints="1"/>
            </p:cNvSpPr>
            <p:nvPr/>
          </p:nvSpPr>
          <p:spPr bwMode="auto">
            <a:xfrm>
              <a:off x="5063999" y="2590692"/>
              <a:ext cx="43446" cy="48557"/>
            </a:xfrm>
            <a:custGeom>
              <a:avLst/>
              <a:gdLst>
                <a:gd name="T0" fmla="*/ 14 w 17"/>
                <a:gd name="T1" fmla="*/ 5 h 19"/>
                <a:gd name="T2" fmla="*/ 12 w 17"/>
                <a:gd name="T3" fmla="*/ 5 h 19"/>
                <a:gd name="T4" fmla="*/ 9 w 17"/>
                <a:gd name="T5" fmla="*/ 6 h 19"/>
                <a:gd name="T6" fmla="*/ 7 w 17"/>
                <a:gd name="T7" fmla="*/ 7 h 19"/>
                <a:gd name="T8" fmla="*/ 6 w 17"/>
                <a:gd name="T9" fmla="*/ 8 h 19"/>
                <a:gd name="T10" fmla="*/ 5 w 17"/>
                <a:gd name="T11" fmla="*/ 10 h 19"/>
                <a:gd name="T12" fmla="*/ 5 w 17"/>
                <a:gd name="T13" fmla="*/ 12 h 19"/>
                <a:gd name="T14" fmla="*/ 6 w 17"/>
                <a:gd name="T15" fmla="*/ 13 h 19"/>
                <a:gd name="T16" fmla="*/ 8 w 17"/>
                <a:gd name="T17" fmla="*/ 14 h 19"/>
                <a:gd name="T18" fmla="*/ 10 w 17"/>
                <a:gd name="T19" fmla="*/ 13 h 19"/>
                <a:gd name="T20" fmla="*/ 13 w 17"/>
                <a:gd name="T21" fmla="*/ 11 h 19"/>
                <a:gd name="T22" fmla="*/ 13 w 17"/>
                <a:gd name="T23" fmla="*/ 8 h 19"/>
                <a:gd name="T24" fmla="*/ 14 w 17"/>
                <a:gd name="T25" fmla="*/ 5 h 19"/>
                <a:gd name="T26" fmla="*/ 13 w 17"/>
                <a:gd name="T27" fmla="*/ 0 h 19"/>
                <a:gd name="T28" fmla="*/ 17 w 17"/>
                <a:gd name="T29" fmla="*/ 4 h 19"/>
                <a:gd name="T30" fmla="*/ 17 w 17"/>
                <a:gd name="T31" fmla="*/ 10 h 19"/>
                <a:gd name="T32" fmla="*/ 14 w 17"/>
                <a:gd name="T33" fmla="*/ 15 h 19"/>
                <a:gd name="T34" fmla="*/ 8 w 17"/>
                <a:gd name="T35" fmla="*/ 19 h 19"/>
                <a:gd name="T36" fmla="*/ 6 w 17"/>
                <a:gd name="T37" fmla="*/ 18 h 19"/>
                <a:gd name="T38" fmla="*/ 5 w 17"/>
                <a:gd name="T39" fmla="*/ 17 h 19"/>
                <a:gd name="T40" fmla="*/ 4 w 17"/>
                <a:gd name="T41" fmla="*/ 16 h 19"/>
                <a:gd name="T42" fmla="*/ 3 w 17"/>
                <a:gd name="T43" fmla="*/ 15 h 19"/>
                <a:gd name="T44" fmla="*/ 2 w 17"/>
                <a:gd name="T45" fmla="*/ 15 h 19"/>
                <a:gd name="T46" fmla="*/ 1 w 17"/>
                <a:gd name="T47" fmla="*/ 16 h 19"/>
                <a:gd name="T48" fmla="*/ 1 w 17"/>
                <a:gd name="T49" fmla="*/ 16 h 19"/>
                <a:gd name="T50" fmla="*/ 0 w 17"/>
                <a:gd name="T51" fmla="*/ 17 h 19"/>
                <a:gd name="T52" fmla="*/ 0 w 17"/>
                <a:gd name="T53" fmla="*/ 15 h 19"/>
                <a:gd name="T54" fmla="*/ 0 w 17"/>
                <a:gd name="T55" fmla="*/ 13 h 19"/>
                <a:gd name="T56" fmla="*/ 0 w 17"/>
                <a:gd name="T57" fmla="*/ 11 h 19"/>
                <a:gd name="T58" fmla="*/ 1 w 17"/>
                <a:gd name="T59" fmla="*/ 8 h 19"/>
                <a:gd name="T60" fmla="*/ 2 w 17"/>
                <a:gd name="T61" fmla="*/ 6 h 19"/>
                <a:gd name="T62" fmla="*/ 4 w 17"/>
                <a:gd name="T63" fmla="*/ 5 h 19"/>
                <a:gd name="T64" fmla="*/ 6 w 17"/>
                <a:gd name="T65" fmla="*/ 4 h 19"/>
                <a:gd name="T66" fmla="*/ 7 w 17"/>
                <a:gd name="T67" fmla="*/ 2 h 19"/>
                <a:gd name="T68" fmla="*/ 9 w 17"/>
                <a:gd name="T69" fmla="*/ 1 h 19"/>
                <a:gd name="T70" fmla="*/ 13 w 17"/>
                <a:gd name="T7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" h="19">
                  <a:moveTo>
                    <a:pt x="14" y="5"/>
                  </a:moveTo>
                  <a:lnTo>
                    <a:pt x="12" y="5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6" y="13"/>
                  </a:lnTo>
                  <a:lnTo>
                    <a:pt x="8" y="14"/>
                  </a:lnTo>
                  <a:lnTo>
                    <a:pt x="10" y="13"/>
                  </a:lnTo>
                  <a:lnTo>
                    <a:pt x="13" y="11"/>
                  </a:lnTo>
                  <a:lnTo>
                    <a:pt x="13" y="8"/>
                  </a:lnTo>
                  <a:lnTo>
                    <a:pt x="14" y="5"/>
                  </a:lnTo>
                  <a:close/>
                  <a:moveTo>
                    <a:pt x="13" y="0"/>
                  </a:moveTo>
                  <a:lnTo>
                    <a:pt x="17" y="4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5"/>
                  </a:lnTo>
                  <a:lnTo>
                    <a:pt x="6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15"/>
            <p:cNvSpPr>
              <a:spLocks noEditPoints="1"/>
            </p:cNvSpPr>
            <p:nvPr/>
          </p:nvSpPr>
          <p:spPr bwMode="auto">
            <a:xfrm>
              <a:off x="3977857" y="3574609"/>
              <a:ext cx="38334" cy="40890"/>
            </a:xfrm>
            <a:custGeom>
              <a:avLst/>
              <a:gdLst>
                <a:gd name="T0" fmla="*/ 10 w 15"/>
                <a:gd name="T1" fmla="*/ 5 h 16"/>
                <a:gd name="T2" fmla="*/ 8 w 15"/>
                <a:gd name="T3" fmla="*/ 6 h 16"/>
                <a:gd name="T4" fmla="*/ 7 w 15"/>
                <a:gd name="T5" fmla="*/ 9 h 16"/>
                <a:gd name="T6" fmla="*/ 6 w 15"/>
                <a:gd name="T7" fmla="*/ 11 h 16"/>
                <a:gd name="T8" fmla="*/ 8 w 15"/>
                <a:gd name="T9" fmla="*/ 10 h 16"/>
                <a:gd name="T10" fmla="*/ 9 w 15"/>
                <a:gd name="T11" fmla="*/ 9 h 16"/>
                <a:gd name="T12" fmla="*/ 10 w 15"/>
                <a:gd name="T13" fmla="*/ 7 h 16"/>
                <a:gd name="T14" fmla="*/ 10 w 15"/>
                <a:gd name="T15" fmla="*/ 5 h 16"/>
                <a:gd name="T16" fmla="*/ 11 w 15"/>
                <a:gd name="T17" fmla="*/ 0 h 16"/>
                <a:gd name="T18" fmla="*/ 13 w 15"/>
                <a:gd name="T19" fmla="*/ 1 h 16"/>
                <a:gd name="T20" fmla="*/ 15 w 15"/>
                <a:gd name="T21" fmla="*/ 1 h 16"/>
                <a:gd name="T22" fmla="*/ 15 w 15"/>
                <a:gd name="T23" fmla="*/ 5 h 16"/>
                <a:gd name="T24" fmla="*/ 14 w 15"/>
                <a:gd name="T25" fmla="*/ 9 h 16"/>
                <a:gd name="T26" fmla="*/ 12 w 15"/>
                <a:gd name="T27" fmla="*/ 11 h 16"/>
                <a:gd name="T28" fmla="*/ 9 w 15"/>
                <a:gd name="T29" fmla="*/ 14 h 16"/>
                <a:gd name="T30" fmla="*/ 6 w 15"/>
                <a:gd name="T31" fmla="*/ 15 h 16"/>
                <a:gd name="T32" fmla="*/ 2 w 15"/>
                <a:gd name="T33" fmla="*/ 16 h 16"/>
                <a:gd name="T34" fmla="*/ 1 w 15"/>
                <a:gd name="T35" fmla="*/ 13 h 16"/>
                <a:gd name="T36" fmla="*/ 0 w 15"/>
                <a:gd name="T37" fmla="*/ 10 h 16"/>
                <a:gd name="T38" fmla="*/ 1 w 15"/>
                <a:gd name="T39" fmla="*/ 6 h 16"/>
                <a:gd name="T40" fmla="*/ 3 w 15"/>
                <a:gd name="T41" fmla="*/ 4 h 16"/>
                <a:gd name="T42" fmla="*/ 7 w 15"/>
                <a:gd name="T43" fmla="*/ 2 h 16"/>
                <a:gd name="T44" fmla="*/ 11 w 15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6">
                  <a:moveTo>
                    <a:pt x="10" y="5"/>
                  </a:moveTo>
                  <a:lnTo>
                    <a:pt x="8" y="6"/>
                  </a:lnTo>
                  <a:lnTo>
                    <a:pt x="7" y="9"/>
                  </a:lnTo>
                  <a:lnTo>
                    <a:pt x="6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close/>
                  <a:moveTo>
                    <a:pt x="11" y="0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15" y="5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6" y="15"/>
                  </a:lnTo>
                  <a:lnTo>
                    <a:pt x="2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6"/>
            <p:cNvSpPr>
              <a:spLocks noEditPoints="1"/>
            </p:cNvSpPr>
            <p:nvPr/>
          </p:nvSpPr>
          <p:spPr bwMode="auto">
            <a:xfrm>
              <a:off x="3906300" y="3641055"/>
              <a:ext cx="58779" cy="130337"/>
            </a:xfrm>
            <a:custGeom>
              <a:avLst/>
              <a:gdLst>
                <a:gd name="T0" fmla="*/ 16 w 23"/>
                <a:gd name="T1" fmla="*/ 5 h 51"/>
                <a:gd name="T2" fmla="*/ 11 w 23"/>
                <a:gd name="T3" fmla="*/ 7 h 51"/>
                <a:gd name="T4" fmla="*/ 7 w 23"/>
                <a:gd name="T5" fmla="*/ 11 h 51"/>
                <a:gd name="T6" fmla="*/ 5 w 23"/>
                <a:gd name="T7" fmla="*/ 17 h 51"/>
                <a:gd name="T8" fmla="*/ 4 w 23"/>
                <a:gd name="T9" fmla="*/ 23 h 51"/>
                <a:gd name="T10" fmla="*/ 3 w 23"/>
                <a:gd name="T11" fmla="*/ 28 h 51"/>
                <a:gd name="T12" fmla="*/ 3 w 23"/>
                <a:gd name="T13" fmla="*/ 29 h 51"/>
                <a:gd name="T14" fmla="*/ 4 w 23"/>
                <a:gd name="T15" fmla="*/ 32 h 51"/>
                <a:gd name="T16" fmla="*/ 4 w 23"/>
                <a:gd name="T17" fmla="*/ 33 h 51"/>
                <a:gd name="T18" fmla="*/ 7 w 23"/>
                <a:gd name="T19" fmla="*/ 32 h 51"/>
                <a:gd name="T20" fmla="*/ 9 w 23"/>
                <a:gd name="T21" fmla="*/ 31 h 51"/>
                <a:gd name="T22" fmla="*/ 11 w 23"/>
                <a:gd name="T23" fmla="*/ 28 h 51"/>
                <a:gd name="T24" fmla="*/ 12 w 23"/>
                <a:gd name="T25" fmla="*/ 26 h 51"/>
                <a:gd name="T26" fmla="*/ 13 w 23"/>
                <a:gd name="T27" fmla="*/ 24 h 51"/>
                <a:gd name="T28" fmla="*/ 17 w 23"/>
                <a:gd name="T29" fmla="*/ 17 h 51"/>
                <a:gd name="T30" fmla="*/ 18 w 23"/>
                <a:gd name="T31" fmla="*/ 11 h 51"/>
                <a:gd name="T32" fmla="*/ 16 w 23"/>
                <a:gd name="T33" fmla="*/ 5 h 51"/>
                <a:gd name="T34" fmla="*/ 15 w 23"/>
                <a:gd name="T35" fmla="*/ 0 h 51"/>
                <a:gd name="T36" fmla="*/ 17 w 23"/>
                <a:gd name="T37" fmla="*/ 1 h 51"/>
                <a:gd name="T38" fmla="*/ 19 w 23"/>
                <a:gd name="T39" fmla="*/ 3 h 51"/>
                <a:gd name="T40" fmla="*/ 21 w 23"/>
                <a:gd name="T41" fmla="*/ 4 h 51"/>
                <a:gd name="T42" fmla="*/ 21 w 23"/>
                <a:gd name="T43" fmla="*/ 7 h 51"/>
                <a:gd name="T44" fmla="*/ 21 w 23"/>
                <a:gd name="T45" fmla="*/ 8 h 51"/>
                <a:gd name="T46" fmla="*/ 22 w 23"/>
                <a:gd name="T47" fmla="*/ 10 h 51"/>
                <a:gd name="T48" fmla="*/ 23 w 23"/>
                <a:gd name="T49" fmla="*/ 11 h 51"/>
                <a:gd name="T50" fmla="*/ 19 w 23"/>
                <a:gd name="T51" fmla="*/ 29 h 51"/>
                <a:gd name="T52" fmla="*/ 16 w 23"/>
                <a:gd name="T53" fmla="*/ 48 h 51"/>
                <a:gd name="T54" fmla="*/ 15 w 23"/>
                <a:gd name="T55" fmla="*/ 49 h 51"/>
                <a:gd name="T56" fmla="*/ 14 w 23"/>
                <a:gd name="T57" fmla="*/ 49 h 51"/>
                <a:gd name="T58" fmla="*/ 13 w 23"/>
                <a:gd name="T59" fmla="*/ 50 h 51"/>
                <a:gd name="T60" fmla="*/ 12 w 23"/>
                <a:gd name="T61" fmla="*/ 50 h 51"/>
                <a:gd name="T62" fmla="*/ 12 w 23"/>
                <a:gd name="T63" fmla="*/ 51 h 51"/>
                <a:gd name="T64" fmla="*/ 10 w 23"/>
                <a:gd name="T65" fmla="*/ 51 h 51"/>
                <a:gd name="T66" fmla="*/ 9 w 23"/>
                <a:gd name="T67" fmla="*/ 51 h 51"/>
                <a:gd name="T68" fmla="*/ 6 w 23"/>
                <a:gd name="T69" fmla="*/ 51 h 51"/>
                <a:gd name="T70" fmla="*/ 5 w 23"/>
                <a:gd name="T71" fmla="*/ 50 h 51"/>
                <a:gd name="T72" fmla="*/ 5 w 23"/>
                <a:gd name="T73" fmla="*/ 48 h 51"/>
                <a:gd name="T74" fmla="*/ 5 w 23"/>
                <a:gd name="T75" fmla="*/ 47 h 51"/>
                <a:gd name="T76" fmla="*/ 10 w 23"/>
                <a:gd name="T77" fmla="*/ 47 h 51"/>
                <a:gd name="T78" fmla="*/ 13 w 23"/>
                <a:gd name="T79" fmla="*/ 43 h 51"/>
                <a:gd name="T80" fmla="*/ 15 w 23"/>
                <a:gd name="T81" fmla="*/ 37 h 51"/>
                <a:gd name="T82" fmla="*/ 16 w 23"/>
                <a:gd name="T83" fmla="*/ 32 h 51"/>
                <a:gd name="T84" fmla="*/ 17 w 23"/>
                <a:gd name="T85" fmla="*/ 26 h 51"/>
                <a:gd name="T86" fmla="*/ 15 w 23"/>
                <a:gd name="T87" fmla="*/ 27 h 51"/>
                <a:gd name="T88" fmla="*/ 13 w 23"/>
                <a:gd name="T89" fmla="*/ 29 h 51"/>
                <a:gd name="T90" fmla="*/ 11 w 23"/>
                <a:gd name="T91" fmla="*/ 32 h 51"/>
                <a:gd name="T92" fmla="*/ 9 w 23"/>
                <a:gd name="T93" fmla="*/ 34 h 51"/>
                <a:gd name="T94" fmla="*/ 6 w 23"/>
                <a:gd name="T95" fmla="*/ 36 h 51"/>
                <a:gd name="T96" fmla="*/ 4 w 23"/>
                <a:gd name="T97" fmla="*/ 36 h 51"/>
                <a:gd name="T98" fmla="*/ 1 w 23"/>
                <a:gd name="T99" fmla="*/ 36 h 51"/>
                <a:gd name="T100" fmla="*/ 0 w 23"/>
                <a:gd name="T101" fmla="*/ 28 h 51"/>
                <a:gd name="T102" fmla="*/ 1 w 23"/>
                <a:gd name="T103" fmla="*/ 20 h 51"/>
                <a:gd name="T104" fmla="*/ 3 w 23"/>
                <a:gd name="T105" fmla="*/ 12 h 51"/>
                <a:gd name="T106" fmla="*/ 4 w 23"/>
                <a:gd name="T107" fmla="*/ 10 h 51"/>
                <a:gd name="T108" fmla="*/ 5 w 23"/>
                <a:gd name="T109" fmla="*/ 7 h 51"/>
                <a:gd name="T110" fmla="*/ 7 w 23"/>
                <a:gd name="T111" fmla="*/ 4 h 51"/>
                <a:gd name="T112" fmla="*/ 10 w 23"/>
                <a:gd name="T113" fmla="*/ 2 h 51"/>
                <a:gd name="T114" fmla="*/ 12 w 23"/>
                <a:gd name="T115" fmla="*/ 1 h 51"/>
                <a:gd name="T116" fmla="*/ 15 w 23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51">
                  <a:moveTo>
                    <a:pt x="16" y="5"/>
                  </a:moveTo>
                  <a:lnTo>
                    <a:pt x="11" y="7"/>
                  </a:lnTo>
                  <a:lnTo>
                    <a:pt x="7" y="11"/>
                  </a:lnTo>
                  <a:lnTo>
                    <a:pt x="5" y="17"/>
                  </a:lnTo>
                  <a:lnTo>
                    <a:pt x="4" y="23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7" y="32"/>
                  </a:lnTo>
                  <a:lnTo>
                    <a:pt x="9" y="31"/>
                  </a:lnTo>
                  <a:lnTo>
                    <a:pt x="11" y="28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7" y="17"/>
                  </a:lnTo>
                  <a:lnTo>
                    <a:pt x="18" y="11"/>
                  </a:lnTo>
                  <a:lnTo>
                    <a:pt x="16" y="5"/>
                  </a:lnTo>
                  <a:close/>
                  <a:moveTo>
                    <a:pt x="15" y="0"/>
                  </a:moveTo>
                  <a:lnTo>
                    <a:pt x="17" y="1"/>
                  </a:lnTo>
                  <a:lnTo>
                    <a:pt x="19" y="3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19" y="29"/>
                  </a:lnTo>
                  <a:lnTo>
                    <a:pt x="16" y="48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3" y="50"/>
                  </a:lnTo>
                  <a:lnTo>
                    <a:pt x="12" y="50"/>
                  </a:lnTo>
                  <a:lnTo>
                    <a:pt x="12" y="51"/>
                  </a:lnTo>
                  <a:lnTo>
                    <a:pt x="10" y="51"/>
                  </a:lnTo>
                  <a:lnTo>
                    <a:pt x="9" y="51"/>
                  </a:lnTo>
                  <a:lnTo>
                    <a:pt x="6" y="51"/>
                  </a:lnTo>
                  <a:lnTo>
                    <a:pt x="5" y="50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10" y="47"/>
                  </a:lnTo>
                  <a:lnTo>
                    <a:pt x="13" y="43"/>
                  </a:lnTo>
                  <a:lnTo>
                    <a:pt x="15" y="37"/>
                  </a:lnTo>
                  <a:lnTo>
                    <a:pt x="16" y="32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1" y="36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3" y="12"/>
                  </a:lnTo>
                  <a:lnTo>
                    <a:pt x="4" y="10"/>
                  </a:lnTo>
                  <a:lnTo>
                    <a:pt x="5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17"/>
            <p:cNvSpPr>
              <a:spLocks/>
            </p:cNvSpPr>
            <p:nvPr/>
          </p:nvSpPr>
          <p:spPr bwMode="auto">
            <a:xfrm>
              <a:off x="3862854" y="3684501"/>
              <a:ext cx="23001" cy="138004"/>
            </a:xfrm>
            <a:custGeom>
              <a:avLst/>
              <a:gdLst>
                <a:gd name="T0" fmla="*/ 7 w 9"/>
                <a:gd name="T1" fmla="*/ 0 h 54"/>
                <a:gd name="T2" fmla="*/ 8 w 9"/>
                <a:gd name="T3" fmla="*/ 0 h 54"/>
                <a:gd name="T4" fmla="*/ 9 w 9"/>
                <a:gd name="T5" fmla="*/ 0 h 54"/>
                <a:gd name="T6" fmla="*/ 6 w 9"/>
                <a:gd name="T7" fmla="*/ 15 h 54"/>
                <a:gd name="T8" fmla="*/ 3 w 9"/>
                <a:gd name="T9" fmla="*/ 28 h 54"/>
                <a:gd name="T10" fmla="*/ 4 w 9"/>
                <a:gd name="T11" fmla="*/ 31 h 54"/>
                <a:gd name="T12" fmla="*/ 4 w 9"/>
                <a:gd name="T13" fmla="*/ 33 h 54"/>
                <a:gd name="T14" fmla="*/ 4 w 9"/>
                <a:gd name="T15" fmla="*/ 36 h 54"/>
                <a:gd name="T16" fmla="*/ 3 w 9"/>
                <a:gd name="T17" fmla="*/ 40 h 54"/>
                <a:gd name="T18" fmla="*/ 4 w 9"/>
                <a:gd name="T19" fmla="*/ 40 h 54"/>
                <a:gd name="T20" fmla="*/ 4 w 9"/>
                <a:gd name="T21" fmla="*/ 42 h 54"/>
                <a:gd name="T22" fmla="*/ 4 w 9"/>
                <a:gd name="T23" fmla="*/ 44 h 54"/>
                <a:gd name="T24" fmla="*/ 5 w 9"/>
                <a:gd name="T25" fmla="*/ 45 h 54"/>
                <a:gd name="T26" fmla="*/ 5 w 9"/>
                <a:gd name="T27" fmla="*/ 47 h 54"/>
                <a:gd name="T28" fmla="*/ 7 w 9"/>
                <a:gd name="T29" fmla="*/ 48 h 54"/>
                <a:gd name="T30" fmla="*/ 6 w 9"/>
                <a:gd name="T31" fmla="*/ 51 h 54"/>
                <a:gd name="T32" fmla="*/ 5 w 9"/>
                <a:gd name="T33" fmla="*/ 52 h 54"/>
                <a:gd name="T34" fmla="*/ 4 w 9"/>
                <a:gd name="T35" fmla="*/ 53 h 54"/>
                <a:gd name="T36" fmla="*/ 3 w 9"/>
                <a:gd name="T37" fmla="*/ 54 h 54"/>
                <a:gd name="T38" fmla="*/ 0 w 9"/>
                <a:gd name="T39" fmla="*/ 41 h 54"/>
                <a:gd name="T40" fmla="*/ 0 w 9"/>
                <a:gd name="T41" fmla="*/ 29 h 54"/>
                <a:gd name="T42" fmla="*/ 2 w 9"/>
                <a:gd name="T43" fmla="*/ 18 h 54"/>
                <a:gd name="T44" fmla="*/ 4 w 9"/>
                <a:gd name="T45" fmla="*/ 6 h 54"/>
                <a:gd name="T46" fmla="*/ 6 w 9"/>
                <a:gd name="T47" fmla="*/ 5 h 54"/>
                <a:gd name="T48" fmla="*/ 5 w 9"/>
                <a:gd name="T49" fmla="*/ 4 h 54"/>
                <a:gd name="T50" fmla="*/ 5 w 9"/>
                <a:gd name="T51" fmla="*/ 4 h 54"/>
                <a:gd name="T52" fmla="*/ 6 w 9"/>
                <a:gd name="T53" fmla="*/ 3 h 54"/>
                <a:gd name="T54" fmla="*/ 6 w 9"/>
                <a:gd name="T55" fmla="*/ 3 h 54"/>
                <a:gd name="T56" fmla="*/ 5 w 9"/>
                <a:gd name="T57" fmla="*/ 3 h 54"/>
                <a:gd name="T58" fmla="*/ 5 w 9"/>
                <a:gd name="T59" fmla="*/ 2 h 54"/>
                <a:gd name="T60" fmla="*/ 5 w 9"/>
                <a:gd name="T61" fmla="*/ 2 h 54"/>
                <a:gd name="T62" fmla="*/ 6 w 9"/>
                <a:gd name="T63" fmla="*/ 0 h 54"/>
                <a:gd name="T64" fmla="*/ 7 w 9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" h="54">
                  <a:moveTo>
                    <a:pt x="7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6" y="15"/>
                  </a:lnTo>
                  <a:lnTo>
                    <a:pt x="3" y="28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6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7" y="48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4" y="53"/>
                  </a:lnTo>
                  <a:lnTo>
                    <a:pt x="3" y="54"/>
                  </a:lnTo>
                  <a:lnTo>
                    <a:pt x="0" y="41"/>
                  </a:lnTo>
                  <a:lnTo>
                    <a:pt x="0" y="29"/>
                  </a:lnTo>
                  <a:lnTo>
                    <a:pt x="2" y="18"/>
                  </a:lnTo>
                  <a:lnTo>
                    <a:pt x="4" y="6"/>
                  </a:lnTo>
                  <a:lnTo>
                    <a:pt x="6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18"/>
            <p:cNvSpPr>
              <a:spLocks noEditPoints="1"/>
            </p:cNvSpPr>
            <p:nvPr/>
          </p:nvSpPr>
          <p:spPr bwMode="auto">
            <a:xfrm>
              <a:off x="4059637" y="3669167"/>
              <a:ext cx="35779" cy="33223"/>
            </a:xfrm>
            <a:custGeom>
              <a:avLst/>
              <a:gdLst>
                <a:gd name="T0" fmla="*/ 9 w 14"/>
                <a:gd name="T1" fmla="*/ 5 h 13"/>
                <a:gd name="T2" fmla="*/ 7 w 14"/>
                <a:gd name="T3" fmla="*/ 5 h 13"/>
                <a:gd name="T4" fmla="*/ 6 w 14"/>
                <a:gd name="T5" fmla="*/ 6 h 13"/>
                <a:gd name="T6" fmla="*/ 5 w 14"/>
                <a:gd name="T7" fmla="*/ 8 h 13"/>
                <a:gd name="T8" fmla="*/ 5 w 14"/>
                <a:gd name="T9" fmla="*/ 9 h 13"/>
                <a:gd name="T10" fmla="*/ 6 w 14"/>
                <a:gd name="T11" fmla="*/ 9 h 13"/>
                <a:gd name="T12" fmla="*/ 7 w 14"/>
                <a:gd name="T13" fmla="*/ 8 h 13"/>
                <a:gd name="T14" fmla="*/ 9 w 14"/>
                <a:gd name="T15" fmla="*/ 8 h 13"/>
                <a:gd name="T16" fmla="*/ 9 w 14"/>
                <a:gd name="T17" fmla="*/ 6 h 13"/>
                <a:gd name="T18" fmla="*/ 9 w 14"/>
                <a:gd name="T19" fmla="*/ 5 h 13"/>
                <a:gd name="T20" fmla="*/ 7 w 14"/>
                <a:gd name="T21" fmla="*/ 0 h 13"/>
                <a:gd name="T22" fmla="*/ 10 w 14"/>
                <a:gd name="T23" fmla="*/ 0 h 13"/>
                <a:gd name="T24" fmla="*/ 12 w 14"/>
                <a:gd name="T25" fmla="*/ 0 h 13"/>
                <a:gd name="T26" fmla="*/ 14 w 14"/>
                <a:gd name="T27" fmla="*/ 1 h 13"/>
                <a:gd name="T28" fmla="*/ 14 w 14"/>
                <a:gd name="T29" fmla="*/ 4 h 13"/>
                <a:gd name="T30" fmla="*/ 13 w 14"/>
                <a:gd name="T31" fmla="*/ 6 h 13"/>
                <a:gd name="T32" fmla="*/ 12 w 14"/>
                <a:gd name="T33" fmla="*/ 9 h 13"/>
                <a:gd name="T34" fmla="*/ 10 w 14"/>
                <a:gd name="T35" fmla="*/ 11 h 13"/>
                <a:gd name="T36" fmla="*/ 7 w 14"/>
                <a:gd name="T37" fmla="*/ 13 h 13"/>
                <a:gd name="T38" fmla="*/ 6 w 14"/>
                <a:gd name="T39" fmla="*/ 13 h 13"/>
                <a:gd name="T40" fmla="*/ 4 w 14"/>
                <a:gd name="T41" fmla="*/ 13 h 13"/>
                <a:gd name="T42" fmla="*/ 3 w 14"/>
                <a:gd name="T43" fmla="*/ 12 h 13"/>
                <a:gd name="T44" fmla="*/ 3 w 14"/>
                <a:gd name="T45" fmla="*/ 12 h 13"/>
                <a:gd name="T46" fmla="*/ 2 w 14"/>
                <a:gd name="T47" fmla="*/ 13 h 13"/>
                <a:gd name="T48" fmla="*/ 1 w 14"/>
                <a:gd name="T49" fmla="*/ 11 h 13"/>
                <a:gd name="T50" fmla="*/ 0 w 14"/>
                <a:gd name="T51" fmla="*/ 9 h 13"/>
                <a:gd name="T52" fmla="*/ 0 w 14"/>
                <a:gd name="T53" fmla="*/ 6 h 13"/>
                <a:gd name="T54" fmla="*/ 0 w 14"/>
                <a:gd name="T55" fmla="*/ 4 h 13"/>
                <a:gd name="T56" fmla="*/ 1 w 14"/>
                <a:gd name="T57" fmla="*/ 2 h 13"/>
                <a:gd name="T58" fmla="*/ 2 w 14"/>
                <a:gd name="T59" fmla="*/ 2 h 13"/>
                <a:gd name="T60" fmla="*/ 3 w 14"/>
                <a:gd name="T61" fmla="*/ 1 h 13"/>
                <a:gd name="T62" fmla="*/ 5 w 14"/>
                <a:gd name="T63" fmla="*/ 2 h 13"/>
                <a:gd name="T64" fmla="*/ 6 w 14"/>
                <a:gd name="T65" fmla="*/ 0 h 13"/>
                <a:gd name="T66" fmla="*/ 7 w 14"/>
                <a:gd name="T6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13">
                  <a:moveTo>
                    <a:pt x="9" y="5"/>
                  </a:moveTo>
                  <a:lnTo>
                    <a:pt x="7" y="5"/>
                  </a:lnTo>
                  <a:lnTo>
                    <a:pt x="6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close/>
                  <a:moveTo>
                    <a:pt x="7" y="0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4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19"/>
            <p:cNvSpPr>
              <a:spLocks/>
            </p:cNvSpPr>
            <p:nvPr/>
          </p:nvSpPr>
          <p:spPr bwMode="auto">
            <a:xfrm>
              <a:off x="4713878" y="3592498"/>
              <a:ext cx="5111" cy="10223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2 w 2"/>
                <a:gd name="T5" fmla="*/ 3 h 4"/>
                <a:gd name="T6" fmla="*/ 2 w 2"/>
                <a:gd name="T7" fmla="*/ 4 h 4"/>
                <a:gd name="T8" fmla="*/ 1 w 2"/>
                <a:gd name="T9" fmla="*/ 3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20"/>
            <p:cNvSpPr>
              <a:spLocks/>
            </p:cNvSpPr>
            <p:nvPr/>
          </p:nvSpPr>
          <p:spPr bwMode="auto">
            <a:xfrm>
              <a:off x="4266643" y="3830172"/>
              <a:ext cx="51113" cy="199339"/>
            </a:xfrm>
            <a:custGeom>
              <a:avLst/>
              <a:gdLst>
                <a:gd name="T0" fmla="*/ 19 w 20"/>
                <a:gd name="T1" fmla="*/ 0 h 78"/>
                <a:gd name="T2" fmla="*/ 20 w 20"/>
                <a:gd name="T3" fmla="*/ 1 h 78"/>
                <a:gd name="T4" fmla="*/ 20 w 20"/>
                <a:gd name="T5" fmla="*/ 3 h 78"/>
                <a:gd name="T6" fmla="*/ 19 w 20"/>
                <a:gd name="T7" fmla="*/ 5 h 78"/>
                <a:gd name="T8" fmla="*/ 18 w 20"/>
                <a:gd name="T9" fmla="*/ 5 h 78"/>
                <a:gd name="T10" fmla="*/ 12 w 20"/>
                <a:gd name="T11" fmla="*/ 24 h 78"/>
                <a:gd name="T12" fmla="*/ 7 w 20"/>
                <a:gd name="T13" fmla="*/ 45 h 78"/>
                <a:gd name="T14" fmla="*/ 4 w 20"/>
                <a:gd name="T15" fmla="*/ 66 h 78"/>
                <a:gd name="T16" fmla="*/ 4 w 20"/>
                <a:gd name="T17" fmla="*/ 67 h 78"/>
                <a:gd name="T18" fmla="*/ 4 w 20"/>
                <a:gd name="T19" fmla="*/ 67 h 78"/>
                <a:gd name="T20" fmla="*/ 4 w 20"/>
                <a:gd name="T21" fmla="*/ 68 h 78"/>
                <a:gd name="T22" fmla="*/ 5 w 20"/>
                <a:gd name="T23" fmla="*/ 69 h 78"/>
                <a:gd name="T24" fmla="*/ 6 w 20"/>
                <a:gd name="T25" fmla="*/ 69 h 78"/>
                <a:gd name="T26" fmla="*/ 5 w 20"/>
                <a:gd name="T27" fmla="*/ 72 h 78"/>
                <a:gd name="T28" fmla="*/ 4 w 20"/>
                <a:gd name="T29" fmla="*/ 74 h 78"/>
                <a:gd name="T30" fmla="*/ 2 w 20"/>
                <a:gd name="T31" fmla="*/ 78 h 78"/>
                <a:gd name="T32" fmla="*/ 0 w 20"/>
                <a:gd name="T33" fmla="*/ 74 h 78"/>
                <a:gd name="T34" fmla="*/ 0 w 20"/>
                <a:gd name="T35" fmla="*/ 71 h 78"/>
                <a:gd name="T36" fmla="*/ 0 w 20"/>
                <a:gd name="T37" fmla="*/ 69 h 78"/>
                <a:gd name="T38" fmla="*/ 1 w 20"/>
                <a:gd name="T39" fmla="*/ 66 h 78"/>
                <a:gd name="T40" fmla="*/ 2 w 20"/>
                <a:gd name="T41" fmla="*/ 63 h 78"/>
                <a:gd name="T42" fmla="*/ 2 w 20"/>
                <a:gd name="T43" fmla="*/ 59 h 78"/>
                <a:gd name="T44" fmla="*/ 2 w 20"/>
                <a:gd name="T45" fmla="*/ 55 h 78"/>
                <a:gd name="T46" fmla="*/ 3 w 20"/>
                <a:gd name="T47" fmla="*/ 50 h 78"/>
                <a:gd name="T48" fmla="*/ 4 w 20"/>
                <a:gd name="T49" fmla="*/ 46 h 78"/>
                <a:gd name="T50" fmla="*/ 5 w 20"/>
                <a:gd name="T51" fmla="*/ 35 h 78"/>
                <a:gd name="T52" fmla="*/ 8 w 20"/>
                <a:gd name="T53" fmla="*/ 24 h 78"/>
                <a:gd name="T54" fmla="*/ 10 w 20"/>
                <a:gd name="T55" fmla="*/ 12 h 78"/>
                <a:gd name="T56" fmla="*/ 13 w 20"/>
                <a:gd name="T57" fmla="*/ 10 h 78"/>
                <a:gd name="T58" fmla="*/ 14 w 20"/>
                <a:gd name="T59" fmla="*/ 7 h 78"/>
                <a:gd name="T60" fmla="*/ 14 w 20"/>
                <a:gd name="T61" fmla="*/ 3 h 78"/>
                <a:gd name="T62" fmla="*/ 16 w 20"/>
                <a:gd name="T63" fmla="*/ 3 h 78"/>
                <a:gd name="T64" fmla="*/ 17 w 20"/>
                <a:gd name="T65" fmla="*/ 2 h 78"/>
                <a:gd name="T66" fmla="*/ 17 w 20"/>
                <a:gd name="T67" fmla="*/ 1 h 78"/>
                <a:gd name="T68" fmla="*/ 19 w 20"/>
                <a:gd name="T6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78">
                  <a:moveTo>
                    <a:pt x="19" y="0"/>
                  </a:moveTo>
                  <a:lnTo>
                    <a:pt x="20" y="1"/>
                  </a:lnTo>
                  <a:lnTo>
                    <a:pt x="20" y="3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2" y="24"/>
                  </a:lnTo>
                  <a:lnTo>
                    <a:pt x="7" y="45"/>
                  </a:lnTo>
                  <a:lnTo>
                    <a:pt x="4" y="66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8"/>
                  </a:lnTo>
                  <a:lnTo>
                    <a:pt x="5" y="69"/>
                  </a:lnTo>
                  <a:lnTo>
                    <a:pt x="6" y="69"/>
                  </a:lnTo>
                  <a:lnTo>
                    <a:pt x="5" y="72"/>
                  </a:lnTo>
                  <a:lnTo>
                    <a:pt x="4" y="74"/>
                  </a:lnTo>
                  <a:lnTo>
                    <a:pt x="2" y="78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" y="66"/>
                  </a:lnTo>
                  <a:lnTo>
                    <a:pt x="2" y="63"/>
                  </a:lnTo>
                  <a:lnTo>
                    <a:pt x="2" y="59"/>
                  </a:lnTo>
                  <a:lnTo>
                    <a:pt x="2" y="55"/>
                  </a:lnTo>
                  <a:lnTo>
                    <a:pt x="3" y="50"/>
                  </a:lnTo>
                  <a:lnTo>
                    <a:pt x="4" y="46"/>
                  </a:lnTo>
                  <a:lnTo>
                    <a:pt x="5" y="35"/>
                  </a:lnTo>
                  <a:lnTo>
                    <a:pt x="8" y="24"/>
                  </a:lnTo>
                  <a:lnTo>
                    <a:pt x="10" y="12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21"/>
            <p:cNvSpPr>
              <a:spLocks noEditPoints="1"/>
            </p:cNvSpPr>
            <p:nvPr/>
          </p:nvSpPr>
          <p:spPr bwMode="auto">
            <a:xfrm>
              <a:off x="4320311" y="3906841"/>
              <a:ext cx="40890" cy="46001"/>
            </a:xfrm>
            <a:custGeom>
              <a:avLst/>
              <a:gdLst>
                <a:gd name="T0" fmla="*/ 12 w 16"/>
                <a:gd name="T1" fmla="*/ 5 h 18"/>
                <a:gd name="T2" fmla="*/ 10 w 16"/>
                <a:gd name="T3" fmla="*/ 6 h 18"/>
                <a:gd name="T4" fmla="*/ 9 w 16"/>
                <a:gd name="T5" fmla="*/ 7 h 18"/>
                <a:gd name="T6" fmla="*/ 7 w 16"/>
                <a:gd name="T7" fmla="*/ 8 h 18"/>
                <a:gd name="T8" fmla="*/ 7 w 16"/>
                <a:gd name="T9" fmla="*/ 9 h 18"/>
                <a:gd name="T10" fmla="*/ 7 w 16"/>
                <a:gd name="T11" fmla="*/ 12 h 18"/>
                <a:gd name="T12" fmla="*/ 9 w 16"/>
                <a:gd name="T13" fmla="*/ 11 h 18"/>
                <a:gd name="T14" fmla="*/ 11 w 16"/>
                <a:gd name="T15" fmla="*/ 9 h 18"/>
                <a:gd name="T16" fmla="*/ 12 w 16"/>
                <a:gd name="T17" fmla="*/ 7 h 18"/>
                <a:gd name="T18" fmla="*/ 12 w 16"/>
                <a:gd name="T19" fmla="*/ 5 h 18"/>
                <a:gd name="T20" fmla="*/ 9 w 16"/>
                <a:gd name="T21" fmla="*/ 0 h 18"/>
                <a:gd name="T22" fmla="*/ 12 w 16"/>
                <a:gd name="T23" fmla="*/ 1 h 18"/>
                <a:gd name="T24" fmla="*/ 15 w 16"/>
                <a:gd name="T25" fmla="*/ 2 h 18"/>
                <a:gd name="T26" fmla="*/ 16 w 16"/>
                <a:gd name="T27" fmla="*/ 3 h 18"/>
                <a:gd name="T28" fmla="*/ 16 w 16"/>
                <a:gd name="T29" fmla="*/ 6 h 18"/>
                <a:gd name="T30" fmla="*/ 16 w 16"/>
                <a:gd name="T31" fmla="*/ 8 h 18"/>
                <a:gd name="T32" fmla="*/ 15 w 16"/>
                <a:gd name="T33" fmla="*/ 11 h 18"/>
                <a:gd name="T34" fmla="*/ 12 w 16"/>
                <a:gd name="T35" fmla="*/ 13 h 18"/>
                <a:gd name="T36" fmla="*/ 11 w 16"/>
                <a:gd name="T37" fmla="*/ 15 h 18"/>
                <a:gd name="T38" fmla="*/ 9 w 16"/>
                <a:gd name="T39" fmla="*/ 16 h 18"/>
                <a:gd name="T40" fmla="*/ 7 w 16"/>
                <a:gd name="T41" fmla="*/ 16 h 18"/>
                <a:gd name="T42" fmla="*/ 4 w 16"/>
                <a:gd name="T43" fmla="*/ 16 h 18"/>
                <a:gd name="T44" fmla="*/ 4 w 16"/>
                <a:gd name="T45" fmla="*/ 17 h 18"/>
                <a:gd name="T46" fmla="*/ 4 w 16"/>
                <a:gd name="T47" fmla="*/ 17 h 18"/>
                <a:gd name="T48" fmla="*/ 3 w 16"/>
                <a:gd name="T49" fmla="*/ 17 h 18"/>
                <a:gd name="T50" fmla="*/ 1 w 16"/>
                <a:gd name="T51" fmla="*/ 18 h 18"/>
                <a:gd name="T52" fmla="*/ 1 w 16"/>
                <a:gd name="T53" fmla="*/ 16 h 18"/>
                <a:gd name="T54" fmla="*/ 1 w 16"/>
                <a:gd name="T55" fmla="*/ 14 h 18"/>
                <a:gd name="T56" fmla="*/ 1 w 16"/>
                <a:gd name="T57" fmla="*/ 12 h 18"/>
                <a:gd name="T58" fmla="*/ 1 w 16"/>
                <a:gd name="T59" fmla="*/ 9 h 18"/>
                <a:gd name="T60" fmla="*/ 0 w 16"/>
                <a:gd name="T61" fmla="*/ 7 h 18"/>
                <a:gd name="T62" fmla="*/ 1 w 16"/>
                <a:gd name="T63" fmla="*/ 6 h 18"/>
                <a:gd name="T64" fmla="*/ 1 w 16"/>
                <a:gd name="T65" fmla="*/ 4 h 18"/>
                <a:gd name="T66" fmla="*/ 4 w 16"/>
                <a:gd name="T67" fmla="*/ 3 h 18"/>
                <a:gd name="T68" fmla="*/ 6 w 16"/>
                <a:gd name="T69" fmla="*/ 3 h 18"/>
                <a:gd name="T70" fmla="*/ 8 w 16"/>
                <a:gd name="T71" fmla="*/ 2 h 18"/>
                <a:gd name="T72" fmla="*/ 8 w 16"/>
                <a:gd name="T73" fmla="*/ 1 h 18"/>
                <a:gd name="T74" fmla="*/ 9 w 16"/>
                <a:gd name="T7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lnTo>
                    <a:pt x="10" y="6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7"/>
                  </a:lnTo>
                  <a:lnTo>
                    <a:pt x="12" y="5"/>
                  </a:lnTo>
                  <a:close/>
                  <a:moveTo>
                    <a:pt x="9" y="0"/>
                  </a:moveTo>
                  <a:lnTo>
                    <a:pt x="12" y="1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4" y="3"/>
                  </a:lnTo>
                  <a:lnTo>
                    <a:pt x="6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22"/>
            <p:cNvSpPr>
              <a:spLocks/>
            </p:cNvSpPr>
            <p:nvPr/>
          </p:nvSpPr>
          <p:spPr bwMode="auto">
            <a:xfrm>
              <a:off x="4460871" y="3837839"/>
              <a:ext cx="7667" cy="12778"/>
            </a:xfrm>
            <a:custGeom>
              <a:avLst/>
              <a:gdLst>
                <a:gd name="T0" fmla="*/ 3 w 3"/>
                <a:gd name="T1" fmla="*/ 0 h 5"/>
                <a:gd name="T2" fmla="*/ 3 w 3"/>
                <a:gd name="T3" fmla="*/ 3 h 5"/>
                <a:gd name="T4" fmla="*/ 2 w 3"/>
                <a:gd name="T5" fmla="*/ 4 h 5"/>
                <a:gd name="T6" fmla="*/ 1 w 3"/>
                <a:gd name="T7" fmla="*/ 5 h 5"/>
                <a:gd name="T8" fmla="*/ 0 w 3"/>
                <a:gd name="T9" fmla="*/ 4 h 5"/>
                <a:gd name="T10" fmla="*/ 0 w 3"/>
                <a:gd name="T11" fmla="*/ 3 h 5"/>
                <a:gd name="T12" fmla="*/ 1 w 3"/>
                <a:gd name="T13" fmla="*/ 2 h 5"/>
                <a:gd name="T14" fmla="*/ 1 w 3"/>
                <a:gd name="T15" fmla="*/ 0 h 5"/>
                <a:gd name="T16" fmla="*/ 3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23"/>
            <p:cNvSpPr>
              <a:spLocks/>
            </p:cNvSpPr>
            <p:nvPr/>
          </p:nvSpPr>
          <p:spPr bwMode="auto">
            <a:xfrm>
              <a:off x="4169529" y="3927286"/>
              <a:ext cx="268341" cy="196783"/>
            </a:xfrm>
            <a:custGeom>
              <a:avLst/>
              <a:gdLst>
                <a:gd name="T0" fmla="*/ 102 w 105"/>
                <a:gd name="T1" fmla="*/ 0 h 77"/>
                <a:gd name="T2" fmla="*/ 103 w 105"/>
                <a:gd name="T3" fmla="*/ 0 h 77"/>
                <a:gd name="T4" fmla="*/ 105 w 105"/>
                <a:gd name="T5" fmla="*/ 1 h 77"/>
                <a:gd name="T6" fmla="*/ 104 w 105"/>
                <a:gd name="T7" fmla="*/ 3 h 77"/>
                <a:gd name="T8" fmla="*/ 104 w 105"/>
                <a:gd name="T9" fmla="*/ 5 h 77"/>
                <a:gd name="T10" fmla="*/ 104 w 105"/>
                <a:gd name="T11" fmla="*/ 6 h 77"/>
                <a:gd name="T12" fmla="*/ 86 w 105"/>
                <a:gd name="T13" fmla="*/ 17 h 77"/>
                <a:gd name="T14" fmla="*/ 68 w 105"/>
                <a:gd name="T15" fmla="*/ 29 h 77"/>
                <a:gd name="T16" fmla="*/ 51 w 105"/>
                <a:gd name="T17" fmla="*/ 41 h 77"/>
                <a:gd name="T18" fmla="*/ 30 w 105"/>
                <a:gd name="T19" fmla="*/ 53 h 77"/>
                <a:gd name="T20" fmla="*/ 28 w 105"/>
                <a:gd name="T21" fmla="*/ 56 h 77"/>
                <a:gd name="T22" fmla="*/ 26 w 105"/>
                <a:gd name="T23" fmla="*/ 58 h 77"/>
                <a:gd name="T24" fmla="*/ 22 w 105"/>
                <a:gd name="T25" fmla="*/ 60 h 77"/>
                <a:gd name="T26" fmla="*/ 18 w 105"/>
                <a:gd name="T27" fmla="*/ 63 h 77"/>
                <a:gd name="T28" fmla="*/ 15 w 105"/>
                <a:gd name="T29" fmla="*/ 66 h 77"/>
                <a:gd name="T30" fmla="*/ 11 w 105"/>
                <a:gd name="T31" fmla="*/ 68 h 77"/>
                <a:gd name="T32" fmla="*/ 8 w 105"/>
                <a:gd name="T33" fmla="*/ 71 h 77"/>
                <a:gd name="T34" fmla="*/ 6 w 105"/>
                <a:gd name="T35" fmla="*/ 73 h 77"/>
                <a:gd name="T36" fmla="*/ 3 w 105"/>
                <a:gd name="T37" fmla="*/ 76 h 77"/>
                <a:gd name="T38" fmla="*/ 0 w 105"/>
                <a:gd name="T39" fmla="*/ 77 h 77"/>
                <a:gd name="T40" fmla="*/ 3 w 105"/>
                <a:gd name="T41" fmla="*/ 71 h 77"/>
                <a:gd name="T42" fmla="*/ 7 w 105"/>
                <a:gd name="T43" fmla="*/ 67 h 77"/>
                <a:gd name="T44" fmla="*/ 12 w 105"/>
                <a:gd name="T45" fmla="*/ 64 h 77"/>
                <a:gd name="T46" fmla="*/ 19 w 105"/>
                <a:gd name="T47" fmla="*/ 59 h 77"/>
                <a:gd name="T48" fmla="*/ 48 w 105"/>
                <a:gd name="T49" fmla="*/ 40 h 77"/>
                <a:gd name="T50" fmla="*/ 81 w 105"/>
                <a:gd name="T51" fmla="*/ 17 h 77"/>
                <a:gd name="T52" fmla="*/ 88 w 105"/>
                <a:gd name="T53" fmla="*/ 12 h 77"/>
                <a:gd name="T54" fmla="*/ 95 w 105"/>
                <a:gd name="T55" fmla="*/ 7 h 77"/>
                <a:gd name="T56" fmla="*/ 100 w 105"/>
                <a:gd name="T57" fmla="*/ 1 h 77"/>
                <a:gd name="T58" fmla="*/ 102 w 105"/>
                <a:gd name="T5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77">
                  <a:moveTo>
                    <a:pt x="102" y="0"/>
                  </a:moveTo>
                  <a:lnTo>
                    <a:pt x="103" y="0"/>
                  </a:lnTo>
                  <a:lnTo>
                    <a:pt x="105" y="1"/>
                  </a:lnTo>
                  <a:lnTo>
                    <a:pt x="104" y="3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86" y="17"/>
                  </a:lnTo>
                  <a:lnTo>
                    <a:pt x="68" y="29"/>
                  </a:lnTo>
                  <a:lnTo>
                    <a:pt x="51" y="41"/>
                  </a:lnTo>
                  <a:lnTo>
                    <a:pt x="30" y="53"/>
                  </a:lnTo>
                  <a:lnTo>
                    <a:pt x="28" y="56"/>
                  </a:lnTo>
                  <a:lnTo>
                    <a:pt x="26" y="58"/>
                  </a:lnTo>
                  <a:lnTo>
                    <a:pt x="22" y="60"/>
                  </a:lnTo>
                  <a:lnTo>
                    <a:pt x="18" y="63"/>
                  </a:lnTo>
                  <a:lnTo>
                    <a:pt x="15" y="66"/>
                  </a:lnTo>
                  <a:lnTo>
                    <a:pt x="11" y="68"/>
                  </a:lnTo>
                  <a:lnTo>
                    <a:pt x="8" y="71"/>
                  </a:lnTo>
                  <a:lnTo>
                    <a:pt x="6" y="73"/>
                  </a:lnTo>
                  <a:lnTo>
                    <a:pt x="3" y="76"/>
                  </a:lnTo>
                  <a:lnTo>
                    <a:pt x="0" y="77"/>
                  </a:lnTo>
                  <a:lnTo>
                    <a:pt x="3" y="71"/>
                  </a:lnTo>
                  <a:lnTo>
                    <a:pt x="7" y="67"/>
                  </a:lnTo>
                  <a:lnTo>
                    <a:pt x="12" y="64"/>
                  </a:lnTo>
                  <a:lnTo>
                    <a:pt x="19" y="59"/>
                  </a:lnTo>
                  <a:lnTo>
                    <a:pt x="48" y="40"/>
                  </a:lnTo>
                  <a:lnTo>
                    <a:pt x="81" y="17"/>
                  </a:lnTo>
                  <a:lnTo>
                    <a:pt x="88" y="12"/>
                  </a:lnTo>
                  <a:lnTo>
                    <a:pt x="95" y="7"/>
                  </a:lnTo>
                  <a:lnTo>
                    <a:pt x="100" y="1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4"/>
            <p:cNvSpPr>
              <a:spLocks noEditPoints="1"/>
            </p:cNvSpPr>
            <p:nvPr/>
          </p:nvSpPr>
          <p:spPr bwMode="auto">
            <a:xfrm>
              <a:off x="4143973" y="3382937"/>
              <a:ext cx="776911" cy="378233"/>
            </a:xfrm>
            <a:custGeom>
              <a:avLst/>
              <a:gdLst>
                <a:gd name="T0" fmla="*/ 193 w 304"/>
                <a:gd name="T1" fmla="*/ 140 h 148"/>
                <a:gd name="T2" fmla="*/ 201 w 304"/>
                <a:gd name="T3" fmla="*/ 127 h 148"/>
                <a:gd name="T4" fmla="*/ 188 w 304"/>
                <a:gd name="T5" fmla="*/ 117 h 148"/>
                <a:gd name="T6" fmla="*/ 188 w 304"/>
                <a:gd name="T7" fmla="*/ 116 h 148"/>
                <a:gd name="T8" fmla="*/ 172 w 304"/>
                <a:gd name="T9" fmla="*/ 114 h 148"/>
                <a:gd name="T10" fmla="*/ 75 w 304"/>
                <a:gd name="T11" fmla="*/ 125 h 148"/>
                <a:gd name="T12" fmla="*/ 217 w 304"/>
                <a:gd name="T13" fmla="*/ 124 h 148"/>
                <a:gd name="T14" fmla="*/ 188 w 304"/>
                <a:gd name="T15" fmla="*/ 111 h 148"/>
                <a:gd name="T16" fmla="*/ 228 w 304"/>
                <a:gd name="T17" fmla="*/ 106 h 148"/>
                <a:gd name="T18" fmla="*/ 166 w 304"/>
                <a:gd name="T19" fmla="*/ 100 h 148"/>
                <a:gd name="T20" fmla="*/ 178 w 304"/>
                <a:gd name="T21" fmla="*/ 94 h 148"/>
                <a:gd name="T22" fmla="*/ 204 w 304"/>
                <a:gd name="T23" fmla="*/ 92 h 148"/>
                <a:gd name="T24" fmla="*/ 266 w 304"/>
                <a:gd name="T25" fmla="*/ 96 h 148"/>
                <a:gd name="T26" fmla="*/ 230 w 304"/>
                <a:gd name="T27" fmla="*/ 92 h 148"/>
                <a:gd name="T28" fmla="*/ 250 w 304"/>
                <a:gd name="T29" fmla="*/ 93 h 148"/>
                <a:gd name="T30" fmla="*/ 276 w 304"/>
                <a:gd name="T31" fmla="*/ 90 h 148"/>
                <a:gd name="T32" fmla="*/ 165 w 304"/>
                <a:gd name="T33" fmla="*/ 82 h 148"/>
                <a:gd name="T34" fmla="*/ 207 w 304"/>
                <a:gd name="T35" fmla="*/ 84 h 148"/>
                <a:gd name="T36" fmla="*/ 180 w 304"/>
                <a:gd name="T37" fmla="*/ 85 h 148"/>
                <a:gd name="T38" fmla="*/ 248 w 304"/>
                <a:gd name="T39" fmla="*/ 78 h 148"/>
                <a:gd name="T40" fmla="*/ 225 w 304"/>
                <a:gd name="T41" fmla="*/ 84 h 148"/>
                <a:gd name="T42" fmla="*/ 279 w 304"/>
                <a:gd name="T43" fmla="*/ 81 h 148"/>
                <a:gd name="T44" fmla="*/ 192 w 304"/>
                <a:gd name="T45" fmla="*/ 78 h 148"/>
                <a:gd name="T46" fmla="*/ 267 w 304"/>
                <a:gd name="T47" fmla="*/ 79 h 148"/>
                <a:gd name="T48" fmla="*/ 211 w 304"/>
                <a:gd name="T49" fmla="*/ 85 h 148"/>
                <a:gd name="T50" fmla="*/ 225 w 304"/>
                <a:gd name="T51" fmla="*/ 81 h 148"/>
                <a:gd name="T52" fmla="*/ 211 w 304"/>
                <a:gd name="T53" fmla="*/ 73 h 148"/>
                <a:gd name="T54" fmla="*/ 277 w 304"/>
                <a:gd name="T55" fmla="*/ 63 h 148"/>
                <a:gd name="T56" fmla="*/ 197 w 304"/>
                <a:gd name="T57" fmla="*/ 61 h 148"/>
                <a:gd name="T58" fmla="*/ 241 w 304"/>
                <a:gd name="T59" fmla="*/ 58 h 148"/>
                <a:gd name="T60" fmla="*/ 171 w 304"/>
                <a:gd name="T61" fmla="*/ 62 h 148"/>
                <a:gd name="T62" fmla="*/ 230 w 304"/>
                <a:gd name="T63" fmla="*/ 72 h 148"/>
                <a:gd name="T64" fmla="*/ 268 w 304"/>
                <a:gd name="T65" fmla="*/ 53 h 148"/>
                <a:gd name="T66" fmla="*/ 261 w 304"/>
                <a:gd name="T67" fmla="*/ 46 h 148"/>
                <a:gd name="T68" fmla="*/ 195 w 304"/>
                <a:gd name="T69" fmla="*/ 57 h 148"/>
                <a:gd name="T70" fmla="*/ 248 w 304"/>
                <a:gd name="T71" fmla="*/ 58 h 148"/>
                <a:gd name="T72" fmla="*/ 14 w 304"/>
                <a:gd name="T73" fmla="*/ 56 h 148"/>
                <a:gd name="T74" fmla="*/ 68 w 304"/>
                <a:gd name="T75" fmla="*/ 66 h 148"/>
                <a:gd name="T76" fmla="*/ 188 w 304"/>
                <a:gd name="T77" fmla="*/ 42 h 148"/>
                <a:gd name="T78" fmla="*/ 181 w 304"/>
                <a:gd name="T79" fmla="*/ 55 h 148"/>
                <a:gd name="T80" fmla="*/ 185 w 304"/>
                <a:gd name="T81" fmla="*/ 45 h 148"/>
                <a:gd name="T82" fmla="*/ 200 w 304"/>
                <a:gd name="T83" fmla="*/ 51 h 148"/>
                <a:gd name="T84" fmla="*/ 162 w 304"/>
                <a:gd name="T85" fmla="*/ 37 h 148"/>
                <a:gd name="T86" fmla="*/ 181 w 304"/>
                <a:gd name="T87" fmla="*/ 32 h 148"/>
                <a:gd name="T88" fmla="*/ 232 w 304"/>
                <a:gd name="T89" fmla="*/ 32 h 148"/>
                <a:gd name="T90" fmla="*/ 196 w 304"/>
                <a:gd name="T91" fmla="*/ 29 h 148"/>
                <a:gd name="T92" fmla="*/ 172 w 304"/>
                <a:gd name="T93" fmla="*/ 30 h 148"/>
                <a:gd name="T94" fmla="*/ 90 w 304"/>
                <a:gd name="T95" fmla="*/ 69 h 148"/>
                <a:gd name="T96" fmla="*/ 260 w 304"/>
                <a:gd name="T97" fmla="*/ 34 h 148"/>
                <a:gd name="T98" fmla="*/ 293 w 304"/>
                <a:gd name="T99" fmla="*/ 26 h 148"/>
                <a:gd name="T100" fmla="*/ 188 w 304"/>
                <a:gd name="T101" fmla="*/ 25 h 148"/>
                <a:gd name="T102" fmla="*/ 225 w 304"/>
                <a:gd name="T103" fmla="*/ 17 h 148"/>
                <a:gd name="T104" fmla="*/ 238 w 304"/>
                <a:gd name="T105" fmla="*/ 10 h 148"/>
                <a:gd name="T106" fmla="*/ 174 w 304"/>
                <a:gd name="T107" fmla="*/ 22 h 148"/>
                <a:gd name="T108" fmla="*/ 1 w 304"/>
                <a:gd name="T109" fmla="*/ 15 h 148"/>
                <a:gd name="T110" fmla="*/ 73 w 304"/>
                <a:gd name="T111" fmla="*/ 48 h 148"/>
                <a:gd name="T112" fmla="*/ 266 w 304"/>
                <a:gd name="T113" fmla="*/ 9 h 148"/>
                <a:gd name="T114" fmla="*/ 210 w 304"/>
                <a:gd name="T115" fmla="*/ 29 h 148"/>
                <a:gd name="T116" fmla="*/ 100 w 304"/>
                <a:gd name="T117" fmla="*/ 102 h 148"/>
                <a:gd name="T118" fmla="*/ 150 w 304"/>
                <a:gd name="T119" fmla="*/ 10 h 148"/>
                <a:gd name="T120" fmla="*/ 212 w 304"/>
                <a:gd name="T121" fmla="*/ 4 h 148"/>
                <a:gd name="T122" fmla="*/ 176 w 304"/>
                <a:gd name="T123" fmla="*/ 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4" h="148">
                  <a:moveTo>
                    <a:pt x="171" y="138"/>
                  </a:moveTo>
                  <a:lnTo>
                    <a:pt x="171" y="140"/>
                  </a:lnTo>
                  <a:lnTo>
                    <a:pt x="172" y="142"/>
                  </a:lnTo>
                  <a:lnTo>
                    <a:pt x="173" y="144"/>
                  </a:lnTo>
                  <a:lnTo>
                    <a:pt x="174" y="146"/>
                  </a:lnTo>
                  <a:lnTo>
                    <a:pt x="175" y="145"/>
                  </a:lnTo>
                  <a:lnTo>
                    <a:pt x="175" y="142"/>
                  </a:lnTo>
                  <a:lnTo>
                    <a:pt x="175" y="140"/>
                  </a:lnTo>
                  <a:lnTo>
                    <a:pt x="174" y="140"/>
                  </a:lnTo>
                  <a:lnTo>
                    <a:pt x="173" y="139"/>
                  </a:lnTo>
                  <a:lnTo>
                    <a:pt x="172" y="138"/>
                  </a:lnTo>
                  <a:lnTo>
                    <a:pt x="171" y="138"/>
                  </a:lnTo>
                  <a:close/>
                  <a:moveTo>
                    <a:pt x="184" y="136"/>
                  </a:moveTo>
                  <a:lnTo>
                    <a:pt x="182" y="137"/>
                  </a:lnTo>
                  <a:lnTo>
                    <a:pt x="181" y="138"/>
                  </a:lnTo>
                  <a:lnTo>
                    <a:pt x="182" y="140"/>
                  </a:lnTo>
                  <a:lnTo>
                    <a:pt x="182" y="141"/>
                  </a:lnTo>
                  <a:lnTo>
                    <a:pt x="183" y="144"/>
                  </a:lnTo>
                  <a:lnTo>
                    <a:pt x="185" y="144"/>
                  </a:lnTo>
                  <a:lnTo>
                    <a:pt x="186" y="145"/>
                  </a:lnTo>
                  <a:lnTo>
                    <a:pt x="187" y="144"/>
                  </a:lnTo>
                  <a:lnTo>
                    <a:pt x="186" y="141"/>
                  </a:lnTo>
                  <a:lnTo>
                    <a:pt x="186" y="139"/>
                  </a:lnTo>
                  <a:lnTo>
                    <a:pt x="185" y="137"/>
                  </a:lnTo>
                  <a:lnTo>
                    <a:pt x="184" y="136"/>
                  </a:lnTo>
                  <a:close/>
                  <a:moveTo>
                    <a:pt x="187" y="130"/>
                  </a:moveTo>
                  <a:lnTo>
                    <a:pt x="187" y="133"/>
                  </a:lnTo>
                  <a:lnTo>
                    <a:pt x="188" y="135"/>
                  </a:lnTo>
                  <a:lnTo>
                    <a:pt x="189" y="137"/>
                  </a:lnTo>
                  <a:lnTo>
                    <a:pt x="190" y="139"/>
                  </a:lnTo>
                  <a:lnTo>
                    <a:pt x="192" y="140"/>
                  </a:lnTo>
                  <a:lnTo>
                    <a:pt x="193" y="140"/>
                  </a:lnTo>
                  <a:lnTo>
                    <a:pt x="195" y="139"/>
                  </a:lnTo>
                  <a:lnTo>
                    <a:pt x="195" y="137"/>
                  </a:lnTo>
                  <a:lnTo>
                    <a:pt x="193" y="136"/>
                  </a:lnTo>
                  <a:lnTo>
                    <a:pt x="190" y="134"/>
                  </a:lnTo>
                  <a:lnTo>
                    <a:pt x="188" y="133"/>
                  </a:lnTo>
                  <a:lnTo>
                    <a:pt x="187" y="130"/>
                  </a:lnTo>
                  <a:close/>
                  <a:moveTo>
                    <a:pt x="212" y="129"/>
                  </a:moveTo>
                  <a:lnTo>
                    <a:pt x="212" y="132"/>
                  </a:lnTo>
                  <a:lnTo>
                    <a:pt x="213" y="133"/>
                  </a:lnTo>
                  <a:lnTo>
                    <a:pt x="213" y="132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2" y="129"/>
                  </a:lnTo>
                  <a:lnTo>
                    <a:pt x="212" y="129"/>
                  </a:lnTo>
                  <a:close/>
                  <a:moveTo>
                    <a:pt x="201" y="127"/>
                  </a:moveTo>
                  <a:lnTo>
                    <a:pt x="200" y="127"/>
                  </a:lnTo>
                  <a:lnTo>
                    <a:pt x="201" y="130"/>
                  </a:lnTo>
                  <a:lnTo>
                    <a:pt x="200" y="133"/>
                  </a:lnTo>
                  <a:lnTo>
                    <a:pt x="198" y="135"/>
                  </a:lnTo>
                  <a:lnTo>
                    <a:pt x="199" y="137"/>
                  </a:lnTo>
                  <a:lnTo>
                    <a:pt x="200" y="138"/>
                  </a:lnTo>
                  <a:lnTo>
                    <a:pt x="202" y="138"/>
                  </a:lnTo>
                  <a:lnTo>
                    <a:pt x="205" y="138"/>
                  </a:lnTo>
                  <a:lnTo>
                    <a:pt x="207" y="137"/>
                  </a:lnTo>
                  <a:lnTo>
                    <a:pt x="209" y="136"/>
                  </a:lnTo>
                  <a:lnTo>
                    <a:pt x="207" y="134"/>
                  </a:lnTo>
                  <a:lnTo>
                    <a:pt x="206" y="133"/>
                  </a:lnTo>
                  <a:lnTo>
                    <a:pt x="204" y="130"/>
                  </a:lnTo>
                  <a:lnTo>
                    <a:pt x="201" y="129"/>
                  </a:lnTo>
                  <a:lnTo>
                    <a:pt x="202" y="129"/>
                  </a:lnTo>
                  <a:lnTo>
                    <a:pt x="202" y="128"/>
                  </a:lnTo>
                  <a:lnTo>
                    <a:pt x="201" y="127"/>
                  </a:lnTo>
                  <a:close/>
                  <a:moveTo>
                    <a:pt x="169" y="124"/>
                  </a:moveTo>
                  <a:lnTo>
                    <a:pt x="169" y="126"/>
                  </a:lnTo>
                  <a:lnTo>
                    <a:pt x="170" y="128"/>
                  </a:lnTo>
                  <a:lnTo>
                    <a:pt x="171" y="130"/>
                  </a:lnTo>
                  <a:lnTo>
                    <a:pt x="171" y="133"/>
                  </a:lnTo>
                  <a:lnTo>
                    <a:pt x="171" y="135"/>
                  </a:lnTo>
                  <a:lnTo>
                    <a:pt x="171" y="136"/>
                  </a:lnTo>
                  <a:lnTo>
                    <a:pt x="172" y="135"/>
                  </a:lnTo>
                  <a:lnTo>
                    <a:pt x="173" y="136"/>
                  </a:lnTo>
                  <a:lnTo>
                    <a:pt x="174" y="136"/>
                  </a:lnTo>
                  <a:lnTo>
                    <a:pt x="175" y="137"/>
                  </a:lnTo>
                  <a:lnTo>
                    <a:pt x="176" y="137"/>
                  </a:lnTo>
                  <a:lnTo>
                    <a:pt x="178" y="135"/>
                  </a:lnTo>
                  <a:lnTo>
                    <a:pt x="177" y="133"/>
                  </a:lnTo>
                  <a:lnTo>
                    <a:pt x="176" y="129"/>
                  </a:lnTo>
                  <a:lnTo>
                    <a:pt x="175" y="128"/>
                  </a:lnTo>
                  <a:lnTo>
                    <a:pt x="173" y="126"/>
                  </a:lnTo>
                  <a:lnTo>
                    <a:pt x="171" y="125"/>
                  </a:lnTo>
                  <a:lnTo>
                    <a:pt x="169" y="124"/>
                  </a:lnTo>
                  <a:close/>
                  <a:moveTo>
                    <a:pt x="204" y="122"/>
                  </a:moveTo>
                  <a:lnTo>
                    <a:pt x="202" y="124"/>
                  </a:lnTo>
                  <a:lnTo>
                    <a:pt x="201" y="126"/>
                  </a:lnTo>
                  <a:lnTo>
                    <a:pt x="202" y="127"/>
                  </a:lnTo>
                  <a:lnTo>
                    <a:pt x="205" y="128"/>
                  </a:lnTo>
                  <a:lnTo>
                    <a:pt x="206" y="129"/>
                  </a:lnTo>
                  <a:lnTo>
                    <a:pt x="207" y="127"/>
                  </a:lnTo>
                  <a:lnTo>
                    <a:pt x="207" y="125"/>
                  </a:lnTo>
                  <a:lnTo>
                    <a:pt x="205" y="123"/>
                  </a:lnTo>
                  <a:lnTo>
                    <a:pt x="204" y="122"/>
                  </a:lnTo>
                  <a:close/>
                  <a:moveTo>
                    <a:pt x="188" y="116"/>
                  </a:moveTo>
                  <a:lnTo>
                    <a:pt x="188" y="117"/>
                  </a:lnTo>
                  <a:lnTo>
                    <a:pt x="188" y="117"/>
                  </a:lnTo>
                  <a:lnTo>
                    <a:pt x="187" y="117"/>
                  </a:lnTo>
                  <a:lnTo>
                    <a:pt x="187" y="116"/>
                  </a:lnTo>
                  <a:lnTo>
                    <a:pt x="186" y="117"/>
                  </a:lnTo>
                  <a:lnTo>
                    <a:pt x="186" y="118"/>
                  </a:lnTo>
                  <a:lnTo>
                    <a:pt x="185" y="121"/>
                  </a:lnTo>
                  <a:lnTo>
                    <a:pt x="185" y="123"/>
                  </a:lnTo>
                  <a:lnTo>
                    <a:pt x="185" y="124"/>
                  </a:lnTo>
                  <a:lnTo>
                    <a:pt x="186" y="125"/>
                  </a:lnTo>
                  <a:lnTo>
                    <a:pt x="187" y="126"/>
                  </a:lnTo>
                  <a:lnTo>
                    <a:pt x="188" y="127"/>
                  </a:lnTo>
                  <a:lnTo>
                    <a:pt x="189" y="128"/>
                  </a:lnTo>
                  <a:lnTo>
                    <a:pt x="190" y="129"/>
                  </a:lnTo>
                  <a:lnTo>
                    <a:pt x="192" y="129"/>
                  </a:lnTo>
                  <a:lnTo>
                    <a:pt x="193" y="130"/>
                  </a:lnTo>
                  <a:lnTo>
                    <a:pt x="194" y="132"/>
                  </a:lnTo>
                  <a:lnTo>
                    <a:pt x="194" y="134"/>
                  </a:lnTo>
                  <a:lnTo>
                    <a:pt x="195" y="134"/>
                  </a:lnTo>
                  <a:lnTo>
                    <a:pt x="196" y="133"/>
                  </a:lnTo>
                  <a:lnTo>
                    <a:pt x="197" y="132"/>
                  </a:lnTo>
                  <a:lnTo>
                    <a:pt x="198" y="128"/>
                  </a:lnTo>
                  <a:lnTo>
                    <a:pt x="198" y="125"/>
                  </a:lnTo>
                  <a:lnTo>
                    <a:pt x="197" y="123"/>
                  </a:lnTo>
                  <a:lnTo>
                    <a:pt x="195" y="122"/>
                  </a:lnTo>
                  <a:lnTo>
                    <a:pt x="192" y="121"/>
                  </a:lnTo>
                  <a:lnTo>
                    <a:pt x="192" y="120"/>
                  </a:lnTo>
                  <a:lnTo>
                    <a:pt x="192" y="118"/>
                  </a:lnTo>
                  <a:lnTo>
                    <a:pt x="190" y="120"/>
                  </a:lnTo>
                  <a:lnTo>
                    <a:pt x="190" y="118"/>
                  </a:lnTo>
                  <a:lnTo>
                    <a:pt x="189" y="118"/>
                  </a:lnTo>
                  <a:lnTo>
                    <a:pt x="189" y="117"/>
                  </a:lnTo>
                  <a:lnTo>
                    <a:pt x="189" y="116"/>
                  </a:lnTo>
                  <a:lnTo>
                    <a:pt x="188" y="116"/>
                  </a:lnTo>
                  <a:close/>
                  <a:moveTo>
                    <a:pt x="223" y="116"/>
                  </a:moveTo>
                  <a:lnTo>
                    <a:pt x="220" y="123"/>
                  </a:lnTo>
                  <a:lnTo>
                    <a:pt x="218" y="130"/>
                  </a:lnTo>
                  <a:lnTo>
                    <a:pt x="221" y="130"/>
                  </a:lnTo>
                  <a:lnTo>
                    <a:pt x="223" y="129"/>
                  </a:lnTo>
                  <a:lnTo>
                    <a:pt x="226" y="129"/>
                  </a:lnTo>
                  <a:lnTo>
                    <a:pt x="229" y="127"/>
                  </a:lnTo>
                  <a:lnTo>
                    <a:pt x="229" y="124"/>
                  </a:lnTo>
                  <a:lnTo>
                    <a:pt x="228" y="122"/>
                  </a:lnTo>
                  <a:lnTo>
                    <a:pt x="225" y="118"/>
                  </a:lnTo>
                  <a:lnTo>
                    <a:pt x="223" y="116"/>
                  </a:lnTo>
                  <a:close/>
                  <a:moveTo>
                    <a:pt x="170" y="114"/>
                  </a:moveTo>
                  <a:lnTo>
                    <a:pt x="171" y="115"/>
                  </a:lnTo>
                  <a:lnTo>
                    <a:pt x="171" y="116"/>
                  </a:lnTo>
                  <a:lnTo>
                    <a:pt x="170" y="117"/>
                  </a:lnTo>
                  <a:lnTo>
                    <a:pt x="170" y="118"/>
                  </a:lnTo>
                  <a:lnTo>
                    <a:pt x="171" y="120"/>
                  </a:lnTo>
                  <a:lnTo>
                    <a:pt x="172" y="122"/>
                  </a:lnTo>
                  <a:lnTo>
                    <a:pt x="174" y="123"/>
                  </a:lnTo>
                  <a:lnTo>
                    <a:pt x="176" y="125"/>
                  </a:lnTo>
                  <a:lnTo>
                    <a:pt x="177" y="127"/>
                  </a:lnTo>
                  <a:lnTo>
                    <a:pt x="177" y="127"/>
                  </a:lnTo>
                  <a:lnTo>
                    <a:pt x="178" y="127"/>
                  </a:lnTo>
                  <a:lnTo>
                    <a:pt x="180" y="127"/>
                  </a:lnTo>
                  <a:lnTo>
                    <a:pt x="181" y="127"/>
                  </a:lnTo>
                  <a:lnTo>
                    <a:pt x="180" y="126"/>
                  </a:lnTo>
                  <a:lnTo>
                    <a:pt x="181" y="125"/>
                  </a:lnTo>
                  <a:lnTo>
                    <a:pt x="181" y="124"/>
                  </a:lnTo>
                  <a:lnTo>
                    <a:pt x="178" y="122"/>
                  </a:lnTo>
                  <a:lnTo>
                    <a:pt x="176" y="118"/>
                  </a:lnTo>
                  <a:lnTo>
                    <a:pt x="174" y="116"/>
                  </a:lnTo>
                  <a:lnTo>
                    <a:pt x="172" y="114"/>
                  </a:lnTo>
                  <a:lnTo>
                    <a:pt x="170" y="114"/>
                  </a:lnTo>
                  <a:close/>
                  <a:moveTo>
                    <a:pt x="182" y="112"/>
                  </a:moveTo>
                  <a:lnTo>
                    <a:pt x="181" y="112"/>
                  </a:lnTo>
                  <a:lnTo>
                    <a:pt x="182" y="113"/>
                  </a:lnTo>
                  <a:lnTo>
                    <a:pt x="182" y="114"/>
                  </a:lnTo>
                  <a:lnTo>
                    <a:pt x="182" y="115"/>
                  </a:lnTo>
                  <a:lnTo>
                    <a:pt x="183" y="115"/>
                  </a:lnTo>
                  <a:lnTo>
                    <a:pt x="183" y="114"/>
                  </a:lnTo>
                  <a:lnTo>
                    <a:pt x="183" y="113"/>
                  </a:lnTo>
                  <a:lnTo>
                    <a:pt x="182" y="112"/>
                  </a:lnTo>
                  <a:close/>
                  <a:moveTo>
                    <a:pt x="234" y="110"/>
                  </a:moveTo>
                  <a:lnTo>
                    <a:pt x="233" y="111"/>
                  </a:lnTo>
                  <a:lnTo>
                    <a:pt x="232" y="111"/>
                  </a:lnTo>
                  <a:lnTo>
                    <a:pt x="231" y="110"/>
                  </a:lnTo>
                  <a:lnTo>
                    <a:pt x="230" y="110"/>
                  </a:lnTo>
                  <a:lnTo>
                    <a:pt x="230" y="112"/>
                  </a:lnTo>
                  <a:lnTo>
                    <a:pt x="231" y="113"/>
                  </a:lnTo>
                  <a:lnTo>
                    <a:pt x="232" y="114"/>
                  </a:lnTo>
                  <a:lnTo>
                    <a:pt x="234" y="116"/>
                  </a:lnTo>
                  <a:lnTo>
                    <a:pt x="235" y="115"/>
                  </a:lnTo>
                  <a:lnTo>
                    <a:pt x="235" y="113"/>
                  </a:lnTo>
                  <a:lnTo>
                    <a:pt x="235" y="112"/>
                  </a:lnTo>
                  <a:lnTo>
                    <a:pt x="235" y="112"/>
                  </a:lnTo>
                  <a:lnTo>
                    <a:pt x="234" y="111"/>
                  </a:lnTo>
                  <a:lnTo>
                    <a:pt x="234" y="111"/>
                  </a:lnTo>
                  <a:lnTo>
                    <a:pt x="234" y="110"/>
                  </a:lnTo>
                  <a:close/>
                  <a:moveTo>
                    <a:pt x="53" y="109"/>
                  </a:moveTo>
                  <a:lnTo>
                    <a:pt x="53" y="110"/>
                  </a:lnTo>
                  <a:lnTo>
                    <a:pt x="57" y="114"/>
                  </a:lnTo>
                  <a:lnTo>
                    <a:pt x="63" y="120"/>
                  </a:lnTo>
                  <a:lnTo>
                    <a:pt x="68" y="123"/>
                  </a:lnTo>
                  <a:lnTo>
                    <a:pt x="75" y="125"/>
                  </a:lnTo>
                  <a:lnTo>
                    <a:pt x="76" y="124"/>
                  </a:lnTo>
                  <a:lnTo>
                    <a:pt x="78" y="122"/>
                  </a:lnTo>
                  <a:lnTo>
                    <a:pt x="78" y="121"/>
                  </a:lnTo>
                  <a:lnTo>
                    <a:pt x="72" y="116"/>
                  </a:lnTo>
                  <a:lnTo>
                    <a:pt x="64" y="113"/>
                  </a:lnTo>
                  <a:lnTo>
                    <a:pt x="57" y="110"/>
                  </a:lnTo>
                  <a:lnTo>
                    <a:pt x="56" y="110"/>
                  </a:lnTo>
                  <a:lnTo>
                    <a:pt x="55" y="110"/>
                  </a:lnTo>
                  <a:lnTo>
                    <a:pt x="54" y="110"/>
                  </a:lnTo>
                  <a:lnTo>
                    <a:pt x="53" y="109"/>
                  </a:lnTo>
                  <a:close/>
                  <a:moveTo>
                    <a:pt x="166" y="109"/>
                  </a:moveTo>
                  <a:lnTo>
                    <a:pt x="165" y="110"/>
                  </a:lnTo>
                  <a:lnTo>
                    <a:pt x="165" y="110"/>
                  </a:lnTo>
                  <a:lnTo>
                    <a:pt x="165" y="111"/>
                  </a:lnTo>
                  <a:lnTo>
                    <a:pt x="166" y="110"/>
                  </a:lnTo>
                  <a:lnTo>
                    <a:pt x="166" y="109"/>
                  </a:lnTo>
                  <a:lnTo>
                    <a:pt x="166" y="109"/>
                  </a:lnTo>
                  <a:close/>
                  <a:moveTo>
                    <a:pt x="88" y="109"/>
                  </a:moveTo>
                  <a:lnTo>
                    <a:pt x="87" y="111"/>
                  </a:lnTo>
                  <a:lnTo>
                    <a:pt x="86" y="113"/>
                  </a:lnTo>
                  <a:lnTo>
                    <a:pt x="85" y="116"/>
                  </a:lnTo>
                  <a:lnTo>
                    <a:pt x="86" y="115"/>
                  </a:lnTo>
                  <a:lnTo>
                    <a:pt x="87" y="113"/>
                  </a:lnTo>
                  <a:lnTo>
                    <a:pt x="88" y="112"/>
                  </a:lnTo>
                  <a:lnTo>
                    <a:pt x="88" y="110"/>
                  </a:lnTo>
                  <a:lnTo>
                    <a:pt x="88" y="109"/>
                  </a:lnTo>
                  <a:close/>
                  <a:moveTo>
                    <a:pt x="207" y="108"/>
                  </a:moveTo>
                  <a:lnTo>
                    <a:pt x="208" y="113"/>
                  </a:lnTo>
                  <a:lnTo>
                    <a:pt x="209" y="118"/>
                  </a:lnTo>
                  <a:lnTo>
                    <a:pt x="211" y="124"/>
                  </a:lnTo>
                  <a:lnTo>
                    <a:pt x="214" y="127"/>
                  </a:lnTo>
                  <a:lnTo>
                    <a:pt x="217" y="124"/>
                  </a:lnTo>
                  <a:lnTo>
                    <a:pt x="218" y="120"/>
                  </a:lnTo>
                  <a:lnTo>
                    <a:pt x="218" y="116"/>
                  </a:lnTo>
                  <a:lnTo>
                    <a:pt x="216" y="114"/>
                  </a:lnTo>
                  <a:lnTo>
                    <a:pt x="212" y="111"/>
                  </a:lnTo>
                  <a:lnTo>
                    <a:pt x="210" y="109"/>
                  </a:lnTo>
                  <a:lnTo>
                    <a:pt x="207" y="108"/>
                  </a:lnTo>
                  <a:close/>
                  <a:moveTo>
                    <a:pt x="241" y="108"/>
                  </a:moveTo>
                  <a:lnTo>
                    <a:pt x="240" y="109"/>
                  </a:lnTo>
                  <a:lnTo>
                    <a:pt x="240" y="111"/>
                  </a:lnTo>
                  <a:lnTo>
                    <a:pt x="240" y="113"/>
                  </a:lnTo>
                  <a:lnTo>
                    <a:pt x="241" y="115"/>
                  </a:lnTo>
                  <a:lnTo>
                    <a:pt x="241" y="117"/>
                  </a:lnTo>
                  <a:lnTo>
                    <a:pt x="240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7" y="117"/>
                  </a:lnTo>
                  <a:lnTo>
                    <a:pt x="237" y="120"/>
                  </a:lnTo>
                  <a:lnTo>
                    <a:pt x="237" y="122"/>
                  </a:lnTo>
                  <a:lnTo>
                    <a:pt x="240" y="121"/>
                  </a:lnTo>
                  <a:lnTo>
                    <a:pt x="242" y="118"/>
                  </a:lnTo>
                  <a:lnTo>
                    <a:pt x="244" y="117"/>
                  </a:lnTo>
                  <a:lnTo>
                    <a:pt x="246" y="116"/>
                  </a:lnTo>
                  <a:lnTo>
                    <a:pt x="246" y="114"/>
                  </a:lnTo>
                  <a:lnTo>
                    <a:pt x="245" y="112"/>
                  </a:lnTo>
                  <a:lnTo>
                    <a:pt x="244" y="110"/>
                  </a:lnTo>
                  <a:lnTo>
                    <a:pt x="243" y="108"/>
                  </a:lnTo>
                  <a:lnTo>
                    <a:pt x="241" y="108"/>
                  </a:lnTo>
                  <a:close/>
                  <a:moveTo>
                    <a:pt x="192" y="105"/>
                  </a:moveTo>
                  <a:lnTo>
                    <a:pt x="190" y="106"/>
                  </a:lnTo>
                  <a:lnTo>
                    <a:pt x="190" y="106"/>
                  </a:lnTo>
                  <a:lnTo>
                    <a:pt x="188" y="106"/>
                  </a:lnTo>
                  <a:lnTo>
                    <a:pt x="188" y="111"/>
                  </a:lnTo>
                  <a:lnTo>
                    <a:pt x="189" y="114"/>
                  </a:lnTo>
                  <a:lnTo>
                    <a:pt x="192" y="116"/>
                  </a:lnTo>
                  <a:lnTo>
                    <a:pt x="194" y="118"/>
                  </a:lnTo>
                  <a:lnTo>
                    <a:pt x="196" y="121"/>
                  </a:lnTo>
                  <a:lnTo>
                    <a:pt x="198" y="123"/>
                  </a:lnTo>
                  <a:lnTo>
                    <a:pt x="200" y="120"/>
                  </a:lnTo>
                  <a:lnTo>
                    <a:pt x="200" y="117"/>
                  </a:lnTo>
                  <a:lnTo>
                    <a:pt x="199" y="115"/>
                  </a:lnTo>
                  <a:lnTo>
                    <a:pt x="197" y="114"/>
                  </a:lnTo>
                  <a:lnTo>
                    <a:pt x="195" y="112"/>
                  </a:lnTo>
                  <a:lnTo>
                    <a:pt x="193" y="110"/>
                  </a:lnTo>
                  <a:lnTo>
                    <a:pt x="192" y="109"/>
                  </a:lnTo>
                  <a:lnTo>
                    <a:pt x="190" y="106"/>
                  </a:lnTo>
                  <a:lnTo>
                    <a:pt x="192" y="106"/>
                  </a:lnTo>
                  <a:lnTo>
                    <a:pt x="192" y="106"/>
                  </a:lnTo>
                  <a:lnTo>
                    <a:pt x="192" y="105"/>
                  </a:lnTo>
                  <a:close/>
                  <a:moveTo>
                    <a:pt x="174" y="105"/>
                  </a:moveTo>
                  <a:lnTo>
                    <a:pt x="173" y="105"/>
                  </a:lnTo>
                  <a:lnTo>
                    <a:pt x="173" y="108"/>
                  </a:lnTo>
                  <a:lnTo>
                    <a:pt x="172" y="109"/>
                  </a:lnTo>
                  <a:lnTo>
                    <a:pt x="172" y="111"/>
                  </a:lnTo>
                  <a:lnTo>
                    <a:pt x="173" y="112"/>
                  </a:lnTo>
                  <a:lnTo>
                    <a:pt x="175" y="114"/>
                  </a:lnTo>
                  <a:lnTo>
                    <a:pt x="178" y="114"/>
                  </a:lnTo>
                  <a:lnTo>
                    <a:pt x="177" y="112"/>
                  </a:lnTo>
                  <a:lnTo>
                    <a:pt x="176" y="110"/>
                  </a:lnTo>
                  <a:lnTo>
                    <a:pt x="176" y="109"/>
                  </a:lnTo>
                  <a:lnTo>
                    <a:pt x="175" y="106"/>
                  </a:lnTo>
                  <a:lnTo>
                    <a:pt x="174" y="105"/>
                  </a:lnTo>
                  <a:close/>
                  <a:moveTo>
                    <a:pt x="226" y="105"/>
                  </a:moveTo>
                  <a:lnTo>
                    <a:pt x="226" y="106"/>
                  </a:lnTo>
                  <a:lnTo>
                    <a:pt x="228" y="106"/>
                  </a:lnTo>
                  <a:lnTo>
                    <a:pt x="228" y="108"/>
                  </a:lnTo>
                  <a:lnTo>
                    <a:pt x="229" y="109"/>
                  </a:lnTo>
                  <a:lnTo>
                    <a:pt x="229" y="109"/>
                  </a:lnTo>
                  <a:lnTo>
                    <a:pt x="229" y="108"/>
                  </a:lnTo>
                  <a:lnTo>
                    <a:pt x="229" y="106"/>
                  </a:lnTo>
                  <a:lnTo>
                    <a:pt x="228" y="105"/>
                  </a:lnTo>
                  <a:lnTo>
                    <a:pt x="226" y="105"/>
                  </a:lnTo>
                  <a:close/>
                  <a:moveTo>
                    <a:pt x="209" y="102"/>
                  </a:moveTo>
                  <a:lnTo>
                    <a:pt x="208" y="103"/>
                  </a:lnTo>
                  <a:lnTo>
                    <a:pt x="210" y="104"/>
                  </a:lnTo>
                  <a:lnTo>
                    <a:pt x="212" y="108"/>
                  </a:lnTo>
                  <a:lnTo>
                    <a:pt x="213" y="109"/>
                  </a:lnTo>
                  <a:lnTo>
                    <a:pt x="216" y="111"/>
                  </a:lnTo>
                  <a:lnTo>
                    <a:pt x="219" y="111"/>
                  </a:lnTo>
                  <a:lnTo>
                    <a:pt x="217" y="109"/>
                  </a:lnTo>
                  <a:lnTo>
                    <a:pt x="216" y="106"/>
                  </a:lnTo>
                  <a:lnTo>
                    <a:pt x="213" y="104"/>
                  </a:lnTo>
                  <a:lnTo>
                    <a:pt x="211" y="103"/>
                  </a:lnTo>
                  <a:lnTo>
                    <a:pt x="209" y="102"/>
                  </a:lnTo>
                  <a:close/>
                  <a:moveTo>
                    <a:pt x="255" y="100"/>
                  </a:moveTo>
                  <a:lnTo>
                    <a:pt x="255" y="102"/>
                  </a:lnTo>
                  <a:lnTo>
                    <a:pt x="255" y="103"/>
                  </a:lnTo>
                  <a:lnTo>
                    <a:pt x="256" y="105"/>
                  </a:lnTo>
                  <a:lnTo>
                    <a:pt x="256" y="108"/>
                  </a:lnTo>
                  <a:lnTo>
                    <a:pt x="257" y="109"/>
                  </a:lnTo>
                  <a:lnTo>
                    <a:pt x="258" y="108"/>
                  </a:lnTo>
                  <a:lnTo>
                    <a:pt x="258" y="105"/>
                  </a:lnTo>
                  <a:lnTo>
                    <a:pt x="257" y="103"/>
                  </a:lnTo>
                  <a:lnTo>
                    <a:pt x="256" y="102"/>
                  </a:lnTo>
                  <a:lnTo>
                    <a:pt x="255" y="100"/>
                  </a:lnTo>
                  <a:close/>
                  <a:moveTo>
                    <a:pt x="168" y="100"/>
                  </a:moveTo>
                  <a:lnTo>
                    <a:pt x="166" y="100"/>
                  </a:lnTo>
                  <a:lnTo>
                    <a:pt x="166" y="101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68" y="103"/>
                  </a:lnTo>
                  <a:lnTo>
                    <a:pt x="168" y="104"/>
                  </a:lnTo>
                  <a:lnTo>
                    <a:pt x="169" y="105"/>
                  </a:lnTo>
                  <a:lnTo>
                    <a:pt x="170" y="104"/>
                  </a:lnTo>
                  <a:lnTo>
                    <a:pt x="170" y="103"/>
                  </a:lnTo>
                  <a:lnTo>
                    <a:pt x="170" y="102"/>
                  </a:lnTo>
                  <a:lnTo>
                    <a:pt x="170" y="101"/>
                  </a:lnTo>
                  <a:lnTo>
                    <a:pt x="169" y="101"/>
                  </a:lnTo>
                  <a:lnTo>
                    <a:pt x="169" y="100"/>
                  </a:lnTo>
                  <a:lnTo>
                    <a:pt x="168" y="100"/>
                  </a:lnTo>
                  <a:close/>
                  <a:moveTo>
                    <a:pt x="178" y="94"/>
                  </a:moveTo>
                  <a:lnTo>
                    <a:pt x="176" y="94"/>
                  </a:lnTo>
                  <a:lnTo>
                    <a:pt x="175" y="98"/>
                  </a:lnTo>
                  <a:lnTo>
                    <a:pt x="176" y="100"/>
                  </a:lnTo>
                  <a:lnTo>
                    <a:pt x="177" y="103"/>
                  </a:lnTo>
                  <a:lnTo>
                    <a:pt x="180" y="105"/>
                  </a:lnTo>
                  <a:lnTo>
                    <a:pt x="182" y="108"/>
                  </a:lnTo>
                  <a:lnTo>
                    <a:pt x="184" y="110"/>
                  </a:lnTo>
                  <a:lnTo>
                    <a:pt x="186" y="108"/>
                  </a:lnTo>
                  <a:lnTo>
                    <a:pt x="186" y="105"/>
                  </a:lnTo>
                  <a:lnTo>
                    <a:pt x="186" y="103"/>
                  </a:lnTo>
                  <a:lnTo>
                    <a:pt x="185" y="101"/>
                  </a:lnTo>
                  <a:lnTo>
                    <a:pt x="184" y="99"/>
                  </a:lnTo>
                  <a:lnTo>
                    <a:pt x="183" y="97"/>
                  </a:lnTo>
                  <a:lnTo>
                    <a:pt x="182" y="94"/>
                  </a:lnTo>
                  <a:lnTo>
                    <a:pt x="181" y="96"/>
                  </a:lnTo>
                  <a:lnTo>
                    <a:pt x="181" y="97"/>
                  </a:lnTo>
                  <a:lnTo>
                    <a:pt x="180" y="96"/>
                  </a:lnTo>
                  <a:lnTo>
                    <a:pt x="178" y="94"/>
                  </a:lnTo>
                  <a:close/>
                  <a:moveTo>
                    <a:pt x="212" y="94"/>
                  </a:moveTo>
                  <a:lnTo>
                    <a:pt x="210" y="96"/>
                  </a:lnTo>
                  <a:lnTo>
                    <a:pt x="212" y="99"/>
                  </a:lnTo>
                  <a:lnTo>
                    <a:pt x="214" y="102"/>
                  </a:lnTo>
                  <a:lnTo>
                    <a:pt x="218" y="105"/>
                  </a:lnTo>
                  <a:lnTo>
                    <a:pt x="221" y="108"/>
                  </a:lnTo>
                  <a:lnTo>
                    <a:pt x="221" y="105"/>
                  </a:lnTo>
                  <a:lnTo>
                    <a:pt x="220" y="103"/>
                  </a:lnTo>
                  <a:lnTo>
                    <a:pt x="219" y="101"/>
                  </a:lnTo>
                  <a:lnTo>
                    <a:pt x="217" y="99"/>
                  </a:lnTo>
                  <a:lnTo>
                    <a:pt x="214" y="97"/>
                  </a:lnTo>
                  <a:lnTo>
                    <a:pt x="212" y="94"/>
                  </a:lnTo>
                  <a:close/>
                  <a:moveTo>
                    <a:pt x="196" y="92"/>
                  </a:moveTo>
                  <a:lnTo>
                    <a:pt x="195" y="93"/>
                  </a:lnTo>
                  <a:lnTo>
                    <a:pt x="194" y="94"/>
                  </a:lnTo>
                  <a:lnTo>
                    <a:pt x="193" y="97"/>
                  </a:lnTo>
                  <a:lnTo>
                    <a:pt x="192" y="99"/>
                  </a:lnTo>
                  <a:lnTo>
                    <a:pt x="192" y="101"/>
                  </a:lnTo>
                  <a:lnTo>
                    <a:pt x="192" y="103"/>
                  </a:lnTo>
                  <a:lnTo>
                    <a:pt x="194" y="106"/>
                  </a:lnTo>
                  <a:lnTo>
                    <a:pt x="196" y="110"/>
                  </a:lnTo>
                  <a:lnTo>
                    <a:pt x="198" y="111"/>
                  </a:lnTo>
                  <a:lnTo>
                    <a:pt x="200" y="113"/>
                  </a:lnTo>
                  <a:lnTo>
                    <a:pt x="202" y="108"/>
                  </a:lnTo>
                  <a:lnTo>
                    <a:pt x="201" y="102"/>
                  </a:lnTo>
                  <a:lnTo>
                    <a:pt x="198" y="97"/>
                  </a:lnTo>
                  <a:lnTo>
                    <a:pt x="195" y="94"/>
                  </a:lnTo>
                  <a:lnTo>
                    <a:pt x="196" y="93"/>
                  </a:lnTo>
                  <a:lnTo>
                    <a:pt x="196" y="92"/>
                  </a:lnTo>
                  <a:close/>
                  <a:moveTo>
                    <a:pt x="204" y="91"/>
                  </a:moveTo>
                  <a:lnTo>
                    <a:pt x="202" y="92"/>
                  </a:lnTo>
                  <a:lnTo>
                    <a:pt x="204" y="92"/>
                  </a:lnTo>
                  <a:lnTo>
                    <a:pt x="205" y="93"/>
                  </a:lnTo>
                  <a:lnTo>
                    <a:pt x="202" y="93"/>
                  </a:lnTo>
                  <a:lnTo>
                    <a:pt x="201" y="94"/>
                  </a:lnTo>
                  <a:lnTo>
                    <a:pt x="201" y="96"/>
                  </a:lnTo>
                  <a:lnTo>
                    <a:pt x="202" y="96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2" y="96"/>
                  </a:lnTo>
                  <a:lnTo>
                    <a:pt x="204" y="98"/>
                  </a:lnTo>
                  <a:lnTo>
                    <a:pt x="204" y="99"/>
                  </a:lnTo>
                  <a:lnTo>
                    <a:pt x="205" y="100"/>
                  </a:lnTo>
                  <a:lnTo>
                    <a:pt x="206" y="101"/>
                  </a:lnTo>
                  <a:lnTo>
                    <a:pt x="207" y="100"/>
                  </a:lnTo>
                  <a:lnTo>
                    <a:pt x="207" y="99"/>
                  </a:lnTo>
                  <a:lnTo>
                    <a:pt x="207" y="98"/>
                  </a:lnTo>
                  <a:lnTo>
                    <a:pt x="207" y="97"/>
                  </a:lnTo>
                  <a:lnTo>
                    <a:pt x="206" y="96"/>
                  </a:lnTo>
                  <a:lnTo>
                    <a:pt x="205" y="94"/>
                  </a:lnTo>
                  <a:lnTo>
                    <a:pt x="205" y="93"/>
                  </a:lnTo>
                  <a:lnTo>
                    <a:pt x="205" y="93"/>
                  </a:lnTo>
                  <a:lnTo>
                    <a:pt x="206" y="94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6" y="93"/>
                  </a:lnTo>
                  <a:lnTo>
                    <a:pt x="206" y="92"/>
                  </a:lnTo>
                  <a:lnTo>
                    <a:pt x="205" y="91"/>
                  </a:lnTo>
                  <a:lnTo>
                    <a:pt x="204" y="91"/>
                  </a:lnTo>
                  <a:close/>
                  <a:moveTo>
                    <a:pt x="268" y="91"/>
                  </a:moveTo>
                  <a:lnTo>
                    <a:pt x="266" y="92"/>
                  </a:lnTo>
                  <a:lnTo>
                    <a:pt x="266" y="94"/>
                  </a:lnTo>
                  <a:lnTo>
                    <a:pt x="266" y="96"/>
                  </a:lnTo>
                  <a:lnTo>
                    <a:pt x="266" y="98"/>
                  </a:lnTo>
                  <a:lnTo>
                    <a:pt x="266" y="99"/>
                  </a:lnTo>
                  <a:lnTo>
                    <a:pt x="268" y="98"/>
                  </a:lnTo>
                  <a:lnTo>
                    <a:pt x="269" y="97"/>
                  </a:lnTo>
                  <a:lnTo>
                    <a:pt x="271" y="97"/>
                  </a:lnTo>
                  <a:lnTo>
                    <a:pt x="271" y="96"/>
                  </a:lnTo>
                  <a:lnTo>
                    <a:pt x="271" y="93"/>
                  </a:lnTo>
                  <a:lnTo>
                    <a:pt x="270" y="93"/>
                  </a:lnTo>
                  <a:lnTo>
                    <a:pt x="269" y="93"/>
                  </a:lnTo>
                  <a:lnTo>
                    <a:pt x="268" y="91"/>
                  </a:lnTo>
                  <a:close/>
                  <a:moveTo>
                    <a:pt x="213" y="91"/>
                  </a:moveTo>
                  <a:lnTo>
                    <a:pt x="212" y="91"/>
                  </a:lnTo>
                  <a:lnTo>
                    <a:pt x="212" y="91"/>
                  </a:lnTo>
                  <a:lnTo>
                    <a:pt x="212" y="92"/>
                  </a:lnTo>
                  <a:lnTo>
                    <a:pt x="212" y="92"/>
                  </a:lnTo>
                  <a:lnTo>
                    <a:pt x="213" y="93"/>
                  </a:lnTo>
                  <a:lnTo>
                    <a:pt x="214" y="94"/>
                  </a:lnTo>
                  <a:lnTo>
                    <a:pt x="216" y="94"/>
                  </a:lnTo>
                  <a:lnTo>
                    <a:pt x="214" y="93"/>
                  </a:lnTo>
                  <a:lnTo>
                    <a:pt x="214" y="93"/>
                  </a:lnTo>
                  <a:lnTo>
                    <a:pt x="213" y="92"/>
                  </a:lnTo>
                  <a:lnTo>
                    <a:pt x="213" y="91"/>
                  </a:lnTo>
                  <a:close/>
                  <a:moveTo>
                    <a:pt x="231" y="91"/>
                  </a:moveTo>
                  <a:lnTo>
                    <a:pt x="232" y="92"/>
                  </a:lnTo>
                  <a:lnTo>
                    <a:pt x="232" y="93"/>
                  </a:lnTo>
                  <a:lnTo>
                    <a:pt x="233" y="94"/>
                  </a:lnTo>
                  <a:lnTo>
                    <a:pt x="233" y="96"/>
                  </a:lnTo>
                  <a:lnTo>
                    <a:pt x="232" y="96"/>
                  </a:lnTo>
                  <a:lnTo>
                    <a:pt x="232" y="94"/>
                  </a:lnTo>
                  <a:lnTo>
                    <a:pt x="231" y="93"/>
                  </a:lnTo>
                  <a:lnTo>
                    <a:pt x="231" y="92"/>
                  </a:lnTo>
                  <a:lnTo>
                    <a:pt x="230" y="92"/>
                  </a:lnTo>
                  <a:lnTo>
                    <a:pt x="229" y="92"/>
                  </a:lnTo>
                  <a:lnTo>
                    <a:pt x="229" y="93"/>
                  </a:lnTo>
                  <a:lnTo>
                    <a:pt x="229" y="96"/>
                  </a:lnTo>
                  <a:lnTo>
                    <a:pt x="228" y="98"/>
                  </a:lnTo>
                  <a:lnTo>
                    <a:pt x="228" y="100"/>
                  </a:lnTo>
                  <a:lnTo>
                    <a:pt x="229" y="101"/>
                  </a:lnTo>
                  <a:lnTo>
                    <a:pt x="230" y="102"/>
                  </a:lnTo>
                  <a:lnTo>
                    <a:pt x="230" y="101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32" y="103"/>
                  </a:lnTo>
                  <a:lnTo>
                    <a:pt x="233" y="105"/>
                  </a:lnTo>
                  <a:lnTo>
                    <a:pt x="235" y="108"/>
                  </a:lnTo>
                  <a:lnTo>
                    <a:pt x="237" y="105"/>
                  </a:lnTo>
                  <a:lnTo>
                    <a:pt x="237" y="103"/>
                  </a:lnTo>
                  <a:lnTo>
                    <a:pt x="237" y="101"/>
                  </a:lnTo>
                  <a:lnTo>
                    <a:pt x="236" y="99"/>
                  </a:lnTo>
                  <a:lnTo>
                    <a:pt x="235" y="97"/>
                  </a:lnTo>
                  <a:lnTo>
                    <a:pt x="236" y="98"/>
                  </a:lnTo>
                  <a:lnTo>
                    <a:pt x="237" y="98"/>
                  </a:lnTo>
                  <a:lnTo>
                    <a:pt x="235" y="94"/>
                  </a:lnTo>
                  <a:lnTo>
                    <a:pt x="233" y="92"/>
                  </a:lnTo>
                  <a:lnTo>
                    <a:pt x="231" y="91"/>
                  </a:lnTo>
                  <a:close/>
                  <a:moveTo>
                    <a:pt x="246" y="89"/>
                  </a:moveTo>
                  <a:lnTo>
                    <a:pt x="245" y="91"/>
                  </a:lnTo>
                  <a:lnTo>
                    <a:pt x="246" y="93"/>
                  </a:lnTo>
                  <a:lnTo>
                    <a:pt x="247" y="96"/>
                  </a:lnTo>
                  <a:lnTo>
                    <a:pt x="249" y="97"/>
                  </a:lnTo>
                  <a:lnTo>
                    <a:pt x="250" y="99"/>
                  </a:lnTo>
                  <a:lnTo>
                    <a:pt x="252" y="98"/>
                  </a:lnTo>
                  <a:lnTo>
                    <a:pt x="252" y="96"/>
                  </a:lnTo>
                  <a:lnTo>
                    <a:pt x="250" y="93"/>
                  </a:lnTo>
                  <a:lnTo>
                    <a:pt x="249" y="92"/>
                  </a:lnTo>
                  <a:lnTo>
                    <a:pt x="247" y="90"/>
                  </a:lnTo>
                  <a:lnTo>
                    <a:pt x="246" y="89"/>
                  </a:lnTo>
                  <a:close/>
                  <a:moveTo>
                    <a:pt x="196" y="87"/>
                  </a:moveTo>
                  <a:lnTo>
                    <a:pt x="195" y="88"/>
                  </a:lnTo>
                  <a:lnTo>
                    <a:pt x="195" y="89"/>
                  </a:lnTo>
                  <a:lnTo>
                    <a:pt x="195" y="90"/>
                  </a:lnTo>
                  <a:lnTo>
                    <a:pt x="196" y="91"/>
                  </a:lnTo>
                  <a:lnTo>
                    <a:pt x="197" y="90"/>
                  </a:lnTo>
                  <a:lnTo>
                    <a:pt x="197" y="89"/>
                  </a:lnTo>
                  <a:lnTo>
                    <a:pt x="197" y="88"/>
                  </a:lnTo>
                  <a:lnTo>
                    <a:pt x="196" y="87"/>
                  </a:lnTo>
                  <a:close/>
                  <a:moveTo>
                    <a:pt x="29" y="87"/>
                  </a:moveTo>
                  <a:lnTo>
                    <a:pt x="31" y="87"/>
                  </a:lnTo>
                  <a:lnTo>
                    <a:pt x="41" y="98"/>
                  </a:lnTo>
                  <a:lnTo>
                    <a:pt x="53" y="105"/>
                  </a:lnTo>
                  <a:lnTo>
                    <a:pt x="66" y="111"/>
                  </a:lnTo>
                  <a:lnTo>
                    <a:pt x="80" y="115"/>
                  </a:lnTo>
                  <a:lnTo>
                    <a:pt x="81" y="113"/>
                  </a:lnTo>
                  <a:lnTo>
                    <a:pt x="84" y="111"/>
                  </a:lnTo>
                  <a:lnTo>
                    <a:pt x="85" y="109"/>
                  </a:lnTo>
                  <a:lnTo>
                    <a:pt x="85" y="105"/>
                  </a:lnTo>
                  <a:lnTo>
                    <a:pt x="66" y="98"/>
                  </a:lnTo>
                  <a:lnTo>
                    <a:pt x="48" y="91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9" y="87"/>
                  </a:lnTo>
                  <a:close/>
                  <a:moveTo>
                    <a:pt x="278" y="86"/>
                  </a:moveTo>
                  <a:lnTo>
                    <a:pt x="277" y="87"/>
                  </a:lnTo>
                  <a:lnTo>
                    <a:pt x="276" y="88"/>
                  </a:lnTo>
                  <a:lnTo>
                    <a:pt x="276" y="90"/>
                  </a:lnTo>
                  <a:lnTo>
                    <a:pt x="274" y="91"/>
                  </a:lnTo>
                  <a:lnTo>
                    <a:pt x="276" y="90"/>
                  </a:lnTo>
                  <a:lnTo>
                    <a:pt x="277" y="89"/>
                  </a:lnTo>
                  <a:lnTo>
                    <a:pt x="278" y="87"/>
                  </a:lnTo>
                  <a:lnTo>
                    <a:pt x="278" y="86"/>
                  </a:lnTo>
                  <a:close/>
                  <a:moveTo>
                    <a:pt x="214" y="85"/>
                  </a:moveTo>
                  <a:lnTo>
                    <a:pt x="214" y="86"/>
                  </a:lnTo>
                  <a:lnTo>
                    <a:pt x="214" y="87"/>
                  </a:lnTo>
                  <a:lnTo>
                    <a:pt x="213" y="88"/>
                  </a:lnTo>
                  <a:lnTo>
                    <a:pt x="212" y="88"/>
                  </a:lnTo>
                  <a:lnTo>
                    <a:pt x="212" y="88"/>
                  </a:lnTo>
                  <a:lnTo>
                    <a:pt x="213" y="90"/>
                  </a:lnTo>
                  <a:lnTo>
                    <a:pt x="214" y="91"/>
                  </a:lnTo>
                  <a:lnTo>
                    <a:pt x="217" y="93"/>
                  </a:lnTo>
                  <a:lnTo>
                    <a:pt x="218" y="96"/>
                  </a:lnTo>
                  <a:lnTo>
                    <a:pt x="219" y="97"/>
                  </a:lnTo>
                  <a:lnTo>
                    <a:pt x="219" y="94"/>
                  </a:lnTo>
                  <a:lnTo>
                    <a:pt x="219" y="92"/>
                  </a:lnTo>
                  <a:lnTo>
                    <a:pt x="218" y="89"/>
                  </a:lnTo>
                  <a:lnTo>
                    <a:pt x="216" y="87"/>
                  </a:lnTo>
                  <a:lnTo>
                    <a:pt x="214" y="85"/>
                  </a:lnTo>
                  <a:close/>
                  <a:moveTo>
                    <a:pt x="268" y="85"/>
                  </a:moveTo>
                  <a:lnTo>
                    <a:pt x="268" y="86"/>
                  </a:lnTo>
                  <a:lnTo>
                    <a:pt x="268" y="87"/>
                  </a:lnTo>
                  <a:lnTo>
                    <a:pt x="269" y="88"/>
                  </a:lnTo>
                  <a:lnTo>
                    <a:pt x="269" y="89"/>
                  </a:lnTo>
                  <a:lnTo>
                    <a:pt x="270" y="88"/>
                  </a:lnTo>
                  <a:lnTo>
                    <a:pt x="270" y="87"/>
                  </a:lnTo>
                  <a:lnTo>
                    <a:pt x="270" y="86"/>
                  </a:lnTo>
                  <a:lnTo>
                    <a:pt x="269" y="85"/>
                  </a:lnTo>
                  <a:lnTo>
                    <a:pt x="268" y="85"/>
                  </a:lnTo>
                  <a:close/>
                  <a:moveTo>
                    <a:pt x="165" y="82"/>
                  </a:moveTo>
                  <a:lnTo>
                    <a:pt x="165" y="87"/>
                  </a:lnTo>
                  <a:lnTo>
                    <a:pt x="166" y="91"/>
                  </a:lnTo>
                  <a:lnTo>
                    <a:pt x="166" y="96"/>
                  </a:lnTo>
                  <a:lnTo>
                    <a:pt x="168" y="97"/>
                  </a:lnTo>
                  <a:lnTo>
                    <a:pt x="170" y="97"/>
                  </a:lnTo>
                  <a:lnTo>
                    <a:pt x="172" y="97"/>
                  </a:lnTo>
                  <a:lnTo>
                    <a:pt x="172" y="94"/>
                  </a:lnTo>
                  <a:lnTo>
                    <a:pt x="171" y="92"/>
                  </a:lnTo>
                  <a:lnTo>
                    <a:pt x="171" y="90"/>
                  </a:lnTo>
                  <a:lnTo>
                    <a:pt x="170" y="88"/>
                  </a:lnTo>
                  <a:lnTo>
                    <a:pt x="169" y="86"/>
                  </a:lnTo>
                  <a:lnTo>
                    <a:pt x="168" y="84"/>
                  </a:lnTo>
                  <a:lnTo>
                    <a:pt x="165" y="82"/>
                  </a:lnTo>
                  <a:close/>
                  <a:moveTo>
                    <a:pt x="259" y="81"/>
                  </a:moveTo>
                  <a:lnTo>
                    <a:pt x="258" y="84"/>
                  </a:lnTo>
                  <a:lnTo>
                    <a:pt x="258" y="87"/>
                  </a:lnTo>
                  <a:lnTo>
                    <a:pt x="259" y="90"/>
                  </a:lnTo>
                  <a:lnTo>
                    <a:pt x="260" y="92"/>
                  </a:lnTo>
                  <a:lnTo>
                    <a:pt x="261" y="96"/>
                  </a:lnTo>
                  <a:lnTo>
                    <a:pt x="262" y="94"/>
                  </a:lnTo>
                  <a:lnTo>
                    <a:pt x="264" y="92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4" y="85"/>
                  </a:lnTo>
                  <a:lnTo>
                    <a:pt x="262" y="82"/>
                  </a:lnTo>
                  <a:lnTo>
                    <a:pt x="259" y="81"/>
                  </a:lnTo>
                  <a:close/>
                  <a:moveTo>
                    <a:pt x="206" y="81"/>
                  </a:moveTo>
                  <a:lnTo>
                    <a:pt x="205" y="82"/>
                  </a:lnTo>
                  <a:lnTo>
                    <a:pt x="205" y="82"/>
                  </a:lnTo>
                  <a:lnTo>
                    <a:pt x="206" y="84"/>
                  </a:lnTo>
                  <a:lnTo>
                    <a:pt x="206" y="85"/>
                  </a:lnTo>
                  <a:lnTo>
                    <a:pt x="207" y="84"/>
                  </a:lnTo>
                  <a:lnTo>
                    <a:pt x="207" y="82"/>
                  </a:lnTo>
                  <a:lnTo>
                    <a:pt x="206" y="82"/>
                  </a:lnTo>
                  <a:lnTo>
                    <a:pt x="206" y="81"/>
                  </a:lnTo>
                  <a:close/>
                  <a:moveTo>
                    <a:pt x="233" y="81"/>
                  </a:moveTo>
                  <a:lnTo>
                    <a:pt x="233" y="82"/>
                  </a:lnTo>
                  <a:lnTo>
                    <a:pt x="232" y="85"/>
                  </a:lnTo>
                  <a:lnTo>
                    <a:pt x="232" y="86"/>
                  </a:lnTo>
                  <a:lnTo>
                    <a:pt x="231" y="87"/>
                  </a:lnTo>
                  <a:lnTo>
                    <a:pt x="231" y="89"/>
                  </a:lnTo>
                  <a:lnTo>
                    <a:pt x="233" y="91"/>
                  </a:lnTo>
                  <a:lnTo>
                    <a:pt x="234" y="93"/>
                  </a:lnTo>
                  <a:lnTo>
                    <a:pt x="236" y="96"/>
                  </a:lnTo>
                  <a:lnTo>
                    <a:pt x="238" y="97"/>
                  </a:lnTo>
                  <a:lnTo>
                    <a:pt x="240" y="98"/>
                  </a:lnTo>
                  <a:lnTo>
                    <a:pt x="240" y="96"/>
                  </a:lnTo>
                  <a:lnTo>
                    <a:pt x="240" y="92"/>
                  </a:lnTo>
                  <a:lnTo>
                    <a:pt x="238" y="89"/>
                  </a:lnTo>
                  <a:lnTo>
                    <a:pt x="237" y="86"/>
                  </a:lnTo>
                  <a:lnTo>
                    <a:pt x="235" y="82"/>
                  </a:lnTo>
                  <a:lnTo>
                    <a:pt x="233" y="81"/>
                  </a:lnTo>
                  <a:close/>
                  <a:moveTo>
                    <a:pt x="240" y="80"/>
                  </a:moveTo>
                  <a:lnTo>
                    <a:pt x="240" y="82"/>
                  </a:lnTo>
                  <a:lnTo>
                    <a:pt x="241" y="84"/>
                  </a:lnTo>
                  <a:lnTo>
                    <a:pt x="242" y="85"/>
                  </a:lnTo>
                  <a:lnTo>
                    <a:pt x="243" y="86"/>
                  </a:lnTo>
                  <a:lnTo>
                    <a:pt x="243" y="84"/>
                  </a:lnTo>
                  <a:lnTo>
                    <a:pt x="242" y="82"/>
                  </a:lnTo>
                  <a:lnTo>
                    <a:pt x="241" y="81"/>
                  </a:lnTo>
                  <a:lnTo>
                    <a:pt x="240" y="80"/>
                  </a:lnTo>
                  <a:close/>
                  <a:moveTo>
                    <a:pt x="182" y="79"/>
                  </a:moveTo>
                  <a:lnTo>
                    <a:pt x="181" y="81"/>
                  </a:lnTo>
                  <a:lnTo>
                    <a:pt x="180" y="85"/>
                  </a:lnTo>
                  <a:lnTo>
                    <a:pt x="178" y="88"/>
                  </a:lnTo>
                  <a:lnTo>
                    <a:pt x="178" y="90"/>
                  </a:lnTo>
                  <a:lnTo>
                    <a:pt x="187" y="100"/>
                  </a:lnTo>
                  <a:lnTo>
                    <a:pt x="188" y="98"/>
                  </a:lnTo>
                  <a:lnTo>
                    <a:pt x="189" y="96"/>
                  </a:lnTo>
                  <a:lnTo>
                    <a:pt x="189" y="94"/>
                  </a:lnTo>
                  <a:lnTo>
                    <a:pt x="190" y="92"/>
                  </a:lnTo>
                  <a:lnTo>
                    <a:pt x="192" y="90"/>
                  </a:lnTo>
                  <a:lnTo>
                    <a:pt x="189" y="88"/>
                  </a:lnTo>
                  <a:lnTo>
                    <a:pt x="187" y="85"/>
                  </a:lnTo>
                  <a:lnTo>
                    <a:pt x="186" y="82"/>
                  </a:lnTo>
                  <a:lnTo>
                    <a:pt x="185" y="82"/>
                  </a:lnTo>
                  <a:lnTo>
                    <a:pt x="185" y="84"/>
                  </a:lnTo>
                  <a:lnTo>
                    <a:pt x="185" y="84"/>
                  </a:lnTo>
                  <a:lnTo>
                    <a:pt x="184" y="82"/>
                  </a:lnTo>
                  <a:lnTo>
                    <a:pt x="183" y="80"/>
                  </a:lnTo>
                  <a:lnTo>
                    <a:pt x="182" y="79"/>
                  </a:lnTo>
                  <a:close/>
                  <a:moveTo>
                    <a:pt x="200" y="78"/>
                  </a:moveTo>
                  <a:lnTo>
                    <a:pt x="198" y="79"/>
                  </a:lnTo>
                  <a:lnTo>
                    <a:pt x="197" y="81"/>
                  </a:lnTo>
                  <a:lnTo>
                    <a:pt x="200" y="85"/>
                  </a:lnTo>
                  <a:lnTo>
                    <a:pt x="204" y="89"/>
                  </a:lnTo>
                  <a:lnTo>
                    <a:pt x="207" y="93"/>
                  </a:lnTo>
                  <a:lnTo>
                    <a:pt x="208" y="91"/>
                  </a:lnTo>
                  <a:lnTo>
                    <a:pt x="208" y="89"/>
                  </a:lnTo>
                  <a:lnTo>
                    <a:pt x="207" y="87"/>
                  </a:lnTo>
                  <a:lnTo>
                    <a:pt x="206" y="85"/>
                  </a:lnTo>
                  <a:lnTo>
                    <a:pt x="204" y="82"/>
                  </a:lnTo>
                  <a:lnTo>
                    <a:pt x="201" y="80"/>
                  </a:lnTo>
                  <a:lnTo>
                    <a:pt x="200" y="78"/>
                  </a:lnTo>
                  <a:close/>
                  <a:moveTo>
                    <a:pt x="250" y="76"/>
                  </a:moveTo>
                  <a:lnTo>
                    <a:pt x="248" y="78"/>
                  </a:lnTo>
                  <a:lnTo>
                    <a:pt x="247" y="79"/>
                  </a:lnTo>
                  <a:lnTo>
                    <a:pt x="247" y="80"/>
                  </a:lnTo>
                  <a:lnTo>
                    <a:pt x="247" y="82"/>
                  </a:lnTo>
                  <a:lnTo>
                    <a:pt x="248" y="84"/>
                  </a:lnTo>
                  <a:lnTo>
                    <a:pt x="248" y="86"/>
                  </a:lnTo>
                  <a:lnTo>
                    <a:pt x="250" y="86"/>
                  </a:lnTo>
                  <a:lnTo>
                    <a:pt x="252" y="87"/>
                  </a:lnTo>
                  <a:lnTo>
                    <a:pt x="254" y="88"/>
                  </a:lnTo>
                  <a:lnTo>
                    <a:pt x="254" y="86"/>
                  </a:lnTo>
                  <a:lnTo>
                    <a:pt x="253" y="84"/>
                  </a:lnTo>
                  <a:lnTo>
                    <a:pt x="252" y="81"/>
                  </a:lnTo>
                  <a:lnTo>
                    <a:pt x="250" y="78"/>
                  </a:lnTo>
                  <a:lnTo>
                    <a:pt x="250" y="76"/>
                  </a:lnTo>
                  <a:close/>
                  <a:moveTo>
                    <a:pt x="219" y="75"/>
                  </a:moveTo>
                  <a:lnTo>
                    <a:pt x="219" y="76"/>
                  </a:lnTo>
                  <a:lnTo>
                    <a:pt x="218" y="76"/>
                  </a:lnTo>
                  <a:lnTo>
                    <a:pt x="219" y="77"/>
                  </a:lnTo>
                  <a:lnTo>
                    <a:pt x="218" y="80"/>
                  </a:lnTo>
                  <a:lnTo>
                    <a:pt x="221" y="87"/>
                  </a:lnTo>
                  <a:lnTo>
                    <a:pt x="223" y="92"/>
                  </a:lnTo>
                  <a:lnTo>
                    <a:pt x="224" y="93"/>
                  </a:lnTo>
                  <a:lnTo>
                    <a:pt x="226" y="92"/>
                  </a:lnTo>
                  <a:lnTo>
                    <a:pt x="226" y="91"/>
                  </a:lnTo>
                  <a:lnTo>
                    <a:pt x="228" y="90"/>
                  </a:lnTo>
                  <a:lnTo>
                    <a:pt x="226" y="88"/>
                  </a:lnTo>
                  <a:lnTo>
                    <a:pt x="225" y="87"/>
                  </a:lnTo>
                  <a:lnTo>
                    <a:pt x="226" y="87"/>
                  </a:lnTo>
                  <a:lnTo>
                    <a:pt x="228" y="86"/>
                  </a:lnTo>
                  <a:lnTo>
                    <a:pt x="228" y="85"/>
                  </a:lnTo>
                  <a:lnTo>
                    <a:pt x="226" y="85"/>
                  </a:lnTo>
                  <a:lnTo>
                    <a:pt x="226" y="84"/>
                  </a:lnTo>
                  <a:lnTo>
                    <a:pt x="225" y="84"/>
                  </a:lnTo>
                  <a:lnTo>
                    <a:pt x="224" y="81"/>
                  </a:lnTo>
                  <a:lnTo>
                    <a:pt x="223" y="81"/>
                  </a:lnTo>
                  <a:lnTo>
                    <a:pt x="223" y="82"/>
                  </a:lnTo>
                  <a:lnTo>
                    <a:pt x="222" y="82"/>
                  </a:lnTo>
                  <a:lnTo>
                    <a:pt x="221" y="80"/>
                  </a:lnTo>
                  <a:lnTo>
                    <a:pt x="220" y="79"/>
                  </a:lnTo>
                  <a:lnTo>
                    <a:pt x="219" y="77"/>
                  </a:lnTo>
                  <a:lnTo>
                    <a:pt x="219" y="77"/>
                  </a:lnTo>
                  <a:lnTo>
                    <a:pt x="219" y="76"/>
                  </a:lnTo>
                  <a:lnTo>
                    <a:pt x="219" y="77"/>
                  </a:lnTo>
                  <a:lnTo>
                    <a:pt x="221" y="79"/>
                  </a:lnTo>
                  <a:lnTo>
                    <a:pt x="222" y="80"/>
                  </a:lnTo>
                  <a:lnTo>
                    <a:pt x="222" y="81"/>
                  </a:lnTo>
                  <a:lnTo>
                    <a:pt x="223" y="80"/>
                  </a:lnTo>
                  <a:lnTo>
                    <a:pt x="223" y="79"/>
                  </a:lnTo>
                  <a:lnTo>
                    <a:pt x="222" y="78"/>
                  </a:lnTo>
                  <a:lnTo>
                    <a:pt x="221" y="77"/>
                  </a:lnTo>
                  <a:lnTo>
                    <a:pt x="220" y="76"/>
                  </a:lnTo>
                  <a:lnTo>
                    <a:pt x="219" y="75"/>
                  </a:lnTo>
                  <a:close/>
                  <a:moveTo>
                    <a:pt x="255" y="75"/>
                  </a:moveTo>
                  <a:lnTo>
                    <a:pt x="254" y="75"/>
                  </a:lnTo>
                  <a:lnTo>
                    <a:pt x="255" y="77"/>
                  </a:lnTo>
                  <a:lnTo>
                    <a:pt x="256" y="80"/>
                  </a:lnTo>
                  <a:lnTo>
                    <a:pt x="257" y="79"/>
                  </a:lnTo>
                  <a:lnTo>
                    <a:pt x="257" y="78"/>
                  </a:lnTo>
                  <a:lnTo>
                    <a:pt x="257" y="77"/>
                  </a:lnTo>
                  <a:lnTo>
                    <a:pt x="256" y="75"/>
                  </a:lnTo>
                  <a:lnTo>
                    <a:pt x="255" y="75"/>
                  </a:lnTo>
                  <a:close/>
                  <a:moveTo>
                    <a:pt x="282" y="74"/>
                  </a:moveTo>
                  <a:lnTo>
                    <a:pt x="280" y="76"/>
                  </a:lnTo>
                  <a:lnTo>
                    <a:pt x="279" y="78"/>
                  </a:lnTo>
                  <a:lnTo>
                    <a:pt x="279" y="81"/>
                  </a:lnTo>
                  <a:lnTo>
                    <a:pt x="280" y="84"/>
                  </a:lnTo>
                  <a:lnTo>
                    <a:pt x="281" y="82"/>
                  </a:lnTo>
                  <a:lnTo>
                    <a:pt x="282" y="80"/>
                  </a:lnTo>
                  <a:lnTo>
                    <a:pt x="283" y="79"/>
                  </a:lnTo>
                  <a:lnTo>
                    <a:pt x="283" y="77"/>
                  </a:lnTo>
                  <a:lnTo>
                    <a:pt x="283" y="76"/>
                  </a:lnTo>
                  <a:lnTo>
                    <a:pt x="282" y="74"/>
                  </a:lnTo>
                  <a:close/>
                  <a:moveTo>
                    <a:pt x="170" y="68"/>
                  </a:moveTo>
                  <a:lnTo>
                    <a:pt x="169" y="75"/>
                  </a:lnTo>
                  <a:lnTo>
                    <a:pt x="171" y="80"/>
                  </a:lnTo>
                  <a:lnTo>
                    <a:pt x="174" y="87"/>
                  </a:lnTo>
                  <a:lnTo>
                    <a:pt x="176" y="84"/>
                  </a:lnTo>
                  <a:lnTo>
                    <a:pt x="177" y="79"/>
                  </a:lnTo>
                  <a:lnTo>
                    <a:pt x="176" y="76"/>
                  </a:lnTo>
                  <a:lnTo>
                    <a:pt x="175" y="74"/>
                  </a:lnTo>
                  <a:lnTo>
                    <a:pt x="174" y="72"/>
                  </a:lnTo>
                  <a:lnTo>
                    <a:pt x="172" y="69"/>
                  </a:lnTo>
                  <a:lnTo>
                    <a:pt x="171" y="69"/>
                  </a:lnTo>
                  <a:lnTo>
                    <a:pt x="170" y="68"/>
                  </a:lnTo>
                  <a:close/>
                  <a:moveTo>
                    <a:pt x="186" y="68"/>
                  </a:moveTo>
                  <a:lnTo>
                    <a:pt x="184" y="72"/>
                  </a:lnTo>
                  <a:lnTo>
                    <a:pt x="183" y="74"/>
                  </a:lnTo>
                  <a:lnTo>
                    <a:pt x="183" y="77"/>
                  </a:lnTo>
                  <a:lnTo>
                    <a:pt x="186" y="80"/>
                  </a:lnTo>
                  <a:lnTo>
                    <a:pt x="188" y="82"/>
                  </a:lnTo>
                  <a:lnTo>
                    <a:pt x="192" y="86"/>
                  </a:lnTo>
                  <a:lnTo>
                    <a:pt x="193" y="86"/>
                  </a:lnTo>
                  <a:lnTo>
                    <a:pt x="193" y="84"/>
                  </a:lnTo>
                  <a:lnTo>
                    <a:pt x="194" y="82"/>
                  </a:lnTo>
                  <a:lnTo>
                    <a:pt x="194" y="81"/>
                  </a:lnTo>
                  <a:lnTo>
                    <a:pt x="193" y="79"/>
                  </a:lnTo>
                  <a:lnTo>
                    <a:pt x="192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7"/>
                  </a:lnTo>
                  <a:lnTo>
                    <a:pt x="192" y="77"/>
                  </a:lnTo>
                  <a:lnTo>
                    <a:pt x="193" y="76"/>
                  </a:lnTo>
                  <a:lnTo>
                    <a:pt x="192" y="76"/>
                  </a:lnTo>
                  <a:lnTo>
                    <a:pt x="190" y="75"/>
                  </a:lnTo>
                  <a:lnTo>
                    <a:pt x="190" y="75"/>
                  </a:lnTo>
                  <a:lnTo>
                    <a:pt x="189" y="74"/>
                  </a:lnTo>
                  <a:lnTo>
                    <a:pt x="188" y="74"/>
                  </a:lnTo>
                  <a:lnTo>
                    <a:pt x="187" y="74"/>
                  </a:lnTo>
                  <a:lnTo>
                    <a:pt x="187" y="74"/>
                  </a:lnTo>
                  <a:lnTo>
                    <a:pt x="186" y="73"/>
                  </a:lnTo>
                  <a:lnTo>
                    <a:pt x="186" y="73"/>
                  </a:lnTo>
                  <a:lnTo>
                    <a:pt x="185" y="72"/>
                  </a:lnTo>
                  <a:lnTo>
                    <a:pt x="185" y="72"/>
                  </a:lnTo>
                  <a:lnTo>
                    <a:pt x="186" y="72"/>
                  </a:lnTo>
                  <a:lnTo>
                    <a:pt x="187" y="73"/>
                  </a:lnTo>
                  <a:lnTo>
                    <a:pt x="187" y="73"/>
                  </a:lnTo>
                  <a:lnTo>
                    <a:pt x="188" y="73"/>
                  </a:lnTo>
                  <a:lnTo>
                    <a:pt x="187" y="70"/>
                  </a:lnTo>
                  <a:lnTo>
                    <a:pt x="186" y="69"/>
                  </a:lnTo>
                  <a:lnTo>
                    <a:pt x="186" y="68"/>
                  </a:lnTo>
                  <a:close/>
                  <a:moveTo>
                    <a:pt x="264" y="67"/>
                  </a:moveTo>
                  <a:lnTo>
                    <a:pt x="264" y="68"/>
                  </a:lnTo>
                  <a:lnTo>
                    <a:pt x="262" y="70"/>
                  </a:lnTo>
                  <a:lnTo>
                    <a:pt x="262" y="73"/>
                  </a:lnTo>
                  <a:lnTo>
                    <a:pt x="261" y="75"/>
                  </a:lnTo>
                  <a:lnTo>
                    <a:pt x="261" y="77"/>
                  </a:lnTo>
                  <a:lnTo>
                    <a:pt x="262" y="79"/>
                  </a:lnTo>
                  <a:lnTo>
                    <a:pt x="266" y="82"/>
                  </a:lnTo>
                  <a:lnTo>
                    <a:pt x="267" y="79"/>
                  </a:lnTo>
                  <a:lnTo>
                    <a:pt x="267" y="76"/>
                  </a:lnTo>
                  <a:lnTo>
                    <a:pt x="267" y="74"/>
                  </a:lnTo>
                  <a:lnTo>
                    <a:pt x="266" y="70"/>
                  </a:lnTo>
                  <a:lnTo>
                    <a:pt x="265" y="68"/>
                  </a:lnTo>
                  <a:lnTo>
                    <a:pt x="264" y="67"/>
                  </a:lnTo>
                  <a:close/>
                  <a:moveTo>
                    <a:pt x="204" y="67"/>
                  </a:moveTo>
                  <a:lnTo>
                    <a:pt x="204" y="68"/>
                  </a:lnTo>
                  <a:lnTo>
                    <a:pt x="204" y="68"/>
                  </a:lnTo>
                  <a:lnTo>
                    <a:pt x="202" y="69"/>
                  </a:lnTo>
                  <a:lnTo>
                    <a:pt x="202" y="70"/>
                  </a:lnTo>
                  <a:lnTo>
                    <a:pt x="200" y="70"/>
                  </a:lnTo>
                  <a:lnTo>
                    <a:pt x="201" y="72"/>
                  </a:lnTo>
                  <a:lnTo>
                    <a:pt x="200" y="72"/>
                  </a:lnTo>
                  <a:lnTo>
                    <a:pt x="199" y="73"/>
                  </a:lnTo>
                  <a:lnTo>
                    <a:pt x="200" y="75"/>
                  </a:lnTo>
                  <a:lnTo>
                    <a:pt x="201" y="76"/>
                  </a:lnTo>
                  <a:lnTo>
                    <a:pt x="202" y="77"/>
                  </a:lnTo>
                  <a:lnTo>
                    <a:pt x="204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1" y="78"/>
                  </a:lnTo>
                  <a:lnTo>
                    <a:pt x="202" y="79"/>
                  </a:lnTo>
                  <a:lnTo>
                    <a:pt x="204" y="80"/>
                  </a:lnTo>
                  <a:lnTo>
                    <a:pt x="204" y="81"/>
                  </a:lnTo>
                  <a:lnTo>
                    <a:pt x="204" y="81"/>
                  </a:lnTo>
                  <a:lnTo>
                    <a:pt x="205" y="81"/>
                  </a:lnTo>
                  <a:lnTo>
                    <a:pt x="205" y="80"/>
                  </a:lnTo>
                  <a:lnTo>
                    <a:pt x="204" y="79"/>
                  </a:lnTo>
                  <a:lnTo>
                    <a:pt x="205" y="78"/>
                  </a:lnTo>
                  <a:lnTo>
                    <a:pt x="207" y="82"/>
                  </a:lnTo>
                  <a:lnTo>
                    <a:pt x="210" y="86"/>
                  </a:lnTo>
                  <a:lnTo>
                    <a:pt x="211" y="85"/>
                  </a:lnTo>
                  <a:lnTo>
                    <a:pt x="211" y="84"/>
                  </a:lnTo>
                  <a:lnTo>
                    <a:pt x="211" y="82"/>
                  </a:lnTo>
                  <a:lnTo>
                    <a:pt x="211" y="81"/>
                  </a:lnTo>
                  <a:lnTo>
                    <a:pt x="212" y="81"/>
                  </a:lnTo>
                  <a:lnTo>
                    <a:pt x="211" y="79"/>
                  </a:lnTo>
                  <a:lnTo>
                    <a:pt x="210" y="78"/>
                  </a:lnTo>
                  <a:lnTo>
                    <a:pt x="209" y="77"/>
                  </a:lnTo>
                  <a:lnTo>
                    <a:pt x="208" y="75"/>
                  </a:lnTo>
                  <a:lnTo>
                    <a:pt x="209" y="75"/>
                  </a:lnTo>
                  <a:lnTo>
                    <a:pt x="210" y="75"/>
                  </a:lnTo>
                  <a:lnTo>
                    <a:pt x="209" y="74"/>
                  </a:lnTo>
                  <a:lnTo>
                    <a:pt x="209" y="74"/>
                  </a:lnTo>
                  <a:lnTo>
                    <a:pt x="208" y="74"/>
                  </a:lnTo>
                  <a:lnTo>
                    <a:pt x="208" y="75"/>
                  </a:lnTo>
                  <a:lnTo>
                    <a:pt x="207" y="74"/>
                  </a:lnTo>
                  <a:lnTo>
                    <a:pt x="207" y="74"/>
                  </a:lnTo>
                  <a:lnTo>
                    <a:pt x="207" y="73"/>
                  </a:lnTo>
                  <a:lnTo>
                    <a:pt x="207" y="74"/>
                  </a:lnTo>
                  <a:lnTo>
                    <a:pt x="208" y="74"/>
                  </a:lnTo>
                  <a:lnTo>
                    <a:pt x="207" y="72"/>
                  </a:lnTo>
                  <a:lnTo>
                    <a:pt x="206" y="70"/>
                  </a:lnTo>
                  <a:lnTo>
                    <a:pt x="205" y="69"/>
                  </a:lnTo>
                  <a:lnTo>
                    <a:pt x="204" y="67"/>
                  </a:lnTo>
                  <a:close/>
                  <a:moveTo>
                    <a:pt x="221" y="65"/>
                  </a:moveTo>
                  <a:lnTo>
                    <a:pt x="220" y="67"/>
                  </a:lnTo>
                  <a:lnTo>
                    <a:pt x="220" y="68"/>
                  </a:lnTo>
                  <a:lnTo>
                    <a:pt x="220" y="69"/>
                  </a:lnTo>
                  <a:lnTo>
                    <a:pt x="219" y="72"/>
                  </a:lnTo>
                  <a:lnTo>
                    <a:pt x="218" y="73"/>
                  </a:lnTo>
                  <a:lnTo>
                    <a:pt x="220" y="75"/>
                  </a:lnTo>
                  <a:lnTo>
                    <a:pt x="222" y="78"/>
                  </a:lnTo>
                  <a:lnTo>
                    <a:pt x="225" y="81"/>
                  </a:lnTo>
                  <a:lnTo>
                    <a:pt x="228" y="85"/>
                  </a:lnTo>
                  <a:lnTo>
                    <a:pt x="230" y="82"/>
                  </a:lnTo>
                  <a:lnTo>
                    <a:pt x="231" y="80"/>
                  </a:lnTo>
                  <a:lnTo>
                    <a:pt x="230" y="78"/>
                  </a:lnTo>
                  <a:lnTo>
                    <a:pt x="230" y="76"/>
                  </a:lnTo>
                  <a:lnTo>
                    <a:pt x="229" y="74"/>
                  </a:lnTo>
                  <a:lnTo>
                    <a:pt x="228" y="72"/>
                  </a:lnTo>
                  <a:lnTo>
                    <a:pt x="228" y="70"/>
                  </a:lnTo>
                  <a:lnTo>
                    <a:pt x="226" y="69"/>
                  </a:lnTo>
                  <a:lnTo>
                    <a:pt x="225" y="68"/>
                  </a:lnTo>
                  <a:lnTo>
                    <a:pt x="225" y="69"/>
                  </a:lnTo>
                  <a:lnTo>
                    <a:pt x="225" y="69"/>
                  </a:lnTo>
                  <a:lnTo>
                    <a:pt x="226" y="70"/>
                  </a:lnTo>
                  <a:lnTo>
                    <a:pt x="226" y="70"/>
                  </a:lnTo>
                  <a:lnTo>
                    <a:pt x="226" y="72"/>
                  </a:lnTo>
                  <a:lnTo>
                    <a:pt x="223" y="68"/>
                  </a:lnTo>
                  <a:lnTo>
                    <a:pt x="221" y="65"/>
                  </a:lnTo>
                  <a:close/>
                  <a:moveTo>
                    <a:pt x="204" y="64"/>
                  </a:moveTo>
                  <a:lnTo>
                    <a:pt x="202" y="65"/>
                  </a:lnTo>
                  <a:lnTo>
                    <a:pt x="204" y="66"/>
                  </a:lnTo>
                  <a:lnTo>
                    <a:pt x="205" y="67"/>
                  </a:lnTo>
                  <a:lnTo>
                    <a:pt x="206" y="67"/>
                  </a:lnTo>
                  <a:lnTo>
                    <a:pt x="206" y="65"/>
                  </a:lnTo>
                  <a:lnTo>
                    <a:pt x="205" y="65"/>
                  </a:lnTo>
                  <a:lnTo>
                    <a:pt x="204" y="64"/>
                  </a:lnTo>
                  <a:close/>
                  <a:moveTo>
                    <a:pt x="208" y="64"/>
                  </a:moveTo>
                  <a:lnTo>
                    <a:pt x="207" y="65"/>
                  </a:lnTo>
                  <a:lnTo>
                    <a:pt x="207" y="65"/>
                  </a:lnTo>
                  <a:lnTo>
                    <a:pt x="208" y="67"/>
                  </a:lnTo>
                  <a:lnTo>
                    <a:pt x="209" y="69"/>
                  </a:lnTo>
                  <a:lnTo>
                    <a:pt x="210" y="72"/>
                  </a:lnTo>
                  <a:lnTo>
                    <a:pt x="211" y="73"/>
                  </a:lnTo>
                  <a:lnTo>
                    <a:pt x="211" y="70"/>
                  </a:lnTo>
                  <a:lnTo>
                    <a:pt x="211" y="69"/>
                  </a:lnTo>
                  <a:lnTo>
                    <a:pt x="210" y="67"/>
                  </a:lnTo>
                  <a:lnTo>
                    <a:pt x="209" y="65"/>
                  </a:lnTo>
                  <a:lnTo>
                    <a:pt x="208" y="64"/>
                  </a:lnTo>
                  <a:close/>
                  <a:moveTo>
                    <a:pt x="187" y="63"/>
                  </a:moveTo>
                  <a:lnTo>
                    <a:pt x="186" y="65"/>
                  </a:lnTo>
                  <a:lnTo>
                    <a:pt x="185" y="67"/>
                  </a:lnTo>
                  <a:lnTo>
                    <a:pt x="186" y="68"/>
                  </a:lnTo>
                  <a:lnTo>
                    <a:pt x="187" y="69"/>
                  </a:lnTo>
                  <a:lnTo>
                    <a:pt x="188" y="72"/>
                  </a:lnTo>
                  <a:lnTo>
                    <a:pt x="189" y="73"/>
                  </a:lnTo>
                  <a:lnTo>
                    <a:pt x="192" y="74"/>
                  </a:lnTo>
                  <a:lnTo>
                    <a:pt x="193" y="74"/>
                  </a:lnTo>
                  <a:lnTo>
                    <a:pt x="193" y="70"/>
                  </a:lnTo>
                  <a:lnTo>
                    <a:pt x="192" y="68"/>
                  </a:lnTo>
                  <a:lnTo>
                    <a:pt x="189" y="65"/>
                  </a:lnTo>
                  <a:lnTo>
                    <a:pt x="187" y="63"/>
                  </a:lnTo>
                  <a:close/>
                  <a:moveTo>
                    <a:pt x="274" y="63"/>
                  </a:moveTo>
                  <a:lnTo>
                    <a:pt x="274" y="65"/>
                  </a:lnTo>
                  <a:lnTo>
                    <a:pt x="273" y="67"/>
                  </a:lnTo>
                  <a:lnTo>
                    <a:pt x="272" y="69"/>
                  </a:lnTo>
                  <a:lnTo>
                    <a:pt x="272" y="73"/>
                  </a:lnTo>
                  <a:lnTo>
                    <a:pt x="272" y="75"/>
                  </a:lnTo>
                  <a:lnTo>
                    <a:pt x="273" y="77"/>
                  </a:lnTo>
                  <a:lnTo>
                    <a:pt x="276" y="78"/>
                  </a:lnTo>
                  <a:lnTo>
                    <a:pt x="278" y="75"/>
                  </a:lnTo>
                  <a:lnTo>
                    <a:pt x="279" y="72"/>
                  </a:lnTo>
                  <a:lnTo>
                    <a:pt x="280" y="68"/>
                  </a:lnTo>
                  <a:lnTo>
                    <a:pt x="279" y="67"/>
                  </a:lnTo>
                  <a:lnTo>
                    <a:pt x="278" y="65"/>
                  </a:lnTo>
                  <a:lnTo>
                    <a:pt x="277" y="63"/>
                  </a:lnTo>
                  <a:lnTo>
                    <a:pt x="274" y="63"/>
                  </a:lnTo>
                  <a:close/>
                  <a:moveTo>
                    <a:pt x="15" y="62"/>
                  </a:moveTo>
                  <a:lnTo>
                    <a:pt x="14" y="62"/>
                  </a:lnTo>
                  <a:lnTo>
                    <a:pt x="13" y="62"/>
                  </a:lnTo>
                  <a:lnTo>
                    <a:pt x="16" y="68"/>
                  </a:lnTo>
                  <a:lnTo>
                    <a:pt x="20" y="76"/>
                  </a:lnTo>
                  <a:lnTo>
                    <a:pt x="26" y="80"/>
                  </a:lnTo>
                  <a:lnTo>
                    <a:pt x="28" y="81"/>
                  </a:lnTo>
                  <a:lnTo>
                    <a:pt x="31" y="82"/>
                  </a:lnTo>
                  <a:lnTo>
                    <a:pt x="34" y="84"/>
                  </a:lnTo>
                  <a:lnTo>
                    <a:pt x="43" y="86"/>
                  </a:lnTo>
                  <a:lnTo>
                    <a:pt x="62" y="91"/>
                  </a:lnTo>
                  <a:lnTo>
                    <a:pt x="63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7" y="94"/>
                  </a:lnTo>
                  <a:lnTo>
                    <a:pt x="70" y="96"/>
                  </a:lnTo>
                  <a:lnTo>
                    <a:pt x="74" y="97"/>
                  </a:lnTo>
                  <a:lnTo>
                    <a:pt x="78" y="99"/>
                  </a:lnTo>
                  <a:lnTo>
                    <a:pt x="81" y="100"/>
                  </a:lnTo>
                  <a:lnTo>
                    <a:pt x="85" y="101"/>
                  </a:lnTo>
                  <a:lnTo>
                    <a:pt x="89" y="100"/>
                  </a:lnTo>
                  <a:lnTo>
                    <a:pt x="90" y="98"/>
                  </a:lnTo>
                  <a:lnTo>
                    <a:pt x="92" y="94"/>
                  </a:lnTo>
                  <a:lnTo>
                    <a:pt x="93" y="92"/>
                  </a:lnTo>
                  <a:lnTo>
                    <a:pt x="82" y="86"/>
                  </a:lnTo>
                  <a:lnTo>
                    <a:pt x="69" y="81"/>
                  </a:lnTo>
                  <a:lnTo>
                    <a:pt x="57" y="77"/>
                  </a:lnTo>
                  <a:lnTo>
                    <a:pt x="36" y="69"/>
                  </a:lnTo>
                  <a:lnTo>
                    <a:pt x="15" y="62"/>
                  </a:lnTo>
                  <a:close/>
                  <a:moveTo>
                    <a:pt x="198" y="61"/>
                  </a:moveTo>
                  <a:lnTo>
                    <a:pt x="197" y="61"/>
                  </a:lnTo>
                  <a:lnTo>
                    <a:pt x="197" y="62"/>
                  </a:lnTo>
                  <a:lnTo>
                    <a:pt x="198" y="63"/>
                  </a:lnTo>
                  <a:lnTo>
                    <a:pt x="199" y="63"/>
                  </a:lnTo>
                  <a:lnTo>
                    <a:pt x="199" y="62"/>
                  </a:lnTo>
                  <a:lnTo>
                    <a:pt x="198" y="61"/>
                  </a:lnTo>
                  <a:close/>
                  <a:moveTo>
                    <a:pt x="206" y="60"/>
                  </a:moveTo>
                  <a:lnTo>
                    <a:pt x="205" y="60"/>
                  </a:lnTo>
                  <a:lnTo>
                    <a:pt x="206" y="61"/>
                  </a:lnTo>
                  <a:lnTo>
                    <a:pt x="206" y="62"/>
                  </a:lnTo>
                  <a:lnTo>
                    <a:pt x="208" y="61"/>
                  </a:lnTo>
                  <a:lnTo>
                    <a:pt x="207" y="61"/>
                  </a:lnTo>
                  <a:lnTo>
                    <a:pt x="207" y="60"/>
                  </a:lnTo>
                  <a:lnTo>
                    <a:pt x="206" y="60"/>
                  </a:lnTo>
                  <a:lnTo>
                    <a:pt x="206" y="60"/>
                  </a:lnTo>
                  <a:close/>
                  <a:moveTo>
                    <a:pt x="241" y="58"/>
                  </a:moveTo>
                  <a:lnTo>
                    <a:pt x="240" y="61"/>
                  </a:lnTo>
                  <a:lnTo>
                    <a:pt x="237" y="64"/>
                  </a:lnTo>
                  <a:lnTo>
                    <a:pt x="236" y="66"/>
                  </a:lnTo>
                  <a:lnTo>
                    <a:pt x="236" y="69"/>
                  </a:lnTo>
                  <a:lnTo>
                    <a:pt x="237" y="69"/>
                  </a:lnTo>
                  <a:lnTo>
                    <a:pt x="238" y="70"/>
                  </a:lnTo>
                  <a:lnTo>
                    <a:pt x="238" y="70"/>
                  </a:lnTo>
                  <a:lnTo>
                    <a:pt x="240" y="72"/>
                  </a:lnTo>
                  <a:lnTo>
                    <a:pt x="238" y="73"/>
                  </a:lnTo>
                  <a:lnTo>
                    <a:pt x="241" y="74"/>
                  </a:lnTo>
                  <a:lnTo>
                    <a:pt x="242" y="76"/>
                  </a:lnTo>
                  <a:lnTo>
                    <a:pt x="243" y="77"/>
                  </a:lnTo>
                  <a:lnTo>
                    <a:pt x="244" y="79"/>
                  </a:lnTo>
                  <a:lnTo>
                    <a:pt x="246" y="74"/>
                  </a:lnTo>
                  <a:lnTo>
                    <a:pt x="247" y="68"/>
                  </a:lnTo>
                  <a:lnTo>
                    <a:pt x="245" y="63"/>
                  </a:lnTo>
                  <a:lnTo>
                    <a:pt x="241" y="58"/>
                  </a:lnTo>
                  <a:close/>
                  <a:moveTo>
                    <a:pt x="212" y="57"/>
                  </a:moveTo>
                  <a:lnTo>
                    <a:pt x="212" y="61"/>
                  </a:lnTo>
                  <a:lnTo>
                    <a:pt x="212" y="63"/>
                  </a:lnTo>
                  <a:lnTo>
                    <a:pt x="213" y="66"/>
                  </a:lnTo>
                  <a:lnTo>
                    <a:pt x="216" y="69"/>
                  </a:lnTo>
                  <a:lnTo>
                    <a:pt x="217" y="67"/>
                  </a:lnTo>
                  <a:lnTo>
                    <a:pt x="218" y="66"/>
                  </a:lnTo>
                  <a:lnTo>
                    <a:pt x="218" y="64"/>
                  </a:lnTo>
                  <a:lnTo>
                    <a:pt x="217" y="62"/>
                  </a:lnTo>
                  <a:lnTo>
                    <a:pt x="216" y="61"/>
                  </a:lnTo>
                  <a:lnTo>
                    <a:pt x="213" y="60"/>
                  </a:lnTo>
                  <a:lnTo>
                    <a:pt x="212" y="57"/>
                  </a:lnTo>
                  <a:close/>
                  <a:moveTo>
                    <a:pt x="193" y="57"/>
                  </a:moveTo>
                  <a:lnTo>
                    <a:pt x="192" y="58"/>
                  </a:lnTo>
                  <a:lnTo>
                    <a:pt x="192" y="60"/>
                  </a:lnTo>
                  <a:lnTo>
                    <a:pt x="192" y="60"/>
                  </a:lnTo>
                  <a:lnTo>
                    <a:pt x="193" y="61"/>
                  </a:lnTo>
                  <a:lnTo>
                    <a:pt x="194" y="63"/>
                  </a:lnTo>
                  <a:lnTo>
                    <a:pt x="195" y="64"/>
                  </a:lnTo>
                  <a:lnTo>
                    <a:pt x="194" y="66"/>
                  </a:lnTo>
                  <a:lnTo>
                    <a:pt x="195" y="68"/>
                  </a:lnTo>
                  <a:lnTo>
                    <a:pt x="197" y="69"/>
                  </a:lnTo>
                  <a:lnTo>
                    <a:pt x="198" y="70"/>
                  </a:lnTo>
                  <a:lnTo>
                    <a:pt x="199" y="68"/>
                  </a:lnTo>
                  <a:lnTo>
                    <a:pt x="199" y="66"/>
                  </a:lnTo>
                  <a:lnTo>
                    <a:pt x="198" y="64"/>
                  </a:lnTo>
                  <a:lnTo>
                    <a:pt x="196" y="62"/>
                  </a:lnTo>
                  <a:lnTo>
                    <a:pt x="195" y="60"/>
                  </a:lnTo>
                  <a:lnTo>
                    <a:pt x="193" y="57"/>
                  </a:lnTo>
                  <a:close/>
                  <a:moveTo>
                    <a:pt x="172" y="57"/>
                  </a:moveTo>
                  <a:lnTo>
                    <a:pt x="172" y="57"/>
                  </a:lnTo>
                  <a:lnTo>
                    <a:pt x="171" y="62"/>
                  </a:lnTo>
                  <a:lnTo>
                    <a:pt x="172" y="65"/>
                  </a:lnTo>
                  <a:lnTo>
                    <a:pt x="173" y="68"/>
                  </a:lnTo>
                  <a:lnTo>
                    <a:pt x="175" y="70"/>
                  </a:lnTo>
                  <a:lnTo>
                    <a:pt x="178" y="73"/>
                  </a:lnTo>
                  <a:lnTo>
                    <a:pt x="181" y="70"/>
                  </a:lnTo>
                  <a:lnTo>
                    <a:pt x="181" y="69"/>
                  </a:lnTo>
                  <a:lnTo>
                    <a:pt x="181" y="67"/>
                  </a:lnTo>
                  <a:lnTo>
                    <a:pt x="180" y="65"/>
                  </a:lnTo>
                  <a:lnTo>
                    <a:pt x="178" y="63"/>
                  </a:lnTo>
                  <a:lnTo>
                    <a:pt x="178" y="62"/>
                  </a:lnTo>
                  <a:lnTo>
                    <a:pt x="177" y="62"/>
                  </a:lnTo>
                  <a:lnTo>
                    <a:pt x="177" y="62"/>
                  </a:lnTo>
                  <a:lnTo>
                    <a:pt x="176" y="62"/>
                  </a:lnTo>
                  <a:lnTo>
                    <a:pt x="175" y="61"/>
                  </a:lnTo>
                  <a:lnTo>
                    <a:pt x="174" y="60"/>
                  </a:lnTo>
                  <a:lnTo>
                    <a:pt x="174" y="57"/>
                  </a:lnTo>
                  <a:lnTo>
                    <a:pt x="174" y="58"/>
                  </a:lnTo>
                  <a:lnTo>
                    <a:pt x="173" y="57"/>
                  </a:lnTo>
                  <a:lnTo>
                    <a:pt x="172" y="57"/>
                  </a:lnTo>
                  <a:close/>
                  <a:moveTo>
                    <a:pt x="224" y="56"/>
                  </a:moveTo>
                  <a:lnTo>
                    <a:pt x="224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8"/>
                  </a:lnTo>
                  <a:lnTo>
                    <a:pt x="223" y="60"/>
                  </a:lnTo>
                  <a:lnTo>
                    <a:pt x="222" y="61"/>
                  </a:lnTo>
                  <a:lnTo>
                    <a:pt x="222" y="62"/>
                  </a:lnTo>
                  <a:lnTo>
                    <a:pt x="222" y="64"/>
                  </a:lnTo>
                  <a:lnTo>
                    <a:pt x="224" y="65"/>
                  </a:lnTo>
                  <a:lnTo>
                    <a:pt x="225" y="67"/>
                  </a:lnTo>
                  <a:lnTo>
                    <a:pt x="228" y="69"/>
                  </a:lnTo>
                  <a:lnTo>
                    <a:pt x="230" y="72"/>
                  </a:lnTo>
                  <a:lnTo>
                    <a:pt x="232" y="73"/>
                  </a:lnTo>
                  <a:lnTo>
                    <a:pt x="232" y="69"/>
                  </a:lnTo>
                  <a:lnTo>
                    <a:pt x="230" y="66"/>
                  </a:lnTo>
                  <a:lnTo>
                    <a:pt x="229" y="63"/>
                  </a:lnTo>
                  <a:lnTo>
                    <a:pt x="226" y="60"/>
                  </a:lnTo>
                  <a:lnTo>
                    <a:pt x="224" y="56"/>
                  </a:lnTo>
                  <a:close/>
                  <a:moveTo>
                    <a:pt x="256" y="56"/>
                  </a:moveTo>
                  <a:lnTo>
                    <a:pt x="253" y="58"/>
                  </a:lnTo>
                  <a:lnTo>
                    <a:pt x="253" y="62"/>
                  </a:lnTo>
                  <a:lnTo>
                    <a:pt x="253" y="65"/>
                  </a:lnTo>
                  <a:lnTo>
                    <a:pt x="254" y="68"/>
                  </a:lnTo>
                  <a:lnTo>
                    <a:pt x="256" y="70"/>
                  </a:lnTo>
                  <a:lnTo>
                    <a:pt x="259" y="73"/>
                  </a:lnTo>
                  <a:lnTo>
                    <a:pt x="260" y="67"/>
                  </a:lnTo>
                  <a:lnTo>
                    <a:pt x="261" y="63"/>
                  </a:lnTo>
                  <a:lnTo>
                    <a:pt x="260" y="62"/>
                  </a:lnTo>
                  <a:lnTo>
                    <a:pt x="258" y="60"/>
                  </a:lnTo>
                  <a:lnTo>
                    <a:pt x="257" y="57"/>
                  </a:lnTo>
                  <a:lnTo>
                    <a:pt x="256" y="56"/>
                  </a:lnTo>
                  <a:close/>
                  <a:moveTo>
                    <a:pt x="267" y="53"/>
                  </a:moveTo>
                  <a:lnTo>
                    <a:pt x="266" y="56"/>
                  </a:lnTo>
                  <a:lnTo>
                    <a:pt x="266" y="60"/>
                  </a:lnTo>
                  <a:lnTo>
                    <a:pt x="266" y="62"/>
                  </a:lnTo>
                  <a:lnTo>
                    <a:pt x="267" y="65"/>
                  </a:lnTo>
                  <a:lnTo>
                    <a:pt x="269" y="68"/>
                  </a:lnTo>
                  <a:lnTo>
                    <a:pt x="271" y="65"/>
                  </a:lnTo>
                  <a:lnTo>
                    <a:pt x="272" y="62"/>
                  </a:lnTo>
                  <a:lnTo>
                    <a:pt x="273" y="60"/>
                  </a:lnTo>
                  <a:lnTo>
                    <a:pt x="272" y="57"/>
                  </a:lnTo>
                  <a:lnTo>
                    <a:pt x="271" y="56"/>
                  </a:lnTo>
                  <a:lnTo>
                    <a:pt x="270" y="54"/>
                  </a:lnTo>
                  <a:lnTo>
                    <a:pt x="268" y="53"/>
                  </a:lnTo>
                  <a:lnTo>
                    <a:pt x="267" y="53"/>
                  </a:lnTo>
                  <a:close/>
                  <a:moveTo>
                    <a:pt x="289" y="51"/>
                  </a:moveTo>
                  <a:lnTo>
                    <a:pt x="288" y="55"/>
                  </a:lnTo>
                  <a:lnTo>
                    <a:pt x="285" y="61"/>
                  </a:lnTo>
                  <a:lnTo>
                    <a:pt x="284" y="65"/>
                  </a:lnTo>
                  <a:lnTo>
                    <a:pt x="286" y="70"/>
                  </a:lnTo>
                  <a:lnTo>
                    <a:pt x="290" y="66"/>
                  </a:lnTo>
                  <a:lnTo>
                    <a:pt x="292" y="61"/>
                  </a:lnTo>
                  <a:lnTo>
                    <a:pt x="292" y="55"/>
                  </a:lnTo>
                  <a:lnTo>
                    <a:pt x="289" y="51"/>
                  </a:lnTo>
                  <a:close/>
                  <a:moveTo>
                    <a:pt x="256" y="49"/>
                  </a:moveTo>
                  <a:lnTo>
                    <a:pt x="256" y="51"/>
                  </a:lnTo>
                  <a:lnTo>
                    <a:pt x="257" y="53"/>
                  </a:lnTo>
                  <a:lnTo>
                    <a:pt x="258" y="54"/>
                  </a:lnTo>
                  <a:lnTo>
                    <a:pt x="260" y="56"/>
                  </a:lnTo>
                  <a:lnTo>
                    <a:pt x="259" y="54"/>
                  </a:lnTo>
                  <a:lnTo>
                    <a:pt x="259" y="53"/>
                  </a:lnTo>
                  <a:lnTo>
                    <a:pt x="259" y="51"/>
                  </a:lnTo>
                  <a:lnTo>
                    <a:pt x="258" y="50"/>
                  </a:lnTo>
                  <a:lnTo>
                    <a:pt x="258" y="49"/>
                  </a:lnTo>
                  <a:lnTo>
                    <a:pt x="256" y="49"/>
                  </a:lnTo>
                  <a:close/>
                  <a:moveTo>
                    <a:pt x="303" y="48"/>
                  </a:moveTo>
                  <a:lnTo>
                    <a:pt x="302" y="50"/>
                  </a:lnTo>
                  <a:lnTo>
                    <a:pt x="301" y="52"/>
                  </a:lnTo>
                  <a:lnTo>
                    <a:pt x="301" y="54"/>
                  </a:lnTo>
                  <a:lnTo>
                    <a:pt x="301" y="55"/>
                  </a:lnTo>
                  <a:lnTo>
                    <a:pt x="301" y="54"/>
                  </a:lnTo>
                  <a:lnTo>
                    <a:pt x="302" y="52"/>
                  </a:lnTo>
                  <a:lnTo>
                    <a:pt x="303" y="51"/>
                  </a:lnTo>
                  <a:lnTo>
                    <a:pt x="303" y="49"/>
                  </a:lnTo>
                  <a:lnTo>
                    <a:pt x="303" y="48"/>
                  </a:lnTo>
                  <a:close/>
                  <a:moveTo>
                    <a:pt x="261" y="46"/>
                  </a:moveTo>
                  <a:lnTo>
                    <a:pt x="262" y="48"/>
                  </a:lnTo>
                  <a:lnTo>
                    <a:pt x="262" y="50"/>
                  </a:lnTo>
                  <a:lnTo>
                    <a:pt x="262" y="52"/>
                  </a:lnTo>
                  <a:lnTo>
                    <a:pt x="264" y="53"/>
                  </a:lnTo>
                  <a:lnTo>
                    <a:pt x="265" y="53"/>
                  </a:lnTo>
                  <a:lnTo>
                    <a:pt x="265" y="52"/>
                  </a:lnTo>
                  <a:lnTo>
                    <a:pt x="265" y="50"/>
                  </a:lnTo>
                  <a:lnTo>
                    <a:pt x="265" y="48"/>
                  </a:lnTo>
                  <a:lnTo>
                    <a:pt x="264" y="46"/>
                  </a:lnTo>
                  <a:lnTo>
                    <a:pt x="261" y="46"/>
                  </a:lnTo>
                  <a:close/>
                  <a:moveTo>
                    <a:pt x="192" y="46"/>
                  </a:moveTo>
                  <a:lnTo>
                    <a:pt x="190" y="48"/>
                  </a:lnTo>
                  <a:lnTo>
                    <a:pt x="190" y="49"/>
                  </a:lnTo>
                  <a:lnTo>
                    <a:pt x="190" y="51"/>
                  </a:lnTo>
                  <a:lnTo>
                    <a:pt x="190" y="52"/>
                  </a:lnTo>
                  <a:lnTo>
                    <a:pt x="190" y="54"/>
                  </a:lnTo>
                  <a:lnTo>
                    <a:pt x="192" y="54"/>
                  </a:lnTo>
                  <a:lnTo>
                    <a:pt x="192" y="53"/>
                  </a:lnTo>
                  <a:lnTo>
                    <a:pt x="192" y="52"/>
                  </a:lnTo>
                  <a:lnTo>
                    <a:pt x="193" y="53"/>
                  </a:lnTo>
                  <a:lnTo>
                    <a:pt x="193" y="54"/>
                  </a:lnTo>
                  <a:lnTo>
                    <a:pt x="194" y="54"/>
                  </a:lnTo>
                  <a:lnTo>
                    <a:pt x="194" y="55"/>
                  </a:lnTo>
                  <a:lnTo>
                    <a:pt x="193" y="54"/>
                  </a:lnTo>
                  <a:lnTo>
                    <a:pt x="192" y="54"/>
                  </a:lnTo>
                  <a:lnTo>
                    <a:pt x="192" y="55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4" y="57"/>
                  </a:lnTo>
                  <a:lnTo>
                    <a:pt x="195" y="58"/>
                  </a:lnTo>
                  <a:lnTo>
                    <a:pt x="196" y="57"/>
                  </a:lnTo>
                  <a:lnTo>
                    <a:pt x="195" y="57"/>
                  </a:lnTo>
                  <a:lnTo>
                    <a:pt x="195" y="56"/>
                  </a:lnTo>
                  <a:lnTo>
                    <a:pt x="194" y="56"/>
                  </a:lnTo>
                  <a:lnTo>
                    <a:pt x="195" y="56"/>
                  </a:lnTo>
                  <a:lnTo>
                    <a:pt x="196" y="57"/>
                  </a:lnTo>
                  <a:lnTo>
                    <a:pt x="197" y="60"/>
                  </a:lnTo>
                  <a:lnTo>
                    <a:pt x="199" y="61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1" y="58"/>
                  </a:lnTo>
                  <a:lnTo>
                    <a:pt x="198" y="54"/>
                  </a:lnTo>
                  <a:lnTo>
                    <a:pt x="196" y="50"/>
                  </a:lnTo>
                  <a:lnTo>
                    <a:pt x="192" y="46"/>
                  </a:lnTo>
                  <a:close/>
                  <a:moveTo>
                    <a:pt x="244" y="43"/>
                  </a:moveTo>
                  <a:lnTo>
                    <a:pt x="244" y="44"/>
                  </a:lnTo>
                  <a:lnTo>
                    <a:pt x="243" y="45"/>
                  </a:lnTo>
                  <a:lnTo>
                    <a:pt x="243" y="46"/>
                  </a:lnTo>
                  <a:lnTo>
                    <a:pt x="243" y="49"/>
                  </a:lnTo>
                  <a:lnTo>
                    <a:pt x="244" y="50"/>
                  </a:lnTo>
                  <a:lnTo>
                    <a:pt x="245" y="50"/>
                  </a:lnTo>
                  <a:lnTo>
                    <a:pt x="244" y="50"/>
                  </a:lnTo>
                  <a:lnTo>
                    <a:pt x="244" y="51"/>
                  </a:lnTo>
                  <a:lnTo>
                    <a:pt x="244" y="52"/>
                  </a:lnTo>
                  <a:lnTo>
                    <a:pt x="244" y="52"/>
                  </a:lnTo>
                  <a:lnTo>
                    <a:pt x="245" y="53"/>
                  </a:lnTo>
                  <a:lnTo>
                    <a:pt x="246" y="53"/>
                  </a:lnTo>
                  <a:lnTo>
                    <a:pt x="246" y="53"/>
                  </a:lnTo>
                  <a:lnTo>
                    <a:pt x="246" y="54"/>
                  </a:lnTo>
                  <a:lnTo>
                    <a:pt x="246" y="55"/>
                  </a:lnTo>
                  <a:lnTo>
                    <a:pt x="246" y="56"/>
                  </a:lnTo>
                  <a:lnTo>
                    <a:pt x="247" y="56"/>
                  </a:lnTo>
                  <a:lnTo>
                    <a:pt x="248" y="56"/>
                  </a:lnTo>
                  <a:lnTo>
                    <a:pt x="248" y="58"/>
                  </a:lnTo>
                  <a:lnTo>
                    <a:pt x="248" y="60"/>
                  </a:lnTo>
                  <a:lnTo>
                    <a:pt x="249" y="61"/>
                  </a:lnTo>
                  <a:lnTo>
                    <a:pt x="252" y="53"/>
                  </a:lnTo>
                  <a:lnTo>
                    <a:pt x="249" y="46"/>
                  </a:lnTo>
                  <a:lnTo>
                    <a:pt x="244" y="43"/>
                  </a:lnTo>
                  <a:close/>
                  <a:moveTo>
                    <a:pt x="228" y="43"/>
                  </a:moveTo>
                  <a:lnTo>
                    <a:pt x="229" y="45"/>
                  </a:lnTo>
                  <a:lnTo>
                    <a:pt x="229" y="48"/>
                  </a:lnTo>
                  <a:lnTo>
                    <a:pt x="229" y="50"/>
                  </a:lnTo>
                  <a:lnTo>
                    <a:pt x="230" y="52"/>
                  </a:lnTo>
                  <a:lnTo>
                    <a:pt x="230" y="54"/>
                  </a:lnTo>
                  <a:lnTo>
                    <a:pt x="232" y="55"/>
                  </a:lnTo>
                  <a:lnTo>
                    <a:pt x="231" y="56"/>
                  </a:lnTo>
                  <a:lnTo>
                    <a:pt x="232" y="58"/>
                  </a:lnTo>
                  <a:lnTo>
                    <a:pt x="232" y="60"/>
                  </a:lnTo>
                  <a:lnTo>
                    <a:pt x="233" y="62"/>
                  </a:lnTo>
                  <a:lnTo>
                    <a:pt x="233" y="64"/>
                  </a:lnTo>
                  <a:lnTo>
                    <a:pt x="234" y="63"/>
                  </a:lnTo>
                  <a:lnTo>
                    <a:pt x="236" y="61"/>
                  </a:lnTo>
                  <a:lnTo>
                    <a:pt x="237" y="58"/>
                  </a:lnTo>
                  <a:lnTo>
                    <a:pt x="237" y="56"/>
                  </a:lnTo>
                  <a:lnTo>
                    <a:pt x="237" y="53"/>
                  </a:lnTo>
                  <a:lnTo>
                    <a:pt x="236" y="51"/>
                  </a:lnTo>
                  <a:lnTo>
                    <a:pt x="234" y="49"/>
                  </a:lnTo>
                  <a:lnTo>
                    <a:pt x="232" y="45"/>
                  </a:lnTo>
                  <a:lnTo>
                    <a:pt x="230" y="44"/>
                  </a:lnTo>
                  <a:lnTo>
                    <a:pt x="228" y="43"/>
                  </a:lnTo>
                  <a:close/>
                  <a:moveTo>
                    <a:pt x="5" y="42"/>
                  </a:moveTo>
                  <a:lnTo>
                    <a:pt x="7" y="45"/>
                  </a:lnTo>
                  <a:lnTo>
                    <a:pt x="8" y="51"/>
                  </a:lnTo>
                  <a:lnTo>
                    <a:pt x="10" y="55"/>
                  </a:lnTo>
                  <a:lnTo>
                    <a:pt x="14" y="56"/>
                  </a:lnTo>
                  <a:lnTo>
                    <a:pt x="17" y="58"/>
                  </a:lnTo>
                  <a:lnTo>
                    <a:pt x="20" y="61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7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36" y="66"/>
                  </a:lnTo>
                  <a:lnTo>
                    <a:pt x="50" y="70"/>
                  </a:lnTo>
                  <a:lnTo>
                    <a:pt x="65" y="76"/>
                  </a:lnTo>
                  <a:lnTo>
                    <a:pt x="79" y="81"/>
                  </a:lnTo>
                  <a:lnTo>
                    <a:pt x="81" y="81"/>
                  </a:lnTo>
                  <a:lnTo>
                    <a:pt x="82" y="81"/>
                  </a:lnTo>
                  <a:lnTo>
                    <a:pt x="85" y="82"/>
                  </a:lnTo>
                  <a:lnTo>
                    <a:pt x="86" y="82"/>
                  </a:lnTo>
                  <a:lnTo>
                    <a:pt x="87" y="84"/>
                  </a:lnTo>
                  <a:lnTo>
                    <a:pt x="87" y="86"/>
                  </a:lnTo>
                  <a:lnTo>
                    <a:pt x="89" y="85"/>
                  </a:lnTo>
                  <a:lnTo>
                    <a:pt x="90" y="85"/>
                  </a:lnTo>
                  <a:lnTo>
                    <a:pt x="92" y="86"/>
                  </a:lnTo>
                  <a:lnTo>
                    <a:pt x="94" y="87"/>
                  </a:lnTo>
                  <a:lnTo>
                    <a:pt x="96" y="87"/>
                  </a:lnTo>
                  <a:lnTo>
                    <a:pt x="97" y="85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68" y="66"/>
                  </a:lnTo>
                  <a:lnTo>
                    <a:pt x="37" y="53"/>
                  </a:lnTo>
                  <a:lnTo>
                    <a:pt x="5" y="42"/>
                  </a:lnTo>
                  <a:close/>
                  <a:moveTo>
                    <a:pt x="282" y="42"/>
                  </a:moveTo>
                  <a:lnTo>
                    <a:pt x="280" y="48"/>
                  </a:lnTo>
                  <a:lnTo>
                    <a:pt x="280" y="53"/>
                  </a:lnTo>
                  <a:lnTo>
                    <a:pt x="282" y="61"/>
                  </a:lnTo>
                  <a:lnTo>
                    <a:pt x="284" y="58"/>
                  </a:lnTo>
                  <a:lnTo>
                    <a:pt x="285" y="55"/>
                  </a:lnTo>
                  <a:lnTo>
                    <a:pt x="285" y="53"/>
                  </a:lnTo>
                  <a:lnTo>
                    <a:pt x="286" y="50"/>
                  </a:lnTo>
                  <a:lnTo>
                    <a:pt x="288" y="46"/>
                  </a:lnTo>
                  <a:lnTo>
                    <a:pt x="285" y="44"/>
                  </a:lnTo>
                  <a:lnTo>
                    <a:pt x="284" y="43"/>
                  </a:lnTo>
                  <a:lnTo>
                    <a:pt x="282" y="42"/>
                  </a:lnTo>
                  <a:close/>
                  <a:moveTo>
                    <a:pt x="271" y="41"/>
                  </a:moveTo>
                  <a:lnTo>
                    <a:pt x="269" y="44"/>
                  </a:lnTo>
                  <a:lnTo>
                    <a:pt x="269" y="48"/>
                  </a:lnTo>
                  <a:lnTo>
                    <a:pt x="269" y="50"/>
                  </a:lnTo>
                  <a:lnTo>
                    <a:pt x="271" y="53"/>
                  </a:lnTo>
                  <a:lnTo>
                    <a:pt x="273" y="55"/>
                  </a:lnTo>
                  <a:lnTo>
                    <a:pt x="274" y="53"/>
                  </a:lnTo>
                  <a:lnTo>
                    <a:pt x="274" y="51"/>
                  </a:lnTo>
                  <a:lnTo>
                    <a:pt x="274" y="48"/>
                  </a:lnTo>
                  <a:lnTo>
                    <a:pt x="273" y="45"/>
                  </a:lnTo>
                  <a:lnTo>
                    <a:pt x="272" y="43"/>
                  </a:lnTo>
                  <a:lnTo>
                    <a:pt x="271" y="41"/>
                  </a:lnTo>
                  <a:close/>
                  <a:moveTo>
                    <a:pt x="187" y="41"/>
                  </a:moveTo>
                  <a:lnTo>
                    <a:pt x="187" y="42"/>
                  </a:lnTo>
                  <a:lnTo>
                    <a:pt x="187" y="43"/>
                  </a:lnTo>
                  <a:lnTo>
                    <a:pt x="187" y="44"/>
                  </a:lnTo>
                  <a:lnTo>
                    <a:pt x="188" y="43"/>
                  </a:lnTo>
                  <a:lnTo>
                    <a:pt x="188" y="42"/>
                  </a:lnTo>
                  <a:lnTo>
                    <a:pt x="188" y="41"/>
                  </a:lnTo>
                  <a:lnTo>
                    <a:pt x="187" y="41"/>
                  </a:lnTo>
                  <a:close/>
                  <a:moveTo>
                    <a:pt x="176" y="41"/>
                  </a:moveTo>
                  <a:lnTo>
                    <a:pt x="176" y="42"/>
                  </a:lnTo>
                  <a:lnTo>
                    <a:pt x="176" y="44"/>
                  </a:lnTo>
                  <a:lnTo>
                    <a:pt x="175" y="45"/>
                  </a:lnTo>
                  <a:lnTo>
                    <a:pt x="175" y="46"/>
                  </a:lnTo>
                  <a:lnTo>
                    <a:pt x="176" y="46"/>
                  </a:lnTo>
                  <a:lnTo>
                    <a:pt x="177" y="48"/>
                  </a:lnTo>
                  <a:lnTo>
                    <a:pt x="177" y="49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6" y="48"/>
                  </a:lnTo>
                  <a:lnTo>
                    <a:pt x="176" y="46"/>
                  </a:lnTo>
                  <a:lnTo>
                    <a:pt x="175" y="49"/>
                  </a:lnTo>
                  <a:lnTo>
                    <a:pt x="174" y="51"/>
                  </a:lnTo>
                  <a:lnTo>
                    <a:pt x="173" y="52"/>
                  </a:lnTo>
                  <a:lnTo>
                    <a:pt x="173" y="54"/>
                  </a:lnTo>
                  <a:lnTo>
                    <a:pt x="175" y="55"/>
                  </a:lnTo>
                  <a:lnTo>
                    <a:pt x="176" y="57"/>
                  </a:lnTo>
                  <a:lnTo>
                    <a:pt x="178" y="60"/>
                  </a:lnTo>
                  <a:lnTo>
                    <a:pt x="181" y="62"/>
                  </a:lnTo>
                  <a:lnTo>
                    <a:pt x="183" y="63"/>
                  </a:lnTo>
                  <a:lnTo>
                    <a:pt x="183" y="62"/>
                  </a:lnTo>
                  <a:lnTo>
                    <a:pt x="183" y="61"/>
                  </a:lnTo>
                  <a:lnTo>
                    <a:pt x="184" y="60"/>
                  </a:lnTo>
                  <a:lnTo>
                    <a:pt x="183" y="58"/>
                  </a:lnTo>
                  <a:lnTo>
                    <a:pt x="182" y="57"/>
                  </a:lnTo>
                  <a:lnTo>
                    <a:pt x="181" y="56"/>
                  </a:lnTo>
                  <a:lnTo>
                    <a:pt x="181" y="55"/>
                  </a:lnTo>
                  <a:lnTo>
                    <a:pt x="181" y="54"/>
                  </a:lnTo>
                  <a:lnTo>
                    <a:pt x="181" y="55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3" y="56"/>
                  </a:lnTo>
                  <a:lnTo>
                    <a:pt x="182" y="55"/>
                  </a:lnTo>
                  <a:lnTo>
                    <a:pt x="182" y="53"/>
                  </a:lnTo>
                  <a:lnTo>
                    <a:pt x="181" y="53"/>
                  </a:lnTo>
                  <a:lnTo>
                    <a:pt x="180" y="53"/>
                  </a:lnTo>
                  <a:lnTo>
                    <a:pt x="180" y="53"/>
                  </a:lnTo>
                  <a:lnTo>
                    <a:pt x="178" y="53"/>
                  </a:lnTo>
                  <a:lnTo>
                    <a:pt x="178" y="53"/>
                  </a:lnTo>
                  <a:lnTo>
                    <a:pt x="177" y="52"/>
                  </a:lnTo>
                  <a:lnTo>
                    <a:pt x="176" y="51"/>
                  </a:lnTo>
                  <a:lnTo>
                    <a:pt x="175" y="50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7" y="50"/>
                  </a:lnTo>
                  <a:lnTo>
                    <a:pt x="178" y="50"/>
                  </a:lnTo>
                  <a:lnTo>
                    <a:pt x="178" y="50"/>
                  </a:lnTo>
                  <a:lnTo>
                    <a:pt x="182" y="53"/>
                  </a:lnTo>
                  <a:lnTo>
                    <a:pt x="184" y="55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1"/>
                  </a:lnTo>
                  <a:lnTo>
                    <a:pt x="185" y="49"/>
                  </a:lnTo>
                  <a:lnTo>
                    <a:pt x="184" y="48"/>
                  </a:lnTo>
                  <a:lnTo>
                    <a:pt x="182" y="45"/>
                  </a:lnTo>
                  <a:lnTo>
                    <a:pt x="182" y="44"/>
                  </a:lnTo>
                  <a:lnTo>
                    <a:pt x="182" y="44"/>
                  </a:lnTo>
                  <a:lnTo>
                    <a:pt x="183" y="45"/>
                  </a:lnTo>
                  <a:lnTo>
                    <a:pt x="184" y="46"/>
                  </a:lnTo>
                  <a:lnTo>
                    <a:pt x="184" y="46"/>
                  </a:lnTo>
                  <a:lnTo>
                    <a:pt x="185" y="45"/>
                  </a:lnTo>
                  <a:lnTo>
                    <a:pt x="183" y="43"/>
                  </a:lnTo>
                  <a:lnTo>
                    <a:pt x="180" y="42"/>
                  </a:lnTo>
                  <a:lnTo>
                    <a:pt x="176" y="41"/>
                  </a:lnTo>
                  <a:close/>
                  <a:moveTo>
                    <a:pt x="210" y="39"/>
                  </a:moveTo>
                  <a:lnTo>
                    <a:pt x="210" y="41"/>
                  </a:lnTo>
                  <a:lnTo>
                    <a:pt x="209" y="43"/>
                  </a:lnTo>
                  <a:lnTo>
                    <a:pt x="208" y="45"/>
                  </a:lnTo>
                  <a:lnTo>
                    <a:pt x="208" y="48"/>
                  </a:lnTo>
                  <a:lnTo>
                    <a:pt x="210" y="51"/>
                  </a:lnTo>
                  <a:lnTo>
                    <a:pt x="212" y="54"/>
                  </a:lnTo>
                  <a:lnTo>
                    <a:pt x="216" y="57"/>
                  </a:lnTo>
                  <a:lnTo>
                    <a:pt x="219" y="58"/>
                  </a:lnTo>
                  <a:lnTo>
                    <a:pt x="221" y="54"/>
                  </a:lnTo>
                  <a:lnTo>
                    <a:pt x="219" y="48"/>
                  </a:lnTo>
                  <a:lnTo>
                    <a:pt x="216" y="42"/>
                  </a:lnTo>
                  <a:lnTo>
                    <a:pt x="210" y="39"/>
                  </a:lnTo>
                  <a:close/>
                  <a:moveTo>
                    <a:pt x="294" y="39"/>
                  </a:moveTo>
                  <a:lnTo>
                    <a:pt x="292" y="40"/>
                  </a:lnTo>
                  <a:lnTo>
                    <a:pt x="292" y="42"/>
                  </a:lnTo>
                  <a:lnTo>
                    <a:pt x="292" y="44"/>
                  </a:lnTo>
                  <a:lnTo>
                    <a:pt x="293" y="48"/>
                  </a:lnTo>
                  <a:lnTo>
                    <a:pt x="294" y="50"/>
                  </a:lnTo>
                  <a:lnTo>
                    <a:pt x="296" y="48"/>
                  </a:lnTo>
                  <a:lnTo>
                    <a:pt x="297" y="45"/>
                  </a:lnTo>
                  <a:lnTo>
                    <a:pt x="296" y="42"/>
                  </a:lnTo>
                  <a:lnTo>
                    <a:pt x="294" y="39"/>
                  </a:lnTo>
                  <a:close/>
                  <a:moveTo>
                    <a:pt x="194" y="38"/>
                  </a:moveTo>
                  <a:lnTo>
                    <a:pt x="194" y="41"/>
                  </a:lnTo>
                  <a:lnTo>
                    <a:pt x="194" y="43"/>
                  </a:lnTo>
                  <a:lnTo>
                    <a:pt x="196" y="45"/>
                  </a:lnTo>
                  <a:lnTo>
                    <a:pt x="198" y="49"/>
                  </a:lnTo>
                  <a:lnTo>
                    <a:pt x="200" y="51"/>
                  </a:lnTo>
                  <a:lnTo>
                    <a:pt x="202" y="52"/>
                  </a:lnTo>
                  <a:lnTo>
                    <a:pt x="204" y="50"/>
                  </a:lnTo>
                  <a:lnTo>
                    <a:pt x="204" y="48"/>
                  </a:lnTo>
                  <a:lnTo>
                    <a:pt x="202" y="45"/>
                  </a:lnTo>
                  <a:lnTo>
                    <a:pt x="200" y="43"/>
                  </a:lnTo>
                  <a:lnTo>
                    <a:pt x="198" y="41"/>
                  </a:lnTo>
                  <a:lnTo>
                    <a:pt x="196" y="40"/>
                  </a:lnTo>
                  <a:lnTo>
                    <a:pt x="194" y="38"/>
                  </a:lnTo>
                  <a:close/>
                  <a:moveTo>
                    <a:pt x="162" y="37"/>
                  </a:moveTo>
                  <a:lnTo>
                    <a:pt x="163" y="44"/>
                  </a:lnTo>
                  <a:lnTo>
                    <a:pt x="164" y="53"/>
                  </a:lnTo>
                  <a:lnTo>
                    <a:pt x="166" y="61"/>
                  </a:lnTo>
                  <a:lnTo>
                    <a:pt x="168" y="58"/>
                  </a:lnTo>
                  <a:lnTo>
                    <a:pt x="169" y="55"/>
                  </a:lnTo>
                  <a:lnTo>
                    <a:pt x="169" y="53"/>
                  </a:lnTo>
                  <a:lnTo>
                    <a:pt x="168" y="50"/>
                  </a:lnTo>
                  <a:lnTo>
                    <a:pt x="165" y="48"/>
                  </a:lnTo>
                  <a:lnTo>
                    <a:pt x="166" y="46"/>
                  </a:lnTo>
                  <a:lnTo>
                    <a:pt x="166" y="45"/>
                  </a:lnTo>
                  <a:lnTo>
                    <a:pt x="165" y="45"/>
                  </a:lnTo>
                  <a:lnTo>
                    <a:pt x="165" y="44"/>
                  </a:lnTo>
                  <a:lnTo>
                    <a:pt x="165" y="43"/>
                  </a:lnTo>
                  <a:lnTo>
                    <a:pt x="168" y="42"/>
                  </a:lnTo>
                  <a:lnTo>
                    <a:pt x="168" y="43"/>
                  </a:lnTo>
                  <a:lnTo>
                    <a:pt x="169" y="44"/>
                  </a:lnTo>
                  <a:lnTo>
                    <a:pt x="169" y="45"/>
                  </a:lnTo>
                  <a:lnTo>
                    <a:pt x="170" y="46"/>
                  </a:lnTo>
                  <a:lnTo>
                    <a:pt x="171" y="46"/>
                  </a:lnTo>
                  <a:lnTo>
                    <a:pt x="170" y="43"/>
                  </a:lnTo>
                  <a:lnTo>
                    <a:pt x="168" y="41"/>
                  </a:lnTo>
                  <a:lnTo>
                    <a:pt x="165" y="39"/>
                  </a:lnTo>
                  <a:lnTo>
                    <a:pt x="162" y="37"/>
                  </a:lnTo>
                  <a:close/>
                  <a:moveTo>
                    <a:pt x="284" y="36"/>
                  </a:moveTo>
                  <a:lnTo>
                    <a:pt x="283" y="37"/>
                  </a:lnTo>
                  <a:lnTo>
                    <a:pt x="283" y="38"/>
                  </a:lnTo>
                  <a:lnTo>
                    <a:pt x="284" y="39"/>
                  </a:lnTo>
                  <a:lnTo>
                    <a:pt x="284" y="39"/>
                  </a:lnTo>
                  <a:lnTo>
                    <a:pt x="284" y="40"/>
                  </a:lnTo>
                  <a:lnTo>
                    <a:pt x="285" y="40"/>
                  </a:lnTo>
                  <a:lnTo>
                    <a:pt x="286" y="40"/>
                  </a:lnTo>
                  <a:lnTo>
                    <a:pt x="286" y="39"/>
                  </a:lnTo>
                  <a:lnTo>
                    <a:pt x="285" y="38"/>
                  </a:lnTo>
                  <a:lnTo>
                    <a:pt x="284" y="36"/>
                  </a:lnTo>
                  <a:close/>
                  <a:moveTo>
                    <a:pt x="274" y="33"/>
                  </a:moveTo>
                  <a:lnTo>
                    <a:pt x="274" y="36"/>
                  </a:lnTo>
                  <a:lnTo>
                    <a:pt x="274" y="38"/>
                  </a:lnTo>
                  <a:lnTo>
                    <a:pt x="276" y="41"/>
                  </a:lnTo>
                  <a:lnTo>
                    <a:pt x="276" y="43"/>
                  </a:lnTo>
                  <a:lnTo>
                    <a:pt x="277" y="46"/>
                  </a:lnTo>
                  <a:lnTo>
                    <a:pt x="279" y="43"/>
                  </a:lnTo>
                  <a:lnTo>
                    <a:pt x="279" y="41"/>
                  </a:lnTo>
                  <a:lnTo>
                    <a:pt x="279" y="38"/>
                  </a:lnTo>
                  <a:lnTo>
                    <a:pt x="278" y="36"/>
                  </a:lnTo>
                  <a:lnTo>
                    <a:pt x="274" y="33"/>
                  </a:lnTo>
                  <a:close/>
                  <a:moveTo>
                    <a:pt x="181" y="32"/>
                  </a:moveTo>
                  <a:lnTo>
                    <a:pt x="178" y="34"/>
                  </a:lnTo>
                  <a:lnTo>
                    <a:pt x="178" y="36"/>
                  </a:lnTo>
                  <a:lnTo>
                    <a:pt x="180" y="38"/>
                  </a:lnTo>
                  <a:lnTo>
                    <a:pt x="181" y="40"/>
                  </a:lnTo>
                  <a:lnTo>
                    <a:pt x="182" y="41"/>
                  </a:lnTo>
                  <a:lnTo>
                    <a:pt x="184" y="42"/>
                  </a:lnTo>
                  <a:lnTo>
                    <a:pt x="183" y="39"/>
                  </a:lnTo>
                  <a:lnTo>
                    <a:pt x="182" y="36"/>
                  </a:lnTo>
                  <a:lnTo>
                    <a:pt x="181" y="32"/>
                  </a:lnTo>
                  <a:close/>
                  <a:moveTo>
                    <a:pt x="289" y="32"/>
                  </a:moveTo>
                  <a:lnTo>
                    <a:pt x="288" y="33"/>
                  </a:lnTo>
                  <a:lnTo>
                    <a:pt x="288" y="33"/>
                  </a:lnTo>
                  <a:lnTo>
                    <a:pt x="288" y="36"/>
                  </a:lnTo>
                  <a:lnTo>
                    <a:pt x="289" y="37"/>
                  </a:lnTo>
                  <a:lnTo>
                    <a:pt x="290" y="38"/>
                  </a:lnTo>
                  <a:lnTo>
                    <a:pt x="291" y="37"/>
                  </a:lnTo>
                  <a:lnTo>
                    <a:pt x="291" y="34"/>
                  </a:lnTo>
                  <a:lnTo>
                    <a:pt x="291" y="33"/>
                  </a:lnTo>
                  <a:lnTo>
                    <a:pt x="290" y="32"/>
                  </a:lnTo>
                  <a:lnTo>
                    <a:pt x="289" y="32"/>
                  </a:lnTo>
                  <a:close/>
                  <a:moveTo>
                    <a:pt x="201" y="30"/>
                  </a:moveTo>
                  <a:lnTo>
                    <a:pt x="202" y="31"/>
                  </a:lnTo>
                  <a:lnTo>
                    <a:pt x="204" y="32"/>
                  </a:lnTo>
                  <a:lnTo>
                    <a:pt x="204" y="34"/>
                  </a:lnTo>
                  <a:lnTo>
                    <a:pt x="204" y="36"/>
                  </a:lnTo>
                  <a:lnTo>
                    <a:pt x="206" y="37"/>
                  </a:lnTo>
                  <a:lnTo>
                    <a:pt x="205" y="38"/>
                  </a:lnTo>
                  <a:lnTo>
                    <a:pt x="204" y="38"/>
                  </a:lnTo>
                  <a:lnTo>
                    <a:pt x="206" y="41"/>
                  </a:lnTo>
                  <a:lnTo>
                    <a:pt x="207" y="40"/>
                  </a:lnTo>
                  <a:lnTo>
                    <a:pt x="208" y="38"/>
                  </a:lnTo>
                  <a:lnTo>
                    <a:pt x="208" y="37"/>
                  </a:lnTo>
                  <a:lnTo>
                    <a:pt x="209" y="36"/>
                  </a:lnTo>
                  <a:lnTo>
                    <a:pt x="207" y="33"/>
                  </a:lnTo>
                  <a:lnTo>
                    <a:pt x="206" y="31"/>
                  </a:lnTo>
                  <a:lnTo>
                    <a:pt x="204" y="30"/>
                  </a:lnTo>
                  <a:lnTo>
                    <a:pt x="201" y="30"/>
                  </a:lnTo>
                  <a:close/>
                  <a:moveTo>
                    <a:pt x="234" y="29"/>
                  </a:moveTo>
                  <a:lnTo>
                    <a:pt x="233" y="29"/>
                  </a:lnTo>
                  <a:lnTo>
                    <a:pt x="232" y="29"/>
                  </a:lnTo>
                  <a:lnTo>
                    <a:pt x="232" y="32"/>
                  </a:lnTo>
                  <a:lnTo>
                    <a:pt x="231" y="36"/>
                  </a:lnTo>
                  <a:lnTo>
                    <a:pt x="230" y="39"/>
                  </a:lnTo>
                  <a:lnTo>
                    <a:pt x="232" y="42"/>
                  </a:lnTo>
                  <a:lnTo>
                    <a:pt x="235" y="45"/>
                  </a:lnTo>
                  <a:lnTo>
                    <a:pt x="238" y="50"/>
                  </a:lnTo>
                  <a:lnTo>
                    <a:pt x="238" y="43"/>
                  </a:lnTo>
                  <a:lnTo>
                    <a:pt x="237" y="36"/>
                  </a:lnTo>
                  <a:lnTo>
                    <a:pt x="234" y="29"/>
                  </a:lnTo>
                  <a:close/>
                  <a:moveTo>
                    <a:pt x="295" y="29"/>
                  </a:moveTo>
                  <a:lnTo>
                    <a:pt x="294" y="31"/>
                  </a:lnTo>
                  <a:lnTo>
                    <a:pt x="294" y="33"/>
                  </a:lnTo>
                  <a:lnTo>
                    <a:pt x="295" y="36"/>
                  </a:lnTo>
                  <a:lnTo>
                    <a:pt x="296" y="38"/>
                  </a:lnTo>
                  <a:lnTo>
                    <a:pt x="298" y="40"/>
                  </a:lnTo>
                  <a:lnTo>
                    <a:pt x="300" y="39"/>
                  </a:lnTo>
                  <a:lnTo>
                    <a:pt x="300" y="37"/>
                  </a:lnTo>
                  <a:lnTo>
                    <a:pt x="298" y="36"/>
                  </a:lnTo>
                  <a:lnTo>
                    <a:pt x="298" y="33"/>
                  </a:lnTo>
                  <a:lnTo>
                    <a:pt x="297" y="31"/>
                  </a:lnTo>
                  <a:lnTo>
                    <a:pt x="296" y="29"/>
                  </a:lnTo>
                  <a:lnTo>
                    <a:pt x="295" y="29"/>
                  </a:lnTo>
                  <a:close/>
                  <a:moveTo>
                    <a:pt x="250" y="28"/>
                  </a:moveTo>
                  <a:lnTo>
                    <a:pt x="246" y="32"/>
                  </a:lnTo>
                  <a:lnTo>
                    <a:pt x="246" y="38"/>
                  </a:lnTo>
                  <a:lnTo>
                    <a:pt x="248" y="43"/>
                  </a:lnTo>
                  <a:lnTo>
                    <a:pt x="253" y="48"/>
                  </a:lnTo>
                  <a:lnTo>
                    <a:pt x="255" y="42"/>
                  </a:lnTo>
                  <a:lnTo>
                    <a:pt x="254" y="36"/>
                  </a:lnTo>
                  <a:lnTo>
                    <a:pt x="250" y="28"/>
                  </a:lnTo>
                  <a:close/>
                  <a:moveTo>
                    <a:pt x="197" y="26"/>
                  </a:moveTo>
                  <a:lnTo>
                    <a:pt x="196" y="27"/>
                  </a:lnTo>
                  <a:lnTo>
                    <a:pt x="196" y="29"/>
                  </a:lnTo>
                  <a:lnTo>
                    <a:pt x="196" y="30"/>
                  </a:lnTo>
                  <a:lnTo>
                    <a:pt x="196" y="32"/>
                  </a:lnTo>
                  <a:lnTo>
                    <a:pt x="195" y="33"/>
                  </a:lnTo>
                  <a:lnTo>
                    <a:pt x="197" y="37"/>
                  </a:lnTo>
                  <a:lnTo>
                    <a:pt x="200" y="40"/>
                  </a:lnTo>
                  <a:lnTo>
                    <a:pt x="202" y="42"/>
                  </a:lnTo>
                  <a:lnTo>
                    <a:pt x="201" y="37"/>
                  </a:lnTo>
                  <a:lnTo>
                    <a:pt x="199" y="30"/>
                  </a:lnTo>
                  <a:lnTo>
                    <a:pt x="197" y="26"/>
                  </a:lnTo>
                  <a:close/>
                  <a:moveTo>
                    <a:pt x="164" y="26"/>
                  </a:moveTo>
                  <a:lnTo>
                    <a:pt x="163" y="29"/>
                  </a:lnTo>
                  <a:lnTo>
                    <a:pt x="163" y="31"/>
                  </a:lnTo>
                  <a:lnTo>
                    <a:pt x="163" y="34"/>
                  </a:lnTo>
                  <a:lnTo>
                    <a:pt x="164" y="33"/>
                  </a:lnTo>
                  <a:lnTo>
                    <a:pt x="165" y="33"/>
                  </a:lnTo>
                  <a:lnTo>
                    <a:pt x="165" y="34"/>
                  </a:lnTo>
                  <a:lnTo>
                    <a:pt x="166" y="36"/>
                  </a:lnTo>
                  <a:lnTo>
                    <a:pt x="166" y="37"/>
                  </a:lnTo>
                  <a:lnTo>
                    <a:pt x="165" y="37"/>
                  </a:lnTo>
                  <a:lnTo>
                    <a:pt x="168" y="37"/>
                  </a:lnTo>
                  <a:lnTo>
                    <a:pt x="169" y="38"/>
                  </a:lnTo>
                  <a:lnTo>
                    <a:pt x="170" y="39"/>
                  </a:lnTo>
                  <a:lnTo>
                    <a:pt x="172" y="41"/>
                  </a:lnTo>
                  <a:lnTo>
                    <a:pt x="173" y="40"/>
                  </a:lnTo>
                  <a:lnTo>
                    <a:pt x="174" y="39"/>
                  </a:lnTo>
                  <a:lnTo>
                    <a:pt x="174" y="37"/>
                  </a:lnTo>
                  <a:lnTo>
                    <a:pt x="173" y="36"/>
                  </a:lnTo>
                  <a:lnTo>
                    <a:pt x="173" y="33"/>
                  </a:lnTo>
                  <a:lnTo>
                    <a:pt x="173" y="34"/>
                  </a:lnTo>
                  <a:lnTo>
                    <a:pt x="175" y="33"/>
                  </a:lnTo>
                  <a:lnTo>
                    <a:pt x="173" y="31"/>
                  </a:lnTo>
                  <a:lnTo>
                    <a:pt x="172" y="30"/>
                  </a:lnTo>
                  <a:lnTo>
                    <a:pt x="170" y="29"/>
                  </a:lnTo>
                  <a:lnTo>
                    <a:pt x="171" y="30"/>
                  </a:lnTo>
                  <a:lnTo>
                    <a:pt x="172" y="31"/>
                  </a:lnTo>
                  <a:lnTo>
                    <a:pt x="172" y="32"/>
                  </a:lnTo>
                  <a:lnTo>
                    <a:pt x="172" y="33"/>
                  </a:lnTo>
                  <a:lnTo>
                    <a:pt x="171" y="31"/>
                  </a:lnTo>
                  <a:lnTo>
                    <a:pt x="169" y="29"/>
                  </a:lnTo>
                  <a:lnTo>
                    <a:pt x="166" y="27"/>
                  </a:lnTo>
                  <a:lnTo>
                    <a:pt x="164" y="26"/>
                  </a:lnTo>
                  <a:close/>
                  <a:moveTo>
                    <a:pt x="216" y="26"/>
                  </a:moveTo>
                  <a:lnTo>
                    <a:pt x="213" y="31"/>
                  </a:lnTo>
                  <a:lnTo>
                    <a:pt x="214" y="37"/>
                  </a:lnTo>
                  <a:lnTo>
                    <a:pt x="219" y="41"/>
                  </a:lnTo>
                  <a:lnTo>
                    <a:pt x="222" y="45"/>
                  </a:lnTo>
                  <a:lnTo>
                    <a:pt x="222" y="41"/>
                  </a:lnTo>
                  <a:lnTo>
                    <a:pt x="220" y="36"/>
                  </a:lnTo>
                  <a:lnTo>
                    <a:pt x="218" y="30"/>
                  </a:lnTo>
                  <a:lnTo>
                    <a:pt x="216" y="26"/>
                  </a:lnTo>
                  <a:close/>
                  <a:moveTo>
                    <a:pt x="2" y="25"/>
                  </a:moveTo>
                  <a:lnTo>
                    <a:pt x="2" y="28"/>
                  </a:lnTo>
                  <a:lnTo>
                    <a:pt x="3" y="32"/>
                  </a:lnTo>
                  <a:lnTo>
                    <a:pt x="4" y="36"/>
                  </a:lnTo>
                  <a:lnTo>
                    <a:pt x="13" y="40"/>
                  </a:lnTo>
                  <a:lnTo>
                    <a:pt x="22" y="45"/>
                  </a:lnTo>
                  <a:lnTo>
                    <a:pt x="25" y="45"/>
                  </a:lnTo>
                  <a:lnTo>
                    <a:pt x="27" y="45"/>
                  </a:lnTo>
                  <a:lnTo>
                    <a:pt x="29" y="46"/>
                  </a:lnTo>
                  <a:lnTo>
                    <a:pt x="30" y="48"/>
                  </a:lnTo>
                  <a:lnTo>
                    <a:pt x="50" y="54"/>
                  </a:lnTo>
                  <a:lnTo>
                    <a:pt x="67" y="62"/>
                  </a:lnTo>
                  <a:lnTo>
                    <a:pt x="87" y="68"/>
                  </a:lnTo>
                  <a:lnTo>
                    <a:pt x="90" y="69"/>
                  </a:lnTo>
                  <a:lnTo>
                    <a:pt x="94" y="72"/>
                  </a:lnTo>
                  <a:lnTo>
                    <a:pt x="98" y="73"/>
                  </a:lnTo>
                  <a:lnTo>
                    <a:pt x="102" y="72"/>
                  </a:lnTo>
                  <a:lnTo>
                    <a:pt x="104" y="68"/>
                  </a:lnTo>
                  <a:lnTo>
                    <a:pt x="106" y="65"/>
                  </a:lnTo>
                  <a:lnTo>
                    <a:pt x="72" y="52"/>
                  </a:lnTo>
                  <a:lnTo>
                    <a:pt x="37" y="37"/>
                  </a:lnTo>
                  <a:lnTo>
                    <a:pt x="2" y="25"/>
                  </a:lnTo>
                  <a:close/>
                  <a:moveTo>
                    <a:pt x="182" y="22"/>
                  </a:moveTo>
                  <a:lnTo>
                    <a:pt x="185" y="28"/>
                  </a:lnTo>
                  <a:lnTo>
                    <a:pt x="187" y="32"/>
                  </a:lnTo>
                  <a:lnTo>
                    <a:pt x="189" y="36"/>
                  </a:lnTo>
                  <a:lnTo>
                    <a:pt x="190" y="33"/>
                  </a:lnTo>
                  <a:lnTo>
                    <a:pt x="190" y="32"/>
                  </a:lnTo>
                  <a:lnTo>
                    <a:pt x="189" y="30"/>
                  </a:lnTo>
                  <a:lnTo>
                    <a:pt x="187" y="28"/>
                  </a:lnTo>
                  <a:lnTo>
                    <a:pt x="185" y="26"/>
                  </a:lnTo>
                  <a:lnTo>
                    <a:pt x="184" y="24"/>
                  </a:lnTo>
                  <a:lnTo>
                    <a:pt x="182" y="22"/>
                  </a:lnTo>
                  <a:close/>
                  <a:moveTo>
                    <a:pt x="265" y="20"/>
                  </a:moveTo>
                  <a:lnTo>
                    <a:pt x="264" y="22"/>
                  </a:lnTo>
                  <a:lnTo>
                    <a:pt x="262" y="25"/>
                  </a:lnTo>
                  <a:lnTo>
                    <a:pt x="262" y="27"/>
                  </a:lnTo>
                  <a:lnTo>
                    <a:pt x="261" y="29"/>
                  </a:lnTo>
                  <a:lnTo>
                    <a:pt x="260" y="31"/>
                  </a:lnTo>
                  <a:lnTo>
                    <a:pt x="259" y="31"/>
                  </a:lnTo>
                  <a:lnTo>
                    <a:pt x="259" y="32"/>
                  </a:lnTo>
                  <a:lnTo>
                    <a:pt x="259" y="32"/>
                  </a:lnTo>
                  <a:lnTo>
                    <a:pt x="260" y="32"/>
                  </a:lnTo>
                  <a:lnTo>
                    <a:pt x="260" y="32"/>
                  </a:lnTo>
                  <a:lnTo>
                    <a:pt x="261" y="32"/>
                  </a:lnTo>
                  <a:lnTo>
                    <a:pt x="260" y="34"/>
                  </a:lnTo>
                  <a:lnTo>
                    <a:pt x="260" y="37"/>
                  </a:lnTo>
                  <a:lnTo>
                    <a:pt x="260" y="39"/>
                  </a:lnTo>
                  <a:lnTo>
                    <a:pt x="262" y="41"/>
                  </a:lnTo>
                  <a:lnTo>
                    <a:pt x="264" y="43"/>
                  </a:lnTo>
                  <a:lnTo>
                    <a:pt x="266" y="45"/>
                  </a:lnTo>
                  <a:lnTo>
                    <a:pt x="269" y="38"/>
                  </a:lnTo>
                  <a:lnTo>
                    <a:pt x="269" y="29"/>
                  </a:lnTo>
                  <a:lnTo>
                    <a:pt x="265" y="20"/>
                  </a:lnTo>
                  <a:close/>
                  <a:moveTo>
                    <a:pt x="279" y="17"/>
                  </a:moveTo>
                  <a:lnTo>
                    <a:pt x="277" y="18"/>
                  </a:lnTo>
                  <a:lnTo>
                    <a:pt x="277" y="21"/>
                  </a:lnTo>
                  <a:lnTo>
                    <a:pt x="276" y="25"/>
                  </a:lnTo>
                  <a:lnTo>
                    <a:pt x="273" y="28"/>
                  </a:lnTo>
                  <a:lnTo>
                    <a:pt x="276" y="30"/>
                  </a:lnTo>
                  <a:lnTo>
                    <a:pt x="277" y="31"/>
                  </a:lnTo>
                  <a:lnTo>
                    <a:pt x="279" y="33"/>
                  </a:lnTo>
                  <a:lnTo>
                    <a:pt x="280" y="34"/>
                  </a:lnTo>
                  <a:lnTo>
                    <a:pt x="282" y="36"/>
                  </a:lnTo>
                  <a:lnTo>
                    <a:pt x="283" y="29"/>
                  </a:lnTo>
                  <a:lnTo>
                    <a:pt x="282" y="24"/>
                  </a:lnTo>
                  <a:lnTo>
                    <a:pt x="279" y="17"/>
                  </a:lnTo>
                  <a:close/>
                  <a:moveTo>
                    <a:pt x="292" y="16"/>
                  </a:moveTo>
                  <a:lnTo>
                    <a:pt x="290" y="18"/>
                  </a:lnTo>
                  <a:lnTo>
                    <a:pt x="289" y="20"/>
                  </a:lnTo>
                  <a:lnTo>
                    <a:pt x="289" y="22"/>
                  </a:lnTo>
                  <a:lnTo>
                    <a:pt x="288" y="25"/>
                  </a:lnTo>
                  <a:lnTo>
                    <a:pt x="289" y="27"/>
                  </a:lnTo>
                  <a:lnTo>
                    <a:pt x="290" y="28"/>
                  </a:lnTo>
                  <a:lnTo>
                    <a:pt x="291" y="29"/>
                  </a:lnTo>
                  <a:lnTo>
                    <a:pt x="292" y="31"/>
                  </a:lnTo>
                  <a:lnTo>
                    <a:pt x="293" y="29"/>
                  </a:lnTo>
                  <a:lnTo>
                    <a:pt x="293" y="26"/>
                  </a:lnTo>
                  <a:lnTo>
                    <a:pt x="294" y="22"/>
                  </a:lnTo>
                  <a:lnTo>
                    <a:pt x="293" y="19"/>
                  </a:lnTo>
                  <a:lnTo>
                    <a:pt x="292" y="16"/>
                  </a:lnTo>
                  <a:close/>
                  <a:moveTo>
                    <a:pt x="300" y="15"/>
                  </a:moveTo>
                  <a:lnTo>
                    <a:pt x="298" y="15"/>
                  </a:lnTo>
                  <a:lnTo>
                    <a:pt x="300" y="17"/>
                  </a:lnTo>
                  <a:lnTo>
                    <a:pt x="298" y="18"/>
                  </a:lnTo>
                  <a:lnTo>
                    <a:pt x="297" y="19"/>
                  </a:lnTo>
                  <a:lnTo>
                    <a:pt x="298" y="20"/>
                  </a:lnTo>
                  <a:lnTo>
                    <a:pt x="300" y="22"/>
                  </a:lnTo>
                  <a:lnTo>
                    <a:pt x="300" y="25"/>
                  </a:lnTo>
                  <a:lnTo>
                    <a:pt x="302" y="26"/>
                  </a:lnTo>
                  <a:lnTo>
                    <a:pt x="303" y="24"/>
                  </a:lnTo>
                  <a:lnTo>
                    <a:pt x="303" y="20"/>
                  </a:lnTo>
                  <a:lnTo>
                    <a:pt x="303" y="18"/>
                  </a:lnTo>
                  <a:lnTo>
                    <a:pt x="302" y="15"/>
                  </a:lnTo>
                  <a:lnTo>
                    <a:pt x="301" y="15"/>
                  </a:lnTo>
                  <a:lnTo>
                    <a:pt x="300" y="15"/>
                  </a:lnTo>
                  <a:close/>
                  <a:moveTo>
                    <a:pt x="188" y="12"/>
                  </a:moveTo>
                  <a:lnTo>
                    <a:pt x="185" y="12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3" y="16"/>
                  </a:lnTo>
                  <a:lnTo>
                    <a:pt x="183" y="18"/>
                  </a:lnTo>
                  <a:lnTo>
                    <a:pt x="184" y="20"/>
                  </a:lnTo>
                  <a:lnTo>
                    <a:pt x="185" y="21"/>
                  </a:lnTo>
                  <a:lnTo>
                    <a:pt x="186" y="24"/>
                  </a:lnTo>
                  <a:lnTo>
                    <a:pt x="186" y="24"/>
                  </a:lnTo>
                  <a:lnTo>
                    <a:pt x="185" y="24"/>
                  </a:lnTo>
                  <a:lnTo>
                    <a:pt x="185" y="25"/>
                  </a:lnTo>
                  <a:lnTo>
                    <a:pt x="187" y="25"/>
                  </a:lnTo>
                  <a:lnTo>
                    <a:pt x="188" y="25"/>
                  </a:lnTo>
                  <a:lnTo>
                    <a:pt x="189" y="27"/>
                  </a:lnTo>
                  <a:lnTo>
                    <a:pt x="189" y="28"/>
                  </a:lnTo>
                  <a:lnTo>
                    <a:pt x="190" y="29"/>
                  </a:lnTo>
                  <a:lnTo>
                    <a:pt x="193" y="29"/>
                  </a:lnTo>
                  <a:lnTo>
                    <a:pt x="193" y="27"/>
                  </a:lnTo>
                  <a:lnTo>
                    <a:pt x="194" y="25"/>
                  </a:lnTo>
                  <a:lnTo>
                    <a:pt x="195" y="22"/>
                  </a:lnTo>
                  <a:lnTo>
                    <a:pt x="194" y="20"/>
                  </a:lnTo>
                  <a:lnTo>
                    <a:pt x="193" y="18"/>
                  </a:lnTo>
                  <a:lnTo>
                    <a:pt x="193" y="18"/>
                  </a:lnTo>
                  <a:lnTo>
                    <a:pt x="194" y="18"/>
                  </a:lnTo>
                  <a:lnTo>
                    <a:pt x="193" y="17"/>
                  </a:lnTo>
                  <a:lnTo>
                    <a:pt x="190" y="16"/>
                  </a:lnTo>
                  <a:lnTo>
                    <a:pt x="189" y="15"/>
                  </a:lnTo>
                  <a:lnTo>
                    <a:pt x="188" y="14"/>
                  </a:lnTo>
                  <a:lnTo>
                    <a:pt x="188" y="12"/>
                  </a:lnTo>
                  <a:close/>
                  <a:moveTo>
                    <a:pt x="220" y="10"/>
                  </a:moveTo>
                  <a:lnTo>
                    <a:pt x="218" y="12"/>
                  </a:lnTo>
                  <a:lnTo>
                    <a:pt x="218" y="14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7" y="18"/>
                  </a:lnTo>
                  <a:lnTo>
                    <a:pt x="219" y="21"/>
                  </a:lnTo>
                  <a:lnTo>
                    <a:pt x="221" y="26"/>
                  </a:lnTo>
                  <a:lnTo>
                    <a:pt x="223" y="29"/>
                  </a:lnTo>
                  <a:lnTo>
                    <a:pt x="225" y="32"/>
                  </a:lnTo>
                  <a:lnTo>
                    <a:pt x="229" y="34"/>
                  </a:lnTo>
                  <a:lnTo>
                    <a:pt x="230" y="30"/>
                  </a:lnTo>
                  <a:lnTo>
                    <a:pt x="231" y="26"/>
                  </a:lnTo>
                  <a:lnTo>
                    <a:pt x="229" y="22"/>
                  </a:lnTo>
                  <a:lnTo>
                    <a:pt x="226" y="19"/>
                  </a:lnTo>
                  <a:lnTo>
                    <a:pt x="225" y="17"/>
                  </a:lnTo>
                  <a:lnTo>
                    <a:pt x="225" y="15"/>
                  </a:lnTo>
                  <a:lnTo>
                    <a:pt x="224" y="16"/>
                  </a:lnTo>
                  <a:lnTo>
                    <a:pt x="223" y="15"/>
                  </a:lnTo>
                  <a:lnTo>
                    <a:pt x="222" y="14"/>
                  </a:lnTo>
                  <a:lnTo>
                    <a:pt x="221" y="13"/>
                  </a:lnTo>
                  <a:lnTo>
                    <a:pt x="221" y="12"/>
                  </a:lnTo>
                  <a:lnTo>
                    <a:pt x="220" y="10"/>
                  </a:lnTo>
                  <a:close/>
                  <a:moveTo>
                    <a:pt x="238" y="9"/>
                  </a:moveTo>
                  <a:lnTo>
                    <a:pt x="236" y="9"/>
                  </a:lnTo>
                  <a:lnTo>
                    <a:pt x="235" y="10"/>
                  </a:lnTo>
                  <a:lnTo>
                    <a:pt x="235" y="12"/>
                  </a:lnTo>
                  <a:lnTo>
                    <a:pt x="235" y="14"/>
                  </a:lnTo>
                  <a:lnTo>
                    <a:pt x="235" y="15"/>
                  </a:lnTo>
                  <a:lnTo>
                    <a:pt x="235" y="16"/>
                  </a:lnTo>
                  <a:lnTo>
                    <a:pt x="234" y="17"/>
                  </a:lnTo>
                  <a:lnTo>
                    <a:pt x="235" y="22"/>
                  </a:lnTo>
                  <a:lnTo>
                    <a:pt x="238" y="30"/>
                  </a:lnTo>
                  <a:lnTo>
                    <a:pt x="243" y="36"/>
                  </a:lnTo>
                  <a:lnTo>
                    <a:pt x="245" y="31"/>
                  </a:lnTo>
                  <a:lnTo>
                    <a:pt x="246" y="27"/>
                  </a:lnTo>
                  <a:lnTo>
                    <a:pt x="246" y="21"/>
                  </a:lnTo>
                  <a:lnTo>
                    <a:pt x="242" y="17"/>
                  </a:lnTo>
                  <a:lnTo>
                    <a:pt x="243" y="17"/>
                  </a:lnTo>
                  <a:lnTo>
                    <a:pt x="243" y="16"/>
                  </a:lnTo>
                  <a:lnTo>
                    <a:pt x="243" y="15"/>
                  </a:lnTo>
                  <a:lnTo>
                    <a:pt x="242" y="16"/>
                  </a:lnTo>
                  <a:lnTo>
                    <a:pt x="241" y="15"/>
                  </a:lnTo>
                  <a:lnTo>
                    <a:pt x="240" y="14"/>
                  </a:lnTo>
                  <a:lnTo>
                    <a:pt x="240" y="12"/>
                  </a:lnTo>
                  <a:lnTo>
                    <a:pt x="240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8" y="9"/>
                  </a:lnTo>
                  <a:close/>
                  <a:moveTo>
                    <a:pt x="255" y="9"/>
                  </a:moveTo>
                  <a:lnTo>
                    <a:pt x="254" y="9"/>
                  </a:lnTo>
                  <a:lnTo>
                    <a:pt x="252" y="17"/>
                  </a:lnTo>
                  <a:lnTo>
                    <a:pt x="253" y="25"/>
                  </a:lnTo>
                  <a:lnTo>
                    <a:pt x="257" y="32"/>
                  </a:lnTo>
                  <a:lnTo>
                    <a:pt x="259" y="29"/>
                  </a:lnTo>
                  <a:lnTo>
                    <a:pt x="260" y="25"/>
                  </a:lnTo>
                  <a:lnTo>
                    <a:pt x="261" y="20"/>
                  </a:lnTo>
                  <a:lnTo>
                    <a:pt x="261" y="17"/>
                  </a:lnTo>
                  <a:lnTo>
                    <a:pt x="260" y="15"/>
                  </a:lnTo>
                  <a:lnTo>
                    <a:pt x="258" y="13"/>
                  </a:lnTo>
                  <a:lnTo>
                    <a:pt x="257" y="12"/>
                  </a:lnTo>
                  <a:lnTo>
                    <a:pt x="257" y="9"/>
                  </a:lnTo>
                  <a:lnTo>
                    <a:pt x="256" y="9"/>
                  </a:lnTo>
                  <a:lnTo>
                    <a:pt x="255" y="9"/>
                  </a:lnTo>
                  <a:lnTo>
                    <a:pt x="255" y="9"/>
                  </a:lnTo>
                  <a:close/>
                  <a:moveTo>
                    <a:pt x="160" y="9"/>
                  </a:moveTo>
                  <a:lnTo>
                    <a:pt x="159" y="9"/>
                  </a:lnTo>
                  <a:lnTo>
                    <a:pt x="160" y="10"/>
                  </a:lnTo>
                  <a:lnTo>
                    <a:pt x="160" y="12"/>
                  </a:lnTo>
                  <a:lnTo>
                    <a:pt x="160" y="14"/>
                  </a:lnTo>
                  <a:lnTo>
                    <a:pt x="162" y="13"/>
                  </a:lnTo>
                  <a:lnTo>
                    <a:pt x="160" y="9"/>
                  </a:lnTo>
                  <a:close/>
                  <a:moveTo>
                    <a:pt x="170" y="8"/>
                  </a:moveTo>
                  <a:lnTo>
                    <a:pt x="169" y="10"/>
                  </a:lnTo>
                  <a:lnTo>
                    <a:pt x="168" y="13"/>
                  </a:lnTo>
                  <a:lnTo>
                    <a:pt x="168" y="15"/>
                  </a:lnTo>
                  <a:lnTo>
                    <a:pt x="170" y="16"/>
                  </a:lnTo>
                  <a:lnTo>
                    <a:pt x="172" y="18"/>
                  </a:lnTo>
                  <a:lnTo>
                    <a:pt x="173" y="20"/>
                  </a:lnTo>
                  <a:lnTo>
                    <a:pt x="174" y="22"/>
                  </a:lnTo>
                  <a:lnTo>
                    <a:pt x="171" y="20"/>
                  </a:lnTo>
                  <a:lnTo>
                    <a:pt x="169" y="19"/>
                  </a:lnTo>
                  <a:lnTo>
                    <a:pt x="165" y="18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8" y="25"/>
                  </a:lnTo>
                  <a:lnTo>
                    <a:pt x="172" y="29"/>
                  </a:lnTo>
                  <a:lnTo>
                    <a:pt x="175" y="32"/>
                  </a:lnTo>
                  <a:lnTo>
                    <a:pt x="176" y="30"/>
                  </a:lnTo>
                  <a:lnTo>
                    <a:pt x="175" y="28"/>
                  </a:lnTo>
                  <a:lnTo>
                    <a:pt x="174" y="26"/>
                  </a:lnTo>
                  <a:lnTo>
                    <a:pt x="173" y="25"/>
                  </a:lnTo>
                  <a:lnTo>
                    <a:pt x="171" y="22"/>
                  </a:lnTo>
                  <a:lnTo>
                    <a:pt x="170" y="20"/>
                  </a:lnTo>
                  <a:lnTo>
                    <a:pt x="173" y="22"/>
                  </a:lnTo>
                  <a:lnTo>
                    <a:pt x="175" y="25"/>
                  </a:lnTo>
                  <a:lnTo>
                    <a:pt x="175" y="25"/>
                  </a:lnTo>
                  <a:lnTo>
                    <a:pt x="174" y="24"/>
                  </a:lnTo>
                  <a:lnTo>
                    <a:pt x="174" y="22"/>
                  </a:lnTo>
                  <a:lnTo>
                    <a:pt x="174" y="22"/>
                  </a:lnTo>
                  <a:lnTo>
                    <a:pt x="175" y="22"/>
                  </a:lnTo>
                  <a:lnTo>
                    <a:pt x="175" y="24"/>
                  </a:lnTo>
                  <a:lnTo>
                    <a:pt x="176" y="24"/>
                  </a:lnTo>
                  <a:lnTo>
                    <a:pt x="177" y="24"/>
                  </a:lnTo>
                  <a:lnTo>
                    <a:pt x="176" y="19"/>
                  </a:lnTo>
                  <a:lnTo>
                    <a:pt x="174" y="15"/>
                  </a:lnTo>
                  <a:lnTo>
                    <a:pt x="172" y="12"/>
                  </a:lnTo>
                  <a:lnTo>
                    <a:pt x="170" y="8"/>
                  </a:lnTo>
                  <a:close/>
                  <a:moveTo>
                    <a:pt x="0" y="7"/>
                  </a:moveTo>
                  <a:lnTo>
                    <a:pt x="1" y="9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20" y="26"/>
                  </a:lnTo>
                  <a:lnTo>
                    <a:pt x="21" y="27"/>
                  </a:lnTo>
                  <a:lnTo>
                    <a:pt x="24" y="28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7" y="29"/>
                  </a:lnTo>
                  <a:lnTo>
                    <a:pt x="29" y="30"/>
                  </a:lnTo>
                  <a:lnTo>
                    <a:pt x="31" y="31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7" y="32"/>
                  </a:lnTo>
                  <a:lnTo>
                    <a:pt x="39" y="34"/>
                  </a:lnTo>
                  <a:lnTo>
                    <a:pt x="42" y="36"/>
                  </a:lnTo>
                  <a:lnTo>
                    <a:pt x="45" y="37"/>
                  </a:lnTo>
                  <a:lnTo>
                    <a:pt x="49" y="39"/>
                  </a:lnTo>
                  <a:lnTo>
                    <a:pt x="53" y="40"/>
                  </a:lnTo>
                  <a:lnTo>
                    <a:pt x="56" y="42"/>
                  </a:lnTo>
                  <a:lnTo>
                    <a:pt x="60" y="44"/>
                  </a:lnTo>
                  <a:lnTo>
                    <a:pt x="73" y="48"/>
                  </a:lnTo>
                  <a:lnTo>
                    <a:pt x="84" y="52"/>
                  </a:lnTo>
                  <a:lnTo>
                    <a:pt x="96" y="57"/>
                  </a:lnTo>
                  <a:lnTo>
                    <a:pt x="109" y="61"/>
                  </a:lnTo>
                  <a:lnTo>
                    <a:pt x="110" y="57"/>
                  </a:lnTo>
                  <a:lnTo>
                    <a:pt x="111" y="54"/>
                  </a:lnTo>
                  <a:lnTo>
                    <a:pt x="111" y="51"/>
                  </a:lnTo>
                  <a:lnTo>
                    <a:pt x="110" y="50"/>
                  </a:lnTo>
                  <a:lnTo>
                    <a:pt x="109" y="49"/>
                  </a:lnTo>
                  <a:lnTo>
                    <a:pt x="106" y="49"/>
                  </a:lnTo>
                  <a:lnTo>
                    <a:pt x="105" y="49"/>
                  </a:lnTo>
                  <a:lnTo>
                    <a:pt x="104" y="46"/>
                  </a:lnTo>
                  <a:lnTo>
                    <a:pt x="85" y="41"/>
                  </a:lnTo>
                  <a:lnTo>
                    <a:pt x="67" y="33"/>
                  </a:lnTo>
                  <a:lnTo>
                    <a:pt x="49" y="26"/>
                  </a:lnTo>
                  <a:lnTo>
                    <a:pt x="37" y="22"/>
                  </a:lnTo>
                  <a:lnTo>
                    <a:pt x="25" y="17"/>
                  </a:lnTo>
                  <a:lnTo>
                    <a:pt x="13" y="12"/>
                  </a:lnTo>
                  <a:lnTo>
                    <a:pt x="0" y="7"/>
                  </a:lnTo>
                  <a:close/>
                  <a:moveTo>
                    <a:pt x="303" y="7"/>
                  </a:moveTo>
                  <a:lnTo>
                    <a:pt x="302" y="8"/>
                  </a:lnTo>
                  <a:lnTo>
                    <a:pt x="302" y="9"/>
                  </a:lnTo>
                  <a:lnTo>
                    <a:pt x="302" y="10"/>
                  </a:lnTo>
                  <a:lnTo>
                    <a:pt x="303" y="12"/>
                  </a:lnTo>
                  <a:lnTo>
                    <a:pt x="303" y="12"/>
                  </a:lnTo>
                  <a:lnTo>
                    <a:pt x="303" y="10"/>
                  </a:lnTo>
                  <a:lnTo>
                    <a:pt x="303" y="9"/>
                  </a:lnTo>
                  <a:lnTo>
                    <a:pt x="304" y="8"/>
                  </a:lnTo>
                  <a:lnTo>
                    <a:pt x="303" y="7"/>
                  </a:lnTo>
                  <a:close/>
                  <a:moveTo>
                    <a:pt x="269" y="5"/>
                  </a:moveTo>
                  <a:lnTo>
                    <a:pt x="268" y="7"/>
                  </a:lnTo>
                  <a:lnTo>
                    <a:pt x="267" y="8"/>
                  </a:lnTo>
                  <a:lnTo>
                    <a:pt x="266" y="9"/>
                  </a:lnTo>
                  <a:lnTo>
                    <a:pt x="267" y="9"/>
                  </a:lnTo>
                  <a:lnTo>
                    <a:pt x="267" y="10"/>
                  </a:lnTo>
                  <a:lnTo>
                    <a:pt x="267" y="12"/>
                  </a:lnTo>
                  <a:lnTo>
                    <a:pt x="266" y="13"/>
                  </a:lnTo>
                  <a:lnTo>
                    <a:pt x="267" y="16"/>
                  </a:lnTo>
                  <a:lnTo>
                    <a:pt x="268" y="19"/>
                  </a:lnTo>
                  <a:lnTo>
                    <a:pt x="269" y="22"/>
                  </a:lnTo>
                  <a:lnTo>
                    <a:pt x="270" y="25"/>
                  </a:lnTo>
                  <a:lnTo>
                    <a:pt x="272" y="26"/>
                  </a:lnTo>
                  <a:lnTo>
                    <a:pt x="273" y="24"/>
                  </a:lnTo>
                  <a:lnTo>
                    <a:pt x="273" y="20"/>
                  </a:lnTo>
                  <a:lnTo>
                    <a:pt x="274" y="17"/>
                  </a:lnTo>
                  <a:lnTo>
                    <a:pt x="276" y="15"/>
                  </a:lnTo>
                  <a:lnTo>
                    <a:pt x="274" y="13"/>
                  </a:lnTo>
                  <a:lnTo>
                    <a:pt x="273" y="12"/>
                  </a:lnTo>
                  <a:lnTo>
                    <a:pt x="272" y="10"/>
                  </a:lnTo>
                  <a:lnTo>
                    <a:pt x="272" y="9"/>
                  </a:lnTo>
                  <a:lnTo>
                    <a:pt x="273" y="7"/>
                  </a:lnTo>
                  <a:lnTo>
                    <a:pt x="271" y="7"/>
                  </a:lnTo>
                  <a:lnTo>
                    <a:pt x="270" y="7"/>
                  </a:lnTo>
                  <a:lnTo>
                    <a:pt x="269" y="5"/>
                  </a:lnTo>
                  <a:close/>
                  <a:moveTo>
                    <a:pt x="205" y="5"/>
                  </a:moveTo>
                  <a:lnTo>
                    <a:pt x="202" y="7"/>
                  </a:lnTo>
                  <a:lnTo>
                    <a:pt x="201" y="9"/>
                  </a:lnTo>
                  <a:lnTo>
                    <a:pt x="201" y="12"/>
                  </a:lnTo>
                  <a:lnTo>
                    <a:pt x="200" y="13"/>
                  </a:lnTo>
                  <a:lnTo>
                    <a:pt x="199" y="15"/>
                  </a:lnTo>
                  <a:lnTo>
                    <a:pt x="201" y="18"/>
                  </a:lnTo>
                  <a:lnTo>
                    <a:pt x="204" y="21"/>
                  </a:lnTo>
                  <a:lnTo>
                    <a:pt x="206" y="25"/>
                  </a:lnTo>
                  <a:lnTo>
                    <a:pt x="208" y="27"/>
                  </a:lnTo>
                  <a:lnTo>
                    <a:pt x="210" y="29"/>
                  </a:lnTo>
                  <a:lnTo>
                    <a:pt x="211" y="26"/>
                  </a:lnTo>
                  <a:lnTo>
                    <a:pt x="212" y="21"/>
                  </a:lnTo>
                  <a:lnTo>
                    <a:pt x="213" y="18"/>
                  </a:lnTo>
                  <a:lnTo>
                    <a:pt x="211" y="15"/>
                  </a:lnTo>
                  <a:lnTo>
                    <a:pt x="209" y="13"/>
                  </a:lnTo>
                  <a:lnTo>
                    <a:pt x="207" y="9"/>
                  </a:lnTo>
                  <a:lnTo>
                    <a:pt x="205" y="5"/>
                  </a:lnTo>
                  <a:close/>
                  <a:moveTo>
                    <a:pt x="294" y="5"/>
                  </a:moveTo>
                  <a:lnTo>
                    <a:pt x="293" y="6"/>
                  </a:lnTo>
                  <a:lnTo>
                    <a:pt x="293" y="8"/>
                  </a:lnTo>
                  <a:lnTo>
                    <a:pt x="294" y="12"/>
                  </a:lnTo>
                  <a:lnTo>
                    <a:pt x="295" y="16"/>
                  </a:lnTo>
                  <a:lnTo>
                    <a:pt x="297" y="14"/>
                  </a:lnTo>
                  <a:lnTo>
                    <a:pt x="297" y="12"/>
                  </a:lnTo>
                  <a:lnTo>
                    <a:pt x="297" y="9"/>
                  </a:lnTo>
                  <a:lnTo>
                    <a:pt x="296" y="7"/>
                  </a:lnTo>
                  <a:lnTo>
                    <a:pt x="294" y="5"/>
                  </a:lnTo>
                  <a:close/>
                  <a:moveTo>
                    <a:pt x="150" y="5"/>
                  </a:moveTo>
                  <a:lnTo>
                    <a:pt x="149" y="5"/>
                  </a:lnTo>
                  <a:lnTo>
                    <a:pt x="147" y="6"/>
                  </a:lnTo>
                  <a:lnTo>
                    <a:pt x="139" y="21"/>
                  </a:lnTo>
                  <a:lnTo>
                    <a:pt x="130" y="38"/>
                  </a:lnTo>
                  <a:lnTo>
                    <a:pt x="123" y="55"/>
                  </a:lnTo>
                  <a:lnTo>
                    <a:pt x="116" y="66"/>
                  </a:lnTo>
                  <a:lnTo>
                    <a:pt x="111" y="78"/>
                  </a:lnTo>
                  <a:lnTo>
                    <a:pt x="111" y="79"/>
                  </a:lnTo>
                  <a:lnTo>
                    <a:pt x="112" y="80"/>
                  </a:lnTo>
                  <a:lnTo>
                    <a:pt x="111" y="81"/>
                  </a:lnTo>
                  <a:lnTo>
                    <a:pt x="110" y="82"/>
                  </a:lnTo>
                  <a:lnTo>
                    <a:pt x="110" y="82"/>
                  </a:lnTo>
                  <a:lnTo>
                    <a:pt x="109" y="82"/>
                  </a:lnTo>
                  <a:lnTo>
                    <a:pt x="100" y="102"/>
                  </a:lnTo>
                  <a:lnTo>
                    <a:pt x="90" y="121"/>
                  </a:lnTo>
                  <a:lnTo>
                    <a:pt x="91" y="122"/>
                  </a:lnTo>
                  <a:lnTo>
                    <a:pt x="92" y="123"/>
                  </a:lnTo>
                  <a:lnTo>
                    <a:pt x="91" y="124"/>
                  </a:lnTo>
                  <a:lnTo>
                    <a:pt x="89" y="125"/>
                  </a:lnTo>
                  <a:lnTo>
                    <a:pt x="88" y="127"/>
                  </a:lnTo>
                  <a:lnTo>
                    <a:pt x="87" y="129"/>
                  </a:lnTo>
                  <a:lnTo>
                    <a:pt x="86" y="132"/>
                  </a:lnTo>
                  <a:lnTo>
                    <a:pt x="100" y="136"/>
                  </a:lnTo>
                  <a:lnTo>
                    <a:pt x="114" y="141"/>
                  </a:lnTo>
                  <a:lnTo>
                    <a:pt x="128" y="146"/>
                  </a:lnTo>
                  <a:lnTo>
                    <a:pt x="144" y="148"/>
                  </a:lnTo>
                  <a:lnTo>
                    <a:pt x="160" y="147"/>
                  </a:lnTo>
                  <a:lnTo>
                    <a:pt x="160" y="138"/>
                  </a:lnTo>
                  <a:lnTo>
                    <a:pt x="159" y="128"/>
                  </a:lnTo>
                  <a:lnTo>
                    <a:pt x="159" y="113"/>
                  </a:lnTo>
                  <a:lnTo>
                    <a:pt x="159" y="99"/>
                  </a:lnTo>
                  <a:lnTo>
                    <a:pt x="158" y="93"/>
                  </a:lnTo>
                  <a:lnTo>
                    <a:pt x="157" y="88"/>
                  </a:lnTo>
                  <a:lnTo>
                    <a:pt x="157" y="80"/>
                  </a:lnTo>
                  <a:lnTo>
                    <a:pt x="158" y="73"/>
                  </a:lnTo>
                  <a:lnTo>
                    <a:pt x="156" y="66"/>
                  </a:lnTo>
                  <a:lnTo>
                    <a:pt x="156" y="65"/>
                  </a:lnTo>
                  <a:lnTo>
                    <a:pt x="157" y="65"/>
                  </a:lnTo>
                  <a:lnTo>
                    <a:pt x="157" y="65"/>
                  </a:lnTo>
                  <a:lnTo>
                    <a:pt x="158" y="64"/>
                  </a:lnTo>
                  <a:lnTo>
                    <a:pt x="156" y="51"/>
                  </a:lnTo>
                  <a:lnTo>
                    <a:pt x="154" y="37"/>
                  </a:lnTo>
                  <a:lnTo>
                    <a:pt x="152" y="24"/>
                  </a:lnTo>
                  <a:lnTo>
                    <a:pt x="148" y="12"/>
                  </a:lnTo>
                  <a:lnTo>
                    <a:pt x="149" y="10"/>
                  </a:lnTo>
                  <a:lnTo>
                    <a:pt x="150" y="10"/>
                  </a:lnTo>
                  <a:lnTo>
                    <a:pt x="151" y="9"/>
                  </a:lnTo>
                  <a:lnTo>
                    <a:pt x="151" y="8"/>
                  </a:lnTo>
                  <a:lnTo>
                    <a:pt x="151" y="6"/>
                  </a:lnTo>
                  <a:lnTo>
                    <a:pt x="150" y="5"/>
                  </a:lnTo>
                  <a:close/>
                  <a:moveTo>
                    <a:pt x="283" y="4"/>
                  </a:moveTo>
                  <a:lnTo>
                    <a:pt x="281" y="4"/>
                  </a:lnTo>
                  <a:lnTo>
                    <a:pt x="280" y="7"/>
                  </a:lnTo>
                  <a:lnTo>
                    <a:pt x="280" y="9"/>
                  </a:lnTo>
                  <a:lnTo>
                    <a:pt x="281" y="13"/>
                  </a:lnTo>
                  <a:lnTo>
                    <a:pt x="282" y="15"/>
                  </a:lnTo>
                  <a:lnTo>
                    <a:pt x="283" y="18"/>
                  </a:lnTo>
                  <a:lnTo>
                    <a:pt x="284" y="20"/>
                  </a:lnTo>
                  <a:lnTo>
                    <a:pt x="286" y="19"/>
                  </a:lnTo>
                  <a:lnTo>
                    <a:pt x="286" y="17"/>
                  </a:lnTo>
                  <a:lnTo>
                    <a:pt x="288" y="15"/>
                  </a:lnTo>
                  <a:lnTo>
                    <a:pt x="289" y="13"/>
                  </a:lnTo>
                  <a:lnTo>
                    <a:pt x="286" y="10"/>
                  </a:lnTo>
                  <a:lnTo>
                    <a:pt x="285" y="8"/>
                  </a:lnTo>
                  <a:lnTo>
                    <a:pt x="283" y="6"/>
                  </a:lnTo>
                  <a:lnTo>
                    <a:pt x="285" y="6"/>
                  </a:lnTo>
                  <a:lnTo>
                    <a:pt x="284" y="4"/>
                  </a:lnTo>
                  <a:lnTo>
                    <a:pt x="283" y="4"/>
                  </a:lnTo>
                  <a:close/>
                  <a:moveTo>
                    <a:pt x="212" y="4"/>
                  </a:moveTo>
                  <a:lnTo>
                    <a:pt x="211" y="4"/>
                  </a:lnTo>
                  <a:lnTo>
                    <a:pt x="213" y="7"/>
                  </a:lnTo>
                  <a:lnTo>
                    <a:pt x="214" y="9"/>
                  </a:lnTo>
                  <a:lnTo>
                    <a:pt x="216" y="10"/>
                  </a:lnTo>
                  <a:lnTo>
                    <a:pt x="217" y="9"/>
                  </a:lnTo>
                  <a:lnTo>
                    <a:pt x="217" y="7"/>
                  </a:lnTo>
                  <a:lnTo>
                    <a:pt x="216" y="5"/>
                  </a:lnTo>
                  <a:lnTo>
                    <a:pt x="214" y="4"/>
                  </a:lnTo>
                  <a:lnTo>
                    <a:pt x="212" y="4"/>
                  </a:lnTo>
                  <a:close/>
                  <a:moveTo>
                    <a:pt x="233" y="3"/>
                  </a:moveTo>
                  <a:lnTo>
                    <a:pt x="232" y="3"/>
                  </a:lnTo>
                  <a:lnTo>
                    <a:pt x="231" y="4"/>
                  </a:lnTo>
                  <a:lnTo>
                    <a:pt x="231" y="5"/>
                  </a:lnTo>
                  <a:lnTo>
                    <a:pt x="232" y="7"/>
                  </a:lnTo>
                  <a:lnTo>
                    <a:pt x="232" y="8"/>
                  </a:lnTo>
                  <a:lnTo>
                    <a:pt x="232" y="10"/>
                  </a:lnTo>
                  <a:lnTo>
                    <a:pt x="233" y="8"/>
                  </a:lnTo>
                  <a:lnTo>
                    <a:pt x="233" y="6"/>
                  </a:lnTo>
                  <a:lnTo>
                    <a:pt x="233" y="4"/>
                  </a:lnTo>
                  <a:lnTo>
                    <a:pt x="233" y="3"/>
                  </a:lnTo>
                  <a:close/>
                  <a:moveTo>
                    <a:pt x="186" y="3"/>
                  </a:moveTo>
                  <a:lnTo>
                    <a:pt x="186" y="5"/>
                  </a:lnTo>
                  <a:lnTo>
                    <a:pt x="186" y="7"/>
                  </a:lnTo>
                  <a:lnTo>
                    <a:pt x="186" y="9"/>
                  </a:lnTo>
                  <a:lnTo>
                    <a:pt x="188" y="10"/>
                  </a:lnTo>
                  <a:lnTo>
                    <a:pt x="189" y="13"/>
                  </a:lnTo>
                  <a:lnTo>
                    <a:pt x="192" y="15"/>
                  </a:lnTo>
                  <a:lnTo>
                    <a:pt x="193" y="16"/>
                  </a:lnTo>
                  <a:lnTo>
                    <a:pt x="195" y="16"/>
                  </a:lnTo>
                  <a:lnTo>
                    <a:pt x="194" y="13"/>
                  </a:lnTo>
                  <a:lnTo>
                    <a:pt x="193" y="9"/>
                  </a:lnTo>
                  <a:lnTo>
                    <a:pt x="190" y="6"/>
                  </a:lnTo>
                  <a:lnTo>
                    <a:pt x="188" y="4"/>
                  </a:lnTo>
                  <a:lnTo>
                    <a:pt x="186" y="3"/>
                  </a:lnTo>
                  <a:close/>
                  <a:moveTo>
                    <a:pt x="174" y="2"/>
                  </a:moveTo>
                  <a:lnTo>
                    <a:pt x="175" y="3"/>
                  </a:lnTo>
                  <a:lnTo>
                    <a:pt x="175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7"/>
                  </a:lnTo>
                  <a:lnTo>
                    <a:pt x="176" y="9"/>
                  </a:lnTo>
                  <a:lnTo>
                    <a:pt x="178" y="12"/>
                  </a:lnTo>
                  <a:lnTo>
                    <a:pt x="181" y="14"/>
                  </a:lnTo>
                  <a:lnTo>
                    <a:pt x="181" y="10"/>
                  </a:lnTo>
                  <a:lnTo>
                    <a:pt x="181" y="7"/>
                  </a:lnTo>
                  <a:lnTo>
                    <a:pt x="180" y="5"/>
                  </a:lnTo>
                  <a:lnTo>
                    <a:pt x="177" y="3"/>
                  </a:lnTo>
                  <a:lnTo>
                    <a:pt x="174" y="2"/>
                  </a:lnTo>
                  <a:close/>
                  <a:moveTo>
                    <a:pt x="211" y="0"/>
                  </a:moveTo>
                  <a:lnTo>
                    <a:pt x="211" y="1"/>
                  </a:lnTo>
                  <a:lnTo>
                    <a:pt x="211" y="2"/>
                  </a:lnTo>
                  <a:lnTo>
                    <a:pt x="212" y="3"/>
                  </a:lnTo>
                  <a:lnTo>
                    <a:pt x="213" y="3"/>
                  </a:lnTo>
                  <a:lnTo>
                    <a:pt x="212" y="2"/>
                  </a:lnTo>
                  <a:lnTo>
                    <a:pt x="212" y="1"/>
                  </a:lnTo>
                  <a:lnTo>
                    <a:pt x="211" y="0"/>
                  </a:lnTo>
                  <a:close/>
                  <a:moveTo>
                    <a:pt x="277" y="0"/>
                  </a:moveTo>
                  <a:lnTo>
                    <a:pt x="278" y="1"/>
                  </a:lnTo>
                  <a:lnTo>
                    <a:pt x="278" y="3"/>
                  </a:lnTo>
                  <a:lnTo>
                    <a:pt x="279" y="2"/>
                  </a:lnTo>
                  <a:lnTo>
                    <a:pt x="279" y="1"/>
                  </a:lnTo>
                  <a:lnTo>
                    <a:pt x="279" y="0"/>
                  </a:lnTo>
                  <a:lnTo>
                    <a:pt x="278" y="0"/>
                  </a:lnTo>
                  <a:lnTo>
                    <a:pt x="27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5"/>
            <p:cNvSpPr>
              <a:spLocks noEditPoints="1"/>
            </p:cNvSpPr>
            <p:nvPr/>
          </p:nvSpPr>
          <p:spPr bwMode="auto">
            <a:xfrm>
              <a:off x="4138862" y="3152930"/>
              <a:ext cx="784578" cy="347565"/>
            </a:xfrm>
            <a:custGeom>
              <a:avLst/>
              <a:gdLst>
                <a:gd name="T0" fmla="*/ 254 w 307"/>
                <a:gd name="T1" fmla="*/ 97 h 136"/>
                <a:gd name="T2" fmla="*/ 272 w 307"/>
                <a:gd name="T3" fmla="*/ 88 h 136"/>
                <a:gd name="T4" fmla="*/ 264 w 307"/>
                <a:gd name="T5" fmla="*/ 87 h 136"/>
                <a:gd name="T6" fmla="*/ 285 w 307"/>
                <a:gd name="T7" fmla="*/ 86 h 136"/>
                <a:gd name="T8" fmla="*/ 22 w 307"/>
                <a:gd name="T9" fmla="*/ 102 h 136"/>
                <a:gd name="T10" fmla="*/ 83 w 307"/>
                <a:gd name="T11" fmla="*/ 109 h 136"/>
                <a:gd name="T12" fmla="*/ 195 w 307"/>
                <a:gd name="T13" fmla="*/ 86 h 136"/>
                <a:gd name="T14" fmla="*/ 186 w 307"/>
                <a:gd name="T15" fmla="*/ 92 h 136"/>
                <a:gd name="T16" fmla="*/ 115 w 307"/>
                <a:gd name="T17" fmla="*/ 71 h 136"/>
                <a:gd name="T18" fmla="*/ 293 w 307"/>
                <a:gd name="T19" fmla="*/ 73 h 136"/>
                <a:gd name="T20" fmla="*/ 230 w 307"/>
                <a:gd name="T21" fmla="*/ 83 h 136"/>
                <a:gd name="T22" fmla="*/ 222 w 307"/>
                <a:gd name="T23" fmla="*/ 74 h 136"/>
                <a:gd name="T24" fmla="*/ 251 w 307"/>
                <a:gd name="T25" fmla="*/ 69 h 136"/>
                <a:gd name="T26" fmla="*/ 198 w 307"/>
                <a:gd name="T27" fmla="*/ 68 h 136"/>
                <a:gd name="T28" fmla="*/ 170 w 307"/>
                <a:gd name="T29" fmla="*/ 64 h 136"/>
                <a:gd name="T30" fmla="*/ 151 w 307"/>
                <a:gd name="T31" fmla="*/ 63 h 136"/>
                <a:gd name="T32" fmla="*/ 28 w 307"/>
                <a:gd name="T33" fmla="*/ 85 h 136"/>
                <a:gd name="T34" fmla="*/ 23 w 307"/>
                <a:gd name="T35" fmla="*/ 68 h 136"/>
                <a:gd name="T36" fmla="*/ 294 w 307"/>
                <a:gd name="T37" fmla="*/ 62 h 136"/>
                <a:gd name="T38" fmla="*/ 166 w 307"/>
                <a:gd name="T39" fmla="*/ 67 h 136"/>
                <a:gd name="T40" fmla="*/ 227 w 307"/>
                <a:gd name="T41" fmla="*/ 62 h 136"/>
                <a:gd name="T42" fmla="*/ 242 w 307"/>
                <a:gd name="T43" fmla="*/ 68 h 136"/>
                <a:gd name="T44" fmla="*/ 221 w 307"/>
                <a:gd name="T45" fmla="*/ 70 h 136"/>
                <a:gd name="T46" fmla="*/ 114 w 307"/>
                <a:gd name="T47" fmla="*/ 49 h 136"/>
                <a:gd name="T48" fmla="*/ 185 w 307"/>
                <a:gd name="T49" fmla="*/ 57 h 136"/>
                <a:gd name="T50" fmla="*/ 287 w 307"/>
                <a:gd name="T51" fmla="*/ 55 h 136"/>
                <a:gd name="T52" fmla="*/ 74 w 307"/>
                <a:gd name="T53" fmla="*/ 86 h 136"/>
                <a:gd name="T54" fmla="*/ 58 w 307"/>
                <a:gd name="T55" fmla="*/ 45 h 136"/>
                <a:gd name="T56" fmla="*/ 170 w 307"/>
                <a:gd name="T57" fmla="*/ 43 h 136"/>
                <a:gd name="T58" fmla="*/ 262 w 307"/>
                <a:gd name="T59" fmla="*/ 58 h 136"/>
                <a:gd name="T60" fmla="*/ 298 w 307"/>
                <a:gd name="T61" fmla="*/ 39 h 136"/>
                <a:gd name="T62" fmla="*/ 132 w 307"/>
                <a:gd name="T63" fmla="*/ 46 h 136"/>
                <a:gd name="T64" fmla="*/ 153 w 307"/>
                <a:gd name="T65" fmla="*/ 56 h 136"/>
                <a:gd name="T66" fmla="*/ 238 w 307"/>
                <a:gd name="T67" fmla="*/ 37 h 136"/>
                <a:gd name="T68" fmla="*/ 220 w 307"/>
                <a:gd name="T69" fmla="*/ 49 h 136"/>
                <a:gd name="T70" fmla="*/ 163 w 307"/>
                <a:gd name="T71" fmla="*/ 36 h 136"/>
                <a:gd name="T72" fmla="*/ 185 w 307"/>
                <a:gd name="T73" fmla="*/ 35 h 136"/>
                <a:gd name="T74" fmla="*/ 250 w 307"/>
                <a:gd name="T75" fmla="*/ 40 h 136"/>
                <a:gd name="T76" fmla="*/ 28 w 307"/>
                <a:gd name="T77" fmla="*/ 47 h 136"/>
                <a:gd name="T78" fmla="*/ 82 w 307"/>
                <a:gd name="T79" fmla="*/ 72 h 136"/>
                <a:gd name="T80" fmla="*/ 105 w 307"/>
                <a:gd name="T81" fmla="*/ 49 h 136"/>
                <a:gd name="T82" fmla="*/ 231 w 307"/>
                <a:gd name="T83" fmla="*/ 26 h 136"/>
                <a:gd name="T84" fmla="*/ 242 w 307"/>
                <a:gd name="T85" fmla="*/ 26 h 136"/>
                <a:gd name="T86" fmla="*/ 198 w 307"/>
                <a:gd name="T87" fmla="*/ 26 h 136"/>
                <a:gd name="T88" fmla="*/ 202 w 307"/>
                <a:gd name="T89" fmla="*/ 37 h 136"/>
                <a:gd name="T90" fmla="*/ 80 w 307"/>
                <a:gd name="T91" fmla="*/ 31 h 136"/>
                <a:gd name="T92" fmla="*/ 268 w 307"/>
                <a:gd name="T93" fmla="*/ 31 h 136"/>
                <a:gd name="T94" fmla="*/ 140 w 307"/>
                <a:gd name="T95" fmla="*/ 20 h 136"/>
                <a:gd name="T96" fmla="*/ 292 w 307"/>
                <a:gd name="T97" fmla="*/ 24 h 136"/>
                <a:gd name="T98" fmla="*/ 249 w 307"/>
                <a:gd name="T99" fmla="*/ 18 h 136"/>
                <a:gd name="T100" fmla="*/ 159 w 307"/>
                <a:gd name="T101" fmla="*/ 12 h 136"/>
                <a:gd name="T102" fmla="*/ 70 w 307"/>
                <a:gd name="T103" fmla="*/ 19 h 136"/>
                <a:gd name="T104" fmla="*/ 239 w 307"/>
                <a:gd name="T105" fmla="*/ 10 h 136"/>
                <a:gd name="T106" fmla="*/ 134 w 307"/>
                <a:gd name="T107" fmla="*/ 14 h 136"/>
                <a:gd name="T108" fmla="*/ 214 w 307"/>
                <a:gd name="T109" fmla="*/ 24 h 136"/>
                <a:gd name="T110" fmla="*/ 220 w 307"/>
                <a:gd name="T111" fmla="*/ 13 h 136"/>
                <a:gd name="T112" fmla="*/ 149 w 307"/>
                <a:gd name="T113" fmla="*/ 27 h 136"/>
                <a:gd name="T114" fmla="*/ 251 w 307"/>
                <a:gd name="T115" fmla="*/ 9 h 136"/>
                <a:gd name="T116" fmla="*/ 194 w 307"/>
                <a:gd name="T117" fmla="*/ 3 h 136"/>
                <a:gd name="T118" fmla="*/ 84 w 307"/>
                <a:gd name="T119" fmla="*/ 3 h 136"/>
                <a:gd name="T120" fmla="*/ 232 w 307"/>
                <a:gd name="T121" fmla="*/ 9 h 136"/>
                <a:gd name="T122" fmla="*/ 70 w 307"/>
                <a:gd name="T12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7" h="136">
                  <a:moveTo>
                    <a:pt x="234" y="88"/>
                  </a:moveTo>
                  <a:lnTo>
                    <a:pt x="233" y="90"/>
                  </a:lnTo>
                  <a:lnTo>
                    <a:pt x="233" y="91"/>
                  </a:lnTo>
                  <a:lnTo>
                    <a:pt x="233" y="92"/>
                  </a:lnTo>
                  <a:lnTo>
                    <a:pt x="233" y="93"/>
                  </a:lnTo>
                  <a:lnTo>
                    <a:pt x="234" y="92"/>
                  </a:lnTo>
                  <a:lnTo>
                    <a:pt x="234" y="92"/>
                  </a:lnTo>
                  <a:lnTo>
                    <a:pt x="235" y="92"/>
                  </a:lnTo>
                  <a:lnTo>
                    <a:pt x="234" y="91"/>
                  </a:lnTo>
                  <a:lnTo>
                    <a:pt x="234" y="90"/>
                  </a:lnTo>
                  <a:lnTo>
                    <a:pt x="234" y="88"/>
                  </a:lnTo>
                  <a:close/>
                  <a:moveTo>
                    <a:pt x="260" y="88"/>
                  </a:moveTo>
                  <a:lnTo>
                    <a:pt x="259" y="90"/>
                  </a:lnTo>
                  <a:lnTo>
                    <a:pt x="258" y="92"/>
                  </a:lnTo>
                  <a:lnTo>
                    <a:pt x="258" y="94"/>
                  </a:lnTo>
                  <a:lnTo>
                    <a:pt x="258" y="96"/>
                  </a:lnTo>
                  <a:lnTo>
                    <a:pt x="259" y="98"/>
                  </a:lnTo>
                  <a:lnTo>
                    <a:pt x="261" y="100"/>
                  </a:lnTo>
                  <a:lnTo>
                    <a:pt x="262" y="102"/>
                  </a:lnTo>
                  <a:lnTo>
                    <a:pt x="264" y="103"/>
                  </a:lnTo>
                  <a:lnTo>
                    <a:pt x="263" y="99"/>
                  </a:lnTo>
                  <a:lnTo>
                    <a:pt x="262" y="96"/>
                  </a:lnTo>
                  <a:lnTo>
                    <a:pt x="262" y="93"/>
                  </a:lnTo>
                  <a:lnTo>
                    <a:pt x="260" y="88"/>
                  </a:lnTo>
                  <a:close/>
                  <a:moveTo>
                    <a:pt x="249" y="88"/>
                  </a:moveTo>
                  <a:lnTo>
                    <a:pt x="247" y="90"/>
                  </a:lnTo>
                  <a:lnTo>
                    <a:pt x="248" y="94"/>
                  </a:lnTo>
                  <a:lnTo>
                    <a:pt x="249" y="98"/>
                  </a:lnTo>
                  <a:lnTo>
                    <a:pt x="251" y="103"/>
                  </a:lnTo>
                  <a:lnTo>
                    <a:pt x="252" y="102"/>
                  </a:lnTo>
                  <a:lnTo>
                    <a:pt x="254" y="99"/>
                  </a:lnTo>
                  <a:lnTo>
                    <a:pt x="254" y="97"/>
                  </a:lnTo>
                  <a:lnTo>
                    <a:pt x="254" y="95"/>
                  </a:lnTo>
                  <a:lnTo>
                    <a:pt x="254" y="93"/>
                  </a:lnTo>
                  <a:lnTo>
                    <a:pt x="251" y="93"/>
                  </a:lnTo>
                  <a:lnTo>
                    <a:pt x="251" y="92"/>
                  </a:lnTo>
                  <a:lnTo>
                    <a:pt x="250" y="91"/>
                  </a:lnTo>
                  <a:lnTo>
                    <a:pt x="249" y="90"/>
                  </a:lnTo>
                  <a:lnTo>
                    <a:pt x="249" y="88"/>
                  </a:lnTo>
                  <a:close/>
                  <a:moveTo>
                    <a:pt x="191" y="87"/>
                  </a:moveTo>
                  <a:lnTo>
                    <a:pt x="190" y="87"/>
                  </a:lnTo>
                  <a:lnTo>
                    <a:pt x="190" y="88"/>
                  </a:lnTo>
                  <a:lnTo>
                    <a:pt x="191" y="90"/>
                  </a:lnTo>
                  <a:lnTo>
                    <a:pt x="191" y="91"/>
                  </a:lnTo>
                  <a:lnTo>
                    <a:pt x="192" y="91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1" y="87"/>
                  </a:lnTo>
                  <a:close/>
                  <a:moveTo>
                    <a:pt x="209" y="86"/>
                  </a:moveTo>
                  <a:lnTo>
                    <a:pt x="208" y="88"/>
                  </a:lnTo>
                  <a:lnTo>
                    <a:pt x="208" y="91"/>
                  </a:lnTo>
                  <a:lnTo>
                    <a:pt x="208" y="92"/>
                  </a:lnTo>
                  <a:lnTo>
                    <a:pt x="208" y="93"/>
                  </a:lnTo>
                  <a:lnTo>
                    <a:pt x="209" y="94"/>
                  </a:lnTo>
                  <a:lnTo>
                    <a:pt x="209" y="94"/>
                  </a:lnTo>
                  <a:lnTo>
                    <a:pt x="210" y="95"/>
                  </a:lnTo>
                  <a:lnTo>
                    <a:pt x="211" y="96"/>
                  </a:lnTo>
                  <a:lnTo>
                    <a:pt x="212" y="97"/>
                  </a:lnTo>
                  <a:lnTo>
                    <a:pt x="211" y="94"/>
                  </a:lnTo>
                  <a:lnTo>
                    <a:pt x="210" y="91"/>
                  </a:lnTo>
                  <a:lnTo>
                    <a:pt x="209" y="86"/>
                  </a:lnTo>
                  <a:close/>
                  <a:moveTo>
                    <a:pt x="274" y="85"/>
                  </a:moveTo>
                  <a:lnTo>
                    <a:pt x="272" y="86"/>
                  </a:lnTo>
                  <a:lnTo>
                    <a:pt x="272" y="88"/>
                  </a:lnTo>
                  <a:lnTo>
                    <a:pt x="272" y="91"/>
                  </a:lnTo>
                  <a:lnTo>
                    <a:pt x="273" y="93"/>
                  </a:lnTo>
                  <a:lnTo>
                    <a:pt x="274" y="95"/>
                  </a:lnTo>
                  <a:lnTo>
                    <a:pt x="275" y="98"/>
                  </a:lnTo>
                  <a:lnTo>
                    <a:pt x="278" y="100"/>
                  </a:lnTo>
                  <a:lnTo>
                    <a:pt x="278" y="97"/>
                  </a:lnTo>
                  <a:lnTo>
                    <a:pt x="278" y="95"/>
                  </a:lnTo>
                  <a:lnTo>
                    <a:pt x="276" y="92"/>
                  </a:lnTo>
                  <a:lnTo>
                    <a:pt x="275" y="88"/>
                  </a:lnTo>
                  <a:lnTo>
                    <a:pt x="274" y="85"/>
                  </a:lnTo>
                  <a:close/>
                  <a:moveTo>
                    <a:pt x="227" y="85"/>
                  </a:moveTo>
                  <a:lnTo>
                    <a:pt x="225" y="87"/>
                  </a:lnTo>
                  <a:lnTo>
                    <a:pt x="224" y="88"/>
                  </a:lnTo>
                  <a:lnTo>
                    <a:pt x="224" y="91"/>
                  </a:lnTo>
                  <a:lnTo>
                    <a:pt x="224" y="93"/>
                  </a:lnTo>
                  <a:lnTo>
                    <a:pt x="223" y="94"/>
                  </a:lnTo>
                  <a:lnTo>
                    <a:pt x="223" y="96"/>
                  </a:lnTo>
                  <a:lnTo>
                    <a:pt x="224" y="99"/>
                  </a:lnTo>
                  <a:lnTo>
                    <a:pt x="225" y="102"/>
                  </a:lnTo>
                  <a:lnTo>
                    <a:pt x="227" y="104"/>
                  </a:lnTo>
                  <a:lnTo>
                    <a:pt x="230" y="106"/>
                  </a:lnTo>
                  <a:lnTo>
                    <a:pt x="232" y="108"/>
                  </a:lnTo>
                  <a:lnTo>
                    <a:pt x="233" y="109"/>
                  </a:lnTo>
                  <a:lnTo>
                    <a:pt x="231" y="97"/>
                  </a:lnTo>
                  <a:lnTo>
                    <a:pt x="227" y="85"/>
                  </a:lnTo>
                  <a:close/>
                  <a:moveTo>
                    <a:pt x="263" y="85"/>
                  </a:moveTo>
                  <a:lnTo>
                    <a:pt x="264" y="86"/>
                  </a:lnTo>
                  <a:lnTo>
                    <a:pt x="264" y="86"/>
                  </a:lnTo>
                  <a:lnTo>
                    <a:pt x="263" y="86"/>
                  </a:lnTo>
                  <a:lnTo>
                    <a:pt x="262" y="86"/>
                  </a:lnTo>
                  <a:lnTo>
                    <a:pt x="263" y="87"/>
                  </a:lnTo>
                  <a:lnTo>
                    <a:pt x="264" y="87"/>
                  </a:lnTo>
                  <a:lnTo>
                    <a:pt x="266" y="87"/>
                  </a:lnTo>
                  <a:lnTo>
                    <a:pt x="266" y="88"/>
                  </a:lnTo>
                  <a:lnTo>
                    <a:pt x="266" y="90"/>
                  </a:lnTo>
                  <a:lnTo>
                    <a:pt x="264" y="88"/>
                  </a:lnTo>
                  <a:lnTo>
                    <a:pt x="263" y="90"/>
                  </a:lnTo>
                  <a:lnTo>
                    <a:pt x="263" y="91"/>
                  </a:lnTo>
                  <a:lnTo>
                    <a:pt x="264" y="92"/>
                  </a:lnTo>
                  <a:lnTo>
                    <a:pt x="264" y="93"/>
                  </a:lnTo>
                  <a:lnTo>
                    <a:pt x="266" y="95"/>
                  </a:lnTo>
                  <a:lnTo>
                    <a:pt x="266" y="95"/>
                  </a:lnTo>
                  <a:lnTo>
                    <a:pt x="267" y="95"/>
                  </a:lnTo>
                  <a:lnTo>
                    <a:pt x="268" y="94"/>
                  </a:lnTo>
                  <a:lnTo>
                    <a:pt x="268" y="92"/>
                  </a:lnTo>
                  <a:lnTo>
                    <a:pt x="267" y="90"/>
                  </a:lnTo>
                  <a:lnTo>
                    <a:pt x="267" y="87"/>
                  </a:lnTo>
                  <a:lnTo>
                    <a:pt x="266" y="86"/>
                  </a:lnTo>
                  <a:lnTo>
                    <a:pt x="263" y="85"/>
                  </a:lnTo>
                  <a:close/>
                  <a:moveTo>
                    <a:pt x="242" y="84"/>
                  </a:moveTo>
                  <a:lnTo>
                    <a:pt x="242" y="84"/>
                  </a:lnTo>
                  <a:lnTo>
                    <a:pt x="240" y="86"/>
                  </a:lnTo>
                  <a:lnTo>
                    <a:pt x="240" y="88"/>
                  </a:lnTo>
                  <a:lnTo>
                    <a:pt x="240" y="90"/>
                  </a:lnTo>
                  <a:lnTo>
                    <a:pt x="240" y="92"/>
                  </a:lnTo>
                  <a:lnTo>
                    <a:pt x="238" y="93"/>
                  </a:lnTo>
                  <a:lnTo>
                    <a:pt x="242" y="98"/>
                  </a:lnTo>
                  <a:lnTo>
                    <a:pt x="245" y="104"/>
                  </a:lnTo>
                  <a:lnTo>
                    <a:pt x="249" y="109"/>
                  </a:lnTo>
                  <a:lnTo>
                    <a:pt x="246" y="97"/>
                  </a:lnTo>
                  <a:lnTo>
                    <a:pt x="243" y="84"/>
                  </a:lnTo>
                  <a:lnTo>
                    <a:pt x="242" y="84"/>
                  </a:lnTo>
                  <a:close/>
                  <a:moveTo>
                    <a:pt x="285" y="83"/>
                  </a:moveTo>
                  <a:lnTo>
                    <a:pt x="285" y="86"/>
                  </a:lnTo>
                  <a:lnTo>
                    <a:pt x="284" y="90"/>
                  </a:lnTo>
                  <a:lnTo>
                    <a:pt x="285" y="91"/>
                  </a:lnTo>
                  <a:lnTo>
                    <a:pt x="286" y="93"/>
                  </a:lnTo>
                  <a:lnTo>
                    <a:pt x="287" y="95"/>
                  </a:lnTo>
                  <a:lnTo>
                    <a:pt x="290" y="97"/>
                  </a:lnTo>
                  <a:lnTo>
                    <a:pt x="290" y="93"/>
                  </a:lnTo>
                  <a:lnTo>
                    <a:pt x="290" y="90"/>
                  </a:lnTo>
                  <a:lnTo>
                    <a:pt x="287" y="86"/>
                  </a:lnTo>
                  <a:lnTo>
                    <a:pt x="285" y="83"/>
                  </a:lnTo>
                  <a:close/>
                  <a:moveTo>
                    <a:pt x="298" y="82"/>
                  </a:moveTo>
                  <a:lnTo>
                    <a:pt x="298" y="84"/>
                  </a:lnTo>
                  <a:lnTo>
                    <a:pt x="297" y="86"/>
                  </a:lnTo>
                  <a:lnTo>
                    <a:pt x="297" y="88"/>
                  </a:lnTo>
                  <a:lnTo>
                    <a:pt x="296" y="91"/>
                  </a:lnTo>
                  <a:lnTo>
                    <a:pt x="297" y="93"/>
                  </a:lnTo>
                  <a:lnTo>
                    <a:pt x="299" y="94"/>
                  </a:lnTo>
                  <a:lnTo>
                    <a:pt x="300" y="96"/>
                  </a:lnTo>
                  <a:lnTo>
                    <a:pt x="302" y="94"/>
                  </a:lnTo>
                  <a:lnTo>
                    <a:pt x="303" y="92"/>
                  </a:lnTo>
                  <a:lnTo>
                    <a:pt x="303" y="90"/>
                  </a:lnTo>
                  <a:lnTo>
                    <a:pt x="303" y="87"/>
                  </a:lnTo>
                  <a:lnTo>
                    <a:pt x="302" y="85"/>
                  </a:lnTo>
                  <a:lnTo>
                    <a:pt x="300" y="83"/>
                  </a:lnTo>
                  <a:lnTo>
                    <a:pt x="298" y="82"/>
                  </a:lnTo>
                  <a:close/>
                  <a:moveTo>
                    <a:pt x="3" y="80"/>
                  </a:moveTo>
                  <a:lnTo>
                    <a:pt x="2" y="80"/>
                  </a:lnTo>
                  <a:lnTo>
                    <a:pt x="2" y="81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2" y="92"/>
                  </a:lnTo>
                  <a:lnTo>
                    <a:pt x="12" y="96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23" y="103"/>
                  </a:lnTo>
                  <a:lnTo>
                    <a:pt x="26" y="103"/>
                  </a:lnTo>
                  <a:lnTo>
                    <a:pt x="27" y="104"/>
                  </a:lnTo>
                  <a:lnTo>
                    <a:pt x="28" y="105"/>
                  </a:lnTo>
                  <a:lnTo>
                    <a:pt x="36" y="107"/>
                  </a:lnTo>
                  <a:lnTo>
                    <a:pt x="44" y="110"/>
                  </a:lnTo>
                  <a:lnTo>
                    <a:pt x="53" y="112"/>
                  </a:lnTo>
                  <a:lnTo>
                    <a:pt x="54" y="114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6" y="114"/>
                  </a:lnTo>
                  <a:lnTo>
                    <a:pt x="86" y="127"/>
                  </a:lnTo>
                  <a:lnTo>
                    <a:pt x="116" y="136"/>
                  </a:lnTo>
                  <a:lnTo>
                    <a:pt x="117" y="134"/>
                  </a:lnTo>
                  <a:lnTo>
                    <a:pt x="119" y="132"/>
                  </a:lnTo>
                  <a:lnTo>
                    <a:pt x="120" y="131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08" y="120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4"/>
                  </a:lnTo>
                  <a:lnTo>
                    <a:pt x="88" y="112"/>
                  </a:lnTo>
                  <a:lnTo>
                    <a:pt x="86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80" y="109"/>
                  </a:lnTo>
                  <a:lnTo>
                    <a:pt x="71" y="106"/>
                  </a:lnTo>
                  <a:lnTo>
                    <a:pt x="62" y="103"/>
                  </a:lnTo>
                  <a:lnTo>
                    <a:pt x="52" y="97"/>
                  </a:lnTo>
                  <a:lnTo>
                    <a:pt x="43" y="94"/>
                  </a:lnTo>
                  <a:lnTo>
                    <a:pt x="41" y="93"/>
                  </a:lnTo>
                  <a:lnTo>
                    <a:pt x="39" y="93"/>
                  </a:lnTo>
                  <a:lnTo>
                    <a:pt x="36" y="93"/>
                  </a:lnTo>
                  <a:lnTo>
                    <a:pt x="34" y="92"/>
                  </a:lnTo>
                  <a:lnTo>
                    <a:pt x="33" y="92"/>
                  </a:lnTo>
                  <a:lnTo>
                    <a:pt x="32" y="90"/>
                  </a:lnTo>
                  <a:lnTo>
                    <a:pt x="31" y="91"/>
                  </a:lnTo>
                  <a:lnTo>
                    <a:pt x="30" y="91"/>
                  </a:lnTo>
                  <a:lnTo>
                    <a:pt x="17" y="85"/>
                  </a:lnTo>
                  <a:lnTo>
                    <a:pt x="3" y="80"/>
                  </a:lnTo>
                  <a:close/>
                  <a:moveTo>
                    <a:pt x="159" y="80"/>
                  </a:moveTo>
                  <a:lnTo>
                    <a:pt x="160" y="86"/>
                  </a:lnTo>
                  <a:lnTo>
                    <a:pt x="162" y="93"/>
                  </a:lnTo>
                  <a:lnTo>
                    <a:pt x="166" y="99"/>
                  </a:lnTo>
                  <a:lnTo>
                    <a:pt x="168" y="94"/>
                  </a:lnTo>
                  <a:lnTo>
                    <a:pt x="166" y="88"/>
                  </a:lnTo>
                  <a:lnTo>
                    <a:pt x="162" y="83"/>
                  </a:lnTo>
                  <a:lnTo>
                    <a:pt x="159" y="80"/>
                  </a:lnTo>
                  <a:close/>
                  <a:moveTo>
                    <a:pt x="192" y="78"/>
                  </a:moveTo>
                  <a:lnTo>
                    <a:pt x="192" y="80"/>
                  </a:lnTo>
                  <a:lnTo>
                    <a:pt x="192" y="82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4" y="86"/>
                  </a:lnTo>
                  <a:lnTo>
                    <a:pt x="195" y="86"/>
                  </a:lnTo>
                  <a:lnTo>
                    <a:pt x="195" y="86"/>
                  </a:lnTo>
                  <a:lnTo>
                    <a:pt x="196" y="87"/>
                  </a:lnTo>
                  <a:lnTo>
                    <a:pt x="196" y="91"/>
                  </a:lnTo>
                  <a:lnTo>
                    <a:pt x="197" y="94"/>
                  </a:lnTo>
                  <a:lnTo>
                    <a:pt x="198" y="97"/>
                  </a:lnTo>
                  <a:lnTo>
                    <a:pt x="198" y="102"/>
                  </a:lnTo>
                  <a:lnTo>
                    <a:pt x="202" y="97"/>
                  </a:lnTo>
                  <a:lnTo>
                    <a:pt x="202" y="92"/>
                  </a:lnTo>
                  <a:lnTo>
                    <a:pt x="200" y="86"/>
                  </a:lnTo>
                  <a:lnTo>
                    <a:pt x="196" y="81"/>
                  </a:lnTo>
                  <a:lnTo>
                    <a:pt x="197" y="81"/>
                  </a:lnTo>
                  <a:lnTo>
                    <a:pt x="198" y="81"/>
                  </a:lnTo>
                  <a:lnTo>
                    <a:pt x="198" y="80"/>
                  </a:lnTo>
                  <a:lnTo>
                    <a:pt x="197" y="80"/>
                  </a:lnTo>
                  <a:lnTo>
                    <a:pt x="196" y="80"/>
                  </a:lnTo>
                  <a:lnTo>
                    <a:pt x="195" y="79"/>
                  </a:lnTo>
                  <a:lnTo>
                    <a:pt x="194" y="78"/>
                  </a:lnTo>
                  <a:lnTo>
                    <a:pt x="192" y="78"/>
                  </a:lnTo>
                  <a:close/>
                  <a:moveTo>
                    <a:pt x="176" y="74"/>
                  </a:moveTo>
                  <a:lnTo>
                    <a:pt x="175" y="74"/>
                  </a:lnTo>
                  <a:lnTo>
                    <a:pt x="175" y="76"/>
                  </a:lnTo>
                  <a:lnTo>
                    <a:pt x="175" y="79"/>
                  </a:lnTo>
                  <a:lnTo>
                    <a:pt x="174" y="80"/>
                  </a:lnTo>
                  <a:lnTo>
                    <a:pt x="174" y="81"/>
                  </a:lnTo>
                  <a:lnTo>
                    <a:pt x="175" y="83"/>
                  </a:lnTo>
                  <a:lnTo>
                    <a:pt x="176" y="84"/>
                  </a:lnTo>
                  <a:lnTo>
                    <a:pt x="176" y="86"/>
                  </a:lnTo>
                  <a:lnTo>
                    <a:pt x="177" y="87"/>
                  </a:lnTo>
                  <a:lnTo>
                    <a:pt x="176" y="87"/>
                  </a:lnTo>
                  <a:lnTo>
                    <a:pt x="179" y="90"/>
                  </a:lnTo>
                  <a:lnTo>
                    <a:pt x="182" y="92"/>
                  </a:lnTo>
                  <a:lnTo>
                    <a:pt x="184" y="94"/>
                  </a:lnTo>
                  <a:lnTo>
                    <a:pt x="186" y="92"/>
                  </a:lnTo>
                  <a:lnTo>
                    <a:pt x="186" y="91"/>
                  </a:lnTo>
                  <a:lnTo>
                    <a:pt x="186" y="88"/>
                  </a:lnTo>
                  <a:lnTo>
                    <a:pt x="185" y="86"/>
                  </a:lnTo>
                  <a:lnTo>
                    <a:pt x="184" y="85"/>
                  </a:lnTo>
                  <a:lnTo>
                    <a:pt x="184" y="83"/>
                  </a:lnTo>
                  <a:lnTo>
                    <a:pt x="184" y="82"/>
                  </a:lnTo>
                  <a:lnTo>
                    <a:pt x="184" y="82"/>
                  </a:lnTo>
                  <a:lnTo>
                    <a:pt x="183" y="81"/>
                  </a:lnTo>
                  <a:lnTo>
                    <a:pt x="183" y="81"/>
                  </a:lnTo>
                  <a:lnTo>
                    <a:pt x="183" y="81"/>
                  </a:lnTo>
                  <a:lnTo>
                    <a:pt x="183" y="82"/>
                  </a:lnTo>
                  <a:lnTo>
                    <a:pt x="183" y="82"/>
                  </a:lnTo>
                  <a:lnTo>
                    <a:pt x="182" y="81"/>
                  </a:lnTo>
                  <a:lnTo>
                    <a:pt x="180" y="80"/>
                  </a:lnTo>
                  <a:lnTo>
                    <a:pt x="180" y="79"/>
                  </a:lnTo>
                  <a:lnTo>
                    <a:pt x="180" y="76"/>
                  </a:lnTo>
                  <a:lnTo>
                    <a:pt x="179" y="76"/>
                  </a:lnTo>
                  <a:lnTo>
                    <a:pt x="178" y="76"/>
                  </a:lnTo>
                  <a:lnTo>
                    <a:pt x="177" y="75"/>
                  </a:lnTo>
                  <a:lnTo>
                    <a:pt x="177" y="74"/>
                  </a:lnTo>
                  <a:lnTo>
                    <a:pt x="176" y="74"/>
                  </a:lnTo>
                  <a:close/>
                  <a:moveTo>
                    <a:pt x="300" y="73"/>
                  </a:moveTo>
                  <a:lnTo>
                    <a:pt x="302" y="75"/>
                  </a:lnTo>
                  <a:lnTo>
                    <a:pt x="303" y="79"/>
                  </a:lnTo>
                  <a:lnTo>
                    <a:pt x="304" y="81"/>
                  </a:lnTo>
                  <a:lnTo>
                    <a:pt x="306" y="83"/>
                  </a:lnTo>
                  <a:lnTo>
                    <a:pt x="306" y="81"/>
                  </a:lnTo>
                  <a:lnTo>
                    <a:pt x="306" y="79"/>
                  </a:lnTo>
                  <a:lnTo>
                    <a:pt x="305" y="76"/>
                  </a:lnTo>
                  <a:lnTo>
                    <a:pt x="303" y="74"/>
                  </a:lnTo>
                  <a:lnTo>
                    <a:pt x="300" y="73"/>
                  </a:lnTo>
                  <a:close/>
                  <a:moveTo>
                    <a:pt x="115" y="71"/>
                  </a:moveTo>
                  <a:lnTo>
                    <a:pt x="128" y="79"/>
                  </a:lnTo>
                  <a:lnTo>
                    <a:pt x="141" y="83"/>
                  </a:lnTo>
                  <a:lnTo>
                    <a:pt x="132" y="79"/>
                  </a:lnTo>
                  <a:lnTo>
                    <a:pt x="124" y="74"/>
                  </a:lnTo>
                  <a:lnTo>
                    <a:pt x="115" y="71"/>
                  </a:lnTo>
                  <a:close/>
                  <a:moveTo>
                    <a:pt x="160" y="70"/>
                  </a:moveTo>
                  <a:lnTo>
                    <a:pt x="160" y="72"/>
                  </a:lnTo>
                  <a:lnTo>
                    <a:pt x="161" y="75"/>
                  </a:lnTo>
                  <a:lnTo>
                    <a:pt x="162" y="78"/>
                  </a:lnTo>
                  <a:lnTo>
                    <a:pt x="164" y="81"/>
                  </a:lnTo>
                  <a:lnTo>
                    <a:pt x="166" y="83"/>
                  </a:lnTo>
                  <a:lnTo>
                    <a:pt x="167" y="85"/>
                  </a:lnTo>
                  <a:lnTo>
                    <a:pt x="168" y="87"/>
                  </a:lnTo>
                  <a:lnTo>
                    <a:pt x="170" y="84"/>
                  </a:lnTo>
                  <a:lnTo>
                    <a:pt x="170" y="82"/>
                  </a:lnTo>
                  <a:lnTo>
                    <a:pt x="168" y="80"/>
                  </a:lnTo>
                  <a:lnTo>
                    <a:pt x="166" y="76"/>
                  </a:lnTo>
                  <a:lnTo>
                    <a:pt x="164" y="74"/>
                  </a:lnTo>
                  <a:lnTo>
                    <a:pt x="162" y="72"/>
                  </a:lnTo>
                  <a:lnTo>
                    <a:pt x="160" y="70"/>
                  </a:lnTo>
                  <a:close/>
                  <a:moveTo>
                    <a:pt x="291" y="70"/>
                  </a:moveTo>
                  <a:lnTo>
                    <a:pt x="288" y="72"/>
                  </a:lnTo>
                  <a:lnTo>
                    <a:pt x="287" y="74"/>
                  </a:lnTo>
                  <a:lnTo>
                    <a:pt x="287" y="76"/>
                  </a:lnTo>
                  <a:lnTo>
                    <a:pt x="288" y="79"/>
                  </a:lnTo>
                  <a:lnTo>
                    <a:pt x="290" y="81"/>
                  </a:lnTo>
                  <a:lnTo>
                    <a:pt x="292" y="83"/>
                  </a:lnTo>
                  <a:lnTo>
                    <a:pt x="294" y="85"/>
                  </a:lnTo>
                  <a:lnTo>
                    <a:pt x="296" y="83"/>
                  </a:lnTo>
                  <a:lnTo>
                    <a:pt x="296" y="80"/>
                  </a:lnTo>
                  <a:lnTo>
                    <a:pt x="295" y="76"/>
                  </a:lnTo>
                  <a:lnTo>
                    <a:pt x="293" y="73"/>
                  </a:lnTo>
                  <a:lnTo>
                    <a:pt x="291" y="70"/>
                  </a:lnTo>
                  <a:close/>
                  <a:moveTo>
                    <a:pt x="278" y="70"/>
                  </a:moveTo>
                  <a:lnTo>
                    <a:pt x="276" y="71"/>
                  </a:lnTo>
                  <a:lnTo>
                    <a:pt x="275" y="73"/>
                  </a:lnTo>
                  <a:lnTo>
                    <a:pt x="275" y="75"/>
                  </a:lnTo>
                  <a:lnTo>
                    <a:pt x="275" y="79"/>
                  </a:lnTo>
                  <a:lnTo>
                    <a:pt x="278" y="82"/>
                  </a:lnTo>
                  <a:lnTo>
                    <a:pt x="279" y="84"/>
                  </a:lnTo>
                  <a:lnTo>
                    <a:pt x="282" y="85"/>
                  </a:lnTo>
                  <a:lnTo>
                    <a:pt x="283" y="83"/>
                  </a:lnTo>
                  <a:lnTo>
                    <a:pt x="284" y="81"/>
                  </a:lnTo>
                  <a:lnTo>
                    <a:pt x="283" y="78"/>
                  </a:lnTo>
                  <a:lnTo>
                    <a:pt x="282" y="74"/>
                  </a:lnTo>
                  <a:lnTo>
                    <a:pt x="280" y="72"/>
                  </a:lnTo>
                  <a:lnTo>
                    <a:pt x="278" y="70"/>
                  </a:lnTo>
                  <a:close/>
                  <a:moveTo>
                    <a:pt x="266" y="69"/>
                  </a:moveTo>
                  <a:lnTo>
                    <a:pt x="262" y="72"/>
                  </a:lnTo>
                  <a:lnTo>
                    <a:pt x="262" y="78"/>
                  </a:lnTo>
                  <a:lnTo>
                    <a:pt x="264" y="83"/>
                  </a:lnTo>
                  <a:lnTo>
                    <a:pt x="269" y="88"/>
                  </a:lnTo>
                  <a:lnTo>
                    <a:pt x="271" y="82"/>
                  </a:lnTo>
                  <a:lnTo>
                    <a:pt x="269" y="75"/>
                  </a:lnTo>
                  <a:lnTo>
                    <a:pt x="264" y="69"/>
                  </a:lnTo>
                  <a:lnTo>
                    <a:pt x="266" y="69"/>
                  </a:lnTo>
                  <a:lnTo>
                    <a:pt x="266" y="69"/>
                  </a:lnTo>
                  <a:lnTo>
                    <a:pt x="266" y="69"/>
                  </a:lnTo>
                  <a:close/>
                  <a:moveTo>
                    <a:pt x="231" y="68"/>
                  </a:moveTo>
                  <a:lnTo>
                    <a:pt x="231" y="68"/>
                  </a:lnTo>
                  <a:lnTo>
                    <a:pt x="228" y="71"/>
                  </a:lnTo>
                  <a:lnTo>
                    <a:pt x="228" y="75"/>
                  </a:lnTo>
                  <a:lnTo>
                    <a:pt x="228" y="79"/>
                  </a:lnTo>
                  <a:lnTo>
                    <a:pt x="230" y="83"/>
                  </a:lnTo>
                  <a:lnTo>
                    <a:pt x="232" y="84"/>
                  </a:lnTo>
                  <a:lnTo>
                    <a:pt x="233" y="85"/>
                  </a:lnTo>
                  <a:lnTo>
                    <a:pt x="233" y="87"/>
                  </a:lnTo>
                  <a:lnTo>
                    <a:pt x="234" y="88"/>
                  </a:lnTo>
                  <a:lnTo>
                    <a:pt x="235" y="91"/>
                  </a:lnTo>
                  <a:lnTo>
                    <a:pt x="237" y="91"/>
                  </a:lnTo>
                  <a:lnTo>
                    <a:pt x="238" y="86"/>
                  </a:lnTo>
                  <a:lnTo>
                    <a:pt x="239" y="82"/>
                  </a:lnTo>
                  <a:lnTo>
                    <a:pt x="239" y="78"/>
                  </a:lnTo>
                  <a:lnTo>
                    <a:pt x="238" y="76"/>
                  </a:lnTo>
                  <a:lnTo>
                    <a:pt x="237" y="74"/>
                  </a:lnTo>
                  <a:lnTo>
                    <a:pt x="235" y="72"/>
                  </a:lnTo>
                  <a:lnTo>
                    <a:pt x="234" y="71"/>
                  </a:lnTo>
                  <a:lnTo>
                    <a:pt x="234" y="69"/>
                  </a:lnTo>
                  <a:lnTo>
                    <a:pt x="233" y="69"/>
                  </a:lnTo>
                  <a:lnTo>
                    <a:pt x="232" y="69"/>
                  </a:lnTo>
                  <a:lnTo>
                    <a:pt x="232" y="68"/>
                  </a:lnTo>
                  <a:lnTo>
                    <a:pt x="231" y="68"/>
                  </a:lnTo>
                  <a:close/>
                  <a:moveTo>
                    <a:pt x="214" y="67"/>
                  </a:moveTo>
                  <a:lnTo>
                    <a:pt x="213" y="68"/>
                  </a:lnTo>
                  <a:lnTo>
                    <a:pt x="213" y="71"/>
                  </a:lnTo>
                  <a:lnTo>
                    <a:pt x="211" y="74"/>
                  </a:lnTo>
                  <a:lnTo>
                    <a:pt x="210" y="78"/>
                  </a:lnTo>
                  <a:lnTo>
                    <a:pt x="211" y="82"/>
                  </a:lnTo>
                  <a:lnTo>
                    <a:pt x="213" y="85"/>
                  </a:lnTo>
                  <a:lnTo>
                    <a:pt x="216" y="88"/>
                  </a:lnTo>
                  <a:lnTo>
                    <a:pt x="220" y="93"/>
                  </a:lnTo>
                  <a:lnTo>
                    <a:pt x="222" y="87"/>
                  </a:lnTo>
                  <a:lnTo>
                    <a:pt x="224" y="81"/>
                  </a:lnTo>
                  <a:lnTo>
                    <a:pt x="221" y="74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222" y="73"/>
                  </a:lnTo>
                  <a:lnTo>
                    <a:pt x="221" y="73"/>
                  </a:lnTo>
                  <a:lnTo>
                    <a:pt x="220" y="73"/>
                  </a:lnTo>
                  <a:lnTo>
                    <a:pt x="220" y="73"/>
                  </a:lnTo>
                  <a:lnTo>
                    <a:pt x="219" y="71"/>
                  </a:lnTo>
                  <a:lnTo>
                    <a:pt x="218" y="70"/>
                  </a:lnTo>
                  <a:lnTo>
                    <a:pt x="216" y="69"/>
                  </a:lnTo>
                  <a:lnTo>
                    <a:pt x="215" y="68"/>
                  </a:lnTo>
                  <a:lnTo>
                    <a:pt x="214" y="67"/>
                  </a:lnTo>
                  <a:close/>
                  <a:moveTo>
                    <a:pt x="247" y="66"/>
                  </a:moveTo>
                  <a:lnTo>
                    <a:pt x="245" y="69"/>
                  </a:lnTo>
                  <a:lnTo>
                    <a:pt x="245" y="72"/>
                  </a:lnTo>
                  <a:lnTo>
                    <a:pt x="244" y="75"/>
                  </a:lnTo>
                  <a:lnTo>
                    <a:pt x="246" y="80"/>
                  </a:lnTo>
                  <a:lnTo>
                    <a:pt x="248" y="84"/>
                  </a:lnTo>
                  <a:lnTo>
                    <a:pt x="250" y="87"/>
                  </a:lnTo>
                  <a:lnTo>
                    <a:pt x="252" y="90"/>
                  </a:lnTo>
                  <a:lnTo>
                    <a:pt x="257" y="92"/>
                  </a:lnTo>
                  <a:lnTo>
                    <a:pt x="257" y="88"/>
                  </a:lnTo>
                  <a:lnTo>
                    <a:pt x="258" y="85"/>
                  </a:lnTo>
                  <a:lnTo>
                    <a:pt x="258" y="82"/>
                  </a:lnTo>
                  <a:lnTo>
                    <a:pt x="258" y="79"/>
                  </a:lnTo>
                  <a:lnTo>
                    <a:pt x="256" y="75"/>
                  </a:lnTo>
                  <a:lnTo>
                    <a:pt x="254" y="73"/>
                  </a:lnTo>
                  <a:lnTo>
                    <a:pt x="251" y="70"/>
                  </a:lnTo>
                  <a:lnTo>
                    <a:pt x="251" y="71"/>
                  </a:lnTo>
                  <a:lnTo>
                    <a:pt x="252" y="71"/>
                  </a:lnTo>
                  <a:lnTo>
                    <a:pt x="251" y="70"/>
                  </a:lnTo>
                  <a:lnTo>
                    <a:pt x="251" y="70"/>
                  </a:lnTo>
                  <a:lnTo>
                    <a:pt x="250" y="70"/>
                  </a:lnTo>
                  <a:lnTo>
                    <a:pt x="250" y="69"/>
                  </a:lnTo>
                  <a:lnTo>
                    <a:pt x="251" y="69"/>
                  </a:lnTo>
                  <a:lnTo>
                    <a:pt x="251" y="68"/>
                  </a:lnTo>
                  <a:lnTo>
                    <a:pt x="250" y="69"/>
                  </a:lnTo>
                  <a:lnTo>
                    <a:pt x="249" y="68"/>
                  </a:lnTo>
                  <a:lnTo>
                    <a:pt x="248" y="67"/>
                  </a:lnTo>
                  <a:lnTo>
                    <a:pt x="247" y="66"/>
                  </a:lnTo>
                  <a:close/>
                  <a:moveTo>
                    <a:pt x="214" y="64"/>
                  </a:moveTo>
                  <a:lnTo>
                    <a:pt x="215" y="67"/>
                  </a:lnTo>
                  <a:lnTo>
                    <a:pt x="216" y="68"/>
                  </a:lnTo>
                  <a:lnTo>
                    <a:pt x="218" y="68"/>
                  </a:lnTo>
                  <a:lnTo>
                    <a:pt x="218" y="67"/>
                  </a:lnTo>
                  <a:lnTo>
                    <a:pt x="216" y="66"/>
                  </a:lnTo>
                  <a:lnTo>
                    <a:pt x="215" y="64"/>
                  </a:lnTo>
                  <a:lnTo>
                    <a:pt x="214" y="64"/>
                  </a:lnTo>
                  <a:close/>
                  <a:moveTo>
                    <a:pt x="198" y="64"/>
                  </a:moveTo>
                  <a:lnTo>
                    <a:pt x="197" y="66"/>
                  </a:lnTo>
                  <a:lnTo>
                    <a:pt x="197" y="66"/>
                  </a:lnTo>
                  <a:lnTo>
                    <a:pt x="197" y="67"/>
                  </a:lnTo>
                  <a:lnTo>
                    <a:pt x="196" y="67"/>
                  </a:lnTo>
                  <a:lnTo>
                    <a:pt x="195" y="67"/>
                  </a:lnTo>
                  <a:lnTo>
                    <a:pt x="196" y="69"/>
                  </a:lnTo>
                  <a:lnTo>
                    <a:pt x="196" y="71"/>
                  </a:lnTo>
                  <a:lnTo>
                    <a:pt x="195" y="72"/>
                  </a:lnTo>
                  <a:lnTo>
                    <a:pt x="197" y="76"/>
                  </a:lnTo>
                  <a:lnTo>
                    <a:pt x="198" y="79"/>
                  </a:lnTo>
                  <a:lnTo>
                    <a:pt x="200" y="81"/>
                  </a:lnTo>
                  <a:lnTo>
                    <a:pt x="202" y="84"/>
                  </a:lnTo>
                  <a:lnTo>
                    <a:pt x="204" y="87"/>
                  </a:lnTo>
                  <a:lnTo>
                    <a:pt x="207" y="82"/>
                  </a:lnTo>
                  <a:lnTo>
                    <a:pt x="204" y="78"/>
                  </a:lnTo>
                  <a:lnTo>
                    <a:pt x="201" y="73"/>
                  </a:lnTo>
                  <a:lnTo>
                    <a:pt x="197" y="68"/>
                  </a:lnTo>
                  <a:lnTo>
                    <a:pt x="198" y="68"/>
                  </a:lnTo>
                  <a:lnTo>
                    <a:pt x="199" y="68"/>
                  </a:lnTo>
                  <a:lnTo>
                    <a:pt x="199" y="67"/>
                  </a:lnTo>
                  <a:lnTo>
                    <a:pt x="198" y="66"/>
                  </a:lnTo>
                  <a:lnTo>
                    <a:pt x="198" y="64"/>
                  </a:lnTo>
                  <a:lnTo>
                    <a:pt x="198" y="64"/>
                  </a:lnTo>
                  <a:close/>
                  <a:moveTo>
                    <a:pt x="100" y="63"/>
                  </a:moveTo>
                  <a:lnTo>
                    <a:pt x="103" y="64"/>
                  </a:lnTo>
                  <a:lnTo>
                    <a:pt x="105" y="67"/>
                  </a:lnTo>
                  <a:lnTo>
                    <a:pt x="107" y="67"/>
                  </a:lnTo>
                  <a:lnTo>
                    <a:pt x="106" y="66"/>
                  </a:lnTo>
                  <a:lnTo>
                    <a:pt x="104" y="64"/>
                  </a:lnTo>
                  <a:lnTo>
                    <a:pt x="102" y="63"/>
                  </a:lnTo>
                  <a:lnTo>
                    <a:pt x="100" y="63"/>
                  </a:lnTo>
                  <a:close/>
                  <a:moveTo>
                    <a:pt x="284" y="63"/>
                  </a:moveTo>
                  <a:lnTo>
                    <a:pt x="285" y="66"/>
                  </a:lnTo>
                  <a:lnTo>
                    <a:pt x="285" y="69"/>
                  </a:lnTo>
                  <a:lnTo>
                    <a:pt x="286" y="68"/>
                  </a:lnTo>
                  <a:lnTo>
                    <a:pt x="287" y="67"/>
                  </a:lnTo>
                  <a:lnTo>
                    <a:pt x="286" y="64"/>
                  </a:lnTo>
                  <a:lnTo>
                    <a:pt x="285" y="63"/>
                  </a:lnTo>
                  <a:lnTo>
                    <a:pt x="284" y="63"/>
                  </a:lnTo>
                  <a:close/>
                  <a:moveTo>
                    <a:pt x="167" y="62"/>
                  </a:moveTo>
                  <a:lnTo>
                    <a:pt x="170" y="66"/>
                  </a:lnTo>
                  <a:lnTo>
                    <a:pt x="171" y="67"/>
                  </a:lnTo>
                  <a:lnTo>
                    <a:pt x="170" y="69"/>
                  </a:lnTo>
                  <a:lnTo>
                    <a:pt x="171" y="72"/>
                  </a:lnTo>
                  <a:lnTo>
                    <a:pt x="172" y="75"/>
                  </a:lnTo>
                  <a:lnTo>
                    <a:pt x="173" y="73"/>
                  </a:lnTo>
                  <a:lnTo>
                    <a:pt x="173" y="71"/>
                  </a:lnTo>
                  <a:lnTo>
                    <a:pt x="173" y="68"/>
                  </a:lnTo>
                  <a:lnTo>
                    <a:pt x="172" y="66"/>
                  </a:lnTo>
                  <a:lnTo>
                    <a:pt x="170" y="64"/>
                  </a:lnTo>
                  <a:lnTo>
                    <a:pt x="167" y="62"/>
                  </a:lnTo>
                  <a:close/>
                  <a:moveTo>
                    <a:pt x="271" y="62"/>
                  </a:moveTo>
                  <a:lnTo>
                    <a:pt x="271" y="63"/>
                  </a:lnTo>
                  <a:lnTo>
                    <a:pt x="271" y="66"/>
                  </a:lnTo>
                  <a:lnTo>
                    <a:pt x="271" y="67"/>
                  </a:lnTo>
                  <a:lnTo>
                    <a:pt x="272" y="69"/>
                  </a:lnTo>
                  <a:lnTo>
                    <a:pt x="273" y="70"/>
                  </a:lnTo>
                  <a:lnTo>
                    <a:pt x="274" y="69"/>
                  </a:lnTo>
                  <a:lnTo>
                    <a:pt x="274" y="67"/>
                  </a:lnTo>
                  <a:lnTo>
                    <a:pt x="274" y="64"/>
                  </a:lnTo>
                  <a:lnTo>
                    <a:pt x="273" y="62"/>
                  </a:lnTo>
                  <a:lnTo>
                    <a:pt x="271" y="62"/>
                  </a:lnTo>
                  <a:close/>
                  <a:moveTo>
                    <a:pt x="148" y="61"/>
                  </a:moveTo>
                  <a:lnTo>
                    <a:pt x="148" y="62"/>
                  </a:lnTo>
                  <a:lnTo>
                    <a:pt x="148" y="66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3"/>
                  </a:lnTo>
                  <a:lnTo>
                    <a:pt x="151" y="74"/>
                  </a:lnTo>
                  <a:lnTo>
                    <a:pt x="152" y="75"/>
                  </a:lnTo>
                  <a:lnTo>
                    <a:pt x="153" y="75"/>
                  </a:lnTo>
                  <a:lnTo>
                    <a:pt x="154" y="74"/>
                  </a:lnTo>
                  <a:lnTo>
                    <a:pt x="155" y="72"/>
                  </a:lnTo>
                  <a:lnTo>
                    <a:pt x="154" y="71"/>
                  </a:lnTo>
                  <a:lnTo>
                    <a:pt x="153" y="70"/>
                  </a:lnTo>
                  <a:lnTo>
                    <a:pt x="153" y="69"/>
                  </a:lnTo>
                  <a:lnTo>
                    <a:pt x="152" y="68"/>
                  </a:lnTo>
                  <a:lnTo>
                    <a:pt x="152" y="66"/>
                  </a:lnTo>
                  <a:lnTo>
                    <a:pt x="150" y="64"/>
                  </a:lnTo>
                  <a:lnTo>
                    <a:pt x="151" y="64"/>
                  </a:lnTo>
                  <a:lnTo>
                    <a:pt x="152" y="64"/>
                  </a:lnTo>
                  <a:lnTo>
                    <a:pt x="151" y="63"/>
                  </a:lnTo>
                  <a:lnTo>
                    <a:pt x="150" y="62"/>
                  </a:lnTo>
                  <a:lnTo>
                    <a:pt x="148" y="61"/>
                  </a:lnTo>
                  <a:close/>
                  <a:moveTo>
                    <a:pt x="129" y="60"/>
                  </a:moveTo>
                  <a:lnTo>
                    <a:pt x="129" y="63"/>
                  </a:lnTo>
                  <a:lnTo>
                    <a:pt x="130" y="66"/>
                  </a:lnTo>
                  <a:lnTo>
                    <a:pt x="131" y="68"/>
                  </a:lnTo>
                  <a:lnTo>
                    <a:pt x="134" y="68"/>
                  </a:lnTo>
                  <a:lnTo>
                    <a:pt x="137" y="68"/>
                  </a:lnTo>
                  <a:lnTo>
                    <a:pt x="136" y="66"/>
                  </a:lnTo>
                  <a:lnTo>
                    <a:pt x="135" y="64"/>
                  </a:lnTo>
                  <a:lnTo>
                    <a:pt x="132" y="62"/>
                  </a:lnTo>
                  <a:lnTo>
                    <a:pt x="131" y="61"/>
                  </a:lnTo>
                  <a:lnTo>
                    <a:pt x="129" y="60"/>
                  </a:lnTo>
                  <a:close/>
                  <a:moveTo>
                    <a:pt x="306" y="60"/>
                  </a:moveTo>
                  <a:lnTo>
                    <a:pt x="304" y="61"/>
                  </a:lnTo>
                  <a:lnTo>
                    <a:pt x="303" y="63"/>
                  </a:lnTo>
                  <a:lnTo>
                    <a:pt x="303" y="64"/>
                  </a:lnTo>
                  <a:lnTo>
                    <a:pt x="303" y="67"/>
                  </a:lnTo>
                  <a:lnTo>
                    <a:pt x="304" y="69"/>
                  </a:lnTo>
                  <a:lnTo>
                    <a:pt x="305" y="71"/>
                  </a:lnTo>
                  <a:lnTo>
                    <a:pt x="307" y="72"/>
                  </a:lnTo>
                  <a:lnTo>
                    <a:pt x="306" y="68"/>
                  </a:lnTo>
                  <a:lnTo>
                    <a:pt x="306" y="64"/>
                  </a:lnTo>
                  <a:lnTo>
                    <a:pt x="306" y="60"/>
                  </a:lnTo>
                  <a:close/>
                  <a:moveTo>
                    <a:pt x="2" y="60"/>
                  </a:moveTo>
                  <a:lnTo>
                    <a:pt x="0" y="67"/>
                  </a:lnTo>
                  <a:lnTo>
                    <a:pt x="0" y="74"/>
                  </a:lnTo>
                  <a:lnTo>
                    <a:pt x="14" y="80"/>
                  </a:lnTo>
                  <a:lnTo>
                    <a:pt x="26" y="86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29" y="86"/>
                  </a:lnTo>
                  <a:lnTo>
                    <a:pt x="30" y="87"/>
                  </a:lnTo>
                  <a:lnTo>
                    <a:pt x="31" y="88"/>
                  </a:lnTo>
                  <a:lnTo>
                    <a:pt x="35" y="88"/>
                  </a:lnTo>
                  <a:lnTo>
                    <a:pt x="40" y="90"/>
                  </a:lnTo>
                  <a:lnTo>
                    <a:pt x="44" y="91"/>
                  </a:lnTo>
                  <a:lnTo>
                    <a:pt x="48" y="94"/>
                  </a:lnTo>
                  <a:lnTo>
                    <a:pt x="52" y="94"/>
                  </a:lnTo>
                  <a:lnTo>
                    <a:pt x="55" y="95"/>
                  </a:lnTo>
                  <a:lnTo>
                    <a:pt x="58" y="97"/>
                  </a:lnTo>
                  <a:lnTo>
                    <a:pt x="60" y="99"/>
                  </a:lnTo>
                  <a:lnTo>
                    <a:pt x="65" y="99"/>
                  </a:lnTo>
                  <a:lnTo>
                    <a:pt x="69" y="100"/>
                  </a:lnTo>
                  <a:lnTo>
                    <a:pt x="74" y="103"/>
                  </a:lnTo>
                  <a:lnTo>
                    <a:pt x="76" y="105"/>
                  </a:lnTo>
                  <a:lnTo>
                    <a:pt x="89" y="108"/>
                  </a:lnTo>
                  <a:lnTo>
                    <a:pt x="100" y="112"/>
                  </a:lnTo>
                  <a:lnTo>
                    <a:pt x="112" y="118"/>
                  </a:lnTo>
                  <a:lnTo>
                    <a:pt x="125" y="120"/>
                  </a:lnTo>
                  <a:lnTo>
                    <a:pt x="125" y="118"/>
                  </a:lnTo>
                  <a:lnTo>
                    <a:pt x="126" y="116"/>
                  </a:lnTo>
                  <a:lnTo>
                    <a:pt x="126" y="114"/>
                  </a:lnTo>
                  <a:lnTo>
                    <a:pt x="101" y="102"/>
                  </a:lnTo>
                  <a:lnTo>
                    <a:pt x="76" y="90"/>
                  </a:lnTo>
                  <a:lnTo>
                    <a:pt x="50" y="79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7" y="76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23" y="68"/>
                  </a:lnTo>
                  <a:lnTo>
                    <a:pt x="2" y="60"/>
                  </a:lnTo>
                  <a:close/>
                  <a:moveTo>
                    <a:pt x="182" y="59"/>
                  </a:moveTo>
                  <a:lnTo>
                    <a:pt x="180" y="59"/>
                  </a:lnTo>
                  <a:lnTo>
                    <a:pt x="179" y="60"/>
                  </a:lnTo>
                  <a:lnTo>
                    <a:pt x="178" y="68"/>
                  </a:lnTo>
                  <a:lnTo>
                    <a:pt x="182" y="76"/>
                  </a:lnTo>
                  <a:lnTo>
                    <a:pt x="187" y="84"/>
                  </a:lnTo>
                  <a:lnTo>
                    <a:pt x="189" y="79"/>
                  </a:lnTo>
                  <a:lnTo>
                    <a:pt x="188" y="72"/>
                  </a:lnTo>
                  <a:lnTo>
                    <a:pt x="185" y="66"/>
                  </a:lnTo>
                  <a:lnTo>
                    <a:pt x="182" y="59"/>
                  </a:lnTo>
                  <a:close/>
                  <a:moveTo>
                    <a:pt x="199" y="59"/>
                  </a:moveTo>
                  <a:lnTo>
                    <a:pt x="197" y="60"/>
                  </a:lnTo>
                  <a:lnTo>
                    <a:pt x="197" y="62"/>
                  </a:lnTo>
                  <a:lnTo>
                    <a:pt x="198" y="63"/>
                  </a:lnTo>
                  <a:lnTo>
                    <a:pt x="199" y="64"/>
                  </a:lnTo>
                  <a:lnTo>
                    <a:pt x="200" y="67"/>
                  </a:lnTo>
                  <a:lnTo>
                    <a:pt x="201" y="67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199" y="59"/>
                  </a:lnTo>
                  <a:close/>
                  <a:moveTo>
                    <a:pt x="293" y="59"/>
                  </a:moveTo>
                  <a:lnTo>
                    <a:pt x="291" y="61"/>
                  </a:lnTo>
                  <a:lnTo>
                    <a:pt x="291" y="63"/>
                  </a:lnTo>
                  <a:lnTo>
                    <a:pt x="291" y="64"/>
                  </a:lnTo>
                  <a:lnTo>
                    <a:pt x="292" y="67"/>
                  </a:lnTo>
                  <a:lnTo>
                    <a:pt x="294" y="69"/>
                  </a:lnTo>
                  <a:lnTo>
                    <a:pt x="295" y="71"/>
                  </a:lnTo>
                  <a:lnTo>
                    <a:pt x="297" y="72"/>
                  </a:lnTo>
                  <a:lnTo>
                    <a:pt x="297" y="69"/>
                  </a:lnTo>
                  <a:lnTo>
                    <a:pt x="296" y="64"/>
                  </a:lnTo>
                  <a:lnTo>
                    <a:pt x="294" y="62"/>
                  </a:lnTo>
                  <a:lnTo>
                    <a:pt x="293" y="59"/>
                  </a:lnTo>
                  <a:close/>
                  <a:moveTo>
                    <a:pt x="272" y="59"/>
                  </a:moveTo>
                  <a:lnTo>
                    <a:pt x="272" y="60"/>
                  </a:lnTo>
                  <a:lnTo>
                    <a:pt x="273" y="61"/>
                  </a:lnTo>
                  <a:lnTo>
                    <a:pt x="274" y="62"/>
                  </a:lnTo>
                  <a:lnTo>
                    <a:pt x="274" y="61"/>
                  </a:lnTo>
                  <a:lnTo>
                    <a:pt x="273" y="60"/>
                  </a:lnTo>
                  <a:lnTo>
                    <a:pt x="272" y="59"/>
                  </a:lnTo>
                  <a:close/>
                  <a:moveTo>
                    <a:pt x="280" y="59"/>
                  </a:moveTo>
                  <a:lnTo>
                    <a:pt x="279" y="61"/>
                  </a:lnTo>
                  <a:lnTo>
                    <a:pt x="279" y="64"/>
                  </a:lnTo>
                  <a:lnTo>
                    <a:pt x="280" y="68"/>
                  </a:lnTo>
                  <a:lnTo>
                    <a:pt x="283" y="70"/>
                  </a:lnTo>
                  <a:lnTo>
                    <a:pt x="283" y="68"/>
                  </a:lnTo>
                  <a:lnTo>
                    <a:pt x="282" y="64"/>
                  </a:lnTo>
                  <a:lnTo>
                    <a:pt x="281" y="61"/>
                  </a:lnTo>
                  <a:lnTo>
                    <a:pt x="280" y="60"/>
                  </a:lnTo>
                  <a:lnTo>
                    <a:pt x="280" y="59"/>
                  </a:lnTo>
                  <a:close/>
                  <a:moveTo>
                    <a:pt x="163" y="59"/>
                  </a:moveTo>
                  <a:lnTo>
                    <a:pt x="163" y="59"/>
                  </a:lnTo>
                  <a:lnTo>
                    <a:pt x="162" y="59"/>
                  </a:lnTo>
                  <a:lnTo>
                    <a:pt x="161" y="59"/>
                  </a:lnTo>
                  <a:lnTo>
                    <a:pt x="162" y="61"/>
                  </a:lnTo>
                  <a:lnTo>
                    <a:pt x="162" y="63"/>
                  </a:lnTo>
                  <a:lnTo>
                    <a:pt x="162" y="64"/>
                  </a:lnTo>
                  <a:lnTo>
                    <a:pt x="161" y="67"/>
                  </a:lnTo>
                  <a:lnTo>
                    <a:pt x="163" y="69"/>
                  </a:lnTo>
                  <a:lnTo>
                    <a:pt x="164" y="71"/>
                  </a:lnTo>
                  <a:lnTo>
                    <a:pt x="166" y="73"/>
                  </a:lnTo>
                  <a:lnTo>
                    <a:pt x="168" y="74"/>
                  </a:lnTo>
                  <a:lnTo>
                    <a:pt x="167" y="71"/>
                  </a:lnTo>
                  <a:lnTo>
                    <a:pt x="166" y="67"/>
                  </a:lnTo>
                  <a:lnTo>
                    <a:pt x="165" y="63"/>
                  </a:lnTo>
                  <a:lnTo>
                    <a:pt x="163" y="59"/>
                  </a:lnTo>
                  <a:close/>
                  <a:moveTo>
                    <a:pt x="248" y="58"/>
                  </a:moveTo>
                  <a:lnTo>
                    <a:pt x="248" y="59"/>
                  </a:lnTo>
                  <a:lnTo>
                    <a:pt x="248" y="59"/>
                  </a:lnTo>
                  <a:lnTo>
                    <a:pt x="248" y="60"/>
                  </a:lnTo>
                  <a:lnTo>
                    <a:pt x="247" y="61"/>
                  </a:lnTo>
                  <a:lnTo>
                    <a:pt x="247" y="62"/>
                  </a:lnTo>
                  <a:lnTo>
                    <a:pt x="249" y="64"/>
                  </a:lnTo>
                  <a:lnTo>
                    <a:pt x="251" y="67"/>
                  </a:lnTo>
                  <a:lnTo>
                    <a:pt x="254" y="69"/>
                  </a:lnTo>
                  <a:lnTo>
                    <a:pt x="254" y="67"/>
                  </a:lnTo>
                  <a:lnTo>
                    <a:pt x="252" y="63"/>
                  </a:lnTo>
                  <a:lnTo>
                    <a:pt x="250" y="60"/>
                  </a:lnTo>
                  <a:lnTo>
                    <a:pt x="249" y="59"/>
                  </a:lnTo>
                  <a:lnTo>
                    <a:pt x="248" y="58"/>
                  </a:lnTo>
                  <a:close/>
                  <a:moveTo>
                    <a:pt x="88" y="58"/>
                  </a:moveTo>
                  <a:lnTo>
                    <a:pt x="91" y="60"/>
                  </a:lnTo>
                  <a:lnTo>
                    <a:pt x="94" y="61"/>
                  </a:lnTo>
                  <a:lnTo>
                    <a:pt x="98" y="62"/>
                  </a:lnTo>
                  <a:lnTo>
                    <a:pt x="94" y="60"/>
                  </a:lnTo>
                  <a:lnTo>
                    <a:pt x="91" y="59"/>
                  </a:lnTo>
                  <a:lnTo>
                    <a:pt x="88" y="58"/>
                  </a:lnTo>
                  <a:close/>
                  <a:moveTo>
                    <a:pt x="222" y="57"/>
                  </a:moveTo>
                  <a:lnTo>
                    <a:pt x="224" y="63"/>
                  </a:lnTo>
                  <a:lnTo>
                    <a:pt x="225" y="70"/>
                  </a:lnTo>
                  <a:lnTo>
                    <a:pt x="227" y="69"/>
                  </a:lnTo>
                  <a:lnTo>
                    <a:pt x="227" y="68"/>
                  </a:lnTo>
                  <a:lnTo>
                    <a:pt x="227" y="67"/>
                  </a:lnTo>
                  <a:lnTo>
                    <a:pt x="227" y="66"/>
                  </a:lnTo>
                  <a:lnTo>
                    <a:pt x="228" y="64"/>
                  </a:lnTo>
                  <a:lnTo>
                    <a:pt x="227" y="62"/>
                  </a:lnTo>
                  <a:lnTo>
                    <a:pt x="226" y="61"/>
                  </a:lnTo>
                  <a:lnTo>
                    <a:pt x="224" y="60"/>
                  </a:lnTo>
                  <a:lnTo>
                    <a:pt x="225" y="60"/>
                  </a:lnTo>
                  <a:lnTo>
                    <a:pt x="226" y="59"/>
                  </a:lnTo>
                  <a:lnTo>
                    <a:pt x="226" y="58"/>
                  </a:lnTo>
                  <a:lnTo>
                    <a:pt x="225" y="59"/>
                  </a:lnTo>
                  <a:lnTo>
                    <a:pt x="224" y="59"/>
                  </a:lnTo>
                  <a:lnTo>
                    <a:pt x="223" y="59"/>
                  </a:lnTo>
                  <a:lnTo>
                    <a:pt x="224" y="58"/>
                  </a:lnTo>
                  <a:lnTo>
                    <a:pt x="224" y="58"/>
                  </a:lnTo>
                  <a:lnTo>
                    <a:pt x="223" y="58"/>
                  </a:lnTo>
                  <a:lnTo>
                    <a:pt x="223" y="58"/>
                  </a:lnTo>
                  <a:lnTo>
                    <a:pt x="223" y="58"/>
                  </a:lnTo>
                  <a:lnTo>
                    <a:pt x="222" y="58"/>
                  </a:lnTo>
                  <a:lnTo>
                    <a:pt x="222" y="57"/>
                  </a:lnTo>
                  <a:close/>
                  <a:moveTo>
                    <a:pt x="264" y="57"/>
                  </a:moveTo>
                  <a:lnTo>
                    <a:pt x="264" y="59"/>
                  </a:lnTo>
                  <a:lnTo>
                    <a:pt x="264" y="61"/>
                  </a:lnTo>
                  <a:lnTo>
                    <a:pt x="264" y="63"/>
                  </a:lnTo>
                  <a:lnTo>
                    <a:pt x="266" y="66"/>
                  </a:lnTo>
                  <a:lnTo>
                    <a:pt x="266" y="68"/>
                  </a:lnTo>
                  <a:lnTo>
                    <a:pt x="268" y="69"/>
                  </a:lnTo>
                  <a:lnTo>
                    <a:pt x="270" y="70"/>
                  </a:lnTo>
                  <a:lnTo>
                    <a:pt x="269" y="68"/>
                  </a:lnTo>
                  <a:lnTo>
                    <a:pt x="269" y="64"/>
                  </a:lnTo>
                  <a:lnTo>
                    <a:pt x="268" y="61"/>
                  </a:lnTo>
                  <a:lnTo>
                    <a:pt x="267" y="59"/>
                  </a:lnTo>
                  <a:lnTo>
                    <a:pt x="264" y="57"/>
                  </a:lnTo>
                  <a:close/>
                  <a:moveTo>
                    <a:pt x="239" y="57"/>
                  </a:moveTo>
                  <a:lnTo>
                    <a:pt x="240" y="60"/>
                  </a:lnTo>
                  <a:lnTo>
                    <a:pt x="240" y="64"/>
                  </a:lnTo>
                  <a:lnTo>
                    <a:pt x="242" y="68"/>
                  </a:lnTo>
                  <a:lnTo>
                    <a:pt x="243" y="70"/>
                  </a:lnTo>
                  <a:lnTo>
                    <a:pt x="244" y="69"/>
                  </a:lnTo>
                  <a:lnTo>
                    <a:pt x="244" y="67"/>
                  </a:lnTo>
                  <a:lnTo>
                    <a:pt x="244" y="64"/>
                  </a:lnTo>
                  <a:lnTo>
                    <a:pt x="244" y="62"/>
                  </a:lnTo>
                  <a:lnTo>
                    <a:pt x="243" y="60"/>
                  </a:lnTo>
                  <a:lnTo>
                    <a:pt x="242" y="58"/>
                  </a:lnTo>
                  <a:lnTo>
                    <a:pt x="239" y="57"/>
                  </a:lnTo>
                  <a:close/>
                  <a:moveTo>
                    <a:pt x="149" y="57"/>
                  </a:moveTo>
                  <a:lnTo>
                    <a:pt x="150" y="60"/>
                  </a:lnTo>
                  <a:lnTo>
                    <a:pt x="153" y="62"/>
                  </a:lnTo>
                  <a:lnTo>
                    <a:pt x="155" y="66"/>
                  </a:lnTo>
                  <a:lnTo>
                    <a:pt x="158" y="67"/>
                  </a:lnTo>
                  <a:lnTo>
                    <a:pt x="156" y="64"/>
                  </a:lnTo>
                  <a:lnTo>
                    <a:pt x="155" y="63"/>
                  </a:lnTo>
                  <a:lnTo>
                    <a:pt x="154" y="61"/>
                  </a:lnTo>
                  <a:lnTo>
                    <a:pt x="153" y="60"/>
                  </a:lnTo>
                  <a:lnTo>
                    <a:pt x="154" y="60"/>
                  </a:lnTo>
                  <a:lnTo>
                    <a:pt x="155" y="60"/>
                  </a:lnTo>
                  <a:lnTo>
                    <a:pt x="154" y="59"/>
                  </a:lnTo>
                  <a:lnTo>
                    <a:pt x="152" y="59"/>
                  </a:lnTo>
                  <a:lnTo>
                    <a:pt x="151" y="58"/>
                  </a:lnTo>
                  <a:lnTo>
                    <a:pt x="150" y="57"/>
                  </a:lnTo>
                  <a:lnTo>
                    <a:pt x="149" y="57"/>
                  </a:lnTo>
                  <a:close/>
                  <a:moveTo>
                    <a:pt x="218" y="56"/>
                  </a:moveTo>
                  <a:lnTo>
                    <a:pt x="216" y="58"/>
                  </a:lnTo>
                  <a:lnTo>
                    <a:pt x="215" y="60"/>
                  </a:lnTo>
                  <a:lnTo>
                    <a:pt x="215" y="62"/>
                  </a:lnTo>
                  <a:lnTo>
                    <a:pt x="216" y="64"/>
                  </a:lnTo>
                  <a:lnTo>
                    <a:pt x="218" y="66"/>
                  </a:lnTo>
                  <a:lnTo>
                    <a:pt x="219" y="68"/>
                  </a:lnTo>
                  <a:lnTo>
                    <a:pt x="221" y="70"/>
                  </a:lnTo>
                  <a:lnTo>
                    <a:pt x="222" y="71"/>
                  </a:lnTo>
                  <a:lnTo>
                    <a:pt x="223" y="72"/>
                  </a:lnTo>
                  <a:lnTo>
                    <a:pt x="224" y="72"/>
                  </a:lnTo>
                  <a:lnTo>
                    <a:pt x="222" y="69"/>
                  </a:lnTo>
                  <a:lnTo>
                    <a:pt x="221" y="64"/>
                  </a:lnTo>
                  <a:lnTo>
                    <a:pt x="220" y="60"/>
                  </a:lnTo>
                  <a:lnTo>
                    <a:pt x="218" y="56"/>
                  </a:lnTo>
                  <a:close/>
                  <a:moveTo>
                    <a:pt x="235" y="54"/>
                  </a:moveTo>
                  <a:lnTo>
                    <a:pt x="233" y="57"/>
                  </a:lnTo>
                  <a:lnTo>
                    <a:pt x="232" y="61"/>
                  </a:lnTo>
                  <a:lnTo>
                    <a:pt x="232" y="64"/>
                  </a:lnTo>
                  <a:lnTo>
                    <a:pt x="234" y="66"/>
                  </a:lnTo>
                  <a:lnTo>
                    <a:pt x="235" y="67"/>
                  </a:lnTo>
                  <a:lnTo>
                    <a:pt x="236" y="69"/>
                  </a:lnTo>
                  <a:lnTo>
                    <a:pt x="237" y="70"/>
                  </a:lnTo>
                  <a:lnTo>
                    <a:pt x="239" y="71"/>
                  </a:lnTo>
                  <a:lnTo>
                    <a:pt x="239" y="67"/>
                  </a:lnTo>
                  <a:lnTo>
                    <a:pt x="238" y="62"/>
                  </a:lnTo>
                  <a:lnTo>
                    <a:pt x="237" y="57"/>
                  </a:lnTo>
                  <a:lnTo>
                    <a:pt x="235" y="54"/>
                  </a:lnTo>
                  <a:close/>
                  <a:moveTo>
                    <a:pt x="114" y="49"/>
                  </a:moveTo>
                  <a:lnTo>
                    <a:pt x="114" y="52"/>
                  </a:lnTo>
                  <a:lnTo>
                    <a:pt x="113" y="56"/>
                  </a:lnTo>
                  <a:lnTo>
                    <a:pt x="114" y="59"/>
                  </a:lnTo>
                  <a:lnTo>
                    <a:pt x="117" y="61"/>
                  </a:lnTo>
                  <a:lnTo>
                    <a:pt x="120" y="63"/>
                  </a:lnTo>
                  <a:lnTo>
                    <a:pt x="125" y="64"/>
                  </a:lnTo>
                  <a:lnTo>
                    <a:pt x="124" y="61"/>
                  </a:lnTo>
                  <a:lnTo>
                    <a:pt x="123" y="58"/>
                  </a:lnTo>
                  <a:lnTo>
                    <a:pt x="119" y="55"/>
                  </a:lnTo>
                  <a:lnTo>
                    <a:pt x="117" y="52"/>
                  </a:lnTo>
                  <a:lnTo>
                    <a:pt x="114" y="49"/>
                  </a:lnTo>
                  <a:close/>
                  <a:moveTo>
                    <a:pt x="71" y="49"/>
                  </a:moveTo>
                  <a:lnTo>
                    <a:pt x="70" y="50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4" y="51"/>
                  </a:lnTo>
                  <a:lnTo>
                    <a:pt x="72" y="50"/>
                  </a:lnTo>
                  <a:lnTo>
                    <a:pt x="71" y="49"/>
                  </a:lnTo>
                  <a:close/>
                  <a:moveTo>
                    <a:pt x="201" y="49"/>
                  </a:moveTo>
                  <a:lnTo>
                    <a:pt x="200" y="49"/>
                  </a:lnTo>
                  <a:lnTo>
                    <a:pt x="201" y="54"/>
                  </a:lnTo>
                  <a:lnTo>
                    <a:pt x="201" y="57"/>
                  </a:lnTo>
                  <a:lnTo>
                    <a:pt x="202" y="60"/>
                  </a:lnTo>
                  <a:lnTo>
                    <a:pt x="203" y="63"/>
                  </a:lnTo>
                  <a:lnTo>
                    <a:pt x="206" y="67"/>
                  </a:lnTo>
                  <a:lnTo>
                    <a:pt x="206" y="69"/>
                  </a:lnTo>
                  <a:lnTo>
                    <a:pt x="206" y="71"/>
                  </a:lnTo>
                  <a:lnTo>
                    <a:pt x="207" y="73"/>
                  </a:lnTo>
                  <a:lnTo>
                    <a:pt x="208" y="75"/>
                  </a:lnTo>
                  <a:lnTo>
                    <a:pt x="211" y="69"/>
                  </a:lnTo>
                  <a:lnTo>
                    <a:pt x="210" y="61"/>
                  </a:lnTo>
                  <a:lnTo>
                    <a:pt x="206" y="55"/>
                  </a:lnTo>
                  <a:lnTo>
                    <a:pt x="207" y="54"/>
                  </a:lnTo>
                  <a:lnTo>
                    <a:pt x="207" y="54"/>
                  </a:lnTo>
                  <a:lnTo>
                    <a:pt x="206" y="54"/>
                  </a:lnTo>
                  <a:lnTo>
                    <a:pt x="204" y="52"/>
                  </a:lnTo>
                  <a:lnTo>
                    <a:pt x="203" y="51"/>
                  </a:lnTo>
                  <a:lnTo>
                    <a:pt x="202" y="50"/>
                  </a:lnTo>
                  <a:lnTo>
                    <a:pt x="201" y="49"/>
                  </a:lnTo>
                  <a:close/>
                  <a:moveTo>
                    <a:pt x="184" y="48"/>
                  </a:moveTo>
                  <a:lnTo>
                    <a:pt x="184" y="51"/>
                  </a:lnTo>
                  <a:lnTo>
                    <a:pt x="184" y="55"/>
                  </a:lnTo>
                  <a:lnTo>
                    <a:pt x="185" y="57"/>
                  </a:lnTo>
                  <a:lnTo>
                    <a:pt x="186" y="60"/>
                  </a:lnTo>
                  <a:lnTo>
                    <a:pt x="188" y="63"/>
                  </a:lnTo>
                  <a:lnTo>
                    <a:pt x="189" y="66"/>
                  </a:lnTo>
                  <a:lnTo>
                    <a:pt x="191" y="68"/>
                  </a:lnTo>
                  <a:lnTo>
                    <a:pt x="194" y="63"/>
                  </a:lnTo>
                  <a:lnTo>
                    <a:pt x="191" y="58"/>
                  </a:lnTo>
                  <a:lnTo>
                    <a:pt x="187" y="54"/>
                  </a:lnTo>
                  <a:lnTo>
                    <a:pt x="184" y="48"/>
                  </a:lnTo>
                  <a:close/>
                  <a:moveTo>
                    <a:pt x="295" y="47"/>
                  </a:moveTo>
                  <a:lnTo>
                    <a:pt x="294" y="50"/>
                  </a:lnTo>
                  <a:lnTo>
                    <a:pt x="295" y="54"/>
                  </a:lnTo>
                  <a:lnTo>
                    <a:pt x="296" y="57"/>
                  </a:lnTo>
                  <a:lnTo>
                    <a:pt x="297" y="60"/>
                  </a:lnTo>
                  <a:lnTo>
                    <a:pt x="298" y="63"/>
                  </a:lnTo>
                  <a:lnTo>
                    <a:pt x="300" y="60"/>
                  </a:lnTo>
                  <a:lnTo>
                    <a:pt x="300" y="58"/>
                  </a:lnTo>
                  <a:lnTo>
                    <a:pt x="303" y="56"/>
                  </a:lnTo>
                  <a:lnTo>
                    <a:pt x="300" y="52"/>
                  </a:lnTo>
                  <a:lnTo>
                    <a:pt x="298" y="50"/>
                  </a:lnTo>
                  <a:lnTo>
                    <a:pt x="297" y="48"/>
                  </a:lnTo>
                  <a:lnTo>
                    <a:pt x="295" y="47"/>
                  </a:lnTo>
                  <a:close/>
                  <a:moveTo>
                    <a:pt x="282" y="47"/>
                  </a:moveTo>
                  <a:lnTo>
                    <a:pt x="281" y="47"/>
                  </a:lnTo>
                  <a:lnTo>
                    <a:pt x="281" y="51"/>
                  </a:lnTo>
                  <a:lnTo>
                    <a:pt x="283" y="55"/>
                  </a:lnTo>
                  <a:lnTo>
                    <a:pt x="285" y="57"/>
                  </a:lnTo>
                  <a:lnTo>
                    <a:pt x="287" y="60"/>
                  </a:lnTo>
                  <a:lnTo>
                    <a:pt x="288" y="60"/>
                  </a:lnTo>
                  <a:lnTo>
                    <a:pt x="288" y="59"/>
                  </a:lnTo>
                  <a:lnTo>
                    <a:pt x="288" y="58"/>
                  </a:lnTo>
                  <a:lnTo>
                    <a:pt x="290" y="58"/>
                  </a:lnTo>
                  <a:lnTo>
                    <a:pt x="287" y="55"/>
                  </a:lnTo>
                  <a:lnTo>
                    <a:pt x="285" y="51"/>
                  </a:lnTo>
                  <a:lnTo>
                    <a:pt x="283" y="49"/>
                  </a:lnTo>
                  <a:lnTo>
                    <a:pt x="282" y="47"/>
                  </a:lnTo>
                  <a:close/>
                  <a:moveTo>
                    <a:pt x="100" y="46"/>
                  </a:moveTo>
                  <a:lnTo>
                    <a:pt x="99" y="47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1" y="48"/>
                  </a:lnTo>
                  <a:lnTo>
                    <a:pt x="100" y="46"/>
                  </a:lnTo>
                  <a:close/>
                  <a:moveTo>
                    <a:pt x="5" y="43"/>
                  </a:moveTo>
                  <a:lnTo>
                    <a:pt x="4" y="47"/>
                  </a:lnTo>
                  <a:lnTo>
                    <a:pt x="4" y="50"/>
                  </a:lnTo>
                  <a:lnTo>
                    <a:pt x="2" y="54"/>
                  </a:lnTo>
                  <a:lnTo>
                    <a:pt x="4" y="56"/>
                  </a:lnTo>
                  <a:lnTo>
                    <a:pt x="6" y="57"/>
                  </a:lnTo>
                  <a:lnTo>
                    <a:pt x="8" y="58"/>
                  </a:lnTo>
                  <a:lnTo>
                    <a:pt x="11" y="59"/>
                  </a:lnTo>
                  <a:lnTo>
                    <a:pt x="12" y="60"/>
                  </a:lnTo>
                  <a:lnTo>
                    <a:pt x="15" y="62"/>
                  </a:lnTo>
                  <a:lnTo>
                    <a:pt x="23" y="66"/>
                  </a:lnTo>
                  <a:lnTo>
                    <a:pt x="32" y="69"/>
                  </a:lnTo>
                  <a:lnTo>
                    <a:pt x="42" y="72"/>
                  </a:lnTo>
                  <a:lnTo>
                    <a:pt x="51" y="76"/>
                  </a:lnTo>
                  <a:lnTo>
                    <a:pt x="59" y="81"/>
                  </a:lnTo>
                  <a:lnTo>
                    <a:pt x="64" y="81"/>
                  </a:lnTo>
                  <a:lnTo>
                    <a:pt x="69" y="83"/>
                  </a:lnTo>
                  <a:lnTo>
                    <a:pt x="74" y="86"/>
                  </a:lnTo>
                  <a:lnTo>
                    <a:pt x="83" y="90"/>
                  </a:lnTo>
                  <a:lnTo>
                    <a:pt x="92" y="96"/>
                  </a:lnTo>
                  <a:lnTo>
                    <a:pt x="100" y="98"/>
                  </a:lnTo>
                  <a:lnTo>
                    <a:pt x="107" y="102"/>
                  </a:lnTo>
                  <a:lnTo>
                    <a:pt x="116" y="105"/>
                  </a:lnTo>
                  <a:lnTo>
                    <a:pt x="118" y="106"/>
                  </a:lnTo>
                  <a:lnTo>
                    <a:pt x="120" y="107"/>
                  </a:lnTo>
                  <a:lnTo>
                    <a:pt x="124" y="108"/>
                  </a:lnTo>
                  <a:lnTo>
                    <a:pt x="127" y="109"/>
                  </a:lnTo>
                  <a:lnTo>
                    <a:pt x="129" y="110"/>
                  </a:lnTo>
                  <a:lnTo>
                    <a:pt x="131" y="108"/>
                  </a:lnTo>
                  <a:lnTo>
                    <a:pt x="132" y="105"/>
                  </a:lnTo>
                  <a:lnTo>
                    <a:pt x="132" y="102"/>
                  </a:lnTo>
                  <a:lnTo>
                    <a:pt x="134" y="99"/>
                  </a:lnTo>
                  <a:lnTo>
                    <a:pt x="91" y="79"/>
                  </a:lnTo>
                  <a:lnTo>
                    <a:pt x="47" y="59"/>
                  </a:lnTo>
                  <a:lnTo>
                    <a:pt x="5" y="43"/>
                  </a:lnTo>
                  <a:close/>
                  <a:moveTo>
                    <a:pt x="268" y="43"/>
                  </a:moveTo>
                  <a:lnTo>
                    <a:pt x="268" y="45"/>
                  </a:lnTo>
                  <a:lnTo>
                    <a:pt x="267" y="46"/>
                  </a:lnTo>
                  <a:lnTo>
                    <a:pt x="267" y="48"/>
                  </a:lnTo>
                  <a:lnTo>
                    <a:pt x="271" y="55"/>
                  </a:lnTo>
                  <a:lnTo>
                    <a:pt x="275" y="60"/>
                  </a:lnTo>
                  <a:lnTo>
                    <a:pt x="276" y="56"/>
                  </a:lnTo>
                  <a:lnTo>
                    <a:pt x="275" y="50"/>
                  </a:lnTo>
                  <a:lnTo>
                    <a:pt x="272" y="46"/>
                  </a:lnTo>
                  <a:lnTo>
                    <a:pt x="268" y="43"/>
                  </a:lnTo>
                  <a:close/>
                  <a:moveTo>
                    <a:pt x="55" y="43"/>
                  </a:moveTo>
                  <a:lnTo>
                    <a:pt x="52" y="43"/>
                  </a:lnTo>
                  <a:lnTo>
                    <a:pt x="54" y="44"/>
                  </a:lnTo>
                  <a:lnTo>
                    <a:pt x="56" y="45"/>
                  </a:lnTo>
                  <a:lnTo>
                    <a:pt x="58" y="45"/>
                  </a:lnTo>
                  <a:lnTo>
                    <a:pt x="60" y="46"/>
                  </a:lnTo>
                  <a:lnTo>
                    <a:pt x="62" y="47"/>
                  </a:lnTo>
                  <a:lnTo>
                    <a:pt x="64" y="48"/>
                  </a:lnTo>
                  <a:lnTo>
                    <a:pt x="65" y="49"/>
                  </a:lnTo>
                  <a:lnTo>
                    <a:pt x="66" y="49"/>
                  </a:lnTo>
                  <a:lnTo>
                    <a:pt x="68" y="48"/>
                  </a:lnTo>
                  <a:lnTo>
                    <a:pt x="65" y="47"/>
                  </a:lnTo>
                  <a:lnTo>
                    <a:pt x="62" y="45"/>
                  </a:lnTo>
                  <a:lnTo>
                    <a:pt x="58" y="44"/>
                  </a:lnTo>
                  <a:lnTo>
                    <a:pt x="55" y="43"/>
                  </a:lnTo>
                  <a:close/>
                  <a:moveTo>
                    <a:pt x="166" y="42"/>
                  </a:moveTo>
                  <a:lnTo>
                    <a:pt x="165" y="48"/>
                  </a:lnTo>
                  <a:lnTo>
                    <a:pt x="166" y="55"/>
                  </a:lnTo>
                  <a:lnTo>
                    <a:pt x="170" y="60"/>
                  </a:lnTo>
                  <a:lnTo>
                    <a:pt x="174" y="66"/>
                  </a:lnTo>
                  <a:lnTo>
                    <a:pt x="176" y="64"/>
                  </a:lnTo>
                  <a:lnTo>
                    <a:pt x="176" y="61"/>
                  </a:lnTo>
                  <a:lnTo>
                    <a:pt x="177" y="59"/>
                  </a:lnTo>
                  <a:lnTo>
                    <a:pt x="177" y="57"/>
                  </a:lnTo>
                  <a:lnTo>
                    <a:pt x="177" y="55"/>
                  </a:lnTo>
                  <a:lnTo>
                    <a:pt x="175" y="51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4" y="47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72" y="46"/>
                  </a:lnTo>
                  <a:lnTo>
                    <a:pt x="172" y="47"/>
                  </a:lnTo>
                  <a:lnTo>
                    <a:pt x="171" y="46"/>
                  </a:lnTo>
                  <a:lnTo>
                    <a:pt x="170" y="45"/>
                  </a:lnTo>
                  <a:lnTo>
                    <a:pt x="170" y="43"/>
                  </a:lnTo>
                  <a:lnTo>
                    <a:pt x="168" y="43"/>
                  </a:lnTo>
                  <a:lnTo>
                    <a:pt x="166" y="42"/>
                  </a:lnTo>
                  <a:close/>
                  <a:moveTo>
                    <a:pt x="254" y="39"/>
                  </a:moveTo>
                  <a:lnTo>
                    <a:pt x="252" y="43"/>
                  </a:lnTo>
                  <a:lnTo>
                    <a:pt x="251" y="46"/>
                  </a:lnTo>
                  <a:lnTo>
                    <a:pt x="252" y="50"/>
                  </a:lnTo>
                  <a:lnTo>
                    <a:pt x="254" y="54"/>
                  </a:lnTo>
                  <a:lnTo>
                    <a:pt x="251" y="54"/>
                  </a:lnTo>
                  <a:lnTo>
                    <a:pt x="255" y="63"/>
                  </a:lnTo>
                  <a:lnTo>
                    <a:pt x="259" y="75"/>
                  </a:lnTo>
                  <a:lnTo>
                    <a:pt x="260" y="72"/>
                  </a:lnTo>
                  <a:lnTo>
                    <a:pt x="261" y="70"/>
                  </a:lnTo>
                  <a:lnTo>
                    <a:pt x="260" y="67"/>
                  </a:lnTo>
                  <a:lnTo>
                    <a:pt x="260" y="63"/>
                  </a:lnTo>
                  <a:lnTo>
                    <a:pt x="259" y="61"/>
                  </a:lnTo>
                  <a:lnTo>
                    <a:pt x="258" y="60"/>
                  </a:lnTo>
                  <a:lnTo>
                    <a:pt x="257" y="60"/>
                  </a:lnTo>
                  <a:lnTo>
                    <a:pt x="256" y="59"/>
                  </a:lnTo>
                  <a:lnTo>
                    <a:pt x="256" y="58"/>
                  </a:lnTo>
                  <a:lnTo>
                    <a:pt x="255" y="56"/>
                  </a:lnTo>
                  <a:lnTo>
                    <a:pt x="256" y="56"/>
                  </a:lnTo>
                  <a:lnTo>
                    <a:pt x="256" y="56"/>
                  </a:lnTo>
                  <a:lnTo>
                    <a:pt x="255" y="55"/>
                  </a:lnTo>
                  <a:lnTo>
                    <a:pt x="255" y="55"/>
                  </a:lnTo>
                  <a:lnTo>
                    <a:pt x="255" y="54"/>
                  </a:lnTo>
                  <a:lnTo>
                    <a:pt x="256" y="55"/>
                  </a:lnTo>
                  <a:lnTo>
                    <a:pt x="257" y="56"/>
                  </a:lnTo>
                  <a:lnTo>
                    <a:pt x="258" y="58"/>
                  </a:lnTo>
                  <a:lnTo>
                    <a:pt x="259" y="59"/>
                  </a:lnTo>
                  <a:lnTo>
                    <a:pt x="260" y="60"/>
                  </a:lnTo>
                  <a:lnTo>
                    <a:pt x="262" y="61"/>
                  </a:lnTo>
                  <a:lnTo>
                    <a:pt x="262" y="58"/>
                  </a:lnTo>
                  <a:lnTo>
                    <a:pt x="262" y="56"/>
                  </a:lnTo>
                  <a:lnTo>
                    <a:pt x="263" y="54"/>
                  </a:lnTo>
                  <a:lnTo>
                    <a:pt x="263" y="50"/>
                  </a:lnTo>
                  <a:lnTo>
                    <a:pt x="262" y="48"/>
                  </a:lnTo>
                  <a:lnTo>
                    <a:pt x="260" y="46"/>
                  </a:lnTo>
                  <a:lnTo>
                    <a:pt x="260" y="45"/>
                  </a:lnTo>
                  <a:lnTo>
                    <a:pt x="261" y="45"/>
                  </a:lnTo>
                  <a:lnTo>
                    <a:pt x="261" y="44"/>
                  </a:lnTo>
                  <a:lnTo>
                    <a:pt x="260" y="44"/>
                  </a:lnTo>
                  <a:lnTo>
                    <a:pt x="260" y="45"/>
                  </a:lnTo>
                  <a:lnTo>
                    <a:pt x="259" y="45"/>
                  </a:lnTo>
                  <a:lnTo>
                    <a:pt x="258" y="43"/>
                  </a:lnTo>
                  <a:lnTo>
                    <a:pt x="257" y="42"/>
                  </a:lnTo>
                  <a:lnTo>
                    <a:pt x="255" y="39"/>
                  </a:lnTo>
                  <a:lnTo>
                    <a:pt x="254" y="39"/>
                  </a:lnTo>
                  <a:close/>
                  <a:moveTo>
                    <a:pt x="116" y="38"/>
                  </a:moveTo>
                  <a:lnTo>
                    <a:pt x="116" y="40"/>
                  </a:lnTo>
                  <a:lnTo>
                    <a:pt x="115" y="42"/>
                  </a:lnTo>
                  <a:lnTo>
                    <a:pt x="115" y="44"/>
                  </a:lnTo>
                  <a:lnTo>
                    <a:pt x="116" y="46"/>
                  </a:lnTo>
                  <a:lnTo>
                    <a:pt x="117" y="47"/>
                  </a:lnTo>
                  <a:lnTo>
                    <a:pt x="118" y="49"/>
                  </a:lnTo>
                  <a:lnTo>
                    <a:pt x="120" y="50"/>
                  </a:lnTo>
                  <a:lnTo>
                    <a:pt x="120" y="48"/>
                  </a:lnTo>
                  <a:lnTo>
                    <a:pt x="120" y="46"/>
                  </a:lnTo>
                  <a:lnTo>
                    <a:pt x="119" y="43"/>
                  </a:lnTo>
                  <a:lnTo>
                    <a:pt x="117" y="40"/>
                  </a:lnTo>
                  <a:lnTo>
                    <a:pt x="116" y="38"/>
                  </a:lnTo>
                  <a:close/>
                  <a:moveTo>
                    <a:pt x="299" y="38"/>
                  </a:moveTo>
                  <a:lnTo>
                    <a:pt x="298" y="39"/>
                  </a:lnTo>
                  <a:lnTo>
                    <a:pt x="298" y="39"/>
                  </a:lnTo>
                  <a:lnTo>
                    <a:pt x="298" y="39"/>
                  </a:lnTo>
                  <a:lnTo>
                    <a:pt x="298" y="40"/>
                  </a:lnTo>
                  <a:lnTo>
                    <a:pt x="299" y="40"/>
                  </a:lnTo>
                  <a:lnTo>
                    <a:pt x="299" y="42"/>
                  </a:lnTo>
                  <a:lnTo>
                    <a:pt x="298" y="42"/>
                  </a:lnTo>
                  <a:lnTo>
                    <a:pt x="298" y="40"/>
                  </a:lnTo>
                  <a:lnTo>
                    <a:pt x="297" y="40"/>
                  </a:lnTo>
                  <a:lnTo>
                    <a:pt x="296" y="42"/>
                  </a:lnTo>
                  <a:lnTo>
                    <a:pt x="297" y="44"/>
                  </a:lnTo>
                  <a:lnTo>
                    <a:pt x="298" y="46"/>
                  </a:lnTo>
                  <a:lnTo>
                    <a:pt x="299" y="47"/>
                  </a:lnTo>
                  <a:lnTo>
                    <a:pt x="302" y="48"/>
                  </a:lnTo>
                  <a:lnTo>
                    <a:pt x="302" y="45"/>
                  </a:lnTo>
                  <a:lnTo>
                    <a:pt x="300" y="42"/>
                  </a:lnTo>
                  <a:lnTo>
                    <a:pt x="299" y="38"/>
                  </a:lnTo>
                  <a:close/>
                  <a:moveTo>
                    <a:pt x="203" y="38"/>
                  </a:moveTo>
                  <a:lnTo>
                    <a:pt x="203" y="40"/>
                  </a:lnTo>
                  <a:lnTo>
                    <a:pt x="203" y="44"/>
                  </a:lnTo>
                  <a:lnTo>
                    <a:pt x="202" y="44"/>
                  </a:lnTo>
                  <a:lnTo>
                    <a:pt x="202" y="44"/>
                  </a:lnTo>
                  <a:lnTo>
                    <a:pt x="203" y="47"/>
                  </a:lnTo>
                  <a:lnTo>
                    <a:pt x="206" y="50"/>
                  </a:lnTo>
                  <a:lnTo>
                    <a:pt x="208" y="52"/>
                  </a:lnTo>
                  <a:lnTo>
                    <a:pt x="210" y="56"/>
                  </a:lnTo>
                  <a:lnTo>
                    <a:pt x="212" y="59"/>
                  </a:lnTo>
                  <a:lnTo>
                    <a:pt x="214" y="54"/>
                  </a:lnTo>
                  <a:lnTo>
                    <a:pt x="213" y="47"/>
                  </a:lnTo>
                  <a:lnTo>
                    <a:pt x="209" y="43"/>
                  </a:lnTo>
                  <a:lnTo>
                    <a:pt x="203" y="38"/>
                  </a:lnTo>
                  <a:close/>
                  <a:moveTo>
                    <a:pt x="134" y="37"/>
                  </a:moveTo>
                  <a:lnTo>
                    <a:pt x="132" y="37"/>
                  </a:lnTo>
                  <a:lnTo>
                    <a:pt x="132" y="42"/>
                  </a:lnTo>
                  <a:lnTo>
                    <a:pt x="132" y="46"/>
                  </a:lnTo>
                  <a:lnTo>
                    <a:pt x="131" y="49"/>
                  </a:lnTo>
                  <a:lnTo>
                    <a:pt x="130" y="55"/>
                  </a:lnTo>
                  <a:lnTo>
                    <a:pt x="134" y="60"/>
                  </a:lnTo>
                  <a:lnTo>
                    <a:pt x="137" y="64"/>
                  </a:lnTo>
                  <a:lnTo>
                    <a:pt x="140" y="70"/>
                  </a:lnTo>
                  <a:lnTo>
                    <a:pt x="142" y="68"/>
                  </a:lnTo>
                  <a:lnTo>
                    <a:pt x="142" y="66"/>
                  </a:lnTo>
                  <a:lnTo>
                    <a:pt x="142" y="63"/>
                  </a:lnTo>
                  <a:lnTo>
                    <a:pt x="142" y="61"/>
                  </a:lnTo>
                  <a:lnTo>
                    <a:pt x="141" y="58"/>
                  </a:lnTo>
                  <a:lnTo>
                    <a:pt x="141" y="56"/>
                  </a:lnTo>
                  <a:lnTo>
                    <a:pt x="141" y="54"/>
                  </a:lnTo>
                  <a:lnTo>
                    <a:pt x="139" y="50"/>
                  </a:lnTo>
                  <a:lnTo>
                    <a:pt x="139" y="47"/>
                  </a:lnTo>
                  <a:lnTo>
                    <a:pt x="138" y="44"/>
                  </a:lnTo>
                  <a:lnTo>
                    <a:pt x="136" y="40"/>
                  </a:lnTo>
                  <a:lnTo>
                    <a:pt x="135" y="37"/>
                  </a:lnTo>
                  <a:lnTo>
                    <a:pt x="134" y="37"/>
                  </a:lnTo>
                  <a:close/>
                  <a:moveTo>
                    <a:pt x="152" y="37"/>
                  </a:moveTo>
                  <a:lnTo>
                    <a:pt x="151" y="38"/>
                  </a:lnTo>
                  <a:lnTo>
                    <a:pt x="151" y="39"/>
                  </a:lnTo>
                  <a:lnTo>
                    <a:pt x="151" y="40"/>
                  </a:lnTo>
                  <a:lnTo>
                    <a:pt x="152" y="42"/>
                  </a:lnTo>
                  <a:lnTo>
                    <a:pt x="151" y="43"/>
                  </a:lnTo>
                  <a:lnTo>
                    <a:pt x="150" y="44"/>
                  </a:lnTo>
                  <a:lnTo>
                    <a:pt x="151" y="46"/>
                  </a:lnTo>
                  <a:lnTo>
                    <a:pt x="151" y="48"/>
                  </a:lnTo>
                  <a:lnTo>
                    <a:pt x="150" y="49"/>
                  </a:lnTo>
                  <a:lnTo>
                    <a:pt x="150" y="51"/>
                  </a:lnTo>
                  <a:lnTo>
                    <a:pt x="150" y="54"/>
                  </a:lnTo>
                  <a:lnTo>
                    <a:pt x="152" y="55"/>
                  </a:lnTo>
                  <a:lnTo>
                    <a:pt x="153" y="56"/>
                  </a:lnTo>
                  <a:lnTo>
                    <a:pt x="154" y="58"/>
                  </a:lnTo>
                  <a:lnTo>
                    <a:pt x="156" y="60"/>
                  </a:lnTo>
                  <a:lnTo>
                    <a:pt x="158" y="61"/>
                  </a:lnTo>
                  <a:lnTo>
                    <a:pt x="160" y="57"/>
                  </a:lnTo>
                  <a:lnTo>
                    <a:pt x="161" y="52"/>
                  </a:lnTo>
                  <a:lnTo>
                    <a:pt x="160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8" y="46"/>
                  </a:lnTo>
                  <a:lnTo>
                    <a:pt x="158" y="45"/>
                  </a:lnTo>
                  <a:lnTo>
                    <a:pt x="159" y="45"/>
                  </a:lnTo>
                  <a:lnTo>
                    <a:pt x="159" y="44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6" y="43"/>
                  </a:lnTo>
                  <a:lnTo>
                    <a:pt x="156" y="43"/>
                  </a:lnTo>
                  <a:lnTo>
                    <a:pt x="155" y="43"/>
                  </a:lnTo>
                  <a:lnTo>
                    <a:pt x="154" y="40"/>
                  </a:lnTo>
                  <a:lnTo>
                    <a:pt x="153" y="39"/>
                  </a:lnTo>
                  <a:lnTo>
                    <a:pt x="152" y="37"/>
                  </a:lnTo>
                  <a:close/>
                  <a:moveTo>
                    <a:pt x="264" y="37"/>
                  </a:moveTo>
                  <a:lnTo>
                    <a:pt x="263" y="37"/>
                  </a:lnTo>
                  <a:lnTo>
                    <a:pt x="263" y="38"/>
                  </a:lnTo>
                  <a:lnTo>
                    <a:pt x="263" y="40"/>
                  </a:lnTo>
                  <a:lnTo>
                    <a:pt x="264" y="42"/>
                  </a:lnTo>
                  <a:lnTo>
                    <a:pt x="266" y="40"/>
                  </a:lnTo>
                  <a:lnTo>
                    <a:pt x="266" y="40"/>
                  </a:lnTo>
                  <a:lnTo>
                    <a:pt x="266" y="39"/>
                  </a:lnTo>
                  <a:lnTo>
                    <a:pt x="266" y="38"/>
                  </a:lnTo>
                  <a:lnTo>
                    <a:pt x="264" y="37"/>
                  </a:lnTo>
                  <a:lnTo>
                    <a:pt x="264" y="37"/>
                  </a:lnTo>
                  <a:close/>
                  <a:moveTo>
                    <a:pt x="238" y="37"/>
                  </a:moveTo>
                  <a:lnTo>
                    <a:pt x="236" y="44"/>
                  </a:lnTo>
                  <a:lnTo>
                    <a:pt x="239" y="51"/>
                  </a:lnTo>
                  <a:lnTo>
                    <a:pt x="245" y="58"/>
                  </a:lnTo>
                  <a:lnTo>
                    <a:pt x="247" y="56"/>
                  </a:lnTo>
                  <a:lnTo>
                    <a:pt x="247" y="51"/>
                  </a:lnTo>
                  <a:lnTo>
                    <a:pt x="246" y="48"/>
                  </a:lnTo>
                  <a:lnTo>
                    <a:pt x="246" y="45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3" y="42"/>
                  </a:lnTo>
                  <a:lnTo>
                    <a:pt x="242" y="4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43" y="40"/>
                  </a:lnTo>
                  <a:lnTo>
                    <a:pt x="242" y="39"/>
                  </a:lnTo>
                  <a:lnTo>
                    <a:pt x="240" y="38"/>
                  </a:lnTo>
                  <a:lnTo>
                    <a:pt x="239" y="37"/>
                  </a:lnTo>
                  <a:lnTo>
                    <a:pt x="238" y="37"/>
                  </a:lnTo>
                  <a:close/>
                  <a:moveTo>
                    <a:pt x="39" y="37"/>
                  </a:moveTo>
                  <a:lnTo>
                    <a:pt x="43" y="38"/>
                  </a:lnTo>
                  <a:lnTo>
                    <a:pt x="47" y="40"/>
                  </a:lnTo>
                  <a:lnTo>
                    <a:pt x="52" y="42"/>
                  </a:lnTo>
                  <a:lnTo>
                    <a:pt x="48" y="39"/>
                  </a:lnTo>
                  <a:lnTo>
                    <a:pt x="45" y="38"/>
                  </a:lnTo>
                  <a:lnTo>
                    <a:pt x="42" y="37"/>
                  </a:lnTo>
                  <a:lnTo>
                    <a:pt x="39" y="37"/>
                  </a:lnTo>
                  <a:close/>
                  <a:moveTo>
                    <a:pt x="222" y="36"/>
                  </a:moveTo>
                  <a:lnTo>
                    <a:pt x="222" y="38"/>
                  </a:lnTo>
                  <a:lnTo>
                    <a:pt x="221" y="40"/>
                  </a:lnTo>
                  <a:lnTo>
                    <a:pt x="220" y="44"/>
                  </a:lnTo>
                  <a:lnTo>
                    <a:pt x="219" y="46"/>
                  </a:lnTo>
                  <a:lnTo>
                    <a:pt x="220" y="49"/>
                  </a:lnTo>
                  <a:lnTo>
                    <a:pt x="221" y="51"/>
                  </a:lnTo>
                  <a:lnTo>
                    <a:pt x="223" y="55"/>
                  </a:lnTo>
                  <a:lnTo>
                    <a:pt x="226" y="57"/>
                  </a:lnTo>
                  <a:lnTo>
                    <a:pt x="228" y="59"/>
                  </a:lnTo>
                  <a:lnTo>
                    <a:pt x="231" y="57"/>
                  </a:lnTo>
                  <a:lnTo>
                    <a:pt x="232" y="54"/>
                  </a:lnTo>
                  <a:lnTo>
                    <a:pt x="232" y="50"/>
                  </a:lnTo>
                  <a:lnTo>
                    <a:pt x="232" y="47"/>
                  </a:lnTo>
                  <a:lnTo>
                    <a:pt x="230" y="44"/>
                  </a:lnTo>
                  <a:lnTo>
                    <a:pt x="227" y="40"/>
                  </a:lnTo>
                  <a:lnTo>
                    <a:pt x="225" y="38"/>
                  </a:lnTo>
                  <a:lnTo>
                    <a:pt x="222" y="36"/>
                  </a:lnTo>
                  <a:close/>
                  <a:moveTo>
                    <a:pt x="270" y="35"/>
                  </a:moveTo>
                  <a:lnTo>
                    <a:pt x="270" y="36"/>
                  </a:lnTo>
                  <a:lnTo>
                    <a:pt x="270" y="38"/>
                  </a:lnTo>
                  <a:lnTo>
                    <a:pt x="271" y="39"/>
                  </a:lnTo>
                  <a:lnTo>
                    <a:pt x="272" y="40"/>
                  </a:lnTo>
                  <a:lnTo>
                    <a:pt x="273" y="42"/>
                  </a:lnTo>
                  <a:lnTo>
                    <a:pt x="273" y="40"/>
                  </a:lnTo>
                  <a:lnTo>
                    <a:pt x="273" y="39"/>
                  </a:lnTo>
                  <a:lnTo>
                    <a:pt x="272" y="37"/>
                  </a:lnTo>
                  <a:lnTo>
                    <a:pt x="272" y="36"/>
                  </a:lnTo>
                  <a:lnTo>
                    <a:pt x="271" y="35"/>
                  </a:lnTo>
                  <a:lnTo>
                    <a:pt x="270" y="35"/>
                  </a:lnTo>
                  <a:close/>
                  <a:moveTo>
                    <a:pt x="161" y="34"/>
                  </a:moveTo>
                  <a:lnTo>
                    <a:pt x="161" y="36"/>
                  </a:lnTo>
                  <a:lnTo>
                    <a:pt x="162" y="38"/>
                  </a:lnTo>
                  <a:lnTo>
                    <a:pt x="162" y="40"/>
                  </a:lnTo>
                  <a:lnTo>
                    <a:pt x="163" y="42"/>
                  </a:lnTo>
                  <a:lnTo>
                    <a:pt x="163" y="40"/>
                  </a:lnTo>
                  <a:lnTo>
                    <a:pt x="164" y="38"/>
                  </a:lnTo>
                  <a:lnTo>
                    <a:pt x="163" y="36"/>
                  </a:lnTo>
                  <a:lnTo>
                    <a:pt x="163" y="35"/>
                  </a:lnTo>
                  <a:lnTo>
                    <a:pt x="161" y="34"/>
                  </a:lnTo>
                  <a:close/>
                  <a:moveTo>
                    <a:pt x="284" y="33"/>
                  </a:moveTo>
                  <a:lnTo>
                    <a:pt x="284" y="33"/>
                  </a:lnTo>
                  <a:lnTo>
                    <a:pt x="285" y="34"/>
                  </a:lnTo>
                  <a:lnTo>
                    <a:pt x="283" y="36"/>
                  </a:lnTo>
                  <a:lnTo>
                    <a:pt x="283" y="38"/>
                  </a:lnTo>
                  <a:lnTo>
                    <a:pt x="283" y="40"/>
                  </a:lnTo>
                  <a:lnTo>
                    <a:pt x="284" y="44"/>
                  </a:lnTo>
                  <a:lnTo>
                    <a:pt x="285" y="46"/>
                  </a:lnTo>
                  <a:lnTo>
                    <a:pt x="287" y="49"/>
                  </a:lnTo>
                  <a:lnTo>
                    <a:pt x="291" y="50"/>
                  </a:lnTo>
                  <a:lnTo>
                    <a:pt x="288" y="42"/>
                  </a:lnTo>
                  <a:lnTo>
                    <a:pt x="284" y="33"/>
                  </a:lnTo>
                  <a:close/>
                  <a:moveTo>
                    <a:pt x="29" y="32"/>
                  </a:moveTo>
                  <a:lnTo>
                    <a:pt x="28" y="32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1" y="34"/>
                  </a:lnTo>
                  <a:lnTo>
                    <a:pt x="32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29" y="32"/>
                  </a:lnTo>
                  <a:close/>
                  <a:moveTo>
                    <a:pt x="187" y="30"/>
                  </a:moveTo>
                  <a:lnTo>
                    <a:pt x="186" y="30"/>
                  </a:lnTo>
                  <a:lnTo>
                    <a:pt x="186" y="31"/>
                  </a:lnTo>
                  <a:lnTo>
                    <a:pt x="186" y="32"/>
                  </a:lnTo>
                  <a:lnTo>
                    <a:pt x="186" y="34"/>
                  </a:lnTo>
                  <a:lnTo>
                    <a:pt x="185" y="35"/>
                  </a:lnTo>
                  <a:lnTo>
                    <a:pt x="185" y="37"/>
                  </a:lnTo>
                  <a:lnTo>
                    <a:pt x="184" y="37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5" y="44"/>
                  </a:lnTo>
                  <a:lnTo>
                    <a:pt x="187" y="50"/>
                  </a:lnTo>
                  <a:lnTo>
                    <a:pt x="191" y="55"/>
                  </a:lnTo>
                  <a:lnTo>
                    <a:pt x="195" y="58"/>
                  </a:lnTo>
                  <a:lnTo>
                    <a:pt x="197" y="50"/>
                  </a:lnTo>
                  <a:lnTo>
                    <a:pt x="195" y="42"/>
                  </a:lnTo>
                  <a:lnTo>
                    <a:pt x="189" y="34"/>
                  </a:lnTo>
                  <a:lnTo>
                    <a:pt x="191" y="33"/>
                  </a:lnTo>
                  <a:lnTo>
                    <a:pt x="190" y="32"/>
                  </a:lnTo>
                  <a:lnTo>
                    <a:pt x="190" y="31"/>
                  </a:lnTo>
                  <a:lnTo>
                    <a:pt x="189" y="31"/>
                  </a:lnTo>
                  <a:lnTo>
                    <a:pt x="189" y="31"/>
                  </a:lnTo>
                  <a:lnTo>
                    <a:pt x="189" y="32"/>
                  </a:lnTo>
                  <a:lnTo>
                    <a:pt x="189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1"/>
                  </a:lnTo>
                  <a:lnTo>
                    <a:pt x="189" y="31"/>
                  </a:lnTo>
                  <a:lnTo>
                    <a:pt x="188" y="31"/>
                  </a:lnTo>
                  <a:lnTo>
                    <a:pt x="187" y="30"/>
                  </a:lnTo>
                  <a:close/>
                  <a:moveTo>
                    <a:pt x="245" y="30"/>
                  </a:moveTo>
                  <a:lnTo>
                    <a:pt x="246" y="32"/>
                  </a:lnTo>
                  <a:lnTo>
                    <a:pt x="246" y="34"/>
                  </a:lnTo>
                  <a:lnTo>
                    <a:pt x="246" y="36"/>
                  </a:lnTo>
                  <a:lnTo>
                    <a:pt x="247" y="39"/>
                  </a:lnTo>
                  <a:lnTo>
                    <a:pt x="248" y="42"/>
                  </a:lnTo>
                  <a:lnTo>
                    <a:pt x="249" y="43"/>
                  </a:lnTo>
                  <a:lnTo>
                    <a:pt x="250" y="40"/>
                  </a:lnTo>
                  <a:lnTo>
                    <a:pt x="250" y="37"/>
                  </a:lnTo>
                  <a:lnTo>
                    <a:pt x="250" y="35"/>
                  </a:lnTo>
                  <a:lnTo>
                    <a:pt x="249" y="33"/>
                  </a:lnTo>
                  <a:lnTo>
                    <a:pt x="247" y="31"/>
                  </a:lnTo>
                  <a:lnTo>
                    <a:pt x="245" y="30"/>
                  </a:lnTo>
                  <a:close/>
                  <a:moveTo>
                    <a:pt x="287" y="30"/>
                  </a:moveTo>
                  <a:lnTo>
                    <a:pt x="288" y="32"/>
                  </a:lnTo>
                  <a:lnTo>
                    <a:pt x="290" y="33"/>
                  </a:lnTo>
                  <a:lnTo>
                    <a:pt x="291" y="34"/>
                  </a:lnTo>
                  <a:lnTo>
                    <a:pt x="292" y="35"/>
                  </a:lnTo>
                  <a:lnTo>
                    <a:pt x="293" y="37"/>
                  </a:lnTo>
                  <a:lnTo>
                    <a:pt x="293" y="36"/>
                  </a:lnTo>
                  <a:lnTo>
                    <a:pt x="293" y="35"/>
                  </a:lnTo>
                  <a:lnTo>
                    <a:pt x="292" y="33"/>
                  </a:lnTo>
                  <a:lnTo>
                    <a:pt x="291" y="32"/>
                  </a:lnTo>
                  <a:lnTo>
                    <a:pt x="288" y="30"/>
                  </a:lnTo>
                  <a:lnTo>
                    <a:pt x="287" y="30"/>
                  </a:lnTo>
                  <a:close/>
                  <a:moveTo>
                    <a:pt x="171" y="30"/>
                  </a:moveTo>
                  <a:lnTo>
                    <a:pt x="167" y="34"/>
                  </a:lnTo>
                  <a:lnTo>
                    <a:pt x="170" y="39"/>
                  </a:lnTo>
                  <a:lnTo>
                    <a:pt x="174" y="46"/>
                  </a:lnTo>
                  <a:lnTo>
                    <a:pt x="178" y="50"/>
                  </a:lnTo>
                  <a:lnTo>
                    <a:pt x="178" y="44"/>
                  </a:lnTo>
                  <a:lnTo>
                    <a:pt x="175" y="36"/>
                  </a:lnTo>
                  <a:lnTo>
                    <a:pt x="171" y="30"/>
                  </a:lnTo>
                  <a:close/>
                  <a:moveTo>
                    <a:pt x="9" y="28"/>
                  </a:moveTo>
                  <a:lnTo>
                    <a:pt x="8" y="33"/>
                  </a:lnTo>
                  <a:lnTo>
                    <a:pt x="6" y="37"/>
                  </a:lnTo>
                  <a:lnTo>
                    <a:pt x="17" y="44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8" y="47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35" y="51"/>
                  </a:lnTo>
                  <a:lnTo>
                    <a:pt x="38" y="54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3" y="56"/>
                  </a:lnTo>
                  <a:lnTo>
                    <a:pt x="46" y="56"/>
                  </a:lnTo>
                  <a:lnTo>
                    <a:pt x="50" y="57"/>
                  </a:lnTo>
                  <a:lnTo>
                    <a:pt x="52" y="58"/>
                  </a:lnTo>
                  <a:lnTo>
                    <a:pt x="55" y="59"/>
                  </a:lnTo>
                  <a:lnTo>
                    <a:pt x="57" y="60"/>
                  </a:lnTo>
                  <a:lnTo>
                    <a:pt x="58" y="61"/>
                  </a:lnTo>
                  <a:lnTo>
                    <a:pt x="59" y="61"/>
                  </a:lnTo>
                  <a:lnTo>
                    <a:pt x="60" y="62"/>
                  </a:lnTo>
                  <a:lnTo>
                    <a:pt x="62" y="62"/>
                  </a:lnTo>
                  <a:lnTo>
                    <a:pt x="63" y="63"/>
                  </a:lnTo>
                  <a:lnTo>
                    <a:pt x="64" y="64"/>
                  </a:lnTo>
                  <a:lnTo>
                    <a:pt x="66" y="64"/>
                  </a:lnTo>
                  <a:lnTo>
                    <a:pt x="67" y="64"/>
                  </a:lnTo>
                  <a:lnTo>
                    <a:pt x="68" y="66"/>
                  </a:lnTo>
                  <a:lnTo>
                    <a:pt x="69" y="66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4" y="69"/>
                  </a:lnTo>
                  <a:lnTo>
                    <a:pt x="75" y="70"/>
                  </a:lnTo>
                  <a:lnTo>
                    <a:pt x="77" y="70"/>
                  </a:lnTo>
                  <a:lnTo>
                    <a:pt x="78" y="71"/>
                  </a:lnTo>
                  <a:lnTo>
                    <a:pt x="80" y="70"/>
                  </a:lnTo>
                  <a:lnTo>
                    <a:pt x="82" y="72"/>
                  </a:lnTo>
                  <a:lnTo>
                    <a:pt x="84" y="73"/>
                  </a:lnTo>
                  <a:lnTo>
                    <a:pt x="88" y="74"/>
                  </a:lnTo>
                  <a:lnTo>
                    <a:pt x="90" y="76"/>
                  </a:lnTo>
                  <a:lnTo>
                    <a:pt x="90" y="75"/>
                  </a:lnTo>
                  <a:lnTo>
                    <a:pt x="90" y="75"/>
                  </a:lnTo>
                  <a:lnTo>
                    <a:pt x="91" y="75"/>
                  </a:lnTo>
                  <a:lnTo>
                    <a:pt x="91" y="75"/>
                  </a:lnTo>
                  <a:lnTo>
                    <a:pt x="94" y="76"/>
                  </a:lnTo>
                  <a:lnTo>
                    <a:pt x="98" y="79"/>
                  </a:lnTo>
                  <a:lnTo>
                    <a:pt x="101" y="80"/>
                  </a:lnTo>
                  <a:lnTo>
                    <a:pt x="104" y="81"/>
                  </a:lnTo>
                  <a:lnTo>
                    <a:pt x="106" y="82"/>
                  </a:lnTo>
                  <a:lnTo>
                    <a:pt x="108" y="84"/>
                  </a:lnTo>
                  <a:lnTo>
                    <a:pt x="120" y="88"/>
                  </a:lnTo>
                  <a:lnTo>
                    <a:pt x="132" y="94"/>
                  </a:lnTo>
                  <a:lnTo>
                    <a:pt x="135" y="94"/>
                  </a:lnTo>
                  <a:lnTo>
                    <a:pt x="136" y="93"/>
                  </a:lnTo>
                  <a:lnTo>
                    <a:pt x="138" y="92"/>
                  </a:lnTo>
                  <a:lnTo>
                    <a:pt x="138" y="91"/>
                  </a:lnTo>
                  <a:lnTo>
                    <a:pt x="139" y="88"/>
                  </a:lnTo>
                  <a:lnTo>
                    <a:pt x="75" y="56"/>
                  </a:lnTo>
                  <a:lnTo>
                    <a:pt x="9" y="28"/>
                  </a:lnTo>
                  <a:close/>
                  <a:moveTo>
                    <a:pt x="100" y="28"/>
                  </a:moveTo>
                  <a:lnTo>
                    <a:pt x="99" y="32"/>
                  </a:lnTo>
                  <a:lnTo>
                    <a:pt x="100" y="34"/>
                  </a:lnTo>
                  <a:lnTo>
                    <a:pt x="101" y="37"/>
                  </a:lnTo>
                  <a:lnTo>
                    <a:pt x="101" y="39"/>
                  </a:lnTo>
                  <a:lnTo>
                    <a:pt x="102" y="43"/>
                  </a:lnTo>
                  <a:lnTo>
                    <a:pt x="103" y="44"/>
                  </a:lnTo>
                  <a:lnTo>
                    <a:pt x="104" y="45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106" y="51"/>
                  </a:lnTo>
                  <a:lnTo>
                    <a:pt x="107" y="52"/>
                  </a:lnTo>
                  <a:lnTo>
                    <a:pt x="110" y="54"/>
                  </a:lnTo>
                  <a:lnTo>
                    <a:pt x="111" y="47"/>
                  </a:lnTo>
                  <a:lnTo>
                    <a:pt x="108" y="39"/>
                  </a:lnTo>
                  <a:lnTo>
                    <a:pt x="105" y="33"/>
                  </a:lnTo>
                  <a:lnTo>
                    <a:pt x="100" y="28"/>
                  </a:lnTo>
                  <a:close/>
                  <a:moveTo>
                    <a:pt x="256" y="27"/>
                  </a:moveTo>
                  <a:lnTo>
                    <a:pt x="255" y="30"/>
                  </a:lnTo>
                  <a:lnTo>
                    <a:pt x="255" y="32"/>
                  </a:lnTo>
                  <a:lnTo>
                    <a:pt x="255" y="35"/>
                  </a:lnTo>
                  <a:lnTo>
                    <a:pt x="257" y="37"/>
                  </a:lnTo>
                  <a:lnTo>
                    <a:pt x="259" y="39"/>
                  </a:lnTo>
                  <a:lnTo>
                    <a:pt x="261" y="40"/>
                  </a:lnTo>
                  <a:lnTo>
                    <a:pt x="260" y="37"/>
                  </a:lnTo>
                  <a:lnTo>
                    <a:pt x="259" y="34"/>
                  </a:lnTo>
                  <a:lnTo>
                    <a:pt x="258" y="31"/>
                  </a:lnTo>
                  <a:lnTo>
                    <a:pt x="256" y="27"/>
                  </a:lnTo>
                  <a:close/>
                  <a:moveTo>
                    <a:pt x="153" y="27"/>
                  </a:moveTo>
                  <a:lnTo>
                    <a:pt x="152" y="31"/>
                  </a:lnTo>
                  <a:lnTo>
                    <a:pt x="153" y="33"/>
                  </a:lnTo>
                  <a:lnTo>
                    <a:pt x="154" y="36"/>
                  </a:lnTo>
                  <a:lnTo>
                    <a:pt x="155" y="38"/>
                  </a:lnTo>
                  <a:lnTo>
                    <a:pt x="158" y="40"/>
                  </a:lnTo>
                  <a:lnTo>
                    <a:pt x="159" y="44"/>
                  </a:lnTo>
                  <a:lnTo>
                    <a:pt x="159" y="40"/>
                  </a:lnTo>
                  <a:lnTo>
                    <a:pt x="159" y="37"/>
                  </a:lnTo>
                  <a:lnTo>
                    <a:pt x="158" y="34"/>
                  </a:lnTo>
                  <a:lnTo>
                    <a:pt x="156" y="31"/>
                  </a:lnTo>
                  <a:lnTo>
                    <a:pt x="155" y="28"/>
                  </a:lnTo>
                  <a:lnTo>
                    <a:pt x="153" y="27"/>
                  </a:lnTo>
                  <a:close/>
                  <a:moveTo>
                    <a:pt x="231" y="26"/>
                  </a:moveTo>
                  <a:lnTo>
                    <a:pt x="231" y="28"/>
                  </a:lnTo>
                  <a:lnTo>
                    <a:pt x="232" y="32"/>
                  </a:lnTo>
                  <a:lnTo>
                    <a:pt x="233" y="35"/>
                  </a:lnTo>
                  <a:lnTo>
                    <a:pt x="234" y="37"/>
                  </a:lnTo>
                  <a:lnTo>
                    <a:pt x="235" y="38"/>
                  </a:lnTo>
                  <a:lnTo>
                    <a:pt x="235" y="37"/>
                  </a:lnTo>
                  <a:lnTo>
                    <a:pt x="235" y="36"/>
                  </a:lnTo>
                  <a:lnTo>
                    <a:pt x="235" y="35"/>
                  </a:lnTo>
                  <a:lnTo>
                    <a:pt x="236" y="34"/>
                  </a:lnTo>
                  <a:lnTo>
                    <a:pt x="235" y="33"/>
                  </a:lnTo>
                  <a:lnTo>
                    <a:pt x="234" y="32"/>
                  </a:lnTo>
                  <a:lnTo>
                    <a:pt x="234" y="31"/>
                  </a:lnTo>
                  <a:lnTo>
                    <a:pt x="233" y="30"/>
                  </a:lnTo>
                  <a:lnTo>
                    <a:pt x="234" y="30"/>
                  </a:lnTo>
                  <a:lnTo>
                    <a:pt x="233" y="28"/>
                  </a:lnTo>
                  <a:lnTo>
                    <a:pt x="232" y="28"/>
                  </a:lnTo>
                  <a:lnTo>
                    <a:pt x="232" y="28"/>
                  </a:lnTo>
                  <a:lnTo>
                    <a:pt x="231" y="27"/>
                  </a:lnTo>
                  <a:lnTo>
                    <a:pt x="231" y="27"/>
                  </a:lnTo>
                  <a:lnTo>
                    <a:pt x="231" y="26"/>
                  </a:lnTo>
                  <a:close/>
                  <a:moveTo>
                    <a:pt x="242" y="26"/>
                  </a:moveTo>
                  <a:lnTo>
                    <a:pt x="240" y="27"/>
                  </a:lnTo>
                  <a:lnTo>
                    <a:pt x="239" y="28"/>
                  </a:lnTo>
                  <a:lnTo>
                    <a:pt x="239" y="30"/>
                  </a:lnTo>
                  <a:lnTo>
                    <a:pt x="239" y="31"/>
                  </a:lnTo>
                  <a:lnTo>
                    <a:pt x="238" y="32"/>
                  </a:lnTo>
                  <a:lnTo>
                    <a:pt x="240" y="35"/>
                  </a:lnTo>
                  <a:lnTo>
                    <a:pt x="243" y="37"/>
                  </a:lnTo>
                  <a:lnTo>
                    <a:pt x="245" y="39"/>
                  </a:lnTo>
                  <a:lnTo>
                    <a:pt x="244" y="35"/>
                  </a:lnTo>
                  <a:lnTo>
                    <a:pt x="243" y="31"/>
                  </a:lnTo>
                  <a:lnTo>
                    <a:pt x="242" y="26"/>
                  </a:lnTo>
                  <a:close/>
                  <a:moveTo>
                    <a:pt x="209" y="26"/>
                  </a:moveTo>
                  <a:lnTo>
                    <a:pt x="207" y="27"/>
                  </a:lnTo>
                  <a:lnTo>
                    <a:pt x="206" y="30"/>
                  </a:lnTo>
                  <a:lnTo>
                    <a:pt x="206" y="32"/>
                  </a:lnTo>
                  <a:lnTo>
                    <a:pt x="207" y="34"/>
                  </a:lnTo>
                  <a:lnTo>
                    <a:pt x="208" y="36"/>
                  </a:lnTo>
                  <a:lnTo>
                    <a:pt x="210" y="38"/>
                  </a:lnTo>
                  <a:lnTo>
                    <a:pt x="212" y="40"/>
                  </a:lnTo>
                  <a:lnTo>
                    <a:pt x="214" y="42"/>
                  </a:lnTo>
                  <a:lnTo>
                    <a:pt x="212" y="37"/>
                  </a:lnTo>
                  <a:lnTo>
                    <a:pt x="211" y="34"/>
                  </a:lnTo>
                  <a:lnTo>
                    <a:pt x="210" y="31"/>
                  </a:lnTo>
                  <a:lnTo>
                    <a:pt x="209" y="26"/>
                  </a:lnTo>
                  <a:close/>
                  <a:moveTo>
                    <a:pt x="226" y="26"/>
                  </a:moveTo>
                  <a:lnTo>
                    <a:pt x="225" y="26"/>
                  </a:lnTo>
                  <a:lnTo>
                    <a:pt x="224" y="28"/>
                  </a:lnTo>
                  <a:lnTo>
                    <a:pt x="223" y="30"/>
                  </a:lnTo>
                  <a:lnTo>
                    <a:pt x="223" y="32"/>
                  </a:lnTo>
                  <a:lnTo>
                    <a:pt x="225" y="34"/>
                  </a:lnTo>
                  <a:lnTo>
                    <a:pt x="227" y="36"/>
                  </a:lnTo>
                  <a:lnTo>
                    <a:pt x="228" y="38"/>
                  </a:lnTo>
                  <a:lnTo>
                    <a:pt x="231" y="40"/>
                  </a:lnTo>
                  <a:lnTo>
                    <a:pt x="230" y="35"/>
                  </a:lnTo>
                  <a:lnTo>
                    <a:pt x="227" y="31"/>
                  </a:lnTo>
                  <a:lnTo>
                    <a:pt x="226" y="26"/>
                  </a:lnTo>
                  <a:close/>
                  <a:moveTo>
                    <a:pt x="197" y="25"/>
                  </a:moveTo>
                  <a:lnTo>
                    <a:pt x="197" y="26"/>
                  </a:lnTo>
                  <a:lnTo>
                    <a:pt x="198" y="27"/>
                  </a:lnTo>
                  <a:lnTo>
                    <a:pt x="199" y="28"/>
                  </a:lnTo>
                  <a:lnTo>
                    <a:pt x="200" y="28"/>
                  </a:lnTo>
                  <a:lnTo>
                    <a:pt x="199" y="27"/>
                  </a:lnTo>
                  <a:lnTo>
                    <a:pt x="198" y="26"/>
                  </a:lnTo>
                  <a:lnTo>
                    <a:pt x="197" y="25"/>
                  </a:lnTo>
                  <a:lnTo>
                    <a:pt x="197" y="25"/>
                  </a:lnTo>
                  <a:close/>
                  <a:moveTo>
                    <a:pt x="15" y="24"/>
                  </a:moveTo>
                  <a:lnTo>
                    <a:pt x="17" y="27"/>
                  </a:lnTo>
                  <a:lnTo>
                    <a:pt x="19" y="28"/>
                  </a:lnTo>
                  <a:lnTo>
                    <a:pt x="22" y="30"/>
                  </a:lnTo>
                  <a:lnTo>
                    <a:pt x="21" y="27"/>
                  </a:lnTo>
                  <a:lnTo>
                    <a:pt x="19" y="26"/>
                  </a:lnTo>
                  <a:lnTo>
                    <a:pt x="17" y="25"/>
                  </a:lnTo>
                  <a:lnTo>
                    <a:pt x="15" y="24"/>
                  </a:lnTo>
                  <a:close/>
                  <a:moveTo>
                    <a:pt x="187" y="24"/>
                  </a:moveTo>
                  <a:lnTo>
                    <a:pt x="187" y="25"/>
                  </a:lnTo>
                  <a:lnTo>
                    <a:pt x="188" y="27"/>
                  </a:lnTo>
                  <a:lnTo>
                    <a:pt x="189" y="30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89" y="25"/>
                  </a:lnTo>
                  <a:lnTo>
                    <a:pt x="188" y="24"/>
                  </a:lnTo>
                  <a:lnTo>
                    <a:pt x="187" y="24"/>
                  </a:lnTo>
                  <a:close/>
                  <a:moveTo>
                    <a:pt x="230" y="24"/>
                  </a:moveTo>
                  <a:lnTo>
                    <a:pt x="230" y="24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1" y="26"/>
                  </a:lnTo>
                  <a:lnTo>
                    <a:pt x="232" y="25"/>
                  </a:lnTo>
                  <a:lnTo>
                    <a:pt x="231" y="24"/>
                  </a:lnTo>
                  <a:lnTo>
                    <a:pt x="230" y="24"/>
                  </a:lnTo>
                  <a:close/>
                  <a:moveTo>
                    <a:pt x="191" y="23"/>
                  </a:moveTo>
                  <a:lnTo>
                    <a:pt x="194" y="31"/>
                  </a:lnTo>
                  <a:lnTo>
                    <a:pt x="196" y="37"/>
                  </a:lnTo>
                  <a:lnTo>
                    <a:pt x="200" y="43"/>
                  </a:lnTo>
                  <a:lnTo>
                    <a:pt x="202" y="37"/>
                  </a:lnTo>
                  <a:lnTo>
                    <a:pt x="200" y="32"/>
                  </a:lnTo>
                  <a:lnTo>
                    <a:pt x="197" y="27"/>
                  </a:lnTo>
                  <a:lnTo>
                    <a:pt x="191" y="23"/>
                  </a:lnTo>
                  <a:close/>
                  <a:moveTo>
                    <a:pt x="172" y="21"/>
                  </a:moveTo>
                  <a:lnTo>
                    <a:pt x="171" y="23"/>
                  </a:lnTo>
                  <a:lnTo>
                    <a:pt x="171" y="25"/>
                  </a:lnTo>
                  <a:lnTo>
                    <a:pt x="171" y="25"/>
                  </a:lnTo>
                  <a:lnTo>
                    <a:pt x="172" y="26"/>
                  </a:lnTo>
                  <a:lnTo>
                    <a:pt x="172" y="27"/>
                  </a:lnTo>
                  <a:lnTo>
                    <a:pt x="173" y="28"/>
                  </a:lnTo>
                  <a:lnTo>
                    <a:pt x="174" y="27"/>
                  </a:lnTo>
                  <a:lnTo>
                    <a:pt x="174" y="26"/>
                  </a:lnTo>
                  <a:lnTo>
                    <a:pt x="173" y="24"/>
                  </a:lnTo>
                  <a:lnTo>
                    <a:pt x="173" y="23"/>
                  </a:lnTo>
                  <a:lnTo>
                    <a:pt x="172" y="21"/>
                  </a:lnTo>
                  <a:close/>
                  <a:moveTo>
                    <a:pt x="273" y="20"/>
                  </a:moveTo>
                  <a:lnTo>
                    <a:pt x="272" y="27"/>
                  </a:lnTo>
                  <a:lnTo>
                    <a:pt x="275" y="34"/>
                  </a:lnTo>
                  <a:lnTo>
                    <a:pt x="281" y="38"/>
                  </a:lnTo>
                  <a:lnTo>
                    <a:pt x="282" y="32"/>
                  </a:lnTo>
                  <a:lnTo>
                    <a:pt x="280" y="25"/>
                  </a:lnTo>
                  <a:lnTo>
                    <a:pt x="273" y="20"/>
                  </a:lnTo>
                  <a:close/>
                  <a:moveTo>
                    <a:pt x="82" y="20"/>
                  </a:moveTo>
                  <a:lnTo>
                    <a:pt x="82" y="21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1" y="27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82" y="33"/>
                  </a:lnTo>
                  <a:lnTo>
                    <a:pt x="84" y="36"/>
                  </a:lnTo>
                  <a:lnTo>
                    <a:pt x="86" y="39"/>
                  </a:lnTo>
                  <a:lnTo>
                    <a:pt x="88" y="43"/>
                  </a:lnTo>
                  <a:lnTo>
                    <a:pt x="90" y="45"/>
                  </a:lnTo>
                  <a:lnTo>
                    <a:pt x="93" y="48"/>
                  </a:lnTo>
                  <a:lnTo>
                    <a:pt x="94" y="40"/>
                  </a:lnTo>
                  <a:lnTo>
                    <a:pt x="91" y="33"/>
                  </a:lnTo>
                  <a:lnTo>
                    <a:pt x="87" y="26"/>
                  </a:lnTo>
                  <a:lnTo>
                    <a:pt x="82" y="20"/>
                  </a:lnTo>
                  <a:close/>
                  <a:moveTo>
                    <a:pt x="102" y="19"/>
                  </a:moveTo>
                  <a:lnTo>
                    <a:pt x="102" y="20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0" y="22"/>
                  </a:lnTo>
                  <a:lnTo>
                    <a:pt x="100" y="23"/>
                  </a:lnTo>
                  <a:lnTo>
                    <a:pt x="103" y="25"/>
                  </a:lnTo>
                  <a:lnTo>
                    <a:pt x="105" y="28"/>
                  </a:lnTo>
                  <a:lnTo>
                    <a:pt x="107" y="33"/>
                  </a:lnTo>
                  <a:lnTo>
                    <a:pt x="110" y="36"/>
                  </a:lnTo>
                  <a:lnTo>
                    <a:pt x="112" y="39"/>
                  </a:lnTo>
                  <a:lnTo>
                    <a:pt x="113" y="34"/>
                  </a:lnTo>
                  <a:lnTo>
                    <a:pt x="110" y="27"/>
                  </a:lnTo>
                  <a:lnTo>
                    <a:pt x="105" y="23"/>
                  </a:lnTo>
                  <a:lnTo>
                    <a:pt x="102" y="19"/>
                  </a:lnTo>
                  <a:close/>
                  <a:moveTo>
                    <a:pt x="258" y="19"/>
                  </a:moveTo>
                  <a:lnTo>
                    <a:pt x="259" y="23"/>
                  </a:lnTo>
                  <a:lnTo>
                    <a:pt x="260" y="26"/>
                  </a:lnTo>
                  <a:lnTo>
                    <a:pt x="262" y="30"/>
                  </a:lnTo>
                  <a:lnTo>
                    <a:pt x="264" y="32"/>
                  </a:lnTo>
                  <a:lnTo>
                    <a:pt x="268" y="34"/>
                  </a:lnTo>
                  <a:lnTo>
                    <a:pt x="268" y="31"/>
                  </a:lnTo>
                  <a:lnTo>
                    <a:pt x="267" y="27"/>
                  </a:lnTo>
                  <a:lnTo>
                    <a:pt x="266" y="25"/>
                  </a:lnTo>
                  <a:lnTo>
                    <a:pt x="263" y="23"/>
                  </a:lnTo>
                  <a:lnTo>
                    <a:pt x="260" y="21"/>
                  </a:lnTo>
                  <a:lnTo>
                    <a:pt x="258" y="19"/>
                  </a:lnTo>
                  <a:close/>
                  <a:moveTo>
                    <a:pt x="138" y="18"/>
                  </a:moveTo>
                  <a:lnTo>
                    <a:pt x="137" y="18"/>
                  </a:lnTo>
                  <a:lnTo>
                    <a:pt x="136" y="21"/>
                  </a:lnTo>
                  <a:lnTo>
                    <a:pt x="136" y="24"/>
                  </a:lnTo>
                  <a:lnTo>
                    <a:pt x="136" y="27"/>
                  </a:lnTo>
                  <a:lnTo>
                    <a:pt x="137" y="30"/>
                  </a:lnTo>
                  <a:lnTo>
                    <a:pt x="138" y="33"/>
                  </a:lnTo>
                  <a:lnTo>
                    <a:pt x="138" y="35"/>
                  </a:lnTo>
                  <a:lnTo>
                    <a:pt x="140" y="38"/>
                  </a:lnTo>
                  <a:lnTo>
                    <a:pt x="141" y="42"/>
                  </a:lnTo>
                  <a:lnTo>
                    <a:pt x="143" y="45"/>
                  </a:lnTo>
                  <a:lnTo>
                    <a:pt x="146" y="47"/>
                  </a:lnTo>
                  <a:lnTo>
                    <a:pt x="148" y="40"/>
                  </a:lnTo>
                  <a:lnTo>
                    <a:pt x="149" y="35"/>
                  </a:lnTo>
                  <a:lnTo>
                    <a:pt x="147" y="30"/>
                  </a:lnTo>
                  <a:lnTo>
                    <a:pt x="148" y="30"/>
                  </a:lnTo>
                  <a:lnTo>
                    <a:pt x="149" y="30"/>
                  </a:lnTo>
                  <a:lnTo>
                    <a:pt x="148" y="28"/>
                  </a:lnTo>
                  <a:lnTo>
                    <a:pt x="146" y="27"/>
                  </a:lnTo>
                  <a:lnTo>
                    <a:pt x="144" y="25"/>
                  </a:lnTo>
                  <a:lnTo>
                    <a:pt x="143" y="24"/>
                  </a:lnTo>
                  <a:lnTo>
                    <a:pt x="142" y="23"/>
                  </a:lnTo>
                  <a:lnTo>
                    <a:pt x="142" y="22"/>
                  </a:lnTo>
                  <a:lnTo>
                    <a:pt x="143" y="22"/>
                  </a:lnTo>
                  <a:lnTo>
                    <a:pt x="141" y="22"/>
                  </a:lnTo>
                  <a:lnTo>
                    <a:pt x="140" y="21"/>
                  </a:lnTo>
                  <a:lnTo>
                    <a:pt x="140" y="20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8" y="18"/>
                  </a:lnTo>
                  <a:lnTo>
                    <a:pt x="138" y="18"/>
                  </a:lnTo>
                  <a:close/>
                  <a:moveTo>
                    <a:pt x="120" y="16"/>
                  </a:moveTo>
                  <a:lnTo>
                    <a:pt x="119" y="19"/>
                  </a:lnTo>
                  <a:lnTo>
                    <a:pt x="118" y="21"/>
                  </a:lnTo>
                  <a:lnTo>
                    <a:pt x="117" y="23"/>
                  </a:lnTo>
                  <a:lnTo>
                    <a:pt x="118" y="26"/>
                  </a:lnTo>
                  <a:lnTo>
                    <a:pt x="118" y="30"/>
                  </a:lnTo>
                  <a:lnTo>
                    <a:pt x="119" y="32"/>
                  </a:lnTo>
                  <a:lnTo>
                    <a:pt x="122" y="34"/>
                  </a:lnTo>
                  <a:lnTo>
                    <a:pt x="120" y="37"/>
                  </a:lnTo>
                  <a:lnTo>
                    <a:pt x="122" y="39"/>
                  </a:lnTo>
                  <a:lnTo>
                    <a:pt x="123" y="43"/>
                  </a:lnTo>
                  <a:lnTo>
                    <a:pt x="125" y="46"/>
                  </a:lnTo>
                  <a:lnTo>
                    <a:pt x="127" y="49"/>
                  </a:lnTo>
                  <a:lnTo>
                    <a:pt x="129" y="42"/>
                  </a:lnTo>
                  <a:lnTo>
                    <a:pt x="130" y="35"/>
                  </a:lnTo>
                  <a:lnTo>
                    <a:pt x="129" y="30"/>
                  </a:lnTo>
                  <a:lnTo>
                    <a:pt x="125" y="23"/>
                  </a:lnTo>
                  <a:lnTo>
                    <a:pt x="120" y="16"/>
                  </a:lnTo>
                  <a:close/>
                  <a:moveTo>
                    <a:pt x="291" y="15"/>
                  </a:moveTo>
                  <a:lnTo>
                    <a:pt x="290" y="16"/>
                  </a:lnTo>
                  <a:lnTo>
                    <a:pt x="288" y="18"/>
                  </a:lnTo>
                  <a:lnTo>
                    <a:pt x="288" y="19"/>
                  </a:lnTo>
                  <a:lnTo>
                    <a:pt x="287" y="20"/>
                  </a:lnTo>
                  <a:lnTo>
                    <a:pt x="288" y="21"/>
                  </a:lnTo>
                  <a:lnTo>
                    <a:pt x="288" y="22"/>
                  </a:lnTo>
                  <a:lnTo>
                    <a:pt x="290" y="23"/>
                  </a:lnTo>
                  <a:lnTo>
                    <a:pt x="292" y="24"/>
                  </a:lnTo>
                  <a:lnTo>
                    <a:pt x="293" y="26"/>
                  </a:lnTo>
                  <a:lnTo>
                    <a:pt x="294" y="27"/>
                  </a:lnTo>
                  <a:lnTo>
                    <a:pt x="295" y="30"/>
                  </a:lnTo>
                  <a:lnTo>
                    <a:pt x="295" y="30"/>
                  </a:lnTo>
                  <a:lnTo>
                    <a:pt x="296" y="30"/>
                  </a:lnTo>
                  <a:lnTo>
                    <a:pt x="296" y="30"/>
                  </a:lnTo>
                  <a:lnTo>
                    <a:pt x="297" y="28"/>
                  </a:lnTo>
                  <a:lnTo>
                    <a:pt x="295" y="25"/>
                  </a:lnTo>
                  <a:lnTo>
                    <a:pt x="294" y="22"/>
                  </a:lnTo>
                  <a:lnTo>
                    <a:pt x="292" y="19"/>
                  </a:lnTo>
                  <a:lnTo>
                    <a:pt x="291" y="15"/>
                  </a:lnTo>
                  <a:close/>
                  <a:moveTo>
                    <a:pt x="243" y="15"/>
                  </a:moveTo>
                  <a:lnTo>
                    <a:pt x="244" y="16"/>
                  </a:lnTo>
                  <a:lnTo>
                    <a:pt x="243" y="16"/>
                  </a:lnTo>
                  <a:lnTo>
                    <a:pt x="243" y="18"/>
                  </a:lnTo>
                  <a:lnTo>
                    <a:pt x="243" y="19"/>
                  </a:lnTo>
                  <a:lnTo>
                    <a:pt x="245" y="22"/>
                  </a:lnTo>
                  <a:lnTo>
                    <a:pt x="247" y="25"/>
                  </a:lnTo>
                  <a:lnTo>
                    <a:pt x="249" y="28"/>
                  </a:lnTo>
                  <a:lnTo>
                    <a:pt x="252" y="31"/>
                  </a:lnTo>
                  <a:lnTo>
                    <a:pt x="252" y="28"/>
                  </a:lnTo>
                  <a:lnTo>
                    <a:pt x="252" y="26"/>
                  </a:lnTo>
                  <a:lnTo>
                    <a:pt x="252" y="23"/>
                  </a:lnTo>
                  <a:lnTo>
                    <a:pt x="251" y="22"/>
                  </a:lnTo>
                  <a:lnTo>
                    <a:pt x="249" y="21"/>
                  </a:lnTo>
                  <a:lnTo>
                    <a:pt x="248" y="19"/>
                  </a:lnTo>
                  <a:lnTo>
                    <a:pt x="248" y="19"/>
                  </a:lnTo>
                  <a:lnTo>
                    <a:pt x="249" y="19"/>
                  </a:lnTo>
                  <a:lnTo>
                    <a:pt x="250" y="20"/>
                  </a:lnTo>
                  <a:lnTo>
                    <a:pt x="251" y="19"/>
                  </a:lnTo>
                  <a:lnTo>
                    <a:pt x="250" y="18"/>
                  </a:lnTo>
                  <a:lnTo>
                    <a:pt x="249" y="18"/>
                  </a:lnTo>
                  <a:lnTo>
                    <a:pt x="249" y="18"/>
                  </a:lnTo>
                  <a:lnTo>
                    <a:pt x="248" y="18"/>
                  </a:lnTo>
                  <a:lnTo>
                    <a:pt x="247" y="18"/>
                  </a:lnTo>
                  <a:lnTo>
                    <a:pt x="246" y="18"/>
                  </a:lnTo>
                  <a:lnTo>
                    <a:pt x="245" y="15"/>
                  </a:lnTo>
                  <a:lnTo>
                    <a:pt x="244" y="15"/>
                  </a:lnTo>
                  <a:lnTo>
                    <a:pt x="243" y="15"/>
                  </a:lnTo>
                  <a:close/>
                  <a:moveTo>
                    <a:pt x="275" y="14"/>
                  </a:moveTo>
                  <a:lnTo>
                    <a:pt x="276" y="15"/>
                  </a:lnTo>
                  <a:lnTo>
                    <a:pt x="278" y="18"/>
                  </a:lnTo>
                  <a:lnTo>
                    <a:pt x="279" y="19"/>
                  </a:lnTo>
                  <a:lnTo>
                    <a:pt x="280" y="19"/>
                  </a:lnTo>
                  <a:lnTo>
                    <a:pt x="280" y="19"/>
                  </a:lnTo>
                  <a:lnTo>
                    <a:pt x="279" y="18"/>
                  </a:lnTo>
                  <a:lnTo>
                    <a:pt x="279" y="16"/>
                  </a:lnTo>
                  <a:lnTo>
                    <a:pt x="278" y="15"/>
                  </a:lnTo>
                  <a:lnTo>
                    <a:pt x="276" y="14"/>
                  </a:lnTo>
                  <a:lnTo>
                    <a:pt x="275" y="14"/>
                  </a:lnTo>
                  <a:close/>
                  <a:moveTo>
                    <a:pt x="44" y="14"/>
                  </a:moveTo>
                  <a:lnTo>
                    <a:pt x="43" y="16"/>
                  </a:lnTo>
                  <a:lnTo>
                    <a:pt x="44" y="20"/>
                  </a:lnTo>
                  <a:lnTo>
                    <a:pt x="45" y="23"/>
                  </a:lnTo>
                  <a:lnTo>
                    <a:pt x="46" y="24"/>
                  </a:lnTo>
                  <a:lnTo>
                    <a:pt x="48" y="25"/>
                  </a:lnTo>
                  <a:lnTo>
                    <a:pt x="51" y="26"/>
                  </a:lnTo>
                  <a:lnTo>
                    <a:pt x="53" y="27"/>
                  </a:lnTo>
                  <a:lnTo>
                    <a:pt x="52" y="24"/>
                  </a:lnTo>
                  <a:lnTo>
                    <a:pt x="50" y="22"/>
                  </a:lnTo>
                  <a:lnTo>
                    <a:pt x="48" y="19"/>
                  </a:lnTo>
                  <a:lnTo>
                    <a:pt x="46" y="16"/>
                  </a:lnTo>
                  <a:lnTo>
                    <a:pt x="44" y="14"/>
                  </a:lnTo>
                  <a:close/>
                  <a:moveTo>
                    <a:pt x="159" y="12"/>
                  </a:moveTo>
                  <a:lnTo>
                    <a:pt x="155" y="18"/>
                  </a:lnTo>
                  <a:lnTo>
                    <a:pt x="158" y="23"/>
                  </a:lnTo>
                  <a:lnTo>
                    <a:pt x="161" y="28"/>
                  </a:lnTo>
                  <a:lnTo>
                    <a:pt x="164" y="33"/>
                  </a:lnTo>
                  <a:lnTo>
                    <a:pt x="166" y="31"/>
                  </a:lnTo>
                  <a:lnTo>
                    <a:pt x="166" y="28"/>
                  </a:lnTo>
                  <a:lnTo>
                    <a:pt x="166" y="25"/>
                  </a:lnTo>
                  <a:lnTo>
                    <a:pt x="165" y="23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4" y="20"/>
                  </a:lnTo>
                  <a:lnTo>
                    <a:pt x="162" y="18"/>
                  </a:lnTo>
                  <a:lnTo>
                    <a:pt x="160" y="15"/>
                  </a:lnTo>
                  <a:lnTo>
                    <a:pt x="159" y="12"/>
                  </a:lnTo>
                  <a:close/>
                  <a:moveTo>
                    <a:pt x="66" y="12"/>
                  </a:moveTo>
                  <a:lnTo>
                    <a:pt x="65" y="12"/>
                  </a:lnTo>
                  <a:lnTo>
                    <a:pt x="64" y="12"/>
                  </a:lnTo>
                  <a:lnTo>
                    <a:pt x="65" y="15"/>
                  </a:lnTo>
                  <a:lnTo>
                    <a:pt x="65" y="19"/>
                  </a:lnTo>
                  <a:lnTo>
                    <a:pt x="65" y="23"/>
                  </a:lnTo>
                  <a:lnTo>
                    <a:pt x="65" y="26"/>
                  </a:lnTo>
                  <a:lnTo>
                    <a:pt x="67" y="28"/>
                  </a:lnTo>
                  <a:lnTo>
                    <a:pt x="69" y="31"/>
                  </a:lnTo>
                  <a:lnTo>
                    <a:pt x="70" y="33"/>
                  </a:lnTo>
                  <a:lnTo>
                    <a:pt x="71" y="35"/>
                  </a:lnTo>
                  <a:lnTo>
                    <a:pt x="72" y="37"/>
                  </a:lnTo>
                  <a:lnTo>
                    <a:pt x="75" y="38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0" y="19"/>
                  </a:lnTo>
                  <a:lnTo>
                    <a:pt x="66" y="12"/>
                  </a:lnTo>
                  <a:close/>
                  <a:moveTo>
                    <a:pt x="172" y="12"/>
                  </a:moveTo>
                  <a:lnTo>
                    <a:pt x="175" y="26"/>
                  </a:lnTo>
                  <a:lnTo>
                    <a:pt x="180" y="38"/>
                  </a:lnTo>
                  <a:lnTo>
                    <a:pt x="182" y="36"/>
                  </a:lnTo>
                  <a:lnTo>
                    <a:pt x="183" y="32"/>
                  </a:lnTo>
                  <a:lnTo>
                    <a:pt x="183" y="28"/>
                  </a:lnTo>
                  <a:lnTo>
                    <a:pt x="184" y="25"/>
                  </a:lnTo>
                  <a:lnTo>
                    <a:pt x="183" y="23"/>
                  </a:lnTo>
                  <a:lnTo>
                    <a:pt x="180" y="22"/>
                  </a:lnTo>
                  <a:lnTo>
                    <a:pt x="179" y="20"/>
                  </a:lnTo>
                  <a:lnTo>
                    <a:pt x="177" y="18"/>
                  </a:lnTo>
                  <a:lnTo>
                    <a:pt x="175" y="14"/>
                  </a:lnTo>
                  <a:lnTo>
                    <a:pt x="175" y="13"/>
                  </a:lnTo>
                  <a:lnTo>
                    <a:pt x="176" y="13"/>
                  </a:lnTo>
                  <a:lnTo>
                    <a:pt x="176" y="12"/>
                  </a:lnTo>
                  <a:lnTo>
                    <a:pt x="174" y="12"/>
                  </a:lnTo>
                  <a:lnTo>
                    <a:pt x="173" y="12"/>
                  </a:lnTo>
                  <a:lnTo>
                    <a:pt x="172" y="12"/>
                  </a:lnTo>
                  <a:close/>
                  <a:moveTo>
                    <a:pt x="227" y="10"/>
                  </a:moveTo>
                  <a:lnTo>
                    <a:pt x="227" y="18"/>
                  </a:lnTo>
                  <a:lnTo>
                    <a:pt x="232" y="24"/>
                  </a:lnTo>
                  <a:lnTo>
                    <a:pt x="237" y="30"/>
                  </a:lnTo>
                  <a:lnTo>
                    <a:pt x="238" y="25"/>
                  </a:lnTo>
                  <a:lnTo>
                    <a:pt x="238" y="21"/>
                  </a:lnTo>
                  <a:lnTo>
                    <a:pt x="236" y="19"/>
                  </a:lnTo>
                  <a:lnTo>
                    <a:pt x="235" y="16"/>
                  </a:lnTo>
                  <a:lnTo>
                    <a:pt x="233" y="14"/>
                  </a:lnTo>
                  <a:lnTo>
                    <a:pt x="232" y="12"/>
                  </a:lnTo>
                  <a:lnTo>
                    <a:pt x="230" y="11"/>
                  </a:lnTo>
                  <a:lnTo>
                    <a:pt x="227" y="10"/>
                  </a:lnTo>
                  <a:close/>
                  <a:moveTo>
                    <a:pt x="239" y="10"/>
                  </a:moveTo>
                  <a:lnTo>
                    <a:pt x="239" y="11"/>
                  </a:lnTo>
                  <a:lnTo>
                    <a:pt x="239" y="12"/>
                  </a:lnTo>
                  <a:lnTo>
                    <a:pt x="240" y="13"/>
                  </a:lnTo>
                  <a:lnTo>
                    <a:pt x="240" y="13"/>
                  </a:lnTo>
                  <a:lnTo>
                    <a:pt x="242" y="12"/>
                  </a:lnTo>
                  <a:lnTo>
                    <a:pt x="240" y="12"/>
                  </a:lnTo>
                  <a:lnTo>
                    <a:pt x="240" y="11"/>
                  </a:lnTo>
                  <a:lnTo>
                    <a:pt x="239" y="10"/>
                  </a:lnTo>
                  <a:close/>
                  <a:moveTo>
                    <a:pt x="266" y="10"/>
                  </a:moveTo>
                  <a:lnTo>
                    <a:pt x="267" y="12"/>
                  </a:lnTo>
                  <a:lnTo>
                    <a:pt x="267" y="15"/>
                  </a:lnTo>
                  <a:lnTo>
                    <a:pt x="268" y="18"/>
                  </a:lnTo>
                  <a:lnTo>
                    <a:pt x="269" y="20"/>
                  </a:lnTo>
                  <a:lnTo>
                    <a:pt x="270" y="21"/>
                  </a:lnTo>
                  <a:lnTo>
                    <a:pt x="271" y="19"/>
                  </a:lnTo>
                  <a:lnTo>
                    <a:pt x="271" y="16"/>
                  </a:lnTo>
                  <a:lnTo>
                    <a:pt x="270" y="14"/>
                  </a:lnTo>
                  <a:lnTo>
                    <a:pt x="269" y="13"/>
                  </a:lnTo>
                  <a:lnTo>
                    <a:pt x="268" y="11"/>
                  </a:lnTo>
                  <a:lnTo>
                    <a:pt x="269" y="11"/>
                  </a:lnTo>
                  <a:lnTo>
                    <a:pt x="269" y="10"/>
                  </a:lnTo>
                  <a:lnTo>
                    <a:pt x="268" y="11"/>
                  </a:lnTo>
                  <a:lnTo>
                    <a:pt x="267" y="11"/>
                  </a:lnTo>
                  <a:lnTo>
                    <a:pt x="267" y="10"/>
                  </a:lnTo>
                  <a:lnTo>
                    <a:pt x="266" y="10"/>
                  </a:lnTo>
                  <a:close/>
                  <a:moveTo>
                    <a:pt x="132" y="9"/>
                  </a:moveTo>
                  <a:lnTo>
                    <a:pt x="131" y="10"/>
                  </a:lnTo>
                  <a:lnTo>
                    <a:pt x="131" y="11"/>
                  </a:lnTo>
                  <a:lnTo>
                    <a:pt x="132" y="13"/>
                  </a:lnTo>
                  <a:lnTo>
                    <a:pt x="132" y="14"/>
                  </a:lnTo>
                  <a:lnTo>
                    <a:pt x="134" y="15"/>
                  </a:lnTo>
                  <a:lnTo>
                    <a:pt x="134" y="14"/>
                  </a:lnTo>
                  <a:lnTo>
                    <a:pt x="134" y="13"/>
                  </a:lnTo>
                  <a:lnTo>
                    <a:pt x="134" y="11"/>
                  </a:lnTo>
                  <a:lnTo>
                    <a:pt x="132" y="9"/>
                  </a:lnTo>
                  <a:close/>
                  <a:moveTo>
                    <a:pt x="113" y="9"/>
                  </a:moveTo>
                  <a:lnTo>
                    <a:pt x="114" y="11"/>
                  </a:lnTo>
                  <a:lnTo>
                    <a:pt x="114" y="12"/>
                  </a:lnTo>
                  <a:lnTo>
                    <a:pt x="115" y="14"/>
                  </a:lnTo>
                  <a:lnTo>
                    <a:pt x="116" y="16"/>
                  </a:lnTo>
                  <a:lnTo>
                    <a:pt x="116" y="14"/>
                  </a:lnTo>
                  <a:lnTo>
                    <a:pt x="117" y="13"/>
                  </a:lnTo>
                  <a:lnTo>
                    <a:pt x="116" y="11"/>
                  </a:lnTo>
                  <a:lnTo>
                    <a:pt x="116" y="10"/>
                  </a:lnTo>
                  <a:lnTo>
                    <a:pt x="115" y="9"/>
                  </a:lnTo>
                  <a:lnTo>
                    <a:pt x="113" y="9"/>
                  </a:lnTo>
                  <a:close/>
                  <a:moveTo>
                    <a:pt x="213" y="7"/>
                  </a:moveTo>
                  <a:lnTo>
                    <a:pt x="211" y="10"/>
                  </a:lnTo>
                  <a:lnTo>
                    <a:pt x="210" y="13"/>
                  </a:lnTo>
                  <a:lnTo>
                    <a:pt x="211" y="16"/>
                  </a:lnTo>
                  <a:lnTo>
                    <a:pt x="212" y="21"/>
                  </a:lnTo>
                  <a:lnTo>
                    <a:pt x="211" y="21"/>
                  </a:lnTo>
                  <a:lnTo>
                    <a:pt x="210" y="22"/>
                  </a:lnTo>
                  <a:lnTo>
                    <a:pt x="213" y="32"/>
                  </a:lnTo>
                  <a:lnTo>
                    <a:pt x="216" y="42"/>
                  </a:lnTo>
                  <a:lnTo>
                    <a:pt x="219" y="38"/>
                  </a:lnTo>
                  <a:lnTo>
                    <a:pt x="220" y="35"/>
                  </a:lnTo>
                  <a:lnTo>
                    <a:pt x="219" y="31"/>
                  </a:lnTo>
                  <a:lnTo>
                    <a:pt x="218" y="31"/>
                  </a:lnTo>
                  <a:lnTo>
                    <a:pt x="216" y="28"/>
                  </a:lnTo>
                  <a:lnTo>
                    <a:pt x="216" y="27"/>
                  </a:lnTo>
                  <a:lnTo>
                    <a:pt x="215" y="26"/>
                  </a:lnTo>
                  <a:lnTo>
                    <a:pt x="215" y="25"/>
                  </a:lnTo>
                  <a:lnTo>
                    <a:pt x="214" y="24"/>
                  </a:lnTo>
                  <a:lnTo>
                    <a:pt x="214" y="25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3" y="24"/>
                  </a:lnTo>
                  <a:lnTo>
                    <a:pt x="212" y="23"/>
                  </a:lnTo>
                  <a:lnTo>
                    <a:pt x="211" y="22"/>
                  </a:lnTo>
                  <a:lnTo>
                    <a:pt x="212" y="22"/>
                  </a:lnTo>
                  <a:lnTo>
                    <a:pt x="212" y="22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4" y="23"/>
                  </a:lnTo>
                  <a:lnTo>
                    <a:pt x="213" y="22"/>
                  </a:lnTo>
                  <a:lnTo>
                    <a:pt x="213" y="22"/>
                  </a:lnTo>
                  <a:lnTo>
                    <a:pt x="212" y="22"/>
                  </a:lnTo>
                  <a:lnTo>
                    <a:pt x="213" y="21"/>
                  </a:lnTo>
                  <a:lnTo>
                    <a:pt x="215" y="23"/>
                  </a:lnTo>
                  <a:lnTo>
                    <a:pt x="218" y="26"/>
                  </a:lnTo>
                  <a:lnTo>
                    <a:pt x="220" y="28"/>
                  </a:lnTo>
                  <a:lnTo>
                    <a:pt x="222" y="26"/>
                  </a:lnTo>
                  <a:lnTo>
                    <a:pt x="222" y="24"/>
                  </a:lnTo>
                  <a:lnTo>
                    <a:pt x="223" y="22"/>
                  </a:lnTo>
                  <a:lnTo>
                    <a:pt x="223" y="19"/>
                  </a:lnTo>
                  <a:lnTo>
                    <a:pt x="222" y="16"/>
                  </a:lnTo>
                  <a:lnTo>
                    <a:pt x="220" y="14"/>
                  </a:lnTo>
                  <a:lnTo>
                    <a:pt x="221" y="14"/>
                  </a:lnTo>
                  <a:lnTo>
                    <a:pt x="221" y="14"/>
                  </a:lnTo>
                  <a:lnTo>
                    <a:pt x="222" y="14"/>
                  </a:lnTo>
                  <a:lnTo>
                    <a:pt x="221" y="13"/>
                  </a:lnTo>
                  <a:lnTo>
                    <a:pt x="221" y="12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2"/>
                  </a:lnTo>
                  <a:lnTo>
                    <a:pt x="220" y="12"/>
                  </a:lnTo>
                  <a:lnTo>
                    <a:pt x="220" y="11"/>
                  </a:lnTo>
                  <a:lnTo>
                    <a:pt x="219" y="11"/>
                  </a:lnTo>
                  <a:lnTo>
                    <a:pt x="219" y="12"/>
                  </a:lnTo>
                  <a:lnTo>
                    <a:pt x="218" y="12"/>
                  </a:lnTo>
                  <a:lnTo>
                    <a:pt x="216" y="11"/>
                  </a:lnTo>
                  <a:lnTo>
                    <a:pt x="218" y="11"/>
                  </a:lnTo>
                  <a:lnTo>
                    <a:pt x="218" y="11"/>
                  </a:lnTo>
                  <a:lnTo>
                    <a:pt x="219" y="11"/>
                  </a:lnTo>
                  <a:lnTo>
                    <a:pt x="220" y="11"/>
                  </a:lnTo>
                  <a:lnTo>
                    <a:pt x="218" y="10"/>
                  </a:lnTo>
                  <a:lnTo>
                    <a:pt x="216" y="9"/>
                  </a:lnTo>
                  <a:lnTo>
                    <a:pt x="215" y="9"/>
                  </a:lnTo>
                  <a:lnTo>
                    <a:pt x="215" y="9"/>
                  </a:lnTo>
                  <a:lnTo>
                    <a:pt x="214" y="7"/>
                  </a:lnTo>
                  <a:lnTo>
                    <a:pt x="214" y="8"/>
                  </a:lnTo>
                  <a:lnTo>
                    <a:pt x="214" y="8"/>
                  </a:lnTo>
                  <a:lnTo>
                    <a:pt x="213" y="7"/>
                  </a:lnTo>
                  <a:lnTo>
                    <a:pt x="213" y="7"/>
                  </a:lnTo>
                  <a:close/>
                  <a:moveTo>
                    <a:pt x="139" y="6"/>
                  </a:moveTo>
                  <a:lnTo>
                    <a:pt x="138" y="7"/>
                  </a:lnTo>
                  <a:lnTo>
                    <a:pt x="138" y="10"/>
                  </a:lnTo>
                  <a:lnTo>
                    <a:pt x="139" y="14"/>
                  </a:lnTo>
                  <a:lnTo>
                    <a:pt x="141" y="19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8" y="26"/>
                  </a:lnTo>
                  <a:lnTo>
                    <a:pt x="149" y="27"/>
                  </a:lnTo>
                  <a:lnTo>
                    <a:pt x="150" y="27"/>
                  </a:lnTo>
                  <a:lnTo>
                    <a:pt x="151" y="26"/>
                  </a:lnTo>
                  <a:lnTo>
                    <a:pt x="151" y="24"/>
                  </a:lnTo>
                  <a:lnTo>
                    <a:pt x="151" y="21"/>
                  </a:lnTo>
                  <a:lnTo>
                    <a:pt x="148" y="18"/>
                  </a:lnTo>
                  <a:lnTo>
                    <a:pt x="146" y="13"/>
                  </a:lnTo>
                  <a:lnTo>
                    <a:pt x="142" y="9"/>
                  </a:lnTo>
                  <a:lnTo>
                    <a:pt x="139" y="6"/>
                  </a:lnTo>
                  <a:close/>
                  <a:moveTo>
                    <a:pt x="261" y="6"/>
                  </a:moveTo>
                  <a:lnTo>
                    <a:pt x="260" y="6"/>
                  </a:lnTo>
                  <a:lnTo>
                    <a:pt x="259" y="7"/>
                  </a:lnTo>
                  <a:lnTo>
                    <a:pt x="259" y="8"/>
                  </a:lnTo>
                  <a:lnTo>
                    <a:pt x="259" y="9"/>
                  </a:lnTo>
                  <a:lnTo>
                    <a:pt x="259" y="10"/>
                  </a:lnTo>
                  <a:lnTo>
                    <a:pt x="258" y="11"/>
                  </a:lnTo>
                  <a:lnTo>
                    <a:pt x="260" y="14"/>
                  </a:lnTo>
                  <a:lnTo>
                    <a:pt x="262" y="18"/>
                  </a:lnTo>
                  <a:lnTo>
                    <a:pt x="266" y="21"/>
                  </a:lnTo>
                  <a:lnTo>
                    <a:pt x="266" y="18"/>
                  </a:lnTo>
                  <a:lnTo>
                    <a:pt x="264" y="13"/>
                  </a:lnTo>
                  <a:lnTo>
                    <a:pt x="262" y="9"/>
                  </a:lnTo>
                  <a:lnTo>
                    <a:pt x="261" y="6"/>
                  </a:lnTo>
                  <a:close/>
                  <a:moveTo>
                    <a:pt x="247" y="4"/>
                  </a:moveTo>
                  <a:lnTo>
                    <a:pt x="246" y="8"/>
                  </a:lnTo>
                  <a:lnTo>
                    <a:pt x="246" y="10"/>
                  </a:lnTo>
                  <a:lnTo>
                    <a:pt x="247" y="13"/>
                  </a:lnTo>
                  <a:lnTo>
                    <a:pt x="249" y="15"/>
                  </a:lnTo>
                  <a:lnTo>
                    <a:pt x="251" y="18"/>
                  </a:lnTo>
                  <a:lnTo>
                    <a:pt x="254" y="19"/>
                  </a:lnTo>
                  <a:lnTo>
                    <a:pt x="254" y="16"/>
                  </a:lnTo>
                  <a:lnTo>
                    <a:pt x="254" y="12"/>
                  </a:lnTo>
                  <a:lnTo>
                    <a:pt x="251" y="9"/>
                  </a:lnTo>
                  <a:lnTo>
                    <a:pt x="249" y="7"/>
                  </a:lnTo>
                  <a:lnTo>
                    <a:pt x="247" y="4"/>
                  </a:lnTo>
                  <a:close/>
                  <a:moveTo>
                    <a:pt x="28" y="4"/>
                  </a:moveTo>
                  <a:lnTo>
                    <a:pt x="28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8"/>
                  </a:lnTo>
                  <a:lnTo>
                    <a:pt x="32" y="20"/>
                  </a:lnTo>
                  <a:lnTo>
                    <a:pt x="33" y="21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35" y="15"/>
                  </a:lnTo>
                  <a:lnTo>
                    <a:pt x="32" y="9"/>
                  </a:lnTo>
                  <a:lnTo>
                    <a:pt x="28" y="4"/>
                  </a:lnTo>
                  <a:close/>
                  <a:moveTo>
                    <a:pt x="223" y="3"/>
                  </a:moveTo>
                  <a:lnTo>
                    <a:pt x="222" y="3"/>
                  </a:lnTo>
                  <a:lnTo>
                    <a:pt x="223" y="6"/>
                  </a:lnTo>
                  <a:lnTo>
                    <a:pt x="223" y="8"/>
                  </a:lnTo>
                  <a:lnTo>
                    <a:pt x="224" y="9"/>
                  </a:lnTo>
                  <a:lnTo>
                    <a:pt x="225" y="11"/>
                  </a:lnTo>
                  <a:lnTo>
                    <a:pt x="226" y="10"/>
                  </a:lnTo>
                  <a:lnTo>
                    <a:pt x="226" y="8"/>
                  </a:lnTo>
                  <a:lnTo>
                    <a:pt x="226" y="7"/>
                  </a:lnTo>
                  <a:lnTo>
                    <a:pt x="225" y="6"/>
                  </a:lnTo>
                  <a:lnTo>
                    <a:pt x="224" y="6"/>
                  </a:lnTo>
                  <a:lnTo>
                    <a:pt x="224" y="4"/>
                  </a:lnTo>
                  <a:lnTo>
                    <a:pt x="223" y="3"/>
                  </a:lnTo>
                  <a:close/>
                  <a:moveTo>
                    <a:pt x="195" y="3"/>
                  </a:moveTo>
                  <a:lnTo>
                    <a:pt x="195" y="3"/>
                  </a:lnTo>
                  <a:lnTo>
                    <a:pt x="194" y="3"/>
                  </a:lnTo>
                  <a:lnTo>
                    <a:pt x="192" y="7"/>
                  </a:lnTo>
                  <a:lnTo>
                    <a:pt x="191" y="10"/>
                  </a:lnTo>
                  <a:lnTo>
                    <a:pt x="189" y="12"/>
                  </a:lnTo>
                  <a:lnTo>
                    <a:pt x="196" y="23"/>
                  </a:lnTo>
                  <a:lnTo>
                    <a:pt x="203" y="30"/>
                  </a:lnTo>
                  <a:lnTo>
                    <a:pt x="203" y="27"/>
                  </a:lnTo>
                  <a:lnTo>
                    <a:pt x="204" y="25"/>
                  </a:lnTo>
                  <a:lnTo>
                    <a:pt x="206" y="22"/>
                  </a:lnTo>
                  <a:lnTo>
                    <a:pt x="206" y="20"/>
                  </a:lnTo>
                  <a:lnTo>
                    <a:pt x="206" y="16"/>
                  </a:lnTo>
                  <a:lnTo>
                    <a:pt x="204" y="14"/>
                  </a:lnTo>
                  <a:lnTo>
                    <a:pt x="202" y="11"/>
                  </a:lnTo>
                  <a:lnTo>
                    <a:pt x="200" y="9"/>
                  </a:lnTo>
                  <a:lnTo>
                    <a:pt x="197" y="6"/>
                  </a:lnTo>
                  <a:lnTo>
                    <a:pt x="195" y="3"/>
                  </a:lnTo>
                  <a:close/>
                  <a:moveTo>
                    <a:pt x="84" y="3"/>
                  </a:moveTo>
                  <a:lnTo>
                    <a:pt x="84" y="3"/>
                  </a:lnTo>
                  <a:lnTo>
                    <a:pt x="83" y="3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83" y="7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94" y="34"/>
                  </a:lnTo>
                  <a:lnTo>
                    <a:pt x="95" y="33"/>
                  </a:lnTo>
                  <a:lnTo>
                    <a:pt x="95" y="31"/>
                  </a:lnTo>
                  <a:lnTo>
                    <a:pt x="95" y="28"/>
                  </a:lnTo>
                  <a:lnTo>
                    <a:pt x="94" y="26"/>
                  </a:lnTo>
                  <a:lnTo>
                    <a:pt x="93" y="24"/>
                  </a:lnTo>
                  <a:lnTo>
                    <a:pt x="92" y="16"/>
                  </a:lnTo>
                  <a:lnTo>
                    <a:pt x="89" y="9"/>
                  </a:lnTo>
                  <a:lnTo>
                    <a:pt x="84" y="3"/>
                  </a:lnTo>
                  <a:close/>
                  <a:moveTo>
                    <a:pt x="176" y="2"/>
                  </a:moveTo>
                  <a:lnTo>
                    <a:pt x="174" y="8"/>
                  </a:lnTo>
                  <a:lnTo>
                    <a:pt x="176" y="13"/>
                  </a:lnTo>
                  <a:lnTo>
                    <a:pt x="180" y="18"/>
                  </a:lnTo>
                  <a:lnTo>
                    <a:pt x="185" y="22"/>
                  </a:lnTo>
                  <a:lnTo>
                    <a:pt x="186" y="18"/>
                  </a:lnTo>
                  <a:lnTo>
                    <a:pt x="184" y="13"/>
                  </a:lnTo>
                  <a:lnTo>
                    <a:pt x="180" y="8"/>
                  </a:lnTo>
                  <a:lnTo>
                    <a:pt x="179" y="3"/>
                  </a:lnTo>
                  <a:lnTo>
                    <a:pt x="178" y="3"/>
                  </a:lnTo>
                  <a:lnTo>
                    <a:pt x="178" y="4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7" y="4"/>
                  </a:lnTo>
                  <a:lnTo>
                    <a:pt x="176" y="3"/>
                  </a:lnTo>
                  <a:lnTo>
                    <a:pt x="176" y="2"/>
                  </a:lnTo>
                  <a:close/>
                  <a:moveTo>
                    <a:pt x="151" y="2"/>
                  </a:moveTo>
                  <a:lnTo>
                    <a:pt x="150" y="3"/>
                  </a:lnTo>
                  <a:lnTo>
                    <a:pt x="151" y="6"/>
                  </a:lnTo>
                  <a:lnTo>
                    <a:pt x="152" y="8"/>
                  </a:lnTo>
                  <a:lnTo>
                    <a:pt x="152" y="10"/>
                  </a:lnTo>
                  <a:lnTo>
                    <a:pt x="153" y="13"/>
                  </a:lnTo>
                  <a:lnTo>
                    <a:pt x="154" y="11"/>
                  </a:lnTo>
                  <a:lnTo>
                    <a:pt x="154" y="9"/>
                  </a:lnTo>
                  <a:lnTo>
                    <a:pt x="153" y="7"/>
                  </a:lnTo>
                  <a:lnTo>
                    <a:pt x="152" y="4"/>
                  </a:lnTo>
                  <a:lnTo>
                    <a:pt x="151" y="2"/>
                  </a:lnTo>
                  <a:close/>
                  <a:moveTo>
                    <a:pt x="231" y="1"/>
                  </a:moveTo>
                  <a:lnTo>
                    <a:pt x="231" y="3"/>
                  </a:lnTo>
                  <a:lnTo>
                    <a:pt x="231" y="6"/>
                  </a:lnTo>
                  <a:lnTo>
                    <a:pt x="231" y="7"/>
                  </a:lnTo>
                  <a:lnTo>
                    <a:pt x="232" y="9"/>
                  </a:lnTo>
                  <a:lnTo>
                    <a:pt x="234" y="11"/>
                  </a:lnTo>
                  <a:lnTo>
                    <a:pt x="236" y="13"/>
                  </a:lnTo>
                  <a:lnTo>
                    <a:pt x="236" y="11"/>
                  </a:lnTo>
                  <a:lnTo>
                    <a:pt x="235" y="8"/>
                  </a:lnTo>
                  <a:lnTo>
                    <a:pt x="234" y="4"/>
                  </a:lnTo>
                  <a:lnTo>
                    <a:pt x="233" y="2"/>
                  </a:lnTo>
                  <a:lnTo>
                    <a:pt x="231" y="1"/>
                  </a:lnTo>
                  <a:close/>
                  <a:moveTo>
                    <a:pt x="91" y="1"/>
                  </a:moveTo>
                  <a:lnTo>
                    <a:pt x="93" y="10"/>
                  </a:lnTo>
                  <a:lnTo>
                    <a:pt x="98" y="19"/>
                  </a:lnTo>
                  <a:lnTo>
                    <a:pt x="99" y="14"/>
                  </a:lnTo>
                  <a:lnTo>
                    <a:pt x="98" y="10"/>
                  </a:lnTo>
                  <a:lnTo>
                    <a:pt x="94" y="4"/>
                  </a:lnTo>
                  <a:lnTo>
                    <a:pt x="91" y="1"/>
                  </a:lnTo>
                  <a:close/>
                  <a:moveTo>
                    <a:pt x="70" y="0"/>
                  </a:moveTo>
                  <a:lnTo>
                    <a:pt x="71" y="3"/>
                  </a:lnTo>
                  <a:lnTo>
                    <a:pt x="71" y="7"/>
                  </a:lnTo>
                  <a:lnTo>
                    <a:pt x="72" y="9"/>
                  </a:lnTo>
                  <a:lnTo>
                    <a:pt x="74" y="11"/>
                  </a:lnTo>
                  <a:lnTo>
                    <a:pt x="76" y="13"/>
                  </a:lnTo>
                  <a:lnTo>
                    <a:pt x="75" y="15"/>
                  </a:lnTo>
                  <a:lnTo>
                    <a:pt x="75" y="18"/>
                  </a:lnTo>
                  <a:lnTo>
                    <a:pt x="76" y="19"/>
                  </a:lnTo>
                  <a:lnTo>
                    <a:pt x="78" y="20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8" y="23"/>
                  </a:lnTo>
                  <a:lnTo>
                    <a:pt x="79" y="18"/>
                  </a:lnTo>
                  <a:lnTo>
                    <a:pt x="78" y="12"/>
                  </a:lnTo>
                  <a:lnTo>
                    <a:pt x="75" y="6"/>
                  </a:lnTo>
                  <a:lnTo>
                    <a:pt x="70" y="0"/>
                  </a:lnTo>
                  <a:close/>
                  <a:moveTo>
                    <a:pt x="26" y="0"/>
                  </a:moveTo>
                  <a:lnTo>
                    <a:pt x="23" y="4"/>
                  </a:lnTo>
                  <a:lnTo>
                    <a:pt x="21" y="8"/>
                  </a:lnTo>
                  <a:lnTo>
                    <a:pt x="19" y="11"/>
                  </a:lnTo>
                  <a:lnTo>
                    <a:pt x="21" y="12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6" y="0"/>
                  </a:lnTo>
                  <a:close/>
                  <a:moveTo>
                    <a:pt x="67" y="0"/>
                  </a:moveTo>
                  <a:lnTo>
                    <a:pt x="66" y="2"/>
                  </a:lnTo>
                  <a:lnTo>
                    <a:pt x="66" y="4"/>
                  </a:lnTo>
                  <a:lnTo>
                    <a:pt x="66" y="8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3"/>
                  </a:lnTo>
                  <a:lnTo>
                    <a:pt x="70" y="9"/>
                  </a:lnTo>
                  <a:lnTo>
                    <a:pt x="69" y="3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6"/>
            <p:cNvSpPr>
              <a:spLocks noEditPoints="1"/>
            </p:cNvSpPr>
            <p:nvPr/>
          </p:nvSpPr>
          <p:spPr bwMode="auto">
            <a:xfrm>
              <a:off x="3816853" y="2690362"/>
              <a:ext cx="1249702" cy="1234369"/>
            </a:xfrm>
            <a:custGeom>
              <a:avLst/>
              <a:gdLst>
                <a:gd name="T0" fmla="*/ 412 w 489"/>
                <a:gd name="T1" fmla="*/ 192 h 483"/>
                <a:gd name="T2" fmla="*/ 287 w 489"/>
                <a:gd name="T3" fmla="*/ 177 h 483"/>
                <a:gd name="T4" fmla="*/ 161 w 489"/>
                <a:gd name="T5" fmla="*/ 178 h 483"/>
                <a:gd name="T6" fmla="*/ 257 w 489"/>
                <a:gd name="T7" fmla="*/ 209 h 483"/>
                <a:gd name="T8" fmla="*/ 156 w 489"/>
                <a:gd name="T9" fmla="*/ 180 h 483"/>
                <a:gd name="T10" fmla="*/ 375 w 489"/>
                <a:gd name="T11" fmla="*/ 175 h 483"/>
                <a:gd name="T12" fmla="*/ 364 w 489"/>
                <a:gd name="T13" fmla="*/ 173 h 483"/>
                <a:gd name="T14" fmla="*/ 310 w 489"/>
                <a:gd name="T15" fmla="*/ 188 h 483"/>
                <a:gd name="T16" fmla="*/ 364 w 489"/>
                <a:gd name="T17" fmla="*/ 173 h 483"/>
                <a:gd name="T18" fmla="*/ 400 w 489"/>
                <a:gd name="T19" fmla="*/ 170 h 483"/>
                <a:gd name="T20" fmla="*/ 349 w 489"/>
                <a:gd name="T21" fmla="*/ 169 h 483"/>
                <a:gd name="T22" fmla="*/ 298 w 489"/>
                <a:gd name="T23" fmla="*/ 179 h 483"/>
                <a:gd name="T24" fmla="*/ 351 w 489"/>
                <a:gd name="T25" fmla="*/ 172 h 483"/>
                <a:gd name="T26" fmla="*/ 358 w 489"/>
                <a:gd name="T27" fmla="*/ 167 h 483"/>
                <a:gd name="T28" fmla="*/ 166 w 489"/>
                <a:gd name="T29" fmla="*/ 168 h 483"/>
                <a:gd name="T30" fmla="*/ 337 w 489"/>
                <a:gd name="T31" fmla="*/ 180 h 483"/>
                <a:gd name="T32" fmla="*/ 282 w 489"/>
                <a:gd name="T33" fmla="*/ 171 h 483"/>
                <a:gd name="T34" fmla="*/ 238 w 489"/>
                <a:gd name="T35" fmla="*/ 180 h 483"/>
                <a:gd name="T36" fmla="*/ 204 w 489"/>
                <a:gd name="T37" fmla="*/ 172 h 483"/>
                <a:gd name="T38" fmla="*/ 320 w 489"/>
                <a:gd name="T39" fmla="*/ 177 h 483"/>
                <a:gd name="T40" fmla="*/ 228 w 489"/>
                <a:gd name="T41" fmla="*/ 171 h 483"/>
                <a:gd name="T42" fmla="*/ 258 w 489"/>
                <a:gd name="T43" fmla="*/ 159 h 483"/>
                <a:gd name="T44" fmla="*/ 385 w 489"/>
                <a:gd name="T45" fmla="*/ 154 h 483"/>
                <a:gd name="T46" fmla="*/ 358 w 489"/>
                <a:gd name="T47" fmla="*/ 157 h 483"/>
                <a:gd name="T48" fmla="*/ 188 w 489"/>
                <a:gd name="T49" fmla="*/ 166 h 483"/>
                <a:gd name="T50" fmla="*/ 195 w 489"/>
                <a:gd name="T51" fmla="*/ 149 h 483"/>
                <a:gd name="T52" fmla="*/ 231 w 489"/>
                <a:gd name="T53" fmla="*/ 153 h 483"/>
                <a:gd name="T54" fmla="*/ 237 w 489"/>
                <a:gd name="T55" fmla="*/ 145 h 483"/>
                <a:gd name="T56" fmla="*/ 376 w 489"/>
                <a:gd name="T57" fmla="*/ 156 h 483"/>
                <a:gd name="T58" fmla="*/ 189 w 489"/>
                <a:gd name="T59" fmla="*/ 152 h 483"/>
                <a:gd name="T60" fmla="*/ 298 w 489"/>
                <a:gd name="T61" fmla="*/ 152 h 483"/>
                <a:gd name="T62" fmla="*/ 334 w 489"/>
                <a:gd name="T63" fmla="*/ 145 h 483"/>
                <a:gd name="T64" fmla="*/ 250 w 489"/>
                <a:gd name="T65" fmla="*/ 147 h 483"/>
                <a:gd name="T66" fmla="*/ 255 w 489"/>
                <a:gd name="T67" fmla="*/ 145 h 483"/>
                <a:gd name="T68" fmla="*/ 200 w 489"/>
                <a:gd name="T69" fmla="*/ 148 h 483"/>
                <a:gd name="T70" fmla="*/ 216 w 489"/>
                <a:gd name="T71" fmla="*/ 141 h 483"/>
                <a:gd name="T72" fmla="*/ 287 w 489"/>
                <a:gd name="T73" fmla="*/ 146 h 483"/>
                <a:gd name="T74" fmla="*/ 349 w 489"/>
                <a:gd name="T75" fmla="*/ 135 h 483"/>
                <a:gd name="T76" fmla="*/ 306 w 489"/>
                <a:gd name="T77" fmla="*/ 143 h 483"/>
                <a:gd name="T78" fmla="*/ 334 w 489"/>
                <a:gd name="T79" fmla="*/ 133 h 483"/>
                <a:gd name="T80" fmla="*/ 328 w 489"/>
                <a:gd name="T81" fmla="*/ 123 h 483"/>
                <a:gd name="T82" fmla="*/ 252 w 489"/>
                <a:gd name="T83" fmla="*/ 142 h 483"/>
                <a:gd name="T84" fmla="*/ 236 w 489"/>
                <a:gd name="T85" fmla="*/ 132 h 483"/>
                <a:gd name="T86" fmla="*/ 277 w 489"/>
                <a:gd name="T87" fmla="*/ 127 h 483"/>
                <a:gd name="T88" fmla="*/ 266 w 489"/>
                <a:gd name="T89" fmla="*/ 131 h 483"/>
                <a:gd name="T90" fmla="*/ 318 w 489"/>
                <a:gd name="T91" fmla="*/ 133 h 483"/>
                <a:gd name="T92" fmla="*/ 299 w 489"/>
                <a:gd name="T93" fmla="*/ 120 h 483"/>
                <a:gd name="T94" fmla="*/ 267 w 489"/>
                <a:gd name="T95" fmla="*/ 115 h 483"/>
                <a:gd name="T96" fmla="*/ 275 w 489"/>
                <a:gd name="T97" fmla="*/ 118 h 483"/>
                <a:gd name="T98" fmla="*/ 488 w 489"/>
                <a:gd name="T99" fmla="*/ 3 h 483"/>
                <a:gd name="T100" fmla="*/ 413 w 489"/>
                <a:gd name="T101" fmla="*/ 167 h 483"/>
                <a:gd name="T102" fmla="*/ 431 w 489"/>
                <a:gd name="T103" fmla="*/ 334 h 483"/>
                <a:gd name="T104" fmla="*/ 281 w 489"/>
                <a:gd name="T105" fmla="*/ 429 h 483"/>
                <a:gd name="T106" fmla="*/ 246 w 489"/>
                <a:gd name="T107" fmla="*/ 478 h 483"/>
                <a:gd name="T108" fmla="*/ 178 w 489"/>
                <a:gd name="T109" fmla="*/ 391 h 483"/>
                <a:gd name="T110" fmla="*/ 117 w 489"/>
                <a:gd name="T111" fmla="*/ 407 h 483"/>
                <a:gd name="T112" fmla="*/ 29 w 489"/>
                <a:gd name="T113" fmla="*/ 456 h 483"/>
                <a:gd name="T114" fmla="*/ 118 w 489"/>
                <a:gd name="T115" fmla="*/ 263 h 483"/>
                <a:gd name="T116" fmla="*/ 178 w 489"/>
                <a:gd name="T117" fmla="*/ 136 h 483"/>
                <a:gd name="T118" fmla="*/ 306 w 489"/>
                <a:gd name="T119" fmla="*/ 106 h 483"/>
                <a:gd name="T120" fmla="*/ 387 w 489"/>
                <a:gd name="T121" fmla="*/ 64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9" h="483">
                  <a:moveTo>
                    <a:pt x="171" y="178"/>
                  </a:moveTo>
                  <a:lnTo>
                    <a:pt x="170" y="179"/>
                  </a:lnTo>
                  <a:lnTo>
                    <a:pt x="171" y="180"/>
                  </a:lnTo>
                  <a:lnTo>
                    <a:pt x="171" y="181"/>
                  </a:lnTo>
                  <a:lnTo>
                    <a:pt x="170" y="183"/>
                  </a:lnTo>
                  <a:lnTo>
                    <a:pt x="169" y="184"/>
                  </a:lnTo>
                  <a:lnTo>
                    <a:pt x="173" y="193"/>
                  </a:lnTo>
                  <a:lnTo>
                    <a:pt x="180" y="202"/>
                  </a:lnTo>
                  <a:lnTo>
                    <a:pt x="179" y="203"/>
                  </a:lnTo>
                  <a:lnTo>
                    <a:pt x="178" y="203"/>
                  </a:lnTo>
                  <a:lnTo>
                    <a:pt x="180" y="204"/>
                  </a:lnTo>
                  <a:lnTo>
                    <a:pt x="181" y="206"/>
                  </a:lnTo>
                  <a:lnTo>
                    <a:pt x="182" y="208"/>
                  </a:lnTo>
                  <a:lnTo>
                    <a:pt x="184" y="211"/>
                  </a:lnTo>
                  <a:lnTo>
                    <a:pt x="184" y="203"/>
                  </a:lnTo>
                  <a:lnTo>
                    <a:pt x="181" y="195"/>
                  </a:lnTo>
                  <a:lnTo>
                    <a:pt x="177" y="188"/>
                  </a:lnTo>
                  <a:lnTo>
                    <a:pt x="171" y="178"/>
                  </a:lnTo>
                  <a:close/>
                  <a:moveTo>
                    <a:pt x="407" y="178"/>
                  </a:moveTo>
                  <a:lnTo>
                    <a:pt x="405" y="183"/>
                  </a:lnTo>
                  <a:lnTo>
                    <a:pt x="406" y="189"/>
                  </a:lnTo>
                  <a:lnTo>
                    <a:pt x="408" y="194"/>
                  </a:lnTo>
                  <a:lnTo>
                    <a:pt x="411" y="197"/>
                  </a:lnTo>
                  <a:lnTo>
                    <a:pt x="412" y="192"/>
                  </a:lnTo>
                  <a:lnTo>
                    <a:pt x="411" y="185"/>
                  </a:lnTo>
                  <a:lnTo>
                    <a:pt x="407" y="178"/>
                  </a:lnTo>
                  <a:close/>
                  <a:moveTo>
                    <a:pt x="387" y="178"/>
                  </a:moveTo>
                  <a:lnTo>
                    <a:pt x="389" y="182"/>
                  </a:lnTo>
                  <a:lnTo>
                    <a:pt x="392" y="185"/>
                  </a:lnTo>
                  <a:lnTo>
                    <a:pt x="395" y="189"/>
                  </a:lnTo>
                  <a:lnTo>
                    <a:pt x="398" y="192"/>
                  </a:lnTo>
                  <a:lnTo>
                    <a:pt x="398" y="190"/>
                  </a:lnTo>
                  <a:lnTo>
                    <a:pt x="397" y="187"/>
                  </a:lnTo>
                  <a:lnTo>
                    <a:pt x="395" y="184"/>
                  </a:lnTo>
                  <a:lnTo>
                    <a:pt x="392" y="181"/>
                  </a:lnTo>
                  <a:lnTo>
                    <a:pt x="389" y="179"/>
                  </a:lnTo>
                  <a:lnTo>
                    <a:pt x="387" y="178"/>
                  </a:lnTo>
                  <a:close/>
                  <a:moveTo>
                    <a:pt x="287" y="177"/>
                  </a:moveTo>
                  <a:lnTo>
                    <a:pt x="286" y="178"/>
                  </a:lnTo>
                  <a:lnTo>
                    <a:pt x="286" y="181"/>
                  </a:lnTo>
                  <a:lnTo>
                    <a:pt x="285" y="185"/>
                  </a:lnTo>
                  <a:lnTo>
                    <a:pt x="285" y="189"/>
                  </a:lnTo>
                  <a:lnTo>
                    <a:pt x="287" y="193"/>
                  </a:lnTo>
                  <a:lnTo>
                    <a:pt x="290" y="197"/>
                  </a:lnTo>
                  <a:lnTo>
                    <a:pt x="292" y="201"/>
                  </a:lnTo>
                  <a:lnTo>
                    <a:pt x="294" y="193"/>
                  </a:lnTo>
                  <a:lnTo>
                    <a:pt x="292" y="185"/>
                  </a:lnTo>
                  <a:lnTo>
                    <a:pt x="287" y="177"/>
                  </a:lnTo>
                  <a:close/>
                  <a:moveTo>
                    <a:pt x="232" y="177"/>
                  </a:moveTo>
                  <a:lnTo>
                    <a:pt x="230" y="179"/>
                  </a:lnTo>
                  <a:lnTo>
                    <a:pt x="230" y="181"/>
                  </a:lnTo>
                  <a:lnTo>
                    <a:pt x="230" y="184"/>
                  </a:lnTo>
                  <a:lnTo>
                    <a:pt x="230" y="187"/>
                  </a:lnTo>
                  <a:lnTo>
                    <a:pt x="229" y="189"/>
                  </a:lnTo>
                  <a:lnTo>
                    <a:pt x="228" y="191"/>
                  </a:lnTo>
                  <a:lnTo>
                    <a:pt x="230" y="196"/>
                  </a:lnTo>
                  <a:lnTo>
                    <a:pt x="232" y="201"/>
                  </a:lnTo>
                  <a:lnTo>
                    <a:pt x="236" y="205"/>
                  </a:lnTo>
                  <a:lnTo>
                    <a:pt x="239" y="208"/>
                  </a:lnTo>
                  <a:lnTo>
                    <a:pt x="239" y="199"/>
                  </a:lnTo>
                  <a:lnTo>
                    <a:pt x="236" y="188"/>
                  </a:lnTo>
                  <a:lnTo>
                    <a:pt x="232" y="177"/>
                  </a:lnTo>
                  <a:close/>
                  <a:moveTo>
                    <a:pt x="160" y="177"/>
                  </a:moveTo>
                  <a:lnTo>
                    <a:pt x="162" y="184"/>
                  </a:lnTo>
                  <a:lnTo>
                    <a:pt x="165" y="192"/>
                  </a:lnTo>
                  <a:lnTo>
                    <a:pt x="166" y="191"/>
                  </a:lnTo>
                  <a:lnTo>
                    <a:pt x="167" y="189"/>
                  </a:lnTo>
                  <a:lnTo>
                    <a:pt x="166" y="187"/>
                  </a:lnTo>
                  <a:lnTo>
                    <a:pt x="165" y="184"/>
                  </a:lnTo>
                  <a:lnTo>
                    <a:pt x="164" y="182"/>
                  </a:lnTo>
                  <a:lnTo>
                    <a:pt x="162" y="180"/>
                  </a:lnTo>
                  <a:lnTo>
                    <a:pt x="161" y="178"/>
                  </a:lnTo>
                  <a:lnTo>
                    <a:pt x="160" y="177"/>
                  </a:lnTo>
                  <a:close/>
                  <a:moveTo>
                    <a:pt x="341" y="177"/>
                  </a:moveTo>
                  <a:lnTo>
                    <a:pt x="340" y="178"/>
                  </a:lnTo>
                  <a:lnTo>
                    <a:pt x="340" y="179"/>
                  </a:lnTo>
                  <a:lnTo>
                    <a:pt x="340" y="181"/>
                  </a:lnTo>
                  <a:lnTo>
                    <a:pt x="340" y="182"/>
                  </a:lnTo>
                  <a:lnTo>
                    <a:pt x="339" y="184"/>
                  </a:lnTo>
                  <a:lnTo>
                    <a:pt x="341" y="187"/>
                  </a:lnTo>
                  <a:lnTo>
                    <a:pt x="344" y="189"/>
                  </a:lnTo>
                  <a:lnTo>
                    <a:pt x="346" y="191"/>
                  </a:lnTo>
                  <a:lnTo>
                    <a:pt x="348" y="192"/>
                  </a:lnTo>
                  <a:lnTo>
                    <a:pt x="346" y="188"/>
                  </a:lnTo>
                  <a:lnTo>
                    <a:pt x="346" y="183"/>
                  </a:lnTo>
                  <a:lnTo>
                    <a:pt x="344" y="180"/>
                  </a:lnTo>
                  <a:lnTo>
                    <a:pt x="341" y="177"/>
                  </a:lnTo>
                  <a:close/>
                  <a:moveTo>
                    <a:pt x="249" y="177"/>
                  </a:moveTo>
                  <a:lnTo>
                    <a:pt x="249" y="180"/>
                  </a:lnTo>
                  <a:lnTo>
                    <a:pt x="248" y="184"/>
                  </a:lnTo>
                  <a:lnTo>
                    <a:pt x="248" y="188"/>
                  </a:lnTo>
                  <a:lnTo>
                    <a:pt x="246" y="192"/>
                  </a:lnTo>
                  <a:lnTo>
                    <a:pt x="249" y="196"/>
                  </a:lnTo>
                  <a:lnTo>
                    <a:pt x="251" y="201"/>
                  </a:lnTo>
                  <a:lnTo>
                    <a:pt x="254" y="204"/>
                  </a:lnTo>
                  <a:lnTo>
                    <a:pt x="257" y="209"/>
                  </a:lnTo>
                  <a:lnTo>
                    <a:pt x="256" y="200"/>
                  </a:lnTo>
                  <a:lnTo>
                    <a:pt x="254" y="190"/>
                  </a:lnTo>
                  <a:lnTo>
                    <a:pt x="252" y="180"/>
                  </a:lnTo>
                  <a:lnTo>
                    <a:pt x="251" y="179"/>
                  </a:lnTo>
                  <a:lnTo>
                    <a:pt x="251" y="179"/>
                  </a:lnTo>
                  <a:lnTo>
                    <a:pt x="250" y="178"/>
                  </a:lnTo>
                  <a:lnTo>
                    <a:pt x="250" y="177"/>
                  </a:lnTo>
                  <a:lnTo>
                    <a:pt x="249" y="177"/>
                  </a:lnTo>
                  <a:close/>
                  <a:moveTo>
                    <a:pt x="322" y="176"/>
                  </a:moveTo>
                  <a:lnTo>
                    <a:pt x="322" y="178"/>
                  </a:lnTo>
                  <a:lnTo>
                    <a:pt x="323" y="180"/>
                  </a:lnTo>
                  <a:lnTo>
                    <a:pt x="323" y="182"/>
                  </a:lnTo>
                  <a:lnTo>
                    <a:pt x="325" y="184"/>
                  </a:lnTo>
                  <a:lnTo>
                    <a:pt x="327" y="185"/>
                  </a:lnTo>
                  <a:lnTo>
                    <a:pt x="326" y="183"/>
                  </a:lnTo>
                  <a:lnTo>
                    <a:pt x="326" y="181"/>
                  </a:lnTo>
                  <a:lnTo>
                    <a:pt x="325" y="179"/>
                  </a:lnTo>
                  <a:lnTo>
                    <a:pt x="324" y="177"/>
                  </a:lnTo>
                  <a:lnTo>
                    <a:pt x="322" y="176"/>
                  </a:lnTo>
                  <a:close/>
                  <a:moveTo>
                    <a:pt x="157" y="176"/>
                  </a:moveTo>
                  <a:lnTo>
                    <a:pt x="156" y="176"/>
                  </a:lnTo>
                  <a:lnTo>
                    <a:pt x="156" y="176"/>
                  </a:lnTo>
                  <a:lnTo>
                    <a:pt x="155" y="178"/>
                  </a:lnTo>
                  <a:lnTo>
                    <a:pt x="156" y="180"/>
                  </a:lnTo>
                  <a:lnTo>
                    <a:pt x="157" y="181"/>
                  </a:lnTo>
                  <a:lnTo>
                    <a:pt x="158" y="182"/>
                  </a:lnTo>
                  <a:lnTo>
                    <a:pt x="159" y="182"/>
                  </a:lnTo>
                  <a:lnTo>
                    <a:pt x="158" y="181"/>
                  </a:lnTo>
                  <a:lnTo>
                    <a:pt x="158" y="179"/>
                  </a:lnTo>
                  <a:lnTo>
                    <a:pt x="158" y="177"/>
                  </a:lnTo>
                  <a:lnTo>
                    <a:pt x="157" y="176"/>
                  </a:lnTo>
                  <a:close/>
                  <a:moveTo>
                    <a:pt x="327" y="176"/>
                  </a:moveTo>
                  <a:lnTo>
                    <a:pt x="329" y="184"/>
                  </a:lnTo>
                  <a:lnTo>
                    <a:pt x="333" y="194"/>
                  </a:lnTo>
                  <a:lnTo>
                    <a:pt x="335" y="191"/>
                  </a:lnTo>
                  <a:lnTo>
                    <a:pt x="336" y="188"/>
                  </a:lnTo>
                  <a:lnTo>
                    <a:pt x="336" y="184"/>
                  </a:lnTo>
                  <a:lnTo>
                    <a:pt x="335" y="183"/>
                  </a:lnTo>
                  <a:lnTo>
                    <a:pt x="334" y="181"/>
                  </a:lnTo>
                  <a:lnTo>
                    <a:pt x="333" y="180"/>
                  </a:lnTo>
                  <a:lnTo>
                    <a:pt x="332" y="179"/>
                  </a:lnTo>
                  <a:lnTo>
                    <a:pt x="330" y="178"/>
                  </a:lnTo>
                  <a:lnTo>
                    <a:pt x="330" y="178"/>
                  </a:lnTo>
                  <a:lnTo>
                    <a:pt x="332" y="178"/>
                  </a:lnTo>
                  <a:lnTo>
                    <a:pt x="330" y="177"/>
                  </a:lnTo>
                  <a:lnTo>
                    <a:pt x="329" y="176"/>
                  </a:lnTo>
                  <a:lnTo>
                    <a:pt x="327" y="176"/>
                  </a:lnTo>
                  <a:close/>
                  <a:moveTo>
                    <a:pt x="375" y="175"/>
                  </a:moveTo>
                  <a:lnTo>
                    <a:pt x="376" y="178"/>
                  </a:lnTo>
                  <a:lnTo>
                    <a:pt x="377" y="180"/>
                  </a:lnTo>
                  <a:lnTo>
                    <a:pt x="377" y="183"/>
                  </a:lnTo>
                  <a:lnTo>
                    <a:pt x="378" y="185"/>
                  </a:lnTo>
                  <a:lnTo>
                    <a:pt x="381" y="188"/>
                  </a:lnTo>
                  <a:lnTo>
                    <a:pt x="383" y="190"/>
                  </a:lnTo>
                  <a:lnTo>
                    <a:pt x="383" y="187"/>
                  </a:lnTo>
                  <a:lnTo>
                    <a:pt x="384" y="184"/>
                  </a:lnTo>
                  <a:lnTo>
                    <a:pt x="384" y="181"/>
                  </a:lnTo>
                  <a:lnTo>
                    <a:pt x="382" y="180"/>
                  </a:lnTo>
                  <a:lnTo>
                    <a:pt x="380" y="178"/>
                  </a:lnTo>
                  <a:lnTo>
                    <a:pt x="377" y="176"/>
                  </a:lnTo>
                  <a:lnTo>
                    <a:pt x="375" y="175"/>
                  </a:lnTo>
                  <a:close/>
                  <a:moveTo>
                    <a:pt x="212" y="175"/>
                  </a:moveTo>
                  <a:lnTo>
                    <a:pt x="209" y="176"/>
                  </a:lnTo>
                  <a:lnTo>
                    <a:pt x="209" y="177"/>
                  </a:lnTo>
                  <a:lnTo>
                    <a:pt x="210" y="177"/>
                  </a:lnTo>
                  <a:lnTo>
                    <a:pt x="212" y="177"/>
                  </a:lnTo>
                  <a:lnTo>
                    <a:pt x="212" y="176"/>
                  </a:lnTo>
                  <a:lnTo>
                    <a:pt x="212" y="175"/>
                  </a:lnTo>
                  <a:close/>
                  <a:moveTo>
                    <a:pt x="364" y="173"/>
                  </a:moveTo>
                  <a:lnTo>
                    <a:pt x="364" y="173"/>
                  </a:lnTo>
                  <a:lnTo>
                    <a:pt x="364" y="173"/>
                  </a:lnTo>
                  <a:lnTo>
                    <a:pt x="364" y="173"/>
                  </a:lnTo>
                  <a:lnTo>
                    <a:pt x="364" y="173"/>
                  </a:lnTo>
                  <a:close/>
                  <a:moveTo>
                    <a:pt x="268" y="173"/>
                  </a:moveTo>
                  <a:lnTo>
                    <a:pt x="268" y="173"/>
                  </a:lnTo>
                  <a:lnTo>
                    <a:pt x="267" y="175"/>
                  </a:lnTo>
                  <a:lnTo>
                    <a:pt x="267" y="177"/>
                  </a:lnTo>
                  <a:lnTo>
                    <a:pt x="267" y="179"/>
                  </a:lnTo>
                  <a:lnTo>
                    <a:pt x="266" y="180"/>
                  </a:lnTo>
                  <a:lnTo>
                    <a:pt x="265" y="182"/>
                  </a:lnTo>
                  <a:lnTo>
                    <a:pt x="268" y="185"/>
                  </a:lnTo>
                  <a:lnTo>
                    <a:pt x="270" y="190"/>
                  </a:lnTo>
                  <a:lnTo>
                    <a:pt x="274" y="193"/>
                  </a:lnTo>
                  <a:lnTo>
                    <a:pt x="276" y="196"/>
                  </a:lnTo>
                  <a:lnTo>
                    <a:pt x="274" y="184"/>
                  </a:lnTo>
                  <a:lnTo>
                    <a:pt x="269" y="173"/>
                  </a:lnTo>
                  <a:lnTo>
                    <a:pt x="268" y="173"/>
                  </a:lnTo>
                  <a:close/>
                  <a:moveTo>
                    <a:pt x="303" y="171"/>
                  </a:moveTo>
                  <a:lnTo>
                    <a:pt x="303" y="172"/>
                  </a:lnTo>
                  <a:lnTo>
                    <a:pt x="302" y="175"/>
                  </a:lnTo>
                  <a:lnTo>
                    <a:pt x="302" y="177"/>
                  </a:lnTo>
                  <a:lnTo>
                    <a:pt x="302" y="179"/>
                  </a:lnTo>
                  <a:lnTo>
                    <a:pt x="303" y="181"/>
                  </a:lnTo>
                  <a:lnTo>
                    <a:pt x="305" y="184"/>
                  </a:lnTo>
                  <a:lnTo>
                    <a:pt x="308" y="185"/>
                  </a:lnTo>
                  <a:lnTo>
                    <a:pt x="310" y="188"/>
                  </a:lnTo>
                  <a:lnTo>
                    <a:pt x="309" y="184"/>
                  </a:lnTo>
                  <a:lnTo>
                    <a:pt x="309" y="181"/>
                  </a:lnTo>
                  <a:lnTo>
                    <a:pt x="308" y="178"/>
                  </a:lnTo>
                  <a:lnTo>
                    <a:pt x="306" y="176"/>
                  </a:lnTo>
                  <a:lnTo>
                    <a:pt x="305" y="172"/>
                  </a:lnTo>
                  <a:lnTo>
                    <a:pt x="303" y="171"/>
                  </a:lnTo>
                  <a:close/>
                  <a:moveTo>
                    <a:pt x="360" y="170"/>
                  </a:moveTo>
                  <a:lnTo>
                    <a:pt x="359" y="176"/>
                  </a:lnTo>
                  <a:lnTo>
                    <a:pt x="363" y="182"/>
                  </a:lnTo>
                  <a:lnTo>
                    <a:pt x="368" y="189"/>
                  </a:lnTo>
                  <a:lnTo>
                    <a:pt x="370" y="187"/>
                  </a:lnTo>
                  <a:lnTo>
                    <a:pt x="371" y="183"/>
                  </a:lnTo>
                  <a:lnTo>
                    <a:pt x="370" y="181"/>
                  </a:lnTo>
                  <a:lnTo>
                    <a:pt x="369" y="179"/>
                  </a:lnTo>
                  <a:lnTo>
                    <a:pt x="366" y="177"/>
                  </a:lnTo>
                  <a:lnTo>
                    <a:pt x="365" y="175"/>
                  </a:lnTo>
                  <a:lnTo>
                    <a:pt x="364" y="173"/>
                  </a:lnTo>
                  <a:lnTo>
                    <a:pt x="365" y="175"/>
                  </a:lnTo>
                  <a:lnTo>
                    <a:pt x="366" y="175"/>
                  </a:lnTo>
                  <a:lnTo>
                    <a:pt x="365" y="173"/>
                  </a:lnTo>
                  <a:lnTo>
                    <a:pt x="364" y="173"/>
                  </a:lnTo>
                  <a:lnTo>
                    <a:pt x="364" y="173"/>
                  </a:lnTo>
                  <a:lnTo>
                    <a:pt x="364" y="173"/>
                  </a:lnTo>
                  <a:lnTo>
                    <a:pt x="364" y="173"/>
                  </a:lnTo>
                  <a:lnTo>
                    <a:pt x="363" y="172"/>
                  </a:lnTo>
                  <a:lnTo>
                    <a:pt x="361" y="171"/>
                  </a:lnTo>
                  <a:lnTo>
                    <a:pt x="360" y="170"/>
                  </a:lnTo>
                  <a:close/>
                  <a:moveTo>
                    <a:pt x="251" y="169"/>
                  </a:moveTo>
                  <a:lnTo>
                    <a:pt x="253" y="176"/>
                  </a:lnTo>
                  <a:lnTo>
                    <a:pt x="256" y="182"/>
                  </a:lnTo>
                  <a:lnTo>
                    <a:pt x="261" y="189"/>
                  </a:lnTo>
                  <a:lnTo>
                    <a:pt x="262" y="183"/>
                  </a:lnTo>
                  <a:lnTo>
                    <a:pt x="260" y="179"/>
                  </a:lnTo>
                  <a:lnTo>
                    <a:pt x="255" y="173"/>
                  </a:lnTo>
                  <a:lnTo>
                    <a:pt x="251" y="169"/>
                  </a:lnTo>
                  <a:close/>
                  <a:moveTo>
                    <a:pt x="308" y="169"/>
                  </a:moveTo>
                  <a:lnTo>
                    <a:pt x="306" y="169"/>
                  </a:lnTo>
                  <a:lnTo>
                    <a:pt x="311" y="180"/>
                  </a:lnTo>
                  <a:lnTo>
                    <a:pt x="314" y="192"/>
                  </a:lnTo>
                  <a:lnTo>
                    <a:pt x="316" y="185"/>
                  </a:lnTo>
                  <a:lnTo>
                    <a:pt x="316" y="180"/>
                  </a:lnTo>
                  <a:lnTo>
                    <a:pt x="313" y="175"/>
                  </a:lnTo>
                  <a:lnTo>
                    <a:pt x="312" y="173"/>
                  </a:lnTo>
                  <a:lnTo>
                    <a:pt x="311" y="171"/>
                  </a:lnTo>
                  <a:lnTo>
                    <a:pt x="309" y="170"/>
                  </a:lnTo>
                  <a:lnTo>
                    <a:pt x="308" y="169"/>
                  </a:lnTo>
                  <a:close/>
                  <a:moveTo>
                    <a:pt x="400" y="168"/>
                  </a:moveTo>
                  <a:lnTo>
                    <a:pt x="400" y="170"/>
                  </a:lnTo>
                  <a:lnTo>
                    <a:pt x="400" y="171"/>
                  </a:lnTo>
                  <a:lnTo>
                    <a:pt x="400" y="173"/>
                  </a:lnTo>
                  <a:lnTo>
                    <a:pt x="401" y="175"/>
                  </a:lnTo>
                  <a:lnTo>
                    <a:pt x="401" y="177"/>
                  </a:lnTo>
                  <a:lnTo>
                    <a:pt x="402" y="175"/>
                  </a:lnTo>
                  <a:lnTo>
                    <a:pt x="402" y="172"/>
                  </a:lnTo>
                  <a:lnTo>
                    <a:pt x="402" y="170"/>
                  </a:lnTo>
                  <a:lnTo>
                    <a:pt x="400" y="168"/>
                  </a:lnTo>
                  <a:close/>
                  <a:moveTo>
                    <a:pt x="172" y="168"/>
                  </a:moveTo>
                  <a:lnTo>
                    <a:pt x="171" y="169"/>
                  </a:lnTo>
                  <a:lnTo>
                    <a:pt x="172" y="172"/>
                  </a:lnTo>
                  <a:lnTo>
                    <a:pt x="173" y="176"/>
                  </a:lnTo>
                  <a:lnTo>
                    <a:pt x="176" y="180"/>
                  </a:lnTo>
                  <a:lnTo>
                    <a:pt x="178" y="182"/>
                  </a:lnTo>
                  <a:lnTo>
                    <a:pt x="177" y="178"/>
                  </a:lnTo>
                  <a:lnTo>
                    <a:pt x="174" y="172"/>
                  </a:lnTo>
                  <a:lnTo>
                    <a:pt x="172" y="168"/>
                  </a:lnTo>
                  <a:close/>
                  <a:moveTo>
                    <a:pt x="347" y="168"/>
                  </a:moveTo>
                  <a:lnTo>
                    <a:pt x="348" y="168"/>
                  </a:lnTo>
                  <a:lnTo>
                    <a:pt x="348" y="169"/>
                  </a:lnTo>
                  <a:lnTo>
                    <a:pt x="349" y="170"/>
                  </a:lnTo>
                  <a:lnTo>
                    <a:pt x="349" y="170"/>
                  </a:lnTo>
                  <a:lnTo>
                    <a:pt x="350" y="170"/>
                  </a:lnTo>
                  <a:lnTo>
                    <a:pt x="349" y="169"/>
                  </a:lnTo>
                  <a:lnTo>
                    <a:pt x="348" y="168"/>
                  </a:lnTo>
                  <a:lnTo>
                    <a:pt x="347" y="168"/>
                  </a:lnTo>
                  <a:close/>
                  <a:moveTo>
                    <a:pt x="177" y="167"/>
                  </a:moveTo>
                  <a:lnTo>
                    <a:pt x="176" y="168"/>
                  </a:lnTo>
                  <a:lnTo>
                    <a:pt x="181" y="183"/>
                  </a:lnTo>
                  <a:lnTo>
                    <a:pt x="186" y="199"/>
                  </a:lnTo>
                  <a:lnTo>
                    <a:pt x="188" y="196"/>
                  </a:lnTo>
                  <a:lnTo>
                    <a:pt x="188" y="194"/>
                  </a:lnTo>
                  <a:lnTo>
                    <a:pt x="189" y="192"/>
                  </a:lnTo>
                  <a:lnTo>
                    <a:pt x="189" y="189"/>
                  </a:lnTo>
                  <a:lnTo>
                    <a:pt x="188" y="187"/>
                  </a:lnTo>
                  <a:lnTo>
                    <a:pt x="188" y="184"/>
                  </a:lnTo>
                  <a:lnTo>
                    <a:pt x="185" y="182"/>
                  </a:lnTo>
                  <a:lnTo>
                    <a:pt x="183" y="179"/>
                  </a:lnTo>
                  <a:lnTo>
                    <a:pt x="181" y="175"/>
                  </a:lnTo>
                  <a:lnTo>
                    <a:pt x="180" y="171"/>
                  </a:lnTo>
                  <a:lnTo>
                    <a:pt x="177" y="167"/>
                  </a:lnTo>
                  <a:close/>
                  <a:moveTo>
                    <a:pt x="290" y="167"/>
                  </a:moveTo>
                  <a:lnTo>
                    <a:pt x="290" y="173"/>
                  </a:lnTo>
                  <a:lnTo>
                    <a:pt x="292" y="179"/>
                  </a:lnTo>
                  <a:lnTo>
                    <a:pt x="297" y="184"/>
                  </a:lnTo>
                  <a:lnTo>
                    <a:pt x="298" y="183"/>
                  </a:lnTo>
                  <a:lnTo>
                    <a:pt x="298" y="181"/>
                  </a:lnTo>
                  <a:lnTo>
                    <a:pt x="298" y="179"/>
                  </a:lnTo>
                  <a:lnTo>
                    <a:pt x="297" y="177"/>
                  </a:lnTo>
                  <a:lnTo>
                    <a:pt x="296" y="175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2" y="171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3" y="172"/>
                  </a:lnTo>
                  <a:lnTo>
                    <a:pt x="292" y="171"/>
                  </a:lnTo>
                  <a:lnTo>
                    <a:pt x="291" y="169"/>
                  </a:lnTo>
                  <a:lnTo>
                    <a:pt x="290" y="167"/>
                  </a:lnTo>
                  <a:close/>
                  <a:moveTo>
                    <a:pt x="344" y="166"/>
                  </a:moveTo>
                  <a:lnTo>
                    <a:pt x="344" y="170"/>
                  </a:lnTo>
                  <a:lnTo>
                    <a:pt x="345" y="175"/>
                  </a:lnTo>
                  <a:lnTo>
                    <a:pt x="347" y="178"/>
                  </a:lnTo>
                  <a:lnTo>
                    <a:pt x="350" y="181"/>
                  </a:lnTo>
                  <a:lnTo>
                    <a:pt x="353" y="183"/>
                  </a:lnTo>
                  <a:lnTo>
                    <a:pt x="354" y="181"/>
                  </a:lnTo>
                  <a:lnTo>
                    <a:pt x="354" y="178"/>
                  </a:lnTo>
                  <a:lnTo>
                    <a:pt x="353" y="176"/>
                  </a:lnTo>
                  <a:lnTo>
                    <a:pt x="351" y="172"/>
                  </a:lnTo>
                  <a:lnTo>
                    <a:pt x="348" y="170"/>
                  </a:lnTo>
                  <a:lnTo>
                    <a:pt x="346" y="168"/>
                  </a:lnTo>
                  <a:lnTo>
                    <a:pt x="344" y="166"/>
                  </a:lnTo>
                  <a:close/>
                  <a:moveTo>
                    <a:pt x="377" y="166"/>
                  </a:moveTo>
                  <a:lnTo>
                    <a:pt x="377" y="168"/>
                  </a:lnTo>
                  <a:lnTo>
                    <a:pt x="377" y="170"/>
                  </a:lnTo>
                  <a:lnTo>
                    <a:pt x="377" y="172"/>
                  </a:lnTo>
                  <a:lnTo>
                    <a:pt x="378" y="172"/>
                  </a:lnTo>
                  <a:lnTo>
                    <a:pt x="380" y="173"/>
                  </a:lnTo>
                  <a:lnTo>
                    <a:pt x="381" y="175"/>
                  </a:lnTo>
                  <a:lnTo>
                    <a:pt x="382" y="175"/>
                  </a:lnTo>
                  <a:lnTo>
                    <a:pt x="383" y="175"/>
                  </a:lnTo>
                  <a:lnTo>
                    <a:pt x="383" y="173"/>
                  </a:lnTo>
                  <a:lnTo>
                    <a:pt x="383" y="171"/>
                  </a:lnTo>
                  <a:lnTo>
                    <a:pt x="382" y="169"/>
                  </a:lnTo>
                  <a:lnTo>
                    <a:pt x="381" y="168"/>
                  </a:lnTo>
                  <a:lnTo>
                    <a:pt x="378" y="166"/>
                  </a:lnTo>
                  <a:lnTo>
                    <a:pt x="377" y="166"/>
                  </a:lnTo>
                  <a:close/>
                  <a:moveTo>
                    <a:pt x="356" y="166"/>
                  </a:moveTo>
                  <a:lnTo>
                    <a:pt x="356" y="167"/>
                  </a:lnTo>
                  <a:lnTo>
                    <a:pt x="356" y="168"/>
                  </a:lnTo>
                  <a:lnTo>
                    <a:pt x="357" y="169"/>
                  </a:lnTo>
                  <a:lnTo>
                    <a:pt x="358" y="168"/>
                  </a:lnTo>
                  <a:lnTo>
                    <a:pt x="358" y="167"/>
                  </a:lnTo>
                  <a:lnTo>
                    <a:pt x="357" y="166"/>
                  </a:lnTo>
                  <a:lnTo>
                    <a:pt x="356" y="166"/>
                  </a:lnTo>
                  <a:close/>
                  <a:moveTo>
                    <a:pt x="393" y="165"/>
                  </a:moveTo>
                  <a:lnTo>
                    <a:pt x="392" y="169"/>
                  </a:lnTo>
                  <a:lnTo>
                    <a:pt x="390" y="173"/>
                  </a:lnTo>
                  <a:lnTo>
                    <a:pt x="393" y="176"/>
                  </a:lnTo>
                  <a:lnTo>
                    <a:pt x="394" y="178"/>
                  </a:lnTo>
                  <a:lnTo>
                    <a:pt x="396" y="180"/>
                  </a:lnTo>
                  <a:lnTo>
                    <a:pt x="398" y="182"/>
                  </a:lnTo>
                  <a:lnTo>
                    <a:pt x="400" y="183"/>
                  </a:lnTo>
                  <a:lnTo>
                    <a:pt x="399" y="177"/>
                  </a:lnTo>
                  <a:lnTo>
                    <a:pt x="397" y="170"/>
                  </a:lnTo>
                  <a:lnTo>
                    <a:pt x="393" y="165"/>
                  </a:lnTo>
                  <a:close/>
                  <a:moveTo>
                    <a:pt x="165" y="165"/>
                  </a:moveTo>
                  <a:lnTo>
                    <a:pt x="162" y="167"/>
                  </a:lnTo>
                  <a:lnTo>
                    <a:pt x="161" y="169"/>
                  </a:lnTo>
                  <a:lnTo>
                    <a:pt x="162" y="171"/>
                  </a:lnTo>
                  <a:lnTo>
                    <a:pt x="164" y="173"/>
                  </a:lnTo>
                  <a:lnTo>
                    <a:pt x="165" y="177"/>
                  </a:lnTo>
                  <a:lnTo>
                    <a:pt x="167" y="180"/>
                  </a:lnTo>
                  <a:lnTo>
                    <a:pt x="168" y="177"/>
                  </a:lnTo>
                  <a:lnTo>
                    <a:pt x="168" y="173"/>
                  </a:lnTo>
                  <a:lnTo>
                    <a:pt x="168" y="171"/>
                  </a:lnTo>
                  <a:lnTo>
                    <a:pt x="166" y="168"/>
                  </a:lnTo>
                  <a:lnTo>
                    <a:pt x="165" y="165"/>
                  </a:lnTo>
                  <a:close/>
                  <a:moveTo>
                    <a:pt x="363" y="163"/>
                  </a:moveTo>
                  <a:lnTo>
                    <a:pt x="362" y="164"/>
                  </a:lnTo>
                  <a:lnTo>
                    <a:pt x="361" y="164"/>
                  </a:lnTo>
                  <a:lnTo>
                    <a:pt x="362" y="167"/>
                  </a:lnTo>
                  <a:lnTo>
                    <a:pt x="364" y="169"/>
                  </a:lnTo>
                  <a:lnTo>
                    <a:pt x="366" y="172"/>
                  </a:lnTo>
                  <a:lnTo>
                    <a:pt x="369" y="173"/>
                  </a:lnTo>
                  <a:lnTo>
                    <a:pt x="372" y="176"/>
                  </a:lnTo>
                  <a:lnTo>
                    <a:pt x="371" y="171"/>
                  </a:lnTo>
                  <a:lnTo>
                    <a:pt x="369" y="168"/>
                  </a:lnTo>
                  <a:lnTo>
                    <a:pt x="366" y="166"/>
                  </a:lnTo>
                  <a:lnTo>
                    <a:pt x="363" y="163"/>
                  </a:lnTo>
                  <a:close/>
                  <a:moveTo>
                    <a:pt x="326" y="163"/>
                  </a:moveTo>
                  <a:lnTo>
                    <a:pt x="326" y="164"/>
                  </a:lnTo>
                  <a:lnTo>
                    <a:pt x="326" y="165"/>
                  </a:lnTo>
                  <a:lnTo>
                    <a:pt x="325" y="166"/>
                  </a:lnTo>
                  <a:lnTo>
                    <a:pt x="324" y="167"/>
                  </a:lnTo>
                  <a:lnTo>
                    <a:pt x="326" y="170"/>
                  </a:lnTo>
                  <a:lnTo>
                    <a:pt x="329" y="173"/>
                  </a:lnTo>
                  <a:lnTo>
                    <a:pt x="332" y="176"/>
                  </a:lnTo>
                  <a:lnTo>
                    <a:pt x="334" y="178"/>
                  </a:lnTo>
                  <a:lnTo>
                    <a:pt x="335" y="181"/>
                  </a:lnTo>
                  <a:lnTo>
                    <a:pt x="337" y="180"/>
                  </a:lnTo>
                  <a:lnTo>
                    <a:pt x="338" y="179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5"/>
                  </a:lnTo>
                  <a:lnTo>
                    <a:pt x="339" y="173"/>
                  </a:lnTo>
                  <a:lnTo>
                    <a:pt x="336" y="171"/>
                  </a:lnTo>
                  <a:lnTo>
                    <a:pt x="334" y="168"/>
                  </a:lnTo>
                  <a:lnTo>
                    <a:pt x="332" y="166"/>
                  </a:lnTo>
                  <a:lnTo>
                    <a:pt x="329" y="164"/>
                  </a:lnTo>
                  <a:lnTo>
                    <a:pt x="326" y="163"/>
                  </a:lnTo>
                  <a:close/>
                  <a:moveTo>
                    <a:pt x="272" y="158"/>
                  </a:moveTo>
                  <a:lnTo>
                    <a:pt x="270" y="159"/>
                  </a:lnTo>
                  <a:lnTo>
                    <a:pt x="270" y="159"/>
                  </a:lnTo>
                  <a:lnTo>
                    <a:pt x="268" y="159"/>
                  </a:lnTo>
                  <a:lnTo>
                    <a:pt x="272" y="168"/>
                  </a:lnTo>
                  <a:lnTo>
                    <a:pt x="276" y="177"/>
                  </a:lnTo>
                  <a:lnTo>
                    <a:pt x="282" y="183"/>
                  </a:lnTo>
                  <a:lnTo>
                    <a:pt x="282" y="181"/>
                  </a:lnTo>
                  <a:lnTo>
                    <a:pt x="282" y="179"/>
                  </a:lnTo>
                  <a:lnTo>
                    <a:pt x="284" y="176"/>
                  </a:lnTo>
                  <a:lnTo>
                    <a:pt x="284" y="173"/>
                  </a:lnTo>
                  <a:lnTo>
                    <a:pt x="284" y="171"/>
                  </a:lnTo>
                  <a:lnTo>
                    <a:pt x="284" y="171"/>
                  </a:lnTo>
                  <a:lnTo>
                    <a:pt x="282" y="171"/>
                  </a:lnTo>
                  <a:lnTo>
                    <a:pt x="281" y="170"/>
                  </a:lnTo>
                  <a:lnTo>
                    <a:pt x="280" y="169"/>
                  </a:lnTo>
                  <a:lnTo>
                    <a:pt x="280" y="168"/>
                  </a:lnTo>
                  <a:lnTo>
                    <a:pt x="281" y="168"/>
                  </a:lnTo>
                  <a:lnTo>
                    <a:pt x="282" y="168"/>
                  </a:lnTo>
                  <a:lnTo>
                    <a:pt x="279" y="167"/>
                  </a:lnTo>
                  <a:lnTo>
                    <a:pt x="277" y="164"/>
                  </a:lnTo>
                  <a:lnTo>
                    <a:pt x="277" y="161"/>
                  </a:lnTo>
                  <a:lnTo>
                    <a:pt x="275" y="161"/>
                  </a:lnTo>
                  <a:lnTo>
                    <a:pt x="274" y="160"/>
                  </a:lnTo>
                  <a:lnTo>
                    <a:pt x="273" y="159"/>
                  </a:lnTo>
                  <a:lnTo>
                    <a:pt x="272" y="158"/>
                  </a:lnTo>
                  <a:close/>
                  <a:moveTo>
                    <a:pt x="234" y="158"/>
                  </a:moveTo>
                  <a:lnTo>
                    <a:pt x="233" y="160"/>
                  </a:lnTo>
                  <a:lnTo>
                    <a:pt x="232" y="164"/>
                  </a:lnTo>
                  <a:lnTo>
                    <a:pt x="231" y="166"/>
                  </a:lnTo>
                  <a:lnTo>
                    <a:pt x="233" y="167"/>
                  </a:lnTo>
                  <a:lnTo>
                    <a:pt x="233" y="169"/>
                  </a:lnTo>
                  <a:lnTo>
                    <a:pt x="234" y="171"/>
                  </a:lnTo>
                  <a:lnTo>
                    <a:pt x="234" y="172"/>
                  </a:lnTo>
                  <a:lnTo>
                    <a:pt x="236" y="175"/>
                  </a:lnTo>
                  <a:lnTo>
                    <a:pt x="237" y="176"/>
                  </a:lnTo>
                  <a:lnTo>
                    <a:pt x="237" y="178"/>
                  </a:lnTo>
                  <a:lnTo>
                    <a:pt x="238" y="180"/>
                  </a:lnTo>
                  <a:lnTo>
                    <a:pt x="239" y="182"/>
                  </a:lnTo>
                  <a:lnTo>
                    <a:pt x="241" y="184"/>
                  </a:lnTo>
                  <a:lnTo>
                    <a:pt x="242" y="187"/>
                  </a:lnTo>
                  <a:lnTo>
                    <a:pt x="243" y="188"/>
                  </a:lnTo>
                  <a:lnTo>
                    <a:pt x="244" y="184"/>
                  </a:lnTo>
                  <a:lnTo>
                    <a:pt x="245" y="181"/>
                  </a:lnTo>
                  <a:lnTo>
                    <a:pt x="245" y="177"/>
                  </a:lnTo>
                  <a:lnTo>
                    <a:pt x="246" y="172"/>
                  </a:lnTo>
                  <a:lnTo>
                    <a:pt x="244" y="170"/>
                  </a:lnTo>
                  <a:lnTo>
                    <a:pt x="242" y="167"/>
                  </a:lnTo>
                  <a:lnTo>
                    <a:pt x="241" y="165"/>
                  </a:lnTo>
                  <a:lnTo>
                    <a:pt x="239" y="161"/>
                  </a:lnTo>
                  <a:lnTo>
                    <a:pt x="237" y="159"/>
                  </a:lnTo>
                  <a:lnTo>
                    <a:pt x="234" y="158"/>
                  </a:lnTo>
                  <a:close/>
                  <a:moveTo>
                    <a:pt x="193" y="156"/>
                  </a:moveTo>
                  <a:lnTo>
                    <a:pt x="193" y="160"/>
                  </a:lnTo>
                  <a:lnTo>
                    <a:pt x="193" y="164"/>
                  </a:lnTo>
                  <a:lnTo>
                    <a:pt x="192" y="166"/>
                  </a:lnTo>
                  <a:lnTo>
                    <a:pt x="197" y="178"/>
                  </a:lnTo>
                  <a:lnTo>
                    <a:pt x="205" y="188"/>
                  </a:lnTo>
                  <a:lnTo>
                    <a:pt x="206" y="183"/>
                  </a:lnTo>
                  <a:lnTo>
                    <a:pt x="206" y="180"/>
                  </a:lnTo>
                  <a:lnTo>
                    <a:pt x="206" y="176"/>
                  </a:lnTo>
                  <a:lnTo>
                    <a:pt x="204" y="172"/>
                  </a:lnTo>
                  <a:lnTo>
                    <a:pt x="202" y="169"/>
                  </a:lnTo>
                  <a:lnTo>
                    <a:pt x="200" y="165"/>
                  </a:lnTo>
                  <a:lnTo>
                    <a:pt x="197" y="161"/>
                  </a:lnTo>
                  <a:lnTo>
                    <a:pt x="195" y="158"/>
                  </a:lnTo>
                  <a:lnTo>
                    <a:pt x="193" y="156"/>
                  </a:lnTo>
                  <a:close/>
                  <a:moveTo>
                    <a:pt x="348" y="156"/>
                  </a:moveTo>
                  <a:lnTo>
                    <a:pt x="346" y="158"/>
                  </a:lnTo>
                  <a:lnTo>
                    <a:pt x="346" y="160"/>
                  </a:lnTo>
                  <a:lnTo>
                    <a:pt x="346" y="163"/>
                  </a:lnTo>
                  <a:lnTo>
                    <a:pt x="347" y="165"/>
                  </a:lnTo>
                  <a:lnTo>
                    <a:pt x="349" y="167"/>
                  </a:lnTo>
                  <a:lnTo>
                    <a:pt x="351" y="169"/>
                  </a:lnTo>
                  <a:lnTo>
                    <a:pt x="353" y="171"/>
                  </a:lnTo>
                  <a:lnTo>
                    <a:pt x="353" y="168"/>
                  </a:lnTo>
                  <a:lnTo>
                    <a:pt x="352" y="165"/>
                  </a:lnTo>
                  <a:lnTo>
                    <a:pt x="351" y="161"/>
                  </a:lnTo>
                  <a:lnTo>
                    <a:pt x="349" y="158"/>
                  </a:lnTo>
                  <a:lnTo>
                    <a:pt x="348" y="156"/>
                  </a:lnTo>
                  <a:close/>
                  <a:moveTo>
                    <a:pt x="308" y="154"/>
                  </a:moveTo>
                  <a:lnTo>
                    <a:pt x="308" y="155"/>
                  </a:lnTo>
                  <a:lnTo>
                    <a:pt x="306" y="160"/>
                  </a:lnTo>
                  <a:lnTo>
                    <a:pt x="309" y="166"/>
                  </a:lnTo>
                  <a:lnTo>
                    <a:pt x="314" y="172"/>
                  </a:lnTo>
                  <a:lnTo>
                    <a:pt x="320" y="177"/>
                  </a:lnTo>
                  <a:lnTo>
                    <a:pt x="320" y="173"/>
                  </a:lnTo>
                  <a:lnTo>
                    <a:pt x="321" y="170"/>
                  </a:lnTo>
                  <a:lnTo>
                    <a:pt x="321" y="168"/>
                  </a:lnTo>
                  <a:lnTo>
                    <a:pt x="320" y="166"/>
                  </a:lnTo>
                  <a:lnTo>
                    <a:pt x="317" y="164"/>
                  </a:lnTo>
                  <a:lnTo>
                    <a:pt x="316" y="163"/>
                  </a:lnTo>
                  <a:lnTo>
                    <a:pt x="315" y="161"/>
                  </a:lnTo>
                  <a:lnTo>
                    <a:pt x="315" y="159"/>
                  </a:lnTo>
                  <a:lnTo>
                    <a:pt x="314" y="159"/>
                  </a:lnTo>
                  <a:lnTo>
                    <a:pt x="312" y="158"/>
                  </a:lnTo>
                  <a:lnTo>
                    <a:pt x="311" y="157"/>
                  </a:lnTo>
                  <a:lnTo>
                    <a:pt x="310" y="155"/>
                  </a:lnTo>
                  <a:lnTo>
                    <a:pt x="309" y="154"/>
                  </a:lnTo>
                  <a:lnTo>
                    <a:pt x="309" y="155"/>
                  </a:lnTo>
                  <a:lnTo>
                    <a:pt x="309" y="155"/>
                  </a:lnTo>
                  <a:lnTo>
                    <a:pt x="309" y="154"/>
                  </a:lnTo>
                  <a:lnTo>
                    <a:pt x="308" y="154"/>
                  </a:lnTo>
                  <a:close/>
                  <a:moveTo>
                    <a:pt x="213" y="154"/>
                  </a:moveTo>
                  <a:lnTo>
                    <a:pt x="212" y="164"/>
                  </a:lnTo>
                  <a:lnTo>
                    <a:pt x="214" y="171"/>
                  </a:lnTo>
                  <a:lnTo>
                    <a:pt x="219" y="179"/>
                  </a:lnTo>
                  <a:lnTo>
                    <a:pt x="225" y="189"/>
                  </a:lnTo>
                  <a:lnTo>
                    <a:pt x="227" y="181"/>
                  </a:lnTo>
                  <a:lnTo>
                    <a:pt x="228" y="171"/>
                  </a:lnTo>
                  <a:lnTo>
                    <a:pt x="222" y="166"/>
                  </a:lnTo>
                  <a:lnTo>
                    <a:pt x="218" y="159"/>
                  </a:lnTo>
                  <a:lnTo>
                    <a:pt x="213" y="154"/>
                  </a:lnTo>
                  <a:close/>
                  <a:moveTo>
                    <a:pt x="366" y="154"/>
                  </a:moveTo>
                  <a:lnTo>
                    <a:pt x="368" y="156"/>
                  </a:lnTo>
                  <a:lnTo>
                    <a:pt x="368" y="159"/>
                  </a:lnTo>
                  <a:lnTo>
                    <a:pt x="369" y="161"/>
                  </a:lnTo>
                  <a:lnTo>
                    <a:pt x="371" y="164"/>
                  </a:lnTo>
                  <a:lnTo>
                    <a:pt x="372" y="166"/>
                  </a:lnTo>
                  <a:lnTo>
                    <a:pt x="374" y="166"/>
                  </a:lnTo>
                  <a:lnTo>
                    <a:pt x="375" y="164"/>
                  </a:lnTo>
                  <a:lnTo>
                    <a:pt x="374" y="161"/>
                  </a:lnTo>
                  <a:lnTo>
                    <a:pt x="373" y="158"/>
                  </a:lnTo>
                  <a:lnTo>
                    <a:pt x="371" y="156"/>
                  </a:lnTo>
                  <a:lnTo>
                    <a:pt x="369" y="155"/>
                  </a:lnTo>
                  <a:lnTo>
                    <a:pt x="366" y="154"/>
                  </a:lnTo>
                  <a:close/>
                  <a:moveTo>
                    <a:pt x="253" y="154"/>
                  </a:moveTo>
                  <a:lnTo>
                    <a:pt x="252" y="160"/>
                  </a:lnTo>
                  <a:lnTo>
                    <a:pt x="254" y="167"/>
                  </a:lnTo>
                  <a:lnTo>
                    <a:pt x="258" y="173"/>
                  </a:lnTo>
                  <a:lnTo>
                    <a:pt x="263" y="178"/>
                  </a:lnTo>
                  <a:lnTo>
                    <a:pt x="265" y="171"/>
                  </a:lnTo>
                  <a:lnTo>
                    <a:pt x="263" y="166"/>
                  </a:lnTo>
                  <a:lnTo>
                    <a:pt x="258" y="159"/>
                  </a:lnTo>
                  <a:lnTo>
                    <a:pt x="253" y="154"/>
                  </a:lnTo>
                  <a:close/>
                  <a:moveTo>
                    <a:pt x="320" y="153"/>
                  </a:moveTo>
                  <a:lnTo>
                    <a:pt x="318" y="155"/>
                  </a:lnTo>
                  <a:lnTo>
                    <a:pt x="320" y="157"/>
                  </a:lnTo>
                  <a:lnTo>
                    <a:pt x="321" y="159"/>
                  </a:lnTo>
                  <a:lnTo>
                    <a:pt x="322" y="160"/>
                  </a:lnTo>
                  <a:lnTo>
                    <a:pt x="323" y="163"/>
                  </a:lnTo>
                  <a:lnTo>
                    <a:pt x="323" y="160"/>
                  </a:lnTo>
                  <a:lnTo>
                    <a:pt x="324" y="158"/>
                  </a:lnTo>
                  <a:lnTo>
                    <a:pt x="322" y="156"/>
                  </a:lnTo>
                  <a:lnTo>
                    <a:pt x="320" y="153"/>
                  </a:lnTo>
                  <a:close/>
                  <a:moveTo>
                    <a:pt x="384" y="153"/>
                  </a:moveTo>
                  <a:lnTo>
                    <a:pt x="383" y="155"/>
                  </a:lnTo>
                  <a:lnTo>
                    <a:pt x="382" y="157"/>
                  </a:lnTo>
                  <a:lnTo>
                    <a:pt x="382" y="160"/>
                  </a:lnTo>
                  <a:lnTo>
                    <a:pt x="383" y="163"/>
                  </a:lnTo>
                  <a:lnTo>
                    <a:pt x="384" y="165"/>
                  </a:lnTo>
                  <a:lnTo>
                    <a:pt x="385" y="167"/>
                  </a:lnTo>
                  <a:lnTo>
                    <a:pt x="387" y="168"/>
                  </a:lnTo>
                  <a:lnTo>
                    <a:pt x="390" y="159"/>
                  </a:lnTo>
                  <a:lnTo>
                    <a:pt x="389" y="157"/>
                  </a:lnTo>
                  <a:lnTo>
                    <a:pt x="388" y="156"/>
                  </a:lnTo>
                  <a:lnTo>
                    <a:pt x="387" y="155"/>
                  </a:lnTo>
                  <a:lnTo>
                    <a:pt x="385" y="154"/>
                  </a:lnTo>
                  <a:lnTo>
                    <a:pt x="384" y="153"/>
                  </a:lnTo>
                  <a:close/>
                  <a:moveTo>
                    <a:pt x="290" y="152"/>
                  </a:moveTo>
                  <a:lnTo>
                    <a:pt x="291" y="155"/>
                  </a:lnTo>
                  <a:lnTo>
                    <a:pt x="290" y="157"/>
                  </a:lnTo>
                  <a:lnTo>
                    <a:pt x="289" y="159"/>
                  </a:lnTo>
                  <a:lnTo>
                    <a:pt x="289" y="161"/>
                  </a:lnTo>
                  <a:lnTo>
                    <a:pt x="290" y="165"/>
                  </a:lnTo>
                  <a:lnTo>
                    <a:pt x="292" y="167"/>
                  </a:lnTo>
                  <a:lnTo>
                    <a:pt x="294" y="169"/>
                  </a:lnTo>
                  <a:lnTo>
                    <a:pt x="297" y="171"/>
                  </a:lnTo>
                  <a:lnTo>
                    <a:pt x="299" y="175"/>
                  </a:lnTo>
                  <a:lnTo>
                    <a:pt x="301" y="168"/>
                  </a:lnTo>
                  <a:lnTo>
                    <a:pt x="300" y="161"/>
                  </a:lnTo>
                  <a:lnTo>
                    <a:pt x="297" y="156"/>
                  </a:lnTo>
                  <a:lnTo>
                    <a:pt x="290" y="152"/>
                  </a:lnTo>
                  <a:close/>
                  <a:moveTo>
                    <a:pt x="351" y="151"/>
                  </a:moveTo>
                  <a:lnTo>
                    <a:pt x="350" y="152"/>
                  </a:lnTo>
                  <a:lnTo>
                    <a:pt x="351" y="154"/>
                  </a:lnTo>
                  <a:lnTo>
                    <a:pt x="353" y="156"/>
                  </a:lnTo>
                  <a:lnTo>
                    <a:pt x="354" y="158"/>
                  </a:lnTo>
                  <a:lnTo>
                    <a:pt x="357" y="160"/>
                  </a:lnTo>
                  <a:lnTo>
                    <a:pt x="359" y="161"/>
                  </a:lnTo>
                  <a:lnTo>
                    <a:pt x="359" y="159"/>
                  </a:lnTo>
                  <a:lnTo>
                    <a:pt x="358" y="157"/>
                  </a:lnTo>
                  <a:lnTo>
                    <a:pt x="357" y="156"/>
                  </a:lnTo>
                  <a:lnTo>
                    <a:pt x="354" y="154"/>
                  </a:lnTo>
                  <a:lnTo>
                    <a:pt x="353" y="153"/>
                  </a:lnTo>
                  <a:lnTo>
                    <a:pt x="351" y="151"/>
                  </a:lnTo>
                  <a:close/>
                  <a:moveTo>
                    <a:pt x="179" y="151"/>
                  </a:moveTo>
                  <a:lnTo>
                    <a:pt x="178" y="151"/>
                  </a:lnTo>
                  <a:lnTo>
                    <a:pt x="177" y="151"/>
                  </a:lnTo>
                  <a:lnTo>
                    <a:pt x="176" y="154"/>
                  </a:lnTo>
                  <a:lnTo>
                    <a:pt x="176" y="156"/>
                  </a:lnTo>
                  <a:lnTo>
                    <a:pt x="176" y="159"/>
                  </a:lnTo>
                  <a:lnTo>
                    <a:pt x="177" y="161"/>
                  </a:lnTo>
                  <a:lnTo>
                    <a:pt x="178" y="164"/>
                  </a:lnTo>
                  <a:lnTo>
                    <a:pt x="180" y="166"/>
                  </a:lnTo>
                  <a:lnTo>
                    <a:pt x="181" y="168"/>
                  </a:lnTo>
                  <a:lnTo>
                    <a:pt x="182" y="169"/>
                  </a:lnTo>
                  <a:lnTo>
                    <a:pt x="182" y="170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3" y="173"/>
                  </a:lnTo>
                  <a:lnTo>
                    <a:pt x="184" y="176"/>
                  </a:lnTo>
                  <a:lnTo>
                    <a:pt x="186" y="178"/>
                  </a:lnTo>
                  <a:lnTo>
                    <a:pt x="188" y="180"/>
                  </a:lnTo>
                  <a:lnTo>
                    <a:pt x="190" y="173"/>
                  </a:lnTo>
                  <a:lnTo>
                    <a:pt x="188" y="166"/>
                  </a:lnTo>
                  <a:lnTo>
                    <a:pt x="183" y="158"/>
                  </a:lnTo>
                  <a:lnTo>
                    <a:pt x="179" y="151"/>
                  </a:lnTo>
                  <a:close/>
                  <a:moveTo>
                    <a:pt x="330" y="149"/>
                  </a:moveTo>
                  <a:lnTo>
                    <a:pt x="328" y="155"/>
                  </a:lnTo>
                  <a:lnTo>
                    <a:pt x="330" y="159"/>
                  </a:lnTo>
                  <a:lnTo>
                    <a:pt x="335" y="164"/>
                  </a:lnTo>
                  <a:lnTo>
                    <a:pt x="339" y="168"/>
                  </a:lnTo>
                  <a:lnTo>
                    <a:pt x="336" y="158"/>
                  </a:lnTo>
                  <a:lnTo>
                    <a:pt x="330" y="149"/>
                  </a:lnTo>
                  <a:close/>
                  <a:moveTo>
                    <a:pt x="195" y="149"/>
                  </a:moveTo>
                  <a:lnTo>
                    <a:pt x="195" y="151"/>
                  </a:lnTo>
                  <a:lnTo>
                    <a:pt x="196" y="153"/>
                  </a:lnTo>
                  <a:lnTo>
                    <a:pt x="197" y="154"/>
                  </a:lnTo>
                  <a:lnTo>
                    <a:pt x="197" y="156"/>
                  </a:lnTo>
                  <a:lnTo>
                    <a:pt x="197" y="157"/>
                  </a:lnTo>
                  <a:lnTo>
                    <a:pt x="200" y="158"/>
                  </a:lnTo>
                  <a:lnTo>
                    <a:pt x="201" y="160"/>
                  </a:lnTo>
                  <a:lnTo>
                    <a:pt x="202" y="163"/>
                  </a:lnTo>
                  <a:lnTo>
                    <a:pt x="203" y="166"/>
                  </a:lnTo>
                  <a:lnTo>
                    <a:pt x="204" y="167"/>
                  </a:lnTo>
                  <a:lnTo>
                    <a:pt x="205" y="169"/>
                  </a:lnTo>
                  <a:lnTo>
                    <a:pt x="207" y="169"/>
                  </a:lnTo>
                  <a:lnTo>
                    <a:pt x="203" y="159"/>
                  </a:lnTo>
                  <a:lnTo>
                    <a:pt x="195" y="149"/>
                  </a:lnTo>
                  <a:close/>
                  <a:moveTo>
                    <a:pt x="265" y="148"/>
                  </a:moveTo>
                  <a:lnTo>
                    <a:pt x="264" y="151"/>
                  </a:lnTo>
                  <a:lnTo>
                    <a:pt x="265" y="152"/>
                  </a:lnTo>
                  <a:lnTo>
                    <a:pt x="265" y="153"/>
                  </a:lnTo>
                  <a:lnTo>
                    <a:pt x="267" y="154"/>
                  </a:lnTo>
                  <a:lnTo>
                    <a:pt x="266" y="154"/>
                  </a:lnTo>
                  <a:lnTo>
                    <a:pt x="266" y="155"/>
                  </a:lnTo>
                  <a:lnTo>
                    <a:pt x="266" y="156"/>
                  </a:lnTo>
                  <a:lnTo>
                    <a:pt x="266" y="157"/>
                  </a:lnTo>
                  <a:lnTo>
                    <a:pt x="267" y="157"/>
                  </a:lnTo>
                  <a:lnTo>
                    <a:pt x="268" y="156"/>
                  </a:lnTo>
                  <a:lnTo>
                    <a:pt x="267" y="153"/>
                  </a:lnTo>
                  <a:lnTo>
                    <a:pt x="266" y="151"/>
                  </a:lnTo>
                  <a:lnTo>
                    <a:pt x="265" y="148"/>
                  </a:lnTo>
                  <a:close/>
                  <a:moveTo>
                    <a:pt x="228" y="148"/>
                  </a:moveTo>
                  <a:lnTo>
                    <a:pt x="227" y="148"/>
                  </a:lnTo>
                  <a:lnTo>
                    <a:pt x="226" y="148"/>
                  </a:lnTo>
                  <a:lnTo>
                    <a:pt x="227" y="152"/>
                  </a:lnTo>
                  <a:lnTo>
                    <a:pt x="228" y="154"/>
                  </a:lnTo>
                  <a:lnTo>
                    <a:pt x="229" y="156"/>
                  </a:lnTo>
                  <a:lnTo>
                    <a:pt x="230" y="159"/>
                  </a:lnTo>
                  <a:lnTo>
                    <a:pt x="231" y="157"/>
                  </a:lnTo>
                  <a:lnTo>
                    <a:pt x="231" y="155"/>
                  </a:lnTo>
                  <a:lnTo>
                    <a:pt x="231" y="153"/>
                  </a:lnTo>
                  <a:lnTo>
                    <a:pt x="230" y="151"/>
                  </a:lnTo>
                  <a:lnTo>
                    <a:pt x="228" y="148"/>
                  </a:lnTo>
                  <a:close/>
                  <a:moveTo>
                    <a:pt x="182" y="147"/>
                  </a:moveTo>
                  <a:lnTo>
                    <a:pt x="181" y="148"/>
                  </a:lnTo>
                  <a:lnTo>
                    <a:pt x="182" y="149"/>
                  </a:lnTo>
                  <a:lnTo>
                    <a:pt x="182" y="151"/>
                  </a:lnTo>
                  <a:lnTo>
                    <a:pt x="183" y="152"/>
                  </a:lnTo>
                  <a:lnTo>
                    <a:pt x="183" y="152"/>
                  </a:lnTo>
                  <a:lnTo>
                    <a:pt x="184" y="152"/>
                  </a:lnTo>
                  <a:lnTo>
                    <a:pt x="183" y="151"/>
                  </a:lnTo>
                  <a:lnTo>
                    <a:pt x="183" y="151"/>
                  </a:lnTo>
                  <a:lnTo>
                    <a:pt x="183" y="149"/>
                  </a:lnTo>
                  <a:lnTo>
                    <a:pt x="183" y="148"/>
                  </a:lnTo>
                  <a:lnTo>
                    <a:pt x="182" y="147"/>
                  </a:lnTo>
                  <a:close/>
                  <a:moveTo>
                    <a:pt x="273" y="146"/>
                  </a:moveTo>
                  <a:lnTo>
                    <a:pt x="272" y="152"/>
                  </a:lnTo>
                  <a:lnTo>
                    <a:pt x="275" y="158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82" y="160"/>
                  </a:lnTo>
                  <a:lnTo>
                    <a:pt x="278" y="153"/>
                  </a:lnTo>
                  <a:lnTo>
                    <a:pt x="273" y="146"/>
                  </a:lnTo>
                  <a:close/>
                  <a:moveTo>
                    <a:pt x="238" y="144"/>
                  </a:moveTo>
                  <a:lnTo>
                    <a:pt x="237" y="145"/>
                  </a:lnTo>
                  <a:lnTo>
                    <a:pt x="236" y="145"/>
                  </a:lnTo>
                  <a:lnTo>
                    <a:pt x="236" y="145"/>
                  </a:lnTo>
                  <a:lnTo>
                    <a:pt x="236" y="147"/>
                  </a:lnTo>
                  <a:lnTo>
                    <a:pt x="236" y="148"/>
                  </a:lnTo>
                  <a:lnTo>
                    <a:pt x="234" y="151"/>
                  </a:lnTo>
                  <a:lnTo>
                    <a:pt x="234" y="153"/>
                  </a:lnTo>
                  <a:lnTo>
                    <a:pt x="238" y="156"/>
                  </a:lnTo>
                  <a:lnTo>
                    <a:pt x="240" y="159"/>
                  </a:lnTo>
                  <a:lnTo>
                    <a:pt x="242" y="161"/>
                  </a:lnTo>
                  <a:lnTo>
                    <a:pt x="244" y="165"/>
                  </a:lnTo>
                  <a:lnTo>
                    <a:pt x="246" y="167"/>
                  </a:lnTo>
                  <a:lnTo>
                    <a:pt x="245" y="159"/>
                  </a:lnTo>
                  <a:lnTo>
                    <a:pt x="242" y="152"/>
                  </a:lnTo>
                  <a:lnTo>
                    <a:pt x="238" y="144"/>
                  </a:lnTo>
                  <a:close/>
                  <a:moveTo>
                    <a:pt x="369" y="144"/>
                  </a:moveTo>
                  <a:lnTo>
                    <a:pt x="368" y="145"/>
                  </a:lnTo>
                  <a:lnTo>
                    <a:pt x="368" y="146"/>
                  </a:lnTo>
                  <a:lnTo>
                    <a:pt x="366" y="146"/>
                  </a:lnTo>
                  <a:lnTo>
                    <a:pt x="366" y="148"/>
                  </a:lnTo>
                  <a:lnTo>
                    <a:pt x="369" y="151"/>
                  </a:lnTo>
                  <a:lnTo>
                    <a:pt x="371" y="153"/>
                  </a:lnTo>
                  <a:lnTo>
                    <a:pt x="373" y="156"/>
                  </a:lnTo>
                  <a:lnTo>
                    <a:pt x="375" y="158"/>
                  </a:lnTo>
                  <a:lnTo>
                    <a:pt x="376" y="156"/>
                  </a:lnTo>
                  <a:lnTo>
                    <a:pt x="376" y="154"/>
                  </a:lnTo>
                  <a:lnTo>
                    <a:pt x="375" y="151"/>
                  </a:lnTo>
                  <a:lnTo>
                    <a:pt x="374" y="148"/>
                  </a:lnTo>
                  <a:lnTo>
                    <a:pt x="373" y="146"/>
                  </a:lnTo>
                  <a:lnTo>
                    <a:pt x="371" y="144"/>
                  </a:lnTo>
                  <a:lnTo>
                    <a:pt x="369" y="144"/>
                  </a:lnTo>
                  <a:close/>
                  <a:moveTo>
                    <a:pt x="311" y="144"/>
                  </a:moveTo>
                  <a:lnTo>
                    <a:pt x="309" y="145"/>
                  </a:lnTo>
                  <a:lnTo>
                    <a:pt x="309" y="147"/>
                  </a:lnTo>
                  <a:lnTo>
                    <a:pt x="309" y="149"/>
                  </a:lnTo>
                  <a:lnTo>
                    <a:pt x="310" y="152"/>
                  </a:lnTo>
                  <a:lnTo>
                    <a:pt x="311" y="154"/>
                  </a:lnTo>
                  <a:lnTo>
                    <a:pt x="313" y="156"/>
                  </a:lnTo>
                  <a:lnTo>
                    <a:pt x="315" y="157"/>
                  </a:lnTo>
                  <a:lnTo>
                    <a:pt x="317" y="159"/>
                  </a:lnTo>
                  <a:lnTo>
                    <a:pt x="316" y="156"/>
                  </a:lnTo>
                  <a:lnTo>
                    <a:pt x="316" y="153"/>
                  </a:lnTo>
                  <a:lnTo>
                    <a:pt x="315" y="149"/>
                  </a:lnTo>
                  <a:lnTo>
                    <a:pt x="313" y="146"/>
                  </a:lnTo>
                  <a:lnTo>
                    <a:pt x="311" y="144"/>
                  </a:lnTo>
                  <a:close/>
                  <a:moveTo>
                    <a:pt x="188" y="143"/>
                  </a:moveTo>
                  <a:lnTo>
                    <a:pt x="188" y="144"/>
                  </a:lnTo>
                  <a:lnTo>
                    <a:pt x="189" y="148"/>
                  </a:lnTo>
                  <a:lnTo>
                    <a:pt x="189" y="152"/>
                  </a:lnTo>
                  <a:lnTo>
                    <a:pt x="189" y="156"/>
                  </a:lnTo>
                  <a:lnTo>
                    <a:pt x="190" y="160"/>
                  </a:lnTo>
                  <a:lnTo>
                    <a:pt x="191" y="158"/>
                  </a:lnTo>
                  <a:lnTo>
                    <a:pt x="191" y="155"/>
                  </a:lnTo>
                  <a:lnTo>
                    <a:pt x="191" y="153"/>
                  </a:lnTo>
                  <a:lnTo>
                    <a:pt x="191" y="149"/>
                  </a:lnTo>
                  <a:lnTo>
                    <a:pt x="190" y="146"/>
                  </a:lnTo>
                  <a:lnTo>
                    <a:pt x="190" y="144"/>
                  </a:lnTo>
                  <a:lnTo>
                    <a:pt x="189" y="144"/>
                  </a:lnTo>
                  <a:lnTo>
                    <a:pt x="189" y="144"/>
                  </a:lnTo>
                  <a:lnTo>
                    <a:pt x="189" y="144"/>
                  </a:lnTo>
                  <a:lnTo>
                    <a:pt x="188" y="143"/>
                  </a:lnTo>
                  <a:close/>
                  <a:moveTo>
                    <a:pt x="294" y="143"/>
                  </a:moveTo>
                  <a:lnTo>
                    <a:pt x="294" y="144"/>
                  </a:lnTo>
                  <a:lnTo>
                    <a:pt x="293" y="144"/>
                  </a:lnTo>
                  <a:lnTo>
                    <a:pt x="292" y="144"/>
                  </a:lnTo>
                  <a:lnTo>
                    <a:pt x="293" y="145"/>
                  </a:lnTo>
                  <a:lnTo>
                    <a:pt x="293" y="146"/>
                  </a:lnTo>
                  <a:lnTo>
                    <a:pt x="292" y="147"/>
                  </a:lnTo>
                  <a:lnTo>
                    <a:pt x="292" y="148"/>
                  </a:lnTo>
                  <a:lnTo>
                    <a:pt x="293" y="149"/>
                  </a:lnTo>
                  <a:lnTo>
                    <a:pt x="296" y="151"/>
                  </a:lnTo>
                  <a:lnTo>
                    <a:pt x="297" y="152"/>
                  </a:lnTo>
                  <a:lnTo>
                    <a:pt x="298" y="152"/>
                  </a:lnTo>
                  <a:lnTo>
                    <a:pt x="297" y="149"/>
                  </a:lnTo>
                  <a:lnTo>
                    <a:pt x="297" y="147"/>
                  </a:lnTo>
                  <a:lnTo>
                    <a:pt x="297" y="145"/>
                  </a:lnTo>
                  <a:lnTo>
                    <a:pt x="294" y="143"/>
                  </a:lnTo>
                  <a:close/>
                  <a:moveTo>
                    <a:pt x="298" y="143"/>
                  </a:moveTo>
                  <a:lnTo>
                    <a:pt x="299" y="145"/>
                  </a:lnTo>
                  <a:lnTo>
                    <a:pt x="299" y="148"/>
                  </a:lnTo>
                  <a:lnTo>
                    <a:pt x="301" y="152"/>
                  </a:lnTo>
                  <a:lnTo>
                    <a:pt x="302" y="154"/>
                  </a:lnTo>
                  <a:lnTo>
                    <a:pt x="303" y="156"/>
                  </a:lnTo>
                  <a:lnTo>
                    <a:pt x="304" y="153"/>
                  </a:lnTo>
                  <a:lnTo>
                    <a:pt x="304" y="151"/>
                  </a:lnTo>
                  <a:lnTo>
                    <a:pt x="303" y="147"/>
                  </a:lnTo>
                  <a:lnTo>
                    <a:pt x="301" y="145"/>
                  </a:lnTo>
                  <a:lnTo>
                    <a:pt x="298" y="143"/>
                  </a:lnTo>
                  <a:close/>
                  <a:moveTo>
                    <a:pt x="190" y="142"/>
                  </a:moveTo>
                  <a:lnTo>
                    <a:pt x="189" y="143"/>
                  </a:lnTo>
                  <a:lnTo>
                    <a:pt x="191" y="144"/>
                  </a:lnTo>
                  <a:lnTo>
                    <a:pt x="193" y="144"/>
                  </a:lnTo>
                  <a:lnTo>
                    <a:pt x="192" y="143"/>
                  </a:lnTo>
                  <a:lnTo>
                    <a:pt x="191" y="142"/>
                  </a:lnTo>
                  <a:lnTo>
                    <a:pt x="190" y="142"/>
                  </a:lnTo>
                  <a:close/>
                  <a:moveTo>
                    <a:pt x="334" y="142"/>
                  </a:moveTo>
                  <a:lnTo>
                    <a:pt x="334" y="145"/>
                  </a:lnTo>
                  <a:lnTo>
                    <a:pt x="335" y="148"/>
                  </a:lnTo>
                  <a:lnTo>
                    <a:pt x="336" y="152"/>
                  </a:lnTo>
                  <a:lnTo>
                    <a:pt x="338" y="155"/>
                  </a:lnTo>
                  <a:lnTo>
                    <a:pt x="340" y="157"/>
                  </a:lnTo>
                  <a:lnTo>
                    <a:pt x="344" y="158"/>
                  </a:lnTo>
                  <a:lnTo>
                    <a:pt x="344" y="157"/>
                  </a:lnTo>
                  <a:lnTo>
                    <a:pt x="344" y="155"/>
                  </a:lnTo>
                  <a:lnTo>
                    <a:pt x="345" y="154"/>
                  </a:lnTo>
                  <a:lnTo>
                    <a:pt x="345" y="152"/>
                  </a:lnTo>
                  <a:lnTo>
                    <a:pt x="342" y="149"/>
                  </a:lnTo>
                  <a:lnTo>
                    <a:pt x="340" y="147"/>
                  </a:lnTo>
                  <a:lnTo>
                    <a:pt x="338" y="145"/>
                  </a:lnTo>
                  <a:lnTo>
                    <a:pt x="336" y="143"/>
                  </a:lnTo>
                  <a:lnTo>
                    <a:pt x="334" y="142"/>
                  </a:lnTo>
                  <a:close/>
                  <a:moveTo>
                    <a:pt x="242" y="141"/>
                  </a:moveTo>
                  <a:lnTo>
                    <a:pt x="243" y="143"/>
                  </a:lnTo>
                  <a:lnTo>
                    <a:pt x="244" y="145"/>
                  </a:lnTo>
                  <a:lnTo>
                    <a:pt x="245" y="148"/>
                  </a:lnTo>
                  <a:lnTo>
                    <a:pt x="245" y="151"/>
                  </a:lnTo>
                  <a:lnTo>
                    <a:pt x="246" y="154"/>
                  </a:lnTo>
                  <a:lnTo>
                    <a:pt x="249" y="157"/>
                  </a:lnTo>
                  <a:lnTo>
                    <a:pt x="250" y="154"/>
                  </a:lnTo>
                  <a:lnTo>
                    <a:pt x="251" y="151"/>
                  </a:lnTo>
                  <a:lnTo>
                    <a:pt x="250" y="147"/>
                  </a:lnTo>
                  <a:lnTo>
                    <a:pt x="248" y="144"/>
                  </a:lnTo>
                  <a:lnTo>
                    <a:pt x="245" y="142"/>
                  </a:lnTo>
                  <a:lnTo>
                    <a:pt x="242" y="141"/>
                  </a:lnTo>
                  <a:close/>
                  <a:moveTo>
                    <a:pt x="274" y="140"/>
                  </a:moveTo>
                  <a:lnTo>
                    <a:pt x="275" y="142"/>
                  </a:lnTo>
                  <a:lnTo>
                    <a:pt x="275" y="144"/>
                  </a:lnTo>
                  <a:lnTo>
                    <a:pt x="276" y="146"/>
                  </a:lnTo>
                  <a:lnTo>
                    <a:pt x="278" y="148"/>
                  </a:lnTo>
                  <a:lnTo>
                    <a:pt x="278" y="147"/>
                  </a:lnTo>
                  <a:lnTo>
                    <a:pt x="278" y="146"/>
                  </a:lnTo>
                  <a:lnTo>
                    <a:pt x="277" y="144"/>
                  </a:lnTo>
                  <a:lnTo>
                    <a:pt x="276" y="142"/>
                  </a:lnTo>
                  <a:lnTo>
                    <a:pt x="275" y="141"/>
                  </a:lnTo>
                  <a:lnTo>
                    <a:pt x="274" y="140"/>
                  </a:lnTo>
                  <a:close/>
                  <a:moveTo>
                    <a:pt x="205" y="140"/>
                  </a:moveTo>
                  <a:lnTo>
                    <a:pt x="205" y="149"/>
                  </a:lnTo>
                  <a:lnTo>
                    <a:pt x="208" y="160"/>
                  </a:lnTo>
                  <a:lnTo>
                    <a:pt x="210" y="153"/>
                  </a:lnTo>
                  <a:lnTo>
                    <a:pt x="209" y="146"/>
                  </a:lnTo>
                  <a:lnTo>
                    <a:pt x="205" y="140"/>
                  </a:lnTo>
                  <a:close/>
                  <a:moveTo>
                    <a:pt x="257" y="140"/>
                  </a:moveTo>
                  <a:lnTo>
                    <a:pt x="256" y="141"/>
                  </a:lnTo>
                  <a:lnTo>
                    <a:pt x="255" y="143"/>
                  </a:lnTo>
                  <a:lnTo>
                    <a:pt x="255" y="145"/>
                  </a:lnTo>
                  <a:lnTo>
                    <a:pt x="255" y="147"/>
                  </a:lnTo>
                  <a:lnTo>
                    <a:pt x="254" y="149"/>
                  </a:lnTo>
                  <a:lnTo>
                    <a:pt x="256" y="152"/>
                  </a:lnTo>
                  <a:lnTo>
                    <a:pt x="258" y="155"/>
                  </a:lnTo>
                  <a:lnTo>
                    <a:pt x="261" y="157"/>
                  </a:lnTo>
                  <a:lnTo>
                    <a:pt x="263" y="160"/>
                  </a:lnTo>
                  <a:lnTo>
                    <a:pt x="265" y="164"/>
                  </a:lnTo>
                  <a:lnTo>
                    <a:pt x="262" y="152"/>
                  </a:lnTo>
                  <a:lnTo>
                    <a:pt x="257" y="140"/>
                  </a:lnTo>
                  <a:close/>
                  <a:moveTo>
                    <a:pt x="364" y="140"/>
                  </a:moveTo>
                  <a:lnTo>
                    <a:pt x="362" y="140"/>
                  </a:lnTo>
                  <a:lnTo>
                    <a:pt x="363" y="141"/>
                  </a:lnTo>
                  <a:lnTo>
                    <a:pt x="364" y="142"/>
                  </a:lnTo>
                  <a:lnTo>
                    <a:pt x="365" y="142"/>
                  </a:lnTo>
                  <a:lnTo>
                    <a:pt x="366" y="142"/>
                  </a:lnTo>
                  <a:lnTo>
                    <a:pt x="365" y="141"/>
                  </a:lnTo>
                  <a:lnTo>
                    <a:pt x="365" y="140"/>
                  </a:lnTo>
                  <a:lnTo>
                    <a:pt x="364" y="140"/>
                  </a:lnTo>
                  <a:close/>
                  <a:moveTo>
                    <a:pt x="200" y="139"/>
                  </a:moveTo>
                  <a:lnTo>
                    <a:pt x="198" y="141"/>
                  </a:lnTo>
                  <a:lnTo>
                    <a:pt x="197" y="142"/>
                  </a:lnTo>
                  <a:lnTo>
                    <a:pt x="197" y="144"/>
                  </a:lnTo>
                  <a:lnTo>
                    <a:pt x="198" y="146"/>
                  </a:lnTo>
                  <a:lnTo>
                    <a:pt x="200" y="148"/>
                  </a:lnTo>
                  <a:lnTo>
                    <a:pt x="201" y="151"/>
                  </a:lnTo>
                  <a:lnTo>
                    <a:pt x="202" y="152"/>
                  </a:lnTo>
                  <a:lnTo>
                    <a:pt x="204" y="153"/>
                  </a:lnTo>
                  <a:lnTo>
                    <a:pt x="203" y="148"/>
                  </a:lnTo>
                  <a:lnTo>
                    <a:pt x="202" y="143"/>
                  </a:lnTo>
                  <a:lnTo>
                    <a:pt x="200" y="139"/>
                  </a:lnTo>
                  <a:close/>
                  <a:moveTo>
                    <a:pt x="352" y="139"/>
                  </a:moveTo>
                  <a:lnTo>
                    <a:pt x="352" y="140"/>
                  </a:lnTo>
                  <a:lnTo>
                    <a:pt x="351" y="142"/>
                  </a:lnTo>
                  <a:lnTo>
                    <a:pt x="350" y="143"/>
                  </a:lnTo>
                  <a:lnTo>
                    <a:pt x="352" y="147"/>
                  </a:lnTo>
                  <a:lnTo>
                    <a:pt x="354" y="149"/>
                  </a:lnTo>
                  <a:lnTo>
                    <a:pt x="357" y="152"/>
                  </a:lnTo>
                  <a:lnTo>
                    <a:pt x="360" y="154"/>
                  </a:lnTo>
                  <a:lnTo>
                    <a:pt x="361" y="152"/>
                  </a:lnTo>
                  <a:lnTo>
                    <a:pt x="361" y="147"/>
                  </a:lnTo>
                  <a:lnTo>
                    <a:pt x="360" y="144"/>
                  </a:lnTo>
                  <a:lnTo>
                    <a:pt x="358" y="142"/>
                  </a:lnTo>
                  <a:lnTo>
                    <a:pt x="356" y="140"/>
                  </a:lnTo>
                  <a:lnTo>
                    <a:pt x="352" y="139"/>
                  </a:lnTo>
                  <a:close/>
                  <a:moveTo>
                    <a:pt x="219" y="137"/>
                  </a:moveTo>
                  <a:lnTo>
                    <a:pt x="218" y="137"/>
                  </a:lnTo>
                  <a:lnTo>
                    <a:pt x="217" y="140"/>
                  </a:lnTo>
                  <a:lnTo>
                    <a:pt x="216" y="141"/>
                  </a:lnTo>
                  <a:lnTo>
                    <a:pt x="216" y="143"/>
                  </a:lnTo>
                  <a:lnTo>
                    <a:pt x="216" y="145"/>
                  </a:lnTo>
                  <a:lnTo>
                    <a:pt x="215" y="146"/>
                  </a:lnTo>
                  <a:lnTo>
                    <a:pt x="219" y="153"/>
                  </a:lnTo>
                  <a:lnTo>
                    <a:pt x="224" y="160"/>
                  </a:lnTo>
                  <a:lnTo>
                    <a:pt x="229" y="166"/>
                  </a:lnTo>
                  <a:lnTo>
                    <a:pt x="225" y="152"/>
                  </a:lnTo>
                  <a:lnTo>
                    <a:pt x="219" y="137"/>
                  </a:lnTo>
                  <a:close/>
                  <a:moveTo>
                    <a:pt x="239" y="136"/>
                  </a:moveTo>
                  <a:lnTo>
                    <a:pt x="238" y="137"/>
                  </a:lnTo>
                  <a:lnTo>
                    <a:pt x="238" y="139"/>
                  </a:lnTo>
                  <a:lnTo>
                    <a:pt x="238" y="141"/>
                  </a:lnTo>
                  <a:lnTo>
                    <a:pt x="239" y="142"/>
                  </a:lnTo>
                  <a:lnTo>
                    <a:pt x="240" y="143"/>
                  </a:lnTo>
                  <a:lnTo>
                    <a:pt x="240" y="143"/>
                  </a:lnTo>
                  <a:lnTo>
                    <a:pt x="240" y="141"/>
                  </a:lnTo>
                  <a:lnTo>
                    <a:pt x="240" y="140"/>
                  </a:lnTo>
                  <a:lnTo>
                    <a:pt x="239" y="136"/>
                  </a:lnTo>
                  <a:close/>
                  <a:moveTo>
                    <a:pt x="277" y="136"/>
                  </a:moveTo>
                  <a:lnTo>
                    <a:pt x="279" y="144"/>
                  </a:lnTo>
                  <a:lnTo>
                    <a:pt x="282" y="151"/>
                  </a:lnTo>
                  <a:lnTo>
                    <a:pt x="286" y="159"/>
                  </a:lnTo>
                  <a:lnTo>
                    <a:pt x="288" y="153"/>
                  </a:lnTo>
                  <a:lnTo>
                    <a:pt x="287" y="146"/>
                  </a:lnTo>
                  <a:lnTo>
                    <a:pt x="282" y="140"/>
                  </a:lnTo>
                  <a:lnTo>
                    <a:pt x="277" y="136"/>
                  </a:lnTo>
                  <a:close/>
                  <a:moveTo>
                    <a:pt x="314" y="133"/>
                  </a:moveTo>
                  <a:lnTo>
                    <a:pt x="314" y="140"/>
                  </a:lnTo>
                  <a:lnTo>
                    <a:pt x="316" y="144"/>
                  </a:lnTo>
                  <a:lnTo>
                    <a:pt x="320" y="148"/>
                  </a:lnTo>
                  <a:lnTo>
                    <a:pt x="324" y="154"/>
                  </a:lnTo>
                  <a:lnTo>
                    <a:pt x="325" y="153"/>
                  </a:lnTo>
                  <a:lnTo>
                    <a:pt x="325" y="152"/>
                  </a:lnTo>
                  <a:lnTo>
                    <a:pt x="326" y="149"/>
                  </a:lnTo>
                  <a:lnTo>
                    <a:pt x="326" y="147"/>
                  </a:lnTo>
                  <a:lnTo>
                    <a:pt x="326" y="146"/>
                  </a:lnTo>
                  <a:lnTo>
                    <a:pt x="324" y="143"/>
                  </a:lnTo>
                  <a:lnTo>
                    <a:pt x="322" y="141"/>
                  </a:lnTo>
                  <a:lnTo>
                    <a:pt x="320" y="137"/>
                  </a:lnTo>
                  <a:lnTo>
                    <a:pt x="317" y="135"/>
                  </a:lnTo>
                  <a:lnTo>
                    <a:pt x="314" y="133"/>
                  </a:lnTo>
                  <a:close/>
                  <a:moveTo>
                    <a:pt x="347" y="130"/>
                  </a:moveTo>
                  <a:lnTo>
                    <a:pt x="345" y="130"/>
                  </a:lnTo>
                  <a:lnTo>
                    <a:pt x="346" y="133"/>
                  </a:lnTo>
                  <a:lnTo>
                    <a:pt x="346" y="136"/>
                  </a:lnTo>
                  <a:lnTo>
                    <a:pt x="347" y="140"/>
                  </a:lnTo>
                  <a:lnTo>
                    <a:pt x="348" y="137"/>
                  </a:lnTo>
                  <a:lnTo>
                    <a:pt x="349" y="135"/>
                  </a:lnTo>
                  <a:lnTo>
                    <a:pt x="350" y="133"/>
                  </a:lnTo>
                  <a:lnTo>
                    <a:pt x="350" y="132"/>
                  </a:lnTo>
                  <a:lnTo>
                    <a:pt x="349" y="131"/>
                  </a:lnTo>
                  <a:lnTo>
                    <a:pt x="348" y="131"/>
                  </a:lnTo>
                  <a:lnTo>
                    <a:pt x="347" y="130"/>
                  </a:lnTo>
                  <a:close/>
                  <a:moveTo>
                    <a:pt x="214" y="130"/>
                  </a:moveTo>
                  <a:lnTo>
                    <a:pt x="213" y="131"/>
                  </a:lnTo>
                  <a:lnTo>
                    <a:pt x="210" y="132"/>
                  </a:lnTo>
                  <a:lnTo>
                    <a:pt x="207" y="133"/>
                  </a:lnTo>
                  <a:lnTo>
                    <a:pt x="208" y="134"/>
                  </a:lnTo>
                  <a:lnTo>
                    <a:pt x="209" y="136"/>
                  </a:lnTo>
                  <a:lnTo>
                    <a:pt x="210" y="139"/>
                  </a:lnTo>
                  <a:lnTo>
                    <a:pt x="212" y="140"/>
                  </a:lnTo>
                  <a:lnTo>
                    <a:pt x="213" y="141"/>
                  </a:lnTo>
                  <a:lnTo>
                    <a:pt x="214" y="130"/>
                  </a:lnTo>
                  <a:close/>
                  <a:moveTo>
                    <a:pt x="297" y="130"/>
                  </a:moveTo>
                  <a:lnTo>
                    <a:pt x="296" y="133"/>
                  </a:lnTo>
                  <a:lnTo>
                    <a:pt x="297" y="136"/>
                  </a:lnTo>
                  <a:lnTo>
                    <a:pt x="298" y="139"/>
                  </a:lnTo>
                  <a:lnTo>
                    <a:pt x="300" y="142"/>
                  </a:lnTo>
                  <a:lnTo>
                    <a:pt x="303" y="144"/>
                  </a:lnTo>
                  <a:lnTo>
                    <a:pt x="305" y="147"/>
                  </a:lnTo>
                  <a:lnTo>
                    <a:pt x="306" y="145"/>
                  </a:lnTo>
                  <a:lnTo>
                    <a:pt x="306" y="143"/>
                  </a:lnTo>
                  <a:lnTo>
                    <a:pt x="308" y="141"/>
                  </a:lnTo>
                  <a:lnTo>
                    <a:pt x="305" y="137"/>
                  </a:lnTo>
                  <a:lnTo>
                    <a:pt x="303" y="135"/>
                  </a:lnTo>
                  <a:lnTo>
                    <a:pt x="301" y="133"/>
                  </a:lnTo>
                  <a:lnTo>
                    <a:pt x="299" y="131"/>
                  </a:lnTo>
                  <a:lnTo>
                    <a:pt x="297" y="130"/>
                  </a:lnTo>
                  <a:close/>
                  <a:moveTo>
                    <a:pt x="258" y="130"/>
                  </a:moveTo>
                  <a:lnTo>
                    <a:pt x="261" y="136"/>
                  </a:lnTo>
                  <a:lnTo>
                    <a:pt x="264" y="143"/>
                  </a:lnTo>
                  <a:lnTo>
                    <a:pt x="268" y="149"/>
                  </a:lnTo>
                  <a:lnTo>
                    <a:pt x="269" y="146"/>
                  </a:lnTo>
                  <a:lnTo>
                    <a:pt x="270" y="144"/>
                  </a:lnTo>
                  <a:lnTo>
                    <a:pt x="269" y="141"/>
                  </a:lnTo>
                  <a:lnTo>
                    <a:pt x="269" y="140"/>
                  </a:lnTo>
                  <a:lnTo>
                    <a:pt x="267" y="137"/>
                  </a:lnTo>
                  <a:lnTo>
                    <a:pt x="265" y="135"/>
                  </a:lnTo>
                  <a:lnTo>
                    <a:pt x="264" y="133"/>
                  </a:lnTo>
                  <a:lnTo>
                    <a:pt x="262" y="131"/>
                  </a:lnTo>
                  <a:lnTo>
                    <a:pt x="260" y="130"/>
                  </a:lnTo>
                  <a:lnTo>
                    <a:pt x="258" y="130"/>
                  </a:lnTo>
                  <a:close/>
                  <a:moveTo>
                    <a:pt x="338" y="125"/>
                  </a:moveTo>
                  <a:lnTo>
                    <a:pt x="336" y="128"/>
                  </a:lnTo>
                  <a:lnTo>
                    <a:pt x="335" y="131"/>
                  </a:lnTo>
                  <a:lnTo>
                    <a:pt x="334" y="133"/>
                  </a:lnTo>
                  <a:lnTo>
                    <a:pt x="334" y="135"/>
                  </a:lnTo>
                  <a:lnTo>
                    <a:pt x="336" y="139"/>
                  </a:lnTo>
                  <a:lnTo>
                    <a:pt x="339" y="142"/>
                  </a:lnTo>
                  <a:lnTo>
                    <a:pt x="342" y="145"/>
                  </a:lnTo>
                  <a:lnTo>
                    <a:pt x="346" y="147"/>
                  </a:lnTo>
                  <a:lnTo>
                    <a:pt x="342" y="136"/>
                  </a:lnTo>
                  <a:lnTo>
                    <a:pt x="338" y="125"/>
                  </a:lnTo>
                  <a:close/>
                  <a:moveTo>
                    <a:pt x="225" y="125"/>
                  </a:moveTo>
                  <a:lnTo>
                    <a:pt x="224" y="125"/>
                  </a:lnTo>
                  <a:lnTo>
                    <a:pt x="222" y="125"/>
                  </a:lnTo>
                  <a:lnTo>
                    <a:pt x="222" y="128"/>
                  </a:lnTo>
                  <a:lnTo>
                    <a:pt x="224" y="129"/>
                  </a:lnTo>
                  <a:lnTo>
                    <a:pt x="224" y="131"/>
                  </a:lnTo>
                  <a:lnTo>
                    <a:pt x="224" y="132"/>
                  </a:lnTo>
                  <a:lnTo>
                    <a:pt x="221" y="134"/>
                  </a:lnTo>
                  <a:lnTo>
                    <a:pt x="225" y="137"/>
                  </a:lnTo>
                  <a:lnTo>
                    <a:pt x="227" y="141"/>
                  </a:lnTo>
                  <a:lnTo>
                    <a:pt x="229" y="145"/>
                  </a:lnTo>
                  <a:lnTo>
                    <a:pt x="232" y="148"/>
                  </a:lnTo>
                  <a:lnTo>
                    <a:pt x="233" y="141"/>
                  </a:lnTo>
                  <a:lnTo>
                    <a:pt x="230" y="133"/>
                  </a:lnTo>
                  <a:lnTo>
                    <a:pt x="225" y="125"/>
                  </a:lnTo>
                  <a:close/>
                  <a:moveTo>
                    <a:pt x="329" y="122"/>
                  </a:moveTo>
                  <a:lnTo>
                    <a:pt x="328" y="123"/>
                  </a:lnTo>
                  <a:lnTo>
                    <a:pt x="328" y="124"/>
                  </a:lnTo>
                  <a:lnTo>
                    <a:pt x="328" y="127"/>
                  </a:lnTo>
                  <a:lnTo>
                    <a:pt x="329" y="129"/>
                  </a:lnTo>
                  <a:lnTo>
                    <a:pt x="330" y="130"/>
                  </a:lnTo>
                  <a:lnTo>
                    <a:pt x="332" y="128"/>
                  </a:lnTo>
                  <a:lnTo>
                    <a:pt x="332" y="125"/>
                  </a:lnTo>
                  <a:lnTo>
                    <a:pt x="332" y="123"/>
                  </a:lnTo>
                  <a:lnTo>
                    <a:pt x="330" y="123"/>
                  </a:lnTo>
                  <a:lnTo>
                    <a:pt x="329" y="123"/>
                  </a:lnTo>
                  <a:lnTo>
                    <a:pt x="329" y="122"/>
                  </a:lnTo>
                  <a:close/>
                  <a:moveTo>
                    <a:pt x="242" y="122"/>
                  </a:moveTo>
                  <a:lnTo>
                    <a:pt x="241" y="124"/>
                  </a:lnTo>
                  <a:lnTo>
                    <a:pt x="240" y="125"/>
                  </a:lnTo>
                  <a:lnTo>
                    <a:pt x="241" y="128"/>
                  </a:lnTo>
                  <a:lnTo>
                    <a:pt x="242" y="129"/>
                  </a:lnTo>
                  <a:lnTo>
                    <a:pt x="243" y="131"/>
                  </a:lnTo>
                  <a:lnTo>
                    <a:pt x="245" y="133"/>
                  </a:lnTo>
                  <a:lnTo>
                    <a:pt x="246" y="135"/>
                  </a:lnTo>
                  <a:lnTo>
                    <a:pt x="246" y="137"/>
                  </a:lnTo>
                  <a:lnTo>
                    <a:pt x="246" y="139"/>
                  </a:lnTo>
                  <a:lnTo>
                    <a:pt x="248" y="140"/>
                  </a:lnTo>
                  <a:lnTo>
                    <a:pt x="250" y="142"/>
                  </a:lnTo>
                  <a:lnTo>
                    <a:pt x="251" y="144"/>
                  </a:lnTo>
                  <a:lnTo>
                    <a:pt x="252" y="142"/>
                  </a:lnTo>
                  <a:lnTo>
                    <a:pt x="253" y="140"/>
                  </a:lnTo>
                  <a:lnTo>
                    <a:pt x="253" y="137"/>
                  </a:lnTo>
                  <a:lnTo>
                    <a:pt x="254" y="135"/>
                  </a:lnTo>
                  <a:lnTo>
                    <a:pt x="252" y="132"/>
                  </a:lnTo>
                  <a:lnTo>
                    <a:pt x="250" y="130"/>
                  </a:lnTo>
                  <a:lnTo>
                    <a:pt x="248" y="127"/>
                  </a:lnTo>
                  <a:lnTo>
                    <a:pt x="244" y="123"/>
                  </a:lnTo>
                  <a:lnTo>
                    <a:pt x="242" y="122"/>
                  </a:lnTo>
                  <a:close/>
                  <a:moveTo>
                    <a:pt x="237" y="120"/>
                  </a:moveTo>
                  <a:lnTo>
                    <a:pt x="234" y="120"/>
                  </a:lnTo>
                  <a:lnTo>
                    <a:pt x="232" y="121"/>
                  </a:lnTo>
                  <a:lnTo>
                    <a:pt x="231" y="122"/>
                  </a:lnTo>
                  <a:lnTo>
                    <a:pt x="229" y="122"/>
                  </a:lnTo>
                  <a:lnTo>
                    <a:pt x="229" y="122"/>
                  </a:lnTo>
                  <a:lnTo>
                    <a:pt x="229" y="123"/>
                  </a:lnTo>
                  <a:lnTo>
                    <a:pt x="228" y="123"/>
                  </a:lnTo>
                  <a:lnTo>
                    <a:pt x="228" y="123"/>
                  </a:lnTo>
                  <a:lnTo>
                    <a:pt x="228" y="124"/>
                  </a:lnTo>
                  <a:lnTo>
                    <a:pt x="229" y="127"/>
                  </a:lnTo>
                  <a:lnTo>
                    <a:pt x="230" y="128"/>
                  </a:lnTo>
                  <a:lnTo>
                    <a:pt x="231" y="130"/>
                  </a:lnTo>
                  <a:lnTo>
                    <a:pt x="232" y="132"/>
                  </a:lnTo>
                  <a:lnTo>
                    <a:pt x="234" y="134"/>
                  </a:lnTo>
                  <a:lnTo>
                    <a:pt x="236" y="132"/>
                  </a:lnTo>
                  <a:lnTo>
                    <a:pt x="236" y="130"/>
                  </a:lnTo>
                  <a:lnTo>
                    <a:pt x="236" y="129"/>
                  </a:lnTo>
                  <a:lnTo>
                    <a:pt x="236" y="127"/>
                  </a:lnTo>
                  <a:lnTo>
                    <a:pt x="234" y="124"/>
                  </a:lnTo>
                  <a:lnTo>
                    <a:pt x="236" y="122"/>
                  </a:lnTo>
                  <a:lnTo>
                    <a:pt x="237" y="121"/>
                  </a:lnTo>
                  <a:lnTo>
                    <a:pt x="239" y="120"/>
                  </a:lnTo>
                  <a:lnTo>
                    <a:pt x="237" y="120"/>
                  </a:lnTo>
                  <a:close/>
                  <a:moveTo>
                    <a:pt x="250" y="117"/>
                  </a:moveTo>
                  <a:lnTo>
                    <a:pt x="248" y="118"/>
                  </a:lnTo>
                  <a:lnTo>
                    <a:pt x="245" y="119"/>
                  </a:lnTo>
                  <a:lnTo>
                    <a:pt x="249" y="122"/>
                  </a:lnTo>
                  <a:lnTo>
                    <a:pt x="251" y="127"/>
                  </a:lnTo>
                  <a:lnTo>
                    <a:pt x="254" y="130"/>
                  </a:lnTo>
                  <a:lnTo>
                    <a:pt x="254" y="127"/>
                  </a:lnTo>
                  <a:lnTo>
                    <a:pt x="253" y="123"/>
                  </a:lnTo>
                  <a:lnTo>
                    <a:pt x="252" y="121"/>
                  </a:lnTo>
                  <a:lnTo>
                    <a:pt x="250" y="117"/>
                  </a:lnTo>
                  <a:close/>
                  <a:moveTo>
                    <a:pt x="280" y="117"/>
                  </a:moveTo>
                  <a:lnTo>
                    <a:pt x="279" y="119"/>
                  </a:lnTo>
                  <a:lnTo>
                    <a:pt x="278" y="121"/>
                  </a:lnTo>
                  <a:lnTo>
                    <a:pt x="278" y="122"/>
                  </a:lnTo>
                  <a:lnTo>
                    <a:pt x="278" y="124"/>
                  </a:lnTo>
                  <a:lnTo>
                    <a:pt x="277" y="127"/>
                  </a:lnTo>
                  <a:lnTo>
                    <a:pt x="276" y="129"/>
                  </a:lnTo>
                  <a:lnTo>
                    <a:pt x="279" y="132"/>
                  </a:lnTo>
                  <a:lnTo>
                    <a:pt x="282" y="136"/>
                  </a:lnTo>
                  <a:lnTo>
                    <a:pt x="286" y="141"/>
                  </a:lnTo>
                  <a:lnTo>
                    <a:pt x="289" y="144"/>
                  </a:lnTo>
                  <a:lnTo>
                    <a:pt x="291" y="141"/>
                  </a:lnTo>
                  <a:lnTo>
                    <a:pt x="291" y="136"/>
                  </a:lnTo>
                  <a:lnTo>
                    <a:pt x="290" y="132"/>
                  </a:lnTo>
                  <a:lnTo>
                    <a:pt x="288" y="128"/>
                  </a:lnTo>
                  <a:lnTo>
                    <a:pt x="286" y="127"/>
                  </a:lnTo>
                  <a:lnTo>
                    <a:pt x="284" y="125"/>
                  </a:lnTo>
                  <a:lnTo>
                    <a:pt x="282" y="122"/>
                  </a:lnTo>
                  <a:lnTo>
                    <a:pt x="281" y="120"/>
                  </a:lnTo>
                  <a:lnTo>
                    <a:pt x="280" y="117"/>
                  </a:lnTo>
                  <a:close/>
                  <a:moveTo>
                    <a:pt x="263" y="117"/>
                  </a:moveTo>
                  <a:lnTo>
                    <a:pt x="262" y="118"/>
                  </a:lnTo>
                  <a:lnTo>
                    <a:pt x="261" y="119"/>
                  </a:lnTo>
                  <a:lnTo>
                    <a:pt x="261" y="121"/>
                  </a:lnTo>
                  <a:lnTo>
                    <a:pt x="262" y="122"/>
                  </a:lnTo>
                  <a:lnTo>
                    <a:pt x="263" y="124"/>
                  </a:lnTo>
                  <a:lnTo>
                    <a:pt x="263" y="127"/>
                  </a:lnTo>
                  <a:lnTo>
                    <a:pt x="263" y="128"/>
                  </a:lnTo>
                  <a:lnTo>
                    <a:pt x="265" y="129"/>
                  </a:lnTo>
                  <a:lnTo>
                    <a:pt x="266" y="131"/>
                  </a:lnTo>
                  <a:lnTo>
                    <a:pt x="267" y="133"/>
                  </a:lnTo>
                  <a:lnTo>
                    <a:pt x="268" y="135"/>
                  </a:lnTo>
                  <a:lnTo>
                    <a:pt x="270" y="137"/>
                  </a:lnTo>
                  <a:lnTo>
                    <a:pt x="273" y="133"/>
                  </a:lnTo>
                  <a:lnTo>
                    <a:pt x="270" y="127"/>
                  </a:lnTo>
                  <a:lnTo>
                    <a:pt x="267" y="121"/>
                  </a:lnTo>
                  <a:lnTo>
                    <a:pt x="263" y="117"/>
                  </a:lnTo>
                  <a:close/>
                  <a:moveTo>
                    <a:pt x="256" y="116"/>
                  </a:moveTo>
                  <a:lnTo>
                    <a:pt x="255" y="117"/>
                  </a:lnTo>
                  <a:lnTo>
                    <a:pt x="256" y="117"/>
                  </a:lnTo>
                  <a:lnTo>
                    <a:pt x="257" y="117"/>
                  </a:lnTo>
                  <a:lnTo>
                    <a:pt x="258" y="117"/>
                  </a:lnTo>
                  <a:lnTo>
                    <a:pt x="257" y="116"/>
                  </a:lnTo>
                  <a:lnTo>
                    <a:pt x="256" y="116"/>
                  </a:lnTo>
                  <a:close/>
                  <a:moveTo>
                    <a:pt x="308" y="116"/>
                  </a:moveTo>
                  <a:lnTo>
                    <a:pt x="309" y="118"/>
                  </a:lnTo>
                  <a:lnTo>
                    <a:pt x="310" y="120"/>
                  </a:lnTo>
                  <a:lnTo>
                    <a:pt x="311" y="122"/>
                  </a:lnTo>
                  <a:lnTo>
                    <a:pt x="313" y="121"/>
                  </a:lnTo>
                  <a:lnTo>
                    <a:pt x="314" y="120"/>
                  </a:lnTo>
                  <a:lnTo>
                    <a:pt x="315" y="121"/>
                  </a:lnTo>
                  <a:lnTo>
                    <a:pt x="317" y="121"/>
                  </a:lnTo>
                  <a:lnTo>
                    <a:pt x="316" y="127"/>
                  </a:lnTo>
                  <a:lnTo>
                    <a:pt x="318" y="133"/>
                  </a:lnTo>
                  <a:lnTo>
                    <a:pt x="323" y="137"/>
                  </a:lnTo>
                  <a:lnTo>
                    <a:pt x="328" y="142"/>
                  </a:lnTo>
                  <a:lnTo>
                    <a:pt x="328" y="140"/>
                  </a:lnTo>
                  <a:lnTo>
                    <a:pt x="328" y="136"/>
                  </a:lnTo>
                  <a:lnTo>
                    <a:pt x="326" y="134"/>
                  </a:lnTo>
                  <a:lnTo>
                    <a:pt x="325" y="132"/>
                  </a:lnTo>
                  <a:lnTo>
                    <a:pt x="326" y="132"/>
                  </a:lnTo>
                  <a:lnTo>
                    <a:pt x="326" y="130"/>
                  </a:lnTo>
                  <a:lnTo>
                    <a:pt x="325" y="129"/>
                  </a:lnTo>
                  <a:lnTo>
                    <a:pt x="324" y="127"/>
                  </a:lnTo>
                  <a:lnTo>
                    <a:pt x="323" y="124"/>
                  </a:lnTo>
                  <a:lnTo>
                    <a:pt x="322" y="122"/>
                  </a:lnTo>
                  <a:lnTo>
                    <a:pt x="322" y="120"/>
                  </a:lnTo>
                  <a:lnTo>
                    <a:pt x="322" y="119"/>
                  </a:lnTo>
                  <a:lnTo>
                    <a:pt x="318" y="118"/>
                  </a:lnTo>
                  <a:lnTo>
                    <a:pt x="315" y="117"/>
                  </a:lnTo>
                  <a:lnTo>
                    <a:pt x="311" y="116"/>
                  </a:lnTo>
                  <a:lnTo>
                    <a:pt x="308" y="116"/>
                  </a:lnTo>
                  <a:close/>
                  <a:moveTo>
                    <a:pt x="301" y="115"/>
                  </a:moveTo>
                  <a:lnTo>
                    <a:pt x="300" y="115"/>
                  </a:lnTo>
                  <a:lnTo>
                    <a:pt x="299" y="116"/>
                  </a:lnTo>
                  <a:lnTo>
                    <a:pt x="300" y="117"/>
                  </a:lnTo>
                  <a:lnTo>
                    <a:pt x="300" y="119"/>
                  </a:lnTo>
                  <a:lnTo>
                    <a:pt x="299" y="120"/>
                  </a:lnTo>
                  <a:lnTo>
                    <a:pt x="299" y="121"/>
                  </a:lnTo>
                  <a:lnTo>
                    <a:pt x="298" y="123"/>
                  </a:lnTo>
                  <a:lnTo>
                    <a:pt x="299" y="125"/>
                  </a:lnTo>
                  <a:lnTo>
                    <a:pt x="301" y="128"/>
                  </a:lnTo>
                  <a:lnTo>
                    <a:pt x="303" y="130"/>
                  </a:lnTo>
                  <a:lnTo>
                    <a:pt x="305" y="133"/>
                  </a:lnTo>
                  <a:lnTo>
                    <a:pt x="308" y="136"/>
                  </a:lnTo>
                  <a:lnTo>
                    <a:pt x="309" y="134"/>
                  </a:lnTo>
                  <a:lnTo>
                    <a:pt x="309" y="132"/>
                  </a:lnTo>
                  <a:lnTo>
                    <a:pt x="309" y="130"/>
                  </a:lnTo>
                  <a:lnTo>
                    <a:pt x="308" y="127"/>
                  </a:lnTo>
                  <a:lnTo>
                    <a:pt x="306" y="124"/>
                  </a:lnTo>
                  <a:lnTo>
                    <a:pt x="306" y="122"/>
                  </a:lnTo>
                  <a:lnTo>
                    <a:pt x="305" y="121"/>
                  </a:lnTo>
                  <a:lnTo>
                    <a:pt x="305" y="119"/>
                  </a:lnTo>
                  <a:lnTo>
                    <a:pt x="304" y="117"/>
                  </a:lnTo>
                  <a:lnTo>
                    <a:pt x="303" y="116"/>
                  </a:lnTo>
                  <a:lnTo>
                    <a:pt x="301" y="115"/>
                  </a:lnTo>
                  <a:close/>
                  <a:moveTo>
                    <a:pt x="266" y="115"/>
                  </a:moveTo>
                  <a:lnTo>
                    <a:pt x="266" y="116"/>
                  </a:lnTo>
                  <a:lnTo>
                    <a:pt x="267" y="117"/>
                  </a:lnTo>
                  <a:lnTo>
                    <a:pt x="268" y="117"/>
                  </a:lnTo>
                  <a:lnTo>
                    <a:pt x="268" y="116"/>
                  </a:lnTo>
                  <a:lnTo>
                    <a:pt x="267" y="115"/>
                  </a:lnTo>
                  <a:lnTo>
                    <a:pt x="266" y="115"/>
                  </a:lnTo>
                  <a:close/>
                  <a:moveTo>
                    <a:pt x="286" y="113"/>
                  </a:moveTo>
                  <a:lnTo>
                    <a:pt x="284" y="113"/>
                  </a:lnTo>
                  <a:lnTo>
                    <a:pt x="282" y="113"/>
                  </a:lnTo>
                  <a:lnTo>
                    <a:pt x="280" y="115"/>
                  </a:lnTo>
                  <a:lnTo>
                    <a:pt x="282" y="117"/>
                  </a:lnTo>
                  <a:lnTo>
                    <a:pt x="285" y="120"/>
                  </a:lnTo>
                  <a:lnTo>
                    <a:pt x="286" y="122"/>
                  </a:lnTo>
                  <a:lnTo>
                    <a:pt x="287" y="125"/>
                  </a:lnTo>
                  <a:lnTo>
                    <a:pt x="289" y="128"/>
                  </a:lnTo>
                  <a:lnTo>
                    <a:pt x="290" y="125"/>
                  </a:lnTo>
                  <a:lnTo>
                    <a:pt x="289" y="122"/>
                  </a:lnTo>
                  <a:lnTo>
                    <a:pt x="288" y="119"/>
                  </a:lnTo>
                  <a:lnTo>
                    <a:pt x="287" y="116"/>
                  </a:lnTo>
                  <a:lnTo>
                    <a:pt x="286" y="113"/>
                  </a:lnTo>
                  <a:close/>
                  <a:moveTo>
                    <a:pt x="275" y="113"/>
                  </a:moveTo>
                  <a:lnTo>
                    <a:pt x="274" y="113"/>
                  </a:lnTo>
                  <a:lnTo>
                    <a:pt x="272" y="115"/>
                  </a:lnTo>
                  <a:lnTo>
                    <a:pt x="273" y="118"/>
                  </a:lnTo>
                  <a:lnTo>
                    <a:pt x="273" y="121"/>
                  </a:lnTo>
                  <a:lnTo>
                    <a:pt x="273" y="124"/>
                  </a:lnTo>
                  <a:lnTo>
                    <a:pt x="274" y="122"/>
                  </a:lnTo>
                  <a:lnTo>
                    <a:pt x="275" y="121"/>
                  </a:lnTo>
                  <a:lnTo>
                    <a:pt x="275" y="118"/>
                  </a:lnTo>
                  <a:lnTo>
                    <a:pt x="275" y="116"/>
                  </a:lnTo>
                  <a:lnTo>
                    <a:pt x="276" y="113"/>
                  </a:lnTo>
                  <a:lnTo>
                    <a:pt x="275" y="113"/>
                  </a:lnTo>
                  <a:close/>
                  <a:moveTo>
                    <a:pt x="293" y="113"/>
                  </a:moveTo>
                  <a:lnTo>
                    <a:pt x="291" y="113"/>
                  </a:lnTo>
                  <a:lnTo>
                    <a:pt x="291" y="116"/>
                  </a:lnTo>
                  <a:lnTo>
                    <a:pt x="292" y="119"/>
                  </a:lnTo>
                  <a:lnTo>
                    <a:pt x="293" y="122"/>
                  </a:lnTo>
                  <a:lnTo>
                    <a:pt x="294" y="121"/>
                  </a:lnTo>
                  <a:lnTo>
                    <a:pt x="294" y="119"/>
                  </a:lnTo>
                  <a:lnTo>
                    <a:pt x="296" y="118"/>
                  </a:lnTo>
                  <a:lnTo>
                    <a:pt x="297" y="116"/>
                  </a:lnTo>
                  <a:lnTo>
                    <a:pt x="296" y="116"/>
                  </a:lnTo>
                  <a:lnTo>
                    <a:pt x="296" y="116"/>
                  </a:lnTo>
                  <a:lnTo>
                    <a:pt x="297" y="11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94" y="113"/>
                  </a:lnTo>
                  <a:lnTo>
                    <a:pt x="293" y="113"/>
                  </a:lnTo>
                  <a:close/>
                  <a:moveTo>
                    <a:pt x="486" y="0"/>
                  </a:moveTo>
                  <a:lnTo>
                    <a:pt x="489" y="0"/>
                  </a:lnTo>
                  <a:lnTo>
                    <a:pt x="489" y="1"/>
                  </a:lnTo>
                  <a:lnTo>
                    <a:pt x="488" y="2"/>
                  </a:lnTo>
                  <a:lnTo>
                    <a:pt x="488" y="3"/>
                  </a:lnTo>
                  <a:lnTo>
                    <a:pt x="486" y="4"/>
                  </a:lnTo>
                  <a:lnTo>
                    <a:pt x="488" y="5"/>
                  </a:lnTo>
                  <a:lnTo>
                    <a:pt x="486" y="5"/>
                  </a:lnTo>
                  <a:lnTo>
                    <a:pt x="485" y="5"/>
                  </a:lnTo>
                  <a:lnTo>
                    <a:pt x="484" y="5"/>
                  </a:lnTo>
                  <a:lnTo>
                    <a:pt x="484" y="5"/>
                  </a:lnTo>
                  <a:lnTo>
                    <a:pt x="483" y="5"/>
                  </a:lnTo>
                  <a:lnTo>
                    <a:pt x="459" y="21"/>
                  </a:lnTo>
                  <a:lnTo>
                    <a:pt x="436" y="35"/>
                  </a:lnTo>
                  <a:lnTo>
                    <a:pt x="422" y="44"/>
                  </a:lnTo>
                  <a:lnTo>
                    <a:pt x="407" y="55"/>
                  </a:lnTo>
                  <a:lnTo>
                    <a:pt x="393" y="67"/>
                  </a:lnTo>
                  <a:lnTo>
                    <a:pt x="390" y="70"/>
                  </a:lnTo>
                  <a:lnTo>
                    <a:pt x="389" y="74"/>
                  </a:lnTo>
                  <a:lnTo>
                    <a:pt x="388" y="77"/>
                  </a:lnTo>
                  <a:lnTo>
                    <a:pt x="386" y="81"/>
                  </a:lnTo>
                  <a:lnTo>
                    <a:pt x="378" y="105"/>
                  </a:lnTo>
                  <a:lnTo>
                    <a:pt x="374" y="113"/>
                  </a:lnTo>
                  <a:lnTo>
                    <a:pt x="371" y="121"/>
                  </a:lnTo>
                  <a:lnTo>
                    <a:pt x="370" y="130"/>
                  </a:lnTo>
                  <a:lnTo>
                    <a:pt x="382" y="137"/>
                  </a:lnTo>
                  <a:lnTo>
                    <a:pt x="394" y="146"/>
                  </a:lnTo>
                  <a:lnTo>
                    <a:pt x="406" y="156"/>
                  </a:lnTo>
                  <a:lnTo>
                    <a:pt x="413" y="167"/>
                  </a:lnTo>
                  <a:lnTo>
                    <a:pt x="420" y="178"/>
                  </a:lnTo>
                  <a:lnTo>
                    <a:pt x="431" y="197"/>
                  </a:lnTo>
                  <a:lnTo>
                    <a:pt x="440" y="220"/>
                  </a:lnTo>
                  <a:lnTo>
                    <a:pt x="444" y="242"/>
                  </a:lnTo>
                  <a:lnTo>
                    <a:pt x="446" y="263"/>
                  </a:lnTo>
                  <a:lnTo>
                    <a:pt x="446" y="267"/>
                  </a:lnTo>
                  <a:lnTo>
                    <a:pt x="446" y="271"/>
                  </a:lnTo>
                  <a:lnTo>
                    <a:pt x="446" y="274"/>
                  </a:lnTo>
                  <a:lnTo>
                    <a:pt x="447" y="275"/>
                  </a:lnTo>
                  <a:lnTo>
                    <a:pt x="448" y="276"/>
                  </a:lnTo>
                  <a:lnTo>
                    <a:pt x="447" y="277"/>
                  </a:lnTo>
                  <a:lnTo>
                    <a:pt x="447" y="278"/>
                  </a:lnTo>
                  <a:lnTo>
                    <a:pt x="447" y="280"/>
                  </a:lnTo>
                  <a:lnTo>
                    <a:pt x="448" y="283"/>
                  </a:lnTo>
                  <a:lnTo>
                    <a:pt x="448" y="285"/>
                  </a:lnTo>
                  <a:lnTo>
                    <a:pt x="448" y="287"/>
                  </a:lnTo>
                  <a:lnTo>
                    <a:pt x="446" y="289"/>
                  </a:lnTo>
                  <a:lnTo>
                    <a:pt x="446" y="290"/>
                  </a:lnTo>
                  <a:lnTo>
                    <a:pt x="446" y="293"/>
                  </a:lnTo>
                  <a:lnTo>
                    <a:pt x="446" y="296"/>
                  </a:lnTo>
                  <a:lnTo>
                    <a:pt x="443" y="308"/>
                  </a:lnTo>
                  <a:lnTo>
                    <a:pt x="437" y="319"/>
                  </a:lnTo>
                  <a:lnTo>
                    <a:pt x="432" y="331"/>
                  </a:lnTo>
                  <a:lnTo>
                    <a:pt x="431" y="334"/>
                  </a:lnTo>
                  <a:lnTo>
                    <a:pt x="430" y="337"/>
                  </a:lnTo>
                  <a:lnTo>
                    <a:pt x="428" y="340"/>
                  </a:lnTo>
                  <a:lnTo>
                    <a:pt x="419" y="355"/>
                  </a:lnTo>
                  <a:lnTo>
                    <a:pt x="408" y="368"/>
                  </a:lnTo>
                  <a:lnTo>
                    <a:pt x="399" y="381"/>
                  </a:lnTo>
                  <a:lnTo>
                    <a:pt x="395" y="384"/>
                  </a:lnTo>
                  <a:lnTo>
                    <a:pt x="392" y="387"/>
                  </a:lnTo>
                  <a:lnTo>
                    <a:pt x="388" y="391"/>
                  </a:lnTo>
                  <a:lnTo>
                    <a:pt x="386" y="395"/>
                  </a:lnTo>
                  <a:lnTo>
                    <a:pt x="382" y="398"/>
                  </a:lnTo>
                  <a:lnTo>
                    <a:pt x="372" y="403"/>
                  </a:lnTo>
                  <a:lnTo>
                    <a:pt x="362" y="408"/>
                  </a:lnTo>
                  <a:lnTo>
                    <a:pt x="351" y="415"/>
                  </a:lnTo>
                  <a:lnTo>
                    <a:pt x="350" y="415"/>
                  </a:lnTo>
                  <a:lnTo>
                    <a:pt x="350" y="416"/>
                  </a:lnTo>
                  <a:lnTo>
                    <a:pt x="350" y="417"/>
                  </a:lnTo>
                  <a:lnTo>
                    <a:pt x="350" y="417"/>
                  </a:lnTo>
                  <a:lnTo>
                    <a:pt x="349" y="418"/>
                  </a:lnTo>
                  <a:lnTo>
                    <a:pt x="348" y="417"/>
                  </a:lnTo>
                  <a:lnTo>
                    <a:pt x="347" y="417"/>
                  </a:lnTo>
                  <a:lnTo>
                    <a:pt x="346" y="417"/>
                  </a:lnTo>
                  <a:lnTo>
                    <a:pt x="324" y="424"/>
                  </a:lnTo>
                  <a:lnTo>
                    <a:pt x="302" y="429"/>
                  </a:lnTo>
                  <a:lnTo>
                    <a:pt x="281" y="429"/>
                  </a:lnTo>
                  <a:lnTo>
                    <a:pt x="261" y="429"/>
                  </a:lnTo>
                  <a:lnTo>
                    <a:pt x="260" y="431"/>
                  </a:lnTo>
                  <a:lnTo>
                    <a:pt x="260" y="432"/>
                  </a:lnTo>
                  <a:lnTo>
                    <a:pt x="260" y="434"/>
                  </a:lnTo>
                  <a:lnTo>
                    <a:pt x="260" y="436"/>
                  </a:lnTo>
                  <a:lnTo>
                    <a:pt x="257" y="436"/>
                  </a:lnTo>
                  <a:lnTo>
                    <a:pt x="257" y="437"/>
                  </a:lnTo>
                  <a:lnTo>
                    <a:pt x="256" y="437"/>
                  </a:lnTo>
                  <a:lnTo>
                    <a:pt x="255" y="439"/>
                  </a:lnTo>
                  <a:lnTo>
                    <a:pt x="254" y="439"/>
                  </a:lnTo>
                  <a:lnTo>
                    <a:pt x="254" y="443"/>
                  </a:lnTo>
                  <a:lnTo>
                    <a:pt x="252" y="447"/>
                  </a:lnTo>
                  <a:lnTo>
                    <a:pt x="251" y="451"/>
                  </a:lnTo>
                  <a:lnTo>
                    <a:pt x="250" y="455"/>
                  </a:lnTo>
                  <a:lnTo>
                    <a:pt x="250" y="458"/>
                  </a:lnTo>
                  <a:lnTo>
                    <a:pt x="250" y="460"/>
                  </a:lnTo>
                  <a:lnTo>
                    <a:pt x="249" y="464"/>
                  </a:lnTo>
                  <a:lnTo>
                    <a:pt x="249" y="465"/>
                  </a:lnTo>
                  <a:lnTo>
                    <a:pt x="248" y="467"/>
                  </a:lnTo>
                  <a:lnTo>
                    <a:pt x="248" y="468"/>
                  </a:lnTo>
                  <a:lnTo>
                    <a:pt x="248" y="470"/>
                  </a:lnTo>
                  <a:lnTo>
                    <a:pt x="248" y="472"/>
                  </a:lnTo>
                  <a:lnTo>
                    <a:pt x="246" y="475"/>
                  </a:lnTo>
                  <a:lnTo>
                    <a:pt x="246" y="478"/>
                  </a:lnTo>
                  <a:lnTo>
                    <a:pt x="245" y="480"/>
                  </a:lnTo>
                  <a:lnTo>
                    <a:pt x="244" y="482"/>
                  </a:lnTo>
                  <a:lnTo>
                    <a:pt x="242" y="483"/>
                  </a:lnTo>
                  <a:lnTo>
                    <a:pt x="241" y="482"/>
                  </a:lnTo>
                  <a:lnTo>
                    <a:pt x="241" y="481"/>
                  </a:lnTo>
                  <a:lnTo>
                    <a:pt x="241" y="480"/>
                  </a:lnTo>
                  <a:lnTo>
                    <a:pt x="242" y="478"/>
                  </a:lnTo>
                  <a:lnTo>
                    <a:pt x="243" y="477"/>
                  </a:lnTo>
                  <a:lnTo>
                    <a:pt x="244" y="467"/>
                  </a:lnTo>
                  <a:lnTo>
                    <a:pt x="246" y="456"/>
                  </a:lnTo>
                  <a:lnTo>
                    <a:pt x="250" y="442"/>
                  </a:lnTo>
                  <a:lnTo>
                    <a:pt x="254" y="429"/>
                  </a:lnTo>
                  <a:lnTo>
                    <a:pt x="242" y="425"/>
                  </a:lnTo>
                  <a:lnTo>
                    <a:pt x="230" y="421"/>
                  </a:lnTo>
                  <a:lnTo>
                    <a:pt x="210" y="412"/>
                  </a:lnTo>
                  <a:lnTo>
                    <a:pt x="208" y="411"/>
                  </a:lnTo>
                  <a:lnTo>
                    <a:pt x="205" y="410"/>
                  </a:lnTo>
                  <a:lnTo>
                    <a:pt x="202" y="409"/>
                  </a:lnTo>
                  <a:lnTo>
                    <a:pt x="198" y="407"/>
                  </a:lnTo>
                  <a:lnTo>
                    <a:pt x="195" y="405"/>
                  </a:lnTo>
                  <a:lnTo>
                    <a:pt x="195" y="405"/>
                  </a:lnTo>
                  <a:lnTo>
                    <a:pt x="194" y="405"/>
                  </a:lnTo>
                  <a:lnTo>
                    <a:pt x="193" y="405"/>
                  </a:lnTo>
                  <a:lnTo>
                    <a:pt x="178" y="391"/>
                  </a:lnTo>
                  <a:lnTo>
                    <a:pt x="161" y="376"/>
                  </a:lnTo>
                  <a:lnTo>
                    <a:pt x="148" y="361"/>
                  </a:lnTo>
                  <a:lnTo>
                    <a:pt x="146" y="362"/>
                  </a:lnTo>
                  <a:lnTo>
                    <a:pt x="145" y="363"/>
                  </a:lnTo>
                  <a:lnTo>
                    <a:pt x="144" y="365"/>
                  </a:lnTo>
                  <a:lnTo>
                    <a:pt x="143" y="365"/>
                  </a:lnTo>
                  <a:lnTo>
                    <a:pt x="142" y="365"/>
                  </a:lnTo>
                  <a:lnTo>
                    <a:pt x="142" y="367"/>
                  </a:lnTo>
                  <a:lnTo>
                    <a:pt x="143" y="367"/>
                  </a:lnTo>
                  <a:lnTo>
                    <a:pt x="143" y="367"/>
                  </a:lnTo>
                  <a:lnTo>
                    <a:pt x="143" y="368"/>
                  </a:lnTo>
                  <a:lnTo>
                    <a:pt x="141" y="371"/>
                  </a:lnTo>
                  <a:lnTo>
                    <a:pt x="138" y="374"/>
                  </a:lnTo>
                  <a:lnTo>
                    <a:pt x="137" y="376"/>
                  </a:lnTo>
                  <a:lnTo>
                    <a:pt x="134" y="380"/>
                  </a:lnTo>
                  <a:lnTo>
                    <a:pt x="132" y="386"/>
                  </a:lnTo>
                  <a:lnTo>
                    <a:pt x="128" y="393"/>
                  </a:lnTo>
                  <a:lnTo>
                    <a:pt x="123" y="399"/>
                  </a:lnTo>
                  <a:lnTo>
                    <a:pt x="122" y="407"/>
                  </a:lnTo>
                  <a:lnTo>
                    <a:pt x="121" y="407"/>
                  </a:lnTo>
                  <a:lnTo>
                    <a:pt x="120" y="407"/>
                  </a:lnTo>
                  <a:lnTo>
                    <a:pt x="119" y="407"/>
                  </a:lnTo>
                  <a:lnTo>
                    <a:pt x="118" y="408"/>
                  </a:lnTo>
                  <a:lnTo>
                    <a:pt x="117" y="407"/>
                  </a:lnTo>
                  <a:lnTo>
                    <a:pt x="116" y="409"/>
                  </a:lnTo>
                  <a:lnTo>
                    <a:pt x="113" y="410"/>
                  </a:lnTo>
                  <a:lnTo>
                    <a:pt x="110" y="411"/>
                  </a:lnTo>
                  <a:lnTo>
                    <a:pt x="98" y="419"/>
                  </a:lnTo>
                  <a:lnTo>
                    <a:pt x="85" y="428"/>
                  </a:lnTo>
                  <a:lnTo>
                    <a:pt x="72" y="435"/>
                  </a:lnTo>
                  <a:lnTo>
                    <a:pt x="60" y="442"/>
                  </a:lnTo>
                  <a:lnTo>
                    <a:pt x="59" y="443"/>
                  </a:lnTo>
                  <a:lnTo>
                    <a:pt x="58" y="444"/>
                  </a:lnTo>
                  <a:lnTo>
                    <a:pt x="56" y="445"/>
                  </a:lnTo>
                  <a:lnTo>
                    <a:pt x="53" y="445"/>
                  </a:lnTo>
                  <a:lnTo>
                    <a:pt x="52" y="446"/>
                  </a:lnTo>
                  <a:lnTo>
                    <a:pt x="39" y="453"/>
                  </a:lnTo>
                  <a:lnTo>
                    <a:pt x="26" y="461"/>
                  </a:lnTo>
                  <a:lnTo>
                    <a:pt x="13" y="471"/>
                  </a:lnTo>
                  <a:lnTo>
                    <a:pt x="1" y="478"/>
                  </a:lnTo>
                  <a:lnTo>
                    <a:pt x="0" y="476"/>
                  </a:lnTo>
                  <a:lnTo>
                    <a:pt x="1" y="475"/>
                  </a:lnTo>
                  <a:lnTo>
                    <a:pt x="2" y="473"/>
                  </a:lnTo>
                  <a:lnTo>
                    <a:pt x="3" y="472"/>
                  </a:lnTo>
                  <a:lnTo>
                    <a:pt x="5" y="471"/>
                  </a:lnTo>
                  <a:lnTo>
                    <a:pt x="6" y="470"/>
                  </a:lnTo>
                  <a:lnTo>
                    <a:pt x="8" y="470"/>
                  </a:lnTo>
                  <a:lnTo>
                    <a:pt x="29" y="456"/>
                  </a:lnTo>
                  <a:lnTo>
                    <a:pt x="52" y="443"/>
                  </a:lnTo>
                  <a:lnTo>
                    <a:pt x="74" y="432"/>
                  </a:lnTo>
                  <a:lnTo>
                    <a:pt x="87" y="422"/>
                  </a:lnTo>
                  <a:lnTo>
                    <a:pt x="101" y="413"/>
                  </a:lnTo>
                  <a:lnTo>
                    <a:pt x="104" y="411"/>
                  </a:lnTo>
                  <a:lnTo>
                    <a:pt x="106" y="410"/>
                  </a:lnTo>
                  <a:lnTo>
                    <a:pt x="109" y="408"/>
                  </a:lnTo>
                  <a:lnTo>
                    <a:pt x="111" y="406"/>
                  </a:lnTo>
                  <a:lnTo>
                    <a:pt x="113" y="404"/>
                  </a:lnTo>
                  <a:lnTo>
                    <a:pt x="116" y="404"/>
                  </a:lnTo>
                  <a:lnTo>
                    <a:pt x="118" y="404"/>
                  </a:lnTo>
                  <a:lnTo>
                    <a:pt x="131" y="381"/>
                  </a:lnTo>
                  <a:lnTo>
                    <a:pt x="145" y="358"/>
                  </a:lnTo>
                  <a:lnTo>
                    <a:pt x="137" y="347"/>
                  </a:lnTo>
                  <a:lnTo>
                    <a:pt x="133" y="335"/>
                  </a:lnTo>
                  <a:lnTo>
                    <a:pt x="128" y="324"/>
                  </a:lnTo>
                  <a:lnTo>
                    <a:pt x="126" y="322"/>
                  </a:lnTo>
                  <a:lnTo>
                    <a:pt x="124" y="320"/>
                  </a:lnTo>
                  <a:lnTo>
                    <a:pt x="124" y="316"/>
                  </a:lnTo>
                  <a:lnTo>
                    <a:pt x="124" y="314"/>
                  </a:lnTo>
                  <a:lnTo>
                    <a:pt x="120" y="295"/>
                  </a:lnTo>
                  <a:lnTo>
                    <a:pt x="118" y="275"/>
                  </a:lnTo>
                  <a:lnTo>
                    <a:pt x="118" y="269"/>
                  </a:lnTo>
                  <a:lnTo>
                    <a:pt x="118" y="263"/>
                  </a:lnTo>
                  <a:lnTo>
                    <a:pt x="117" y="256"/>
                  </a:lnTo>
                  <a:lnTo>
                    <a:pt x="117" y="256"/>
                  </a:lnTo>
                  <a:lnTo>
                    <a:pt x="117" y="255"/>
                  </a:lnTo>
                  <a:lnTo>
                    <a:pt x="117" y="248"/>
                  </a:lnTo>
                  <a:lnTo>
                    <a:pt x="119" y="241"/>
                  </a:lnTo>
                  <a:lnTo>
                    <a:pt x="119" y="233"/>
                  </a:lnTo>
                  <a:lnTo>
                    <a:pt x="123" y="220"/>
                  </a:lnTo>
                  <a:lnTo>
                    <a:pt x="125" y="208"/>
                  </a:lnTo>
                  <a:lnTo>
                    <a:pt x="126" y="207"/>
                  </a:lnTo>
                  <a:lnTo>
                    <a:pt x="126" y="206"/>
                  </a:lnTo>
                  <a:lnTo>
                    <a:pt x="128" y="205"/>
                  </a:lnTo>
                  <a:lnTo>
                    <a:pt x="129" y="205"/>
                  </a:lnTo>
                  <a:lnTo>
                    <a:pt x="131" y="195"/>
                  </a:lnTo>
                  <a:lnTo>
                    <a:pt x="136" y="187"/>
                  </a:lnTo>
                  <a:lnTo>
                    <a:pt x="142" y="178"/>
                  </a:lnTo>
                  <a:lnTo>
                    <a:pt x="143" y="175"/>
                  </a:lnTo>
                  <a:lnTo>
                    <a:pt x="143" y="172"/>
                  </a:lnTo>
                  <a:lnTo>
                    <a:pt x="144" y="170"/>
                  </a:lnTo>
                  <a:lnTo>
                    <a:pt x="145" y="168"/>
                  </a:lnTo>
                  <a:lnTo>
                    <a:pt x="154" y="159"/>
                  </a:lnTo>
                  <a:lnTo>
                    <a:pt x="162" y="149"/>
                  </a:lnTo>
                  <a:lnTo>
                    <a:pt x="171" y="141"/>
                  </a:lnTo>
                  <a:lnTo>
                    <a:pt x="174" y="139"/>
                  </a:lnTo>
                  <a:lnTo>
                    <a:pt x="178" y="136"/>
                  </a:lnTo>
                  <a:lnTo>
                    <a:pt x="180" y="134"/>
                  </a:lnTo>
                  <a:lnTo>
                    <a:pt x="183" y="131"/>
                  </a:lnTo>
                  <a:lnTo>
                    <a:pt x="188" y="128"/>
                  </a:lnTo>
                  <a:lnTo>
                    <a:pt x="192" y="124"/>
                  </a:lnTo>
                  <a:lnTo>
                    <a:pt x="203" y="120"/>
                  </a:lnTo>
                  <a:lnTo>
                    <a:pt x="216" y="116"/>
                  </a:lnTo>
                  <a:lnTo>
                    <a:pt x="219" y="115"/>
                  </a:lnTo>
                  <a:lnTo>
                    <a:pt x="222" y="111"/>
                  </a:lnTo>
                  <a:lnTo>
                    <a:pt x="226" y="110"/>
                  </a:lnTo>
                  <a:lnTo>
                    <a:pt x="230" y="108"/>
                  </a:lnTo>
                  <a:lnTo>
                    <a:pt x="232" y="108"/>
                  </a:lnTo>
                  <a:lnTo>
                    <a:pt x="234" y="108"/>
                  </a:lnTo>
                  <a:lnTo>
                    <a:pt x="238" y="108"/>
                  </a:lnTo>
                  <a:lnTo>
                    <a:pt x="240" y="108"/>
                  </a:lnTo>
                  <a:lnTo>
                    <a:pt x="242" y="107"/>
                  </a:lnTo>
                  <a:lnTo>
                    <a:pt x="244" y="107"/>
                  </a:lnTo>
                  <a:lnTo>
                    <a:pt x="246" y="106"/>
                  </a:lnTo>
                  <a:lnTo>
                    <a:pt x="248" y="107"/>
                  </a:lnTo>
                  <a:lnTo>
                    <a:pt x="253" y="105"/>
                  </a:lnTo>
                  <a:lnTo>
                    <a:pt x="257" y="105"/>
                  </a:lnTo>
                  <a:lnTo>
                    <a:pt x="262" y="105"/>
                  </a:lnTo>
                  <a:lnTo>
                    <a:pt x="277" y="103"/>
                  </a:lnTo>
                  <a:lnTo>
                    <a:pt x="291" y="104"/>
                  </a:lnTo>
                  <a:lnTo>
                    <a:pt x="306" y="106"/>
                  </a:lnTo>
                  <a:lnTo>
                    <a:pt x="317" y="107"/>
                  </a:lnTo>
                  <a:lnTo>
                    <a:pt x="328" y="110"/>
                  </a:lnTo>
                  <a:lnTo>
                    <a:pt x="332" y="111"/>
                  </a:lnTo>
                  <a:lnTo>
                    <a:pt x="335" y="112"/>
                  </a:lnTo>
                  <a:lnTo>
                    <a:pt x="338" y="113"/>
                  </a:lnTo>
                  <a:lnTo>
                    <a:pt x="339" y="113"/>
                  </a:lnTo>
                  <a:lnTo>
                    <a:pt x="341" y="115"/>
                  </a:lnTo>
                  <a:lnTo>
                    <a:pt x="344" y="117"/>
                  </a:lnTo>
                  <a:lnTo>
                    <a:pt x="347" y="118"/>
                  </a:lnTo>
                  <a:lnTo>
                    <a:pt x="350" y="118"/>
                  </a:lnTo>
                  <a:lnTo>
                    <a:pt x="352" y="119"/>
                  </a:lnTo>
                  <a:lnTo>
                    <a:pt x="356" y="121"/>
                  </a:lnTo>
                  <a:lnTo>
                    <a:pt x="359" y="123"/>
                  </a:lnTo>
                  <a:lnTo>
                    <a:pt x="362" y="125"/>
                  </a:lnTo>
                  <a:lnTo>
                    <a:pt x="365" y="128"/>
                  </a:lnTo>
                  <a:lnTo>
                    <a:pt x="366" y="127"/>
                  </a:lnTo>
                  <a:lnTo>
                    <a:pt x="365" y="125"/>
                  </a:lnTo>
                  <a:lnTo>
                    <a:pt x="365" y="124"/>
                  </a:lnTo>
                  <a:lnTo>
                    <a:pt x="365" y="123"/>
                  </a:lnTo>
                  <a:lnTo>
                    <a:pt x="375" y="106"/>
                  </a:lnTo>
                  <a:lnTo>
                    <a:pt x="382" y="87"/>
                  </a:lnTo>
                  <a:lnTo>
                    <a:pt x="389" y="68"/>
                  </a:lnTo>
                  <a:lnTo>
                    <a:pt x="388" y="67"/>
                  </a:lnTo>
                  <a:lnTo>
                    <a:pt x="387" y="64"/>
                  </a:lnTo>
                  <a:lnTo>
                    <a:pt x="387" y="62"/>
                  </a:lnTo>
                  <a:lnTo>
                    <a:pt x="425" y="39"/>
                  </a:lnTo>
                  <a:lnTo>
                    <a:pt x="462" y="14"/>
                  </a:lnTo>
                  <a:lnTo>
                    <a:pt x="471" y="8"/>
                  </a:lnTo>
                  <a:lnTo>
                    <a:pt x="481" y="2"/>
                  </a:lnTo>
                  <a:lnTo>
                    <a:pt x="483" y="1"/>
                  </a:lnTo>
                  <a:lnTo>
                    <a:pt x="485" y="0"/>
                  </a:lnTo>
                  <a:lnTo>
                    <a:pt x="48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7"/>
            <p:cNvSpPr>
              <a:spLocks/>
            </p:cNvSpPr>
            <p:nvPr/>
          </p:nvSpPr>
          <p:spPr bwMode="auto">
            <a:xfrm>
              <a:off x="4251309" y="3832727"/>
              <a:ext cx="28112" cy="30668"/>
            </a:xfrm>
            <a:custGeom>
              <a:avLst/>
              <a:gdLst>
                <a:gd name="T0" fmla="*/ 7 w 11"/>
                <a:gd name="T1" fmla="*/ 0 h 12"/>
                <a:gd name="T2" fmla="*/ 9 w 11"/>
                <a:gd name="T3" fmla="*/ 1 h 12"/>
                <a:gd name="T4" fmla="*/ 10 w 11"/>
                <a:gd name="T5" fmla="*/ 1 h 12"/>
                <a:gd name="T6" fmla="*/ 10 w 11"/>
                <a:gd name="T7" fmla="*/ 2 h 12"/>
                <a:gd name="T8" fmla="*/ 10 w 11"/>
                <a:gd name="T9" fmla="*/ 2 h 12"/>
                <a:gd name="T10" fmla="*/ 10 w 11"/>
                <a:gd name="T11" fmla="*/ 4 h 12"/>
                <a:gd name="T12" fmla="*/ 10 w 11"/>
                <a:gd name="T13" fmla="*/ 4 h 12"/>
                <a:gd name="T14" fmla="*/ 10 w 11"/>
                <a:gd name="T15" fmla="*/ 5 h 12"/>
                <a:gd name="T16" fmla="*/ 11 w 11"/>
                <a:gd name="T17" fmla="*/ 6 h 12"/>
                <a:gd name="T18" fmla="*/ 9 w 11"/>
                <a:gd name="T19" fmla="*/ 8 h 12"/>
                <a:gd name="T20" fmla="*/ 8 w 11"/>
                <a:gd name="T21" fmla="*/ 10 h 12"/>
                <a:gd name="T22" fmla="*/ 6 w 11"/>
                <a:gd name="T23" fmla="*/ 12 h 12"/>
                <a:gd name="T24" fmla="*/ 3 w 11"/>
                <a:gd name="T25" fmla="*/ 12 h 12"/>
                <a:gd name="T26" fmla="*/ 2 w 11"/>
                <a:gd name="T27" fmla="*/ 11 h 12"/>
                <a:gd name="T28" fmla="*/ 1 w 11"/>
                <a:gd name="T29" fmla="*/ 10 h 12"/>
                <a:gd name="T30" fmla="*/ 0 w 11"/>
                <a:gd name="T31" fmla="*/ 9 h 12"/>
                <a:gd name="T32" fmla="*/ 0 w 11"/>
                <a:gd name="T33" fmla="*/ 7 h 12"/>
                <a:gd name="T34" fmla="*/ 1 w 11"/>
                <a:gd name="T35" fmla="*/ 6 h 12"/>
                <a:gd name="T36" fmla="*/ 3 w 11"/>
                <a:gd name="T37" fmla="*/ 6 h 12"/>
                <a:gd name="T38" fmla="*/ 4 w 11"/>
                <a:gd name="T39" fmla="*/ 4 h 12"/>
                <a:gd name="T40" fmla="*/ 4 w 11"/>
                <a:gd name="T41" fmla="*/ 2 h 12"/>
                <a:gd name="T42" fmla="*/ 4 w 11"/>
                <a:gd name="T43" fmla="*/ 1 h 12"/>
                <a:gd name="T44" fmla="*/ 7 w 11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" h="12">
                  <a:moveTo>
                    <a:pt x="7" y="0"/>
                  </a:move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8"/>
            <p:cNvSpPr>
              <a:spLocks/>
            </p:cNvSpPr>
            <p:nvPr/>
          </p:nvSpPr>
          <p:spPr bwMode="auto">
            <a:xfrm>
              <a:off x="4793103" y="2639249"/>
              <a:ext cx="79224" cy="122670"/>
            </a:xfrm>
            <a:custGeom>
              <a:avLst/>
              <a:gdLst>
                <a:gd name="T0" fmla="*/ 31 w 31"/>
                <a:gd name="T1" fmla="*/ 0 h 48"/>
                <a:gd name="T2" fmla="*/ 31 w 31"/>
                <a:gd name="T3" fmla="*/ 20 h 48"/>
                <a:gd name="T4" fmla="*/ 29 w 31"/>
                <a:gd name="T5" fmla="*/ 37 h 48"/>
                <a:gd name="T6" fmla="*/ 30 w 31"/>
                <a:gd name="T7" fmla="*/ 41 h 48"/>
                <a:gd name="T8" fmla="*/ 30 w 31"/>
                <a:gd name="T9" fmla="*/ 43 h 48"/>
                <a:gd name="T10" fmla="*/ 31 w 31"/>
                <a:gd name="T11" fmla="*/ 45 h 48"/>
                <a:gd name="T12" fmla="*/ 30 w 31"/>
                <a:gd name="T13" fmla="*/ 46 h 48"/>
                <a:gd name="T14" fmla="*/ 29 w 31"/>
                <a:gd name="T15" fmla="*/ 47 h 48"/>
                <a:gd name="T16" fmla="*/ 28 w 31"/>
                <a:gd name="T17" fmla="*/ 48 h 48"/>
                <a:gd name="T18" fmla="*/ 27 w 31"/>
                <a:gd name="T19" fmla="*/ 48 h 48"/>
                <a:gd name="T20" fmla="*/ 26 w 31"/>
                <a:gd name="T21" fmla="*/ 39 h 48"/>
                <a:gd name="T22" fmla="*/ 27 w 31"/>
                <a:gd name="T23" fmla="*/ 28 h 48"/>
                <a:gd name="T24" fmla="*/ 28 w 31"/>
                <a:gd name="T25" fmla="*/ 18 h 48"/>
                <a:gd name="T26" fmla="*/ 28 w 31"/>
                <a:gd name="T27" fmla="*/ 13 h 48"/>
                <a:gd name="T28" fmla="*/ 27 w 31"/>
                <a:gd name="T29" fmla="*/ 10 h 48"/>
                <a:gd name="T30" fmla="*/ 27 w 31"/>
                <a:gd name="T31" fmla="*/ 6 h 48"/>
                <a:gd name="T32" fmla="*/ 17 w 31"/>
                <a:gd name="T33" fmla="*/ 10 h 48"/>
                <a:gd name="T34" fmla="*/ 7 w 31"/>
                <a:gd name="T35" fmla="*/ 17 h 48"/>
                <a:gd name="T36" fmla="*/ 1 w 31"/>
                <a:gd name="T37" fmla="*/ 22 h 48"/>
                <a:gd name="T38" fmla="*/ 0 w 31"/>
                <a:gd name="T39" fmla="*/ 22 h 48"/>
                <a:gd name="T40" fmla="*/ 0 w 31"/>
                <a:gd name="T41" fmla="*/ 21 h 48"/>
                <a:gd name="T42" fmla="*/ 1 w 31"/>
                <a:gd name="T43" fmla="*/ 20 h 48"/>
                <a:gd name="T44" fmla="*/ 1 w 31"/>
                <a:gd name="T45" fmla="*/ 19 h 48"/>
                <a:gd name="T46" fmla="*/ 2 w 31"/>
                <a:gd name="T47" fmla="*/ 17 h 48"/>
                <a:gd name="T48" fmla="*/ 2 w 31"/>
                <a:gd name="T49" fmla="*/ 16 h 48"/>
                <a:gd name="T50" fmla="*/ 7 w 31"/>
                <a:gd name="T51" fmla="*/ 12 h 48"/>
                <a:gd name="T52" fmla="*/ 15 w 31"/>
                <a:gd name="T53" fmla="*/ 7 h 48"/>
                <a:gd name="T54" fmla="*/ 23 w 31"/>
                <a:gd name="T55" fmla="*/ 3 h 48"/>
                <a:gd name="T56" fmla="*/ 31 w 31"/>
                <a:gd name="T5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1" h="48">
                  <a:moveTo>
                    <a:pt x="31" y="0"/>
                  </a:moveTo>
                  <a:lnTo>
                    <a:pt x="31" y="20"/>
                  </a:lnTo>
                  <a:lnTo>
                    <a:pt x="29" y="37"/>
                  </a:lnTo>
                  <a:lnTo>
                    <a:pt x="30" y="41"/>
                  </a:lnTo>
                  <a:lnTo>
                    <a:pt x="30" y="43"/>
                  </a:lnTo>
                  <a:lnTo>
                    <a:pt x="31" y="45"/>
                  </a:lnTo>
                  <a:lnTo>
                    <a:pt x="30" y="46"/>
                  </a:lnTo>
                  <a:lnTo>
                    <a:pt x="29" y="47"/>
                  </a:lnTo>
                  <a:lnTo>
                    <a:pt x="28" y="48"/>
                  </a:lnTo>
                  <a:lnTo>
                    <a:pt x="27" y="48"/>
                  </a:lnTo>
                  <a:lnTo>
                    <a:pt x="26" y="39"/>
                  </a:lnTo>
                  <a:lnTo>
                    <a:pt x="27" y="28"/>
                  </a:lnTo>
                  <a:lnTo>
                    <a:pt x="28" y="18"/>
                  </a:lnTo>
                  <a:lnTo>
                    <a:pt x="28" y="13"/>
                  </a:lnTo>
                  <a:lnTo>
                    <a:pt x="27" y="10"/>
                  </a:lnTo>
                  <a:lnTo>
                    <a:pt x="27" y="6"/>
                  </a:lnTo>
                  <a:lnTo>
                    <a:pt x="17" y="10"/>
                  </a:lnTo>
                  <a:lnTo>
                    <a:pt x="7" y="17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7" y="12"/>
                  </a:lnTo>
                  <a:lnTo>
                    <a:pt x="15" y="7"/>
                  </a:lnTo>
                  <a:lnTo>
                    <a:pt x="23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29"/>
            <p:cNvSpPr>
              <a:spLocks/>
            </p:cNvSpPr>
            <p:nvPr/>
          </p:nvSpPr>
          <p:spPr bwMode="auto">
            <a:xfrm>
              <a:off x="3990635" y="3589943"/>
              <a:ext cx="61335" cy="191672"/>
            </a:xfrm>
            <a:custGeom>
              <a:avLst/>
              <a:gdLst>
                <a:gd name="T0" fmla="*/ 24 w 24"/>
                <a:gd name="T1" fmla="*/ 0 h 75"/>
                <a:gd name="T2" fmla="*/ 21 w 24"/>
                <a:gd name="T3" fmla="*/ 4 h 75"/>
                <a:gd name="T4" fmla="*/ 19 w 24"/>
                <a:gd name="T5" fmla="*/ 8 h 75"/>
                <a:gd name="T6" fmla="*/ 19 w 24"/>
                <a:gd name="T7" fmla="*/ 10 h 75"/>
                <a:gd name="T8" fmla="*/ 18 w 24"/>
                <a:gd name="T9" fmla="*/ 12 h 75"/>
                <a:gd name="T10" fmla="*/ 18 w 24"/>
                <a:gd name="T11" fmla="*/ 16 h 75"/>
                <a:gd name="T12" fmla="*/ 16 w 24"/>
                <a:gd name="T13" fmla="*/ 18 h 75"/>
                <a:gd name="T14" fmla="*/ 16 w 24"/>
                <a:gd name="T15" fmla="*/ 18 h 75"/>
                <a:gd name="T16" fmla="*/ 16 w 24"/>
                <a:gd name="T17" fmla="*/ 19 h 75"/>
                <a:gd name="T18" fmla="*/ 17 w 24"/>
                <a:gd name="T19" fmla="*/ 20 h 75"/>
                <a:gd name="T20" fmla="*/ 12 w 24"/>
                <a:gd name="T21" fmla="*/ 35 h 75"/>
                <a:gd name="T22" fmla="*/ 6 w 24"/>
                <a:gd name="T23" fmla="*/ 52 h 75"/>
                <a:gd name="T24" fmla="*/ 6 w 24"/>
                <a:gd name="T25" fmla="*/ 55 h 75"/>
                <a:gd name="T26" fmla="*/ 5 w 24"/>
                <a:gd name="T27" fmla="*/ 59 h 75"/>
                <a:gd name="T28" fmla="*/ 4 w 24"/>
                <a:gd name="T29" fmla="*/ 63 h 75"/>
                <a:gd name="T30" fmla="*/ 4 w 24"/>
                <a:gd name="T31" fmla="*/ 66 h 75"/>
                <a:gd name="T32" fmla="*/ 4 w 24"/>
                <a:gd name="T33" fmla="*/ 67 h 75"/>
                <a:gd name="T34" fmla="*/ 4 w 24"/>
                <a:gd name="T35" fmla="*/ 69 h 75"/>
                <a:gd name="T36" fmla="*/ 4 w 24"/>
                <a:gd name="T37" fmla="*/ 71 h 75"/>
                <a:gd name="T38" fmla="*/ 4 w 24"/>
                <a:gd name="T39" fmla="*/ 72 h 75"/>
                <a:gd name="T40" fmla="*/ 3 w 24"/>
                <a:gd name="T41" fmla="*/ 73 h 75"/>
                <a:gd name="T42" fmla="*/ 2 w 24"/>
                <a:gd name="T43" fmla="*/ 75 h 75"/>
                <a:gd name="T44" fmla="*/ 0 w 24"/>
                <a:gd name="T45" fmla="*/ 75 h 75"/>
                <a:gd name="T46" fmla="*/ 2 w 24"/>
                <a:gd name="T47" fmla="*/ 59 h 75"/>
                <a:gd name="T48" fmla="*/ 6 w 24"/>
                <a:gd name="T49" fmla="*/ 45 h 75"/>
                <a:gd name="T50" fmla="*/ 9 w 24"/>
                <a:gd name="T51" fmla="*/ 30 h 75"/>
                <a:gd name="T52" fmla="*/ 14 w 24"/>
                <a:gd name="T53" fmla="*/ 15 h 75"/>
                <a:gd name="T54" fmla="*/ 15 w 24"/>
                <a:gd name="T55" fmla="*/ 11 h 75"/>
                <a:gd name="T56" fmla="*/ 16 w 24"/>
                <a:gd name="T57" fmla="*/ 8 h 75"/>
                <a:gd name="T58" fmla="*/ 17 w 24"/>
                <a:gd name="T59" fmla="*/ 6 h 75"/>
                <a:gd name="T60" fmla="*/ 18 w 24"/>
                <a:gd name="T61" fmla="*/ 3 h 75"/>
                <a:gd name="T62" fmla="*/ 20 w 24"/>
                <a:gd name="T63" fmla="*/ 1 h 75"/>
                <a:gd name="T64" fmla="*/ 24 w 24"/>
                <a:gd name="T6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" h="75">
                  <a:moveTo>
                    <a:pt x="24" y="0"/>
                  </a:moveTo>
                  <a:lnTo>
                    <a:pt x="21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7" y="20"/>
                  </a:lnTo>
                  <a:lnTo>
                    <a:pt x="12" y="35"/>
                  </a:lnTo>
                  <a:lnTo>
                    <a:pt x="6" y="52"/>
                  </a:lnTo>
                  <a:lnTo>
                    <a:pt x="6" y="55"/>
                  </a:lnTo>
                  <a:lnTo>
                    <a:pt x="5" y="59"/>
                  </a:lnTo>
                  <a:lnTo>
                    <a:pt x="4" y="63"/>
                  </a:lnTo>
                  <a:lnTo>
                    <a:pt x="4" y="66"/>
                  </a:lnTo>
                  <a:lnTo>
                    <a:pt x="4" y="67"/>
                  </a:lnTo>
                  <a:lnTo>
                    <a:pt x="4" y="69"/>
                  </a:lnTo>
                  <a:lnTo>
                    <a:pt x="4" y="71"/>
                  </a:lnTo>
                  <a:lnTo>
                    <a:pt x="4" y="72"/>
                  </a:lnTo>
                  <a:lnTo>
                    <a:pt x="3" y="73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2" y="59"/>
                  </a:lnTo>
                  <a:lnTo>
                    <a:pt x="6" y="45"/>
                  </a:lnTo>
                  <a:lnTo>
                    <a:pt x="9" y="30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8" y="3"/>
                  </a:lnTo>
                  <a:lnTo>
                    <a:pt x="20" y="1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30"/>
            <p:cNvSpPr>
              <a:spLocks/>
            </p:cNvSpPr>
            <p:nvPr/>
          </p:nvSpPr>
          <p:spPr bwMode="auto">
            <a:xfrm>
              <a:off x="4182307" y="3883840"/>
              <a:ext cx="53668" cy="150782"/>
            </a:xfrm>
            <a:custGeom>
              <a:avLst/>
              <a:gdLst>
                <a:gd name="T0" fmla="*/ 9 w 21"/>
                <a:gd name="T1" fmla="*/ 0 h 59"/>
                <a:gd name="T2" fmla="*/ 10 w 21"/>
                <a:gd name="T3" fmla="*/ 1 h 59"/>
                <a:gd name="T4" fmla="*/ 10 w 21"/>
                <a:gd name="T5" fmla="*/ 2 h 59"/>
                <a:gd name="T6" fmla="*/ 9 w 21"/>
                <a:gd name="T7" fmla="*/ 3 h 59"/>
                <a:gd name="T8" fmla="*/ 9 w 21"/>
                <a:gd name="T9" fmla="*/ 5 h 59"/>
                <a:gd name="T10" fmla="*/ 6 w 21"/>
                <a:gd name="T11" fmla="*/ 6 h 59"/>
                <a:gd name="T12" fmla="*/ 5 w 21"/>
                <a:gd name="T13" fmla="*/ 6 h 59"/>
                <a:gd name="T14" fmla="*/ 4 w 21"/>
                <a:gd name="T15" fmla="*/ 15 h 59"/>
                <a:gd name="T16" fmla="*/ 3 w 21"/>
                <a:gd name="T17" fmla="*/ 23 h 59"/>
                <a:gd name="T18" fmla="*/ 5 w 21"/>
                <a:gd name="T19" fmla="*/ 33 h 59"/>
                <a:gd name="T20" fmla="*/ 9 w 21"/>
                <a:gd name="T21" fmla="*/ 27 h 59"/>
                <a:gd name="T22" fmla="*/ 12 w 21"/>
                <a:gd name="T23" fmla="*/ 22 h 59"/>
                <a:gd name="T24" fmla="*/ 15 w 21"/>
                <a:gd name="T25" fmla="*/ 16 h 59"/>
                <a:gd name="T26" fmla="*/ 15 w 21"/>
                <a:gd name="T27" fmla="*/ 14 h 59"/>
                <a:gd name="T28" fmla="*/ 15 w 21"/>
                <a:gd name="T29" fmla="*/ 12 h 59"/>
                <a:gd name="T30" fmla="*/ 15 w 21"/>
                <a:gd name="T31" fmla="*/ 10 h 59"/>
                <a:gd name="T32" fmla="*/ 16 w 21"/>
                <a:gd name="T33" fmla="*/ 8 h 59"/>
                <a:gd name="T34" fmla="*/ 17 w 21"/>
                <a:gd name="T35" fmla="*/ 6 h 59"/>
                <a:gd name="T36" fmla="*/ 19 w 21"/>
                <a:gd name="T37" fmla="*/ 9 h 59"/>
                <a:gd name="T38" fmla="*/ 21 w 21"/>
                <a:gd name="T39" fmla="*/ 11 h 59"/>
                <a:gd name="T40" fmla="*/ 21 w 21"/>
                <a:gd name="T41" fmla="*/ 13 h 59"/>
                <a:gd name="T42" fmla="*/ 19 w 21"/>
                <a:gd name="T43" fmla="*/ 15 h 59"/>
                <a:gd name="T44" fmla="*/ 19 w 21"/>
                <a:gd name="T45" fmla="*/ 17 h 59"/>
                <a:gd name="T46" fmla="*/ 18 w 21"/>
                <a:gd name="T47" fmla="*/ 20 h 59"/>
                <a:gd name="T48" fmla="*/ 18 w 21"/>
                <a:gd name="T49" fmla="*/ 21 h 59"/>
                <a:gd name="T50" fmla="*/ 18 w 21"/>
                <a:gd name="T51" fmla="*/ 22 h 59"/>
                <a:gd name="T52" fmla="*/ 18 w 21"/>
                <a:gd name="T53" fmla="*/ 23 h 59"/>
                <a:gd name="T54" fmla="*/ 19 w 21"/>
                <a:gd name="T55" fmla="*/ 25 h 59"/>
                <a:gd name="T56" fmla="*/ 19 w 21"/>
                <a:gd name="T57" fmla="*/ 27 h 59"/>
                <a:gd name="T58" fmla="*/ 18 w 21"/>
                <a:gd name="T59" fmla="*/ 29 h 59"/>
                <a:gd name="T60" fmla="*/ 18 w 21"/>
                <a:gd name="T61" fmla="*/ 32 h 59"/>
                <a:gd name="T62" fmla="*/ 18 w 21"/>
                <a:gd name="T63" fmla="*/ 33 h 59"/>
                <a:gd name="T64" fmla="*/ 19 w 21"/>
                <a:gd name="T65" fmla="*/ 34 h 59"/>
                <a:gd name="T66" fmla="*/ 19 w 21"/>
                <a:gd name="T67" fmla="*/ 38 h 59"/>
                <a:gd name="T68" fmla="*/ 18 w 21"/>
                <a:gd name="T69" fmla="*/ 41 h 59"/>
                <a:gd name="T70" fmla="*/ 18 w 21"/>
                <a:gd name="T71" fmla="*/ 45 h 59"/>
                <a:gd name="T72" fmla="*/ 17 w 21"/>
                <a:gd name="T73" fmla="*/ 48 h 59"/>
                <a:gd name="T74" fmla="*/ 17 w 21"/>
                <a:gd name="T75" fmla="*/ 50 h 59"/>
                <a:gd name="T76" fmla="*/ 17 w 21"/>
                <a:gd name="T77" fmla="*/ 52 h 59"/>
                <a:gd name="T78" fmla="*/ 18 w 21"/>
                <a:gd name="T79" fmla="*/ 54 h 59"/>
                <a:gd name="T80" fmla="*/ 18 w 21"/>
                <a:gd name="T81" fmla="*/ 56 h 59"/>
                <a:gd name="T82" fmla="*/ 17 w 21"/>
                <a:gd name="T83" fmla="*/ 58 h 59"/>
                <a:gd name="T84" fmla="*/ 15 w 21"/>
                <a:gd name="T85" fmla="*/ 59 h 59"/>
                <a:gd name="T86" fmla="*/ 14 w 21"/>
                <a:gd name="T87" fmla="*/ 58 h 59"/>
                <a:gd name="T88" fmla="*/ 14 w 21"/>
                <a:gd name="T89" fmla="*/ 57 h 59"/>
                <a:gd name="T90" fmla="*/ 13 w 21"/>
                <a:gd name="T91" fmla="*/ 54 h 59"/>
                <a:gd name="T92" fmla="*/ 15 w 21"/>
                <a:gd name="T93" fmla="*/ 45 h 59"/>
                <a:gd name="T94" fmla="*/ 15 w 21"/>
                <a:gd name="T95" fmla="*/ 35 h 59"/>
                <a:gd name="T96" fmla="*/ 15 w 21"/>
                <a:gd name="T97" fmla="*/ 25 h 59"/>
                <a:gd name="T98" fmla="*/ 14 w 21"/>
                <a:gd name="T99" fmla="*/ 26 h 59"/>
                <a:gd name="T100" fmla="*/ 12 w 21"/>
                <a:gd name="T101" fmla="*/ 28 h 59"/>
                <a:gd name="T102" fmla="*/ 12 w 21"/>
                <a:gd name="T103" fmla="*/ 30 h 59"/>
                <a:gd name="T104" fmla="*/ 11 w 21"/>
                <a:gd name="T105" fmla="*/ 33 h 59"/>
                <a:gd name="T106" fmla="*/ 9 w 21"/>
                <a:gd name="T107" fmla="*/ 35 h 59"/>
                <a:gd name="T108" fmla="*/ 7 w 21"/>
                <a:gd name="T109" fmla="*/ 37 h 59"/>
                <a:gd name="T110" fmla="*/ 5 w 21"/>
                <a:gd name="T111" fmla="*/ 37 h 59"/>
                <a:gd name="T112" fmla="*/ 2 w 21"/>
                <a:gd name="T113" fmla="*/ 37 h 59"/>
                <a:gd name="T114" fmla="*/ 0 w 21"/>
                <a:gd name="T115" fmla="*/ 25 h 59"/>
                <a:gd name="T116" fmla="*/ 2 w 21"/>
                <a:gd name="T117" fmla="*/ 12 h 59"/>
                <a:gd name="T118" fmla="*/ 7 w 21"/>
                <a:gd name="T119" fmla="*/ 1 h 59"/>
                <a:gd name="T120" fmla="*/ 9 w 21"/>
                <a:gd name="T1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" h="59">
                  <a:moveTo>
                    <a:pt x="9" y="0"/>
                  </a:move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5" y="33"/>
                  </a:lnTo>
                  <a:lnTo>
                    <a:pt x="9" y="27"/>
                  </a:lnTo>
                  <a:lnTo>
                    <a:pt x="12" y="22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9" y="34"/>
                  </a:lnTo>
                  <a:lnTo>
                    <a:pt x="19" y="38"/>
                  </a:lnTo>
                  <a:lnTo>
                    <a:pt x="18" y="41"/>
                  </a:lnTo>
                  <a:lnTo>
                    <a:pt x="18" y="45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7" y="52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7" y="58"/>
                  </a:lnTo>
                  <a:lnTo>
                    <a:pt x="15" y="59"/>
                  </a:lnTo>
                  <a:lnTo>
                    <a:pt x="14" y="58"/>
                  </a:lnTo>
                  <a:lnTo>
                    <a:pt x="14" y="57"/>
                  </a:lnTo>
                  <a:lnTo>
                    <a:pt x="13" y="54"/>
                  </a:lnTo>
                  <a:lnTo>
                    <a:pt x="15" y="45"/>
                  </a:lnTo>
                  <a:lnTo>
                    <a:pt x="15" y="35"/>
                  </a:lnTo>
                  <a:lnTo>
                    <a:pt x="15" y="25"/>
                  </a:lnTo>
                  <a:lnTo>
                    <a:pt x="14" y="26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1" y="33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7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7472335" y="1939115"/>
            <a:ext cx="3038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294055" y="5685262"/>
            <a:ext cx="3038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37792" y="4001010"/>
            <a:ext cx="3038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 your text here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68547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7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4-3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5" name="Freeform 527"/>
          <p:cNvSpPr>
            <a:spLocks noEditPoints="1"/>
          </p:cNvSpPr>
          <p:nvPr/>
        </p:nvSpPr>
        <p:spPr bwMode="auto">
          <a:xfrm>
            <a:off x="1815944" y="2037096"/>
            <a:ext cx="1815014" cy="2034729"/>
          </a:xfrm>
          <a:custGeom>
            <a:avLst/>
            <a:gdLst>
              <a:gd name="T0" fmla="*/ 74 w 190"/>
              <a:gd name="T1" fmla="*/ 179 h 213"/>
              <a:gd name="T2" fmla="*/ 80 w 190"/>
              <a:gd name="T3" fmla="*/ 182 h 213"/>
              <a:gd name="T4" fmla="*/ 81 w 190"/>
              <a:gd name="T5" fmla="*/ 168 h 213"/>
              <a:gd name="T6" fmla="*/ 69 w 190"/>
              <a:gd name="T7" fmla="*/ 166 h 213"/>
              <a:gd name="T8" fmla="*/ 70 w 190"/>
              <a:gd name="T9" fmla="*/ 162 h 213"/>
              <a:gd name="T10" fmla="*/ 58 w 190"/>
              <a:gd name="T11" fmla="*/ 136 h 213"/>
              <a:gd name="T12" fmla="*/ 71 w 190"/>
              <a:gd name="T13" fmla="*/ 105 h 213"/>
              <a:gd name="T14" fmla="*/ 74 w 190"/>
              <a:gd name="T15" fmla="*/ 122 h 213"/>
              <a:gd name="T16" fmla="*/ 68 w 190"/>
              <a:gd name="T17" fmla="*/ 158 h 213"/>
              <a:gd name="T18" fmla="*/ 80 w 190"/>
              <a:gd name="T19" fmla="*/ 121 h 213"/>
              <a:gd name="T20" fmla="*/ 50 w 190"/>
              <a:gd name="T21" fmla="*/ 119 h 213"/>
              <a:gd name="T22" fmla="*/ 51 w 190"/>
              <a:gd name="T23" fmla="*/ 131 h 213"/>
              <a:gd name="T24" fmla="*/ 54 w 190"/>
              <a:gd name="T25" fmla="*/ 100 h 213"/>
              <a:gd name="T26" fmla="*/ 17 w 190"/>
              <a:gd name="T27" fmla="*/ 92 h 213"/>
              <a:gd name="T28" fmla="*/ 25 w 190"/>
              <a:gd name="T29" fmla="*/ 91 h 213"/>
              <a:gd name="T30" fmla="*/ 30 w 190"/>
              <a:gd name="T31" fmla="*/ 107 h 213"/>
              <a:gd name="T32" fmla="*/ 47 w 190"/>
              <a:gd name="T33" fmla="*/ 95 h 213"/>
              <a:gd name="T34" fmla="*/ 40 w 190"/>
              <a:gd name="T35" fmla="*/ 105 h 213"/>
              <a:gd name="T36" fmla="*/ 36 w 190"/>
              <a:gd name="T37" fmla="*/ 92 h 213"/>
              <a:gd name="T38" fmla="*/ 106 w 190"/>
              <a:gd name="T39" fmla="*/ 74 h 213"/>
              <a:gd name="T40" fmla="*/ 94 w 190"/>
              <a:gd name="T41" fmla="*/ 86 h 213"/>
              <a:gd name="T42" fmla="*/ 80 w 190"/>
              <a:gd name="T43" fmla="*/ 140 h 213"/>
              <a:gd name="T44" fmla="*/ 80 w 190"/>
              <a:gd name="T45" fmla="*/ 164 h 213"/>
              <a:gd name="T46" fmla="*/ 87 w 190"/>
              <a:gd name="T47" fmla="*/ 148 h 213"/>
              <a:gd name="T48" fmla="*/ 90 w 190"/>
              <a:gd name="T49" fmla="*/ 137 h 213"/>
              <a:gd name="T50" fmla="*/ 95 w 190"/>
              <a:gd name="T51" fmla="*/ 119 h 213"/>
              <a:gd name="T52" fmla="*/ 106 w 190"/>
              <a:gd name="T53" fmla="*/ 83 h 213"/>
              <a:gd name="T54" fmla="*/ 117 w 190"/>
              <a:gd name="T55" fmla="*/ 62 h 213"/>
              <a:gd name="T56" fmla="*/ 110 w 190"/>
              <a:gd name="T57" fmla="*/ 84 h 213"/>
              <a:gd name="T58" fmla="*/ 93 w 190"/>
              <a:gd name="T59" fmla="*/ 141 h 213"/>
              <a:gd name="T60" fmla="*/ 88 w 190"/>
              <a:gd name="T61" fmla="*/ 155 h 213"/>
              <a:gd name="T62" fmla="*/ 83 w 190"/>
              <a:gd name="T63" fmla="*/ 176 h 213"/>
              <a:gd name="T64" fmla="*/ 86 w 190"/>
              <a:gd name="T65" fmla="*/ 185 h 213"/>
              <a:gd name="T66" fmla="*/ 82 w 190"/>
              <a:gd name="T67" fmla="*/ 193 h 213"/>
              <a:gd name="T68" fmla="*/ 111 w 190"/>
              <a:gd name="T69" fmla="*/ 105 h 213"/>
              <a:gd name="T70" fmla="*/ 133 w 190"/>
              <a:gd name="T71" fmla="*/ 49 h 213"/>
              <a:gd name="T72" fmla="*/ 132 w 190"/>
              <a:gd name="T73" fmla="*/ 55 h 213"/>
              <a:gd name="T74" fmla="*/ 143 w 190"/>
              <a:gd name="T75" fmla="*/ 47 h 213"/>
              <a:gd name="T76" fmla="*/ 135 w 190"/>
              <a:gd name="T77" fmla="*/ 66 h 213"/>
              <a:gd name="T78" fmla="*/ 130 w 190"/>
              <a:gd name="T79" fmla="*/ 77 h 213"/>
              <a:gd name="T80" fmla="*/ 122 w 190"/>
              <a:gd name="T81" fmla="*/ 81 h 213"/>
              <a:gd name="T82" fmla="*/ 118 w 190"/>
              <a:gd name="T83" fmla="*/ 95 h 213"/>
              <a:gd name="T84" fmla="*/ 114 w 190"/>
              <a:gd name="T85" fmla="*/ 107 h 213"/>
              <a:gd name="T86" fmla="*/ 145 w 190"/>
              <a:gd name="T87" fmla="*/ 48 h 213"/>
              <a:gd name="T88" fmla="*/ 143 w 190"/>
              <a:gd name="T89" fmla="*/ 42 h 213"/>
              <a:gd name="T90" fmla="*/ 146 w 190"/>
              <a:gd name="T91" fmla="*/ 40 h 213"/>
              <a:gd name="T92" fmla="*/ 149 w 190"/>
              <a:gd name="T93" fmla="*/ 42 h 213"/>
              <a:gd name="T94" fmla="*/ 157 w 190"/>
              <a:gd name="T95" fmla="*/ 32 h 213"/>
              <a:gd name="T96" fmla="*/ 189 w 190"/>
              <a:gd name="T97" fmla="*/ 1 h 213"/>
              <a:gd name="T98" fmla="*/ 184 w 190"/>
              <a:gd name="T99" fmla="*/ 9 h 213"/>
              <a:gd name="T100" fmla="*/ 92 w 190"/>
              <a:gd name="T101" fmla="*/ 191 h 213"/>
              <a:gd name="T102" fmla="*/ 89 w 190"/>
              <a:gd name="T103" fmla="*/ 206 h 213"/>
              <a:gd name="T104" fmla="*/ 75 w 190"/>
              <a:gd name="T105" fmla="*/ 194 h 213"/>
              <a:gd name="T106" fmla="*/ 52 w 190"/>
              <a:gd name="T107" fmla="*/ 151 h 213"/>
              <a:gd name="T108" fmla="*/ 2 w 190"/>
              <a:gd name="T109" fmla="*/ 85 h 213"/>
              <a:gd name="T110" fmla="*/ 26 w 190"/>
              <a:gd name="T111" fmla="*/ 79 h 213"/>
              <a:gd name="T112" fmla="*/ 172 w 190"/>
              <a:gd name="T113" fmla="*/ 1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0" h="213">
                <a:moveTo>
                  <a:pt x="81" y="168"/>
                </a:moveTo>
                <a:lnTo>
                  <a:pt x="80" y="170"/>
                </a:lnTo>
                <a:lnTo>
                  <a:pt x="78" y="173"/>
                </a:lnTo>
                <a:lnTo>
                  <a:pt x="76" y="175"/>
                </a:lnTo>
                <a:lnTo>
                  <a:pt x="75" y="177"/>
                </a:lnTo>
                <a:lnTo>
                  <a:pt x="74" y="179"/>
                </a:lnTo>
                <a:lnTo>
                  <a:pt x="75" y="180"/>
                </a:lnTo>
                <a:lnTo>
                  <a:pt x="75" y="181"/>
                </a:lnTo>
                <a:lnTo>
                  <a:pt x="76" y="182"/>
                </a:lnTo>
                <a:lnTo>
                  <a:pt x="77" y="184"/>
                </a:lnTo>
                <a:lnTo>
                  <a:pt x="78" y="184"/>
                </a:lnTo>
                <a:lnTo>
                  <a:pt x="80" y="182"/>
                </a:lnTo>
                <a:lnTo>
                  <a:pt x="80" y="180"/>
                </a:lnTo>
                <a:lnTo>
                  <a:pt x="80" y="177"/>
                </a:lnTo>
                <a:lnTo>
                  <a:pt x="81" y="175"/>
                </a:lnTo>
                <a:lnTo>
                  <a:pt x="81" y="173"/>
                </a:lnTo>
                <a:lnTo>
                  <a:pt x="81" y="170"/>
                </a:lnTo>
                <a:lnTo>
                  <a:pt x="81" y="168"/>
                </a:lnTo>
                <a:close/>
                <a:moveTo>
                  <a:pt x="70" y="162"/>
                </a:moveTo>
                <a:lnTo>
                  <a:pt x="70" y="163"/>
                </a:lnTo>
                <a:lnTo>
                  <a:pt x="70" y="164"/>
                </a:lnTo>
                <a:lnTo>
                  <a:pt x="69" y="165"/>
                </a:lnTo>
                <a:lnTo>
                  <a:pt x="69" y="165"/>
                </a:lnTo>
                <a:lnTo>
                  <a:pt x="69" y="166"/>
                </a:lnTo>
                <a:lnTo>
                  <a:pt x="70" y="166"/>
                </a:lnTo>
                <a:lnTo>
                  <a:pt x="71" y="165"/>
                </a:lnTo>
                <a:lnTo>
                  <a:pt x="72" y="164"/>
                </a:lnTo>
                <a:lnTo>
                  <a:pt x="72" y="163"/>
                </a:lnTo>
                <a:lnTo>
                  <a:pt x="71" y="162"/>
                </a:lnTo>
                <a:lnTo>
                  <a:pt x="70" y="162"/>
                </a:lnTo>
                <a:close/>
                <a:moveTo>
                  <a:pt x="66" y="104"/>
                </a:moveTo>
                <a:lnTo>
                  <a:pt x="65" y="104"/>
                </a:lnTo>
                <a:lnTo>
                  <a:pt x="63" y="110"/>
                </a:lnTo>
                <a:lnTo>
                  <a:pt x="61" y="119"/>
                </a:lnTo>
                <a:lnTo>
                  <a:pt x="59" y="128"/>
                </a:lnTo>
                <a:lnTo>
                  <a:pt x="58" y="136"/>
                </a:lnTo>
                <a:lnTo>
                  <a:pt x="59" y="143"/>
                </a:lnTo>
                <a:lnTo>
                  <a:pt x="62" y="150"/>
                </a:lnTo>
                <a:lnTo>
                  <a:pt x="65" y="137"/>
                </a:lnTo>
                <a:lnTo>
                  <a:pt x="70" y="122"/>
                </a:lnTo>
                <a:lnTo>
                  <a:pt x="73" y="106"/>
                </a:lnTo>
                <a:lnTo>
                  <a:pt x="71" y="105"/>
                </a:lnTo>
                <a:lnTo>
                  <a:pt x="69" y="104"/>
                </a:lnTo>
                <a:lnTo>
                  <a:pt x="66" y="104"/>
                </a:lnTo>
                <a:close/>
                <a:moveTo>
                  <a:pt x="84" y="103"/>
                </a:moveTo>
                <a:lnTo>
                  <a:pt x="80" y="107"/>
                </a:lnTo>
                <a:lnTo>
                  <a:pt x="76" y="115"/>
                </a:lnTo>
                <a:lnTo>
                  <a:pt x="74" y="122"/>
                </a:lnTo>
                <a:lnTo>
                  <a:pt x="72" y="130"/>
                </a:lnTo>
                <a:lnTo>
                  <a:pt x="69" y="130"/>
                </a:lnTo>
                <a:lnTo>
                  <a:pt x="68" y="139"/>
                </a:lnTo>
                <a:lnTo>
                  <a:pt x="65" y="149"/>
                </a:lnTo>
                <a:lnTo>
                  <a:pt x="65" y="158"/>
                </a:lnTo>
                <a:lnTo>
                  <a:pt x="68" y="158"/>
                </a:lnTo>
                <a:lnTo>
                  <a:pt x="69" y="158"/>
                </a:lnTo>
                <a:lnTo>
                  <a:pt x="70" y="160"/>
                </a:lnTo>
                <a:lnTo>
                  <a:pt x="71" y="160"/>
                </a:lnTo>
                <a:lnTo>
                  <a:pt x="72" y="161"/>
                </a:lnTo>
                <a:lnTo>
                  <a:pt x="76" y="141"/>
                </a:lnTo>
                <a:lnTo>
                  <a:pt x="80" y="121"/>
                </a:lnTo>
                <a:lnTo>
                  <a:pt x="84" y="103"/>
                </a:lnTo>
                <a:close/>
                <a:moveTo>
                  <a:pt x="54" y="100"/>
                </a:moveTo>
                <a:lnTo>
                  <a:pt x="53" y="100"/>
                </a:lnTo>
                <a:lnTo>
                  <a:pt x="51" y="106"/>
                </a:lnTo>
                <a:lnTo>
                  <a:pt x="50" y="113"/>
                </a:lnTo>
                <a:lnTo>
                  <a:pt x="50" y="119"/>
                </a:lnTo>
                <a:lnTo>
                  <a:pt x="47" y="125"/>
                </a:lnTo>
                <a:lnTo>
                  <a:pt x="48" y="126"/>
                </a:lnTo>
                <a:lnTo>
                  <a:pt x="49" y="127"/>
                </a:lnTo>
                <a:lnTo>
                  <a:pt x="49" y="128"/>
                </a:lnTo>
                <a:lnTo>
                  <a:pt x="50" y="130"/>
                </a:lnTo>
                <a:lnTo>
                  <a:pt x="51" y="131"/>
                </a:lnTo>
                <a:lnTo>
                  <a:pt x="52" y="132"/>
                </a:lnTo>
                <a:lnTo>
                  <a:pt x="57" y="117"/>
                </a:lnTo>
                <a:lnTo>
                  <a:pt x="60" y="101"/>
                </a:lnTo>
                <a:lnTo>
                  <a:pt x="59" y="100"/>
                </a:lnTo>
                <a:lnTo>
                  <a:pt x="57" y="100"/>
                </a:lnTo>
                <a:lnTo>
                  <a:pt x="54" y="100"/>
                </a:lnTo>
                <a:close/>
                <a:moveTo>
                  <a:pt x="10" y="85"/>
                </a:moveTo>
                <a:lnTo>
                  <a:pt x="11" y="88"/>
                </a:lnTo>
                <a:lnTo>
                  <a:pt x="12" y="89"/>
                </a:lnTo>
                <a:lnTo>
                  <a:pt x="14" y="91"/>
                </a:lnTo>
                <a:lnTo>
                  <a:pt x="16" y="92"/>
                </a:lnTo>
                <a:lnTo>
                  <a:pt x="17" y="92"/>
                </a:lnTo>
                <a:lnTo>
                  <a:pt x="18" y="91"/>
                </a:lnTo>
                <a:lnTo>
                  <a:pt x="20" y="91"/>
                </a:lnTo>
                <a:lnTo>
                  <a:pt x="21" y="90"/>
                </a:lnTo>
                <a:lnTo>
                  <a:pt x="22" y="89"/>
                </a:lnTo>
                <a:lnTo>
                  <a:pt x="24" y="89"/>
                </a:lnTo>
                <a:lnTo>
                  <a:pt x="25" y="91"/>
                </a:lnTo>
                <a:lnTo>
                  <a:pt x="26" y="92"/>
                </a:lnTo>
                <a:lnTo>
                  <a:pt x="27" y="94"/>
                </a:lnTo>
                <a:lnTo>
                  <a:pt x="27" y="96"/>
                </a:lnTo>
                <a:lnTo>
                  <a:pt x="26" y="98"/>
                </a:lnTo>
                <a:lnTo>
                  <a:pt x="25" y="100"/>
                </a:lnTo>
                <a:lnTo>
                  <a:pt x="30" y="107"/>
                </a:lnTo>
                <a:lnTo>
                  <a:pt x="37" y="115"/>
                </a:lnTo>
                <a:lnTo>
                  <a:pt x="44" y="121"/>
                </a:lnTo>
                <a:lnTo>
                  <a:pt x="45" y="112"/>
                </a:lnTo>
                <a:lnTo>
                  <a:pt x="46" y="105"/>
                </a:lnTo>
                <a:lnTo>
                  <a:pt x="48" y="96"/>
                </a:lnTo>
                <a:lnTo>
                  <a:pt x="47" y="95"/>
                </a:lnTo>
                <a:lnTo>
                  <a:pt x="46" y="95"/>
                </a:lnTo>
                <a:lnTo>
                  <a:pt x="45" y="95"/>
                </a:lnTo>
                <a:lnTo>
                  <a:pt x="44" y="95"/>
                </a:lnTo>
                <a:lnTo>
                  <a:pt x="41" y="97"/>
                </a:lnTo>
                <a:lnTo>
                  <a:pt x="41" y="101"/>
                </a:lnTo>
                <a:lnTo>
                  <a:pt x="40" y="105"/>
                </a:lnTo>
                <a:lnTo>
                  <a:pt x="39" y="108"/>
                </a:lnTo>
                <a:lnTo>
                  <a:pt x="38" y="112"/>
                </a:lnTo>
                <a:lnTo>
                  <a:pt x="35" y="108"/>
                </a:lnTo>
                <a:lnTo>
                  <a:pt x="35" y="103"/>
                </a:lnTo>
                <a:lnTo>
                  <a:pt x="36" y="97"/>
                </a:lnTo>
                <a:lnTo>
                  <a:pt x="36" y="92"/>
                </a:lnTo>
                <a:lnTo>
                  <a:pt x="30" y="90"/>
                </a:lnTo>
                <a:lnTo>
                  <a:pt x="24" y="88"/>
                </a:lnTo>
                <a:lnTo>
                  <a:pt x="17" y="85"/>
                </a:lnTo>
                <a:lnTo>
                  <a:pt x="10" y="85"/>
                </a:lnTo>
                <a:close/>
                <a:moveTo>
                  <a:pt x="107" y="71"/>
                </a:moveTo>
                <a:lnTo>
                  <a:pt x="106" y="74"/>
                </a:lnTo>
                <a:lnTo>
                  <a:pt x="102" y="77"/>
                </a:lnTo>
                <a:lnTo>
                  <a:pt x="100" y="79"/>
                </a:lnTo>
                <a:lnTo>
                  <a:pt x="98" y="81"/>
                </a:lnTo>
                <a:lnTo>
                  <a:pt x="95" y="83"/>
                </a:lnTo>
                <a:lnTo>
                  <a:pt x="94" y="85"/>
                </a:lnTo>
                <a:lnTo>
                  <a:pt x="94" y="86"/>
                </a:lnTo>
                <a:lnTo>
                  <a:pt x="95" y="86"/>
                </a:lnTo>
                <a:lnTo>
                  <a:pt x="95" y="88"/>
                </a:lnTo>
                <a:lnTo>
                  <a:pt x="88" y="104"/>
                </a:lnTo>
                <a:lnTo>
                  <a:pt x="83" y="120"/>
                </a:lnTo>
                <a:lnTo>
                  <a:pt x="82" y="130"/>
                </a:lnTo>
                <a:lnTo>
                  <a:pt x="80" y="140"/>
                </a:lnTo>
                <a:lnTo>
                  <a:pt x="77" y="151"/>
                </a:lnTo>
                <a:lnTo>
                  <a:pt x="76" y="164"/>
                </a:lnTo>
                <a:lnTo>
                  <a:pt x="78" y="165"/>
                </a:lnTo>
                <a:lnTo>
                  <a:pt x="78" y="165"/>
                </a:lnTo>
                <a:lnTo>
                  <a:pt x="80" y="165"/>
                </a:lnTo>
                <a:lnTo>
                  <a:pt x="80" y="164"/>
                </a:lnTo>
                <a:lnTo>
                  <a:pt x="81" y="164"/>
                </a:lnTo>
                <a:lnTo>
                  <a:pt x="82" y="164"/>
                </a:lnTo>
                <a:lnTo>
                  <a:pt x="83" y="165"/>
                </a:lnTo>
                <a:lnTo>
                  <a:pt x="85" y="158"/>
                </a:lnTo>
                <a:lnTo>
                  <a:pt x="86" y="153"/>
                </a:lnTo>
                <a:lnTo>
                  <a:pt x="87" y="148"/>
                </a:lnTo>
                <a:lnTo>
                  <a:pt x="90" y="145"/>
                </a:lnTo>
                <a:lnTo>
                  <a:pt x="89" y="143"/>
                </a:lnTo>
                <a:lnTo>
                  <a:pt x="89" y="142"/>
                </a:lnTo>
                <a:lnTo>
                  <a:pt x="89" y="141"/>
                </a:lnTo>
                <a:lnTo>
                  <a:pt x="89" y="139"/>
                </a:lnTo>
                <a:lnTo>
                  <a:pt x="90" y="137"/>
                </a:lnTo>
                <a:lnTo>
                  <a:pt x="92" y="132"/>
                </a:lnTo>
                <a:lnTo>
                  <a:pt x="93" y="126"/>
                </a:lnTo>
                <a:lnTo>
                  <a:pt x="95" y="121"/>
                </a:lnTo>
                <a:lnTo>
                  <a:pt x="95" y="120"/>
                </a:lnTo>
                <a:lnTo>
                  <a:pt x="95" y="120"/>
                </a:lnTo>
                <a:lnTo>
                  <a:pt x="95" y="119"/>
                </a:lnTo>
                <a:lnTo>
                  <a:pt x="95" y="118"/>
                </a:lnTo>
                <a:lnTo>
                  <a:pt x="97" y="112"/>
                </a:lnTo>
                <a:lnTo>
                  <a:pt x="99" y="104"/>
                </a:lnTo>
                <a:lnTo>
                  <a:pt x="102" y="97"/>
                </a:lnTo>
                <a:lnTo>
                  <a:pt x="102" y="90"/>
                </a:lnTo>
                <a:lnTo>
                  <a:pt x="106" y="83"/>
                </a:lnTo>
                <a:lnTo>
                  <a:pt x="108" y="77"/>
                </a:lnTo>
                <a:lnTo>
                  <a:pt x="107" y="71"/>
                </a:lnTo>
                <a:close/>
                <a:moveTo>
                  <a:pt x="128" y="57"/>
                </a:moveTo>
                <a:lnTo>
                  <a:pt x="123" y="58"/>
                </a:lnTo>
                <a:lnTo>
                  <a:pt x="120" y="60"/>
                </a:lnTo>
                <a:lnTo>
                  <a:pt x="117" y="62"/>
                </a:lnTo>
                <a:lnTo>
                  <a:pt x="113" y="66"/>
                </a:lnTo>
                <a:lnTo>
                  <a:pt x="114" y="68"/>
                </a:lnTo>
                <a:lnTo>
                  <a:pt x="116" y="69"/>
                </a:lnTo>
                <a:lnTo>
                  <a:pt x="116" y="71"/>
                </a:lnTo>
                <a:lnTo>
                  <a:pt x="116" y="73"/>
                </a:lnTo>
                <a:lnTo>
                  <a:pt x="110" y="84"/>
                </a:lnTo>
                <a:lnTo>
                  <a:pt x="107" y="96"/>
                </a:lnTo>
                <a:lnTo>
                  <a:pt x="102" y="107"/>
                </a:lnTo>
                <a:lnTo>
                  <a:pt x="97" y="122"/>
                </a:lnTo>
                <a:lnTo>
                  <a:pt x="93" y="137"/>
                </a:lnTo>
                <a:lnTo>
                  <a:pt x="93" y="139"/>
                </a:lnTo>
                <a:lnTo>
                  <a:pt x="93" y="141"/>
                </a:lnTo>
                <a:lnTo>
                  <a:pt x="94" y="143"/>
                </a:lnTo>
                <a:lnTo>
                  <a:pt x="93" y="145"/>
                </a:lnTo>
                <a:lnTo>
                  <a:pt x="92" y="145"/>
                </a:lnTo>
                <a:lnTo>
                  <a:pt x="90" y="145"/>
                </a:lnTo>
                <a:lnTo>
                  <a:pt x="90" y="146"/>
                </a:lnTo>
                <a:lnTo>
                  <a:pt x="88" y="155"/>
                </a:lnTo>
                <a:lnTo>
                  <a:pt x="88" y="164"/>
                </a:lnTo>
                <a:lnTo>
                  <a:pt x="86" y="172"/>
                </a:lnTo>
                <a:lnTo>
                  <a:pt x="85" y="173"/>
                </a:lnTo>
                <a:lnTo>
                  <a:pt x="84" y="173"/>
                </a:lnTo>
                <a:lnTo>
                  <a:pt x="84" y="174"/>
                </a:lnTo>
                <a:lnTo>
                  <a:pt x="83" y="176"/>
                </a:lnTo>
                <a:lnTo>
                  <a:pt x="83" y="178"/>
                </a:lnTo>
                <a:lnTo>
                  <a:pt x="82" y="180"/>
                </a:lnTo>
                <a:lnTo>
                  <a:pt x="83" y="181"/>
                </a:lnTo>
                <a:lnTo>
                  <a:pt x="84" y="182"/>
                </a:lnTo>
                <a:lnTo>
                  <a:pt x="85" y="185"/>
                </a:lnTo>
                <a:lnTo>
                  <a:pt x="86" y="185"/>
                </a:lnTo>
                <a:lnTo>
                  <a:pt x="85" y="187"/>
                </a:lnTo>
                <a:lnTo>
                  <a:pt x="84" y="188"/>
                </a:lnTo>
                <a:lnTo>
                  <a:pt x="83" y="190"/>
                </a:lnTo>
                <a:lnTo>
                  <a:pt x="82" y="191"/>
                </a:lnTo>
                <a:lnTo>
                  <a:pt x="81" y="193"/>
                </a:lnTo>
                <a:lnTo>
                  <a:pt x="82" y="193"/>
                </a:lnTo>
                <a:lnTo>
                  <a:pt x="83" y="194"/>
                </a:lnTo>
                <a:lnTo>
                  <a:pt x="83" y="196"/>
                </a:lnTo>
                <a:lnTo>
                  <a:pt x="84" y="196"/>
                </a:lnTo>
                <a:lnTo>
                  <a:pt x="98" y="156"/>
                </a:lnTo>
                <a:lnTo>
                  <a:pt x="113" y="117"/>
                </a:lnTo>
                <a:lnTo>
                  <a:pt x="111" y="105"/>
                </a:lnTo>
                <a:lnTo>
                  <a:pt x="114" y="93"/>
                </a:lnTo>
                <a:lnTo>
                  <a:pt x="119" y="81"/>
                </a:lnTo>
                <a:lnTo>
                  <a:pt x="124" y="69"/>
                </a:lnTo>
                <a:lnTo>
                  <a:pt x="128" y="57"/>
                </a:lnTo>
                <a:close/>
                <a:moveTo>
                  <a:pt x="135" y="48"/>
                </a:moveTo>
                <a:lnTo>
                  <a:pt x="133" y="49"/>
                </a:lnTo>
                <a:lnTo>
                  <a:pt x="131" y="50"/>
                </a:lnTo>
                <a:lnTo>
                  <a:pt x="130" y="52"/>
                </a:lnTo>
                <a:lnTo>
                  <a:pt x="128" y="54"/>
                </a:lnTo>
                <a:lnTo>
                  <a:pt x="128" y="56"/>
                </a:lnTo>
                <a:lnTo>
                  <a:pt x="129" y="56"/>
                </a:lnTo>
                <a:lnTo>
                  <a:pt x="132" y="55"/>
                </a:lnTo>
                <a:lnTo>
                  <a:pt x="134" y="54"/>
                </a:lnTo>
                <a:lnTo>
                  <a:pt x="135" y="53"/>
                </a:lnTo>
                <a:lnTo>
                  <a:pt x="136" y="50"/>
                </a:lnTo>
                <a:lnTo>
                  <a:pt x="136" y="49"/>
                </a:lnTo>
                <a:lnTo>
                  <a:pt x="135" y="48"/>
                </a:lnTo>
                <a:close/>
                <a:moveTo>
                  <a:pt x="143" y="47"/>
                </a:moveTo>
                <a:lnTo>
                  <a:pt x="141" y="54"/>
                </a:lnTo>
                <a:lnTo>
                  <a:pt x="137" y="58"/>
                </a:lnTo>
                <a:lnTo>
                  <a:pt x="133" y="62"/>
                </a:lnTo>
                <a:lnTo>
                  <a:pt x="134" y="64"/>
                </a:lnTo>
                <a:lnTo>
                  <a:pt x="135" y="64"/>
                </a:lnTo>
                <a:lnTo>
                  <a:pt x="135" y="66"/>
                </a:lnTo>
                <a:lnTo>
                  <a:pt x="132" y="67"/>
                </a:lnTo>
                <a:lnTo>
                  <a:pt x="131" y="68"/>
                </a:lnTo>
                <a:lnTo>
                  <a:pt x="130" y="70"/>
                </a:lnTo>
                <a:lnTo>
                  <a:pt x="130" y="72"/>
                </a:lnTo>
                <a:lnTo>
                  <a:pt x="130" y="74"/>
                </a:lnTo>
                <a:lnTo>
                  <a:pt x="130" y="77"/>
                </a:lnTo>
                <a:lnTo>
                  <a:pt x="129" y="78"/>
                </a:lnTo>
                <a:lnTo>
                  <a:pt x="126" y="78"/>
                </a:lnTo>
                <a:lnTo>
                  <a:pt x="125" y="78"/>
                </a:lnTo>
                <a:lnTo>
                  <a:pt x="124" y="79"/>
                </a:lnTo>
                <a:lnTo>
                  <a:pt x="123" y="80"/>
                </a:lnTo>
                <a:lnTo>
                  <a:pt x="122" y="81"/>
                </a:lnTo>
                <a:lnTo>
                  <a:pt x="120" y="81"/>
                </a:lnTo>
                <a:lnTo>
                  <a:pt x="121" y="84"/>
                </a:lnTo>
                <a:lnTo>
                  <a:pt x="120" y="88"/>
                </a:lnTo>
                <a:lnTo>
                  <a:pt x="119" y="91"/>
                </a:lnTo>
                <a:lnTo>
                  <a:pt x="117" y="92"/>
                </a:lnTo>
                <a:lnTo>
                  <a:pt x="118" y="95"/>
                </a:lnTo>
                <a:lnTo>
                  <a:pt x="117" y="97"/>
                </a:lnTo>
                <a:lnTo>
                  <a:pt x="116" y="100"/>
                </a:lnTo>
                <a:lnTo>
                  <a:pt x="114" y="102"/>
                </a:lnTo>
                <a:lnTo>
                  <a:pt x="113" y="104"/>
                </a:lnTo>
                <a:lnTo>
                  <a:pt x="113" y="106"/>
                </a:lnTo>
                <a:lnTo>
                  <a:pt x="114" y="107"/>
                </a:lnTo>
                <a:lnTo>
                  <a:pt x="117" y="109"/>
                </a:lnTo>
                <a:lnTo>
                  <a:pt x="125" y="89"/>
                </a:lnTo>
                <a:lnTo>
                  <a:pt x="136" y="69"/>
                </a:lnTo>
                <a:lnTo>
                  <a:pt x="147" y="48"/>
                </a:lnTo>
                <a:lnTo>
                  <a:pt x="146" y="49"/>
                </a:lnTo>
                <a:lnTo>
                  <a:pt x="145" y="48"/>
                </a:lnTo>
                <a:lnTo>
                  <a:pt x="144" y="48"/>
                </a:lnTo>
                <a:lnTo>
                  <a:pt x="144" y="47"/>
                </a:lnTo>
                <a:lnTo>
                  <a:pt x="143" y="47"/>
                </a:lnTo>
                <a:close/>
                <a:moveTo>
                  <a:pt x="146" y="38"/>
                </a:moveTo>
                <a:lnTo>
                  <a:pt x="144" y="41"/>
                </a:lnTo>
                <a:lnTo>
                  <a:pt x="143" y="42"/>
                </a:lnTo>
                <a:lnTo>
                  <a:pt x="141" y="44"/>
                </a:lnTo>
                <a:lnTo>
                  <a:pt x="142" y="45"/>
                </a:lnTo>
                <a:lnTo>
                  <a:pt x="144" y="44"/>
                </a:lnTo>
                <a:lnTo>
                  <a:pt x="145" y="43"/>
                </a:lnTo>
                <a:lnTo>
                  <a:pt x="146" y="42"/>
                </a:lnTo>
                <a:lnTo>
                  <a:pt x="146" y="40"/>
                </a:lnTo>
                <a:lnTo>
                  <a:pt x="146" y="38"/>
                </a:lnTo>
                <a:close/>
                <a:moveTo>
                  <a:pt x="156" y="30"/>
                </a:moveTo>
                <a:lnTo>
                  <a:pt x="154" y="33"/>
                </a:lnTo>
                <a:lnTo>
                  <a:pt x="153" y="36"/>
                </a:lnTo>
                <a:lnTo>
                  <a:pt x="152" y="38"/>
                </a:lnTo>
                <a:lnTo>
                  <a:pt x="149" y="42"/>
                </a:lnTo>
                <a:lnTo>
                  <a:pt x="152" y="41"/>
                </a:lnTo>
                <a:lnTo>
                  <a:pt x="154" y="40"/>
                </a:lnTo>
                <a:lnTo>
                  <a:pt x="155" y="37"/>
                </a:lnTo>
                <a:lnTo>
                  <a:pt x="156" y="36"/>
                </a:lnTo>
                <a:lnTo>
                  <a:pt x="157" y="34"/>
                </a:lnTo>
                <a:lnTo>
                  <a:pt x="157" y="32"/>
                </a:lnTo>
                <a:lnTo>
                  <a:pt x="156" y="30"/>
                </a:lnTo>
                <a:close/>
                <a:moveTo>
                  <a:pt x="182" y="0"/>
                </a:moveTo>
                <a:lnTo>
                  <a:pt x="184" y="0"/>
                </a:lnTo>
                <a:lnTo>
                  <a:pt x="185" y="1"/>
                </a:lnTo>
                <a:lnTo>
                  <a:pt x="188" y="1"/>
                </a:lnTo>
                <a:lnTo>
                  <a:pt x="189" y="1"/>
                </a:lnTo>
                <a:lnTo>
                  <a:pt x="190" y="4"/>
                </a:lnTo>
                <a:lnTo>
                  <a:pt x="189" y="6"/>
                </a:lnTo>
                <a:lnTo>
                  <a:pt x="189" y="7"/>
                </a:lnTo>
                <a:lnTo>
                  <a:pt x="186" y="8"/>
                </a:lnTo>
                <a:lnTo>
                  <a:pt x="185" y="8"/>
                </a:lnTo>
                <a:lnTo>
                  <a:pt x="184" y="9"/>
                </a:lnTo>
                <a:lnTo>
                  <a:pt x="183" y="10"/>
                </a:lnTo>
                <a:lnTo>
                  <a:pt x="159" y="41"/>
                </a:lnTo>
                <a:lnTo>
                  <a:pt x="138" y="74"/>
                </a:lnTo>
                <a:lnTo>
                  <a:pt x="121" y="112"/>
                </a:lnTo>
                <a:lnTo>
                  <a:pt x="106" y="151"/>
                </a:lnTo>
                <a:lnTo>
                  <a:pt x="92" y="191"/>
                </a:lnTo>
                <a:lnTo>
                  <a:pt x="93" y="194"/>
                </a:lnTo>
                <a:lnTo>
                  <a:pt x="93" y="198"/>
                </a:lnTo>
                <a:lnTo>
                  <a:pt x="92" y="200"/>
                </a:lnTo>
                <a:lnTo>
                  <a:pt x="92" y="202"/>
                </a:lnTo>
                <a:lnTo>
                  <a:pt x="92" y="206"/>
                </a:lnTo>
                <a:lnTo>
                  <a:pt x="89" y="206"/>
                </a:lnTo>
                <a:lnTo>
                  <a:pt x="87" y="208"/>
                </a:lnTo>
                <a:lnTo>
                  <a:pt x="86" y="210"/>
                </a:lnTo>
                <a:lnTo>
                  <a:pt x="85" y="211"/>
                </a:lnTo>
                <a:lnTo>
                  <a:pt x="84" y="213"/>
                </a:lnTo>
                <a:lnTo>
                  <a:pt x="78" y="204"/>
                </a:lnTo>
                <a:lnTo>
                  <a:pt x="75" y="194"/>
                </a:lnTo>
                <a:lnTo>
                  <a:pt x="71" y="184"/>
                </a:lnTo>
                <a:lnTo>
                  <a:pt x="64" y="170"/>
                </a:lnTo>
                <a:lnTo>
                  <a:pt x="58" y="156"/>
                </a:lnTo>
                <a:lnTo>
                  <a:pt x="57" y="154"/>
                </a:lnTo>
                <a:lnTo>
                  <a:pt x="54" y="153"/>
                </a:lnTo>
                <a:lnTo>
                  <a:pt x="52" y="151"/>
                </a:lnTo>
                <a:lnTo>
                  <a:pt x="44" y="133"/>
                </a:lnTo>
                <a:lnTo>
                  <a:pt x="32" y="117"/>
                </a:lnTo>
                <a:lnTo>
                  <a:pt x="17" y="104"/>
                </a:lnTo>
                <a:lnTo>
                  <a:pt x="3" y="91"/>
                </a:lnTo>
                <a:lnTo>
                  <a:pt x="2" y="89"/>
                </a:lnTo>
                <a:lnTo>
                  <a:pt x="2" y="85"/>
                </a:lnTo>
                <a:lnTo>
                  <a:pt x="1" y="83"/>
                </a:lnTo>
                <a:lnTo>
                  <a:pt x="0" y="81"/>
                </a:lnTo>
                <a:lnTo>
                  <a:pt x="2" y="79"/>
                </a:lnTo>
                <a:lnTo>
                  <a:pt x="4" y="77"/>
                </a:lnTo>
                <a:lnTo>
                  <a:pt x="6" y="74"/>
                </a:lnTo>
                <a:lnTo>
                  <a:pt x="26" y="79"/>
                </a:lnTo>
                <a:lnTo>
                  <a:pt x="42" y="85"/>
                </a:lnTo>
                <a:lnTo>
                  <a:pt x="59" y="92"/>
                </a:lnTo>
                <a:lnTo>
                  <a:pt x="75" y="96"/>
                </a:lnTo>
                <a:lnTo>
                  <a:pt x="105" y="67"/>
                </a:lnTo>
                <a:lnTo>
                  <a:pt x="137" y="38"/>
                </a:lnTo>
                <a:lnTo>
                  <a:pt x="172" y="12"/>
                </a:lnTo>
                <a:lnTo>
                  <a:pt x="174" y="10"/>
                </a:lnTo>
                <a:lnTo>
                  <a:pt x="177" y="7"/>
                </a:lnTo>
                <a:lnTo>
                  <a:pt x="179" y="4"/>
                </a:lnTo>
                <a:lnTo>
                  <a:pt x="182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91704" y="434598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7" name="Freeform 527"/>
          <p:cNvSpPr>
            <a:spLocks noEditPoints="1"/>
          </p:cNvSpPr>
          <p:nvPr/>
        </p:nvSpPr>
        <p:spPr bwMode="auto">
          <a:xfrm>
            <a:off x="5188493" y="2037096"/>
            <a:ext cx="1815014" cy="2034729"/>
          </a:xfrm>
          <a:custGeom>
            <a:avLst/>
            <a:gdLst>
              <a:gd name="T0" fmla="*/ 74 w 190"/>
              <a:gd name="T1" fmla="*/ 179 h 213"/>
              <a:gd name="T2" fmla="*/ 80 w 190"/>
              <a:gd name="T3" fmla="*/ 182 h 213"/>
              <a:gd name="T4" fmla="*/ 81 w 190"/>
              <a:gd name="T5" fmla="*/ 168 h 213"/>
              <a:gd name="T6" fmla="*/ 69 w 190"/>
              <a:gd name="T7" fmla="*/ 166 h 213"/>
              <a:gd name="T8" fmla="*/ 70 w 190"/>
              <a:gd name="T9" fmla="*/ 162 h 213"/>
              <a:gd name="T10" fmla="*/ 58 w 190"/>
              <a:gd name="T11" fmla="*/ 136 h 213"/>
              <a:gd name="T12" fmla="*/ 71 w 190"/>
              <a:gd name="T13" fmla="*/ 105 h 213"/>
              <a:gd name="T14" fmla="*/ 74 w 190"/>
              <a:gd name="T15" fmla="*/ 122 h 213"/>
              <a:gd name="T16" fmla="*/ 68 w 190"/>
              <a:gd name="T17" fmla="*/ 158 h 213"/>
              <a:gd name="T18" fmla="*/ 80 w 190"/>
              <a:gd name="T19" fmla="*/ 121 h 213"/>
              <a:gd name="T20" fmla="*/ 50 w 190"/>
              <a:gd name="T21" fmla="*/ 119 h 213"/>
              <a:gd name="T22" fmla="*/ 51 w 190"/>
              <a:gd name="T23" fmla="*/ 131 h 213"/>
              <a:gd name="T24" fmla="*/ 54 w 190"/>
              <a:gd name="T25" fmla="*/ 100 h 213"/>
              <a:gd name="T26" fmla="*/ 17 w 190"/>
              <a:gd name="T27" fmla="*/ 92 h 213"/>
              <a:gd name="T28" fmla="*/ 25 w 190"/>
              <a:gd name="T29" fmla="*/ 91 h 213"/>
              <a:gd name="T30" fmla="*/ 30 w 190"/>
              <a:gd name="T31" fmla="*/ 107 h 213"/>
              <a:gd name="T32" fmla="*/ 47 w 190"/>
              <a:gd name="T33" fmla="*/ 95 h 213"/>
              <a:gd name="T34" fmla="*/ 40 w 190"/>
              <a:gd name="T35" fmla="*/ 105 h 213"/>
              <a:gd name="T36" fmla="*/ 36 w 190"/>
              <a:gd name="T37" fmla="*/ 92 h 213"/>
              <a:gd name="T38" fmla="*/ 106 w 190"/>
              <a:gd name="T39" fmla="*/ 74 h 213"/>
              <a:gd name="T40" fmla="*/ 94 w 190"/>
              <a:gd name="T41" fmla="*/ 86 h 213"/>
              <a:gd name="T42" fmla="*/ 80 w 190"/>
              <a:gd name="T43" fmla="*/ 140 h 213"/>
              <a:gd name="T44" fmla="*/ 80 w 190"/>
              <a:gd name="T45" fmla="*/ 164 h 213"/>
              <a:gd name="T46" fmla="*/ 87 w 190"/>
              <a:gd name="T47" fmla="*/ 148 h 213"/>
              <a:gd name="T48" fmla="*/ 90 w 190"/>
              <a:gd name="T49" fmla="*/ 137 h 213"/>
              <a:gd name="T50" fmla="*/ 95 w 190"/>
              <a:gd name="T51" fmla="*/ 119 h 213"/>
              <a:gd name="T52" fmla="*/ 106 w 190"/>
              <a:gd name="T53" fmla="*/ 83 h 213"/>
              <a:gd name="T54" fmla="*/ 117 w 190"/>
              <a:gd name="T55" fmla="*/ 62 h 213"/>
              <a:gd name="T56" fmla="*/ 110 w 190"/>
              <a:gd name="T57" fmla="*/ 84 h 213"/>
              <a:gd name="T58" fmla="*/ 93 w 190"/>
              <a:gd name="T59" fmla="*/ 141 h 213"/>
              <a:gd name="T60" fmla="*/ 88 w 190"/>
              <a:gd name="T61" fmla="*/ 155 h 213"/>
              <a:gd name="T62" fmla="*/ 83 w 190"/>
              <a:gd name="T63" fmla="*/ 176 h 213"/>
              <a:gd name="T64" fmla="*/ 86 w 190"/>
              <a:gd name="T65" fmla="*/ 185 h 213"/>
              <a:gd name="T66" fmla="*/ 82 w 190"/>
              <a:gd name="T67" fmla="*/ 193 h 213"/>
              <a:gd name="T68" fmla="*/ 111 w 190"/>
              <a:gd name="T69" fmla="*/ 105 h 213"/>
              <a:gd name="T70" fmla="*/ 133 w 190"/>
              <a:gd name="T71" fmla="*/ 49 h 213"/>
              <a:gd name="T72" fmla="*/ 132 w 190"/>
              <a:gd name="T73" fmla="*/ 55 h 213"/>
              <a:gd name="T74" fmla="*/ 143 w 190"/>
              <a:gd name="T75" fmla="*/ 47 h 213"/>
              <a:gd name="T76" fmla="*/ 135 w 190"/>
              <a:gd name="T77" fmla="*/ 66 h 213"/>
              <a:gd name="T78" fmla="*/ 130 w 190"/>
              <a:gd name="T79" fmla="*/ 77 h 213"/>
              <a:gd name="T80" fmla="*/ 122 w 190"/>
              <a:gd name="T81" fmla="*/ 81 h 213"/>
              <a:gd name="T82" fmla="*/ 118 w 190"/>
              <a:gd name="T83" fmla="*/ 95 h 213"/>
              <a:gd name="T84" fmla="*/ 114 w 190"/>
              <a:gd name="T85" fmla="*/ 107 h 213"/>
              <a:gd name="T86" fmla="*/ 145 w 190"/>
              <a:gd name="T87" fmla="*/ 48 h 213"/>
              <a:gd name="T88" fmla="*/ 143 w 190"/>
              <a:gd name="T89" fmla="*/ 42 h 213"/>
              <a:gd name="T90" fmla="*/ 146 w 190"/>
              <a:gd name="T91" fmla="*/ 40 h 213"/>
              <a:gd name="T92" fmla="*/ 149 w 190"/>
              <a:gd name="T93" fmla="*/ 42 h 213"/>
              <a:gd name="T94" fmla="*/ 157 w 190"/>
              <a:gd name="T95" fmla="*/ 32 h 213"/>
              <a:gd name="T96" fmla="*/ 189 w 190"/>
              <a:gd name="T97" fmla="*/ 1 h 213"/>
              <a:gd name="T98" fmla="*/ 184 w 190"/>
              <a:gd name="T99" fmla="*/ 9 h 213"/>
              <a:gd name="T100" fmla="*/ 92 w 190"/>
              <a:gd name="T101" fmla="*/ 191 h 213"/>
              <a:gd name="T102" fmla="*/ 89 w 190"/>
              <a:gd name="T103" fmla="*/ 206 h 213"/>
              <a:gd name="T104" fmla="*/ 75 w 190"/>
              <a:gd name="T105" fmla="*/ 194 h 213"/>
              <a:gd name="T106" fmla="*/ 52 w 190"/>
              <a:gd name="T107" fmla="*/ 151 h 213"/>
              <a:gd name="T108" fmla="*/ 2 w 190"/>
              <a:gd name="T109" fmla="*/ 85 h 213"/>
              <a:gd name="T110" fmla="*/ 26 w 190"/>
              <a:gd name="T111" fmla="*/ 79 h 213"/>
              <a:gd name="T112" fmla="*/ 172 w 190"/>
              <a:gd name="T113" fmla="*/ 1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0" h="213">
                <a:moveTo>
                  <a:pt x="81" y="168"/>
                </a:moveTo>
                <a:lnTo>
                  <a:pt x="80" y="170"/>
                </a:lnTo>
                <a:lnTo>
                  <a:pt x="78" y="173"/>
                </a:lnTo>
                <a:lnTo>
                  <a:pt x="76" y="175"/>
                </a:lnTo>
                <a:lnTo>
                  <a:pt x="75" y="177"/>
                </a:lnTo>
                <a:lnTo>
                  <a:pt x="74" y="179"/>
                </a:lnTo>
                <a:lnTo>
                  <a:pt x="75" y="180"/>
                </a:lnTo>
                <a:lnTo>
                  <a:pt x="75" y="181"/>
                </a:lnTo>
                <a:lnTo>
                  <a:pt x="76" y="182"/>
                </a:lnTo>
                <a:lnTo>
                  <a:pt x="77" y="184"/>
                </a:lnTo>
                <a:lnTo>
                  <a:pt x="78" y="184"/>
                </a:lnTo>
                <a:lnTo>
                  <a:pt x="80" y="182"/>
                </a:lnTo>
                <a:lnTo>
                  <a:pt x="80" y="180"/>
                </a:lnTo>
                <a:lnTo>
                  <a:pt x="80" y="177"/>
                </a:lnTo>
                <a:lnTo>
                  <a:pt x="81" y="175"/>
                </a:lnTo>
                <a:lnTo>
                  <a:pt x="81" y="173"/>
                </a:lnTo>
                <a:lnTo>
                  <a:pt x="81" y="170"/>
                </a:lnTo>
                <a:lnTo>
                  <a:pt x="81" y="168"/>
                </a:lnTo>
                <a:close/>
                <a:moveTo>
                  <a:pt x="70" y="162"/>
                </a:moveTo>
                <a:lnTo>
                  <a:pt x="70" y="163"/>
                </a:lnTo>
                <a:lnTo>
                  <a:pt x="70" y="164"/>
                </a:lnTo>
                <a:lnTo>
                  <a:pt x="69" y="165"/>
                </a:lnTo>
                <a:lnTo>
                  <a:pt x="69" y="165"/>
                </a:lnTo>
                <a:lnTo>
                  <a:pt x="69" y="166"/>
                </a:lnTo>
                <a:lnTo>
                  <a:pt x="70" y="166"/>
                </a:lnTo>
                <a:lnTo>
                  <a:pt x="71" y="165"/>
                </a:lnTo>
                <a:lnTo>
                  <a:pt x="72" y="164"/>
                </a:lnTo>
                <a:lnTo>
                  <a:pt x="72" y="163"/>
                </a:lnTo>
                <a:lnTo>
                  <a:pt x="71" y="162"/>
                </a:lnTo>
                <a:lnTo>
                  <a:pt x="70" y="162"/>
                </a:lnTo>
                <a:close/>
                <a:moveTo>
                  <a:pt x="66" y="104"/>
                </a:moveTo>
                <a:lnTo>
                  <a:pt x="65" y="104"/>
                </a:lnTo>
                <a:lnTo>
                  <a:pt x="63" y="110"/>
                </a:lnTo>
                <a:lnTo>
                  <a:pt x="61" y="119"/>
                </a:lnTo>
                <a:lnTo>
                  <a:pt x="59" y="128"/>
                </a:lnTo>
                <a:lnTo>
                  <a:pt x="58" y="136"/>
                </a:lnTo>
                <a:lnTo>
                  <a:pt x="59" y="143"/>
                </a:lnTo>
                <a:lnTo>
                  <a:pt x="62" y="150"/>
                </a:lnTo>
                <a:lnTo>
                  <a:pt x="65" y="137"/>
                </a:lnTo>
                <a:lnTo>
                  <a:pt x="70" y="122"/>
                </a:lnTo>
                <a:lnTo>
                  <a:pt x="73" y="106"/>
                </a:lnTo>
                <a:lnTo>
                  <a:pt x="71" y="105"/>
                </a:lnTo>
                <a:lnTo>
                  <a:pt x="69" y="104"/>
                </a:lnTo>
                <a:lnTo>
                  <a:pt x="66" y="104"/>
                </a:lnTo>
                <a:close/>
                <a:moveTo>
                  <a:pt x="84" y="103"/>
                </a:moveTo>
                <a:lnTo>
                  <a:pt x="80" y="107"/>
                </a:lnTo>
                <a:lnTo>
                  <a:pt x="76" y="115"/>
                </a:lnTo>
                <a:lnTo>
                  <a:pt x="74" y="122"/>
                </a:lnTo>
                <a:lnTo>
                  <a:pt x="72" y="130"/>
                </a:lnTo>
                <a:lnTo>
                  <a:pt x="69" y="130"/>
                </a:lnTo>
                <a:lnTo>
                  <a:pt x="68" y="139"/>
                </a:lnTo>
                <a:lnTo>
                  <a:pt x="65" y="149"/>
                </a:lnTo>
                <a:lnTo>
                  <a:pt x="65" y="158"/>
                </a:lnTo>
                <a:lnTo>
                  <a:pt x="68" y="158"/>
                </a:lnTo>
                <a:lnTo>
                  <a:pt x="69" y="158"/>
                </a:lnTo>
                <a:lnTo>
                  <a:pt x="70" y="160"/>
                </a:lnTo>
                <a:lnTo>
                  <a:pt x="71" y="160"/>
                </a:lnTo>
                <a:lnTo>
                  <a:pt x="72" y="161"/>
                </a:lnTo>
                <a:lnTo>
                  <a:pt x="76" y="141"/>
                </a:lnTo>
                <a:lnTo>
                  <a:pt x="80" y="121"/>
                </a:lnTo>
                <a:lnTo>
                  <a:pt x="84" y="103"/>
                </a:lnTo>
                <a:close/>
                <a:moveTo>
                  <a:pt x="54" y="100"/>
                </a:moveTo>
                <a:lnTo>
                  <a:pt x="53" y="100"/>
                </a:lnTo>
                <a:lnTo>
                  <a:pt x="51" y="106"/>
                </a:lnTo>
                <a:lnTo>
                  <a:pt x="50" y="113"/>
                </a:lnTo>
                <a:lnTo>
                  <a:pt x="50" y="119"/>
                </a:lnTo>
                <a:lnTo>
                  <a:pt x="47" y="125"/>
                </a:lnTo>
                <a:lnTo>
                  <a:pt x="48" y="126"/>
                </a:lnTo>
                <a:lnTo>
                  <a:pt x="49" y="127"/>
                </a:lnTo>
                <a:lnTo>
                  <a:pt x="49" y="128"/>
                </a:lnTo>
                <a:lnTo>
                  <a:pt x="50" y="130"/>
                </a:lnTo>
                <a:lnTo>
                  <a:pt x="51" y="131"/>
                </a:lnTo>
                <a:lnTo>
                  <a:pt x="52" y="132"/>
                </a:lnTo>
                <a:lnTo>
                  <a:pt x="57" y="117"/>
                </a:lnTo>
                <a:lnTo>
                  <a:pt x="60" y="101"/>
                </a:lnTo>
                <a:lnTo>
                  <a:pt x="59" y="100"/>
                </a:lnTo>
                <a:lnTo>
                  <a:pt x="57" y="100"/>
                </a:lnTo>
                <a:lnTo>
                  <a:pt x="54" y="100"/>
                </a:lnTo>
                <a:close/>
                <a:moveTo>
                  <a:pt x="10" y="85"/>
                </a:moveTo>
                <a:lnTo>
                  <a:pt x="11" y="88"/>
                </a:lnTo>
                <a:lnTo>
                  <a:pt x="12" y="89"/>
                </a:lnTo>
                <a:lnTo>
                  <a:pt x="14" y="91"/>
                </a:lnTo>
                <a:lnTo>
                  <a:pt x="16" y="92"/>
                </a:lnTo>
                <a:lnTo>
                  <a:pt x="17" y="92"/>
                </a:lnTo>
                <a:lnTo>
                  <a:pt x="18" y="91"/>
                </a:lnTo>
                <a:lnTo>
                  <a:pt x="20" y="91"/>
                </a:lnTo>
                <a:lnTo>
                  <a:pt x="21" y="90"/>
                </a:lnTo>
                <a:lnTo>
                  <a:pt x="22" y="89"/>
                </a:lnTo>
                <a:lnTo>
                  <a:pt x="24" y="89"/>
                </a:lnTo>
                <a:lnTo>
                  <a:pt x="25" y="91"/>
                </a:lnTo>
                <a:lnTo>
                  <a:pt x="26" y="92"/>
                </a:lnTo>
                <a:lnTo>
                  <a:pt x="27" y="94"/>
                </a:lnTo>
                <a:lnTo>
                  <a:pt x="27" y="96"/>
                </a:lnTo>
                <a:lnTo>
                  <a:pt x="26" y="98"/>
                </a:lnTo>
                <a:lnTo>
                  <a:pt x="25" y="100"/>
                </a:lnTo>
                <a:lnTo>
                  <a:pt x="30" y="107"/>
                </a:lnTo>
                <a:lnTo>
                  <a:pt x="37" y="115"/>
                </a:lnTo>
                <a:lnTo>
                  <a:pt x="44" y="121"/>
                </a:lnTo>
                <a:lnTo>
                  <a:pt x="45" y="112"/>
                </a:lnTo>
                <a:lnTo>
                  <a:pt x="46" y="105"/>
                </a:lnTo>
                <a:lnTo>
                  <a:pt x="48" y="96"/>
                </a:lnTo>
                <a:lnTo>
                  <a:pt x="47" y="95"/>
                </a:lnTo>
                <a:lnTo>
                  <a:pt x="46" y="95"/>
                </a:lnTo>
                <a:lnTo>
                  <a:pt x="45" y="95"/>
                </a:lnTo>
                <a:lnTo>
                  <a:pt x="44" y="95"/>
                </a:lnTo>
                <a:lnTo>
                  <a:pt x="41" y="97"/>
                </a:lnTo>
                <a:lnTo>
                  <a:pt x="41" y="101"/>
                </a:lnTo>
                <a:lnTo>
                  <a:pt x="40" y="105"/>
                </a:lnTo>
                <a:lnTo>
                  <a:pt x="39" y="108"/>
                </a:lnTo>
                <a:lnTo>
                  <a:pt x="38" y="112"/>
                </a:lnTo>
                <a:lnTo>
                  <a:pt x="35" y="108"/>
                </a:lnTo>
                <a:lnTo>
                  <a:pt x="35" y="103"/>
                </a:lnTo>
                <a:lnTo>
                  <a:pt x="36" y="97"/>
                </a:lnTo>
                <a:lnTo>
                  <a:pt x="36" y="92"/>
                </a:lnTo>
                <a:lnTo>
                  <a:pt x="30" y="90"/>
                </a:lnTo>
                <a:lnTo>
                  <a:pt x="24" y="88"/>
                </a:lnTo>
                <a:lnTo>
                  <a:pt x="17" y="85"/>
                </a:lnTo>
                <a:lnTo>
                  <a:pt x="10" y="85"/>
                </a:lnTo>
                <a:close/>
                <a:moveTo>
                  <a:pt x="107" y="71"/>
                </a:moveTo>
                <a:lnTo>
                  <a:pt x="106" y="74"/>
                </a:lnTo>
                <a:lnTo>
                  <a:pt x="102" y="77"/>
                </a:lnTo>
                <a:lnTo>
                  <a:pt x="100" y="79"/>
                </a:lnTo>
                <a:lnTo>
                  <a:pt x="98" y="81"/>
                </a:lnTo>
                <a:lnTo>
                  <a:pt x="95" y="83"/>
                </a:lnTo>
                <a:lnTo>
                  <a:pt x="94" y="85"/>
                </a:lnTo>
                <a:lnTo>
                  <a:pt x="94" y="86"/>
                </a:lnTo>
                <a:lnTo>
                  <a:pt x="95" y="86"/>
                </a:lnTo>
                <a:lnTo>
                  <a:pt x="95" y="88"/>
                </a:lnTo>
                <a:lnTo>
                  <a:pt x="88" y="104"/>
                </a:lnTo>
                <a:lnTo>
                  <a:pt x="83" y="120"/>
                </a:lnTo>
                <a:lnTo>
                  <a:pt x="82" y="130"/>
                </a:lnTo>
                <a:lnTo>
                  <a:pt x="80" y="140"/>
                </a:lnTo>
                <a:lnTo>
                  <a:pt x="77" y="151"/>
                </a:lnTo>
                <a:lnTo>
                  <a:pt x="76" y="164"/>
                </a:lnTo>
                <a:lnTo>
                  <a:pt x="78" y="165"/>
                </a:lnTo>
                <a:lnTo>
                  <a:pt x="78" y="165"/>
                </a:lnTo>
                <a:lnTo>
                  <a:pt x="80" y="165"/>
                </a:lnTo>
                <a:lnTo>
                  <a:pt x="80" y="164"/>
                </a:lnTo>
                <a:lnTo>
                  <a:pt x="81" y="164"/>
                </a:lnTo>
                <a:lnTo>
                  <a:pt x="82" y="164"/>
                </a:lnTo>
                <a:lnTo>
                  <a:pt x="83" y="165"/>
                </a:lnTo>
                <a:lnTo>
                  <a:pt x="85" y="158"/>
                </a:lnTo>
                <a:lnTo>
                  <a:pt x="86" y="153"/>
                </a:lnTo>
                <a:lnTo>
                  <a:pt x="87" y="148"/>
                </a:lnTo>
                <a:lnTo>
                  <a:pt x="90" y="145"/>
                </a:lnTo>
                <a:lnTo>
                  <a:pt x="89" y="143"/>
                </a:lnTo>
                <a:lnTo>
                  <a:pt x="89" y="142"/>
                </a:lnTo>
                <a:lnTo>
                  <a:pt x="89" y="141"/>
                </a:lnTo>
                <a:lnTo>
                  <a:pt x="89" y="139"/>
                </a:lnTo>
                <a:lnTo>
                  <a:pt x="90" y="137"/>
                </a:lnTo>
                <a:lnTo>
                  <a:pt x="92" y="132"/>
                </a:lnTo>
                <a:lnTo>
                  <a:pt x="93" y="126"/>
                </a:lnTo>
                <a:lnTo>
                  <a:pt x="95" y="121"/>
                </a:lnTo>
                <a:lnTo>
                  <a:pt x="95" y="120"/>
                </a:lnTo>
                <a:lnTo>
                  <a:pt x="95" y="120"/>
                </a:lnTo>
                <a:lnTo>
                  <a:pt x="95" y="119"/>
                </a:lnTo>
                <a:lnTo>
                  <a:pt x="95" y="118"/>
                </a:lnTo>
                <a:lnTo>
                  <a:pt x="97" y="112"/>
                </a:lnTo>
                <a:lnTo>
                  <a:pt x="99" y="104"/>
                </a:lnTo>
                <a:lnTo>
                  <a:pt x="102" y="97"/>
                </a:lnTo>
                <a:lnTo>
                  <a:pt x="102" y="90"/>
                </a:lnTo>
                <a:lnTo>
                  <a:pt x="106" y="83"/>
                </a:lnTo>
                <a:lnTo>
                  <a:pt x="108" y="77"/>
                </a:lnTo>
                <a:lnTo>
                  <a:pt x="107" y="71"/>
                </a:lnTo>
                <a:close/>
                <a:moveTo>
                  <a:pt x="128" y="57"/>
                </a:moveTo>
                <a:lnTo>
                  <a:pt x="123" y="58"/>
                </a:lnTo>
                <a:lnTo>
                  <a:pt x="120" y="60"/>
                </a:lnTo>
                <a:lnTo>
                  <a:pt x="117" y="62"/>
                </a:lnTo>
                <a:lnTo>
                  <a:pt x="113" y="66"/>
                </a:lnTo>
                <a:lnTo>
                  <a:pt x="114" y="68"/>
                </a:lnTo>
                <a:lnTo>
                  <a:pt x="116" y="69"/>
                </a:lnTo>
                <a:lnTo>
                  <a:pt x="116" y="71"/>
                </a:lnTo>
                <a:lnTo>
                  <a:pt x="116" y="73"/>
                </a:lnTo>
                <a:lnTo>
                  <a:pt x="110" y="84"/>
                </a:lnTo>
                <a:lnTo>
                  <a:pt x="107" y="96"/>
                </a:lnTo>
                <a:lnTo>
                  <a:pt x="102" y="107"/>
                </a:lnTo>
                <a:lnTo>
                  <a:pt x="97" y="122"/>
                </a:lnTo>
                <a:lnTo>
                  <a:pt x="93" y="137"/>
                </a:lnTo>
                <a:lnTo>
                  <a:pt x="93" y="139"/>
                </a:lnTo>
                <a:lnTo>
                  <a:pt x="93" y="141"/>
                </a:lnTo>
                <a:lnTo>
                  <a:pt x="94" y="143"/>
                </a:lnTo>
                <a:lnTo>
                  <a:pt x="93" y="145"/>
                </a:lnTo>
                <a:lnTo>
                  <a:pt x="92" y="145"/>
                </a:lnTo>
                <a:lnTo>
                  <a:pt x="90" y="145"/>
                </a:lnTo>
                <a:lnTo>
                  <a:pt x="90" y="146"/>
                </a:lnTo>
                <a:lnTo>
                  <a:pt x="88" y="155"/>
                </a:lnTo>
                <a:lnTo>
                  <a:pt x="88" y="164"/>
                </a:lnTo>
                <a:lnTo>
                  <a:pt x="86" y="172"/>
                </a:lnTo>
                <a:lnTo>
                  <a:pt x="85" y="173"/>
                </a:lnTo>
                <a:lnTo>
                  <a:pt x="84" y="173"/>
                </a:lnTo>
                <a:lnTo>
                  <a:pt x="84" y="174"/>
                </a:lnTo>
                <a:lnTo>
                  <a:pt x="83" y="176"/>
                </a:lnTo>
                <a:lnTo>
                  <a:pt x="83" y="178"/>
                </a:lnTo>
                <a:lnTo>
                  <a:pt x="82" y="180"/>
                </a:lnTo>
                <a:lnTo>
                  <a:pt x="83" y="181"/>
                </a:lnTo>
                <a:lnTo>
                  <a:pt x="84" y="182"/>
                </a:lnTo>
                <a:lnTo>
                  <a:pt x="85" y="185"/>
                </a:lnTo>
                <a:lnTo>
                  <a:pt x="86" y="185"/>
                </a:lnTo>
                <a:lnTo>
                  <a:pt x="85" y="187"/>
                </a:lnTo>
                <a:lnTo>
                  <a:pt x="84" y="188"/>
                </a:lnTo>
                <a:lnTo>
                  <a:pt x="83" y="190"/>
                </a:lnTo>
                <a:lnTo>
                  <a:pt x="82" y="191"/>
                </a:lnTo>
                <a:lnTo>
                  <a:pt x="81" y="193"/>
                </a:lnTo>
                <a:lnTo>
                  <a:pt x="82" y="193"/>
                </a:lnTo>
                <a:lnTo>
                  <a:pt x="83" y="194"/>
                </a:lnTo>
                <a:lnTo>
                  <a:pt x="83" y="196"/>
                </a:lnTo>
                <a:lnTo>
                  <a:pt x="84" y="196"/>
                </a:lnTo>
                <a:lnTo>
                  <a:pt x="98" y="156"/>
                </a:lnTo>
                <a:lnTo>
                  <a:pt x="113" y="117"/>
                </a:lnTo>
                <a:lnTo>
                  <a:pt x="111" y="105"/>
                </a:lnTo>
                <a:lnTo>
                  <a:pt x="114" y="93"/>
                </a:lnTo>
                <a:lnTo>
                  <a:pt x="119" y="81"/>
                </a:lnTo>
                <a:lnTo>
                  <a:pt x="124" y="69"/>
                </a:lnTo>
                <a:lnTo>
                  <a:pt x="128" y="57"/>
                </a:lnTo>
                <a:close/>
                <a:moveTo>
                  <a:pt x="135" y="48"/>
                </a:moveTo>
                <a:lnTo>
                  <a:pt x="133" y="49"/>
                </a:lnTo>
                <a:lnTo>
                  <a:pt x="131" y="50"/>
                </a:lnTo>
                <a:lnTo>
                  <a:pt x="130" y="52"/>
                </a:lnTo>
                <a:lnTo>
                  <a:pt x="128" y="54"/>
                </a:lnTo>
                <a:lnTo>
                  <a:pt x="128" y="56"/>
                </a:lnTo>
                <a:lnTo>
                  <a:pt x="129" y="56"/>
                </a:lnTo>
                <a:lnTo>
                  <a:pt x="132" y="55"/>
                </a:lnTo>
                <a:lnTo>
                  <a:pt x="134" y="54"/>
                </a:lnTo>
                <a:lnTo>
                  <a:pt x="135" y="53"/>
                </a:lnTo>
                <a:lnTo>
                  <a:pt x="136" y="50"/>
                </a:lnTo>
                <a:lnTo>
                  <a:pt x="136" y="49"/>
                </a:lnTo>
                <a:lnTo>
                  <a:pt x="135" y="48"/>
                </a:lnTo>
                <a:close/>
                <a:moveTo>
                  <a:pt x="143" y="47"/>
                </a:moveTo>
                <a:lnTo>
                  <a:pt x="141" y="54"/>
                </a:lnTo>
                <a:lnTo>
                  <a:pt x="137" y="58"/>
                </a:lnTo>
                <a:lnTo>
                  <a:pt x="133" y="62"/>
                </a:lnTo>
                <a:lnTo>
                  <a:pt x="134" y="64"/>
                </a:lnTo>
                <a:lnTo>
                  <a:pt x="135" y="64"/>
                </a:lnTo>
                <a:lnTo>
                  <a:pt x="135" y="66"/>
                </a:lnTo>
                <a:lnTo>
                  <a:pt x="132" y="67"/>
                </a:lnTo>
                <a:lnTo>
                  <a:pt x="131" y="68"/>
                </a:lnTo>
                <a:lnTo>
                  <a:pt x="130" y="70"/>
                </a:lnTo>
                <a:lnTo>
                  <a:pt x="130" y="72"/>
                </a:lnTo>
                <a:lnTo>
                  <a:pt x="130" y="74"/>
                </a:lnTo>
                <a:lnTo>
                  <a:pt x="130" y="77"/>
                </a:lnTo>
                <a:lnTo>
                  <a:pt x="129" y="78"/>
                </a:lnTo>
                <a:lnTo>
                  <a:pt x="126" y="78"/>
                </a:lnTo>
                <a:lnTo>
                  <a:pt x="125" y="78"/>
                </a:lnTo>
                <a:lnTo>
                  <a:pt x="124" y="79"/>
                </a:lnTo>
                <a:lnTo>
                  <a:pt x="123" y="80"/>
                </a:lnTo>
                <a:lnTo>
                  <a:pt x="122" y="81"/>
                </a:lnTo>
                <a:lnTo>
                  <a:pt x="120" y="81"/>
                </a:lnTo>
                <a:lnTo>
                  <a:pt x="121" y="84"/>
                </a:lnTo>
                <a:lnTo>
                  <a:pt x="120" y="88"/>
                </a:lnTo>
                <a:lnTo>
                  <a:pt x="119" y="91"/>
                </a:lnTo>
                <a:lnTo>
                  <a:pt x="117" y="92"/>
                </a:lnTo>
                <a:lnTo>
                  <a:pt x="118" y="95"/>
                </a:lnTo>
                <a:lnTo>
                  <a:pt x="117" y="97"/>
                </a:lnTo>
                <a:lnTo>
                  <a:pt x="116" y="100"/>
                </a:lnTo>
                <a:lnTo>
                  <a:pt x="114" y="102"/>
                </a:lnTo>
                <a:lnTo>
                  <a:pt x="113" y="104"/>
                </a:lnTo>
                <a:lnTo>
                  <a:pt x="113" y="106"/>
                </a:lnTo>
                <a:lnTo>
                  <a:pt x="114" y="107"/>
                </a:lnTo>
                <a:lnTo>
                  <a:pt x="117" y="109"/>
                </a:lnTo>
                <a:lnTo>
                  <a:pt x="125" y="89"/>
                </a:lnTo>
                <a:lnTo>
                  <a:pt x="136" y="69"/>
                </a:lnTo>
                <a:lnTo>
                  <a:pt x="147" y="48"/>
                </a:lnTo>
                <a:lnTo>
                  <a:pt x="146" y="49"/>
                </a:lnTo>
                <a:lnTo>
                  <a:pt x="145" y="48"/>
                </a:lnTo>
                <a:lnTo>
                  <a:pt x="144" y="48"/>
                </a:lnTo>
                <a:lnTo>
                  <a:pt x="144" y="47"/>
                </a:lnTo>
                <a:lnTo>
                  <a:pt x="143" y="47"/>
                </a:lnTo>
                <a:close/>
                <a:moveTo>
                  <a:pt x="146" y="38"/>
                </a:moveTo>
                <a:lnTo>
                  <a:pt x="144" y="41"/>
                </a:lnTo>
                <a:lnTo>
                  <a:pt x="143" y="42"/>
                </a:lnTo>
                <a:lnTo>
                  <a:pt x="141" y="44"/>
                </a:lnTo>
                <a:lnTo>
                  <a:pt x="142" y="45"/>
                </a:lnTo>
                <a:lnTo>
                  <a:pt x="144" y="44"/>
                </a:lnTo>
                <a:lnTo>
                  <a:pt x="145" y="43"/>
                </a:lnTo>
                <a:lnTo>
                  <a:pt x="146" y="42"/>
                </a:lnTo>
                <a:lnTo>
                  <a:pt x="146" y="40"/>
                </a:lnTo>
                <a:lnTo>
                  <a:pt x="146" y="38"/>
                </a:lnTo>
                <a:close/>
                <a:moveTo>
                  <a:pt x="156" y="30"/>
                </a:moveTo>
                <a:lnTo>
                  <a:pt x="154" y="33"/>
                </a:lnTo>
                <a:lnTo>
                  <a:pt x="153" y="36"/>
                </a:lnTo>
                <a:lnTo>
                  <a:pt x="152" y="38"/>
                </a:lnTo>
                <a:lnTo>
                  <a:pt x="149" y="42"/>
                </a:lnTo>
                <a:lnTo>
                  <a:pt x="152" y="41"/>
                </a:lnTo>
                <a:lnTo>
                  <a:pt x="154" y="40"/>
                </a:lnTo>
                <a:lnTo>
                  <a:pt x="155" y="37"/>
                </a:lnTo>
                <a:lnTo>
                  <a:pt x="156" y="36"/>
                </a:lnTo>
                <a:lnTo>
                  <a:pt x="157" y="34"/>
                </a:lnTo>
                <a:lnTo>
                  <a:pt x="157" y="32"/>
                </a:lnTo>
                <a:lnTo>
                  <a:pt x="156" y="30"/>
                </a:lnTo>
                <a:close/>
                <a:moveTo>
                  <a:pt x="182" y="0"/>
                </a:moveTo>
                <a:lnTo>
                  <a:pt x="184" y="0"/>
                </a:lnTo>
                <a:lnTo>
                  <a:pt x="185" y="1"/>
                </a:lnTo>
                <a:lnTo>
                  <a:pt x="188" y="1"/>
                </a:lnTo>
                <a:lnTo>
                  <a:pt x="189" y="1"/>
                </a:lnTo>
                <a:lnTo>
                  <a:pt x="190" y="4"/>
                </a:lnTo>
                <a:lnTo>
                  <a:pt x="189" y="6"/>
                </a:lnTo>
                <a:lnTo>
                  <a:pt x="189" y="7"/>
                </a:lnTo>
                <a:lnTo>
                  <a:pt x="186" y="8"/>
                </a:lnTo>
                <a:lnTo>
                  <a:pt x="185" y="8"/>
                </a:lnTo>
                <a:lnTo>
                  <a:pt x="184" y="9"/>
                </a:lnTo>
                <a:lnTo>
                  <a:pt x="183" y="10"/>
                </a:lnTo>
                <a:lnTo>
                  <a:pt x="159" y="41"/>
                </a:lnTo>
                <a:lnTo>
                  <a:pt x="138" y="74"/>
                </a:lnTo>
                <a:lnTo>
                  <a:pt x="121" y="112"/>
                </a:lnTo>
                <a:lnTo>
                  <a:pt x="106" y="151"/>
                </a:lnTo>
                <a:lnTo>
                  <a:pt x="92" y="191"/>
                </a:lnTo>
                <a:lnTo>
                  <a:pt x="93" y="194"/>
                </a:lnTo>
                <a:lnTo>
                  <a:pt x="93" y="198"/>
                </a:lnTo>
                <a:lnTo>
                  <a:pt x="92" y="200"/>
                </a:lnTo>
                <a:lnTo>
                  <a:pt x="92" y="202"/>
                </a:lnTo>
                <a:lnTo>
                  <a:pt x="92" y="206"/>
                </a:lnTo>
                <a:lnTo>
                  <a:pt x="89" y="206"/>
                </a:lnTo>
                <a:lnTo>
                  <a:pt x="87" y="208"/>
                </a:lnTo>
                <a:lnTo>
                  <a:pt x="86" y="210"/>
                </a:lnTo>
                <a:lnTo>
                  <a:pt x="85" y="211"/>
                </a:lnTo>
                <a:lnTo>
                  <a:pt x="84" y="213"/>
                </a:lnTo>
                <a:lnTo>
                  <a:pt x="78" y="204"/>
                </a:lnTo>
                <a:lnTo>
                  <a:pt x="75" y="194"/>
                </a:lnTo>
                <a:lnTo>
                  <a:pt x="71" y="184"/>
                </a:lnTo>
                <a:lnTo>
                  <a:pt x="64" y="170"/>
                </a:lnTo>
                <a:lnTo>
                  <a:pt x="58" y="156"/>
                </a:lnTo>
                <a:lnTo>
                  <a:pt x="57" y="154"/>
                </a:lnTo>
                <a:lnTo>
                  <a:pt x="54" y="153"/>
                </a:lnTo>
                <a:lnTo>
                  <a:pt x="52" y="151"/>
                </a:lnTo>
                <a:lnTo>
                  <a:pt x="44" y="133"/>
                </a:lnTo>
                <a:lnTo>
                  <a:pt x="32" y="117"/>
                </a:lnTo>
                <a:lnTo>
                  <a:pt x="17" y="104"/>
                </a:lnTo>
                <a:lnTo>
                  <a:pt x="3" y="91"/>
                </a:lnTo>
                <a:lnTo>
                  <a:pt x="2" y="89"/>
                </a:lnTo>
                <a:lnTo>
                  <a:pt x="2" y="85"/>
                </a:lnTo>
                <a:lnTo>
                  <a:pt x="1" y="83"/>
                </a:lnTo>
                <a:lnTo>
                  <a:pt x="0" y="81"/>
                </a:lnTo>
                <a:lnTo>
                  <a:pt x="2" y="79"/>
                </a:lnTo>
                <a:lnTo>
                  <a:pt x="4" y="77"/>
                </a:lnTo>
                <a:lnTo>
                  <a:pt x="6" y="74"/>
                </a:lnTo>
                <a:lnTo>
                  <a:pt x="26" y="79"/>
                </a:lnTo>
                <a:lnTo>
                  <a:pt x="42" y="85"/>
                </a:lnTo>
                <a:lnTo>
                  <a:pt x="59" y="92"/>
                </a:lnTo>
                <a:lnTo>
                  <a:pt x="75" y="96"/>
                </a:lnTo>
                <a:lnTo>
                  <a:pt x="105" y="67"/>
                </a:lnTo>
                <a:lnTo>
                  <a:pt x="137" y="38"/>
                </a:lnTo>
                <a:lnTo>
                  <a:pt x="172" y="12"/>
                </a:lnTo>
                <a:lnTo>
                  <a:pt x="174" y="10"/>
                </a:lnTo>
                <a:lnTo>
                  <a:pt x="177" y="7"/>
                </a:lnTo>
                <a:lnTo>
                  <a:pt x="179" y="4"/>
                </a:lnTo>
                <a:lnTo>
                  <a:pt x="182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64253" y="434598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9" name="Freeform 527"/>
          <p:cNvSpPr>
            <a:spLocks noEditPoints="1"/>
          </p:cNvSpPr>
          <p:nvPr/>
        </p:nvSpPr>
        <p:spPr bwMode="auto">
          <a:xfrm>
            <a:off x="8561042" y="2037096"/>
            <a:ext cx="1815014" cy="2034729"/>
          </a:xfrm>
          <a:custGeom>
            <a:avLst/>
            <a:gdLst>
              <a:gd name="T0" fmla="*/ 74 w 190"/>
              <a:gd name="T1" fmla="*/ 179 h 213"/>
              <a:gd name="T2" fmla="*/ 80 w 190"/>
              <a:gd name="T3" fmla="*/ 182 h 213"/>
              <a:gd name="T4" fmla="*/ 81 w 190"/>
              <a:gd name="T5" fmla="*/ 168 h 213"/>
              <a:gd name="T6" fmla="*/ 69 w 190"/>
              <a:gd name="T7" fmla="*/ 166 h 213"/>
              <a:gd name="T8" fmla="*/ 70 w 190"/>
              <a:gd name="T9" fmla="*/ 162 h 213"/>
              <a:gd name="T10" fmla="*/ 58 w 190"/>
              <a:gd name="T11" fmla="*/ 136 h 213"/>
              <a:gd name="T12" fmla="*/ 71 w 190"/>
              <a:gd name="T13" fmla="*/ 105 h 213"/>
              <a:gd name="T14" fmla="*/ 74 w 190"/>
              <a:gd name="T15" fmla="*/ 122 h 213"/>
              <a:gd name="T16" fmla="*/ 68 w 190"/>
              <a:gd name="T17" fmla="*/ 158 h 213"/>
              <a:gd name="T18" fmla="*/ 80 w 190"/>
              <a:gd name="T19" fmla="*/ 121 h 213"/>
              <a:gd name="T20" fmla="*/ 50 w 190"/>
              <a:gd name="T21" fmla="*/ 119 h 213"/>
              <a:gd name="T22" fmla="*/ 51 w 190"/>
              <a:gd name="T23" fmla="*/ 131 h 213"/>
              <a:gd name="T24" fmla="*/ 54 w 190"/>
              <a:gd name="T25" fmla="*/ 100 h 213"/>
              <a:gd name="T26" fmla="*/ 17 w 190"/>
              <a:gd name="T27" fmla="*/ 92 h 213"/>
              <a:gd name="T28" fmla="*/ 25 w 190"/>
              <a:gd name="T29" fmla="*/ 91 h 213"/>
              <a:gd name="T30" fmla="*/ 30 w 190"/>
              <a:gd name="T31" fmla="*/ 107 h 213"/>
              <a:gd name="T32" fmla="*/ 47 w 190"/>
              <a:gd name="T33" fmla="*/ 95 h 213"/>
              <a:gd name="T34" fmla="*/ 40 w 190"/>
              <a:gd name="T35" fmla="*/ 105 h 213"/>
              <a:gd name="T36" fmla="*/ 36 w 190"/>
              <a:gd name="T37" fmla="*/ 92 h 213"/>
              <a:gd name="T38" fmla="*/ 106 w 190"/>
              <a:gd name="T39" fmla="*/ 74 h 213"/>
              <a:gd name="T40" fmla="*/ 94 w 190"/>
              <a:gd name="T41" fmla="*/ 86 h 213"/>
              <a:gd name="T42" fmla="*/ 80 w 190"/>
              <a:gd name="T43" fmla="*/ 140 h 213"/>
              <a:gd name="T44" fmla="*/ 80 w 190"/>
              <a:gd name="T45" fmla="*/ 164 h 213"/>
              <a:gd name="T46" fmla="*/ 87 w 190"/>
              <a:gd name="T47" fmla="*/ 148 h 213"/>
              <a:gd name="T48" fmla="*/ 90 w 190"/>
              <a:gd name="T49" fmla="*/ 137 h 213"/>
              <a:gd name="T50" fmla="*/ 95 w 190"/>
              <a:gd name="T51" fmla="*/ 119 h 213"/>
              <a:gd name="T52" fmla="*/ 106 w 190"/>
              <a:gd name="T53" fmla="*/ 83 h 213"/>
              <a:gd name="T54" fmla="*/ 117 w 190"/>
              <a:gd name="T55" fmla="*/ 62 h 213"/>
              <a:gd name="T56" fmla="*/ 110 w 190"/>
              <a:gd name="T57" fmla="*/ 84 h 213"/>
              <a:gd name="T58" fmla="*/ 93 w 190"/>
              <a:gd name="T59" fmla="*/ 141 h 213"/>
              <a:gd name="T60" fmla="*/ 88 w 190"/>
              <a:gd name="T61" fmla="*/ 155 h 213"/>
              <a:gd name="T62" fmla="*/ 83 w 190"/>
              <a:gd name="T63" fmla="*/ 176 h 213"/>
              <a:gd name="T64" fmla="*/ 86 w 190"/>
              <a:gd name="T65" fmla="*/ 185 h 213"/>
              <a:gd name="T66" fmla="*/ 82 w 190"/>
              <a:gd name="T67" fmla="*/ 193 h 213"/>
              <a:gd name="T68" fmla="*/ 111 w 190"/>
              <a:gd name="T69" fmla="*/ 105 h 213"/>
              <a:gd name="T70" fmla="*/ 133 w 190"/>
              <a:gd name="T71" fmla="*/ 49 h 213"/>
              <a:gd name="T72" fmla="*/ 132 w 190"/>
              <a:gd name="T73" fmla="*/ 55 h 213"/>
              <a:gd name="T74" fmla="*/ 143 w 190"/>
              <a:gd name="T75" fmla="*/ 47 h 213"/>
              <a:gd name="T76" fmla="*/ 135 w 190"/>
              <a:gd name="T77" fmla="*/ 66 h 213"/>
              <a:gd name="T78" fmla="*/ 130 w 190"/>
              <a:gd name="T79" fmla="*/ 77 h 213"/>
              <a:gd name="T80" fmla="*/ 122 w 190"/>
              <a:gd name="T81" fmla="*/ 81 h 213"/>
              <a:gd name="T82" fmla="*/ 118 w 190"/>
              <a:gd name="T83" fmla="*/ 95 h 213"/>
              <a:gd name="T84" fmla="*/ 114 w 190"/>
              <a:gd name="T85" fmla="*/ 107 h 213"/>
              <a:gd name="T86" fmla="*/ 145 w 190"/>
              <a:gd name="T87" fmla="*/ 48 h 213"/>
              <a:gd name="T88" fmla="*/ 143 w 190"/>
              <a:gd name="T89" fmla="*/ 42 h 213"/>
              <a:gd name="T90" fmla="*/ 146 w 190"/>
              <a:gd name="T91" fmla="*/ 40 h 213"/>
              <a:gd name="T92" fmla="*/ 149 w 190"/>
              <a:gd name="T93" fmla="*/ 42 h 213"/>
              <a:gd name="T94" fmla="*/ 157 w 190"/>
              <a:gd name="T95" fmla="*/ 32 h 213"/>
              <a:gd name="T96" fmla="*/ 189 w 190"/>
              <a:gd name="T97" fmla="*/ 1 h 213"/>
              <a:gd name="T98" fmla="*/ 184 w 190"/>
              <a:gd name="T99" fmla="*/ 9 h 213"/>
              <a:gd name="T100" fmla="*/ 92 w 190"/>
              <a:gd name="T101" fmla="*/ 191 h 213"/>
              <a:gd name="T102" fmla="*/ 89 w 190"/>
              <a:gd name="T103" fmla="*/ 206 h 213"/>
              <a:gd name="T104" fmla="*/ 75 w 190"/>
              <a:gd name="T105" fmla="*/ 194 h 213"/>
              <a:gd name="T106" fmla="*/ 52 w 190"/>
              <a:gd name="T107" fmla="*/ 151 h 213"/>
              <a:gd name="T108" fmla="*/ 2 w 190"/>
              <a:gd name="T109" fmla="*/ 85 h 213"/>
              <a:gd name="T110" fmla="*/ 26 w 190"/>
              <a:gd name="T111" fmla="*/ 79 h 213"/>
              <a:gd name="T112" fmla="*/ 172 w 190"/>
              <a:gd name="T113" fmla="*/ 12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0" h="213">
                <a:moveTo>
                  <a:pt x="81" y="168"/>
                </a:moveTo>
                <a:lnTo>
                  <a:pt x="80" y="170"/>
                </a:lnTo>
                <a:lnTo>
                  <a:pt x="78" y="173"/>
                </a:lnTo>
                <a:lnTo>
                  <a:pt x="76" y="175"/>
                </a:lnTo>
                <a:lnTo>
                  <a:pt x="75" y="177"/>
                </a:lnTo>
                <a:lnTo>
                  <a:pt x="74" y="179"/>
                </a:lnTo>
                <a:lnTo>
                  <a:pt x="75" y="180"/>
                </a:lnTo>
                <a:lnTo>
                  <a:pt x="75" y="181"/>
                </a:lnTo>
                <a:lnTo>
                  <a:pt x="76" y="182"/>
                </a:lnTo>
                <a:lnTo>
                  <a:pt x="77" y="184"/>
                </a:lnTo>
                <a:lnTo>
                  <a:pt x="78" y="184"/>
                </a:lnTo>
                <a:lnTo>
                  <a:pt x="80" y="182"/>
                </a:lnTo>
                <a:lnTo>
                  <a:pt x="80" y="180"/>
                </a:lnTo>
                <a:lnTo>
                  <a:pt x="80" y="177"/>
                </a:lnTo>
                <a:lnTo>
                  <a:pt x="81" y="175"/>
                </a:lnTo>
                <a:lnTo>
                  <a:pt x="81" y="173"/>
                </a:lnTo>
                <a:lnTo>
                  <a:pt x="81" y="170"/>
                </a:lnTo>
                <a:lnTo>
                  <a:pt x="81" y="168"/>
                </a:lnTo>
                <a:close/>
                <a:moveTo>
                  <a:pt x="70" y="162"/>
                </a:moveTo>
                <a:lnTo>
                  <a:pt x="70" y="163"/>
                </a:lnTo>
                <a:lnTo>
                  <a:pt x="70" y="164"/>
                </a:lnTo>
                <a:lnTo>
                  <a:pt x="69" y="165"/>
                </a:lnTo>
                <a:lnTo>
                  <a:pt x="69" y="165"/>
                </a:lnTo>
                <a:lnTo>
                  <a:pt x="69" y="166"/>
                </a:lnTo>
                <a:lnTo>
                  <a:pt x="70" y="166"/>
                </a:lnTo>
                <a:lnTo>
                  <a:pt x="71" y="165"/>
                </a:lnTo>
                <a:lnTo>
                  <a:pt x="72" y="164"/>
                </a:lnTo>
                <a:lnTo>
                  <a:pt x="72" y="163"/>
                </a:lnTo>
                <a:lnTo>
                  <a:pt x="71" y="162"/>
                </a:lnTo>
                <a:lnTo>
                  <a:pt x="70" y="162"/>
                </a:lnTo>
                <a:close/>
                <a:moveTo>
                  <a:pt x="66" y="104"/>
                </a:moveTo>
                <a:lnTo>
                  <a:pt x="65" y="104"/>
                </a:lnTo>
                <a:lnTo>
                  <a:pt x="63" y="110"/>
                </a:lnTo>
                <a:lnTo>
                  <a:pt x="61" y="119"/>
                </a:lnTo>
                <a:lnTo>
                  <a:pt x="59" y="128"/>
                </a:lnTo>
                <a:lnTo>
                  <a:pt x="58" y="136"/>
                </a:lnTo>
                <a:lnTo>
                  <a:pt x="59" y="143"/>
                </a:lnTo>
                <a:lnTo>
                  <a:pt x="62" y="150"/>
                </a:lnTo>
                <a:lnTo>
                  <a:pt x="65" y="137"/>
                </a:lnTo>
                <a:lnTo>
                  <a:pt x="70" y="122"/>
                </a:lnTo>
                <a:lnTo>
                  <a:pt x="73" y="106"/>
                </a:lnTo>
                <a:lnTo>
                  <a:pt x="71" y="105"/>
                </a:lnTo>
                <a:lnTo>
                  <a:pt x="69" y="104"/>
                </a:lnTo>
                <a:lnTo>
                  <a:pt x="66" y="104"/>
                </a:lnTo>
                <a:close/>
                <a:moveTo>
                  <a:pt x="84" y="103"/>
                </a:moveTo>
                <a:lnTo>
                  <a:pt x="80" y="107"/>
                </a:lnTo>
                <a:lnTo>
                  <a:pt x="76" y="115"/>
                </a:lnTo>
                <a:lnTo>
                  <a:pt x="74" y="122"/>
                </a:lnTo>
                <a:lnTo>
                  <a:pt x="72" y="130"/>
                </a:lnTo>
                <a:lnTo>
                  <a:pt x="69" y="130"/>
                </a:lnTo>
                <a:lnTo>
                  <a:pt x="68" y="139"/>
                </a:lnTo>
                <a:lnTo>
                  <a:pt x="65" y="149"/>
                </a:lnTo>
                <a:lnTo>
                  <a:pt x="65" y="158"/>
                </a:lnTo>
                <a:lnTo>
                  <a:pt x="68" y="158"/>
                </a:lnTo>
                <a:lnTo>
                  <a:pt x="69" y="158"/>
                </a:lnTo>
                <a:lnTo>
                  <a:pt x="70" y="160"/>
                </a:lnTo>
                <a:lnTo>
                  <a:pt x="71" y="160"/>
                </a:lnTo>
                <a:lnTo>
                  <a:pt x="72" y="161"/>
                </a:lnTo>
                <a:lnTo>
                  <a:pt x="76" y="141"/>
                </a:lnTo>
                <a:lnTo>
                  <a:pt x="80" y="121"/>
                </a:lnTo>
                <a:lnTo>
                  <a:pt x="84" y="103"/>
                </a:lnTo>
                <a:close/>
                <a:moveTo>
                  <a:pt x="54" y="100"/>
                </a:moveTo>
                <a:lnTo>
                  <a:pt x="53" y="100"/>
                </a:lnTo>
                <a:lnTo>
                  <a:pt x="51" y="106"/>
                </a:lnTo>
                <a:lnTo>
                  <a:pt x="50" y="113"/>
                </a:lnTo>
                <a:lnTo>
                  <a:pt x="50" y="119"/>
                </a:lnTo>
                <a:lnTo>
                  <a:pt x="47" y="125"/>
                </a:lnTo>
                <a:lnTo>
                  <a:pt x="48" y="126"/>
                </a:lnTo>
                <a:lnTo>
                  <a:pt x="49" y="127"/>
                </a:lnTo>
                <a:lnTo>
                  <a:pt x="49" y="128"/>
                </a:lnTo>
                <a:lnTo>
                  <a:pt x="50" y="130"/>
                </a:lnTo>
                <a:lnTo>
                  <a:pt x="51" y="131"/>
                </a:lnTo>
                <a:lnTo>
                  <a:pt x="52" y="132"/>
                </a:lnTo>
                <a:lnTo>
                  <a:pt x="57" y="117"/>
                </a:lnTo>
                <a:lnTo>
                  <a:pt x="60" y="101"/>
                </a:lnTo>
                <a:lnTo>
                  <a:pt x="59" y="100"/>
                </a:lnTo>
                <a:lnTo>
                  <a:pt x="57" y="100"/>
                </a:lnTo>
                <a:lnTo>
                  <a:pt x="54" y="100"/>
                </a:lnTo>
                <a:close/>
                <a:moveTo>
                  <a:pt x="10" y="85"/>
                </a:moveTo>
                <a:lnTo>
                  <a:pt x="11" y="88"/>
                </a:lnTo>
                <a:lnTo>
                  <a:pt x="12" y="89"/>
                </a:lnTo>
                <a:lnTo>
                  <a:pt x="14" y="91"/>
                </a:lnTo>
                <a:lnTo>
                  <a:pt x="16" y="92"/>
                </a:lnTo>
                <a:lnTo>
                  <a:pt x="17" y="92"/>
                </a:lnTo>
                <a:lnTo>
                  <a:pt x="18" y="91"/>
                </a:lnTo>
                <a:lnTo>
                  <a:pt x="20" y="91"/>
                </a:lnTo>
                <a:lnTo>
                  <a:pt x="21" y="90"/>
                </a:lnTo>
                <a:lnTo>
                  <a:pt x="22" y="89"/>
                </a:lnTo>
                <a:lnTo>
                  <a:pt x="24" y="89"/>
                </a:lnTo>
                <a:lnTo>
                  <a:pt x="25" y="91"/>
                </a:lnTo>
                <a:lnTo>
                  <a:pt x="26" y="92"/>
                </a:lnTo>
                <a:lnTo>
                  <a:pt x="27" y="94"/>
                </a:lnTo>
                <a:lnTo>
                  <a:pt x="27" y="96"/>
                </a:lnTo>
                <a:lnTo>
                  <a:pt x="26" y="98"/>
                </a:lnTo>
                <a:lnTo>
                  <a:pt x="25" y="100"/>
                </a:lnTo>
                <a:lnTo>
                  <a:pt x="30" y="107"/>
                </a:lnTo>
                <a:lnTo>
                  <a:pt x="37" y="115"/>
                </a:lnTo>
                <a:lnTo>
                  <a:pt x="44" y="121"/>
                </a:lnTo>
                <a:lnTo>
                  <a:pt x="45" y="112"/>
                </a:lnTo>
                <a:lnTo>
                  <a:pt x="46" y="105"/>
                </a:lnTo>
                <a:lnTo>
                  <a:pt x="48" y="96"/>
                </a:lnTo>
                <a:lnTo>
                  <a:pt x="47" y="95"/>
                </a:lnTo>
                <a:lnTo>
                  <a:pt x="46" y="95"/>
                </a:lnTo>
                <a:lnTo>
                  <a:pt x="45" y="95"/>
                </a:lnTo>
                <a:lnTo>
                  <a:pt x="44" y="95"/>
                </a:lnTo>
                <a:lnTo>
                  <a:pt x="41" y="97"/>
                </a:lnTo>
                <a:lnTo>
                  <a:pt x="41" y="101"/>
                </a:lnTo>
                <a:lnTo>
                  <a:pt x="40" y="105"/>
                </a:lnTo>
                <a:lnTo>
                  <a:pt x="39" y="108"/>
                </a:lnTo>
                <a:lnTo>
                  <a:pt x="38" y="112"/>
                </a:lnTo>
                <a:lnTo>
                  <a:pt x="35" y="108"/>
                </a:lnTo>
                <a:lnTo>
                  <a:pt x="35" y="103"/>
                </a:lnTo>
                <a:lnTo>
                  <a:pt x="36" y="97"/>
                </a:lnTo>
                <a:lnTo>
                  <a:pt x="36" y="92"/>
                </a:lnTo>
                <a:lnTo>
                  <a:pt x="30" y="90"/>
                </a:lnTo>
                <a:lnTo>
                  <a:pt x="24" y="88"/>
                </a:lnTo>
                <a:lnTo>
                  <a:pt x="17" y="85"/>
                </a:lnTo>
                <a:lnTo>
                  <a:pt x="10" y="85"/>
                </a:lnTo>
                <a:close/>
                <a:moveTo>
                  <a:pt x="107" y="71"/>
                </a:moveTo>
                <a:lnTo>
                  <a:pt x="106" y="74"/>
                </a:lnTo>
                <a:lnTo>
                  <a:pt x="102" y="77"/>
                </a:lnTo>
                <a:lnTo>
                  <a:pt x="100" y="79"/>
                </a:lnTo>
                <a:lnTo>
                  <a:pt x="98" y="81"/>
                </a:lnTo>
                <a:lnTo>
                  <a:pt x="95" y="83"/>
                </a:lnTo>
                <a:lnTo>
                  <a:pt x="94" y="85"/>
                </a:lnTo>
                <a:lnTo>
                  <a:pt x="94" y="86"/>
                </a:lnTo>
                <a:lnTo>
                  <a:pt x="95" y="86"/>
                </a:lnTo>
                <a:lnTo>
                  <a:pt x="95" y="88"/>
                </a:lnTo>
                <a:lnTo>
                  <a:pt x="88" y="104"/>
                </a:lnTo>
                <a:lnTo>
                  <a:pt x="83" y="120"/>
                </a:lnTo>
                <a:lnTo>
                  <a:pt x="82" y="130"/>
                </a:lnTo>
                <a:lnTo>
                  <a:pt x="80" y="140"/>
                </a:lnTo>
                <a:lnTo>
                  <a:pt x="77" y="151"/>
                </a:lnTo>
                <a:lnTo>
                  <a:pt x="76" y="164"/>
                </a:lnTo>
                <a:lnTo>
                  <a:pt x="78" y="165"/>
                </a:lnTo>
                <a:lnTo>
                  <a:pt x="78" y="165"/>
                </a:lnTo>
                <a:lnTo>
                  <a:pt x="80" y="165"/>
                </a:lnTo>
                <a:lnTo>
                  <a:pt x="80" y="164"/>
                </a:lnTo>
                <a:lnTo>
                  <a:pt x="81" y="164"/>
                </a:lnTo>
                <a:lnTo>
                  <a:pt x="82" y="164"/>
                </a:lnTo>
                <a:lnTo>
                  <a:pt x="83" y="165"/>
                </a:lnTo>
                <a:lnTo>
                  <a:pt x="85" y="158"/>
                </a:lnTo>
                <a:lnTo>
                  <a:pt x="86" y="153"/>
                </a:lnTo>
                <a:lnTo>
                  <a:pt x="87" y="148"/>
                </a:lnTo>
                <a:lnTo>
                  <a:pt x="90" y="145"/>
                </a:lnTo>
                <a:lnTo>
                  <a:pt x="89" y="143"/>
                </a:lnTo>
                <a:lnTo>
                  <a:pt x="89" y="142"/>
                </a:lnTo>
                <a:lnTo>
                  <a:pt x="89" y="141"/>
                </a:lnTo>
                <a:lnTo>
                  <a:pt x="89" y="139"/>
                </a:lnTo>
                <a:lnTo>
                  <a:pt x="90" y="137"/>
                </a:lnTo>
                <a:lnTo>
                  <a:pt x="92" y="132"/>
                </a:lnTo>
                <a:lnTo>
                  <a:pt x="93" y="126"/>
                </a:lnTo>
                <a:lnTo>
                  <a:pt x="95" y="121"/>
                </a:lnTo>
                <a:lnTo>
                  <a:pt x="95" y="120"/>
                </a:lnTo>
                <a:lnTo>
                  <a:pt x="95" y="120"/>
                </a:lnTo>
                <a:lnTo>
                  <a:pt x="95" y="119"/>
                </a:lnTo>
                <a:lnTo>
                  <a:pt x="95" y="118"/>
                </a:lnTo>
                <a:lnTo>
                  <a:pt x="97" y="112"/>
                </a:lnTo>
                <a:lnTo>
                  <a:pt x="99" y="104"/>
                </a:lnTo>
                <a:lnTo>
                  <a:pt x="102" y="97"/>
                </a:lnTo>
                <a:lnTo>
                  <a:pt x="102" y="90"/>
                </a:lnTo>
                <a:lnTo>
                  <a:pt x="106" y="83"/>
                </a:lnTo>
                <a:lnTo>
                  <a:pt x="108" y="77"/>
                </a:lnTo>
                <a:lnTo>
                  <a:pt x="107" y="71"/>
                </a:lnTo>
                <a:close/>
                <a:moveTo>
                  <a:pt x="128" y="57"/>
                </a:moveTo>
                <a:lnTo>
                  <a:pt x="123" y="58"/>
                </a:lnTo>
                <a:lnTo>
                  <a:pt x="120" y="60"/>
                </a:lnTo>
                <a:lnTo>
                  <a:pt x="117" y="62"/>
                </a:lnTo>
                <a:lnTo>
                  <a:pt x="113" y="66"/>
                </a:lnTo>
                <a:lnTo>
                  <a:pt x="114" y="68"/>
                </a:lnTo>
                <a:lnTo>
                  <a:pt x="116" y="69"/>
                </a:lnTo>
                <a:lnTo>
                  <a:pt x="116" y="71"/>
                </a:lnTo>
                <a:lnTo>
                  <a:pt x="116" y="73"/>
                </a:lnTo>
                <a:lnTo>
                  <a:pt x="110" y="84"/>
                </a:lnTo>
                <a:lnTo>
                  <a:pt x="107" y="96"/>
                </a:lnTo>
                <a:lnTo>
                  <a:pt x="102" y="107"/>
                </a:lnTo>
                <a:lnTo>
                  <a:pt x="97" y="122"/>
                </a:lnTo>
                <a:lnTo>
                  <a:pt x="93" y="137"/>
                </a:lnTo>
                <a:lnTo>
                  <a:pt x="93" y="139"/>
                </a:lnTo>
                <a:lnTo>
                  <a:pt x="93" y="141"/>
                </a:lnTo>
                <a:lnTo>
                  <a:pt x="94" y="143"/>
                </a:lnTo>
                <a:lnTo>
                  <a:pt x="93" y="145"/>
                </a:lnTo>
                <a:lnTo>
                  <a:pt x="92" y="145"/>
                </a:lnTo>
                <a:lnTo>
                  <a:pt x="90" y="145"/>
                </a:lnTo>
                <a:lnTo>
                  <a:pt x="90" y="146"/>
                </a:lnTo>
                <a:lnTo>
                  <a:pt x="88" y="155"/>
                </a:lnTo>
                <a:lnTo>
                  <a:pt x="88" y="164"/>
                </a:lnTo>
                <a:lnTo>
                  <a:pt x="86" y="172"/>
                </a:lnTo>
                <a:lnTo>
                  <a:pt x="85" y="173"/>
                </a:lnTo>
                <a:lnTo>
                  <a:pt x="84" y="173"/>
                </a:lnTo>
                <a:lnTo>
                  <a:pt x="84" y="174"/>
                </a:lnTo>
                <a:lnTo>
                  <a:pt x="83" y="176"/>
                </a:lnTo>
                <a:lnTo>
                  <a:pt x="83" y="178"/>
                </a:lnTo>
                <a:lnTo>
                  <a:pt x="82" y="180"/>
                </a:lnTo>
                <a:lnTo>
                  <a:pt x="83" y="181"/>
                </a:lnTo>
                <a:lnTo>
                  <a:pt x="84" y="182"/>
                </a:lnTo>
                <a:lnTo>
                  <a:pt x="85" y="185"/>
                </a:lnTo>
                <a:lnTo>
                  <a:pt x="86" y="185"/>
                </a:lnTo>
                <a:lnTo>
                  <a:pt x="85" y="187"/>
                </a:lnTo>
                <a:lnTo>
                  <a:pt x="84" y="188"/>
                </a:lnTo>
                <a:lnTo>
                  <a:pt x="83" y="190"/>
                </a:lnTo>
                <a:lnTo>
                  <a:pt x="82" y="191"/>
                </a:lnTo>
                <a:lnTo>
                  <a:pt x="81" y="193"/>
                </a:lnTo>
                <a:lnTo>
                  <a:pt x="82" y="193"/>
                </a:lnTo>
                <a:lnTo>
                  <a:pt x="83" y="194"/>
                </a:lnTo>
                <a:lnTo>
                  <a:pt x="83" y="196"/>
                </a:lnTo>
                <a:lnTo>
                  <a:pt x="84" y="196"/>
                </a:lnTo>
                <a:lnTo>
                  <a:pt x="98" y="156"/>
                </a:lnTo>
                <a:lnTo>
                  <a:pt x="113" y="117"/>
                </a:lnTo>
                <a:lnTo>
                  <a:pt x="111" y="105"/>
                </a:lnTo>
                <a:lnTo>
                  <a:pt x="114" y="93"/>
                </a:lnTo>
                <a:lnTo>
                  <a:pt x="119" y="81"/>
                </a:lnTo>
                <a:lnTo>
                  <a:pt x="124" y="69"/>
                </a:lnTo>
                <a:lnTo>
                  <a:pt x="128" y="57"/>
                </a:lnTo>
                <a:close/>
                <a:moveTo>
                  <a:pt x="135" y="48"/>
                </a:moveTo>
                <a:lnTo>
                  <a:pt x="133" y="49"/>
                </a:lnTo>
                <a:lnTo>
                  <a:pt x="131" y="50"/>
                </a:lnTo>
                <a:lnTo>
                  <a:pt x="130" y="52"/>
                </a:lnTo>
                <a:lnTo>
                  <a:pt x="128" y="54"/>
                </a:lnTo>
                <a:lnTo>
                  <a:pt x="128" y="56"/>
                </a:lnTo>
                <a:lnTo>
                  <a:pt x="129" y="56"/>
                </a:lnTo>
                <a:lnTo>
                  <a:pt x="132" y="55"/>
                </a:lnTo>
                <a:lnTo>
                  <a:pt x="134" y="54"/>
                </a:lnTo>
                <a:lnTo>
                  <a:pt x="135" y="53"/>
                </a:lnTo>
                <a:lnTo>
                  <a:pt x="136" y="50"/>
                </a:lnTo>
                <a:lnTo>
                  <a:pt x="136" y="49"/>
                </a:lnTo>
                <a:lnTo>
                  <a:pt x="135" y="48"/>
                </a:lnTo>
                <a:close/>
                <a:moveTo>
                  <a:pt x="143" y="47"/>
                </a:moveTo>
                <a:lnTo>
                  <a:pt x="141" y="54"/>
                </a:lnTo>
                <a:lnTo>
                  <a:pt x="137" y="58"/>
                </a:lnTo>
                <a:lnTo>
                  <a:pt x="133" y="62"/>
                </a:lnTo>
                <a:lnTo>
                  <a:pt x="134" y="64"/>
                </a:lnTo>
                <a:lnTo>
                  <a:pt x="135" y="64"/>
                </a:lnTo>
                <a:lnTo>
                  <a:pt x="135" y="66"/>
                </a:lnTo>
                <a:lnTo>
                  <a:pt x="132" y="67"/>
                </a:lnTo>
                <a:lnTo>
                  <a:pt x="131" y="68"/>
                </a:lnTo>
                <a:lnTo>
                  <a:pt x="130" y="70"/>
                </a:lnTo>
                <a:lnTo>
                  <a:pt x="130" y="72"/>
                </a:lnTo>
                <a:lnTo>
                  <a:pt x="130" y="74"/>
                </a:lnTo>
                <a:lnTo>
                  <a:pt x="130" y="77"/>
                </a:lnTo>
                <a:lnTo>
                  <a:pt x="129" y="78"/>
                </a:lnTo>
                <a:lnTo>
                  <a:pt x="126" y="78"/>
                </a:lnTo>
                <a:lnTo>
                  <a:pt x="125" y="78"/>
                </a:lnTo>
                <a:lnTo>
                  <a:pt x="124" y="79"/>
                </a:lnTo>
                <a:lnTo>
                  <a:pt x="123" y="80"/>
                </a:lnTo>
                <a:lnTo>
                  <a:pt x="122" y="81"/>
                </a:lnTo>
                <a:lnTo>
                  <a:pt x="120" y="81"/>
                </a:lnTo>
                <a:lnTo>
                  <a:pt x="121" y="84"/>
                </a:lnTo>
                <a:lnTo>
                  <a:pt x="120" y="88"/>
                </a:lnTo>
                <a:lnTo>
                  <a:pt x="119" y="91"/>
                </a:lnTo>
                <a:lnTo>
                  <a:pt x="117" y="92"/>
                </a:lnTo>
                <a:lnTo>
                  <a:pt x="118" y="95"/>
                </a:lnTo>
                <a:lnTo>
                  <a:pt x="117" y="97"/>
                </a:lnTo>
                <a:lnTo>
                  <a:pt x="116" y="100"/>
                </a:lnTo>
                <a:lnTo>
                  <a:pt x="114" y="102"/>
                </a:lnTo>
                <a:lnTo>
                  <a:pt x="113" y="104"/>
                </a:lnTo>
                <a:lnTo>
                  <a:pt x="113" y="106"/>
                </a:lnTo>
                <a:lnTo>
                  <a:pt x="114" y="107"/>
                </a:lnTo>
                <a:lnTo>
                  <a:pt x="117" y="109"/>
                </a:lnTo>
                <a:lnTo>
                  <a:pt x="125" y="89"/>
                </a:lnTo>
                <a:lnTo>
                  <a:pt x="136" y="69"/>
                </a:lnTo>
                <a:lnTo>
                  <a:pt x="147" y="48"/>
                </a:lnTo>
                <a:lnTo>
                  <a:pt x="146" y="49"/>
                </a:lnTo>
                <a:lnTo>
                  <a:pt x="145" y="48"/>
                </a:lnTo>
                <a:lnTo>
                  <a:pt x="144" y="48"/>
                </a:lnTo>
                <a:lnTo>
                  <a:pt x="144" y="47"/>
                </a:lnTo>
                <a:lnTo>
                  <a:pt x="143" y="47"/>
                </a:lnTo>
                <a:close/>
                <a:moveTo>
                  <a:pt x="146" y="38"/>
                </a:moveTo>
                <a:lnTo>
                  <a:pt x="144" y="41"/>
                </a:lnTo>
                <a:lnTo>
                  <a:pt x="143" y="42"/>
                </a:lnTo>
                <a:lnTo>
                  <a:pt x="141" y="44"/>
                </a:lnTo>
                <a:lnTo>
                  <a:pt x="142" y="45"/>
                </a:lnTo>
                <a:lnTo>
                  <a:pt x="144" y="44"/>
                </a:lnTo>
                <a:lnTo>
                  <a:pt x="145" y="43"/>
                </a:lnTo>
                <a:lnTo>
                  <a:pt x="146" y="42"/>
                </a:lnTo>
                <a:lnTo>
                  <a:pt x="146" y="40"/>
                </a:lnTo>
                <a:lnTo>
                  <a:pt x="146" y="38"/>
                </a:lnTo>
                <a:close/>
                <a:moveTo>
                  <a:pt x="156" y="30"/>
                </a:moveTo>
                <a:lnTo>
                  <a:pt x="154" y="33"/>
                </a:lnTo>
                <a:lnTo>
                  <a:pt x="153" y="36"/>
                </a:lnTo>
                <a:lnTo>
                  <a:pt x="152" y="38"/>
                </a:lnTo>
                <a:lnTo>
                  <a:pt x="149" y="42"/>
                </a:lnTo>
                <a:lnTo>
                  <a:pt x="152" y="41"/>
                </a:lnTo>
                <a:lnTo>
                  <a:pt x="154" y="40"/>
                </a:lnTo>
                <a:lnTo>
                  <a:pt x="155" y="37"/>
                </a:lnTo>
                <a:lnTo>
                  <a:pt x="156" y="36"/>
                </a:lnTo>
                <a:lnTo>
                  <a:pt x="157" y="34"/>
                </a:lnTo>
                <a:lnTo>
                  <a:pt x="157" y="32"/>
                </a:lnTo>
                <a:lnTo>
                  <a:pt x="156" y="30"/>
                </a:lnTo>
                <a:close/>
                <a:moveTo>
                  <a:pt x="182" y="0"/>
                </a:moveTo>
                <a:lnTo>
                  <a:pt x="184" y="0"/>
                </a:lnTo>
                <a:lnTo>
                  <a:pt x="185" y="1"/>
                </a:lnTo>
                <a:lnTo>
                  <a:pt x="188" y="1"/>
                </a:lnTo>
                <a:lnTo>
                  <a:pt x="189" y="1"/>
                </a:lnTo>
                <a:lnTo>
                  <a:pt x="190" y="4"/>
                </a:lnTo>
                <a:lnTo>
                  <a:pt x="189" y="6"/>
                </a:lnTo>
                <a:lnTo>
                  <a:pt x="189" y="7"/>
                </a:lnTo>
                <a:lnTo>
                  <a:pt x="186" y="8"/>
                </a:lnTo>
                <a:lnTo>
                  <a:pt x="185" y="8"/>
                </a:lnTo>
                <a:lnTo>
                  <a:pt x="184" y="9"/>
                </a:lnTo>
                <a:lnTo>
                  <a:pt x="183" y="10"/>
                </a:lnTo>
                <a:lnTo>
                  <a:pt x="159" y="41"/>
                </a:lnTo>
                <a:lnTo>
                  <a:pt x="138" y="74"/>
                </a:lnTo>
                <a:lnTo>
                  <a:pt x="121" y="112"/>
                </a:lnTo>
                <a:lnTo>
                  <a:pt x="106" y="151"/>
                </a:lnTo>
                <a:lnTo>
                  <a:pt x="92" y="191"/>
                </a:lnTo>
                <a:lnTo>
                  <a:pt x="93" y="194"/>
                </a:lnTo>
                <a:lnTo>
                  <a:pt x="93" y="198"/>
                </a:lnTo>
                <a:lnTo>
                  <a:pt x="92" y="200"/>
                </a:lnTo>
                <a:lnTo>
                  <a:pt x="92" y="202"/>
                </a:lnTo>
                <a:lnTo>
                  <a:pt x="92" y="206"/>
                </a:lnTo>
                <a:lnTo>
                  <a:pt x="89" y="206"/>
                </a:lnTo>
                <a:lnTo>
                  <a:pt x="87" y="208"/>
                </a:lnTo>
                <a:lnTo>
                  <a:pt x="86" y="210"/>
                </a:lnTo>
                <a:lnTo>
                  <a:pt x="85" y="211"/>
                </a:lnTo>
                <a:lnTo>
                  <a:pt x="84" y="213"/>
                </a:lnTo>
                <a:lnTo>
                  <a:pt x="78" y="204"/>
                </a:lnTo>
                <a:lnTo>
                  <a:pt x="75" y="194"/>
                </a:lnTo>
                <a:lnTo>
                  <a:pt x="71" y="184"/>
                </a:lnTo>
                <a:lnTo>
                  <a:pt x="64" y="170"/>
                </a:lnTo>
                <a:lnTo>
                  <a:pt x="58" y="156"/>
                </a:lnTo>
                <a:lnTo>
                  <a:pt x="57" y="154"/>
                </a:lnTo>
                <a:lnTo>
                  <a:pt x="54" y="153"/>
                </a:lnTo>
                <a:lnTo>
                  <a:pt x="52" y="151"/>
                </a:lnTo>
                <a:lnTo>
                  <a:pt x="44" y="133"/>
                </a:lnTo>
                <a:lnTo>
                  <a:pt x="32" y="117"/>
                </a:lnTo>
                <a:lnTo>
                  <a:pt x="17" y="104"/>
                </a:lnTo>
                <a:lnTo>
                  <a:pt x="3" y="91"/>
                </a:lnTo>
                <a:lnTo>
                  <a:pt x="2" y="89"/>
                </a:lnTo>
                <a:lnTo>
                  <a:pt x="2" y="85"/>
                </a:lnTo>
                <a:lnTo>
                  <a:pt x="1" y="83"/>
                </a:lnTo>
                <a:lnTo>
                  <a:pt x="0" y="81"/>
                </a:lnTo>
                <a:lnTo>
                  <a:pt x="2" y="79"/>
                </a:lnTo>
                <a:lnTo>
                  <a:pt x="4" y="77"/>
                </a:lnTo>
                <a:lnTo>
                  <a:pt x="6" y="74"/>
                </a:lnTo>
                <a:lnTo>
                  <a:pt x="26" y="79"/>
                </a:lnTo>
                <a:lnTo>
                  <a:pt x="42" y="85"/>
                </a:lnTo>
                <a:lnTo>
                  <a:pt x="59" y="92"/>
                </a:lnTo>
                <a:lnTo>
                  <a:pt x="75" y="96"/>
                </a:lnTo>
                <a:lnTo>
                  <a:pt x="105" y="67"/>
                </a:lnTo>
                <a:lnTo>
                  <a:pt x="137" y="38"/>
                </a:lnTo>
                <a:lnTo>
                  <a:pt x="172" y="12"/>
                </a:lnTo>
                <a:lnTo>
                  <a:pt x="174" y="10"/>
                </a:lnTo>
                <a:lnTo>
                  <a:pt x="177" y="7"/>
                </a:lnTo>
                <a:lnTo>
                  <a:pt x="179" y="4"/>
                </a:lnTo>
                <a:lnTo>
                  <a:pt x="182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136802" y="434598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526194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1007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4-4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95306" y="2079705"/>
            <a:ext cx="1801388" cy="3518990"/>
            <a:chOff x="6389688" y="4144963"/>
            <a:chExt cx="136525" cy="266700"/>
          </a:xfrm>
          <a:solidFill>
            <a:srgbClr val="0096E0"/>
          </a:solidFill>
        </p:grpSpPr>
        <p:sp>
          <p:nvSpPr>
            <p:cNvPr id="5" name="Freeform 486"/>
            <p:cNvSpPr>
              <a:spLocks noEditPoints="1"/>
            </p:cNvSpPr>
            <p:nvPr/>
          </p:nvSpPr>
          <p:spPr bwMode="auto">
            <a:xfrm>
              <a:off x="6437313" y="4356100"/>
              <a:ext cx="39688" cy="55563"/>
            </a:xfrm>
            <a:custGeom>
              <a:avLst/>
              <a:gdLst>
                <a:gd name="T0" fmla="*/ 20 w 25"/>
                <a:gd name="T1" fmla="*/ 14 h 35"/>
                <a:gd name="T2" fmla="*/ 20 w 25"/>
                <a:gd name="T3" fmla="*/ 16 h 35"/>
                <a:gd name="T4" fmla="*/ 21 w 25"/>
                <a:gd name="T5" fmla="*/ 16 h 35"/>
                <a:gd name="T6" fmla="*/ 21 w 25"/>
                <a:gd name="T7" fmla="*/ 15 h 35"/>
                <a:gd name="T8" fmla="*/ 21 w 25"/>
                <a:gd name="T9" fmla="*/ 13 h 35"/>
                <a:gd name="T10" fmla="*/ 18 w 25"/>
                <a:gd name="T11" fmla="*/ 9 h 35"/>
                <a:gd name="T12" fmla="*/ 18 w 25"/>
                <a:gd name="T13" fmla="*/ 12 h 35"/>
                <a:gd name="T14" fmla="*/ 20 w 25"/>
                <a:gd name="T15" fmla="*/ 13 h 35"/>
                <a:gd name="T16" fmla="*/ 20 w 25"/>
                <a:gd name="T17" fmla="*/ 9 h 35"/>
                <a:gd name="T18" fmla="*/ 9 w 25"/>
                <a:gd name="T19" fmla="*/ 7 h 35"/>
                <a:gd name="T20" fmla="*/ 5 w 25"/>
                <a:gd name="T21" fmla="*/ 11 h 35"/>
                <a:gd name="T22" fmla="*/ 5 w 25"/>
                <a:gd name="T23" fmla="*/ 14 h 35"/>
                <a:gd name="T24" fmla="*/ 9 w 25"/>
                <a:gd name="T25" fmla="*/ 15 h 35"/>
                <a:gd name="T26" fmla="*/ 9 w 25"/>
                <a:gd name="T27" fmla="*/ 17 h 35"/>
                <a:gd name="T28" fmla="*/ 9 w 25"/>
                <a:gd name="T29" fmla="*/ 18 h 35"/>
                <a:gd name="T30" fmla="*/ 10 w 25"/>
                <a:gd name="T31" fmla="*/ 19 h 35"/>
                <a:gd name="T32" fmla="*/ 11 w 25"/>
                <a:gd name="T33" fmla="*/ 23 h 35"/>
                <a:gd name="T34" fmla="*/ 13 w 25"/>
                <a:gd name="T35" fmla="*/ 26 h 35"/>
                <a:gd name="T36" fmla="*/ 11 w 25"/>
                <a:gd name="T37" fmla="*/ 17 h 35"/>
                <a:gd name="T38" fmla="*/ 13 w 25"/>
                <a:gd name="T39" fmla="*/ 5 h 35"/>
                <a:gd name="T40" fmla="*/ 11 w 25"/>
                <a:gd name="T41" fmla="*/ 8 h 35"/>
                <a:gd name="T42" fmla="*/ 13 w 25"/>
                <a:gd name="T43" fmla="*/ 14 h 35"/>
                <a:gd name="T44" fmla="*/ 14 w 25"/>
                <a:gd name="T45" fmla="*/ 18 h 35"/>
                <a:gd name="T46" fmla="*/ 15 w 25"/>
                <a:gd name="T47" fmla="*/ 21 h 35"/>
                <a:gd name="T48" fmla="*/ 16 w 25"/>
                <a:gd name="T49" fmla="*/ 24 h 35"/>
                <a:gd name="T50" fmla="*/ 17 w 25"/>
                <a:gd name="T51" fmla="*/ 26 h 35"/>
                <a:gd name="T52" fmla="*/ 18 w 25"/>
                <a:gd name="T53" fmla="*/ 24 h 35"/>
                <a:gd name="T54" fmla="*/ 16 w 25"/>
                <a:gd name="T55" fmla="*/ 15 h 35"/>
                <a:gd name="T56" fmla="*/ 14 w 25"/>
                <a:gd name="T57" fmla="*/ 6 h 35"/>
                <a:gd name="T58" fmla="*/ 13 w 25"/>
                <a:gd name="T59" fmla="*/ 5 h 35"/>
                <a:gd name="T60" fmla="*/ 17 w 25"/>
                <a:gd name="T61" fmla="*/ 1 h 35"/>
                <a:gd name="T62" fmla="*/ 25 w 25"/>
                <a:gd name="T63" fmla="*/ 12 h 35"/>
                <a:gd name="T64" fmla="*/ 24 w 25"/>
                <a:gd name="T65" fmla="*/ 26 h 35"/>
                <a:gd name="T66" fmla="*/ 17 w 25"/>
                <a:gd name="T67" fmla="*/ 30 h 35"/>
                <a:gd name="T68" fmla="*/ 14 w 25"/>
                <a:gd name="T69" fmla="*/ 31 h 35"/>
                <a:gd name="T70" fmla="*/ 13 w 25"/>
                <a:gd name="T71" fmla="*/ 33 h 35"/>
                <a:gd name="T72" fmla="*/ 13 w 25"/>
                <a:gd name="T73" fmla="*/ 35 h 35"/>
                <a:gd name="T74" fmla="*/ 1 w 25"/>
                <a:gd name="T75" fmla="*/ 21 h 35"/>
                <a:gd name="T76" fmla="*/ 5 w 25"/>
                <a:gd name="T7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" h="35">
                  <a:moveTo>
                    <a:pt x="20" y="13"/>
                  </a:moveTo>
                  <a:lnTo>
                    <a:pt x="20" y="14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0" y="13"/>
                  </a:lnTo>
                  <a:close/>
                  <a:moveTo>
                    <a:pt x="18" y="9"/>
                  </a:moveTo>
                  <a:lnTo>
                    <a:pt x="18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8" y="9"/>
                  </a:lnTo>
                  <a:close/>
                  <a:moveTo>
                    <a:pt x="9" y="7"/>
                  </a:moveTo>
                  <a:lnTo>
                    <a:pt x="6" y="8"/>
                  </a:lnTo>
                  <a:lnTo>
                    <a:pt x="5" y="11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1" y="17"/>
                  </a:lnTo>
                  <a:lnTo>
                    <a:pt x="9" y="7"/>
                  </a:lnTo>
                  <a:close/>
                  <a:moveTo>
                    <a:pt x="13" y="5"/>
                  </a:moveTo>
                  <a:lnTo>
                    <a:pt x="11" y="5"/>
                  </a:lnTo>
                  <a:lnTo>
                    <a:pt x="11" y="8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16" y="1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5"/>
                  </a:lnTo>
                  <a:close/>
                  <a:moveTo>
                    <a:pt x="12" y="0"/>
                  </a:moveTo>
                  <a:lnTo>
                    <a:pt x="17" y="1"/>
                  </a:lnTo>
                  <a:lnTo>
                    <a:pt x="22" y="5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4" y="26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4" y="31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6" y="28"/>
                  </a:lnTo>
                  <a:lnTo>
                    <a:pt x="1" y="21"/>
                  </a:lnTo>
                  <a:lnTo>
                    <a:pt x="0" y="13"/>
                  </a:lnTo>
                  <a:lnTo>
                    <a:pt x="5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487"/>
            <p:cNvSpPr>
              <a:spLocks noEditPoints="1"/>
            </p:cNvSpPr>
            <p:nvPr/>
          </p:nvSpPr>
          <p:spPr bwMode="auto">
            <a:xfrm>
              <a:off x="6389688" y="4144963"/>
              <a:ext cx="136525" cy="192088"/>
            </a:xfrm>
            <a:custGeom>
              <a:avLst/>
              <a:gdLst>
                <a:gd name="T0" fmla="*/ 38 w 86"/>
                <a:gd name="T1" fmla="*/ 97 h 121"/>
                <a:gd name="T2" fmla="*/ 38 w 86"/>
                <a:gd name="T3" fmla="*/ 108 h 121"/>
                <a:gd name="T4" fmla="*/ 35 w 86"/>
                <a:gd name="T5" fmla="*/ 109 h 121"/>
                <a:gd name="T6" fmla="*/ 44 w 86"/>
                <a:gd name="T7" fmla="*/ 109 h 121"/>
                <a:gd name="T8" fmla="*/ 42 w 86"/>
                <a:gd name="T9" fmla="*/ 89 h 121"/>
                <a:gd name="T10" fmla="*/ 47 w 86"/>
                <a:gd name="T11" fmla="*/ 87 h 121"/>
                <a:gd name="T12" fmla="*/ 47 w 86"/>
                <a:gd name="T13" fmla="*/ 77 h 121"/>
                <a:gd name="T14" fmla="*/ 52 w 86"/>
                <a:gd name="T15" fmla="*/ 88 h 121"/>
                <a:gd name="T16" fmla="*/ 54 w 86"/>
                <a:gd name="T17" fmla="*/ 84 h 121"/>
                <a:gd name="T18" fmla="*/ 55 w 86"/>
                <a:gd name="T19" fmla="*/ 78 h 121"/>
                <a:gd name="T20" fmla="*/ 58 w 86"/>
                <a:gd name="T21" fmla="*/ 70 h 121"/>
                <a:gd name="T22" fmla="*/ 60 w 86"/>
                <a:gd name="T23" fmla="*/ 67 h 121"/>
                <a:gd name="T24" fmla="*/ 67 w 86"/>
                <a:gd name="T25" fmla="*/ 74 h 121"/>
                <a:gd name="T26" fmla="*/ 64 w 86"/>
                <a:gd name="T27" fmla="*/ 52 h 121"/>
                <a:gd name="T28" fmla="*/ 77 w 86"/>
                <a:gd name="T29" fmla="*/ 27 h 121"/>
                <a:gd name="T30" fmla="*/ 79 w 86"/>
                <a:gd name="T31" fmla="*/ 33 h 121"/>
                <a:gd name="T32" fmla="*/ 10 w 86"/>
                <a:gd name="T33" fmla="*/ 26 h 121"/>
                <a:gd name="T34" fmla="*/ 15 w 86"/>
                <a:gd name="T35" fmla="*/ 39 h 121"/>
                <a:gd name="T36" fmla="*/ 18 w 86"/>
                <a:gd name="T37" fmla="*/ 56 h 121"/>
                <a:gd name="T38" fmla="*/ 18 w 86"/>
                <a:gd name="T39" fmla="*/ 67 h 121"/>
                <a:gd name="T40" fmla="*/ 16 w 86"/>
                <a:gd name="T41" fmla="*/ 18 h 121"/>
                <a:gd name="T42" fmla="*/ 16 w 86"/>
                <a:gd name="T43" fmla="*/ 29 h 121"/>
                <a:gd name="T44" fmla="*/ 27 w 86"/>
                <a:gd name="T45" fmla="*/ 54 h 121"/>
                <a:gd name="T46" fmla="*/ 28 w 86"/>
                <a:gd name="T47" fmla="*/ 49 h 121"/>
                <a:gd name="T48" fmla="*/ 18 w 86"/>
                <a:gd name="T49" fmla="*/ 17 h 121"/>
                <a:gd name="T50" fmla="*/ 29 w 86"/>
                <a:gd name="T51" fmla="*/ 40 h 121"/>
                <a:gd name="T52" fmla="*/ 23 w 86"/>
                <a:gd name="T53" fmla="*/ 15 h 121"/>
                <a:gd name="T54" fmla="*/ 74 w 86"/>
                <a:gd name="T55" fmla="*/ 43 h 121"/>
                <a:gd name="T56" fmla="*/ 80 w 86"/>
                <a:gd name="T57" fmla="*/ 48 h 121"/>
                <a:gd name="T58" fmla="*/ 69 w 86"/>
                <a:gd name="T59" fmla="*/ 18 h 121"/>
                <a:gd name="T60" fmla="*/ 68 w 86"/>
                <a:gd name="T61" fmla="*/ 18 h 121"/>
                <a:gd name="T62" fmla="*/ 66 w 86"/>
                <a:gd name="T63" fmla="*/ 12 h 121"/>
                <a:gd name="T64" fmla="*/ 23 w 86"/>
                <a:gd name="T65" fmla="*/ 12 h 121"/>
                <a:gd name="T66" fmla="*/ 35 w 86"/>
                <a:gd name="T67" fmla="*/ 28 h 121"/>
                <a:gd name="T68" fmla="*/ 36 w 86"/>
                <a:gd name="T69" fmla="*/ 21 h 121"/>
                <a:gd name="T70" fmla="*/ 35 w 86"/>
                <a:gd name="T71" fmla="*/ 8 h 121"/>
                <a:gd name="T72" fmla="*/ 52 w 86"/>
                <a:gd name="T73" fmla="*/ 32 h 121"/>
                <a:gd name="T74" fmla="*/ 46 w 86"/>
                <a:gd name="T75" fmla="*/ 13 h 121"/>
                <a:gd name="T76" fmla="*/ 42 w 86"/>
                <a:gd name="T77" fmla="*/ 6 h 121"/>
                <a:gd name="T78" fmla="*/ 65 w 86"/>
                <a:gd name="T79" fmla="*/ 44 h 121"/>
                <a:gd name="T80" fmla="*/ 66 w 86"/>
                <a:gd name="T81" fmla="*/ 50 h 121"/>
                <a:gd name="T82" fmla="*/ 72 w 86"/>
                <a:gd name="T83" fmla="*/ 69 h 121"/>
                <a:gd name="T84" fmla="*/ 57 w 86"/>
                <a:gd name="T85" fmla="*/ 7 h 121"/>
                <a:gd name="T86" fmla="*/ 64 w 86"/>
                <a:gd name="T87" fmla="*/ 4 h 121"/>
                <a:gd name="T88" fmla="*/ 78 w 86"/>
                <a:gd name="T89" fmla="*/ 69 h 121"/>
                <a:gd name="T90" fmla="*/ 58 w 86"/>
                <a:gd name="T91" fmla="*/ 91 h 121"/>
                <a:gd name="T92" fmla="*/ 51 w 86"/>
                <a:gd name="T93" fmla="*/ 104 h 121"/>
                <a:gd name="T94" fmla="*/ 42 w 86"/>
                <a:gd name="T95" fmla="*/ 121 h 121"/>
                <a:gd name="T96" fmla="*/ 28 w 86"/>
                <a:gd name="T97" fmla="*/ 106 h 121"/>
                <a:gd name="T98" fmla="*/ 30 w 86"/>
                <a:gd name="T99" fmla="*/ 89 h 121"/>
                <a:gd name="T100" fmla="*/ 31 w 86"/>
                <a:gd name="T101" fmla="*/ 80 h 121"/>
                <a:gd name="T102" fmla="*/ 54 w 86"/>
                <a:gd name="T103" fmla="*/ 55 h 121"/>
                <a:gd name="T104" fmla="*/ 48 w 86"/>
                <a:gd name="T105" fmla="*/ 37 h 121"/>
                <a:gd name="T106" fmla="*/ 36 w 86"/>
                <a:gd name="T107" fmla="*/ 45 h 121"/>
                <a:gd name="T108" fmla="*/ 19 w 86"/>
                <a:gd name="T109" fmla="*/ 73 h 121"/>
                <a:gd name="T110" fmla="*/ 3 w 86"/>
                <a:gd name="T111" fmla="*/ 60 h 121"/>
                <a:gd name="T112" fmla="*/ 0 w 86"/>
                <a:gd name="T113" fmla="*/ 41 h 121"/>
                <a:gd name="T114" fmla="*/ 43 w 86"/>
                <a:gd name="T115" fmla="*/ 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21">
                  <a:moveTo>
                    <a:pt x="36" y="86"/>
                  </a:moveTo>
                  <a:lnTo>
                    <a:pt x="36" y="87"/>
                  </a:lnTo>
                  <a:lnTo>
                    <a:pt x="35" y="88"/>
                  </a:lnTo>
                  <a:lnTo>
                    <a:pt x="34" y="90"/>
                  </a:lnTo>
                  <a:lnTo>
                    <a:pt x="35" y="92"/>
                  </a:lnTo>
                  <a:lnTo>
                    <a:pt x="36" y="94"/>
                  </a:lnTo>
                  <a:lnTo>
                    <a:pt x="38" y="97"/>
                  </a:lnTo>
                  <a:lnTo>
                    <a:pt x="38" y="100"/>
                  </a:lnTo>
                  <a:lnTo>
                    <a:pt x="38" y="102"/>
                  </a:lnTo>
                  <a:lnTo>
                    <a:pt x="39" y="103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39" y="106"/>
                  </a:lnTo>
                  <a:lnTo>
                    <a:pt x="38" y="108"/>
                  </a:lnTo>
                  <a:lnTo>
                    <a:pt x="36" y="105"/>
                  </a:lnTo>
                  <a:lnTo>
                    <a:pt x="35" y="103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2" y="96"/>
                  </a:lnTo>
                  <a:lnTo>
                    <a:pt x="33" y="103"/>
                  </a:lnTo>
                  <a:lnTo>
                    <a:pt x="35" y="109"/>
                  </a:lnTo>
                  <a:lnTo>
                    <a:pt x="38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3" y="112"/>
                  </a:lnTo>
                  <a:lnTo>
                    <a:pt x="44" y="109"/>
                  </a:lnTo>
                  <a:lnTo>
                    <a:pt x="45" y="105"/>
                  </a:lnTo>
                  <a:lnTo>
                    <a:pt x="42" y="99"/>
                  </a:lnTo>
                  <a:lnTo>
                    <a:pt x="41" y="92"/>
                  </a:lnTo>
                  <a:lnTo>
                    <a:pt x="36" y="86"/>
                  </a:lnTo>
                  <a:close/>
                  <a:moveTo>
                    <a:pt x="43" y="77"/>
                  </a:moveTo>
                  <a:lnTo>
                    <a:pt x="41" y="82"/>
                  </a:lnTo>
                  <a:lnTo>
                    <a:pt x="42" y="89"/>
                  </a:lnTo>
                  <a:lnTo>
                    <a:pt x="44" y="96"/>
                  </a:lnTo>
                  <a:lnTo>
                    <a:pt x="46" y="100"/>
                  </a:lnTo>
                  <a:lnTo>
                    <a:pt x="47" y="98"/>
                  </a:lnTo>
                  <a:lnTo>
                    <a:pt x="48" y="96"/>
                  </a:lnTo>
                  <a:lnTo>
                    <a:pt x="51" y="92"/>
                  </a:lnTo>
                  <a:lnTo>
                    <a:pt x="48" y="90"/>
                  </a:lnTo>
                  <a:lnTo>
                    <a:pt x="47" y="87"/>
                  </a:lnTo>
                  <a:lnTo>
                    <a:pt x="46" y="84"/>
                  </a:lnTo>
                  <a:lnTo>
                    <a:pt x="45" y="80"/>
                  </a:lnTo>
                  <a:lnTo>
                    <a:pt x="43" y="77"/>
                  </a:lnTo>
                  <a:close/>
                  <a:moveTo>
                    <a:pt x="50" y="72"/>
                  </a:moveTo>
                  <a:lnTo>
                    <a:pt x="47" y="73"/>
                  </a:lnTo>
                  <a:lnTo>
                    <a:pt x="47" y="75"/>
                  </a:lnTo>
                  <a:lnTo>
                    <a:pt x="47" y="77"/>
                  </a:lnTo>
                  <a:lnTo>
                    <a:pt x="47" y="79"/>
                  </a:lnTo>
                  <a:lnTo>
                    <a:pt x="48" y="81"/>
                  </a:lnTo>
                  <a:lnTo>
                    <a:pt x="48" y="84"/>
                  </a:lnTo>
                  <a:lnTo>
                    <a:pt x="48" y="86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2" y="88"/>
                  </a:lnTo>
                  <a:lnTo>
                    <a:pt x="52" y="89"/>
                  </a:lnTo>
                  <a:lnTo>
                    <a:pt x="53" y="90"/>
                  </a:lnTo>
                  <a:lnTo>
                    <a:pt x="53" y="89"/>
                  </a:lnTo>
                  <a:lnTo>
                    <a:pt x="54" y="88"/>
                  </a:lnTo>
                  <a:lnTo>
                    <a:pt x="55" y="88"/>
                  </a:lnTo>
                  <a:lnTo>
                    <a:pt x="56" y="86"/>
                  </a:lnTo>
                  <a:lnTo>
                    <a:pt x="54" y="84"/>
                  </a:lnTo>
                  <a:lnTo>
                    <a:pt x="53" y="80"/>
                  </a:lnTo>
                  <a:lnTo>
                    <a:pt x="52" y="77"/>
                  </a:lnTo>
                  <a:lnTo>
                    <a:pt x="51" y="74"/>
                  </a:lnTo>
                  <a:lnTo>
                    <a:pt x="50" y="72"/>
                  </a:lnTo>
                  <a:close/>
                  <a:moveTo>
                    <a:pt x="56" y="65"/>
                  </a:moveTo>
                  <a:lnTo>
                    <a:pt x="54" y="72"/>
                  </a:lnTo>
                  <a:lnTo>
                    <a:pt x="55" y="78"/>
                  </a:lnTo>
                  <a:lnTo>
                    <a:pt x="58" y="84"/>
                  </a:lnTo>
                  <a:lnTo>
                    <a:pt x="59" y="82"/>
                  </a:lnTo>
                  <a:lnTo>
                    <a:pt x="60" y="81"/>
                  </a:lnTo>
                  <a:lnTo>
                    <a:pt x="62" y="81"/>
                  </a:lnTo>
                  <a:lnTo>
                    <a:pt x="60" y="78"/>
                  </a:lnTo>
                  <a:lnTo>
                    <a:pt x="59" y="75"/>
                  </a:lnTo>
                  <a:lnTo>
                    <a:pt x="58" y="70"/>
                  </a:lnTo>
                  <a:lnTo>
                    <a:pt x="57" y="67"/>
                  </a:lnTo>
                  <a:lnTo>
                    <a:pt x="56" y="65"/>
                  </a:lnTo>
                  <a:close/>
                  <a:moveTo>
                    <a:pt x="64" y="52"/>
                  </a:moveTo>
                  <a:lnTo>
                    <a:pt x="63" y="55"/>
                  </a:lnTo>
                  <a:lnTo>
                    <a:pt x="60" y="57"/>
                  </a:lnTo>
                  <a:lnTo>
                    <a:pt x="59" y="61"/>
                  </a:lnTo>
                  <a:lnTo>
                    <a:pt x="60" y="67"/>
                  </a:lnTo>
                  <a:lnTo>
                    <a:pt x="62" y="74"/>
                  </a:lnTo>
                  <a:lnTo>
                    <a:pt x="63" y="75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7" y="74"/>
                  </a:lnTo>
                  <a:lnTo>
                    <a:pt x="67" y="69"/>
                  </a:lnTo>
                  <a:lnTo>
                    <a:pt x="66" y="63"/>
                  </a:lnTo>
                  <a:lnTo>
                    <a:pt x="65" y="57"/>
                  </a:lnTo>
                  <a:lnTo>
                    <a:pt x="65" y="55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4" y="52"/>
                  </a:lnTo>
                  <a:close/>
                  <a:moveTo>
                    <a:pt x="5" y="46"/>
                  </a:moveTo>
                  <a:lnTo>
                    <a:pt x="6" y="54"/>
                  </a:lnTo>
                  <a:lnTo>
                    <a:pt x="9" y="60"/>
                  </a:lnTo>
                  <a:lnTo>
                    <a:pt x="14" y="65"/>
                  </a:lnTo>
                  <a:lnTo>
                    <a:pt x="9" y="55"/>
                  </a:lnTo>
                  <a:lnTo>
                    <a:pt x="5" y="46"/>
                  </a:lnTo>
                  <a:close/>
                  <a:moveTo>
                    <a:pt x="77" y="27"/>
                  </a:moveTo>
                  <a:lnTo>
                    <a:pt x="77" y="31"/>
                  </a:lnTo>
                  <a:lnTo>
                    <a:pt x="77" y="34"/>
                  </a:lnTo>
                  <a:lnTo>
                    <a:pt x="78" y="39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79" y="34"/>
                  </a:lnTo>
                  <a:lnTo>
                    <a:pt x="79" y="33"/>
                  </a:lnTo>
                  <a:lnTo>
                    <a:pt x="78" y="31"/>
                  </a:lnTo>
                  <a:lnTo>
                    <a:pt x="78" y="29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7" y="27"/>
                  </a:lnTo>
                  <a:lnTo>
                    <a:pt x="77" y="27"/>
                  </a:lnTo>
                  <a:close/>
                  <a:moveTo>
                    <a:pt x="10" y="26"/>
                  </a:moveTo>
                  <a:lnTo>
                    <a:pt x="9" y="27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1" y="31"/>
                  </a:lnTo>
                  <a:lnTo>
                    <a:pt x="15" y="39"/>
                  </a:lnTo>
                  <a:lnTo>
                    <a:pt x="18" y="46"/>
                  </a:lnTo>
                  <a:lnTo>
                    <a:pt x="21" y="54"/>
                  </a:lnTo>
                  <a:lnTo>
                    <a:pt x="22" y="62"/>
                  </a:lnTo>
                  <a:lnTo>
                    <a:pt x="20" y="62"/>
                  </a:lnTo>
                  <a:lnTo>
                    <a:pt x="19" y="60"/>
                  </a:lnTo>
                  <a:lnTo>
                    <a:pt x="19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2" y="43"/>
                  </a:lnTo>
                  <a:lnTo>
                    <a:pt x="7" y="32"/>
                  </a:lnTo>
                  <a:lnTo>
                    <a:pt x="7" y="42"/>
                  </a:lnTo>
                  <a:lnTo>
                    <a:pt x="10" y="50"/>
                  </a:lnTo>
                  <a:lnTo>
                    <a:pt x="15" y="58"/>
                  </a:lnTo>
                  <a:lnTo>
                    <a:pt x="18" y="67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18" y="42"/>
                  </a:lnTo>
                  <a:lnTo>
                    <a:pt x="10" y="26"/>
                  </a:lnTo>
                  <a:close/>
                  <a:moveTo>
                    <a:pt x="16" y="18"/>
                  </a:moveTo>
                  <a:lnTo>
                    <a:pt x="15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6" y="29"/>
                  </a:lnTo>
                  <a:lnTo>
                    <a:pt x="19" y="37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4" y="49"/>
                  </a:lnTo>
                  <a:lnTo>
                    <a:pt x="26" y="50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9" y="55"/>
                  </a:lnTo>
                  <a:lnTo>
                    <a:pt x="30" y="53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29" y="50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2" y="33"/>
                  </a:lnTo>
                  <a:lnTo>
                    <a:pt x="16" y="18"/>
                  </a:lnTo>
                  <a:close/>
                  <a:moveTo>
                    <a:pt x="21" y="13"/>
                  </a:moveTo>
                  <a:lnTo>
                    <a:pt x="20" y="14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2" y="28"/>
                  </a:lnTo>
                  <a:lnTo>
                    <a:pt x="26" y="33"/>
                  </a:lnTo>
                  <a:lnTo>
                    <a:pt x="29" y="40"/>
                  </a:lnTo>
                  <a:lnTo>
                    <a:pt x="32" y="46"/>
                  </a:lnTo>
                  <a:lnTo>
                    <a:pt x="31" y="38"/>
                  </a:lnTo>
                  <a:lnTo>
                    <a:pt x="29" y="29"/>
                  </a:lnTo>
                  <a:lnTo>
                    <a:pt x="26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3" y="15"/>
                  </a:lnTo>
                  <a:lnTo>
                    <a:pt x="22" y="13"/>
                  </a:lnTo>
                  <a:lnTo>
                    <a:pt x="21" y="13"/>
                  </a:lnTo>
                  <a:close/>
                  <a:moveTo>
                    <a:pt x="62" y="9"/>
                  </a:moveTo>
                  <a:lnTo>
                    <a:pt x="66" y="19"/>
                  </a:lnTo>
                  <a:lnTo>
                    <a:pt x="69" y="29"/>
                  </a:lnTo>
                  <a:lnTo>
                    <a:pt x="71" y="39"/>
                  </a:lnTo>
                  <a:lnTo>
                    <a:pt x="74" y="43"/>
                  </a:lnTo>
                  <a:lnTo>
                    <a:pt x="75" y="49"/>
                  </a:lnTo>
                  <a:lnTo>
                    <a:pt x="76" y="53"/>
                  </a:lnTo>
                  <a:lnTo>
                    <a:pt x="78" y="57"/>
                  </a:lnTo>
                  <a:lnTo>
                    <a:pt x="78" y="54"/>
                  </a:lnTo>
                  <a:lnTo>
                    <a:pt x="78" y="52"/>
                  </a:lnTo>
                  <a:lnTo>
                    <a:pt x="79" y="50"/>
                  </a:lnTo>
                  <a:lnTo>
                    <a:pt x="80" y="48"/>
                  </a:lnTo>
                  <a:lnTo>
                    <a:pt x="79" y="48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5" y="37"/>
                  </a:lnTo>
                  <a:lnTo>
                    <a:pt x="72" y="26"/>
                  </a:lnTo>
                  <a:lnTo>
                    <a:pt x="70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8" y="1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8" y="14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2" y="9"/>
                  </a:lnTo>
                  <a:close/>
                  <a:moveTo>
                    <a:pt x="30" y="9"/>
                  </a:moveTo>
                  <a:lnTo>
                    <a:pt x="28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30" y="20"/>
                  </a:lnTo>
                  <a:lnTo>
                    <a:pt x="32" y="30"/>
                  </a:lnTo>
                  <a:lnTo>
                    <a:pt x="36" y="38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35" y="28"/>
                  </a:lnTo>
                  <a:lnTo>
                    <a:pt x="32" y="19"/>
                  </a:lnTo>
                  <a:lnTo>
                    <a:pt x="30" y="9"/>
                  </a:lnTo>
                  <a:close/>
                  <a:moveTo>
                    <a:pt x="34" y="8"/>
                  </a:moveTo>
                  <a:lnTo>
                    <a:pt x="33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21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6" y="32"/>
                  </a:lnTo>
                  <a:lnTo>
                    <a:pt x="41" y="19"/>
                  </a:lnTo>
                  <a:lnTo>
                    <a:pt x="35" y="8"/>
                  </a:lnTo>
                  <a:lnTo>
                    <a:pt x="34" y="8"/>
                  </a:lnTo>
                  <a:close/>
                  <a:moveTo>
                    <a:pt x="42" y="6"/>
                  </a:moveTo>
                  <a:lnTo>
                    <a:pt x="40" y="6"/>
                  </a:lnTo>
                  <a:lnTo>
                    <a:pt x="42" y="14"/>
                  </a:lnTo>
                  <a:lnTo>
                    <a:pt x="46" y="21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4" y="34"/>
                  </a:lnTo>
                  <a:lnTo>
                    <a:pt x="57" y="36"/>
                  </a:lnTo>
                  <a:lnTo>
                    <a:pt x="59" y="37"/>
                  </a:lnTo>
                  <a:lnTo>
                    <a:pt x="54" y="25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2" y="6"/>
                  </a:lnTo>
                  <a:close/>
                  <a:moveTo>
                    <a:pt x="50" y="5"/>
                  </a:move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48" y="7"/>
                  </a:lnTo>
                  <a:lnTo>
                    <a:pt x="58" y="25"/>
                  </a:lnTo>
                  <a:lnTo>
                    <a:pt x="65" y="44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3" y="48"/>
                  </a:lnTo>
                  <a:lnTo>
                    <a:pt x="63" y="49"/>
                  </a:lnTo>
                  <a:lnTo>
                    <a:pt x="63" y="51"/>
                  </a:lnTo>
                  <a:lnTo>
                    <a:pt x="65" y="50"/>
                  </a:lnTo>
                  <a:lnTo>
                    <a:pt x="66" y="50"/>
                  </a:lnTo>
                  <a:lnTo>
                    <a:pt x="67" y="50"/>
                  </a:lnTo>
                  <a:lnTo>
                    <a:pt x="67" y="57"/>
                  </a:lnTo>
                  <a:lnTo>
                    <a:pt x="69" y="64"/>
                  </a:lnTo>
                  <a:lnTo>
                    <a:pt x="69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2" y="69"/>
                  </a:lnTo>
                  <a:lnTo>
                    <a:pt x="74" y="68"/>
                  </a:lnTo>
                  <a:lnTo>
                    <a:pt x="74" y="66"/>
                  </a:lnTo>
                  <a:lnTo>
                    <a:pt x="74" y="64"/>
                  </a:lnTo>
                  <a:lnTo>
                    <a:pt x="75" y="62"/>
                  </a:lnTo>
                  <a:lnTo>
                    <a:pt x="69" y="42"/>
                  </a:lnTo>
                  <a:lnTo>
                    <a:pt x="64" y="24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0" y="5"/>
                  </a:lnTo>
                  <a:close/>
                  <a:moveTo>
                    <a:pt x="48" y="0"/>
                  </a:moveTo>
                  <a:lnTo>
                    <a:pt x="53" y="1"/>
                  </a:lnTo>
                  <a:lnTo>
                    <a:pt x="64" y="4"/>
                  </a:lnTo>
                  <a:lnTo>
                    <a:pt x="71" y="9"/>
                  </a:lnTo>
                  <a:lnTo>
                    <a:pt x="78" y="17"/>
                  </a:lnTo>
                  <a:lnTo>
                    <a:pt x="82" y="27"/>
                  </a:lnTo>
                  <a:lnTo>
                    <a:pt x="86" y="37"/>
                  </a:lnTo>
                  <a:lnTo>
                    <a:pt x="84" y="46"/>
                  </a:lnTo>
                  <a:lnTo>
                    <a:pt x="83" y="57"/>
                  </a:lnTo>
                  <a:lnTo>
                    <a:pt x="78" y="69"/>
                  </a:lnTo>
                  <a:lnTo>
                    <a:pt x="70" y="79"/>
                  </a:lnTo>
                  <a:lnTo>
                    <a:pt x="60" y="88"/>
                  </a:lnTo>
                  <a:lnTo>
                    <a:pt x="60" y="89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0" y="91"/>
                  </a:lnTo>
                  <a:lnTo>
                    <a:pt x="58" y="91"/>
                  </a:lnTo>
                  <a:lnTo>
                    <a:pt x="57" y="92"/>
                  </a:lnTo>
                  <a:lnTo>
                    <a:pt x="56" y="93"/>
                  </a:lnTo>
                  <a:lnTo>
                    <a:pt x="56" y="96"/>
                  </a:lnTo>
                  <a:lnTo>
                    <a:pt x="56" y="97"/>
                  </a:lnTo>
                  <a:lnTo>
                    <a:pt x="54" y="99"/>
                  </a:lnTo>
                  <a:lnTo>
                    <a:pt x="52" y="101"/>
                  </a:lnTo>
                  <a:lnTo>
                    <a:pt x="51" y="104"/>
                  </a:lnTo>
                  <a:lnTo>
                    <a:pt x="50" y="108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7" y="115"/>
                  </a:lnTo>
                  <a:lnTo>
                    <a:pt x="45" y="116"/>
                  </a:lnTo>
                  <a:lnTo>
                    <a:pt x="44" y="118"/>
                  </a:lnTo>
                  <a:lnTo>
                    <a:pt x="42" y="121"/>
                  </a:lnTo>
                  <a:lnTo>
                    <a:pt x="40" y="121"/>
                  </a:lnTo>
                  <a:lnTo>
                    <a:pt x="38" y="120"/>
                  </a:lnTo>
                  <a:lnTo>
                    <a:pt x="35" y="118"/>
                  </a:lnTo>
                  <a:lnTo>
                    <a:pt x="33" y="116"/>
                  </a:lnTo>
                  <a:lnTo>
                    <a:pt x="31" y="113"/>
                  </a:lnTo>
                  <a:lnTo>
                    <a:pt x="29" y="110"/>
                  </a:lnTo>
                  <a:lnTo>
                    <a:pt x="28" y="106"/>
                  </a:lnTo>
                  <a:lnTo>
                    <a:pt x="28" y="102"/>
                  </a:lnTo>
                  <a:lnTo>
                    <a:pt x="28" y="98"/>
                  </a:lnTo>
                  <a:lnTo>
                    <a:pt x="27" y="93"/>
                  </a:lnTo>
                  <a:lnTo>
                    <a:pt x="28" y="92"/>
                  </a:lnTo>
                  <a:lnTo>
                    <a:pt x="29" y="91"/>
                  </a:lnTo>
                  <a:lnTo>
                    <a:pt x="29" y="90"/>
                  </a:lnTo>
                  <a:lnTo>
                    <a:pt x="30" y="89"/>
                  </a:lnTo>
                  <a:lnTo>
                    <a:pt x="30" y="87"/>
                  </a:lnTo>
                  <a:lnTo>
                    <a:pt x="29" y="84"/>
                  </a:lnTo>
                  <a:lnTo>
                    <a:pt x="29" y="82"/>
                  </a:lnTo>
                  <a:lnTo>
                    <a:pt x="29" y="80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31" y="80"/>
                  </a:lnTo>
                  <a:lnTo>
                    <a:pt x="32" y="81"/>
                  </a:lnTo>
                  <a:lnTo>
                    <a:pt x="32" y="84"/>
                  </a:lnTo>
                  <a:lnTo>
                    <a:pt x="43" y="70"/>
                  </a:lnTo>
                  <a:lnTo>
                    <a:pt x="55" y="58"/>
                  </a:lnTo>
                  <a:lnTo>
                    <a:pt x="55" y="57"/>
                  </a:lnTo>
                  <a:lnTo>
                    <a:pt x="55" y="56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8" y="45"/>
                  </a:lnTo>
                  <a:lnTo>
                    <a:pt x="55" y="39"/>
                  </a:lnTo>
                  <a:lnTo>
                    <a:pt x="48" y="37"/>
                  </a:lnTo>
                  <a:lnTo>
                    <a:pt x="46" y="38"/>
                  </a:lnTo>
                  <a:lnTo>
                    <a:pt x="44" y="39"/>
                  </a:lnTo>
                  <a:lnTo>
                    <a:pt x="42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8" y="44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5" y="53"/>
                  </a:lnTo>
                  <a:lnTo>
                    <a:pt x="35" y="55"/>
                  </a:lnTo>
                  <a:lnTo>
                    <a:pt x="32" y="62"/>
                  </a:lnTo>
                  <a:lnTo>
                    <a:pt x="26" y="68"/>
                  </a:lnTo>
                  <a:lnTo>
                    <a:pt x="19" y="73"/>
                  </a:lnTo>
                  <a:lnTo>
                    <a:pt x="11" y="72"/>
                  </a:lnTo>
                  <a:lnTo>
                    <a:pt x="10" y="70"/>
                  </a:lnTo>
                  <a:lnTo>
                    <a:pt x="8" y="69"/>
                  </a:lnTo>
                  <a:lnTo>
                    <a:pt x="7" y="67"/>
                  </a:lnTo>
                  <a:lnTo>
                    <a:pt x="5" y="65"/>
                  </a:lnTo>
                  <a:lnTo>
                    <a:pt x="4" y="62"/>
                  </a:lnTo>
                  <a:lnTo>
                    <a:pt x="3" y="60"/>
                  </a:lnTo>
                  <a:lnTo>
                    <a:pt x="2" y="58"/>
                  </a:lnTo>
                  <a:lnTo>
                    <a:pt x="0" y="54"/>
                  </a:lnTo>
                  <a:lnTo>
                    <a:pt x="2" y="51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7" y="20"/>
                  </a:lnTo>
                  <a:lnTo>
                    <a:pt x="15" y="13"/>
                  </a:lnTo>
                  <a:lnTo>
                    <a:pt x="23" y="7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4" name="直接连接符 3"/>
          <p:cNvCxnSpPr>
            <a:stCxn id="6" idx="16"/>
          </p:cNvCxnSpPr>
          <p:nvPr/>
        </p:nvCxnSpPr>
        <p:spPr>
          <a:xfrm flipH="1">
            <a:off x="2723451" y="2624312"/>
            <a:ext cx="26813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455545" y="3803407"/>
            <a:ext cx="2752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399206" y="2644170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pPr algn="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pPr algn="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pPr algn="r"/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63379" y="3829392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47529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 rot="1136733">
            <a:off x="7136147" y="280270"/>
            <a:ext cx="3893457" cy="6111217"/>
            <a:chOff x="7301409" y="229699"/>
            <a:chExt cx="3893457" cy="6111217"/>
          </a:xfrm>
        </p:grpSpPr>
        <p:sp>
          <p:nvSpPr>
            <p:cNvPr id="5" name="Freeform 242"/>
            <p:cNvSpPr>
              <a:spLocks/>
            </p:cNvSpPr>
            <p:nvPr/>
          </p:nvSpPr>
          <p:spPr bwMode="auto">
            <a:xfrm>
              <a:off x="8674805" y="3674913"/>
              <a:ext cx="271030" cy="1224849"/>
            </a:xfrm>
            <a:custGeom>
              <a:avLst/>
              <a:gdLst>
                <a:gd name="T0" fmla="*/ 104 w 104"/>
                <a:gd name="T1" fmla="*/ 23 h 470"/>
                <a:gd name="T2" fmla="*/ 102 w 104"/>
                <a:gd name="T3" fmla="*/ 42 h 470"/>
                <a:gd name="T4" fmla="*/ 104 w 104"/>
                <a:gd name="T5" fmla="*/ 49 h 470"/>
                <a:gd name="T6" fmla="*/ 102 w 104"/>
                <a:gd name="T7" fmla="*/ 50 h 470"/>
                <a:gd name="T8" fmla="*/ 100 w 104"/>
                <a:gd name="T9" fmla="*/ 57 h 470"/>
                <a:gd name="T10" fmla="*/ 102 w 104"/>
                <a:gd name="T11" fmla="*/ 66 h 470"/>
                <a:gd name="T12" fmla="*/ 98 w 104"/>
                <a:gd name="T13" fmla="*/ 72 h 470"/>
                <a:gd name="T14" fmla="*/ 95 w 104"/>
                <a:gd name="T15" fmla="*/ 91 h 470"/>
                <a:gd name="T16" fmla="*/ 93 w 104"/>
                <a:gd name="T17" fmla="*/ 88 h 470"/>
                <a:gd name="T18" fmla="*/ 89 w 104"/>
                <a:gd name="T19" fmla="*/ 109 h 470"/>
                <a:gd name="T20" fmla="*/ 89 w 104"/>
                <a:gd name="T21" fmla="*/ 115 h 470"/>
                <a:gd name="T22" fmla="*/ 87 w 104"/>
                <a:gd name="T23" fmla="*/ 118 h 470"/>
                <a:gd name="T24" fmla="*/ 87 w 104"/>
                <a:gd name="T25" fmla="*/ 125 h 470"/>
                <a:gd name="T26" fmla="*/ 83 w 104"/>
                <a:gd name="T27" fmla="*/ 138 h 470"/>
                <a:gd name="T28" fmla="*/ 82 w 104"/>
                <a:gd name="T29" fmla="*/ 151 h 470"/>
                <a:gd name="T30" fmla="*/ 83 w 104"/>
                <a:gd name="T31" fmla="*/ 159 h 470"/>
                <a:gd name="T32" fmla="*/ 78 w 104"/>
                <a:gd name="T33" fmla="*/ 180 h 470"/>
                <a:gd name="T34" fmla="*/ 76 w 104"/>
                <a:gd name="T35" fmla="*/ 187 h 470"/>
                <a:gd name="T36" fmla="*/ 73 w 104"/>
                <a:gd name="T37" fmla="*/ 198 h 470"/>
                <a:gd name="T38" fmla="*/ 70 w 104"/>
                <a:gd name="T39" fmla="*/ 208 h 470"/>
                <a:gd name="T40" fmla="*/ 69 w 104"/>
                <a:gd name="T41" fmla="*/ 212 h 470"/>
                <a:gd name="T42" fmla="*/ 69 w 104"/>
                <a:gd name="T43" fmla="*/ 218 h 470"/>
                <a:gd name="T44" fmla="*/ 69 w 104"/>
                <a:gd name="T45" fmla="*/ 224 h 470"/>
                <a:gd name="T46" fmla="*/ 68 w 104"/>
                <a:gd name="T47" fmla="*/ 231 h 470"/>
                <a:gd name="T48" fmla="*/ 64 w 104"/>
                <a:gd name="T49" fmla="*/ 245 h 470"/>
                <a:gd name="T50" fmla="*/ 64 w 104"/>
                <a:gd name="T51" fmla="*/ 252 h 470"/>
                <a:gd name="T52" fmla="*/ 61 w 104"/>
                <a:gd name="T53" fmla="*/ 261 h 470"/>
                <a:gd name="T54" fmla="*/ 59 w 104"/>
                <a:gd name="T55" fmla="*/ 269 h 470"/>
                <a:gd name="T56" fmla="*/ 56 w 104"/>
                <a:gd name="T57" fmla="*/ 274 h 470"/>
                <a:gd name="T58" fmla="*/ 55 w 104"/>
                <a:gd name="T59" fmla="*/ 295 h 470"/>
                <a:gd name="T60" fmla="*/ 51 w 104"/>
                <a:gd name="T61" fmla="*/ 301 h 470"/>
                <a:gd name="T62" fmla="*/ 48 w 104"/>
                <a:gd name="T63" fmla="*/ 311 h 470"/>
                <a:gd name="T64" fmla="*/ 44 w 104"/>
                <a:gd name="T65" fmla="*/ 321 h 470"/>
                <a:gd name="T66" fmla="*/ 39 w 104"/>
                <a:gd name="T67" fmla="*/ 335 h 470"/>
                <a:gd name="T68" fmla="*/ 35 w 104"/>
                <a:gd name="T69" fmla="*/ 335 h 470"/>
                <a:gd name="T70" fmla="*/ 38 w 104"/>
                <a:gd name="T71" fmla="*/ 345 h 470"/>
                <a:gd name="T72" fmla="*/ 36 w 104"/>
                <a:gd name="T73" fmla="*/ 359 h 470"/>
                <a:gd name="T74" fmla="*/ 34 w 104"/>
                <a:gd name="T75" fmla="*/ 372 h 470"/>
                <a:gd name="T76" fmla="*/ 34 w 104"/>
                <a:gd name="T77" fmla="*/ 383 h 470"/>
                <a:gd name="T78" fmla="*/ 31 w 104"/>
                <a:gd name="T79" fmla="*/ 415 h 470"/>
                <a:gd name="T80" fmla="*/ 27 w 104"/>
                <a:gd name="T81" fmla="*/ 428 h 470"/>
                <a:gd name="T82" fmla="*/ 23 w 104"/>
                <a:gd name="T83" fmla="*/ 435 h 470"/>
                <a:gd name="T84" fmla="*/ 13 w 104"/>
                <a:gd name="T85" fmla="*/ 465 h 470"/>
                <a:gd name="T86" fmla="*/ 0 w 104"/>
                <a:gd name="T87" fmla="*/ 465 h 470"/>
                <a:gd name="T88" fmla="*/ 1 w 104"/>
                <a:gd name="T89" fmla="*/ 440 h 470"/>
                <a:gd name="T90" fmla="*/ 4 w 104"/>
                <a:gd name="T91" fmla="*/ 418 h 470"/>
                <a:gd name="T92" fmla="*/ 17 w 104"/>
                <a:gd name="T93" fmla="*/ 341 h 470"/>
                <a:gd name="T94" fmla="*/ 25 w 104"/>
                <a:gd name="T95" fmla="*/ 300 h 470"/>
                <a:gd name="T96" fmla="*/ 26 w 104"/>
                <a:gd name="T97" fmla="*/ 294 h 470"/>
                <a:gd name="T98" fmla="*/ 39 w 104"/>
                <a:gd name="T99" fmla="*/ 231 h 470"/>
                <a:gd name="T100" fmla="*/ 46 w 104"/>
                <a:gd name="T101" fmla="*/ 218 h 470"/>
                <a:gd name="T102" fmla="*/ 47 w 104"/>
                <a:gd name="T103" fmla="*/ 208 h 470"/>
                <a:gd name="T104" fmla="*/ 49 w 104"/>
                <a:gd name="T105" fmla="*/ 202 h 470"/>
                <a:gd name="T106" fmla="*/ 47 w 104"/>
                <a:gd name="T107" fmla="*/ 193 h 470"/>
                <a:gd name="T108" fmla="*/ 53 w 104"/>
                <a:gd name="T109" fmla="*/ 167 h 470"/>
                <a:gd name="T110" fmla="*/ 56 w 104"/>
                <a:gd name="T111" fmla="*/ 142 h 470"/>
                <a:gd name="T112" fmla="*/ 59 w 104"/>
                <a:gd name="T113" fmla="*/ 134 h 470"/>
                <a:gd name="T114" fmla="*/ 63 w 104"/>
                <a:gd name="T115" fmla="*/ 118 h 470"/>
                <a:gd name="T116" fmla="*/ 78 w 104"/>
                <a:gd name="T117" fmla="*/ 51 h 470"/>
                <a:gd name="T118" fmla="*/ 89 w 104"/>
                <a:gd name="T119" fmla="*/ 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" h="470">
                  <a:moveTo>
                    <a:pt x="95" y="0"/>
                  </a:moveTo>
                  <a:lnTo>
                    <a:pt x="98" y="0"/>
                  </a:lnTo>
                  <a:lnTo>
                    <a:pt x="99" y="2"/>
                  </a:lnTo>
                  <a:lnTo>
                    <a:pt x="100" y="4"/>
                  </a:lnTo>
                  <a:lnTo>
                    <a:pt x="102" y="8"/>
                  </a:lnTo>
                  <a:lnTo>
                    <a:pt x="103" y="15"/>
                  </a:lnTo>
                  <a:lnTo>
                    <a:pt x="104" y="23"/>
                  </a:lnTo>
                  <a:lnTo>
                    <a:pt x="103" y="26"/>
                  </a:lnTo>
                  <a:lnTo>
                    <a:pt x="102" y="29"/>
                  </a:lnTo>
                  <a:lnTo>
                    <a:pt x="100" y="34"/>
                  </a:lnTo>
                  <a:lnTo>
                    <a:pt x="103" y="34"/>
                  </a:lnTo>
                  <a:lnTo>
                    <a:pt x="102" y="37"/>
                  </a:lnTo>
                  <a:lnTo>
                    <a:pt x="102" y="40"/>
                  </a:lnTo>
                  <a:lnTo>
                    <a:pt x="102" y="42"/>
                  </a:lnTo>
                  <a:lnTo>
                    <a:pt x="102" y="43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4" y="45"/>
                  </a:lnTo>
                  <a:lnTo>
                    <a:pt x="104" y="47"/>
                  </a:lnTo>
                  <a:lnTo>
                    <a:pt x="104" y="49"/>
                  </a:lnTo>
                  <a:lnTo>
                    <a:pt x="104" y="50"/>
                  </a:lnTo>
                  <a:lnTo>
                    <a:pt x="103" y="51"/>
                  </a:lnTo>
                  <a:lnTo>
                    <a:pt x="103" y="54"/>
                  </a:lnTo>
                  <a:lnTo>
                    <a:pt x="103" y="53"/>
                  </a:lnTo>
                  <a:lnTo>
                    <a:pt x="103" y="51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51"/>
                  </a:lnTo>
                  <a:lnTo>
                    <a:pt x="102" y="53"/>
                  </a:lnTo>
                  <a:lnTo>
                    <a:pt x="102" y="54"/>
                  </a:lnTo>
                  <a:lnTo>
                    <a:pt x="103" y="55"/>
                  </a:lnTo>
                  <a:lnTo>
                    <a:pt x="100" y="55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99" y="58"/>
                  </a:lnTo>
                  <a:lnTo>
                    <a:pt x="99" y="59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102" y="61"/>
                  </a:lnTo>
                  <a:lnTo>
                    <a:pt x="102" y="63"/>
                  </a:lnTo>
                  <a:lnTo>
                    <a:pt x="102" y="66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8" y="70"/>
                  </a:lnTo>
                  <a:lnTo>
                    <a:pt x="97" y="70"/>
                  </a:lnTo>
                  <a:lnTo>
                    <a:pt x="97" y="72"/>
                  </a:lnTo>
                  <a:lnTo>
                    <a:pt x="98" y="72"/>
                  </a:lnTo>
                  <a:lnTo>
                    <a:pt x="98" y="74"/>
                  </a:lnTo>
                  <a:lnTo>
                    <a:pt x="98" y="75"/>
                  </a:lnTo>
                  <a:lnTo>
                    <a:pt x="97" y="78"/>
                  </a:lnTo>
                  <a:lnTo>
                    <a:pt x="97" y="81"/>
                  </a:lnTo>
                  <a:lnTo>
                    <a:pt x="97" y="85"/>
                  </a:lnTo>
                  <a:lnTo>
                    <a:pt x="97" y="88"/>
                  </a:lnTo>
                  <a:lnTo>
                    <a:pt x="95" y="91"/>
                  </a:lnTo>
                  <a:lnTo>
                    <a:pt x="95" y="89"/>
                  </a:lnTo>
                  <a:lnTo>
                    <a:pt x="95" y="88"/>
                  </a:lnTo>
                  <a:lnTo>
                    <a:pt x="95" y="88"/>
                  </a:lnTo>
                  <a:lnTo>
                    <a:pt x="94" y="87"/>
                  </a:lnTo>
                  <a:lnTo>
                    <a:pt x="94" y="92"/>
                  </a:lnTo>
                  <a:lnTo>
                    <a:pt x="94" y="89"/>
                  </a:lnTo>
                  <a:lnTo>
                    <a:pt x="93" y="88"/>
                  </a:lnTo>
                  <a:lnTo>
                    <a:pt x="91" y="88"/>
                  </a:lnTo>
                  <a:lnTo>
                    <a:pt x="91" y="93"/>
                  </a:lnTo>
                  <a:lnTo>
                    <a:pt x="91" y="97"/>
                  </a:lnTo>
                  <a:lnTo>
                    <a:pt x="91" y="102"/>
                  </a:lnTo>
                  <a:lnTo>
                    <a:pt x="91" y="108"/>
                  </a:lnTo>
                  <a:lnTo>
                    <a:pt x="90" y="108"/>
                  </a:lnTo>
                  <a:lnTo>
                    <a:pt x="89" y="109"/>
                  </a:lnTo>
                  <a:lnTo>
                    <a:pt x="89" y="110"/>
                  </a:lnTo>
                  <a:lnTo>
                    <a:pt x="89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9" y="113"/>
                  </a:lnTo>
                  <a:lnTo>
                    <a:pt x="89" y="113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87" y="117"/>
                  </a:lnTo>
                  <a:lnTo>
                    <a:pt x="87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85" y="119"/>
                  </a:lnTo>
                  <a:lnTo>
                    <a:pt x="86" y="122"/>
                  </a:lnTo>
                  <a:lnTo>
                    <a:pt x="86" y="122"/>
                  </a:lnTo>
                  <a:lnTo>
                    <a:pt x="87" y="123"/>
                  </a:lnTo>
                  <a:lnTo>
                    <a:pt x="87" y="125"/>
                  </a:lnTo>
                  <a:lnTo>
                    <a:pt x="87" y="127"/>
                  </a:lnTo>
                  <a:lnTo>
                    <a:pt x="86" y="130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3" y="138"/>
                  </a:lnTo>
                  <a:lnTo>
                    <a:pt x="82" y="139"/>
                  </a:lnTo>
                  <a:lnTo>
                    <a:pt x="82" y="140"/>
                  </a:lnTo>
                  <a:lnTo>
                    <a:pt x="83" y="143"/>
                  </a:lnTo>
                  <a:lnTo>
                    <a:pt x="85" y="144"/>
                  </a:lnTo>
                  <a:lnTo>
                    <a:pt x="85" y="147"/>
                  </a:lnTo>
                  <a:lnTo>
                    <a:pt x="83" y="148"/>
                  </a:lnTo>
                  <a:lnTo>
                    <a:pt x="82" y="151"/>
                  </a:lnTo>
                  <a:lnTo>
                    <a:pt x="81" y="153"/>
                  </a:lnTo>
                  <a:lnTo>
                    <a:pt x="81" y="156"/>
                  </a:lnTo>
                  <a:lnTo>
                    <a:pt x="82" y="156"/>
                  </a:lnTo>
                  <a:lnTo>
                    <a:pt x="82" y="157"/>
                  </a:lnTo>
                  <a:lnTo>
                    <a:pt x="82" y="159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2" y="163"/>
                  </a:lnTo>
                  <a:lnTo>
                    <a:pt x="82" y="167"/>
                  </a:lnTo>
                  <a:lnTo>
                    <a:pt x="82" y="170"/>
                  </a:lnTo>
                  <a:lnTo>
                    <a:pt x="81" y="174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8" y="182"/>
                  </a:lnTo>
                  <a:lnTo>
                    <a:pt x="78" y="185"/>
                  </a:lnTo>
                  <a:lnTo>
                    <a:pt x="80" y="186"/>
                  </a:lnTo>
                  <a:lnTo>
                    <a:pt x="78" y="186"/>
                  </a:lnTo>
                  <a:lnTo>
                    <a:pt x="77" y="187"/>
                  </a:lnTo>
                  <a:lnTo>
                    <a:pt x="76" y="187"/>
                  </a:lnTo>
                  <a:lnTo>
                    <a:pt x="76" y="187"/>
                  </a:lnTo>
                  <a:lnTo>
                    <a:pt x="76" y="189"/>
                  </a:lnTo>
                  <a:lnTo>
                    <a:pt x="76" y="191"/>
                  </a:lnTo>
                  <a:lnTo>
                    <a:pt x="76" y="193"/>
                  </a:lnTo>
                  <a:lnTo>
                    <a:pt x="74" y="195"/>
                  </a:lnTo>
                  <a:lnTo>
                    <a:pt x="74" y="195"/>
                  </a:lnTo>
                  <a:lnTo>
                    <a:pt x="73" y="197"/>
                  </a:lnTo>
                  <a:lnTo>
                    <a:pt x="73" y="198"/>
                  </a:lnTo>
                  <a:lnTo>
                    <a:pt x="73" y="201"/>
                  </a:lnTo>
                  <a:lnTo>
                    <a:pt x="72" y="202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2" y="207"/>
                  </a:lnTo>
                  <a:lnTo>
                    <a:pt x="70" y="208"/>
                  </a:lnTo>
                  <a:lnTo>
                    <a:pt x="70" y="208"/>
                  </a:lnTo>
                  <a:lnTo>
                    <a:pt x="69" y="208"/>
                  </a:lnTo>
                  <a:lnTo>
                    <a:pt x="69" y="210"/>
                  </a:lnTo>
                  <a:lnTo>
                    <a:pt x="69" y="211"/>
                  </a:lnTo>
                  <a:lnTo>
                    <a:pt x="68" y="210"/>
                  </a:lnTo>
                  <a:lnTo>
                    <a:pt x="68" y="211"/>
                  </a:lnTo>
                  <a:lnTo>
                    <a:pt x="68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70" y="212"/>
                  </a:lnTo>
                  <a:lnTo>
                    <a:pt x="70" y="214"/>
                  </a:lnTo>
                  <a:lnTo>
                    <a:pt x="72" y="215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69" y="218"/>
                  </a:lnTo>
                  <a:lnTo>
                    <a:pt x="69" y="218"/>
                  </a:lnTo>
                  <a:lnTo>
                    <a:pt x="69" y="220"/>
                  </a:lnTo>
                  <a:lnTo>
                    <a:pt x="72" y="222"/>
                  </a:lnTo>
                  <a:lnTo>
                    <a:pt x="72" y="223"/>
                  </a:lnTo>
                  <a:lnTo>
                    <a:pt x="72" y="224"/>
                  </a:lnTo>
                  <a:lnTo>
                    <a:pt x="70" y="224"/>
                  </a:lnTo>
                  <a:lnTo>
                    <a:pt x="69" y="224"/>
                  </a:lnTo>
                  <a:lnTo>
                    <a:pt x="69" y="225"/>
                  </a:lnTo>
                  <a:lnTo>
                    <a:pt x="68" y="227"/>
                  </a:lnTo>
                  <a:lnTo>
                    <a:pt x="68" y="228"/>
                  </a:lnTo>
                  <a:lnTo>
                    <a:pt x="66" y="228"/>
                  </a:lnTo>
                  <a:lnTo>
                    <a:pt x="66" y="229"/>
                  </a:lnTo>
                  <a:lnTo>
                    <a:pt x="66" y="231"/>
                  </a:lnTo>
                  <a:lnTo>
                    <a:pt x="68" y="231"/>
                  </a:lnTo>
                  <a:lnTo>
                    <a:pt x="66" y="236"/>
                  </a:lnTo>
                  <a:lnTo>
                    <a:pt x="64" y="240"/>
                  </a:lnTo>
                  <a:lnTo>
                    <a:pt x="63" y="244"/>
                  </a:lnTo>
                  <a:lnTo>
                    <a:pt x="63" y="245"/>
                  </a:lnTo>
                  <a:lnTo>
                    <a:pt x="63" y="245"/>
                  </a:lnTo>
                  <a:lnTo>
                    <a:pt x="64" y="245"/>
                  </a:lnTo>
                  <a:lnTo>
                    <a:pt x="64" y="245"/>
                  </a:lnTo>
                  <a:lnTo>
                    <a:pt x="65" y="245"/>
                  </a:lnTo>
                  <a:lnTo>
                    <a:pt x="65" y="248"/>
                  </a:lnTo>
                  <a:lnTo>
                    <a:pt x="65" y="249"/>
                  </a:lnTo>
                  <a:lnTo>
                    <a:pt x="64" y="249"/>
                  </a:lnTo>
                  <a:lnTo>
                    <a:pt x="63" y="250"/>
                  </a:lnTo>
                  <a:lnTo>
                    <a:pt x="63" y="252"/>
                  </a:lnTo>
                  <a:lnTo>
                    <a:pt x="64" y="252"/>
                  </a:lnTo>
                  <a:lnTo>
                    <a:pt x="61" y="257"/>
                  </a:lnTo>
                  <a:lnTo>
                    <a:pt x="61" y="257"/>
                  </a:lnTo>
                  <a:lnTo>
                    <a:pt x="60" y="261"/>
                  </a:lnTo>
                  <a:lnTo>
                    <a:pt x="60" y="261"/>
                  </a:lnTo>
                  <a:lnTo>
                    <a:pt x="61" y="259"/>
                  </a:lnTo>
                  <a:lnTo>
                    <a:pt x="61" y="258"/>
                  </a:lnTo>
                  <a:lnTo>
                    <a:pt x="61" y="261"/>
                  </a:lnTo>
                  <a:lnTo>
                    <a:pt x="61" y="263"/>
                  </a:lnTo>
                  <a:lnTo>
                    <a:pt x="63" y="266"/>
                  </a:lnTo>
                  <a:lnTo>
                    <a:pt x="61" y="269"/>
                  </a:lnTo>
                  <a:lnTo>
                    <a:pt x="60" y="271"/>
                  </a:lnTo>
                  <a:lnTo>
                    <a:pt x="59" y="270"/>
                  </a:lnTo>
                  <a:lnTo>
                    <a:pt x="59" y="270"/>
                  </a:lnTo>
                  <a:lnTo>
                    <a:pt x="59" y="269"/>
                  </a:lnTo>
                  <a:lnTo>
                    <a:pt x="59" y="267"/>
                  </a:lnTo>
                  <a:lnTo>
                    <a:pt x="57" y="267"/>
                  </a:lnTo>
                  <a:lnTo>
                    <a:pt x="57" y="269"/>
                  </a:lnTo>
                  <a:lnTo>
                    <a:pt x="57" y="270"/>
                  </a:lnTo>
                  <a:lnTo>
                    <a:pt x="56" y="271"/>
                  </a:lnTo>
                  <a:lnTo>
                    <a:pt x="56" y="273"/>
                  </a:lnTo>
                  <a:lnTo>
                    <a:pt x="56" y="274"/>
                  </a:lnTo>
                  <a:lnTo>
                    <a:pt x="56" y="275"/>
                  </a:lnTo>
                  <a:lnTo>
                    <a:pt x="56" y="278"/>
                  </a:lnTo>
                  <a:lnTo>
                    <a:pt x="57" y="279"/>
                  </a:lnTo>
                  <a:lnTo>
                    <a:pt x="56" y="283"/>
                  </a:lnTo>
                  <a:lnTo>
                    <a:pt x="55" y="287"/>
                  </a:lnTo>
                  <a:lnTo>
                    <a:pt x="55" y="291"/>
                  </a:lnTo>
                  <a:lnTo>
                    <a:pt x="55" y="295"/>
                  </a:lnTo>
                  <a:lnTo>
                    <a:pt x="53" y="299"/>
                  </a:lnTo>
                  <a:lnTo>
                    <a:pt x="52" y="297"/>
                  </a:lnTo>
                  <a:lnTo>
                    <a:pt x="52" y="299"/>
                  </a:lnTo>
                  <a:lnTo>
                    <a:pt x="51" y="300"/>
                  </a:lnTo>
                  <a:lnTo>
                    <a:pt x="51" y="300"/>
                  </a:lnTo>
                  <a:lnTo>
                    <a:pt x="49" y="301"/>
                  </a:lnTo>
                  <a:lnTo>
                    <a:pt x="51" y="301"/>
                  </a:lnTo>
                  <a:lnTo>
                    <a:pt x="51" y="303"/>
                  </a:lnTo>
                  <a:lnTo>
                    <a:pt x="51" y="303"/>
                  </a:lnTo>
                  <a:lnTo>
                    <a:pt x="51" y="304"/>
                  </a:lnTo>
                  <a:lnTo>
                    <a:pt x="48" y="305"/>
                  </a:lnTo>
                  <a:lnTo>
                    <a:pt x="49" y="308"/>
                  </a:lnTo>
                  <a:lnTo>
                    <a:pt x="49" y="309"/>
                  </a:lnTo>
                  <a:lnTo>
                    <a:pt x="48" y="311"/>
                  </a:lnTo>
                  <a:lnTo>
                    <a:pt x="47" y="311"/>
                  </a:lnTo>
                  <a:lnTo>
                    <a:pt x="47" y="312"/>
                  </a:lnTo>
                  <a:lnTo>
                    <a:pt x="46" y="312"/>
                  </a:lnTo>
                  <a:lnTo>
                    <a:pt x="46" y="314"/>
                  </a:lnTo>
                  <a:lnTo>
                    <a:pt x="46" y="317"/>
                  </a:lnTo>
                  <a:lnTo>
                    <a:pt x="46" y="318"/>
                  </a:lnTo>
                  <a:lnTo>
                    <a:pt x="44" y="321"/>
                  </a:lnTo>
                  <a:lnTo>
                    <a:pt x="43" y="324"/>
                  </a:lnTo>
                  <a:lnTo>
                    <a:pt x="44" y="328"/>
                  </a:lnTo>
                  <a:lnTo>
                    <a:pt x="42" y="328"/>
                  </a:lnTo>
                  <a:lnTo>
                    <a:pt x="42" y="330"/>
                  </a:lnTo>
                  <a:lnTo>
                    <a:pt x="40" y="331"/>
                  </a:lnTo>
                  <a:lnTo>
                    <a:pt x="40" y="334"/>
                  </a:lnTo>
                  <a:lnTo>
                    <a:pt x="39" y="335"/>
                  </a:lnTo>
                  <a:lnTo>
                    <a:pt x="39" y="335"/>
                  </a:lnTo>
                  <a:lnTo>
                    <a:pt x="38" y="335"/>
                  </a:lnTo>
                  <a:lnTo>
                    <a:pt x="38" y="335"/>
                  </a:lnTo>
                  <a:lnTo>
                    <a:pt x="36" y="334"/>
                  </a:lnTo>
                  <a:lnTo>
                    <a:pt x="36" y="335"/>
                  </a:lnTo>
                  <a:lnTo>
                    <a:pt x="36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5" y="335"/>
                  </a:lnTo>
                  <a:lnTo>
                    <a:pt x="34" y="338"/>
                  </a:lnTo>
                  <a:lnTo>
                    <a:pt x="35" y="341"/>
                  </a:lnTo>
                  <a:lnTo>
                    <a:pt x="36" y="343"/>
                  </a:lnTo>
                  <a:lnTo>
                    <a:pt x="38" y="345"/>
                  </a:lnTo>
                  <a:lnTo>
                    <a:pt x="39" y="347"/>
                  </a:lnTo>
                  <a:lnTo>
                    <a:pt x="39" y="350"/>
                  </a:lnTo>
                  <a:lnTo>
                    <a:pt x="39" y="352"/>
                  </a:lnTo>
                  <a:lnTo>
                    <a:pt x="38" y="354"/>
                  </a:lnTo>
                  <a:lnTo>
                    <a:pt x="38" y="356"/>
                  </a:lnTo>
                  <a:lnTo>
                    <a:pt x="36" y="358"/>
                  </a:lnTo>
                  <a:lnTo>
                    <a:pt x="36" y="359"/>
                  </a:lnTo>
                  <a:lnTo>
                    <a:pt x="38" y="359"/>
                  </a:lnTo>
                  <a:lnTo>
                    <a:pt x="38" y="356"/>
                  </a:lnTo>
                  <a:lnTo>
                    <a:pt x="38" y="363"/>
                  </a:lnTo>
                  <a:lnTo>
                    <a:pt x="35" y="363"/>
                  </a:lnTo>
                  <a:lnTo>
                    <a:pt x="35" y="366"/>
                  </a:lnTo>
                  <a:lnTo>
                    <a:pt x="35" y="369"/>
                  </a:lnTo>
                  <a:lnTo>
                    <a:pt x="34" y="372"/>
                  </a:lnTo>
                  <a:lnTo>
                    <a:pt x="35" y="375"/>
                  </a:lnTo>
                  <a:lnTo>
                    <a:pt x="34" y="376"/>
                  </a:lnTo>
                  <a:lnTo>
                    <a:pt x="34" y="377"/>
                  </a:lnTo>
                  <a:lnTo>
                    <a:pt x="34" y="379"/>
                  </a:lnTo>
                  <a:lnTo>
                    <a:pt x="34" y="381"/>
                  </a:lnTo>
                  <a:lnTo>
                    <a:pt x="35" y="383"/>
                  </a:lnTo>
                  <a:lnTo>
                    <a:pt x="34" y="383"/>
                  </a:lnTo>
                  <a:lnTo>
                    <a:pt x="35" y="389"/>
                  </a:lnTo>
                  <a:lnTo>
                    <a:pt x="34" y="398"/>
                  </a:lnTo>
                  <a:lnTo>
                    <a:pt x="32" y="407"/>
                  </a:lnTo>
                  <a:lnTo>
                    <a:pt x="31" y="407"/>
                  </a:lnTo>
                  <a:lnTo>
                    <a:pt x="31" y="410"/>
                  </a:lnTo>
                  <a:lnTo>
                    <a:pt x="31" y="413"/>
                  </a:lnTo>
                  <a:lnTo>
                    <a:pt x="31" y="415"/>
                  </a:lnTo>
                  <a:lnTo>
                    <a:pt x="30" y="414"/>
                  </a:lnTo>
                  <a:lnTo>
                    <a:pt x="30" y="414"/>
                  </a:lnTo>
                  <a:lnTo>
                    <a:pt x="30" y="417"/>
                  </a:lnTo>
                  <a:lnTo>
                    <a:pt x="28" y="419"/>
                  </a:lnTo>
                  <a:lnTo>
                    <a:pt x="27" y="422"/>
                  </a:lnTo>
                  <a:lnTo>
                    <a:pt x="27" y="424"/>
                  </a:lnTo>
                  <a:lnTo>
                    <a:pt x="27" y="428"/>
                  </a:lnTo>
                  <a:lnTo>
                    <a:pt x="27" y="427"/>
                  </a:lnTo>
                  <a:lnTo>
                    <a:pt x="26" y="428"/>
                  </a:lnTo>
                  <a:lnTo>
                    <a:pt x="26" y="430"/>
                  </a:lnTo>
                  <a:lnTo>
                    <a:pt x="26" y="432"/>
                  </a:lnTo>
                  <a:lnTo>
                    <a:pt x="26" y="434"/>
                  </a:lnTo>
                  <a:lnTo>
                    <a:pt x="26" y="435"/>
                  </a:lnTo>
                  <a:lnTo>
                    <a:pt x="23" y="435"/>
                  </a:lnTo>
                  <a:lnTo>
                    <a:pt x="25" y="440"/>
                  </a:lnTo>
                  <a:lnTo>
                    <a:pt x="25" y="444"/>
                  </a:lnTo>
                  <a:lnTo>
                    <a:pt x="25" y="448"/>
                  </a:lnTo>
                  <a:lnTo>
                    <a:pt x="22" y="453"/>
                  </a:lnTo>
                  <a:lnTo>
                    <a:pt x="22" y="453"/>
                  </a:lnTo>
                  <a:lnTo>
                    <a:pt x="17" y="460"/>
                  </a:lnTo>
                  <a:lnTo>
                    <a:pt x="13" y="465"/>
                  </a:lnTo>
                  <a:lnTo>
                    <a:pt x="10" y="468"/>
                  </a:lnTo>
                  <a:lnTo>
                    <a:pt x="8" y="470"/>
                  </a:lnTo>
                  <a:lnTo>
                    <a:pt x="5" y="470"/>
                  </a:lnTo>
                  <a:lnTo>
                    <a:pt x="4" y="470"/>
                  </a:lnTo>
                  <a:lnTo>
                    <a:pt x="2" y="469"/>
                  </a:lnTo>
                  <a:lnTo>
                    <a:pt x="1" y="468"/>
                  </a:lnTo>
                  <a:lnTo>
                    <a:pt x="0" y="465"/>
                  </a:lnTo>
                  <a:lnTo>
                    <a:pt x="0" y="461"/>
                  </a:lnTo>
                  <a:lnTo>
                    <a:pt x="0" y="458"/>
                  </a:lnTo>
                  <a:lnTo>
                    <a:pt x="0" y="455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1" y="443"/>
                  </a:lnTo>
                  <a:lnTo>
                    <a:pt x="1" y="440"/>
                  </a:lnTo>
                  <a:lnTo>
                    <a:pt x="1" y="438"/>
                  </a:lnTo>
                  <a:lnTo>
                    <a:pt x="2" y="435"/>
                  </a:lnTo>
                  <a:lnTo>
                    <a:pt x="2" y="434"/>
                  </a:lnTo>
                  <a:lnTo>
                    <a:pt x="2" y="434"/>
                  </a:lnTo>
                  <a:lnTo>
                    <a:pt x="5" y="419"/>
                  </a:lnTo>
                  <a:lnTo>
                    <a:pt x="5" y="418"/>
                  </a:lnTo>
                  <a:lnTo>
                    <a:pt x="4" y="418"/>
                  </a:lnTo>
                  <a:lnTo>
                    <a:pt x="5" y="417"/>
                  </a:lnTo>
                  <a:lnTo>
                    <a:pt x="5" y="405"/>
                  </a:lnTo>
                  <a:lnTo>
                    <a:pt x="9" y="393"/>
                  </a:lnTo>
                  <a:lnTo>
                    <a:pt x="14" y="380"/>
                  </a:lnTo>
                  <a:lnTo>
                    <a:pt x="15" y="368"/>
                  </a:lnTo>
                  <a:lnTo>
                    <a:pt x="15" y="355"/>
                  </a:lnTo>
                  <a:lnTo>
                    <a:pt x="17" y="341"/>
                  </a:lnTo>
                  <a:lnTo>
                    <a:pt x="21" y="329"/>
                  </a:lnTo>
                  <a:lnTo>
                    <a:pt x="22" y="317"/>
                  </a:lnTo>
                  <a:lnTo>
                    <a:pt x="23" y="305"/>
                  </a:lnTo>
                  <a:lnTo>
                    <a:pt x="26" y="304"/>
                  </a:lnTo>
                  <a:lnTo>
                    <a:pt x="25" y="303"/>
                  </a:lnTo>
                  <a:lnTo>
                    <a:pt x="25" y="301"/>
                  </a:lnTo>
                  <a:lnTo>
                    <a:pt x="25" y="300"/>
                  </a:lnTo>
                  <a:lnTo>
                    <a:pt x="26" y="300"/>
                  </a:lnTo>
                  <a:lnTo>
                    <a:pt x="26" y="300"/>
                  </a:lnTo>
                  <a:lnTo>
                    <a:pt x="27" y="300"/>
                  </a:lnTo>
                  <a:lnTo>
                    <a:pt x="26" y="297"/>
                  </a:lnTo>
                  <a:lnTo>
                    <a:pt x="27" y="296"/>
                  </a:lnTo>
                  <a:lnTo>
                    <a:pt x="27" y="296"/>
                  </a:lnTo>
                  <a:lnTo>
                    <a:pt x="26" y="294"/>
                  </a:lnTo>
                  <a:lnTo>
                    <a:pt x="25" y="292"/>
                  </a:lnTo>
                  <a:lnTo>
                    <a:pt x="25" y="291"/>
                  </a:lnTo>
                  <a:lnTo>
                    <a:pt x="26" y="291"/>
                  </a:lnTo>
                  <a:lnTo>
                    <a:pt x="27" y="291"/>
                  </a:lnTo>
                  <a:lnTo>
                    <a:pt x="34" y="271"/>
                  </a:lnTo>
                  <a:lnTo>
                    <a:pt x="35" y="252"/>
                  </a:lnTo>
                  <a:lnTo>
                    <a:pt x="39" y="231"/>
                  </a:lnTo>
                  <a:lnTo>
                    <a:pt x="42" y="228"/>
                  </a:lnTo>
                  <a:lnTo>
                    <a:pt x="44" y="225"/>
                  </a:lnTo>
                  <a:lnTo>
                    <a:pt x="46" y="223"/>
                  </a:lnTo>
                  <a:lnTo>
                    <a:pt x="48" y="219"/>
                  </a:lnTo>
                  <a:lnTo>
                    <a:pt x="46" y="219"/>
                  </a:lnTo>
                  <a:lnTo>
                    <a:pt x="46" y="218"/>
                  </a:lnTo>
                  <a:lnTo>
                    <a:pt x="46" y="218"/>
                  </a:lnTo>
                  <a:lnTo>
                    <a:pt x="47" y="218"/>
                  </a:lnTo>
                  <a:lnTo>
                    <a:pt x="48" y="216"/>
                  </a:lnTo>
                  <a:lnTo>
                    <a:pt x="49" y="215"/>
                  </a:lnTo>
                  <a:lnTo>
                    <a:pt x="46" y="216"/>
                  </a:lnTo>
                  <a:lnTo>
                    <a:pt x="47" y="208"/>
                  </a:lnTo>
                  <a:lnTo>
                    <a:pt x="47" y="210"/>
                  </a:lnTo>
                  <a:lnTo>
                    <a:pt x="47" y="208"/>
                  </a:lnTo>
                  <a:lnTo>
                    <a:pt x="47" y="207"/>
                  </a:lnTo>
                  <a:lnTo>
                    <a:pt x="47" y="206"/>
                  </a:lnTo>
                  <a:lnTo>
                    <a:pt x="46" y="205"/>
                  </a:lnTo>
                  <a:lnTo>
                    <a:pt x="47" y="205"/>
                  </a:lnTo>
                  <a:lnTo>
                    <a:pt x="48" y="205"/>
                  </a:lnTo>
                  <a:lnTo>
                    <a:pt x="48" y="205"/>
                  </a:lnTo>
                  <a:lnTo>
                    <a:pt x="49" y="202"/>
                  </a:lnTo>
                  <a:lnTo>
                    <a:pt x="47" y="202"/>
                  </a:lnTo>
                  <a:lnTo>
                    <a:pt x="47" y="201"/>
                  </a:lnTo>
                  <a:lnTo>
                    <a:pt x="46" y="198"/>
                  </a:lnTo>
                  <a:lnTo>
                    <a:pt x="46" y="195"/>
                  </a:lnTo>
                  <a:lnTo>
                    <a:pt x="47" y="193"/>
                  </a:lnTo>
                  <a:lnTo>
                    <a:pt x="47" y="193"/>
                  </a:lnTo>
                  <a:lnTo>
                    <a:pt x="47" y="193"/>
                  </a:lnTo>
                  <a:lnTo>
                    <a:pt x="48" y="193"/>
                  </a:lnTo>
                  <a:lnTo>
                    <a:pt x="48" y="186"/>
                  </a:lnTo>
                  <a:lnTo>
                    <a:pt x="49" y="181"/>
                  </a:lnTo>
                  <a:lnTo>
                    <a:pt x="52" y="176"/>
                  </a:lnTo>
                  <a:lnTo>
                    <a:pt x="51" y="170"/>
                  </a:lnTo>
                  <a:lnTo>
                    <a:pt x="52" y="170"/>
                  </a:lnTo>
                  <a:lnTo>
                    <a:pt x="53" y="167"/>
                  </a:lnTo>
                  <a:lnTo>
                    <a:pt x="55" y="164"/>
                  </a:lnTo>
                  <a:lnTo>
                    <a:pt x="55" y="160"/>
                  </a:lnTo>
                  <a:lnTo>
                    <a:pt x="55" y="157"/>
                  </a:lnTo>
                  <a:lnTo>
                    <a:pt x="56" y="153"/>
                  </a:lnTo>
                  <a:lnTo>
                    <a:pt x="55" y="153"/>
                  </a:lnTo>
                  <a:lnTo>
                    <a:pt x="56" y="147"/>
                  </a:lnTo>
                  <a:lnTo>
                    <a:pt x="56" y="142"/>
                  </a:lnTo>
                  <a:lnTo>
                    <a:pt x="57" y="142"/>
                  </a:lnTo>
                  <a:lnTo>
                    <a:pt x="57" y="139"/>
                  </a:lnTo>
                  <a:lnTo>
                    <a:pt x="57" y="139"/>
                  </a:lnTo>
                  <a:lnTo>
                    <a:pt x="57" y="138"/>
                  </a:lnTo>
                  <a:lnTo>
                    <a:pt x="59" y="135"/>
                  </a:lnTo>
                  <a:lnTo>
                    <a:pt x="59" y="133"/>
                  </a:lnTo>
                  <a:lnTo>
                    <a:pt x="59" y="134"/>
                  </a:lnTo>
                  <a:lnTo>
                    <a:pt x="59" y="131"/>
                  </a:lnTo>
                  <a:lnTo>
                    <a:pt x="60" y="130"/>
                  </a:lnTo>
                  <a:lnTo>
                    <a:pt x="59" y="129"/>
                  </a:lnTo>
                  <a:lnTo>
                    <a:pt x="61" y="127"/>
                  </a:lnTo>
                  <a:lnTo>
                    <a:pt x="61" y="125"/>
                  </a:lnTo>
                  <a:lnTo>
                    <a:pt x="61" y="121"/>
                  </a:lnTo>
                  <a:lnTo>
                    <a:pt x="63" y="118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4" y="100"/>
                  </a:lnTo>
                  <a:lnTo>
                    <a:pt x="66" y="88"/>
                  </a:lnTo>
                  <a:lnTo>
                    <a:pt x="70" y="74"/>
                  </a:lnTo>
                  <a:lnTo>
                    <a:pt x="74" y="64"/>
                  </a:lnTo>
                  <a:lnTo>
                    <a:pt x="78" y="51"/>
                  </a:lnTo>
                  <a:lnTo>
                    <a:pt x="81" y="40"/>
                  </a:lnTo>
                  <a:lnTo>
                    <a:pt x="81" y="29"/>
                  </a:lnTo>
                  <a:lnTo>
                    <a:pt x="82" y="20"/>
                  </a:lnTo>
                  <a:lnTo>
                    <a:pt x="86" y="9"/>
                  </a:lnTo>
                  <a:lnTo>
                    <a:pt x="87" y="9"/>
                  </a:lnTo>
                  <a:lnTo>
                    <a:pt x="87" y="8"/>
                  </a:lnTo>
                  <a:lnTo>
                    <a:pt x="89" y="7"/>
                  </a:lnTo>
                  <a:lnTo>
                    <a:pt x="90" y="4"/>
                  </a:lnTo>
                  <a:lnTo>
                    <a:pt x="91" y="3"/>
                  </a:lnTo>
                  <a:lnTo>
                    <a:pt x="93" y="2"/>
                  </a:lnTo>
                  <a:lnTo>
                    <a:pt x="94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43"/>
            <p:cNvSpPr>
              <a:spLocks/>
            </p:cNvSpPr>
            <p:nvPr/>
          </p:nvSpPr>
          <p:spPr bwMode="auto">
            <a:xfrm>
              <a:off x="8283895" y="4342065"/>
              <a:ext cx="357031" cy="1357759"/>
            </a:xfrm>
            <a:custGeom>
              <a:avLst/>
              <a:gdLst>
                <a:gd name="T0" fmla="*/ 137 w 137"/>
                <a:gd name="T1" fmla="*/ 18 h 521"/>
                <a:gd name="T2" fmla="*/ 131 w 137"/>
                <a:gd name="T3" fmla="*/ 44 h 521"/>
                <a:gd name="T4" fmla="*/ 133 w 137"/>
                <a:gd name="T5" fmla="*/ 52 h 521"/>
                <a:gd name="T6" fmla="*/ 130 w 137"/>
                <a:gd name="T7" fmla="*/ 57 h 521"/>
                <a:gd name="T8" fmla="*/ 129 w 137"/>
                <a:gd name="T9" fmla="*/ 61 h 521"/>
                <a:gd name="T10" fmla="*/ 127 w 137"/>
                <a:gd name="T11" fmla="*/ 68 h 521"/>
                <a:gd name="T12" fmla="*/ 122 w 137"/>
                <a:gd name="T13" fmla="*/ 77 h 521"/>
                <a:gd name="T14" fmla="*/ 121 w 137"/>
                <a:gd name="T15" fmla="*/ 89 h 521"/>
                <a:gd name="T16" fmla="*/ 118 w 137"/>
                <a:gd name="T17" fmla="*/ 96 h 521"/>
                <a:gd name="T18" fmla="*/ 113 w 137"/>
                <a:gd name="T19" fmla="*/ 119 h 521"/>
                <a:gd name="T20" fmla="*/ 109 w 137"/>
                <a:gd name="T21" fmla="*/ 124 h 521"/>
                <a:gd name="T22" fmla="*/ 108 w 137"/>
                <a:gd name="T23" fmla="*/ 128 h 521"/>
                <a:gd name="T24" fmla="*/ 106 w 137"/>
                <a:gd name="T25" fmla="*/ 134 h 521"/>
                <a:gd name="T26" fmla="*/ 105 w 137"/>
                <a:gd name="T27" fmla="*/ 150 h 521"/>
                <a:gd name="T28" fmla="*/ 104 w 137"/>
                <a:gd name="T29" fmla="*/ 161 h 521"/>
                <a:gd name="T30" fmla="*/ 101 w 137"/>
                <a:gd name="T31" fmla="*/ 174 h 521"/>
                <a:gd name="T32" fmla="*/ 96 w 137"/>
                <a:gd name="T33" fmla="*/ 197 h 521"/>
                <a:gd name="T34" fmla="*/ 92 w 137"/>
                <a:gd name="T35" fmla="*/ 206 h 521"/>
                <a:gd name="T36" fmla="*/ 89 w 137"/>
                <a:gd name="T37" fmla="*/ 218 h 521"/>
                <a:gd name="T38" fmla="*/ 86 w 137"/>
                <a:gd name="T39" fmla="*/ 230 h 521"/>
                <a:gd name="T40" fmla="*/ 84 w 137"/>
                <a:gd name="T41" fmla="*/ 235 h 521"/>
                <a:gd name="T42" fmla="*/ 86 w 137"/>
                <a:gd name="T43" fmla="*/ 239 h 521"/>
                <a:gd name="T44" fmla="*/ 86 w 137"/>
                <a:gd name="T45" fmla="*/ 247 h 521"/>
                <a:gd name="T46" fmla="*/ 82 w 137"/>
                <a:gd name="T47" fmla="*/ 254 h 521"/>
                <a:gd name="T48" fmla="*/ 78 w 137"/>
                <a:gd name="T49" fmla="*/ 271 h 521"/>
                <a:gd name="T50" fmla="*/ 76 w 137"/>
                <a:gd name="T51" fmla="*/ 278 h 521"/>
                <a:gd name="T52" fmla="*/ 75 w 137"/>
                <a:gd name="T53" fmla="*/ 286 h 521"/>
                <a:gd name="T54" fmla="*/ 72 w 137"/>
                <a:gd name="T55" fmla="*/ 298 h 521"/>
                <a:gd name="T56" fmla="*/ 70 w 137"/>
                <a:gd name="T57" fmla="*/ 299 h 521"/>
                <a:gd name="T58" fmla="*/ 67 w 137"/>
                <a:gd name="T59" fmla="*/ 323 h 521"/>
                <a:gd name="T60" fmla="*/ 62 w 137"/>
                <a:gd name="T61" fmla="*/ 333 h 521"/>
                <a:gd name="T62" fmla="*/ 59 w 137"/>
                <a:gd name="T63" fmla="*/ 343 h 521"/>
                <a:gd name="T64" fmla="*/ 54 w 137"/>
                <a:gd name="T65" fmla="*/ 356 h 521"/>
                <a:gd name="T66" fmla="*/ 49 w 137"/>
                <a:gd name="T67" fmla="*/ 369 h 521"/>
                <a:gd name="T68" fmla="*/ 45 w 137"/>
                <a:gd name="T69" fmla="*/ 371 h 521"/>
                <a:gd name="T70" fmla="*/ 45 w 137"/>
                <a:gd name="T71" fmla="*/ 379 h 521"/>
                <a:gd name="T72" fmla="*/ 44 w 137"/>
                <a:gd name="T73" fmla="*/ 395 h 521"/>
                <a:gd name="T74" fmla="*/ 41 w 137"/>
                <a:gd name="T75" fmla="*/ 407 h 521"/>
                <a:gd name="T76" fmla="*/ 38 w 137"/>
                <a:gd name="T77" fmla="*/ 420 h 521"/>
                <a:gd name="T78" fmla="*/ 36 w 137"/>
                <a:gd name="T79" fmla="*/ 450 h 521"/>
                <a:gd name="T80" fmla="*/ 33 w 137"/>
                <a:gd name="T81" fmla="*/ 460 h 521"/>
                <a:gd name="T82" fmla="*/ 28 w 137"/>
                <a:gd name="T83" fmla="*/ 475 h 521"/>
                <a:gd name="T84" fmla="*/ 25 w 137"/>
                <a:gd name="T85" fmla="*/ 496 h 521"/>
                <a:gd name="T86" fmla="*/ 0 w 137"/>
                <a:gd name="T87" fmla="*/ 513 h 521"/>
                <a:gd name="T88" fmla="*/ 7 w 137"/>
                <a:gd name="T89" fmla="*/ 463 h 521"/>
                <a:gd name="T90" fmla="*/ 21 w 137"/>
                <a:gd name="T91" fmla="*/ 407 h 521"/>
                <a:gd name="T92" fmla="*/ 32 w 137"/>
                <a:gd name="T93" fmla="*/ 350 h 521"/>
                <a:gd name="T94" fmla="*/ 38 w 137"/>
                <a:gd name="T95" fmla="*/ 332 h 521"/>
                <a:gd name="T96" fmla="*/ 37 w 137"/>
                <a:gd name="T97" fmla="*/ 322 h 521"/>
                <a:gd name="T98" fmla="*/ 57 w 137"/>
                <a:gd name="T99" fmla="*/ 251 h 521"/>
                <a:gd name="T100" fmla="*/ 63 w 137"/>
                <a:gd name="T101" fmla="*/ 239 h 521"/>
                <a:gd name="T102" fmla="*/ 63 w 137"/>
                <a:gd name="T103" fmla="*/ 229 h 521"/>
                <a:gd name="T104" fmla="*/ 63 w 137"/>
                <a:gd name="T105" fmla="*/ 222 h 521"/>
                <a:gd name="T106" fmla="*/ 65 w 137"/>
                <a:gd name="T107" fmla="*/ 213 h 521"/>
                <a:gd name="T108" fmla="*/ 72 w 137"/>
                <a:gd name="T109" fmla="*/ 182 h 521"/>
                <a:gd name="T110" fmla="*/ 75 w 137"/>
                <a:gd name="T111" fmla="*/ 155 h 521"/>
                <a:gd name="T112" fmla="*/ 78 w 137"/>
                <a:gd name="T113" fmla="*/ 146 h 521"/>
                <a:gd name="T114" fmla="*/ 83 w 137"/>
                <a:gd name="T115" fmla="*/ 129 h 521"/>
                <a:gd name="T116" fmla="*/ 101 w 137"/>
                <a:gd name="T117" fmla="*/ 66 h 521"/>
                <a:gd name="T118" fmla="*/ 122 w 137"/>
                <a:gd name="T119" fmla="*/ 9 h 521"/>
                <a:gd name="T120" fmla="*/ 131 w 137"/>
                <a:gd name="T1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" h="521">
                  <a:moveTo>
                    <a:pt x="131" y="0"/>
                  </a:moveTo>
                  <a:lnTo>
                    <a:pt x="133" y="1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7" y="7"/>
                  </a:lnTo>
                  <a:lnTo>
                    <a:pt x="137" y="13"/>
                  </a:lnTo>
                  <a:lnTo>
                    <a:pt x="137" y="18"/>
                  </a:lnTo>
                  <a:lnTo>
                    <a:pt x="137" y="26"/>
                  </a:lnTo>
                  <a:lnTo>
                    <a:pt x="134" y="30"/>
                  </a:lnTo>
                  <a:lnTo>
                    <a:pt x="133" y="34"/>
                  </a:lnTo>
                  <a:lnTo>
                    <a:pt x="131" y="39"/>
                  </a:lnTo>
                  <a:lnTo>
                    <a:pt x="133" y="39"/>
                  </a:lnTo>
                  <a:lnTo>
                    <a:pt x="131" y="41"/>
                  </a:lnTo>
                  <a:lnTo>
                    <a:pt x="131" y="44"/>
                  </a:lnTo>
                  <a:lnTo>
                    <a:pt x="130" y="48"/>
                  </a:lnTo>
                  <a:lnTo>
                    <a:pt x="131" y="48"/>
                  </a:lnTo>
                  <a:lnTo>
                    <a:pt x="131" y="48"/>
                  </a:lnTo>
                  <a:lnTo>
                    <a:pt x="133" y="48"/>
                  </a:lnTo>
                  <a:lnTo>
                    <a:pt x="134" y="48"/>
                  </a:lnTo>
                  <a:lnTo>
                    <a:pt x="134" y="51"/>
                  </a:lnTo>
                  <a:lnTo>
                    <a:pt x="133" y="52"/>
                  </a:lnTo>
                  <a:lnTo>
                    <a:pt x="133" y="53"/>
                  </a:lnTo>
                  <a:lnTo>
                    <a:pt x="133" y="55"/>
                  </a:lnTo>
                  <a:lnTo>
                    <a:pt x="131" y="56"/>
                  </a:lnTo>
                  <a:lnTo>
                    <a:pt x="131" y="57"/>
                  </a:lnTo>
                  <a:lnTo>
                    <a:pt x="130" y="60"/>
                  </a:lnTo>
                  <a:lnTo>
                    <a:pt x="130" y="58"/>
                  </a:lnTo>
                  <a:lnTo>
                    <a:pt x="130" y="57"/>
                  </a:lnTo>
                  <a:lnTo>
                    <a:pt x="130" y="56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9" y="58"/>
                  </a:lnTo>
                  <a:lnTo>
                    <a:pt x="129" y="60"/>
                  </a:lnTo>
                  <a:lnTo>
                    <a:pt x="130" y="61"/>
                  </a:lnTo>
                  <a:lnTo>
                    <a:pt x="129" y="61"/>
                  </a:lnTo>
                  <a:lnTo>
                    <a:pt x="127" y="62"/>
                  </a:lnTo>
                  <a:lnTo>
                    <a:pt x="127" y="64"/>
                  </a:lnTo>
                  <a:lnTo>
                    <a:pt x="126" y="65"/>
                  </a:lnTo>
                  <a:lnTo>
                    <a:pt x="126" y="65"/>
                  </a:lnTo>
                  <a:lnTo>
                    <a:pt x="127" y="65"/>
                  </a:lnTo>
                  <a:lnTo>
                    <a:pt x="127" y="65"/>
                  </a:lnTo>
                  <a:lnTo>
                    <a:pt x="127" y="68"/>
                  </a:lnTo>
                  <a:lnTo>
                    <a:pt x="127" y="70"/>
                  </a:lnTo>
                  <a:lnTo>
                    <a:pt x="127" y="73"/>
                  </a:lnTo>
                  <a:lnTo>
                    <a:pt x="126" y="75"/>
                  </a:lnTo>
                  <a:lnTo>
                    <a:pt x="125" y="77"/>
                  </a:lnTo>
                  <a:lnTo>
                    <a:pt x="124" y="78"/>
                  </a:lnTo>
                  <a:lnTo>
                    <a:pt x="124" y="77"/>
                  </a:lnTo>
                  <a:lnTo>
                    <a:pt x="122" y="77"/>
                  </a:lnTo>
                  <a:lnTo>
                    <a:pt x="122" y="78"/>
                  </a:lnTo>
                  <a:lnTo>
                    <a:pt x="122" y="79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4" y="82"/>
                  </a:lnTo>
                  <a:lnTo>
                    <a:pt x="122" y="86"/>
                  </a:lnTo>
                  <a:lnTo>
                    <a:pt x="121" y="89"/>
                  </a:lnTo>
                  <a:lnTo>
                    <a:pt x="121" y="91"/>
                  </a:lnTo>
                  <a:lnTo>
                    <a:pt x="121" y="95"/>
                  </a:lnTo>
                  <a:lnTo>
                    <a:pt x="120" y="98"/>
                  </a:lnTo>
                  <a:lnTo>
                    <a:pt x="118" y="100"/>
                  </a:lnTo>
                  <a:lnTo>
                    <a:pt x="118" y="99"/>
                  </a:lnTo>
                  <a:lnTo>
                    <a:pt x="118" y="98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7" y="100"/>
                  </a:lnTo>
                  <a:lnTo>
                    <a:pt x="117" y="99"/>
                  </a:lnTo>
                  <a:lnTo>
                    <a:pt x="116" y="98"/>
                  </a:lnTo>
                  <a:lnTo>
                    <a:pt x="116" y="96"/>
                  </a:lnTo>
                  <a:lnTo>
                    <a:pt x="114" y="107"/>
                  </a:lnTo>
                  <a:lnTo>
                    <a:pt x="113" y="119"/>
                  </a:lnTo>
                  <a:lnTo>
                    <a:pt x="112" y="119"/>
                  </a:lnTo>
                  <a:lnTo>
                    <a:pt x="110" y="120"/>
                  </a:lnTo>
                  <a:lnTo>
                    <a:pt x="110" y="121"/>
                  </a:lnTo>
                  <a:lnTo>
                    <a:pt x="109" y="124"/>
                  </a:lnTo>
                  <a:lnTo>
                    <a:pt x="108" y="125"/>
                  </a:lnTo>
                  <a:lnTo>
                    <a:pt x="109" y="125"/>
                  </a:lnTo>
                  <a:lnTo>
                    <a:pt x="109" y="124"/>
                  </a:lnTo>
                  <a:lnTo>
                    <a:pt x="110" y="125"/>
                  </a:lnTo>
                  <a:lnTo>
                    <a:pt x="110" y="127"/>
                  </a:lnTo>
                  <a:lnTo>
                    <a:pt x="109" y="127"/>
                  </a:lnTo>
                  <a:lnTo>
                    <a:pt x="110" y="128"/>
                  </a:lnTo>
                  <a:lnTo>
                    <a:pt x="109" y="129"/>
                  </a:lnTo>
                  <a:lnTo>
                    <a:pt x="109" y="129"/>
                  </a:lnTo>
                  <a:lnTo>
                    <a:pt x="108" y="128"/>
                  </a:lnTo>
                  <a:lnTo>
                    <a:pt x="108" y="129"/>
                  </a:lnTo>
                  <a:lnTo>
                    <a:pt x="108" y="130"/>
                  </a:lnTo>
                  <a:lnTo>
                    <a:pt x="108" y="130"/>
                  </a:lnTo>
                  <a:lnTo>
                    <a:pt x="106" y="129"/>
                  </a:lnTo>
                  <a:lnTo>
                    <a:pt x="106" y="132"/>
                  </a:lnTo>
                  <a:lnTo>
                    <a:pt x="106" y="133"/>
                  </a:lnTo>
                  <a:lnTo>
                    <a:pt x="106" y="134"/>
                  </a:lnTo>
                  <a:lnTo>
                    <a:pt x="108" y="136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06" y="144"/>
                  </a:lnTo>
                  <a:lnTo>
                    <a:pt x="106" y="146"/>
                  </a:lnTo>
                  <a:lnTo>
                    <a:pt x="105" y="150"/>
                  </a:lnTo>
                  <a:lnTo>
                    <a:pt x="105" y="150"/>
                  </a:lnTo>
                  <a:lnTo>
                    <a:pt x="104" y="150"/>
                  </a:lnTo>
                  <a:lnTo>
                    <a:pt x="103" y="151"/>
                  </a:lnTo>
                  <a:lnTo>
                    <a:pt x="103" y="153"/>
                  </a:lnTo>
                  <a:lnTo>
                    <a:pt x="101" y="155"/>
                  </a:lnTo>
                  <a:lnTo>
                    <a:pt x="104" y="157"/>
                  </a:lnTo>
                  <a:lnTo>
                    <a:pt x="104" y="159"/>
                  </a:lnTo>
                  <a:lnTo>
                    <a:pt x="104" y="161"/>
                  </a:lnTo>
                  <a:lnTo>
                    <a:pt x="103" y="163"/>
                  </a:lnTo>
                  <a:lnTo>
                    <a:pt x="101" y="166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1" y="172"/>
                  </a:lnTo>
                  <a:lnTo>
                    <a:pt x="101" y="172"/>
                  </a:lnTo>
                  <a:lnTo>
                    <a:pt x="101" y="174"/>
                  </a:lnTo>
                  <a:lnTo>
                    <a:pt x="101" y="175"/>
                  </a:lnTo>
                  <a:lnTo>
                    <a:pt x="103" y="175"/>
                  </a:lnTo>
                  <a:lnTo>
                    <a:pt x="100" y="182"/>
                  </a:lnTo>
                  <a:lnTo>
                    <a:pt x="100" y="189"/>
                  </a:lnTo>
                  <a:lnTo>
                    <a:pt x="97" y="196"/>
                  </a:lnTo>
                  <a:lnTo>
                    <a:pt x="97" y="196"/>
                  </a:lnTo>
                  <a:lnTo>
                    <a:pt x="96" y="197"/>
                  </a:lnTo>
                  <a:lnTo>
                    <a:pt x="96" y="201"/>
                  </a:lnTo>
                  <a:lnTo>
                    <a:pt x="96" y="204"/>
                  </a:lnTo>
                  <a:lnTo>
                    <a:pt x="96" y="205"/>
                  </a:lnTo>
                  <a:lnTo>
                    <a:pt x="95" y="205"/>
                  </a:lnTo>
                  <a:lnTo>
                    <a:pt x="95" y="206"/>
                  </a:lnTo>
                  <a:lnTo>
                    <a:pt x="93" y="206"/>
                  </a:lnTo>
                  <a:lnTo>
                    <a:pt x="92" y="206"/>
                  </a:lnTo>
                  <a:lnTo>
                    <a:pt x="93" y="208"/>
                  </a:lnTo>
                  <a:lnTo>
                    <a:pt x="92" y="210"/>
                  </a:lnTo>
                  <a:lnTo>
                    <a:pt x="92" y="213"/>
                  </a:lnTo>
                  <a:lnTo>
                    <a:pt x="92" y="214"/>
                  </a:lnTo>
                  <a:lnTo>
                    <a:pt x="91" y="216"/>
                  </a:lnTo>
                  <a:lnTo>
                    <a:pt x="91" y="217"/>
                  </a:lnTo>
                  <a:lnTo>
                    <a:pt x="89" y="218"/>
                  </a:lnTo>
                  <a:lnTo>
                    <a:pt x="89" y="221"/>
                  </a:lnTo>
                  <a:lnTo>
                    <a:pt x="88" y="222"/>
                  </a:lnTo>
                  <a:lnTo>
                    <a:pt x="87" y="225"/>
                  </a:lnTo>
                  <a:lnTo>
                    <a:pt x="89" y="230"/>
                  </a:lnTo>
                  <a:lnTo>
                    <a:pt x="87" y="227"/>
                  </a:lnTo>
                  <a:lnTo>
                    <a:pt x="87" y="230"/>
                  </a:lnTo>
                  <a:lnTo>
                    <a:pt x="86" y="230"/>
                  </a:lnTo>
                  <a:lnTo>
                    <a:pt x="86" y="229"/>
                  </a:lnTo>
                  <a:lnTo>
                    <a:pt x="84" y="230"/>
                  </a:lnTo>
                  <a:lnTo>
                    <a:pt x="86" y="233"/>
                  </a:lnTo>
                  <a:lnTo>
                    <a:pt x="84" y="231"/>
                  </a:lnTo>
                  <a:lnTo>
                    <a:pt x="83" y="233"/>
                  </a:lnTo>
                  <a:lnTo>
                    <a:pt x="84" y="234"/>
                  </a:lnTo>
                  <a:lnTo>
                    <a:pt x="84" y="235"/>
                  </a:lnTo>
                  <a:lnTo>
                    <a:pt x="86" y="235"/>
                  </a:lnTo>
                  <a:lnTo>
                    <a:pt x="86" y="234"/>
                  </a:lnTo>
                  <a:lnTo>
                    <a:pt x="87" y="237"/>
                  </a:lnTo>
                  <a:lnTo>
                    <a:pt x="87" y="238"/>
                  </a:lnTo>
                  <a:lnTo>
                    <a:pt x="87" y="238"/>
                  </a:lnTo>
                  <a:lnTo>
                    <a:pt x="86" y="239"/>
                  </a:lnTo>
                  <a:lnTo>
                    <a:pt x="86" y="239"/>
                  </a:lnTo>
                  <a:lnTo>
                    <a:pt x="84" y="240"/>
                  </a:lnTo>
                  <a:lnTo>
                    <a:pt x="86" y="243"/>
                  </a:lnTo>
                  <a:lnTo>
                    <a:pt x="88" y="244"/>
                  </a:lnTo>
                  <a:lnTo>
                    <a:pt x="87" y="244"/>
                  </a:lnTo>
                  <a:lnTo>
                    <a:pt x="87" y="246"/>
                  </a:lnTo>
                  <a:lnTo>
                    <a:pt x="87" y="247"/>
                  </a:lnTo>
                  <a:lnTo>
                    <a:pt x="86" y="247"/>
                  </a:lnTo>
                  <a:lnTo>
                    <a:pt x="84" y="248"/>
                  </a:lnTo>
                  <a:lnTo>
                    <a:pt x="84" y="248"/>
                  </a:lnTo>
                  <a:lnTo>
                    <a:pt x="83" y="250"/>
                  </a:lnTo>
                  <a:lnTo>
                    <a:pt x="84" y="251"/>
                  </a:lnTo>
                  <a:lnTo>
                    <a:pt x="82" y="251"/>
                  </a:lnTo>
                  <a:lnTo>
                    <a:pt x="82" y="252"/>
                  </a:lnTo>
                  <a:lnTo>
                    <a:pt x="82" y="254"/>
                  </a:lnTo>
                  <a:lnTo>
                    <a:pt x="83" y="255"/>
                  </a:lnTo>
                  <a:lnTo>
                    <a:pt x="82" y="260"/>
                  </a:lnTo>
                  <a:lnTo>
                    <a:pt x="79" y="265"/>
                  </a:lnTo>
                  <a:lnTo>
                    <a:pt x="76" y="269"/>
                  </a:lnTo>
                  <a:lnTo>
                    <a:pt x="76" y="271"/>
                  </a:lnTo>
                  <a:lnTo>
                    <a:pt x="78" y="271"/>
                  </a:lnTo>
                  <a:lnTo>
                    <a:pt x="78" y="271"/>
                  </a:lnTo>
                  <a:lnTo>
                    <a:pt x="79" y="271"/>
                  </a:lnTo>
                  <a:lnTo>
                    <a:pt x="79" y="271"/>
                  </a:lnTo>
                  <a:lnTo>
                    <a:pt x="80" y="273"/>
                  </a:lnTo>
                  <a:lnTo>
                    <a:pt x="79" y="274"/>
                  </a:lnTo>
                  <a:lnTo>
                    <a:pt x="79" y="276"/>
                  </a:lnTo>
                  <a:lnTo>
                    <a:pt x="78" y="277"/>
                  </a:lnTo>
                  <a:lnTo>
                    <a:pt x="76" y="278"/>
                  </a:lnTo>
                  <a:lnTo>
                    <a:pt x="78" y="278"/>
                  </a:lnTo>
                  <a:lnTo>
                    <a:pt x="76" y="284"/>
                  </a:lnTo>
                  <a:lnTo>
                    <a:pt x="75" y="282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5" y="286"/>
                  </a:lnTo>
                  <a:lnTo>
                    <a:pt x="75" y="286"/>
                  </a:lnTo>
                  <a:lnTo>
                    <a:pt x="75" y="289"/>
                  </a:lnTo>
                  <a:lnTo>
                    <a:pt x="75" y="291"/>
                  </a:lnTo>
                  <a:lnTo>
                    <a:pt x="75" y="294"/>
                  </a:lnTo>
                  <a:lnTo>
                    <a:pt x="75" y="297"/>
                  </a:lnTo>
                  <a:lnTo>
                    <a:pt x="74" y="299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72" y="295"/>
                  </a:lnTo>
                  <a:lnTo>
                    <a:pt x="71" y="295"/>
                  </a:lnTo>
                  <a:lnTo>
                    <a:pt x="71" y="297"/>
                  </a:lnTo>
                  <a:lnTo>
                    <a:pt x="70" y="298"/>
                  </a:lnTo>
                  <a:lnTo>
                    <a:pt x="70" y="299"/>
                  </a:lnTo>
                  <a:lnTo>
                    <a:pt x="69" y="301"/>
                  </a:lnTo>
                  <a:lnTo>
                    <a:pt x="70" y="302"/>
                  </a:lnTo>
                  <a:lnTo>
                    <a:pt x="70" y="305"/>
                  </a:lnTo>
                  <a:lnTo>
                    <a:pt x="70" y="307"/>
                  </a:lnTo>
                  <a:lnTo>
                    <a:pt x="70" y="309"/>
                  </a:lnTo>
                  <a:lnTo>
                    <a:pt x="67" y="316"/>
                  </a:lnTo>
                  <a:lnTo>
                    <a:pt x="67" y="323"/>
                  </a:lnTo>
                  <a:lnTo>
                    <a:pt x="65" y="329"/>
                  </a:lnTo>
                  <a:lnTo>
                    <a:pt x="65" y="329"/>
                  </a:lnTo>
                  <a:lnTo>
                    <a:pt x="63" y="329"/>
                  </a:lnTo>
                  <a:lnTo>
                    <a:pt x="63" y="331"/>
                  </a:lnTo>
                  <a:lnTo>
                    <a:pt x="62" y="331"/>
                  </a:lnTo>
                  <a:lnTo>
                    <a:pt x="62" y="332"/>
                  </a:lnTo>
                  <a:lnTo>
                    <a:pt x="62" y="333"/>
                  </a:lnTo>
                  <a:lnTo>
                    <a:pt x="62" y="335"/>
                  </a:lnTo>
                  <a:lnTo>
                    <a:pt x="63" y="335"/>
                  </a:lnTo>
                  <a:lnTo>
                    <a:pt x="63" y="336"/>
                  </a:lnTo>
                  <a:lnTo>
                    <a:pt x="61" y="339"/>
                  </a:lnTo>
                  <a:lnTo>
                    <a:pt x="61" y="340"/>
                  </a:lnTo>
                  <a:lnTo>
                    <a:pt x="61" y="341"/>
                  </a:lnTo>
                  <a:lnTo>
                    <a:pt x="59" y="343"/>
                  </a:lnTo>
                  <a:lnTo>
                    <a:pt x="58" y="344"/>
                  </a:lnTo>
                  <a:lnTo>
                    <a:pt x="57" y="344"/>
                  </a:lnTo>
                  <a:lnTo>
                    <a:pt x="57" y="345"/>
                  </a:lnTo>
                  <a:lnTo>
                    <a:pt x="57" y="348"/>
                  </a:lnTo>
                  <a:lnTo>
                    <a:pt x="57" y="350"/>
                  </a:lnTo>
                  <a:lnTo>
                    <a:pt x="55" y="353"/>
                  </a:lnTo>
                  <a:lnTo>
                    <a:pt x="54" y="356"/>
                  </a:lnTo>
                  <a:lnTo>
                    <a:pt x="53" y="358"/>
                  </a:lnTo>
                  <a:lnTo>
                    <a:pt x="54" y="362"/>
                  </a:lnTo>
                  <a:lnTo>
                    <a:pt x="52" y="362"/>
                  </a:lnTo>
                  <a:lnTo>
                    <a:pt x="52" y="363"/>
                  </a:lnTo>
                  <a:lnTo>
                    <a:pt x="52" y="366"/>
                  </a:lnTo>
                  <a:lnTo>
                    <a:pt x="50" y="367"/>
                  </a:lnTo>
                  <a:lnTo>
                    <a:pt x="49" y="369"/>
                  </a:lnTo>
                  <a:lnTo>
                    <a:pt x="49" y="371"/>
                  </a:lnTo>
                  <a:lnTo>
                    <a:pt x="48" y="371"/>
                  </a:lnTo>
                  <a:lnTo>
                    <a:pt x="48" y="371"/>
                  </a:lnTo>
                  <a:lnTo>
                    <a:pt x="48" y="370"/>
                  </a:lnTo>
                  <a:lnTo>
                    <a:pt x="46" y="370"/>
                  </a:lnTo>
                  <a:lnTo>
                    <a:pt x="46" y="371"/>
                  </a:lnTo>
                  <a:lnTo>
                    <a:pt x="45" y="371"/>
                  </a:lnTo>
                  <a:lnTo>
                    <a:pt x="45" y="371"/>
                  </a:lnTo>
                  <a:lnTo>
                    <a:pt x="44" y="370"/>
                  </a:lnTo>
                  <a:lnTo>
                    <a:pt x="44" y="370"/>
                  </a:lnTo>
                  <a:lnTo>
                    <a:pt x="44" y="371"/>
                  </a:lnTo>
                  <a:lnTo>
                    <a:pt x="44" y="373"/>
                  </a:lnTo>
                  <a:lnTo>
                    <a:pt x="44" y="377"/>
                  </a:lnTo>
                  <a:lnTo>
                    <a:pt x="45" y="379"/>
                  </a:lnTo>
                  <a:lnTo>
                    <a:pt x="46" y="382"/>
                  </a:lnTo>
                  <a:lnTo>
                    <a:pt x="48" y="384"/>
                  </a:lnTo>
                  <a:lnTo>
                    <a:pt x="46" y="387"/>
                  </a:lnTo>
                  <a:lnTo>
                    <a:pt x="46" y="390"/>
                  </a:lnTo>
                  <a:lnTo>
                    <a:pt x="46" y="392"/>
                  </a:lnTo>
                  <a:lnTo>
                    <a:pt x="45" y="394"/>
                  </a:lnTo>
                  <a:lnTo>
                    <a:pt x="44" y="395"/>
                  </a:lnTo>
                  <a:lnTo>
                    <a:pt x="44" y="396"/>
                  </a:lnTo>
                  <a:lnTo>
                    <a:pt x="44" y="398"/>
                  </a:lnTo>
                  <a:lnTo>
                    <a:pt x="45" y="395"/>
                  </a:lnTo>
                  <a:lnTo>
                    <a:pt x="44" y="401"/>
                  </a:lnTo>
                  <a:lnTo>
                    <a:pt x="42" y="401"/>
                  </a:lnTo>
                  <a:lnTo>
                    <a:pt x="42" y="404"/>
                  </a:lnTo>
                  <a:lnTo>
                    <a:pt x="41" y="407"/>
                  </a:lnTo>
                  <a:lnTo>
                    <a:pt x="41" y="409"/>
                  </a:lnTo>
                  <a:lnTo>
                    <a:pt x="40" y="412"/>
                  </a:lnTo>
                  <a:lnTo>
                    <a:pt x="41" y="415"/>
                  </a:lnTo>
                  <a:lnTo>
                    <a:pt x="40" y="415"/>
                  </a:lnTo>
                  <a:lnTo>
                    <a:pt x="40" y="417"/>
                  </a:lnTo>
                  <a:lnTo>
                    <a:pt x="40" y="418"/>
                  </a:lnTo>
                  <a:lnTo>
                    <a:pt x="38" y="420"/>
                  </a:lnTo>
                  <a:lnTo>
                    <a:pt x="38" y="421"/>
                  </a:lnTo>
                  <a:lnTo>
                    <a:pt x="40" y="422"/>
                  </a:lnTo>
                  <a:lnTo>
                    <a:pt x="38" y="422"/>
                  </a:lnTo>
                  <a:lnTo>
                    <a:pt x="40" y="430"/>
                  </a:lnTo>
                  <a:lnTo>
                    <a:pt x="38" y="441"/>
                  </a:lnTo>
                  <a:lnTo>
                    <a:pt x="36" y="450"/>
                  </a:lnTo>
                  <a:lnTo>
                    <a:pt x="36" y="450"/>
                  </a:lnTo>
                  <a:lnTo>
                    <a:pt x="34" y="451"/>
                  </a:lnTo>
                  <a:lnTo>
                    <a:pt x="34" y="454"/>
                  </a:lnTo>
                  <a:lnTo>
                    <a:pt x="33" y="456"/>
                  </a:lnTo>
                  <a:lnTo>
                    <a:pt x="33" y="458"/>
                  </a:lnTo>
                  <a:lnTo>
                    <a:pt x="33" y="458"/>
                  </a:lnTo>
                  <a:lnTo>
                    <a:pt x="32" y="456"/>
                  </a:lnTo>
                  <a:lnTo>
                    <a:pt x="33" y="460"/>
                  </a:lnTo>
                  <a:lnTo>
                    <a:pt x="32" y="463"/>
                  </a:lnTo>
                  <a:lnTo>
                    <a:pt x="31" y="466"/>
                  </a:lnTo>
                  <a:lnTo>
                    <a:pt x="29" y="470"/>
                  </a:lnTo>
                  <a:lnTo>
                    <a:pt x="29" y="472"/>
                  </a:lnTo>
                  <a:lnTo>
                    <a:pt x="29" y="472"/>
                  </a:lnTo>
                  <a:lnTo>
                    <a:pt x="29" y="473"/>
                  </a:lnTo>
                  <a:lnTo>
                    <a:pt x="28" y="475"/>
                  </a:lnTo>
                  <a:lnTo>
                    <a:pt x="28" y="477"/>
                  </a:lnTo>
                  <a:lnTo>
                    <a:pt x="28" y="479"/>
                  </a:lnTo>
                  <a:lnTo>
                    <a:pt x="28" y="480"/>
                  </a:lnTo>
                  <a:lnTo>
                    <a:pt x="25" y="481"/>
                  </a:lnTo>
                  <a:lnTo>
                    <a:pt x="27" y="487"/>
                  </a:lnTo>
                  <a:lnTo>
                    <a:pt x="27" y="490"/>
                  </a:lnTo>
                  <a:lnTo>
                    <a:pt x="25" y="496"/>
                  </a:lnTo>
                  <a:lnTo>
                    <a:pt x="23" y="501"/>
                  </a:lnTo>
                  <a:lnTo>
                    <a:pt x="23" y="501"/>
                  </a:lnTo>
                  <a:lnTo>
                    <a:pt x="15" y="513"/>
                  </a:lnTo>
                  <a:lnTo>
                    <a:pt x="8" y="518"/>
                  </a:lnTo>
                  <a:lnTo>
                    <a:pt x="4" y="521"/>
                  </a:lnTo>
                  <a:lnTo>
                    <a:pt x="2" y="518"/>
                  </a:lnTo>
                  <a:lnTo>
                    <a:pt x="0" y="513"/>
                  </a:lnTo>
                  <a:lnTo>
                    <a:pt x="0" y="506"/>
                  </a:lnTo>
                  <a:lnTo>
                    <a:pt x="0" y="498"/>
                  </a:lnTo>
                  <a:lnTo>
                    <a:pt x="2" y="492"/>
                  </a:lnTo>
                  <a:lnTo>
                    <a:pt x="3" y="485"/>
                  </a:lnTo>
                  <a:lnTo>
                    <a:pt x="3" y="480"/>
                  </a:lnTo>
                  <a:lnTo>
                    <a:pt x="4" y="479"/>
                  </a:lnTo>
                  <a:lnTo>
                    <a:pt x="7" y="463"/>
                  </a:lnTo>
                  <a:lnTo>
                    <a:pt x="7" y="462"/>
                  </a:lnTo>
                  <a:lnTo>
                    <a:pt x="7" y="462"/>
                  </a:lnTo>
                  <a:lnTo>
                    <a:pt x="7" y="460"/>
                  </a:lnTo>
                  <a:lnTo>
                    <a:pt x="8" y="447"/>
                  </a:lnTo>
                  <a:lnTo>
                    <a:pt x="14" y="433"/>
                  </a:lnTo>
                  <a:lnTo>
                    <a:pt x="19" y="420"/>
                  </a:lnTo>
                  <a:lnTo>
                    <a:pt x="21" y="407"/>
                  </a:lnTo>
                  <a:lnTo>
                    <a:pt x="21" y="396"/>
                  </a:lnTo>
                  <a:lnTo>
                    <a:pt x="24" y="383"/>
                  </a:lnTo>
                  <a:lnTo>
                    <a:pt x="25" y="378"/>
                  </a:lnTo>
                  <a:lnTo>
                    <a:pt x="27" y="373"/>
                  </a:lnTo>
                  <a:lnTo>
                    <a:pt x="28" y="367"/>
                  </a:lnTo>
                  <a:lnTo>
                    <a:pt x="31" y="363"/>
                  </a:lnTo>
                  <a:lnTo>
                    <a:pt x="32" y="350"/>
                  </a:lnTo>
                  <a:lnTo>
                    <a:pt x="34" y="337"/>
                  </a:lnTo>
                  <a:lnTo>
                    <a:pt x="37" y="336"/>
                  </a:lnTo>
                  <a:lnTo>
                    <a:pt x="37" y="335"/>
                  </a:lnTo>
                  <a:lnTo>
                    <a:pt x="37" y="333"/>
                  </a:lnTo>
                  <a:lnTo>
                    <a:pt x="37" y="332"/>
                  </a:lnTo>
                  <a:lnTo>
                    <a:pt x="37" y="332"/>
                  </a:lnTo>
                  <a:lnTo>
                    <a:pt x="38" y="332"/>
                  </a:lnTo>
                  <a:lnTo>
                    <a:pt x="38" y="331"/>
                  </a:lnTo>
                  <a:lnTo>
                    <a:pt x="38" y="328"/>
                  </a:lnTo>
                  <a:lnTo>
                    <a:pt x="38" y="328"/>
                  </a:lnTo>
                  <a:lnTo>
                    <a:pt x="38" y="327"/>
                  </a:lnTo>
                  <a:lnTo>
                    <a:pt x="38" y="324"/>
                  </a:lnTo>
                  <a:lnTo>
                    <a:pt x="37" y="323"/>
                  </a:lnTo>
                  <a:lnTo>
                    <a:pt x="37" y="322"/>
                  </a:lnTo>
                  <a:lnTo>
                    <a:pt x="38" y="322"/>
                  </a:lnTo>
                  <a:lnTo>
                    <a:pt x="40" y="322"/>
                  </a:lnTo>
                  <a:lnTo>
                    <a:pt x="45" y="306"/>
                  </a:lnTo>
                  <a:lnTo>
                    <a:pt x="48" y="289"/>
                  </a:lnTo>
                  <a:lnTo>
                    <a:pt x="50" y="272"/>
                  </a:lnTo>
                  <a:lnTo>
                    <a:pt x="54" y="255"/>
                  </a:lnTo>
                  <a:lnTo>
                    <a:pt x="57" y="251"/>
                  </a:lnTo>
                  <a:lnTo>
                    <a:pt x="59" y="248"/>
                  </a:lnTo>
                  <a:lnTo>
                    <a:pt x="62" y="246"/>
                  </a:lnTo>
                  <a:lnTo>
                    <a:pt x="63" y="242"/>
                  </a:lnTo>
                  <a:lnTo>
                    <a:pt x="61" y="242"/>
                  </a:lnTo>
                  <a:lnTo>
                    <a:pt x="61" y="240"/>
                  </a:lnTo>
                  <a:lnTo>
                    <a:pt x="62" y="239"/>
                  </a:lnTo>
                  <a:lnTo>
                    <a:pt x="63" y="239"/>
                  </a:lnTo>
                  <a:lnTo>
                    <a:pt x="63" y="239"/>
                  </a:lnTo>
                  <a:lnTo>
                    <a:pt x="65" y="238"/>
                  </a:lnTo>
                  <a:lnTo>
                    <a:pt x="62" y="238"/>
                  </a:lnTo>
                  <a:lnTo>
                    <a:pt x="62" y="231"/>
                  </a:lnTo>
                  <a:lnTo>
                    <a:pt x="63" y="233"/>
                  </a:lnTo>
                  <a:lnTo>
                    <a:pt x="63" y="230"/>
                  </a:lnTo>
                  <a:lnTo>
                    <a:pt x="63" y="229"/>
                  </a:lnTo>
                  <a:lnTo>
                    <a:pt x="63" y="227"/>
                  </a:lnTo>
                  <a:lnTo>
                    <a:pt x="62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5" y="225"/>
                  </a:lnTo>
                  <a:lnTo>
                    <a:pt x="65" y="223"/>
                  </a:lnTo>
                  <a:lnTo>
                    <a:pt x="63" y="222"/>
                  </a:lnTo>
                  <a:lnTo>
                    <a:pt x="62" y="221"/>
                  </a:lnTo>
                  <a:lnTo>
                    <a:pt x="62" y="218"/>
                  </a:lnTo>
                  <a:lnTo>
                    <a:pt x="62" y="216"/>
                  </a:lnTo>
                  <a:lnTo>
                    <a:pt x="63" y="213"/>
                  </a:lnTo>
                  <a:lnTo>
                    <a:pt x="63" y="213"/>
                  </a:lnTo>
                  <a:lnTo>
                    <a:pt x="65" y="212"/>
                  </a:lnTo>
                  <a:lnTo>
                    <a:pt x="65" y="213"/>
                  </a:lnTo>
                  <a:lnTo>
                    <a:pt x="65" y="205"/>
                  </a:lnTo>
                  <a:lnTo>
                    <a:pt x="67" y="200"/>
                  </a:lnTo>
                  <a:lnTo>
                    <a:pt x="69" y="195"/>
                  </a:lnTo>
                  <a:lnTo>
                    <a:pt x="69" y="187"/>
                  </a:lnTo>
                  <a:lnTo>
                    <a:pt x="70" y="187"/>
                  </a:lnTo>
                  <a:lnTo>
                    <a:pt x="71" y="184"/>
                  </a:lnTo>
                  <a:lnTo>
                    <a:pt x="72" y="182"/>
                  </a:lnTo>
                  <a:lnTo>
                    <a:pt x="72" y="178"/>
                  </a:lnTo>
                  <a:lnTo>
                    <a:pt x="72" y="175"/>
                  </a:lnTo>
                  <a:lnTo>
                    <a:pt x="74" y="172"/>
                  </a:lnTo>
                  <a:lnTo>
                    <a:pt x="75" y="168"/>
                  </a:lnTo>
                  <a:lnTo>
                    <a:pt x="72" y="168"/>
                  </a:lnTo>
                  <a:lnTo>
                    <a:pt x="75" y="162"/>
                  </a:lnTo>
                  <a:lnTo>
                    <a:pt x="75" y="155"/>
                  </a:lnTo>
                  <a:lnTo>
                    <a:pt x="76" y="155"/>
                  </a:lnTo>
                  <a:lnTo>
                    <a:pt x="76" y="153"/>
                  </a:lnTo>
                  <a:lnTo>
                    <a:pt x="78" y="153"/>
                  </a:lnTo>
                  <a:lnTo>
                    <a:pt x="78" y="151"/>
                  </a:lnTo>
                  <a:lnTo>
                    <a:pt x="78" y="149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9" y="141"/>
                  </a:lnTo>
                  <a:lnTo>
                    <a:pt x="82" y="140"/>
                  </a:lnTo>
                  <a:lnTo>
                    <a:pt x="82" y="136"/>
                  </a:lnTo>
                  <a:lnTo>
                    <a:pt x="82" y="133"/>
                  </a:lnTo>
                  <a:lnTo>
                    <a:pt x="83" y="129"/>
                  </a:lnTo>
                  <a:lnTo>
                    <a:pt x="84" y="125"/>
                  </a:lnTo>
                  <a:lnTo>
                    <a:pt x="83" y="123"/>
                  </a:lnTo>
                  <a:lnTo>
                    <a:pt x="87" y="110"/>
                  </a:lnTo>
                  <a:lnTo>
                    <a:pt x="91" y="95"/>
                  </a:lnTo>
                  <a:lnTo>
                    <a:pt x="93" y="83"/>
                  </a:lnTo>
                  <a:lnTo>
                    <a:pt x="97" y="75"/>
                  </a:lnTo>
                  <a:lnTo>
                    <a:pt x="101" y="66"/>
                  </a:lnTo>
                  <a:lnTo>
                    <a:pt x="106" y="56"/>
                  </a:lnTo>
                  <a:lnTo>
                    <a:pt x="109" y="43"/>
                  </a:lnTo>
                  <a:lnTo>
                    <a:pt x="112" y="31"/>
                  </a:lnTo>
                  <a:lnTo>
                    <a:pt x="114" y="21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2" y="7"/>
                  </a:lnTo>
                  <a:lnTo>
                    <a:pt x="124" y="6"/>
                  </a:lnTo>
                  <a:lnTo>
                    <a:pt x="125" y="3"/>
                  </a:lnTo>
                  <a:lnTo>
                    <a:pt x="126" y="2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44"/>
            <p:cNvSpPr>
              <a:spLocks/>
            </p:cNvSpPr>
            <p:nvPr/>
          </p:nvSpPr>
          <p:spPr bwMode="auto">
            <a:xfrm>
              <a:off x="8711289" y="4415035"/>
              <a:ext cx="320546" cy="1167516"/>
            </a:xfrm>
            <a:custGeom>
              <a:avLst/>
              <a:gdLst>
                <a:gd name="T0" fmla="*/ 123 w 123"/>
                <a:gd name="T1" fmla="*/ 23 h 448"/>
                <a:gd name="T2" fmla="*/ 119 w 123"/>
                <a:gd name="T3" fmla="*/ 42 h 448"/>
                <a:gd name="T4" fmla="*/ 122 w 123"/>
                <a:gd name="T5" fmla="*/ 47 h 448"/>
                <a:gd name="T6" fmla="*/ 119 w 123"/>
                <a:gd name="T7" fmla="*/ 49 h 448"/>
                <a:gd name="T8" fmla="*/ 118 w 123"/>
                <a:gd name="T9" fmla="*/ 55 h 448"/>
                <a:gd name="T10" fmla="*/ 118 w 123"/>
                <a:gd name="T11" fmla="*/ 65 h 448"/>
                <a:gd name="T12" fmla="*/ 114 w 123"/>
                <a:gd name="T13" fmla="*/ 71 h 448"/>
                <a:gd name="T14" fmla="*/ 113 w 123"/>
                <a:gd name="T15" fmla="*/ 87 h 448"/>
                <a:gd name="T16" fmla="*/ 110 w 123"/>
                <a:gd name="T17" fmla="*/ 87 h 448"/>
                <a:gd name="T18" fmla="*/ 105 w 123"/>
                <a:gd name="T19" fmla="*/ 105 h 448"/>
                <a:gd name="T20" fmla="*/ 105 w 123"/>
                <a:gd name="T21" fmla="*/ 112 h 448"/>
                <a:gd name="T22" fmla="*/ 102 w 123"/>
                <a:gd name="T23" fmla="*/ 114 h 448"/>
                <a:gd name="T24" fmla="*/ 102 w 123"/>
                <a:gd name="T25" fmla="*/ 121 h 448"/>
                <a:gd name="T26" fmla="*/ 98 w 123"/>
                <a:gd name="T27" fmla="*/ 133 h 448"/>
                <a:gd name="T28" fmla="*/ 96 w 123"/>
                <a:gd name="T29" fmla="*/ 146 h 448"/>
                <a:gd name="T30" fmla="*/ 98 w 123"/>
                <a:gd name="T31" fmla="*/ 154 h 448"/>
                <a:gd name="T32" fmla="*/ 92 w 123"/>
                <a:gd name="T33" fmla="*/ 173 h 448"/>
                <a:gd name="T34" fmla="*/ 88 w 123"/>
                <a:gd name="T35" fmla="*/ 180 h 448"/>
                <a:gd name="T36" fmla="*/ 85 w 123"/>
                <a:gd name="T37" fmla="*/ 190 h 448"/>
                <a:gd name="T38" fmla="*/ 81 w 123"/>
                <a:gd name="T39" fmla="*/ 199 h 448"/>
                <a:gd name="T40" fmla="*/ 80 w 123"/>
                <a:gd name="T41" fmla="*/ 205 h 448"/>
                <a:gd name="T42" fmla="*/ 80 w 123"/>
                <a:gd name="T43" fmla="*/ 209 h 448"/>
                <a:gd name="T44" fmla="*/ 80 w 123"/>
                <a:gd name="T45" fmla="*/ 215 h 448"/>
                <a:gd name="T46" fmla="*/ 79 w 123"/>
                <a:gd name="T47" fmla="*/ 222 h 448"/>
                <a:gd name="T48" fmla="*/ 73 w 123"/>
                <a:gd name="T49" fmla="*/ 235 h 448"/>
                <a:gd name="T50" fmla="*/ 73 w 123"/>
                <a:gd name="T51" fmla="*/ 241 h 448"/>
                <a:gd name="T52" fmla="*/ 71 w 123"/>
                <a:gd name="T53" fmla="*/ 250 h 448"/>
                <a:gd name="T54" fmla="*/ 68 w 123"/>
                <a:gd name="T55" fmla="*/ 257 h 448"/>
                <a:gd name="T56" fmla="*/ 66 w 123"/>
                <a:gd name="T57" fmla="*/ 262 h 448"/>
                <a:gd name="T58" fmla="*/ 62 w 123"/>
                <a:gd name="T59" fmla="*/ 282 h 448"/>
                <a:gd name="T60" fmla="*/ 58 w 123"/>
                <a:gd name="T61" fmla="*/ 288 h 448"/>
                <a:gd name="T62" fmla="*/ 54 w 123"/>
                <a:gd name="T63" fmla="*/ 296 h 448"/>
                <a:gd name="T64" fmla="*/ 50 w 123"/>
                <a:gd name="T65" fmla="*/ 309 h 448"/>
                <a:gd name="T66" fmla="*/ 45 w 123"/>
                <a:gd name="T67" fmla="*/ 320 h 448"/>
                <a:gd name="T68" fmla="*/ 41 w 123"/>
                <a:gd name="T69" fmla="*/ 318 h 448"/>
                <a:gd name="T70" fmla="*/ 43 w 123"/>
                <a:gd name="T71" fmla="*/ 332 h 448"/>
                <a:gd name="T72" fmla="*/ 42 w 123"/>
                <a:gd name="T73" fmla="*/ 342 h 448"/>
                <a:gd name="T74" fmla="*/ 38 w 123"/>
                <a:gd name="T75" fmla="*/ 358 h 448"/>
                <a:gd name="T76" fmla="*/ 38 w 123"/>
                <a:gd name="T77" fmla="*/ 371 h 448"/>
                <a:gd name="T78" fmla="*/ 32 w 123"/>
                <a:gd name="T79" fmla="*/ 394 h 448"/>
                <a:gd name="T80" fmla="*/ 28 w 123"/>
                <a:gd name="T81" fmla="*/ 407 h 448"/>
                <a:gd name="T82" fmla="*/ 26 w 123"/>
                <a:gd name="T83" fmla="*/ 419 h 448"/>
                <a:gd name="T84" fmla="*/ 9 w 123"/>
                <a:gd name="T85" fmla="*/ 445 h 448"/>
                <a:gd name="T86" fmla="*/ 0 w 123"/>
                <a:gd name="T87" fmla="*/ 438 h 448"/>
                <a:gd name="T88" fmla="*/ 3 w 123"/>
                <a:gd name="T89" fmla="*/ 415 h 448"/>
                <a:gd name="T90" fmla="*/ 7 w 123"/>
                <a:gd name="T91" fmla="*/ 396 h 448"/>
                <a:gd name="T92" fmla="*/ 26 w 123"/>
                <a:gd name="T93" fmla="*/ 312 h 448"/>
                <a:gd name="T94" fmla="*/ 33 w 123"/>
                <a:gd name="T95" fmla="*/ 286 h 448"/>
                <a:gd name="T96" fmla="*/ 33 w 123"/>
                <a:gd name="T97" fmla="*/ 278 h 448"/>
                <a:gd name="T98" fmla="*/ 52 w 123"/>
                <a:gd name="T99" fmla="*/ 216 h 448"/>
                <a:gd name="T100" fmla="*/ 59 w 123"/>
                <a:gd name="T101" fmla="*/ 207 h 448"/>
                <a:gd name="T102" fmla="*/ 59 w 123"/>
                <a:gd name="T103" fmla="*/ 195 h 448"/>
                <a:gd name="T104" fmla="*/ 58 w 123"/>
                <a:gd name="T105" fmla="*/ 188 h 448"/>
                <a:gd name="T106" fmla="*/ 63 w 123"/>
                <a:gd name="T107" fmla="*/ 172 h 448"/>
                <a:gd name="T108" fmla="*/ 68 w 123"/>
                <a:gd name="T109" fmla="*/ 150 h 448"/>
                <a:gd name="T110" fmla="*/ 72 w 123"/>
                <a:gd name="T111" fmla="*/ 133 h 448"/>
                <a:gd name="T112" fmla="*/ 75 w 123"/>
                <a:gd name="T113" fmla="*/ 122 h 448"/>
                <a:gd name="T114" fmla="*/ 80 w 123"/>
                <a:gd name="T115" fmla="*/ 95 h 448"/>
                <a:gd name="T116" fmla="*/ 105 w 123"/>
                <a:gd name="T117" fmla="*/ 10 h 448"/>
                <a:gd name="T118" fmla="*/ 113 w 123"/>
                <a:gd name="T11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448">
                  <a:moveTo>
                    <a:pt x="114" y="0"/>
                  </a:moveTo>
                  <a:lnTo>
                    <a:pt x="117" y="2"/>
                  </a:lnTo>
                  <a:lnTo>
                    <a:pt x="118" y="3"/>
                  </a:lnTo>
                  <a:lnTo>
                    <a:pt x="119" y="6"/>
                  </a:lnTo>
                  <a:lnTo>
                    <a:pt x="121" y="10"/>
                  </a:lnTo>
                  <a:lnTo>
                    <a:pt x="122" y="15"/>
                  </a:lnTo>
                  <a:lnTo>
                    <a:pt x="123" y="23"/>
                  </a:lnTo>
                  <a:lnTo>
                    <a:pt x="121" y="27"/>
                  </a:lnTo>
                  <a:lnTo>
                    <a:pt x="119" y="29"/>
                  </a:lnTo>
                  <a:lnTo>
                    <a:pt x="119" y="34"/>
                  </a:lnTo>
                  <a:lnTo>
                    <a:pt x="121" y="34"/>
                  </a:lnTo>
                  <a:lnTo>
                    <a:pt x="119" y="37"/>
                  </a:lnTo>
                  <a:lnTo>
                    <a:pt x="119" y="40"/>
                  </a:lnTo>
                  <a:lnTo>
                    <a:pt x="119" y="42"/>
                  </a:lnTo>
                  <a:lnTo>
                    <a:pt x="121" y="42"/>
                  </a:lnTo>
                  <a:lnTo>
                    <a:pt x="121" y="42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23" y="44"/>
                  </a:lnTo>
                  <a:lnTo>
                    <a:pt x="122" y="46"/>
                  </a:lnTo>
                  <a:lnTo>
                    <a:pt x="122" y="47"/>
                  </a:lnTo>
                  <a:lnTo>
                    <a:pt x="122" y="49"/>
                  </a:lnTo>
                  <a:lnTo>
                    <a:pt x="122" y="50"/>
                  </a:lnTo>
                  <a:lnTo>
                    <a:pt x="121" y="53"/>
                  </a:lnTo>
                  <a:lnTo>
                    <a:pt x="121" y="51"/>
                  </a:lnTo>
                  <a:lnTo>
                    <a:pt x="121" y="50"/>
                  </a:lnTo>
                  <a:lnTo>
                    <a:pt x="119" y="50"/>
                  </a:lnTo>
                  <a:lnTo>
                    <a:pt x="119" y="49"/>
                  </a:lnTo>
                  <a:lnTo>
                    <a:pt x="119" y="50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21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7" y="57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8" y="57"/>
                  </a:lnTo>
                  <a:lnTo>
                    <a:pt x="118" y="59"/>
                  </a:lnTo>
                  <a:lnTo>
                    <a:pt x="119" y="62"/>
                  </a:lnTo>
                  <a:lnTo>
                    <a:pt x="118" y="65"/>
                  </a:lnTo>
                  <a:lnTo>
                    <a:pt x="118" y="67"/>
                  </a:lnTo>
                  <a:lnTo>
                    <a:pt x="117" y="68"/>
                  </a:lnTo>
                  <a:lnTo>
                    <a:pt x="115" y="68"/>
                  </a:lnTo>
                  <a:lnTo>
                    <a:pt x="114" y="68"/>
                  </a:lnTo>
                  <a:lnTo>
                    <a:pt x="113" y="68"/>
                  </a:lnTo>
                  <a:lnTo>
                    <a:pt x="114" y="70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5" y="72"/>
                  </a:lnTo>
                  <a:lnTo>
                    <a:pt x="114" y="75"/>
                  </a:lnTo>
                  <a:lnTo>
                    <a:pt x="113" y="78"/>
                  </a:lnTo>
                  <a:lnTo>
                    <a:pt x="113" y="82"/>
                  </a:lnTo>
                  <a:lnTo>
                    <a:pt x="113" y="84"/>
                  </a:lnTo>
                  <a:lnTo>
                    <a:pt x="113" y="87"/>
                  </a:lnTo>
                  <a:lnTo>
                    <a:pt x="111" y="88"/>
                  </a:lnTo>
                  <a:lnTo>
                    <a:pt x="111" y="87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10" y="84"/>
                  </a:lnTo>
                  <a:lnTo>
                    <a:pt x="110" y="88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7" y="85"/>
                  </a:lnTo>
                  <a:lnTo>
                    <a:pt x="107" y="91"/>
                  </a:lnTo>
                  <a:lnTo>
                    <a:pt x="107" y="97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5" y="105"/>
                  </a:lnTo>
                  <a:lnTo>
                    <a:pt x="105" y="106"/>
                  </a:lnTo>
                  <a:lnTo>
                    <a:pt x="104" y="109"/>
                  </a:lnTo>
                  <a:lnTo>
                    <a:pt x="102" y="110"/>
                  </a:lnTo>
                  <a:lnTo>
                    <a:pt x="104" y="110"/>
                  </a:lnTo>
                  <a:lnTo>
                    <a:pt x="104" y="109"/>
                  </a:lnTo>
                  <a:lnTo>
                    <a:pt x="105" y="109"/>
                  </a:lnTo>
                  <a:lnTo>
                    <a:pt x="105" y="112"/>
                  </a:lnTo>
                  <a:lnTo>
                    <a:pt x="104" y="112"/>
                  </a:lnTo>
                  <a:lnTo>
                    <a:pt x="105" y="113"/>
                  </a:lnTo>
                  <a:lnTo>
                    <a:pt x="104" y="113"/>
                  </a:lnTo>
                  <a:lnTo>
                    <a:pt x="104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1" y="114"/>
                  </a:lnTo>
                  <a:lnTo>
                    <a:pt x="101" y="116"/>
                  </a:lnTo>
                  <a:lnTo>
                    <a:pt x="101" y="117"/>
                  </a:lnTo>
                  <a:lnTo>
                    <a:pt x="102" y="118"/>
                  </a:lnTo>
                  <a:lnTo>
                    <a:pt x="102" y="119"/>
                  </a:lnTo>
                  <a:lnTo>
                    <a:pt x="102" y="121"/>
                  </a:lnTo>
                  <a:lnTo>
                    <a:pt x="102" y="123"/>
                  </a:lnTo>
                  <a:lnTo>
                    <a:pt x="101" y="126"/>
                  </a:lnTo>
                  <a:lnTo>
                    <a:pt x="101" y="129"/>
                  </a:lnTo>
                  <a:lnTo>
                    <a:pt x="100" y="133"/>
                  </a:lnTo>
                  <a:lnTo>
                    <a:pt x="100" y="131"/>
                  </a:lnTo>
                  <a:lnTo>
                    <a:pt x="100" y="133"/>
                  </a:lnTo>
                  <a:lnTo>
                    <a:pt x="98" y="133"/>
                  </a:lnTo>
                  <a:lnTo>
                    <a:pt x="97" y="134"/>
                  </a:lnTo>
                  <a:lnTo>
                    <a:pt x="97" y="135"/>
                  </a:lnTo>
                  <a:lnTo>
                    <a:pt x="98" y="138"/>
                  </a:lnTo>
                  <a:lnTo>
                    <a:pt x="100" y="139"/>
                  </a:lnTo>
                  <a:lnTo>
                    <a:pt x="98" y="140"/>
                  </a:lnTo>
                  <a:lnTo>
                    <a:pt x="97" y="143"/>
                  </a:lnTo>
                  <a:lnTo>
                    <a:pt x="96" y="146"/>
                  </a:lnTo>
                  <a:lnTo>
                    <a:pt x="96" y="147"/>
                  </a:lnTo>
                  <a:lnTo>
                    <a:pt x="96" y="151"/>
                  </a:lnTo>
                  <a:lnTo>
                    <a:pt x="96" y="151"/>
                  </a:lnTo>
                  <a:lnTo>
                    <a:pt x="97" y="151"/>
                  </a:lnTo>
                  <a:lnTo>
                    <a:pt x="97" y="152"/>
                  </a:lnTo>
                  <a:lnTo>
                    <a:pt x="97" y="154"/>
                  </a:lnTo>
                  <a:lnTo>
                    <a:pt x="98" y="154"/>
                  </a:lnTo>
                  <a:lnTo>
                    <a:pt x="96" y="157"/>
                  </a:lnTo>
                  <a:lnTo>
                    <a:pt x="96" y="160"/>
                  </a:lnTo>
                  <a:lnTo>
                    <a:pt x="96" y="164"/>
                  </a:lnTo>
                  <a:lnTo>
                    <a:pt x="94" y="168"/>
                  </a:lnTo>
                  <a:lnTo>
                    <a:pt x="93" y="172"/>
                  </a:lnTo>
                  <a:lnTo>
                    <a:pt x="93" y="171"/>
                  </a:lnTo>
                  <a:lnTo>
                    <a:pt x="92" y="173"/>
                  </a:lnTo>
                  <a:lnTo>
                    <a:pt x="90" y="176"/>
                  </a:lnTo>
                  <a:lnTo>
                    <a:pt x="92" y="177"/>
                  </a:lnTo>
                  <a:lnTo>
                    <a:pt x="92" y="180"/>
                  </a:lnTo>
                  <a:lnTo>
                    <a:pt x="90" y="180"/>
                  </a:lnTo>
                  <a:lnTo>
                    <a:pt x="89" y="180"/>
                  </a:lnTo>
                  <a:lnTo>
                    <a:pt x="89" y="180"/>
                  </a:lnTo>
                  <a:lnTo>
                    <a:pt x="88" y="180"/>
                  </a:lnTo>
                  <a:lnTo>
                    <a:pt x="88" y="181"/>
                  </a:lnTo>
                  <a:lnTo>
                    <a:pt x="88" y="184"/>
                  </a:lnTo>
                  <a:lnTo>
                    <a:pt x="88" y="185"/>
                  </a:lnTo>
                  <a:lnTo>
                    <a:pt x="88" y="188"/>
                  </a:lnTo>
                  <a:lnTo>
                    <a:pt x="86" y="188"/>
                  </a:lnTo>
                  <a:lnTo>
                    <a:pt x="85" y="189"/>
                  </a:lnTo>
                  <a:lnTo>
                    <a:pt x="85" y="190"/>
                  </a:lnTo>
                  <a:lnTo>
                    <a:pt x="85" y="191"/>
                  </a:lnTo>
                  <a:lnTo>
                    <a:pt x="84" y="194"/>
                  </a:lnTo>
                  <a:lnTo>
                    <a:pt x="83" y="195"/>
                  </a:lnTo>
                  <a:lnTo>
                    <a:pt x="85" y="201"/>
                  </a:lnTo>
                  <a:lnTo>
                    <a:pt x="83" y="198"/>
                  </a:lnTo>
                  <a:lnTo>
                    <a:pt x="83" y="199"/>
                  </a:lnTo>
                  <a:lnTo>
                    <a:pt x="81" y="199"/>
                  </a:lnTo>
                  <a:lnTo>
                    <a:pt x="81" y="199"/>
                  </a:lnTo>
                  <a:lnTo>
                    <a:pt x="80" y="201"/>
                  </a:lnTo>
                  <a:lnTo>
                    <a:pt x="80" y="202"/>
                  </a:lnTo>
                  <a:lnTo>
                    <a:pt x="79" y="201"/>
                  </a:lnTo>
                  <a:lnTo>
                    <a:pt x="79" y="202"/>
                  </a:lnTo>
                  <a:lnTo>
                    <a:pt x="80" y="203"/>
                  </a:lnTo>
                  <a:lnTo>
                    <a:pt x="80" y="205"/>
                  </a:lnTo>
                  <a:lnTo>
                    <a:pt x="81" y="205"/>
                  </a:lnTo>
                  <a:lnTo>
                    <a:pt x="81" y="203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81" y="207"/>
                  </a:lnTo>
                  <a:lnTo>
                    <a:pt x="81" y="207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1" y="211"/>
                  </a:lnTo>
                  <a:lnTo>
                    <a:pt x="83" y="212"/>
                  </a:lnTo>
                  <a:lnTo>
                    <a:pt x="83" y="214"/>
                  </a:lnTo>
                  <a:lnTo>
                    <a:pt x="83" y="215"/>
                  </a:lnTo>
                  <a:lnTo>
                    <a:pt x="81" y="215"/>
                  </a:lnTo>
                  <a:lnTo>
                    <a:pt x="80" y="215"/>
                  </a:lnTo>
                  <a:lnTo>
                    <a:pt x="80" y="216"/>
                  </a:lnTo>
                  <a:lnTo>
                    <a:pt x="79" y="216"/>
                  </a:lnTo>
                  <a:lnTo>
                    <a:pt x="79" y="219"/>
                  </a:lnTo>
                  <a:lnTo>
                    <a:pt x="77" y="218"/>
                  </a:lnTo>
                  <a:lnTo>
                    <a:pt x="77" y="219"/>
                  </a:lnTo>
                  <a:lnTo>
                    <a:pt x="77" y="220"/>
                  </a:lnTo>
                  <a:lnTo>
                    <a:pt x="79" y="222"/>
                  </a:lnTo>
                  <a:lnTo>
                    <a:pt x="77" y="226"/>
                  </a:lnTo>
                  <a:lnTo>
                    <a:pt x="75" y="229"/>
                  </a:lnTo>
                  <a:lnTo>
                    <a:pt x="72" y="233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3" y="235"/>
                  </a:lnTo>
                  <a:lnTo>
                    <a:pt x="73" y="235"/>
                  </a:lnTo>
                  <a:lnTo>
                    <a:pt x="75" y="235"/>
                  </a:lnTo>
                  <a:lnTo>
                    <a:pt x="75" y="237"/>
                  </a:lnTo>
                  <a:lnTo>
                    <a:pt x="75" y="239"/>
                  </a:lnTo>
                  <a:lnTo>
                    <a:pt x="73" y="239"/>
                  </a:lnTo>
                  <a:lnTo>
                    <a:pt x="72" y="240"/>
                  </a:lnTo>
                  <a:lnTo>
                    <a:pt x="72" y="241"/>
                  </a:lnTo>
                  <a:lnTo>
                    <a:pt x="73" y="241"/>
                  </a:lnTo>
                  <a:lnTo>
                    <a:pt x="71" y="246"/>
                  </a:lnTo>
                  <a:lnTo>
                    <a:pt x="69" y="245"/>
                  </a:lnTo>
                  <a:lnTo>
                    <a:pt x="68" y="249"/>
                  </a:lnTo>
                  <a:lnTo>
                    <a:pt x="69" y="249"/>
                  </a:lnTo>
                  <a:lnTo>
                    <a:pt x="69" y="249"/>
                  </a:lnTo>
                  <a:lnTo>
                    <a:pt x="71" y="248"/>
                  </a:lnTo>
                  <a:lnTo>
                    <a:pt x="71" y="250"/>
                  </a:lnTo>
                  <a:lnTo>
                    <a:pt x="71" y="253"/>
                  </a:lnTo>
                  <a:lnTo>
                    <a:pt x="71" y="254"/>
                  </a:lnTo>
                  <a:lnTo>
                    <a:pt x="71" y="257"/>
                  </a:lnTo>
                  <a:lnTo>
                    <a:pt x="69" y="260"/>
                  </a:lnTo>
                  <a:lnTo>
                    <a:pt x="67" y="258"/>
                  </a:lnTo>
                  <a:lnTo>
                    <a:pt x="68" y="258"/>
                  </a:lnTo>
                  <a:lnTo>
                    <a:pt x="68" y="257"/>
                  </a:lnTo>
                  <a:lnTo>
                    <a:pt x="67" y="256"/>
                  </a:lnTo>
                  <a:lnTo>
                    <a:pt x="67" y="256"/>
                  </a:lnTo>
                  <a:lnTo>
                    <a:pt x="66" y="257"/>
                  </a:lnTo>
                  <a:lnTo>
                    <a:pt x="66" y="258"/>
                  </a:lnTo>
                  <a:lnTo>
                    <a:pt x="66" y="260"/>
                  </a:lnTo>
                  <a:lnTo>
                    <a:pt x="64" y="260"/>
                  </a:lnTo>
                  <a:lnTo>
                    <a:pt x="66" y="262"/>
                  </a:lnTo>
                  <a:lnTo>
                    <a:pt x="66" y="263"/>
                  </a:lnTo>
                  <a:lnTo>
                    <a:pt x="66" y="265"/>
                  </a:lnTo>
                  <a:lnTo>
                    <a:pt x="66" y="267"/>
                  </a:lnTo>
                  <a:lnTo>
                    <a:pt x="63" y="271"/>
                  </a:lnTo>
                  <a:lnTo>
                    <a:pt x="63" y="275"/>
                  </a:lnTo>
                  <a:lnTo>
                    <a:pt x="63" y="278"/>
                  </a:lnTo>
                  <a:lnTo>
                    <a:pt x="62" y="282"/>
                  </a:lnTo>
                  <a:lnTo>
                    <a:pt x="60" y="286"/>
                  </a:lnTo>
                  <a:lnTo>
                    <a:pt x="60" y="284"/>
                  </a:lnTo>
                  <a:lnTo>
                    <a:pt x="59" y="286"/>
                  </a:lnTo>
                  <a:lnTo>
                    <a:pt x="59" y="286"/>
                  </a:lnTo>
                  <a:lnTo>
                    <a:pt x="58" y="286"/>
                  </a:lnTo>
                  <a:lnTo>
                    <a:pt x="58" y="287"/>
                  </a:lnTo>
                  <a:lnTo>
                    <a:pt x="58" y="288"/>
                  </a:lnTo>
                  <a:lnTo>
                    <a:pt x="59" y="290"/>
                  </a:lnTo>
                  <a:lnTo>
                    <a:pt x="59" y="291"/>
                  </a:lnTo>
                  <a:lnTo>
                    <a:pt x="55" y="292"/>
                  </a:lnTo>
                  <a:lnTo>
                    <a:pt x="56" y="294"/>
                  </a:lnTo>
                  <a:lnTo>
                    <a:pt x="56" y="295"/>
                  </a:lnTo>
                  <a:lnTo>
                    <a:pt x="55" y="296"/>
                  </a:lnTo>
                  <a:lnTo>
                    <a:pt x="54" y="296"/>
                  </a:lnTo>
                  <a:lnTo>
                    <a:pt x="52" y="298"/>
                  </a:lnTo>
                  <a:lnTo>
                    <a:pt x="52" y="298"/>
                  </a:lnTo>
                  <a:lnTo>
                    <a:pt x="52" y="300"/>
                  </a:lnTo>
                  <a:lnTo>
                    <a:pt x="52" y="303"/>
                  </a:lnTo>
                  <a:lnTo>
                    <a:pt x="51" y="304"/>
                  </a:lnTo>
                  <a:lnTo>
                    <a:pt x="50" y="307"/>
                  </a:lnTo>
                  <a:lnTo>
                    <a:pt x="50" y="309"/>
                  </a:lnTo>
                  <a:lnTo>
                    <a:pt x="50" y="312"/>
                  </a:lnTo>
                  <a:lnTo>
                    <a:pt x="49" y="312"/>
                  </a:lnTo>
                  <a:lnTo>
                    <a:pt x="47" y="315"/>
                  </a:lnTo>
                  <a:lnTo>
                    <a:pt x="47" y="316"/>
                  </a:lnTo>
                  <a:lnTo>
                    <a:pt x="46" y="318"/>
                  </a:lnTo>
                  <a:lnTo>
                    <a:pt x="45" y="320"/>
                  </a:lnTo>
                  <a:lnTo>
                    <a:pt x="45" y="320"/>
                  </a:lnTo>
                  <a:lnTo>
                    <a:pt x="43" y="320"/>
                  </a:lnTo>
                  <a:lnTo>
                    <a:pt x="43" y="320"/>
                  </a:lnTo>
                  <a:lnTo>
                    <a:pt x="42" y="318"/>
                  </a:lnTo>
                  <a:lnTo>
                    <a:pt x="42" y="320"/>
                  </a:lnTo>
                  <a:lnTo>
                    <a:pt x="42" y="320"/>
                  </a:lnTo>
                  <a:lnTo>
                    <a:pt x="41" y="320"/>
                  </a:lnTo>
                  <a:lnTo>
                    <a:pt x="41" y="318"/>
                  </a:lnTo>
                  <a:lnTo>
                    <a:pt x="41" y="318"/>
                  </a:lnTo>
                  <a:lnTo>
                    <a:pt x="41" y="320"/>
                  </a:lnTo>
                  <a:lnTo>
                    <a:pt x="39" y="321"/>
                  </a:lnTo>
                  <a:lnTo>
                    <a:pt x="41" y="324"/>
                  </a:lnTo>
                  <a:lnTo>
                    <a:pt x="42" y="326"/>
                  </a:lnTo>
                  <a:lnTo>
                    <a:pt x="43" y="329"/>
                  </a:lnTo>
                  <a:lnTo>
                    <a:pt x="43" y="332"/>
                  </a:lnTo>
                  <a:lnTo>
                    <a:pt x="43" y="334"/>
                  </a:lnTo>
                  <a:lnTo>
                    <a:pt x="43" y="335"/>
                  </a:lnTo>
                  <a:lnTo>
                    <a:pt x="43" y="338"/>
                  </a:lnTo>
                  <a:lnTo>
                    <a:pt x="42" y="339"/>
                  </a:lnTo>
                  <a:lnTo>
                    <a:pt x="41" y="341"/>
                  </a:lnTo>
                  <a:lnTo>
                    <a:pt x="41" y="342"/>
                  </a:lnTo>
                  <a:lnTo>
                    <a:pt x="42" y="342"/>
                  </a:lnTo>
                  <a:lnTo>
                    <a:pt x="42" y="341"/>
                  </a:lnTo>
                  <a:lnTo>
                    <a:pt x="42" y="346"/>
                  </a:lnTo>
                  <a:lnTo>
                    <a:pt x="39" y="346"/>
                  </a:lnTo>
                  <a:lnTo>
                    <a:pt x="39" y="349"/>
                  </a:lnTo>
                  <a:lnTo>
                    <a:pt x="39" y="351"/>
                  </a:lnTo>
                  <a:lnTo>
                    <a:pt x="38" y="355"/>
                  </a:lnTo>
                  <a:lnTo>
                    <a:pt x="38" y="358"/>
                  </a:lnTo>
                  <a:lnTo>
                    <a:pt x="38" y="358"/>
                  </a:lnTo>
                  <a:lnTo>
                    <a:pt x="38" y="360"/>
                  </a:lnTo>
                  <a:lnTo>
                    <a:pt x="38" y="362"/>
                  </a:lnTo>
                  <a:lnTo>
                    <a:pt x="37" y="363"/>
                  </a:lnTo>
                  <a:lnTo>
                    <a:pt x="38" y="364"/>
                  </a:lnTo>
                  <a:lnTo>
                    <a:pt x="37" y="364"/>
                  </a:lnTo>
                  <a:lnTo>
                    <a:pt x="38" y="371"/>
                  </a:lnTo>
                  <a:lnTo>
                    <a:pt x="37" y="380"/>
                  </a:lnTo>
                  <a:lnTo>
                    <a:pt x="35" y="388"/>
                  </a:lnTo>
                  <a:lnTo>
                    <a:pt x="34" y="389"/>
                  </a:lnTo>
                  <a:lnTo>
                    <a:pt x="33" y="390"/>
                  </a:lnTo>
                  <a:lnTo>
                    <a:pt x="33" y="393"/>
                  </a:lnTo>
                  <a:lnTo>
                    <a:pt x="33" y="396"/>
                  </a:lnTo>
                  <a:lnTo>
                    <a:pt x="32" y="394"/>
                  </a:lnTo>
                  <a:lnTo>
                    <a:pt x="32" y="394"/>
                  </a:lnTo>
                  <a:lnTo>
                    <a:pt x="32" y="397"/>
                  </a:lnTo>
                  <a:lnTo>
                    <a:pt x="30" y="400"/>
                  </a:lnTo>
                  <a:lnTo>
                    <a:pt x="29" y="402"/>
                  </a:lnTo>
                  <a:lnTo>
                    <a:pt x="28" y="405"/>
                  </a:lnTo>
                  <a:lnTo>
                    <a:pt x="29" y="407"/>
                  </a:lnTo>
                  <a:lnTo>
                    <a:pt x="28" y="407"/>
                  </a:lnTo>
                  <a:lnTo>
                    <a:pt x="28" y="409"/>
                  </a:lnTo>
                  <a:lnTo>
                    <a:pt x="28" y="410"/>
                  </a:lnTo>
                  <a:lnTo>
                    <a:pt x="28" y="411"/>
                  </a:lnTo>
                  <a:lnTo>
                    <a:pt x="28" y="413"/>
                  </a:lnTo>
                  <a:lnTo>
                    <a:pt x="26" y="414"/>
                  </a:lnTo>
                  <a:lnTo>
                    <a:pt x="25" y="415"/>
                  </a:lnTo>
                  <a:lnTo>
                    <a:pt x="26" y="419"/>
                  </a:lnTo>
                  <a:lnTo>
                    <a:pt x="25" y="423"/>
                  </a:lnTo>
                  <a:lnTo>
                    <a:pt x="24" y="427"/>
                  </a:lnTo>
                  <a:lnTo>
                    <a:pt x="22" y="432"/>
                  </a:lnTo>
                  <a:lnTo>
                    <a:pt x="22" y="431"/>
                  </a:lnTo>
                  <a:lnTo>
                    <a:pt x="17" y="438"/>
                  </a:lnTo>
                  <a:lnTo>
                    <a:pt x="13" y="442"/>
                  </a:lnTo>
                  <a:lnTo>
                    <a:pt x="9" y="445"/>
                  </a:lnTo>
                  <a:lnTo>
                    <a:pt x="7" y="447"/>
                  </a:lnTo>
                  <a:lnTo>
                    <a:pt x="4" y="448"/>
                  </a:lnTo>
                  <a:lnTo>
                    <a:pt x="3" y="447"/>
                  </a:lnTo>
                  <a:lnTo>
                    <a:pt x="1" y="445"/>
                  </a:lnTo>
                  <a:lnTo>
                    <a:pt x="0" y="444"/>
                  </a:lnTo>
                  <a:lnTo>
                    <a:pt x="0" y="442"/>
                  </a:lnTo>
                  <a:lnTo>
                    <a:pt x="0" y="438"/>
                  </a:lnTo>
                  <a:lnTo>
                    <a:pt x="0" y="435"/>
                  </a:lnTo>
                  <a:lnTo>
                    <a:pt x="0" y="431"/>
                  </a:lnTo>
                  <a:lnTo>
                    <a:pt x="0" y="427"/>
                  </a:lnTo>
                  <a:lnTo>
                    <a:pt x="0" y="425"/>
                  </a:lnTo>
                  <a:lnTo>
                    <a:pt x="1" y="421"/>
                  </a:lnTo>
                  <a:lnTo>
                    <a:pt x="1" y="418"/>
                  </a:lnTo>
                  <a:lnTo>
                    <a:pt x="3" y="415"/>
                  </a:lnTo>
                  <a:lnTo>
                    <a:pt x="3" y="413"/>
                  </a:lnTo>
                  <a:lnTo>
                    <a:pt x="3" y="411"/>
                  </a:lnTo>
                  <a:lnTo>
                    <a:pt x="3" y="411"/>
                  </a:lnTo>
                  <a:lnTo>
                    <a:pt x="7" y="397"/>
                  </a:lnTo>
                  <a:lnTo>
                    <a:pt x="7" y="397"/>
                  </a:lnTo>
                  <a:lnTo>
                    <a:pt x="5" y="396"/>
                  </a:lnTo>
                  <a:lnTo>
                    <a:pt x="7" y="396"/>
                  </a:lnTo>
                  <a:lnTo>
                    <a:pt x="8" y="384"/>
                  </a:lnTo>
                  <a:lnTo>
                    <a:pt x="12" y="372"/>
                  </a:lnTo>
                  <a:lnTo>
                    <a:pt x="17" y="362"/>
                  </a:lnTo>
                  <a:lnTo>
                    <a:pt x="18" y="350"/>
                  </a:lnTo>
                  <a:lnTo>
                    <a:pt x="20" y="337"/>
                  </a:lnTo>
                  <a:lnTo>
                    <a:pt x="22" y="324"/>
                  </a:lnTo>
                  <a:lnTo>
                    <a:pt x="26" y="312"/>
                  </a:lnTo>
                  <a:lnTo>
                    <a:pt x="29" y="301"/>
                  </a:lnTo>
                  <a:lnTo>
                    <a:pt x="30" y="290"/>
                  </a:lnTo>
                  <a:lnTo>
                    <a:pt x="33" y="288"/>
                  </a:lnTo>
                  <a:lnTo>
                    <a:pt x="33" y="287"/>
                  </a:lnTo>
                  <a:lnTo>
                    <a:pt x="33" y="287"/>
                  </a:lnTo>
                  <a:lnTo>
                    <a:pt x="33" y="284"/>
                  </a:lnTo>
                  <a:lnTo>
                    <a:pt x="33" y="286"/>
                  </a:lnTo>
                  <a:lnTo>
                    <a:pt x="34" y="286"/>
                  </a:lnTo>
                  <a:lnTo>
                    <a:pt x="34" y="284"/>
                  </a:lnTo>
                  <a:lnTo>
                    <a:pt x="34" y="282"/>
                  </a:lnTo>
                  <a:lnTo>
                    <a:pt x="34" y="282"/>
                  </a:lnTo>
                  <a:lnTo>
                    <a:pt x="34" y="281"/>
                  </a:lnTo>
                  <a:lnTo>
                    <a:pt x="34" y="279"/>
                  </a:lnTo>
                  <a:lnTo>
                    <a:pt x="33" y="278"/>
                  </a:lnTo>
                  <a:lnTo>
                    <a:pt x="33" y="277"/>
                  </a:lnTo>
                  <a:lnTo>
                    <a:pt x="34" y="277"/>
                  </a:lnTo>
                  <a:lnTo>
                    <a:pt x="35" y="277"/>
                  </a:lnTo>
                  <a:lnTo>
                    <a:pt x="42" y="258"/>
                  </a:lnTo>
                  <a:lnTo>
                    <a:pt x="46" y="239"/>
                  </a:lnTo>
                  <a:lnTo>
                    <a:pt x="50" y="219"/>
                  </a:lnTo>
                  <a:lnTo>
                    <a:pt x="52" y="216"/>
                  </a:lnTo>
                  <a:lnTo>
                    <a:pt x="55" y="214"/>
                  </a:lnTo>
                  <a:lnTo>
                    <a:pt x="58" y="212"/>
                  </a:lnTo>
                  <a:lnTo>
                    <a:pt x="59" y="209"/>
                  </a:lnTo>
                  <a:lnTo>
                    <a:pt x="56" y="209"/>
                  </a:lnTo>
                  <a:lnTo>
                    <a:pt x="56" y="207"/>
                  </a:lnTo>
                  <a:lnTo>
                    <a:pt x="58" y="207"/>
                  </a:lnTo>
                  <a:lnTo>
                    <a:pt x="59" y="207"/>
                  </a:lnTo>
                  <a:lnTo>
                    <a:pt x="59" y="206"/>
                  </a:lnTo>
                  <a:lnTo>
                    <a:pt x="60" y="205"/>
                  </a:lnTo>
                  <a:lnTo>
                    <a:pt x="58" y="206"/>
                  </a:lnTo>
                  <a:lnTo>
                    <a:pt x="59" y="199"/>
                  </a:lnTo>
                  <a:lnTo>
                    <a:pt x="59" y="201"/>
                  </a:lnTo>
                  <a:lnTo>
                    <a:pt x="59" y="198"/>
                  </a:lnTo>
                  <a:lnTo>
                    <a:pt x="59" y="195"/>
                  </a:lnTo>
                  <a:lnTo>
                    <a:pt x="58" y="195"/>
                  </a:lnTo>
                  <a:lnTo>
                    <a:pt x="59" y="195"/>
                  </a:lnTo>
                  <a:lnTo>
                    <a:pt x="60" y="194"/>
                  </a:lnTo>
                  <a:lnTo>
                    <a:pt x="60" y="193"/>
                  </a:lnTo>
                  <a:lnTo>
                    <a:pt x="59" y="191"/>
                  </a:lnTo>
                  <a:lnTo>
                    <a:pt x="59" y="190"/>
                  </a:lnTo>
                  <a:lnTo>
                    <a:pt x="58" y="188"/>
                  </a:lnTo>
                  <a:lnTo>
                    <a:pt x="59" y="186"/>
                  </a:lnTo>
                  <a:lnTo>
                    <a:pt x="59" y="184"/>
                  </a:lnTo>
                  <a:lnTo>
                    <a:pt x="59" y="184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60" y="177"/>
                  </a:lnTo>
                  <a:lnTo>
                    <a:pt x="63" y="172"/>
                  </a:lnTo>
                  <a:lnTo>
                    <a:pt x="64" y="168"/>
                  </a:lnTo>
                  <a:lnTo>
                    <a:pt x="64" y="161"/>
                  </a:lnTo>
                  <a:lnTo>
                    <a:pt x="66" y="161"/>
                  </a:lnTo>
                  <a:lnTo>
                    <a:pt x="67" y="159"/>
                  </a:lnTo>
                  <a:lnTo>
                    <a:pt x="68" y="156"/>
                  </a:lnTo>
                  <a:lnTo>
                    <a:pt x="68" y="152"/>
                  </a:lnTo>
                  <a:lnTo>
                    <a:pt x="68" y="150"/>
                  </a:lnTo>
                  <a:lnTo>
                    <a:pt x="71" y="146"/>
                  </a:lnTo>
                  <a:lnTo>
                    <a:pt x="68" y="146"/>
                  </a:lnTo>
                  <a:lnTo>
                    <a:pt x="71" y="140"/>
                  </a:lnTo>
                  <a:lnTo>
                    <a:pt x="71" y="134"/>
                  </a:lnTo>
                  <a:lnTo>
                    <a:pt x="71" y="135"/>
                  </a:lnTo>
                  <a:lnTo>
                    <a:pt x="72" y="133"/>
                  </a:lnTo>
                  <a:lnTo>
                    <a:pt x="72" y="133"/>
                  </a:lnTo>
                  <a:lnTo>
                    <a:pt x="72" y="131"/>
                  </a:lnTo>
                  <a:lnTo>
                    <a:pt x="73" y="129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75" y="126"/>
                  </a:lnTo>
                  <a:lnTo>
                    <a:pt x="75" y="123"/>
                  </a:lnTo>
                  <a:lnTo>
                    <a:pt x="75" y="122"/>
                  </a:lnTo>
                  <a:lnTo>
                    <a:pt x="76" y="121"/>
                  </a:lnTo>
                  <a:lnTo>
                    <a:pt x="76" y="118"/>
                  </a:lnTo>
                  <a:lnTo>
                    <a:pt x="77" y="116"/>
                  </a:lnTo>
                  <a:lnTo>
                    <a:pt x="77" y="112"/>
                  </a:lnTo>
                  <a:lnTo>
                    <a:pt x="79" y="109"/>
                  </a:lnTo>
                  <a:lnTo>
                    <a:pt x="77" y="106"/>
                  </a:lnTo>
                  <a:lnTo>
                    <a:pt x="80" y="95"/>
                  </a:lnTo>
                  <a:lnTo>
                    <a:pt x="84" y="84"/>
                  </a:lnTo>
                  <a:lnTo>
                    <a:pt x="86" y="71"/>
                  </a:lnTo>
                  <a:lnTo>
                    <a:pt x="92" y="62"/>
                  </a:lnTo>
                  <a:lnTo>
                    <a:pt x="97" y="50"/>
                  </a:lnTo>
                  <a:lnTo>
                    <a:pt x="98" y="34"/>
                  </a:lnTo>
                  <a:lnTo>
                    <a:pt x="100" y="21"/>
                  </a:lnTo>
                  <a:lnTo>
                    <a:pt x="105" y="10"/>
                  </a:lnTo>
                  <a:lnTo>
                    <a:pt x="106" y="10"/>
                  </a:lnTo>
                  <a:lnTo>
                    <a:pt x="106" y="8"/>
                  </a:lnTo>
                  <a:lnTo>
                    <a:pt x="107" y="7"/>
                  </a:lnTo>
                  <a:lnTo>
                    <a:pt x="109" y="6"/>
                  </a:lnTo>
                  <a:lnTo>
                    <a:pt x="110" y="3"/>
                  </a:lnTo>
                  <a:lnTo>
                    <a:pt x="111" y="2"/>
                  </a:lnTo>
                  <a:lnTo>
                    <a:pt x="113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45"/>
            <p:cNvSpPr>
              <a:spLocks/>
            </p:cNvSpPr>
            <p:nvPr/>
          </p:nvSpPr>
          <p:spPr bwMode="auto">
            <a:xfrm>
              <a:off x="7301409" y="3758307"/>
              <a:ext cx="2538305" cy="2509639"/>
            </a:xfrm>
            <a:custGeom>
              <a:avLst/>
              <a:gdLst>
                <a:gd name="T0" fmla="*/ 782 w 974"/>
                <a:gd name="T1" fmla="*/ 83 h 963"/>
                <a:gd name="T2" fmla="*/ 765 w 974"/>
                <a:gd name="T3" fmla="*/ 173 h 963"/>
                <a:gd name="T4" fmla="*/ 751 w 974"/>
                <a:gd name="T5" fmla="*/ 263 h 963"/>
                <a:gd name="T6" fmla="*/ 734 w 974"/>
                <a:gd name="T7" fmla="*/ 330 h 963"/>
                <a:gd name="T8" fmla="*/ 703 w 974"/>
                <a:gd name="T9" fmla="*/ 424 h 963"/>
                <a:gd name="T10" fmla="*/ 727 w 974"/>
                <a:gd name="T11" fmla="*/ 445 h 963"/>
                <a:gd name="T12" fmla="*/ 785 w 974"/>
                <a:gd name="T13" fmla="*/ 443 h 963"/>
                <a:gd name="T14" fmla="*/ 841 w 974"/>
                <a:gd name="T15" fmla="*/ 458 h 963"/>
                <a:gd name="T16" fmla="*/ 884 w 974"/>
                <a:gd name="T17" fmla="*/ 498 h 963"/>
                <a:gd name="T18" fmla="*/ 901 w 974"/>
                <a:gd name="T19" fmla="*/ 555 h 963"/>
                <a:gd name="T20" fmla="*/ 943 w 974"/>
                <a:gd name="T21" fmla="*/ 658 h 963"/>
                <a:gd name="T22" fmla="*/ 974 w 974"/>
                <a:gd name="T23" fmla="*/ 735 h 963"/>
                <a:gd name="T24" fmla="*/ 926 w 974"/>
                <a:gd name="T25" fmla="*/ 860 h 963"/>
                <a:gd name="T26" fmla="*/ 802 w 974"/>
                <a:gd name="T27" fmla="*/ 911 h 963"/>
                <a:gd name="T28" fmla="*/ 607 w 974"/>
                <a:gd name="T29" fmla="*/ 942 h 963"/>
                <a:gd name="T30" fmla="*/ 442 w 974"/>
                <a:gd name="T31" fmla="*/ 936 h 963"/>
                <a:gd name="T32" fmla="*/ 227 w 974"/>
                <a:gd name="T33" fmla="*/ 910 h 963"/>
                <a:gd name="T34" fmla="*/ 28 w 974"/>
                <a:gd name="T35" fmla="*/ 773 h 963"/>
                <a:gd name="T36" fmla="*/ 31 w 974"/>
                <a:gd name="T37" fmla="*/ 623 h 963"/>
                <a:gd name="T38" fmla="*/ 155 w 974"/>
                <a:gd name="T39" fmla="*/ 441 h 963"/>
                <a:gd name="T40" fmla="*/ 299 w 974"/>
                <a:gd name="T41" fmla="*/ 398 h 963"/>
                <a:gd name="T42" fmla="*/ 415 w 974"/>
                <a:gd name="T43" fmla="*/ 290 h 963"/>
                <a:gd name="T44" fmla="*/ 443 w 974"/>
                <a:gd name="T45" fmla="*/ 159 h 963"/>
                <a:gd name="T46" fmla="*/ 485 w 974"/>
                <a:gd name="T47" fmla="*/ 77 h 963"/>
                <a:gd name="T48" fmla="*/ 468 w 974"/>
                <a:gd name="T49" fmla="*/ 154 h 963"/>
                <a:gd name="T50" fmla="*/ 444 w 974"/>
                <a:gd name="T51" fmla="*/ 264 h 963"/>
                <a:gd name="T52" fmla="*/ 434 w 974"/>
                <a:gd name="T53" fmla="*/ 332 h 963"/>
                <a:gd name="T54" fmla="*/ 406 w 974"/>
                <a:gd name="T55" fmla="*/ 423 h 963"/>
                <a:gd name="T56" fmla="*/ 389 w 974"/>
                <a:gd name="T57" fmla="*/ 544 h 963"/>
                <a:gd name="T58" fmla="*/ 360 w 974"/>
                <a:gd name="T59" fmla="*/ 464 h 963"/>
                <a:gd name="T60" fmla="*/ 309 w 974"/>
                <a:gd name="T61" fmla="*/ 425 h 963"/>
                <a:gd name="T62" fmla="*/ 243 w 974"/>
                <a:gd name="T63" fmla="*/ 430 h 963"/>
                <a:gd name="T64" fmla="*/ 193 w 974"/>
                <a:gd name="T65" fmla="*/ 446 h 963"/>
                <a:gd name="T66" fmla="*/ 134 w 974"/>
                <a:gd name="T67" fmla="*/ 488 h 963"/>
                <a:gd name="T68" fmla="*/ 175 w 974"/>
                <a:gd name="T69" fmla="*/ 560 h 963"/>
                <a:gd name="T70" fmla="*/ 172 w 974"/>
                <a:gd name="T71" fmla="*/ 586 h 963"/>
                <a:gd name="T72" fmla="*/ 100 w 974"/>
                <a:gd name="T73" fmla="*/ 598 h 963"/>
                <a:gd name="T74" fmla="*/ 42 w 974"/>
                <a:gd name="T75" fmla="*/ 654 h 963"/>
                <a:gd name="T76" fmla="*/ 25 w 974"/>
                <a:gd name="T77" fmla="*/ 711 h 963"/>
                <a:gd name="T78" fmla="*/ 62 w 974"/>
                <a:gd name="T79" fmla="*/ 776 h 963"/>
                <a:gd name="T80" fmla="*/ 180 w 974"/>
                <a:gd name="T81" fmla="*/ 777 h 963"/>
                <a:gd name="T82" fmla="*/ 305 w 974"/>
                <a:gd name="T83" fmla="*/ 692 h 963"/>
                <a:gd name="T84" fmla="*/ 252 w 974"/>
                <a:gd name="T85" fmla="*/ 709 h 963"/>
                <a:gd name="T86" fmla="*/ 207 w 974"/>
                <a:gd name="T87" fmla="*/ 788 h 963"/>
                <a:gd name="T88" fmla="*/ 203 w 974"/>
                <a:gd name="T89" fmla="*/ 845 h 963"/>
                <a:gd name="T90" fmla="*/ 250 w 974"/>
                <a:gd name="T91" fmla="*/ 894 h 963"/>
                <a:gd name="T92" fmla="*/ 328 w 974"/>
                <a:gd name="T93" fmla="*/ 906 h 963"/>
                <a:gd name="T94" fmla="*/ 411 w 974"/>
                <a:gd name="T95" fmla="*/ 832 h 963"/>
                <a:gd name="T96" fmla="*/ 422 w 974"/>
                <a:gd name="T97" fmla="*/ 883 h 963"/>
                <a:gd name="T98" fmla="*/ 493 w 974"/>
                <a:gd name="T99" fmla="*/ 927 h 963"/>
                <a:gd name="T100" fmla="*/ 545 w 974"/>
                <a:gd name="T101" fmla="*/ 934 h 963"/>
                <a:gd name="T102" fmla="*/ 607 w 974"/>
                <a:gd name="T103" fmla="*/ 915 h 963"/>
                <a:gd name="T104" fmla="*/ 656 w 974"/>
                <a:gd name="T105" fmla="*/ 838 h 963"/>
                <a:gd name="T106" fmla="*/ 824 w 974"/>
                <a:gd name="T107" fmla="*/ 887 h 963"/>
                <a:gd name="T108" fmla="*/ 935 w 974"/>
                <a:gd name="T109" fmla="*/ 701 h 963"/>
                <a:gd name="T110" fmla="*/ 698 w 974"/>
                <a:gd name="T111" fmla="*/ 687 h 963"/>
                <a:gd name="T112" fmla="*/ 744 w 974"/>
                <a:gd name="T113" fmla="*/ 595 h 963"/>
                <a:gd name="T114" fmla="*/ 849 w 974"/>
                <a:gd name="T115" fmla="*/ 594 h 963"/>
                <a:gd name="T116" fmla="*/ 845 w 974"/>
                <a:gd name="T117" fmla="*/ 496 h 963"/>
                <a:gd name="T118" fmla="*/ 771 w 974"/>
                <a:gd name="T119" fmla="*/ 471 h 963"/>
                <a:gd name="T120" fmla="*/ 665 w 974"/>
                <a:gd name="T121" fmla="*/ 492 h 963"/>
                <a:gd name="T122" fmla="*/ 728 w 974"/>
                <a:gd name="T123" fmla="*/ 241 h 963"/>
                <a:gd name="T124" fmla="*/ 773 w 974"/>
                <a:gd name="T125" fmla="*/ 2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4" h="963">
                  <a:moveTo>
                    <a:pt x="775" y="0"/>
                  </a:moveTo>
                  <a:lnTo>
                    <a:pt x="778" y="1"/>
                  </a:lnTo>
                  <a:lnTo>
                    <a:pt x="781" y="2"/>
                  </a:lnTo>
                  <a:lnTo>
                    <a:pt x="783" y="5"/>
                  </a:lnTo>
                  <a:lnTo>
                    <a:pt x="786" y="9"/>
                  </a:lnTo>
                  <a:lnTo>
                    <a:pt x="787" y="14"/>
                  </a:lnTo>
                  <a:lnTo>
                    <a:pt x="790" y="21"/>
                  </a:lnTo>
                  <a:lnTo>
                    <a:pt x="787" y="26"/>
                  </a:lnTo>
                  <a:lnTo>
                    <a:pt x="787" y="30"/>
                  </a:lnTo>
                  <a:lnTo>
                    <a:pt x="787" y="36"/>
                  </a:lnTo>
                  <a:lnTo>
                    <a:pt x="789" y="35"/>
                  </a:lnTo>
                  <a:lnTo>
                    <a:pt x="787" y="39"/>
                  </a:lnTo>
                  <a:lnTo>
                    <a:pt x="787" y="43"/>
                  </a:lnTo>
                  <a:lnTo>
                    <a:pt x="787" y="46"/>
                  </a:lnTo>
                  <a:lnTo>
                    <a:pt x="789" y="47"/>
                  </a:lnTo>
                  <a:lnTo>
                    <a:pt x="789" y="47"/>
                  </a:lnTo>
                  <a:lnTo>
                    <a:pt x="790" y="46"/>
                  </a:lnTo>
                  <a:lnTo>
                    <a:pt x="790" y="47"/>
                  </a:lnTo>
                  <a:lnTo>
                    <a:pt x="791" y="48"/>
                  </a:lnTo>
                  <a:lnTo>
                    <a:pt x="790" y="51"/>
                  </a:lnTo>
                  <a:lnTo>
                    <a:pt x="790" y="52"/>
                  </a:lnTo>
                  <a:lnTo>
                    <a:pt x="790" y="53"/>
                  </a:lnTo>
                  <a:lnTo>
                    <a:pt x="789" y="55"/>
                  </a:lnTo>
                  <a:lnTo>
                    <a:pt x="789" y="56"/>
                  </a:lnTo>
                  <a:lnTo>
                    <a:pt x="789" y="59"/>
                  </a:lnTo>
                  <a:lnTo>
                    <a:pt x="787" y="57"/>
                  </a:lnTo>
                  <a:lnTo>
                    <a:pt x="787" y="57"/>
                  </a:lnTo>
                  <a:lnTo>
                    <a:pt x="787" y="56"/>
                  </a:lnTo>
                  <a:lnTo>
                    <a:pt x="787" y="55"/>
                  </a:lnTo>
                  <a:lnTo>
                    <a:pt x="786" y="55"/>
                  </a:lnTo>
                  <a:lnTo>
                    <a:pt x="787" y="56"/>
                  </a:lnTo>
                  <a:lnTo>
                    <a:pt x="787" y="57"/>
                  </a:lnTo>
                  <a:lnTo>
                    <a:pt x="787" y="60"/>
                  </a:lnTo>
                  <a:lnTo>
                    <a:pt x="787" y="61"/>
                  </a:lnTo>
                  <a:lnTo>
                    <a:pt x="786" y="60"/>
                  </a:lnTo>
                  <a:lnTo>
                    <a:pt x="786" y="61"/>
                  </a:lnTo>
                  <a:lnTo>
                    <a:pt x="785" y="63"/>
                  </a:lnTo>
                  <a:lnTo>
                    <a:pt x="785" y="64"/>
                  </a:lnTo>
                  <a:lnTo>
                    <a:pt x="785" y="65"/>
                  </a:lnTo>
                  <a:lnTo>
                    <a:pt x="785" y="65"/>
                  </a:lnTo>
                  <a:lnTo>
                    <a:pt x="786" y="64"/>
                  </a:lnTo>
                  <a:lnTo>
                    <a:pt x="786" y="68"/>
                  </a:lnTo>
                  <a:lnTo>
                    <a:pt x="786" y="70"/>
                  </a:lnTo>
                  <a:lnTo>
                    <a:pt x="786" y="74"/>
                  </a:lnTo>
                  <a:lnTo>
                    <a:pt x="785" y="76"/>
                  </a:lnTo>
                  <a:lnTo>
                    <a:pt x="783" y="78"/>
                  </a:lnTo>
                  <a:lnTo>
                    <a:pt x="782" y="78"/>
                  </a:lnTo>
                  <a:lnTo>
                    <a:pt x="782" y="78"/>
                  </a:lnTo>
                  <a:lnTo>
                    <a:pt x="781" y="78"/>
                  </a:lnTo>
                  <a:lnTo>
                    <a:pt x="781" y="81"/>
                  </a:lnTo>
                  <a:lnTo>
                    <a:pt x="782" y="82"/>
                  </a:lnTo>
                  <a:lnTo>
                    <a:pt x="781" y="82"/>
                  </a:lnTo>
                  <a:lnTo>
                    <a:pt x="782" y="83"/>
                  </a:lnTo>
                  <a:lnTo>
                    <a:pt x="781" y="87"/>
                  </a:lnTo>
                  <a:lnTo>
                    <a:pt x="779" y="91"/>
                  </a:lnTo>
                  <a:lnTo>
                    <a:pt x="779" y="97"/>
                  </a:lnTo>
                  <a:lnTo>
                    <a:pt x="779" y="101"/>
                  </a:lnTo>
                  <a:lnTo>
                    <a:pt x="778" y="103"/>
                  </a:lnTo>
                  <a:lnTo>
                    <a:pt x="778" y="102"/>
                  </a:lnTo>
                  <a:lnTo>
                    <a:pt x="778" y="101"/>
                  </a:lnTo>
                  <a:lnTo>
                    <a:pt x="778" y="99"/>
                  </a:lnTo>
                  <a:lnTo>
                    <a:pt x="778" y="99"/>
                  </a:lnTo>
                  <a:lnTo>
                    <a:pt x="777" y="103"/>
                  </a:lnTo>
                  <a:lnTo>
                    <a:pt x="777" y="102"/>
                  </a:lnTo>
                  <a:lnTo>
                    <a:pt x="775" y="101"/>
                  </a:lnTo>
                  <a:lnTo>
                    <a:pt x="774" y="101"/>
                  </a:lnTo>
                  <a:lnTo>
                    <a:pt x="774" y="111"/>
                  </a:lnTo>
                  <a:lnTo>
                    <a:pt x="774" y="123"/>
                  </a:lnTo>
                  <a:lnTo>
                    <a:pt x="773" y="124"/>
                  </a:lnTo>
                  <a:lnTo>
                    <a:pt x="771" y="125"/>
                  </a:lnTo>
                  <a:lnTo>
                    <a:pt x="771" y="127"/>
                  </a:lnTo>
                  <a:lnTo>
                    <a:pt x="770" y="129"/>
                  </a:lnTo>
                  <a:lnTo>
                    <a:pt x="770" y="131"/>
                  </a:lnTo>
                  <a:lnTo>
                    <a:pt x="770" y="131"/>
                  </a:lnTo>
                  <a:lnTo>
                    <a:pt x="770" y="131"/>
                  </a:lnTo>
                  <a:lnTo>
                    <a:pt x="771" y="131"/>
                  </a:lnTo>
                  <a:lnTo>
                    <a:pt x="771" y="129"/>
                  </a:lnTo>
                  <a:lnTo>
                    <a:pt x="771" y="131"/>
                  </a:lnTo>
                  <a:lnTo>
                    <a:pt x="771" y="132"/>
                  </a:lnTo>
                  <a:lnTo>
                    <a:pt x="771" y="132"/>
                  </a:lnTo>
                  <a:lnTo>
                    <a:pt x="771" y="133"/>
                  </a:lnTo>
                  <a:lnTo>
                    <a:pt x="770" y="135"/>
                  </a:lnTo>
                  <a:lnTo>
                    <a:pt x="770" y="135"/>
                  </a:lnTo>
                  <a:lnTo>
                    <a:pt x="770" y="135"/>
                  </a:lnTo>
                  <a:lnTo>
                    <a:pt x="770" y="136"/>
                  </a:lnTo>
                  <a:lnTo>
                    <a:pt x="769" y="136"/>
                  </a:lnTo>
                  <a:lnTo>
                    <a:pt x="769" y="137"/>
                  </a:lnTo>
                  <a:lnTo>
                    <a:pt x="769" y="136"/>
                  </a:lnTo>
                  <a:lnTo>
                    <a:pt x="768" y="138"/>
                  </a:lnTo>
                  <a:lnTo>
                    <a:pt x="768" y="140"/>
                  </a:lnTo>
                  <a:lnTo>
                    <a:pt x="769" y="141"/>
                  </a:lnTo>
                  <a:lnTo>
                    <a:pt x="770" y="142"/>
                  </a:lnTo>
                  <a:lnTo>
                    <a:pt x="770" y="144"/>
                  </a:lnTo>
                  <a:lnTo>
                    <a:pt x="769" y="148"/>
                  </a:lnTo>
                  <a:lnTo>
                    <a:pt x="769" y="150"/>
                  </a:lnTo>
                  <a:lnTo>
                    <a:pt x="768" y="154"/>
                  </a:lnTo>
                  <a:lnTo>
                    <a:pt x="768" y="158"/>
                  </a:lnTo>
                  <a:lnTo>
                    <a:pt x="768" y="157"/>
                  </a:lnTo>
                  <a:lnTo>
                    <a:pt x="766" y="158"/>
                  </a:lnTo>
                  <a:lnTo>
                    <a:pt x="765" y="159"/>
                  </a:lnTo>
                  <a:lnTo>
                    <a:pt x="765" y="161"/>
                  </a:lnTo>
                  <a:lnTo>
                    <a:pt x="764" y="163"/>
                  </a:lnTo>
                  <a:lnTo>
                    <a:pt x="766" y="165"/>
                  </a:lnTo>
                  <a:lnTo>
                    <a:pt x="766" y="167"/>
                  </a:lnTo>
                  <a:lnTo>
                    <a:pt x="766" y="170"/>
                  </a:lnTo>
                  <a:lnTo>
                    <a:pt x="765" y="173"/>
                  </a:lnTo>
                  <a:lnTo>
                    <a:pt x="764" y="175"/>
                  </a:lnTo>
                  <a:lnTo>
                    <a:pt x="764" y="178"/>
                  </a:lnTo>
                  <a:lnTo>
                    <a:pt x="762" y="182"/>
                  </a:lnTo>
                  <a:lnTo>
                    <a:pt x="764" y="182"/>
                  </a:lnTo>
                  <a:lnTo>
                    <a:pt x="765" y="183"/>
                  </a:lnTo>
                  <a:lnTo>
                    <a:pt x="765" y="184"/>
                  </a:lnTo>
                  <a:lnTo>
                    <a:pt x="765" y="184"/>
                  </a:lnTo>
                  <a:lnTo>
                    <a:pt x="766" y="186"/>
                  </a:lnTo>
                  <a:lnTo>
                    <a:pt x="764" y="192"/>
                  </a:lnTo>
                  <a:lnTo>
                    <a:pt x="764" y="200"/>
                  </a:lnTo>
                  <a:lnTo>
                    <a:pt x="761" y="208"/>
                  </a:lnTo>
                  <a:lnTo>
                    <a:pt x="761" y="208"/>
                  </a:lnTo>
                  <a:lnTo>
                    <a:pt x="760" y="209"/>
                  </a:lnTo>
                  <a:lnTo>
                    <a:pt x="760" y="213"/>
                  </a:lnTo>
                  <a:lnTo>
                    <a:pt x="760" y="216"/>
                  </a:lnTo>
                  <a:lnTo>
                    <a:pt x="760" y="218"/>
                  </a:lnTo>
                  <a:lnTo>
                    <a:pt x="760" y="218"/>
                  </a:lnTo>
                  <a:lnTo>
                    <a:pt x="758" y="218"/>
                  </a:lnTo>
                  <a:lnTo>
                    <a:pt x="757" y="220"/>
                  </a:lnTo>
                  <a:lnTo>
                    <a:pt x="756" y="220"/>
                  </a:lnTo>
                  <a:lnTo>
                    <a:pt x="757" y="221"/>
                  </a:lnTo>
                  <a:lnTo>
                    <a:pt x="757" y="224"/>
                  </a:lnTo>
                  <a:lnTo>
                    <a:pt x="756" y="226"/>
                  </a:lnTo>
                  <a:lnTo>
                    <a:pt x="756" y="227"/>
                  </a:lnTo>
                  <a:lnTo>
                    <a:pt x="756" y="229"/>
                  </a:lnTo>
                  <a:lnTo>
                    <a:pt x="754" y="230"/>
                  </a:lnTo>
                  <a:lnTo>
                    <a:pt x="753" y="231"/>
                  </a:lnTo>
                  <a:lnTo>
                    <a:pt x="753" y="234"/>
                  </a:lnTo>
                  <a:lnTo>
                    <a:pt x="752" y="237"/>
                  </a:lnTo>
                  <a:lnTo>
                    <a:pt x="752" y="239"/>
                  </a:lnTo>
                  <a:lnTo>
                    <a:pt x="753" y="245"/>
                  </a:lnTo>
                  <a:lnTo>
                    <a:pt x="752" y="242"/>
                  </a:lnTo>
                  <a:lnTo>
                    <a:pt x="751" y="245"/>
                  </a:lnTo>
                  <a:lnTo>
                    <a:pt x="751" y="245"/>
                  </a:lnTo>
                  <a:lnTo>
                    <a:pt x="749" y="245"/>
                  </a:lnTo>
                  <a:lnTo>
                    <a:pt x="749" y="246"/>
                  </a:lnTo>
                  <a:lnTo>
                    <a:pt x="749" y="247"/>
                  </a:lnTo>
                  <a:lnTo>
                    <a:pt x="748" y="246"/>
                  </a:lnTo>
                  <a:lnTo>
                    <a:pt x="748" y="248"/>
                  </a:lnTo>
                  <a:lnTo>
                    <a:pt x="748" y="250"/>
                  </a:lnTo>
                  <a:lnTo>
                    <a:pt x="749" y="250"/>
                  </a:lnTo>
                  <a:lnTo>
                    <a:pt x="749" y="250"/>
                  </a:lnTo>
                  <a:lnTo>
                    <a:pt x="751" y="248"/>
                  </a:lnTo>
                  <a:lnTo>
                    <a:pt x="751" y="251"/>
                  </a:lnTo>
                  <a:lnTo>
                    <a:pt x="751" y="252"/>
                  </a:lnTo>
                  <a:lnTo>
                    <a:pt x="751" y="254"/>
                  </a:lnTo>
                  <a:lnTo>
                    <a:pt x="749" y="254"/>
                  </a:lnTo>
                  <a:lnTo>
                    <a:pt x="749" y="255"/>
                  </a:lnTo>
                  <a:lnTo>
                    <a:pt x="749" y="256"/>
                  </a:lnTo>
                  <a:lnTo>
                    <a:pt x="749" y="259"/>
                  </a:lnTo>
                  <a:lnTo>
                    <a:pt x="751" y="260"/>
                  </a:lnTo>
                  <a:lnTo>
                    <a:pt x="751" y="262"/>
                  </a:lnTo>
                  <a:lnTo>
                    <a:pt x="751" y="263"/>
                  </a:lnTo>
                  <a:lnTo>
                    <a:pt x="749" y="264"/>
                  </a:lnTo>
                  <a:lnTo>
                    <a:pt x="749" y="264"/>
                  </a:lnTo>
                  <a:lnTo>
                    <a:pt x="748" y="264"/>
                  </a:lnTo>
                  <a:lnTo>
                    <a:pt x="748" y="265"/>
                  </a:lnTo>
                  <a:lnTo>
                    <a:pt x="748" y="268"/>
                  </a:lnTo>
                  <a:lnTo>
                    <a:pt x="745" y="268"/>
                  </a:lnTo>
                  <a:lnTo>
                    <a:pt x="745" y="269"/>
                  </a:lnTo>
                  <a:lnTo>
                    <a:pt x="745" y="271"/>
                  </a:lnTo>
                  <a:lnTo>
                    <a:pt x="747" y="271"/>
                  </a:lnTo>
                  <a:lnTo>
                    <a:pt x="748" y="271"/>
                  </a:lnTo>
                  <a:lnTo>
                    <a:pt x="745" y="277"/>
                  </a:lnTo>
                  <a:lnTo>
                    <a:pt x="743" y="282"/>
                  </a:lnTo>
                  <a:lnTo>
                    <a:pt x="740" y="288"/>
                  </a:lnTo>
                  <a:lnTo>
                    <a:pt x="740" y="289"/>
                  </a:lnTo>
                  <a:lnTo>
                    <a:pt x="741" y="289"/>
                  </a:lnTo>
                  <a:lnTo>
                    <a:pt x="741" y="288"/>
                  </a:lnTo>
                  <a:lnTo>
                    <a:pt x="741" y="289"/>
                  </a:lnTo>
                  <a:lnTo>
                    <a:pt x="741" y="289"/>
                  </a:lnTo>
                  <a:lnTo>
                    <a:pt x="741" y="289"/>
                  </a:lnTo>
                  <a:lnTo>
                    <a:pt x="743" y="288"/>
                  </a:lnTo>
                  <a:lnTo>
                    <a:pt x="743" y="289"/>
                  </a:lnTo>
                  <a:lnTo>
                    <a:pt x="743" y="288"/>
                  </a:lnTo>
                  <a:lnTo>
                    <a:pt x="743" y="290"/>
                  </a:lnTo>
                  <a:lnTo>
                    <a:pt x="743" y="292"/>
                  </a:lnTo>
                  <a:lnTo>
                    <a:pt x="741" y="294"/>
                  </a:lnTo>
                  <a:lnTo>
                    <a:pt x="740" y="296"/>
                  </a:lnTo>
                  <a:lnTo>
                    <a:pt x="740" y="297"/>
                  </a:lnTo>
                  <a:lnTo>
                    <a:pt x="741" y="296"/>
                  </a:lnTo>
                  <a:lnTo>
                    <a:pt x="739" y="303"/>
                  </a:lnTo>
                  <a:lnTo>
                    <a:pt x="737" y="302"/>
                  </a:lnTo>
                  <a:lnTo>
                    <a:pt x="736" y="306"/>
                  </a:lnTo>
                  <a:lnTo>
                    <a:pt x="737" y="307"/>
                  </a:lnTo>
                  <a:lnTo>
                    <a:pt x="737" y="307"/>
                  </a:lnTo>
                  <a:lnTo>
                    <a:pt x="739" y="306"/>
                  </a:lnTo>
                  <a:lnTo>
                    <a:pt x="739" y="305"/>
                  </a:lnTo>
                  <a:lnTo>
                    <a:pt x="739" y="307"/>
                  </a:lnTo>
                  <a:lnTo>
                    <a:pt x="739" y="311"/>
                  </a:lnTo>
                  <a:lnTo>
                    <a:pt x="739" y="314"/>
                  </a:lnTo>
                  <a:lnTo>
                    <a:pt x="739" y="317"/>
                  </a:lnTo>
                  <a:lnTo>
                    <a:pt x="736" y="319"/>
                  </a:lnTo>
                  <a:lnTo>
                    <a:pt x="735" y="319"/>
                  </a:lnTo>
                  <a:lnTo>
                    <a:pt x="736" y="318"/>
                  </a:lnTo>
                  <a:lnTo>
                    <a:pt x="736" y="318"/>
                  </a:lnTo>
                  <a:lnTo>
                    <a:pt x="735" y="315"/>
                  </a:lnTo>
                  <a:lnTo>
                    <a:pt x="735" y="317"/>
                  </a:lnTo>
                  <a:lnTo>
                    <a:pt x="734" y="317"/>
                  </a:lnTo>
                  <a:lnTo>
                    <a:pt x="734" y="319"/>
                  </a:lnTo>
                  <a:lnTo>
                    <a:pt x="732" y="320"/>
                  </a:lnTo>
                  <a:lnTo>
                    <a:pt x="732" y="320"/>
                  </a:lnTo>
                  <a:lnTo>
                    <a:pt x="732" y="323"/>
                  </a:lnTo>
                  <a:lnTo>
                    <a:pt x="732" y="326"/>
                  </a:lnTo>
                  <a:lnTo>
                    <a:pt x="732" y="327"/>
                  </a:lnTo>
                  <a:lnTo>
                    <a:pt x="734" y="330"/>
                  </a:lnTo>
                  <a:lnTo>
                    <a:pt x="730" y="337"/>
                  </a:lnTo>
                  <a:lnTo>
                    <a:pt x="730" y="345"/>
                  </a:lnTo>
                  <a:lnTo>
                    <a:pt x="727" y="353"/>
                  </a:lnTo>
                  <a:lnTo>
                    <a:pt x="726" y="352"/>
                  </a:lnTo>
                  <a:lnTo>
                    <a:pt x="726" y="353"/>
                  </a:lnTo>
                  <a:lnTo>
                    <a:pt x="724" y="353"/>
                  </a:lnTo>
                  <a:lnTo>
                    <a:pt x="724" y="354"/>
                  </a:lnTo>
                  <a:lnTo>
                    <a:pt x="723" y="356"/>
                  </a:lnTo>
                  <a:lnTo>
                    <a:pt x="723" y="356"/>
                  </a:lnTo>
                  <a:lnTo>
                    <a:pt x="724" y="357"/>
                  </a:lnTo>
                  <a:lnTo>
                    <a:pt x="724" y="358"/>
                  </a:lnTo>
                  <a:lnTo>
                    <a:pt x="724" y="360"/>
                  </a:lnTo>
                  <a:lnTo>
                    <a:pt x="722" y="361"/>
                  </a:lnTo>
                  <a:lnTo>
                    <a:pt x="722" y="364"/>
                  </a:lnTo>
                  <a:lnTo>
                    <a:pt x="722" y="365"/>
                  </a:lnTo>
                  <a:lnTo>
                    <a:pt x="720" y="366"/>
                  </a:lnTo>
                  <a:lnTo>
                    <a:pt x="719" y="366"/>
                  </a:lnTo>
                  <a:lnTo>
                    <a:pt x="718" y="368"/>
                  </a:lnTo>
                  <a:lnTo>
                    <a:pt x="718" y="369"/>
                  </a:lnTo>
                  <a:lnTo>
                    <a:pt x="717" y="371"/>
                  </a:lnTo>
                  <a:lnTo>
                    <a:pt x="718" y="374"/>
                  </a:lnTo>
                  <a:lnTo>
                    <a:pt x="717" y="377"/>
                  </a:lnTo>
                  <a:lnTo>
                    <a:pt x="715" y="379"/>
                  </a:lnTo>
                  <a:lnTo>
                    <a:pt x="714" y="383"/>
                  </a:lnTo>
                  <a:lnTo>
                    <a:pt x="714" y="386"/>
                  </a:lnTo>
                  <a:lnTo>
                    <a:pt x="713" y="386"/>
                  </a:lnTo>
                  <a:lnTo>
                    <a:pt x="711" y="389"/>
                  </a:lnTo>
                  <a:lnTo>
                    <a:pt x="711" y="391"/>
                  </a:lnTo>
                  <a:lnTo>
                    <a:pt x="710" y="392"/>
                  </a:lnTo>
                  <a:lnTo>
                    <a:pt x="709" y="395"/>
                  </a:lnTo>
                  <a:lnTo>
                    <a:pt x="709" y="396"/>
                  </a:lnTo>
                  <a:lnTo>
                    <a:pt x="707" y="396"/>
                  </a:lnTo>
                  <a:lnTo>
                    <a:pt x="707" y="396"/>
                  </a:lnTo>
                  <a:lnTo>
                    <a:pt x="707" y="395"/>
                  </a:lnTo>
                  <a:lnTo>
                    <a:pt x="706" y="395"/>
                  </a:lnTo>
                  <a:lnTo>
                    <a:pt x="706" y="396"/>
                  </a:lnTo>
                  <a:lnTo>
                    <a:pt x="705" y="396"/>
                  </a:lnTo>
                  <a:lnTo>
                    <a:pt x="705" y="396"/>
                  </a:lnTo>
                  <a:lnTo>
                    <a:pt x="703" y="395"/>
                  </a:lnTo>
                  <a:lnTo>
                    <a:pt x="703" y="395"/>
                  </a:lnTo>
                  <a:lnTo>
                    <a:pt x="703" y="396"/>
                  </a:lnTo>
                  <a:lnTo>
                    <a:pt x="703" y="399"/>
                  </a:lnTo>
                  <a:lnTo>
                    <a:pt x="703" y="402"/>
                  </a:lnTo>
                  <a:lnTo>
                    <a:pt x="705" y="404"/>
                  </a:lnTo>
                  <a:lnTo>
                    <a:pt x="706" y="408"/>
                  </a:lnTo>
                  <a:lnTo>
                    <a:pt x="706" y="411"/>
                  </a:lnTo>
                  <a:lnTo>
                    <a:pt x="706" y="413"/>
                  </a:lnTo>
                  <a:lnTo>
                    <a:pt x="706" y="416"/>
                  </a:lnTo>
                  <a:lnTo>
                    <a:pt x="705" y="419"/>
                  </a:lnTo>
                  <a:lnTo>
                    <a:pt x="703" y="420"/>
                  </a:lnTo>
                  <a:lnTo>
                    <a:pt x="702" y="421"/>
                  </a:lnTo>
                  <a:lnTo>
                    <a:pt x="702" y="423"/>
                  </a:lnTo>
                  <a:lnTo>
                    <a:pt x="703" y="424"/>
                  </a:lnTo>
                  <a:lnTo>
                    <a:pt x="705" y="421"/>
                  </a:lnTo>
                  <a:lnTo>
                    <a:pt x="703" y="429"/>
                  </a:lnTo>
                  <a:lnTo>
                    <a:pt x="701" y="429"/>
                  </a:lnTo>
                  <a:lnTo>
                    <a:pt x="701" y="432"/>
                  </a:lnTo>
                  <a:lnTo>
                    <a:pt x="701" y="434"/>
                  </a:lnTo>
                  <a:lnTo>
                    <a:pt x="699" y="437"/>
                  </a:lnTo>
                  <a:lnTo>
                    <a:pt x="699" y="440"/>
                  </a:lnTo>
                  <a:lnTo>
                    <a:pt x="699" y="443"/>
                  </a:lnTo>
                  <a:lnTo>
                    <a:pt x="698" y="443"/>
                  </a:lnTo>
                  <a:lnTo>
                    <a:pt x="698" y="445"/>
                  </a:lnTo>
                  <a:lnTo>
                    <a:pt x="698" y="447"/>
                  </a:lnTo>
                  <a:lnTo>
                    <a:pt x="698" y="449"/>
                  </a:lnTo>
                  <a:lnTo>
                    <a:pt x="698" y="450"/>
                  </a:lnTo>
                  <a:lnTo>
                    <a:pt x="698" y="451"/>
                  </a:lnTo>
                  <a:lnTo>
                    <a:pt x="698" y="451"/>
                  </a:lnTo>
                  <a:lnTo>
                    <a:pt x="698" y="454"/>
                  </a:lnTo>
                  <a:lnTo>
                    <a:pt x="698" y="458"/>
                  </a:lnTo>
                  <a:lnTo>
                    <a:pt x="701" y="458"/>
                  </a:lnTo>
                  <a:lnTo>
                    <a:pt x="703" y="455"/>
                  </a:lnTo>
                  <a:lnTo>
                    <a:pt x="702" y="454"/>
                  </a:lnTo>
                  <a:lnTo>
                    <a:pt x="703" y="454"/>
                  </a:lnTo>
                  <a:lnTo>
                    <a:pt x="706" y="453"/>
                  </a:lnTo>
                  <a:lnTo>
                    <a:pt x="707" y="453"/>
                  </a:lnTo>
                  <a:lnTo>
                    <a:pt x="707" y="451"/>
                  </a:lnTo>
                  <a:lnTo>
                    <a:pt x="707" y="450"/>
                  </a:lnTo>
                  <a:lnTo>
                    <a:pt x="707" y="450"/>
                  </a:lnTo>
                  <a:lnTo>
                    <a:pt x="707" y="449"/>
                  </a:lnTo>
                  <a:lnTo>
                    <a:pt x="707" y="449"/>
                  </a:lnTo>
                  <a:lnTo>
                    <a:pt x="710" y="447"/>
                  </a:lnTo>
                  <a:lnTo>
                    <a:pt x="710" y="447"/>
                  </a:lnTo>
                  <a:lnTo>
                    <a:pt x="711" y="447"/>
                  </a:lnTo>
                  <a:lnTo>
                    <a:pt x="713" y="447"/>
                  </a:lnTo>
                  <a:lnTo>
                    <a:pt x="714" y="446"/>
                  </a:lnTo>
                  <a:lnTo>
                    <a:pt x="714" y="447"/>
                  </a:lnTo>
                  <a:lnTo>
                    <a:pt x="713" y="447"/>
                  </a:lnTo>
                  <a:lnTo>
                    <a:pt x="713" y="449"/>
                  </a:lnTo>
                  <a:lnTo>
                    <a:pt x="713" y="450"/>
                  </a:lnTo>
                  <a:lnTo>
                    <a:pt x="714" y="449"/>
                  </a:lnTo>
                  <a:lnTo>
                    <a:pt x="715" y="447"/>
                  </a:lnTo>
                  <a:lnTo>
                    <a:pt x="715" y="446"/>
                  </a:lnTo>
                  <a:lnTo>
                    <a:pt x="715" y="447"/>
                  </a:lnTo>
                  <a:lnTo>
                    <a:pt x="717" y="447"/>
                  </a:lnTo>
                  <a:lnTo>
                    <a:pt x="718" y="449"/>
                  </a:lnTo>
                  <a:lnTo>
                    <a:pt x="718" y="449"/>
                  </a:lnTo>
                  <a:lnTo>
                    <a:pt x="719" y="447"/>
                  </a:lnTo>
                  <a:lnTo>
                    <a:pt x="719" y="447"/>
                  </a:lnTo>
                  <a:lnTo>
                    <a:pt x="718" y="446"/>
                  </a:lnTo>
                  <a:lnTo>
                    <a:pt x="719" y="446"/>
                  </a:lnTo>
                  <a:lnTo>
                    <a:pt x="722" y="445"/>
                  </a:lnTo>
                  <a:lnTo>
                    <a:pt x="723" y="443"/>
                  </a:lnTo>
                  <a:lnTo>
                    <a:pt x="724" y="445"/>
                  </a:lnTo>
                  <a:lnTo>
                    <a:pt x="726" y="445"/>
                  </a:lnTo>
                  <a:lnTo>
                    <a:pt x="727" y="445"/>
                  </a:lnTo>
                  <a:lnTo>
                    <a:pt x="727" y="446"/>
                  </a:lnTo>
                  <a:lnTo>
                    <a:pt x="727" y="447"/>
                  </a:lnTo>
                  <a:lnTo>
                    <a:pt x="728" y="446"/>
                  </a:lnTo>
                  <a:lnTo>
                    <a:pt x="728" y="445"/>
                  </a:lnTo>
                  <a:lnTo>
                    <a:pt x="730" y="446"/>
                  </a:lnTo>
                  <a:lnTo>
                    <a:pt x="730" y="443"/>
                  </a:lnTo>
                  <a:lnTo>
                    <a:pt x="732" y="445"/>
                  </a:lnTo>
                  <a:lnTo>
                    <a:pt x="735" y="443"/>
                  </a:lnTo>
                  <a:lnTo>
                    <a:pt x="737" y="443"/>
                  </a:lnTo>
                  <a:lnTo>
                    <a:pt x="740" y="442"/>
                  </a:lnTo>
                  <a:lnTo>
                    <a:pt x="741" y="443"/>
                  </a:lnTo>
                  <a:lnTo>
                    <a:pt x="741" y="443"/>
                  </a:lnTo>
                  <a:lnTo>
                    <a:pt x="740" y="443"/>
                  </a:lnTo>
                  <a:lnTo>
                    <a:pt x="740" y="443"/>
                  </a:lnTo>
                  <a:lnTo>
                    <a:pt x="739" y="445"/>
                  </a:lnTo>
                  <a:lnTo>
                    <a:pt x="743" y="443"/>
                  </a:lnTo>
                  <a:lnTo>
                    <a:pt x="741" y="445"/>
                  </a:lnTo>
                  <a:lnTo>
                    <a:pt x="740" y="447"/>
                  </a:lnTo>
                  <a:lnTo>
                    <a:pt x="745" y="446"/>
                  </a:lnTo>
                  <a:lnTo>
                    <a:pt x="749" y="443"/>
                  </a:lnTo>
                  <a:lnTo>
                    <a:pt x="754" y="443"/>
                  </a:lnTo>
                  <a:lnTo>
                    <a:pt x="754" y="443"/>
                  </a:lnTo>
                  <a:lnTo>
                    <a:pt x="756" y="445"/>
                  </a:lnTo>
                  <a:lnTo>
                    <a:pt x="757" y="445"/>
                  </a:lnTo>
                  <a:lnTo>
                    <a:pt x="758" y="445"/>
                  </a:lnTo>
                  <a:lnTo>
                    <a:pt x="760" y="445"/>
                  </a:lnTo>
                  <a:lnTo>
                    <a:pt x="760" y="445"/>
                  </a:lnTo>
                  <a:lnTo>
                    <a:pt x="758" y="445"/>
                  </a:lnTo>
                  <a:lnTo>
                    <a:pt x="758" y="443"/>
                  </a:lnTo>
                  <a:lnTo>
                    <a:pt x="760" y="443"/>
                  </a:lnTo>
                  <a:lnTo>
                    <a:pt x="760" y="443"/>
                  </a:lnTo>
                  <a:lnTo>
                    <a:pt x="761" y="443"/>
                  </a:lnTo>
                  <a:lnTo>
                    <a:pt x="761" y="443"/>
                  </a:lnTo>
                  <a:lnTo>
                    <a:pt x="762" y="445"/>
                  </a:lnTo>
                  <a:lnTo>
                    <a:pt x="761" y="445"/>
                  </a:lnTo>
                  <a:lnTo>
                    <a:pt x="762" y="445"/>
                  </a:lnTo>
                  <a:lnTo>
                    <a:pt x="762" y="445"/>
                  </a:lnTo>
                  <a:lnTo>
                    <a:pt x="762" y="446"/>
                  </a:lnTo>
                  <a:lnTo>
                    <a:pt x="764" y="446"/>
                  </a:lnTo>
                  <a:lnTo>
                    <a:pt x="765" y="445"/>
                  </a:lnTo>
                  <a:lnTo>
                    <a:pt x="766" y="443"/>
                  </a:lnTo>
                  <a:lnTo>
                    <a:pt x="768" y="442"/>
                  </a:lnTo>
                  <a:lnTo>
                    <a:pt x="770" y="443"/>
                  </a:lnTo>
                  <a:lnTo>
                    <a:pt x="773" y="443"/>
                  </a:lnTo>
                  <a:lnTo>
                    <a:pt x="777" y="443"/>
                  </a:lnTo>
                  <a:lnTo>
                    <a:pt x="775" y="443"/>
                  </a:lnTo>
                  <a:lnTo>
                    <a:pt x="777" y="445"/>
                  </a:lnTo>
                  <a:lnTo>
                    <a:pt x="777" y="445"/>
                  </a:lnTo>
                  <a:lnTo>
                    <a:pt x="778" y="446"/>
                  </a:lnTo>
                  <a:lnTo>
                    <a:pt x="779" y="446"/>
                  </a:lnTo>
                  <a:lnTo>
                    <a:pt x="781" y="443"/>
                  </a:lnTo>
                  <a:lnTo>
                    <a:pt x="782" y="443"/>
                  </a:lnTo>
                  <a:lnTo>
                    <a:pt x="785" y="443"/>
                  </a:lnTo>
                  <a:lnTo>
                    <a:pt x="786" y="445"/>
                  </a:lnTo>
                  <a:lnTo>
                    <a:pt x="789" y="446"/>
                  </a:lnTo>
                  <a:lnTo>
                    <a:pt x="791" y="446"/>
                  </a:lnTo>
                  <a:lnTo>
                    <a:pt x="791" y="445"/>
                  </a:lnTo>
                  <a:lnTo>
                    <a:pt x="791" y="443"/>
                  </a:lnTo>
                  <a:lnTo>
                    <a:pt x="792" y="443"/>
                  </a:lnTo>
                  <a:lnTo>
                    <a:pt x="792" y="442"/>
                  </a:lnTo>
                  <a:lnTo>
                    <a:pt x="795" y="443"/>
                  </a:lnTo>
                  <a:lnTo>
                    <a:pt x="799" y="445"/>
                  </a:lnTo>
                  <a:lnTo>
                    <a:pt x="802" y="445"/>
                  </a:lnTo>
                  <a:lnTo>
                    <a:pt x="804" y="445"/>
                  </a:lnTo>
                  <a:lnTo>
                    <a:pt x="807" y="446"/>
                  </a:lnTo>
                  <a:lnTo>
                    <a:pt x="807" y="446"/>
                  </a:lnTo>
                  <a:lnTo>
                    <a:pt x="808" y="447"/>
                  </a:lnTo>
                  <a:lnTo>
                    <a:pt x="809" y="447"/>
                  </a:lnTo>
                  <a:lnTo>
                    <a:pt x="812" y="447"/>
                  </a:lnTo>
                  <a:lnTo>
                    <a:pt x="813" y="446"/>
                  </a:lnTo>
                  <a:lnTo>
                    <a:pt x="813" y="447"/>
                  </a:lnTo>
                  <a:lnTo>
                    <a:pt x="813" y="449"/>
                  </a:lnTo>
                  <a:lnTo>
                    <a:pt x="813" y="450"/>
                  </a:lnTo>
                  <a:lnTo>
                    <a:pt x="813" y="451"/>
                  </a:lnTo>
                  <a:lnTo>
                    <a:pt x="815" y="450"/>
                  </a:lnTo>
                  <a:lnTo>
                    <a:pt x="816" y="450"/>
                  </a:lnTo>
                  <a:lnTo>
                    <a:pt x="817" y="450"/>
                  </a:lnTo>
                  <a:lnTo>
                    <a:pt x="819" y="451"/>
                  </a:lnTo>
                  <a:lnTo>
                    <a:pt x="820" y="451"/>
                  </a:lnTo>
                  <a:lnTo>
                    <a:pt x="820" y="453"/>
                  </a:lnTo>
                  <a:lnTo>
                    <a:pt x="821" y="453"/>
                  </a:lnTo>
                  <a:lnTo>
                    <a:pt x="823" y="454"/>
                  </a:lnTo>
                  <a:lnTo>
                    <a:pt x="824" y="454"/>
                  </a:lnTo>
                  <a:lnTo>
                    <a:pt x="825" y="455"/>
                  </a:lnTo>
                  <a:lnTo>
                    <a:pt x="829" y="454"/>
                  </a:lnTo>
                  <a:lnTo>
                    <a:pt x="828" y="455"/>
                  </a:lnTo>
                  <a:lnTo>
                    <a:pt x="829" y="457"/>
                  </a:lnTo>
                  <a:lnTo>
                    <a:pt x="829" y="457"/>
                  </a:lnTo>
                  <a:lnTo>
                    <a:pt x="828" y="458"/>
                  </a:lnTo>
                  <a:lnTo>
                    <a:pt x="829" y="458"/>
                  </a:lnTo>
                  <a:lnTo>
                    <a:pt x="830" y="458"/>
                  </a:lnTo>
                  <a:lnTo>
                    <a:pt x="829" y="459"/>
                  </a:lnTo>
                  <a:lnTo>
                    <a:pt x="830" y="459"/>
                  </a:lnTo>
                  <a:lnTo>
                    <a:pt x="832" y="459"/>
                  </a:lnTo>
                  <a:lnTo>
                    <a:pt x="832" y="458"/>
                  </a:lnTo>
                  <a:lnTo>
                    <a:pt x="832" y="457"/>
                  </a:lnTo>
                  <a:lnTo>
                    <a:pt x="833" y="457"/>
                  </a:lnTo>
                  <a:lnTo>
                    <a:pt x="834" y="457"/>
                  </a:lnTo>
                  <a:lnTo>
                    <a:pt x="834" y="458"/>
                  </a:lnTo>
                  <a:lnTo>
                    <a:pt x="834" y="458"/>
                  </a:lnTo>
                  <a:lnTo>
                    <a:pt x="834" y="459"/>
                  </a:lnTo>
                  <a:lnTo>
                    <a:pt x="836" y="459"/>
                  </a:lnTo>
                  <a:lnTo>
                    <a:pt x="837" y="459"/>
                  </a:lnTo>
                  <a:lnTo>
                    <a:pt x="838" y="457"/>
                  </a:lnTo>
                  <a:lnTo>
                    <a:pt x="841" y="458"/>
                  </a:lnTo>
                  <a:lnTo>
                    <a:pt x="841" y="458"/>
                  </a:lnTo>
                  <a:lnTo>
                    <a:pt x="841" y="459"/>
                  </a:lnTo>
                  <a:lnTo>
                    <a:pt x="841" y="461"/>
                  </a:lnTo>
                  <a:lnTo>
                    <a:pt x="841" y="461"/>
                  </a:lnTo>
                  <a:lnTo>
                    <a:pt x="843" y="462"/>
                  </a:lnTo>
                  <a:lnTo>
                    <a:pt x="842" y="463"/>
                  </a:lnTo>
                  <a:lnTo>
                    <a:pt x="843" y="463"/>
                  </a:lnTo>
                  <a:lnTo>
                    <a:pt x="843" y="463"/>
                  </a:lnTo>
                  <a:lnTo>
                    <a:pt x="845" y="462"/>
                  </a:lnTo>
                  <a:lnTo>
                    <a:pt x="847" y="464"/>
                  </a:lnTo>
                  <a:lnTo>
                    <a:pt x="850" y="467"/>
                  </a:lnTo>
                  <a:lnTo>
                    <a:pt x="853" y="471"/>
                  </a:lnTo>
                  <a:lnTo>
                    <a:pt x="854" y="471"/>
                  </a:lnTo>
                  <a:lnTo>
                    <a:pt x="854" y="471"/>
                  </a:lnTo>
                  <a:lnTo>
                    <a:pt x="854" y="470"/>
                  </a:lnTo>
                  <a:lnTo>
                    <a:pt x="854" y="468"/>
                  </a:lnTo>
                  <a:lnTo>
                    <a:pt x="854" y="468"/>
                  </a:lnTo>
                  <a:lnTo>
                    <a:pt x="857" y="468"/>
                  </a:lnTo>
                  <a:lnTo>
                    <a:pt x="857" y="470"/>
                  </a:lnTo>
                  <a:lnTo>
                    <a:pt x="858" y="470"/>
                  </a:lnTo>
                  <a:lnTo>
                    <a:pt x="858" y="471"/>
                  </a:lnTo>
                  <a:lnTo>
                    <a:pt x="858" y="472"/>
                  </a:lnTo>
                  <a:lnTo>
                    <a:pt x="859" y="471"/>
                  </a:lnTo>
                  <a:lnTo>
                    <a:pt x="862" y="475"/>
                  </a:lnTo>
                  <a:lnTo>
                    <a:pt x="861" y="475"/>
                  </a:lnTo>
                  <a:lnTo>
                    <a:pt x="863" y="478"/>
                  </a:lnTo>
                  <a:lnTo>
                    <a:pt x="863" y="478"/>
                  </a:lnTo>
                  <a:lnTo>
                    <a:pt x="863" y="476"/>
                  </a:lnTo>
                  <a:lnTo>
                    <a:pt x="863" y="475"/>
                  </a:lnTo>
                  <a:lnTo>
                    <a:pt x="864" y="476"/>
                  </a:lnTo>
                  <a:lnTo>
                    <a:pt x="866" y="476"/>
                  </a:lnTo>
                  <a:lnTo>
                    <a:pt x="867" y="478"/>
                  </a:lnTo>
                  <a:lnTo>
                    <a:pt x="870" y="478"/>
                  </a:lnTo>
                  <a:lnTo>
                    <a:pt x="870" y="479"/>
                  </a:lnTo>
                  <a:lnTo>
                    <a:pt x="871" y="480"/>
                  </a:lnTo>
                  <a:lnTo>
                    <a:pt x="870" y="481"/>
                  </a:lnTo>
                  <a:lnTo>
                    <a:pt x="870" y="481"/>
                  </a:lnTo>
                  <a:lnTo>
                    <a:pt x="870" y="481"/>
                  </a:lnTo>
                  <a:lnTo>
                    <a:pt x="867" y="481"/>
                  </a:lnTo>
                  <a:lnTo>
                    <a:pt x="867" y="481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70" y="484"/>
                  </a:lnTo>
                  <a:lnTo>
                    <a:pt x="870" y="484"/>
                  </a:lnTo>
                  <a:lnTo>
                    <a:pt x="871" y="485"/>
                  </a:lnTo>
                  <a:lnTo>
                    <a:pt x="872" y="485"/>
                  </a:lnTo>
                  <a:lnTo>
                    <a:pt x="874" y="487"/>
                  </a:lnTo>
                  <a:lnTo>
                    <a:pt x="875" y="487"/>
                  </a:lnTo>
                  <a:lnTo>
                    <a:pt x="876" y="489"/>
                  </a:lnTo>
                  <a:lnTo>
                    <a:pt x="878" y="492"/>
                  </a:lnTo>
                  <a:lnTo>
                    <a:pt x="880" y="493"/>
                  </a:lnTo>
                  <a:lnTo>
                    <a:pt x="881" y="495"/>
                  </a:lnTo>
                  <a:lnTo>
                    <a:pt x="884" y="496"/>
                  </a:lnTo>
                  <a:lnTo>
                    <a:pt x="884" y="498"/>
                  </a:lnTo>
                  <a:lnTo>
                    <a:pt x="884" y="498"/>
                  </a:lnTo>
                  <a:lnTo>
                    <a:pt x="884" y="500"/>
                  </a:lnTo>
                  <a:lnTo>
                    <a:pt x="884" y="500"/>
                  </a:lnTo>
                  <a:lnTo>
                    <a:pt x="883" y="501"/>
                  </a:lnTo>
                  <a:lnTo>
                    <a:pt x="884" y="502"/>
                  </a:lnTo>
                  <a:lnTo>
                    <a:pt x="885" y="502"/>
                  </a:lnTo>
                  <a:lnTo>
                    <a:pt x="885" y="502"/>
                  </a:lnTo>
                  <a:lnTo>
                    <a:pt x="887" y="502"/>
                  </a:lnTo>
                  <a:lnTo>
                    <a:pt x="885" y="505"/>
                  </a:lnTo>
                  <a:lnTo>
                    <a:pt x="887" y="506"/>
                  </a:lnTo>
                  <a:lnTo>
                    <a:pt x="888" y="508"/>
                  </a:lnTo>
                  <a:lnTo>
                    <a:pt x="888" y="509"/>
                  </a:lnTo>
                  <a:lnTo>
                    <a:pt x="887" y="510"/>
                  </a:lnTo>
                  <a:lnTo>
                    <a:pt x="887" y="510"/>
                  </a:lnTo>
                  <a:lnTo>
                    <a:pt x="888" y="512"/>
                  </a:lnTo>
                  <a:lnTo>
                    <a:pt x="889" y="513"/>
                  </a:lnTo>
                  <a:lnTo>
                    <a:pt x="889" y="514"/>
                  </a:lnTo>
                  <a:lnTo>
                    <a:pt x="891" y="515"/>
                  </a:lnTo>
                  <a:lnTo>
                    <a:pt x="891" y="518"/>
                  </a:lnTo>
                  <a:lnTo>
                    <a:pt x="891" y="519"/>
                  </a:lnTo>
                  <a:lnTo>
                    <a:pt x="893" y="521"/>
                  </a:lnTo>
                  <a:lnTo>
                    <a:pt x="892" y="522"/>
                  </a:lnTo>
                  <a:lnTo>
                    <a:pt x="892" y="523"/>
                  </a:lnTo>
                  <a:lnTo>
                    <a:pt x="892" y="525"/>
                  </a:lnTo>
                  <a:lnTo>
                    <a:pt x="892" y="526"/>
                  </a:lnTo>
                  <a:lnTo>
                    <a:pt x="893" y="529"/>
                  </a:lnTo>
                  <a:lnTo>
                    <a:pt x="892" y="529"/>
                  </a:lnTo>
                  <a:lnTo>
                    <a:pt x="892" y="529"/>
                  </a:lnTo>
                  <a:lnTo>
                    <a:pt x="892" y="529"/>
                  </a:lnTo>
                  <a:lnTo>
                    <a:pt x="891" y="529"/>
                  </a:lnTo>
                  <a:lnTo>
                    <a:pt x="891" y="530"/>
                  </a:lnTo>
                  <a:lnTo>
                    <a:pt x="891" y="530"/>
                  </a:lnTo>
                  <a:lnTo>
                    <a:pt x="889" y="530"/>
                  </a:lnTo>
                  <a:lnTo>
                    <a:pt x="888" y="530"/>
                  </a:lnTo>
                  <a:lnTo>
                    <a:pt x="889" y="530"/>
                  </a:lnTo>
                  <a:lnTo>
                    <a:pt x="889" y="531"/>
                  </a:lnTo>
                  <a:lnTo>
                    <a:pt x="891" y="533"/>
                  </a:lnTo>
                  <a:lnTo>
                    <a:pt x="893" y="534"/>
                  </a:lnTo>
                  <a:lnTo>
                    <a:pt x="896" y="535"/>
                  </a:lnTo>
                  <a:lnTo>
                    <a:pt x="897" y="536"/>
                  </a:lnTo>
                  <a:lnTo>
                    <a:pt x="898" y="538"/>
                  </a:lnTo>
                  <a:lnTo>
                    <a:pt x="900" y="539"/>
                  </a:lnTo>
                  <a:lnTo>
                    <a:pt x="900" y="540"/>
                  </a:lnTo>
                  <a:lnTo>
                    <a:pt x="898" y="542"/>
                  </a:lnTo>
                  <a:lnTo>
                    <a:pt x="898" y="543"/>
                  </a:lnTo>
                  <a:lnTo>
                    <a:pt x="898" y="544"/>
                  </a:lnTo>
                  <a:lnTo>
                    <a:pt x="900" y="544"/>
                  </a:lnTo>
                  <a:lnTo>
                    <a:pt x="900" y="543"/>
                  </a:lnTo>
                  <a:lnTo>
                    <a:pt x="901" y="547"/>
                  </a:lnTo>
                  <a:lnTo>
                    <a:pt x="900" y="547"/>
                  </a:lnTo>
                  <a:lnTo>
                    <a:pt x="900" y="550"/>
                  </a:lnTo>
                  <a:lnTo>
                    <a:pt x="901" y="552"/>
                  </a:lnTo>
                  <a:lnTo>
                    <a:pt x="901" y="555"/>
                  </a:lnTo>
                  <a:lnTo>
                    <a:pt x="902" y="556"/>
                  </a:lnTo>
                  <a:lnTo>
                    <a:pt x="902" y="556"/>
                  </a:lnTo>
                  <a:lnTo>
                    <a:pt x="902" y="557"/>
                  </a:lnTo>
                  <a:lnTo>
                    <a:pt x="902" y="559"/>
                  </a:lnTo>
                  <a:lnTo>
                    <a:pt x="902" y="560"/>
                  </a:lnTo>
                  <a:lnTo>
                    <a:pt x="904" y="561"/>
                  </a:lnTo>
                  <a:lnTo>
                    <a:pt x="904" y="561"/>
                  </a:lnTo>
                  <a:lnTo>
                    <a:pt x="905" y="564"/>
                  </a:lnTo>
                  <a:lnTo>
                    <a:pt x="906" y="568"/>
                  </a:lnTo>
                  <a:lnTo>
                    <a:pt x="906" y="572"/>
                  </a:lnTo>
                  <a:lnTo>
                    <a:pt x="906" y="576"/>
                  </a:lnTo>
                  <a:lnTo>
                    <a:pt x="906" y="580"/>
                  </a:lnTo>
                  <a:lnTo>
                    <a:pt x="905" y="581"/>
                  </a:lnTo>
                  <a:lnTo>
                    <a:pt x="905" y="582"/>
                  </a:lnTo>
                  <a:lnTo>
                    <a:pt x="905" y="584"/>
                  </a:lnTo>
                  <a:lnTo>
                    <a:pt x="905" y="586"/>
                  </a:lnTo>
                  <a:lnTo>
                    <a:pt x="905" y="585"/>
                  </a:lnTo>
                  <a:lnTo>
                    <a:pt x="904" y="585"/>
                  </a:lnTo>
                  <a:lnTo>
                    <a:pt x="905" y="587"/>
                  </a:lnTo>
                  <a:lnTo>
                    <a:pt x="904" y="589"/>
                  </a:lnTo>
                  <a:lnTo>
                    <a:pt x="902" y="591"/>
                  </a:lnTo>
                  <a:lnTo>
                    <a:pt x="902" y="593"/>
                  </a:lnTo>
                  <a:lnTo>
                    <a:pt x="904" y="595"/>
                  </a:lnTo>
                  <a:lnTo>
                    <a:pt x="902" y="595"/>
                  </a:lnTo>
                  <a:lnTo>
                    <a:pt x="902" y="597"/>
                  </a:lnTo>
                  <a:lnTo>
                    <a:pt x="902" y="598"/>
                  </a:lnTo>
                  <a:lnTo>
                    <a:pt x="902" y="599"/>
                  </a:lnTo>
                  <a:lnTo>
                    <a:pt x="902" y="599"/>
                  </a:lnTo>
                  <a:lnTo>
                    <a:pt x="901" y="601"/>
                  </a:lnTo>
                  <a:lnTo>
                    <a:pt x="900" y="601"/>
                  </a:lnTo>
                  <a:lnTo>
                    <a:pt x="901" y="605"/>
                  </a:lnTo>
                  <a:lnTo>
                    <a:pt x="901" y="607"/>
                  </a:lnTo>
                  <a:lnTo>
                    <a:pt x="901" y="611"/>
                  </a:lnTo>
                  <a:lnTo>
                    <a:pt x="898" y="615"/>
                  </a:lnTo>
                  <a:lnTo>
                    <a:pt x="898" y="614"/>
                  </a:lnTo>
                  <a:lnTo>
                    <a:pt x="895" y="618"/>
                  </a:lnTo>
                  <a:lnTo>
                    <a:pt x="897" y="620"/>
                  </a:lnTo>
                  <a:lnTo>
                    <a:pt x="901" y="622"/>
                  </a:lnTo>
                  <a:lnTo>
                    <a:pt x="902" y="622"/>
                  </a:lnTo>
                  <a:lnTo>
                    <a:pt x="902" y="622"/>
                  </a:lnTo>
                  <a:lnTo>
                    <a:pt x="904" y="622"/>
                  </a:lnTo>
                  <a:lnTo>
                    <a:pt x="905" y="622"/>
                  </a:lnTo>
                  <a:lnTo>
                    <a:pt x="906" y="623"/>
                  </a:lnTo>
                  <a:lnTo>
                    <a:pt x="906" y="622"/>
                  </a:lnTo>
                  <a:lnTo>
                    <a:pt x="915" y="629"/>
                  </a:lnTo>
                  <a:lnTo>
                    <a:pt x="925" y="637"/>
                  </a:lnTo>
                  <a:lnTo>
                    <a:pt x="933" y="646"/>
                  </a:lnTo>
                  <a:lnTo>
                    <a:pt x="933" y="646"/>
                  </a:lnTo>
                  <a:lnTo>
                    <a:pt x="934" y="649"/>
                  </a:lnTo>
                  <a:lnTo>
                    <a:pt x="935" y="652"/>
                  </a:lnTo>
                  <a:lnTo>
                    <a:pt x="938" y="654"/>
                  </a:lnTo>
                  <a:lnTo>
                    <a:pt x="940" y="656"/>
                  </a:lnTo>
                  <a:lnTo>
                    <a:pt x="943" y="658"/>
                  </a:lnTo>
                  <a:lnTo>
                    <a:pt x="943" y="658"/>
                  </a:lnTo>
                  <a:lnTo>
                    <a:pt x="943" y="659"/>
                  </a:lnTo>
                  <a:lnTo>
                    <a:pt x="943" y="661"/>
                  </a:lnTo>
                  <a:lnTo>
                    <a:pt x="943" y="662"/>
                  </a:lnTo>
                  <a:lnTo>
                    <a:pt x="942" y="662"/>
                  </a:lnTo>
                  <a:lnTo>
                    <a:pt x="944" y="663"/>
                  </a:lnTo>
                  <a:lnTo>
                    <a:pt x="946" y="666"/>
                  </a:lnTo>
                  <a:lnTo>
                    <a:pt x="948" y="669"/>
                  </a:lnTo>
                  <a:lnTo>
                    <a:pt x="950" y="671"/>
                  </a:lnTo>
                  <a:lnTo>
                    <a:pt x="951" y="673"/>
                  </a:lnTo>
                  <a:lnTo>
                    <a:pt x="951" y="674"/>
                  </a:lnTo>
                  <a:lnTo>
                    <a:pt x="951" y="675"/>
                  </a:lnTo>
                  <a:lnTo>
                    <a:pt x="952" y="679"/>
                  </a:lnTo>
                  <a:lnTo>
                    <a:pt x="955" y="682"/>
                  </a:lnTo>
                  <a:lnTo>
                    <a:pt x="956" y="686"/>
                  </a:lnTo>
                  <a:lnTo>
                    <a:pt x="957" y="690"/>
                  </a:lnTo>
                  <a:lnTo>
                    <a:pt x="963" y="695"/>
                  </a:lnTo>
                  <a:lnTo>
                    <a:pt x="960" y="694"/>
                  </a:lnTo>
                  <a:lnTo>
                    <a:pt x="961" y="695"/>
                  </a:lnTo>
                  <a:lnTo>
                    <a:pt x="961" y="696"/>
                  </a:lnTo>
                  <a:lnTo>
                    <a:pt x="960" y="697"/>
                  </a:lnTo>
                  <a:lnTo>
                    <a:pt x="960" y="696"/>
                  </a:lnTo>
                  <a:lnTo>
                    <a:pt x="960" y="697"/>
                  </a:lnTo>
                  <a:lnTo>
                    <a:pt x="961" y="699"/>
                  </a:lnTo>
                  <a:lnTo>
                    <a:pt x="963" y="701"/>
                  </a:lnTo>
                  <a:lnTo>
                    <a:pt x="960" y="700"/>
                  </a:lnTo>
                  <a:lnTo>
                    <a:pt x="961" y="703"/>
                  </a:lnTo>
                  <a:lnTo>
                    <a:pt x="963" y="704"/>
                  </a:lnTo>
                  <a:lnTo>
                    <a:pt x="964" y="704"/>
                  </a:lnTo>
                  <a:lnTo>
                    <a:pt x="964" y="704"/>
                  </a:lnTo>
                  <a:lnTo>
                    <a:pt x="964" y="703"/>
                  </a:lnTo>
                  <a:lnTo>
                    <a:pt x="967" y="705"/>
                  </a:lnTo>
                  <a:lnTo>
                    <a:pt x="968" y="707"/>
                  </a:lnTo>
                  <a:lnTo>
                    <a:pt x="968" y="708"/>
                  </a:lnTo>
                  <a:lnTo>
                    <a:pt x="968" y="709"/>
                  </a:lnTo>
                  <a:lnTo>
                    <a:pt x="968" y="711"/>
                  </a:lnTo>
                  <a:lnTo>
                    <a:pt x="968" y="712"/>
                  </a:lnTo>
                  <a:lnTo>
                    <a:pt x="968" y="713"/>
                  </a:lnTo>
                  <a:lnTo>
                    <a:pt x="969" y="716"/>
                  </a:lnTo>
                  <a:lnTo>
                    <a:pt x="972" y="717"/>
                  </a:lnTo>
                  <a:lnTo>
                    <a:pt x="973" y="720"/>
                  </a:lnTo>
                  <a:lnTo>
                    <a:pt x="973" y="722"/>
                  </a:lnTo>
                  <a:lnTo>
                    <a:pt x="973" y="722"/>
                  </a:lnTo>
                  <a:lnTo>
                    <a:pt x="973" y="724"/>
                  </a:lnTo>
                  <a:lnTo>
                    <a:pt x="972" y="725"/>
                  </a:lnTo>
                  <a:lnTo>
                    <a:pt x="972" y="726"/>
                  </a:lnTo>
                  <a:lnTo>
                    <a:pt x="972" y="728"/>
                  </a:lnTo>
                  <a:lnTo>
                    <a:pt x="973" y="730"/>
                  </a:lnTo>
                  <a:lnTo>
                    <a:pt x="972" y="731"/>
                  </a:lnTo>
                  <a:lnTo>
                    <a:pt x="972" y="733"/>
                  </a:lnTo>
                  <a:lnTo>
                    <a:pt x="973" y="734"/>
                  </a:lnTo>
                  <a:lnTo>
                    <a:pt x="973" y="735"/>
                  </a:lnTo>
                  <a:lnTo>
                    <a:pt x="974" y="735"/>
                  </a:lnTo>
                  <a:lnTo>
                    <a:pt x="974" y="750"/>
                  </a:lnTo>
                  <a:lnTo>
                    <a:pt x="972" y="763"/>
                  </a:lnTo>
                  <a:lnTo>
                    <a:pt x="972" y="766"/>
                  </a:lnTo>
                  <a:lnTo>
                    <a:pt x="972" y="766"/>
                  </a:lnTo>
                  <a:lnTo>
                    <a:pt x="973" y="764"/>
                  </a:lnTo>
                  <a:lnTo>
                    <a:pt x="973" y="764"/>
                  </a:lnTo>
                  <a:lnTo>
                    <a:pt x="974" y="763"/>
                  </a:lnTo>
                  <a:lnTo>
                    <a:pt x="974" y="764"/>
                  </a:lnTo>
                  <a:lnTo>
                    <a:pt x="974" y="767"/>
                  </a:lnTo>
                  <a:lnTo>
                    <a:pt x="974" y="769"/>
                  </a:lnTo>
                  <a:lnTo>
                    <a:pt x="974" y="772"/>
                  </a:lnTo>
                  <a:lnTo>
                    <a:pt x="973" y="775"/>
                  </a:lnTo>
                  <a:lnTo>
                    <a:pt x="972" y="777"/>
                  </a:lnTo>
                  <a:lnTo>
                    <a:pt x="973" y="776"/>
                  </a:lnTo>
                  <a:lnTo>
                    <a:pt x="970" y="786"/>
                  </a:lnTo>
                  <a:lnTo>
                    <a:pt x="969" y="785"/>
                  </a:lnTo>
                  <a:lnTo>
                    <a:pt x="967" y="793"/>
                  </a:lnTo>
                  <a:lnTo>
                    <a:pt x="968" y="793"/>
                  </a:lnTo>
                  <a:lnTo>
                    <a:pt x="968" y="793"/>
                  </a:lnTo>
                  <a:lnTo>
                    <a:pt x="969" y="792"/>
                  </a:lnTo>
                  <a:lnTo>
                    <a:pt x="969" y="789"/>
                  </a:lnTo>
                  <a:lnTo>
                    <a:pt x="968" y="797"/>
                  </a:lnTo>
                  <a:lnTo>
                    <a:pt x="967" y="805"/>
                  </a:lnTo>
                  <a:lnTo>
                    <a:pt x="963" y="811"/>
                  </a:lnTo>
                  <a:lnTo>
                    <a:pt x="961" y="810"/>
                  </a:lnTo>
                  <a:lnTo>
                    <a:pt x="963" y="810"/>
                  </a:lnTo>
                  <a:lnTo>
                    <a:pt x="963" y="809"/>
                  </a:lnTo>
                  <a:lnTo>
                    <a:pt x="963" y="806"/>
                  </a:lnTo>
                  <a:lnTo>
                    <a:pt x="963" y="806"/>
                  </a:lnTo>
                  <a:lnTo>
                    <a:pt x="961" y="806"/>
                  </a:lnTo>
                  <a:lnTo>
                    <a:pt x="961" y="807"/>
                  </a:lnTo>
                  <a:lnTo>
                    <a:pt x="960" y="810"/>
                  </a:lnTo>
                  <a:lnTo>
                    <a:pt x="959" y="811"/>
                  </a:lnTo>
                  <a:lnTo>
                    <a:pt x="959" y="813"/>
                  </a:lnTo>
                  <a:lnTo>
                    <a:pt x="957" y="813"/>
                  </a:lnTo>
                  <a:lnTo>
                    <a:pt x="957" y="815"/>
                  </a:lnTo>
                  <a:lnTo>
                    <a:pt x="956" y="818"/>
                  </a:lnTo>
                  <a:lnTo>
                    <a:pt x="955" y="821"/>
                  </a:lnTo>
                  <a:lnTo>
                    <a:pt x="955" y="823"/>
                  </a:lnTo>
                  <a:lnTo>
                    <a:pt x="955" y="826"/>
                  </a:lnTo>
                  <a:lnTo>
                    <a:pt x="946" y="836"/>
                  </a:lnTo>
                  <a:lnTo>
                    <a:pt x="940" y="847"/>
                  </a:lnTo>
                  <a:lnTo>
                    <a:pt x="933" y="855"/>
                  </a:lnTo>
                  <a:lnTo>
                    <a:pt x="933" y="853"/>
                  </a:lnTo>
                  <a:lnTo>
                    <a:pt x="933" y="853"/>
                  </a:lnTo>
                  <a:lnTo>
                    <a:pt x="931" y="855"/>
                  </a:lnTo>
                  <a:lnTo>
                    <a:pt x="930" y="855"/>
                  </a:lnTo>
                  <a:lnTo>
                    <a:pt x="930" y="855"/>
                  </a:lnTo>
                  <a:lnTo>
                    <a:pt x="929" y="855"/>
                  </a:lnTo>
                  <a:lnTo>
                    <a:pt x="927" y="856"/>
                  </a:lnTo>
                  <a:lnTo>
                    <a:pt x="927" y="857"/>
                  </a:lnTo>
                  <a:lnTo>
                    <a:pt x="926" y="858"/>
                  </a:lnTo>
                  <a:lnTo>
                    <a:pt x="926" y="860"/>
                  </a:lnTo>
                  <a:lnTo>
                    <a:pt x="925" y="861"/>
                  </a:lnTo>
                  <a:lnTo>
                    <a:pt x="921" y="862"/>
                  </a:lnTo>
                  <a:lnTo>
                    <a:pt x="918" y="866"/>
                  </a:lnTo>
                  <a:lnTo>
                    <a:pt x="917" y="868"/>
                  </a:lnTo>
                  <a:lnTo>
                    <a:pt x="915" y="868"/>
                  </a:lnTo>
                  <a:lnTo>
                    <a:pt x="914" y="869"/>
                  </a:lnTo>
                  <a:lnTo>
                    <a:pt x="912" y="869"/>
                  </a:lnTo>
                  <a:lnTo>
                    <a:pt x="910" y="870"/>
                  </a:lnTo>
                  <a:lnTo>
                    <a:pt x="908" y="873"/>
                  </a:lnTo>
                  <a:lnTo>
                    <a:pt x="905" y="875"/>
                  </a:lnTo>
                  <a:lnTo>
                    <a:pt x="902" y="877"/>
                  </a:lnTo>
                  <a:lnTo>
                    <a:pt x="900" y="879"/>
                  </a:lnTo>
                  <a:lnTo>
                    <a:pt x="896" y="881"/>
                  </a:lnTo>
                  <a:lnTo>
                    <a:pt x="892" y="883"/>
                  </a:lnTo>
                  <a:lnTo>
                    <a:pt x="889" y="886"/>
                  </a:lnTo>
                  <a:lnTo>
                    <a:pt x="888" y="885"/>
                  </a:lnTo>
                  <a:lnTo>
                    <a:pt x="884" y="887"/>
                  </a:lnTo>
                  <a:lnTo>
                    <a:pt x="880" y="889"/>
                  </a:lnTo>
                  <a:lnTo>
                    <a:pt x="878" y="890"/>
                  </a:lnTo>
                  <a:lnTo>
                    <a:pt x="874" y="893"/>
                  </a:lnTo>
                  <a:lnTo>
                    <a:pt x="872" y="891"/>
                  </a:lnTo>
                  <a:lnTo>
                    <a:pt x="874" y="891"/>
                  </a:lnTo>
                  <a:lnTo>
                    <a:pt x="874" y="890"/>
                  </a:lnTo>
                  <a:lnTo>
                    <a:pt x="874" y="889"/>
                  </a:lnTo>
                  <a:lnTo>
                    <a:pt x="872" y="890"/>
                  </a:lnTo>
                  <a:lnTo>
                    <a:pt x="871" y="890"/>
                  </a:lnTo>
                  <a:lnTo>
                    <a:pt x="871" y="890"/>
                  </a:lnTo>
                  <a:lnTo>
                    <a:pt x="871" y="889"/>
                  </a:lnTo>
                  <a:lnTo>
                    <a:pt x="871" y="887"/>
                  </a:lnTo>
                  <a:lnTo>
                    <a:pt x="871" y="887"/>
                  </a:lnTo>
                  <a:lnTo>
                    <a:pt x="871" y="889"/>
                  </a:lnTo>
                  <a:lnTo>
                    <a:pt x="867" y="890"/>
                  </a:lnTo>
                  <a:lnTo>
                    <a:pt x="863" y="893"/>
                  </a:lnTo>
                  <a:lnTo>
                    <a:pt x="861" y="895"/>
                  </a:lnTo>
                  <a:lnTo>
                    <a:pt x="858" y="899"/>
                  </a:lnTo>
                  <a:lnTo>
                    <a:pt x="855" y="902"/>
                  </a:lnTo>
                  <a:lnTo>
                    <a:pt x="851" y="903"/>
                  </a:lnTo>
                  <a:lnTo>
                    <a:pt x="847" y="904"/>
                  </a:lnTo>
                  <a:lnTo>
                    <a:pt x="845" y="906"/>
                  </a:lnTo>
                  <a:lnTo>
                    <a:pt x="842" y="906"/>
                  </a:lnTo>
                  <a:lnTo>
                    <a:pt x="840" y="906"/>
                  </a:lnTo>
                  <a:lnTo>
                    <a:pt x="837" y="906"/>
                  </a:lnTo>
                  <a:lnTo>
                    <a:pt x="836" y="906"/>
                  </a:lnTo>
                  <a:lnTo>
                    <a:pt x="834" y="907"/>
                  </a:lnTo>
                  <a:lnTo>
                    <a:pt x="838" y="907"/>
                  </a:lnTo>
                  <a:lnTo>
                    <a:pt x="828" y="910"/>
                  </a:lnTo>
                  <a:lnTo>
                    <a:pt x="826" y="908"/>
                  </a:lnTo>
                  <a:lnTo>
                    <a:pt x="821" y="908"/>
                  </a:lnTo>
                  <a:lnTo>
                    <a:pt x="813" y="910"/>
                  </a:lnTo>
                  <a:lnTo>
                    <a:pt x="806" y="911"/>
                  </a:lnTo>
                  <a:lnTo>
                    <a:pt x="806" y="911"/>
                  </a:lnTo>
                  <a:lnTo>
                    <a:pt x="806" y="911"/>
                  </a:lnTo>
                  <a:lnTo>
                    <a:pt x="802" y="911"/>
                  </a:lnTo>
                  <a:lnTo>
                    <a:pt x="800" y="911"/>
                  </a:lnTo>
                  <a:lnTo>
                    <a:pt x="798" y="911"/>
                  </a:lnTo>
                  <a:lnTo>
                    <a:pt x="795" y="911"/>
                  </a:lnTo>
                  <a:lnTo>
                    <a:pt x="792" y="912"/>
                  </a:lnTo>
                  <a:lnTo>
                    <a:pt x="794" y="911"/>
                  </a:lnTo>
                  <a:lnTo>
                    <a:pt x="785" y="912"/>
                  </a:lnTo>
                  <a:lnTo>
                    <a:pt x="773" y="912"/>
                  </a:lnTo>
                  <a:lnTo>
                    <a:pt x="761" y="910"/>
                  </a:lnTo>
                  <a:lnTo>
                    <a:pt x="749" y="907"/>
                  </a:lnTo>
                  <a:lnTo>
                    <a:pt x="748" y="906"/>
                  </a:lnTo>
                  <a:lnTo>
                    <a:pt x="747" y="904"/>
                  </a:lnTo>
                  <a:lnTo>
                    <a:pt x="743" y="904"/>
                  </a:lnTo>
                  <a:lnTo>
                    <a:pt x="739" y="903"/>
                  </a:lnTo>
                  <a:lnTo>
                    <a:pt x="736" y="902"/>
                  </a:lnTo>
                  <a:lnTo>
                    <a:pt x="737" y="902"/>
                  </a:lnTo>
                  <a:lnTo>
                    <a:pt x="737" y="902"/>
                  </a:lnTo>
                  <a:lnTo>
                    <a:pt x="737" y="902"/>
                  </a:lnTo>
                  <a:lnTo>
                    <a:pt x="730" y="899"/>
                  </a:lnTo>
                  <a:lnTo>
                    <a:pt x="722" y="894"/>
                  </a:lnTo>
                  <a:lnTo>
                    <a:pt x="714" y="891"/>
                  </a:lnTo>
                  <a:lnTo>
                    <a:pt x="714" y="891"/>
                  </a:lnTo>
                  <a:lnTo>
                    <a:pt x="713" y="890"/>
                  </a:lnTo>
                  <a:lnTo>
                    <a:pt x="710" y="889"/>
                  </a:lnTo>
                  <a:lnTo>
                    <a:pt x="707" y="887"/>
                  </a:lnTo>
                  <a:lnTo>
                    <a:pt x="705" y="886"/>
                  </a:lnTo>
                  <a:lnTo>
                    <a:pt x="702" y="883"/>
                  </a:lnTo>
                  <a:lnTo>
                    <a:pt x="702" y="882"/>
                  </a:lnTo>
                  <a:lnTo>
                    <a:pt x="693" y="878"/>
                  </a:lnTo>
                  <a:lnTo>
                    <a:pt x="684" y="872"/>
                  </a:lnTo>
                  <a:lnTo>
                    <a:pt x="676" y="861"/>
                  </a:lnTo>
                  <a:lnTo>
                    <a:pt x="677" y="861"/>
                  </a:lnTo>
                  <a:lnTo>
                    <a:pt x="676" y="858"/>
                  </a:lnTo>
                  <a:lnTo>
                    <a:pt x="673" y="862"/>
                  </a:lnTo>
                  <a:lnTo>
                    <a:pt x="667" y="874"/>
                  </a:lnTo>
                  <a:lnTo>
                    <a:pt x="662" y="885"/>
                  </a:lnTo>
                  <a:lnTo>
                    <a:pt x="655" y="898"/>
                  </a:lnTo>
                  <a:lnTo>
                    <a:pt x="646" y="911"/>
                  </a:lnTo>
                  <a:lnTo>
                    <a:pt x="635" y="920"/>
                  </a:lnTo>
                  <a:lnTo>
                    <a:pt x="631" y="923"/>
                  </a:lnTo>
                  <a:lnTo>
                    <a:pt x="627" y="927"/>
                  </a:lnTo>
                  <a:lnTo>
                    <a:pt x="625" y="930"/>
                  </a:lnTo>
                  <a:lnTo>
                    <a:pt x="621" y="933"/>
                  </a:lnTo>
                  <a:lnTo>
                    <a:pt x="617" y="937"/>
                  </a:lnTo>
                  <a:lnTo>
                    <a:pt x="613" y="936"/>
                  </a:lnTo>
                  <a:lnTo>
                    <a:pt x="613" y="937"/>
                  </a:lnTo>
                  <a:lnTo>
                    <a:pt x="613" y="938"/>
                  </a:lnTo>
                  <a:lnTo>
                    <a:pt x="612" y="940"/>
                  </a:lnTo>
                  <a:lnTo>
                    <a:pt x="612" y="938"/>
                  </a:lnTo>
                  <a:lnTo>
                    <a:pt x="610" y="938"/>
                  </a:lnTo>
                  <a:lnTo>
                    <a:pt x="609" y="938"/>
                  </a:lnTo>
                  <a:lnTo>
                    <a:pt x="608" y="941"/>
                  </a:lnTo>
                  <a:lnTo>
                    <a:pt x="608" y="941"/>
                  </a:lnTo>
                  <a:lnTo>
                    <a:pt x="607" y="942"/>
                  </a:lnTo>
                  <a:lnTo>
                    <a:pt x="605" y="944"/>
                  </a:lnTo>
                  <a:lnTo>
                    <a:pt x="605" y="945"/>
                  </a:lnTo>
                  <a:lnTo>
                    <a:pt x="604" y="946"/>
                  </a:lnTo>
                  <a:lnTo>
                    <a:pt x="604" y="945"/>
                  </a:lnTo>
                  <a:lnTo>
                    <a:pt x="601" y="944"/>
                  </a:lnTo>
                  <a:lnTo>
                    <a:pt x="587" y="950"/>
                  </a:lnTo>
                  <a:lnTo>
                    <a:pt x="571" y="955"/>
                  </a:lnTo>
                  <a:lnTo>
                    <a:pt x="555" y="962"/>
                  </a:lnTo>
                  <a:lnTo>
                    <a:pt x="538" y="963"/>
                  </a:lnTo>
                  <a:lnTo>
                    <a:pt x="535" y="962"/>
                  </a:lnTo>
                  <a:lnTo>
                    <a:pt x="531" y="959"/>
                  </a:lnTo>
                  <a:lnTo>
                    <a:pt x="528" y="958"/>
                  </a:lnTo>
                  <a:lnTo>
                    <a:pt x="524" y="957"/>
                  </a:lnTo>
                  <a:lnTo>
                    <a:pt x="524" y="959"/>
                  </a:lnTo>
                  <a:lnTo>
                    <a:pt x="523" y="959"/>
                  </a:lnTo>
                  <a:lnTo>
                    <a:pt x="523" y="958"/>
                  </a:lnTo>
                  <a:lnTo>
                    <a:pt x="523" y="958"/>
                  </a:lnTo>
                  <a:lnTo>
                    <a:pt x="521" y="957"/>
                  </a:lnTo>
                  <a:lnTo>
                    <a:pt x="520" y="955"/>
                  </a:lnTo>
                  <a:lnTo>
                    <a:pt x="521" y="959"/>
                  </a:lnTo>
                  <a:lnTo>
                    <a:pt x="514" y="958"/>
                  </a:lnTo>
                  <a:lnTo>
                    <a:pt x="515" y="958"/>
                  </a:lnTo>
                  <a:lnTo>
                    <a:pt x="514" y="958"/>
                  </a:lnTo>
                  <a:lnTo>
                    <a:pt x="511" y="958"/>
                  </a:lnTo>
                  <a:lnTo>
                    <a:pt x="510" y="958"/>
                  </a:lnTo>
                  <a:lnTo>
                    <a:pt x="510" y="959"/>
                  </a:lnTo>
                  <a:lnTo>
                    <a:pt x="510" y="958"/>
                  </a:lnTo>
                  <a:lnTo>
                    <a:pt x="510" y="958"/>
                  </a:lnTo>
                  <a:lnTo>
                    <a:pt x="508" y="957"/>
                  </a:lnTo>
                  <a:lnTo>
                    <a:pt x="507" y="957"/>
                  </a:lnTo>
                  <a:lnTo>
                    <a:pt x="506" y="958"/>
                  </a:lnTo>
                  <a:lnTo>
                    <a:pt x="504" y="959"/>
                  </a:lnTo>
                  <a:lnTo>
                    <a:pt x="502" y="959"/>
                  </a:lnTo>
                  <a:lnTo>
                    <a:pt x="499" y="959"/>
                  </a:lnTo>
                  <a:lnTo>
                    <a:pt x="497" y="959"/>
                  </a:lnTo>
                  <a:lnTo>
                    <a:pt x="497" y="958"/>
                  </a:lnTo>
                  <a:lnTo>
                    <a:pt x="497" y="958"/>
                  </a:lnTo>
                  <a:lnTo>
                    <a:pt x="497" y="957"/>
                  </a:lnTo>
                  <a:lnTo>
                    <a:pt x="490" y="957"/>
                  </a:lnTo>
                  <a:lnTo>
                    <a:pt x="485" y="954"/>
                  </a:lnTo>
                  <a:lnTo>
                    <a:pt x="480" y="951"/>
                  </a:lnTo>
                  <a:lnTo>
                    <a:pt x="473" y="950"/>
                  </a:lnTo>
                  <a:lnTo>
                    <a:pt x="473" y="950"/>
                  </a:lnTo>
                  <a:lnTo>
                    <a:pt x="469" y="947"/>
                  </a:lnTo>
                  <a:lnTo>
                    <a:pt x="466" y="946"/>
                  </a:lnTo>
                  <a:lnTo>
                    <a:pt x="463" y="946"/>
                  </a:lnTo>
                  <a:lnTo>
                    <a:pt x="460" y="944"/>
                  </a:lnTo>
                  <a:lnTo>
                    <a:pt x="456" y="941"/>
                  </a:lnTo>
                  <a:lnTo>
                    <a:pt x="456" y="944"/>
                  </a:lnTo>
                  <a:lnTo>
                    <a:pt x="451" y="940"/>
                  </a:lnTo>
                  <a:lnTo>
                    <a:pt x="444" y="937"/>
                  </a:lnTo>
                  <a:lnTo>
                    <a:pt x="444" y="937"/>
                  </a:lnTo>
                  <a:lnTo>
                    <a:pt x="442" y="936"/>
                  </a:lnTo>
                  <a:lnTo>
                    <a:pt x="443" y="936"/>
                  </a:lnTo>
                  <a:lnTo>
                    <a:pt x="440" y="934"/>
                  </a:lnTo>
                  <a:lnTo>
                    <a:pt x="439" y="933"/>
                  </a:lnTo>
                  <a:lnTo>
                    <a:pt x="436" y="932"/>
                  </a:lnTo>
                  <a:lnTo>
                    <a:pt x="436" y="932"/>
                  </a:lnTo>
                  <a:lnTo>
                    <a:pt x="435" y="930"/>
                  </a:lnTo>
                  <a:lnTo>
                    <a:pt x="434" y="929"/>
                  </a:lnTo>
                  <a:lnTo>
                    <a:pt x="432" y="929"/>
                  </a:lnTo>
                  <a:lnTo>
                    <a:pt x="431" y="927"/>
                  </a:lnTo>
                  <a:lnTo>
                    <a:pt x="429" y="925"/>
                  </a:lnTo>
                  <a:lnTo>
                    <a:pt x="426" y="923"/>
                  </a:lnTo>
                  <a:lnTo>
                    <a:pt x="423" y="920"/>
                  </a:lnTo>
                  <a:lnTo>
                    <a:pt x="421" y="919"/>
                  </a:lnTo>
                  <a:lnTo>
                    <a:pt x="418" y="917"/>
                  </a:lnTo>
                  <a:lnTo>
                    <a:pt x="408" y="907"/>
                  </a:lnTo>
                  <a:lnTo>
                    <a:pt x="400" y="895"/>
                  </a:lnTo>
                  <a:lnTo>
                    <a:pt x="397" y="890"/>
                  </a:lnTo>
                  <a:lnTo>
                    <a:pt x="394" y="893"/>
                  </a:lnTo>
                  <a:lnTo>
                    <a:pt x="393" y="894"/>
                  </a:lnTo>
                  <a:lnTo>
                    <a:pt x="393" y="895"/>
                  </a:lnTo>
                  <a:lnTo>
                    <a:pt x="392" y="895"/>
                  </a:lnTo>
                  <a:lnTo>
                    <a:pt x="385" y="903"/>
                  </a:lnTo>
                  <a:lnTo>
                    <a:pt x="379" y="908"/>
                  </a:lnTo>
                  <a:lnTo>
                    <a:pt x="379" y="910"/>
                  </a:lnTo>
                  <a:lnTo>
                    <a:pt x="377" y="911"/>
                  </a:lnTo>
                  <a:lnTo>
                    <a:pt x="377" y="911"/>
                  </a:lnTo>
                  <a:lnTo>
                    <a:pt x="368" y="917"/>
                  </a:lnTo>
                  <a:lnTo>
                    <a:pt x="359" y="921"/>
                  </a:lnTo>
                  <a:lnTo>
                    <a:pt x="349" y="924"/>
                  </a:lnTo>
                  <a:lnTo>
                    <a:pt x="333" y="925"/>
                  </a:lnTo>
                  <a:lnTo>
                    <a:pt x="319" y="928"/>
                  </a:lnTo>
                  <a:lnTo>
                    <a:pt x="307" y="929"/>
                  </a:lnTo>
                  <a:lnTo>
                    <a:pt x="294" y="930"/>
                  </a:lnTo>
                  <a:lnTo>
                    <a:pt x="281" y="929"/>
                  </a:lnTo>
                  <a:lnTo>
                    <a:pt x="271" y="925"/>
                  </a:lnTo>
                  <a:lnTo>
                    <a:pt x="257" y="923"/>
                  </a:lnTo>
                  <a:lnTo>
                    <a:pt x="244" y="919"/>
                  </a:lnTo>
                  <a:lnTo>
                    <a:pt x="243" y="916"/>
                  </a:lnTo>
                  <a:lnTo>
                    <a:pt x="240" y="916"/>
                  </a:lnTo>
                  <a:lnTo>
                    <a:pt x="239" y="916"/>
                  </a:lnTo>
                  <a:lnTo>
                    <a:pt x="237" y="916"/>
                  </a:lnTo>
                  <a:lnTo>
                    <a:pt x="239" y="915"/>
                  </a:lnTo>
                  <a:lnTo>
                    <a:pt x="237" y="915"/>
                  </a:lnTo>
                  <a:lnTo>
                    <a:pt x="237" y="913"/>
                  </a:lnTo>
                  <a:lnTo>
                    <a:pt x="235" y="913"/>
                  </a:lnTo>
                  <a:lnTo>
                    <a:pt x="235" y="913"/>
                  </a:lnTo>
                  <a:lnTo>
                    <a:pt x="233" y="913"/>
                  </a:lnTo>
                  <a:lnTo>
                    <a:pt x="232" y="913"/>
                  </a:lnTo>
                  <a:lnTo>
                    <a:pt x="230" y="913"/>
                  </a:lnTo>
                  <a:lnTo>
                    <a:pt x="228" y="913"/>
                  </a:lnTo>
                  <a:lnTo>
                    <a:pt x="227" y="913"/>
                  </a:lnTo>
                  <a:lnTo>
                    <a:pt x="227" y="912"/>
                  </a:lnTo>
                  <a:lnTo>
                    <a:pt x="227" y="910"/>
                  </a:lnTo>
                  <a:lnTo>
                    <a:pt x="213" y="900"/>
                  </a:lnTo>
                  <a:lnTo>
                    <a:pt x="197" y="889"/>
                  </a:lnTo>
                  <a:lnTo>
                    <a:pt x="192" y="883"/>
                  </a:lnTo>
                  <a:lnTo>
                    <a:pt x="188" y="877"/>
                  </a:lnTo>
                  <a:lnTo>
                    <a:pt x="184" y="872"/>
                  </a:lnTo>
                  <a:lnTo>
                    <a:pt x="180" y="862"/>
                  </a:lnTo>
                  <a:lnTo>
                    <a:pt x="177" y="853"/>
                  </a:lnTo>
                  <a:lnTo>
                    <a:pt x="177" y="848"/>
                  </a:lnTo>
                  <a:lnTo>
                    <a:pt x="178" y="844"/>
                  </a:lnTo>
                  <a:lnTo>
                    <a:pt x="180" y="840"/>
                  </a:lnTo>
                  <a:lnTo>
                    <a:pt x="180" y="836"/>
                  </a:lnTo>
                  <a:lnTo>
                    <a:pt x="177" y="836"/>
                  </a:lnTo>
                  <a:lnTo>
                    <a:pt x="177" y="835"/>
                  </a:lnTo>
                  <a:lnTo>
                    <a:pt x="177" y="835"/>
                  </a:lnTo>
                  <a:lnTo>
                    <a:pt x="178" y="834"/>
                  </a:lnTo>
                  <a:lnTo>
                    <a:pt x="178" y="834"/>
                  </a:lnTo>
                  <a:lnTo>
                    <a:pt x="180" y="832"/>
                  </a:lnTo>
                  <a:lnTo>
                    <a:pt x="180" y="831"/>
                  </a:lnTo>
                  <a:lnTo>
                    <a:pt x="177" y="834"/>
                  </a:lnTo>
                  <a:lnTo>
                    <a:pt x="176" y="824"/>
                  </a:lnTo>
                  <a:lnTo>
                    <a:pt x="177" y="826"/>
                  </a:lnTo>
                  <a:lnTo>
                    <a:pt x="177" y="824"/>
                  </a:lnTo>
                  <a:lnTo>
                    <a:pt x="176" y="822"/>
                  </a:lnTo>
                  <a:lnTo>
                    <a:pt x="176" y="821"/>
                  </a:lnTo>
                  <a:lnTo>
                    <a:pt x="175" y="821"/>
                  </a:lnTo>
                  <a:lnTo>
                    <a:pt x="176" y="819"/>
                  </a:lnTo>
                  <a:lnTo>
                    <a:pt x="176" y="819"/>
                  </a:lnTo>
                  <a:lnTo>
                    <a:pt x="177" y="818"/>
                  </a:lnTo>
                  <a:lnTo>
                    <a:pt x="177" y="817"/>
                  </a:lnTo>
                  <a:lnTo>
                    <a:pt x="176" y="815"/>
                  </a:lnTo>
                  <a:lnTo>
                    <a:pt x="175" y="814"/>
                  </a:lnTo>
                  <a:lnTo>
                    <a:pt x="173" y="811"/>
                  </a:lnTo>
                  <a:lnTo>
                    <a:pt x="167" y="814"/>
                  </a:lnTo>
                  <a:lnTo>
                    <a:pt x="163" y="815"/>
                  </a:lnTo>
                  <a:lnTo>
                    <a:pt x="159" y="815"/>
                  </a:lnTo>
                  <a:lnTo>
                    <a:pt x="156" y="817"/>
                  </a:lnTo>
                  <a:lnTo>
                    <a:pt x="155" y="817"/>
                  </a:lnTo>
                  <a:lnTo>
                    <a:pt x="146" y="818"/>
                  </a:lnTo>
                  <a:lnTo>
                    <a:pt x="138" y="818"/>
                  </a:lnTo>
                  <a:lnTo>
                    <a:pt x="137" y="819"/>
                  </a:lnTo>
                  <a:lnTo>
                    <a:pt x="137" y="819"/>
                  </a:lnTo>
                  <a:lnTo>
                    <a:pt x="135" y="819"/>
                  </a:lnTo>
                  <a:lnTo>
                    <a:pt x="120" y="819"/>
                  </a:lnTo>
                  <a:lnTo>
                    <a:pt x="105" y="815"/>
                  </a:lnTo>
                  <a:lnTo>
                    <a:pt x="91" y="810"/>
                  </a:lnTo>
                  <a:lnTo>
                    <a:pt x="76" y="806"/>
                  </a:lnTo>
                  <a:lnTo>
                    <a:pt x="66" y="802"/>
                  </a:lnTo>
                  <a:lnTo>
                    <a:pt x="53" y="797"/>
                  </a:lnTo>
                  <a:lnTo>
                    <a:pt x="48" y="793"/>
                  </a:lnTo>
                  <a:lnTo>
                    <a:pt x="42" y="789"/>
                  </a:lnTo>
                  <a:lnTo>
                    <a:pt x="38" y="785"/>
                  </a:lnTo>
                  <a:lnTo>
                    <a:pt x="34" y="781"/>
                  </a:lnTo>
                  <a:lnTo>
                    <a:pt x="28" y="773"/>
                  </a:lnTo>
                  <a:lnTo>
                    <a:pt x="20" y="767"/>
                  </a:lnTo>
                  <a:lnTo>
                    <a:pt x="15" y="759"/>
                  </a:lnTo>
                  <a:lnTo>
                    <a:pt x="15" y="756"/>
                  </a:lnTo>
                  <a:lnTo>
                    <a:pt x="14" y="755"/>
                  </a:lnTo>
                  <a:lnTo>
                    <a:pt x="14" y="754"/>
                  </a:lnTo>
                  <a:lnTo>
                    <a:pt x="12" y="752"/>
                  </a:lnTo>
                  <a:lnTo>
                    <a:pt x="12" y="752"/>
                  </a:lnTo>
                  <a:lnTo>
                    <a:pt x="14" y="752"/>
                  </a:lnTo>
                  <a:lnTo>
                    <a:pt x="14" y="751"/>
                  </a:lnTo>
                  <a:lnTo>
                    <a:pt x="14" y="751"/>
                  </a:lnTo>
                  <a:lnTo>
                    <a:pt x="11" y="749"/>
                  </a:lnTo>
                  <a:lnTo>
                    <a:pt x="11" y="749"/>
                  </a:lnTo>
                  <a:lnTo>
                    <a:pt x="10" y="747"/>
                  </a:lnTo>
                  <a:lnTo>
                    <a:pt x="8" y="746"/>
                  </a:lnTo>
                  <a:lnTo>
                    <a:pt x="7" y="745"/>
                  </a:lnTo>
                  <a:lnTo>
                    <a:pt x="6" y="743"/>
                  </a:lnTo>
                  <a:lnTo>
                    <a:pt x="6" y="742"/>
                  </a:lnTo>
                  <a:lnTo>
                    <a:pt x="7" y="741"/>
                  </a:lnTo>
                  <a:lnTo>
                    <a:pt x="3" y="722"/>
                  </a:lnTo>
                  <a:lnTo>
                    <a:pt x="0" y="704"/>
                  </a:lnTo>
                  <a:lnTo>
                    <a:pt x="2" y="684"/>
                  </a:lnTo>
                  <a:lnTo>
                    <a:pt x="6" y="665"/>
                  </a:lnTo>
                  <a:lnTo>
                    <a:pt x="8" y="662"/>
                  </a:lnTo>
                  <a:lnTo>
                    <a:pt x="12" y="659"/>
                  </a:lnTo>
                  <a:lnTo>
                    <a:pt x="15" y="657"/>
                  </a:lnTo>
                  <a:lnTo>
                    <a:pt x="17" y="653"/>
                  </a:lnTo>
                  <a:lnTo>
                    <a:pt x="15" y="652"/>
                  </a:lnTo>
                  <a:lnTo>
                    <a:pt x="16" y="650"/>
                  </a:lnTo>
                  <a:lnTo>
                    <a:pt x="17" y="650"/>
                  </a:lnTo>
                  <a:lnTo>
                    <a:pt x="17" y="650"/>
                  </a:lnTo>
                  <a:lnTo>
                    <a:pt x="19" y="650"/>
                  </a:lnTo>
                  <a:lnTo>
                    <a:pt x="20" y="649"/>
                  </a:lnTo>
                  <a:lnTo>
                    <a:pt x="17" y="649"/>
                  </a:lnTo>
                  <a:lnTo>
                    <a:pt x="20" y="641"/>
                  </a:lnTo>
                  <a:lnTo>
                    <a:pt x="20" y="642"/>
                  </a:lnTo>
                  <a:lnTo>
                    <a:pt x="21" y="641"/>
                  </a:lnTo>
                  <a:lnTo>
                    <a:pt x="21" y="640"/>
                  </a:lnTo>
                  <a:lnTo>
                    <a:pt x="23" y="639"/>
                  </a:lnTo>
                  <a:lnTo>
                    <a:pt x="23" y="639"/>
                  </a:lnTo>
                  <a:lnTo>
                    <a:pt x="23" y="637"/>
                  </a:lnTo>
                  <a:lnTo>
                    <a:pt x="21" y="636"/>
                  </a:lnTo>
                  <a:lnTo>
                    <a:pt x="23" y="636"/>
                  </a:lnTo>
                  <a:lnTo>
                    <a:pt x="24" y="636"/>
                  </a:lnTo>
                  <a:lnTo>
                    <a:pt x="25" y="636"/>
                  </a:lnTo>
                  <a:lnTo>
                    <a:pt x="27" y="635"/>
                  </a:lnTo>
                  <a:lnTo>
                    <a:pt x="25" y="633"/>
                  </a:lnTo>
                  <a:lnTo>
                    <a:pt x="25" y="631"/>
                  </a:lnTo>
                  <a:lnTo>
                    <a:pt x="25" y="628"/>
                  </a:lnTo>
                  <a:lnTo>
                    <a:pt x="27" y="625"/>
                  </a:lnTo>
                  <a:lnTo>
                    <a:pt x="29" y="623"/>
                  </a:lnTo>
                  <a:lnTo>
                    <a:pt x="29" y="623"/>
                  </a:lnTo>
                  <a:lnTo>
                    <a:pt x="29" y="623"/>
                  </a:lnTo>
                  <a:lnTo>
                    <a:pt x="31" y="623"/>
                  </a:lnTo>
                  <a:lnTo>
                    <a:pt x="31" y="624"/>
                  </a:lnTo>
                  <a:lnTo>
                    <a:pt x="34" y="618"/>
                  </a:lnTo>
                  <a:lnTo>
                    <a:pt x="40" y="612"/>
                  </a:lnTo>
                  <a:lnTo>
                    <a:pt x="45" y="608"/>
                  </a:lnTo>
                  <a:lnTo>
                    <a:pt x="49" y="603"/>
                  </a:lnTo>
                  <a:lnTo>
                    <a:pt x="49" y="603"/>
                  </a:lnTo>
                  <a:lnTo>
                    <a:pt x="53" y="601"/>
                  </a:lnTo>
                  <a:lnTo>
                    <a:pt x="55" y="598"/>
                  </a:lnTo>
                  <a:lnTo>
                    <a:pt x="58" y="595"/>
                  </a:lnTo>
                  <a:lnTo>
                    <a:pt x="62" y="593"/>
                  </a:lnTo>
                  <a:lnTo>
                    <a:pt x="66" y="590"/>
                  </a:lnTo>
                  <a:lnTo>
                    <a:pt x="65" y="589"/>
                  </a:lnTo>
                  <a:lnTo>
                    <a:pt x="71" y="585"/>
                  </a:lnTo>
                  <a:lnTo>
                    <a:pt x="76" y="581"/>
                  </a:lnTo>
                  <a:lnTo>
                    <a:pt x="76" y="581"/>
                  </a:lnTo>
                  <a:lnTo>
                    <a:pt x="79" y="580"/>
                  </a:lnTo>
                  <a:lnTo>
                    <a:pt x="79" y="580"/>
                  </a:lnTo>
                  <a:lnTo>
                    <a:pt x="80" y="578"/>
                  </a:lnTo>
                  <a:lnTo>
                    <a:pt x="83" y="577"/>
                  </a:lnTo>
                  <a:lnTo>
                    <a:pt x="86" y="576"/>
                  </a:lnTo>
                  <a:lnTo>
                    <a:pt x="86" y="576"/>
                  </a:lnTo>
                  <a:lnTo>
                    <a:pt x="87" y="576"/>
                  </a:lnTo>
                  <a:lnTo>
                    <a:pt x="84" y="569"/>
                  </a:lnTo>
                  <a:lnTo>
                    <a:pt x="83" y="563"/>
                  </a:lnTo>
                  <a:lnTo>
                    <a:pt x="83" y="557"/>
                  </a:lnTo>
                  <a:lnTo>
                    <a:pt x="83" y="555"/>
                  </a:lnTo>
                  <a:lnTo>
                    <a:pt x="83" y="552"/>
                  </a:lnTo>
                  <a:lnTo>
                    <a:pt x="83" y="551"/>
                  </a:lnTo>
                  <a:lnTo>
                    <a:pt x="84" y="543"/>
                  </a:lnTo>
                  <a:lnTo>
                    <a:pt x="86" y="536"/>
                  </a:lnTo>
                  <a:lnTo>
                    <a:pt x="86" y="535"/>
                  </a:lnTo>
                  <a:lnTo>
                    <a:pt x="84" y="535"/>
                  </a:lnTo>
                  <a:lnTo>
                    <a:pt x="86" y="534"/>
                  </a:lnTo>
                  <a:lnTo>
                    <a:pt x="87" y="522"/>
                  </a:lnTo>
                  <a:lnTo>
                    <a:pt x="95" y="510"/>
                  </a:lnTo>
                  <a:lnTo>
                    <a:pt x="99" y="505"/>
                  </a:lnTo>
                  <a:lnTo>
                    <a:pt x="101" y="500"/>
                  </a:lnTo>
                  <a:lnTo>
                    <a:pt x="105" y="495"/>
                  </a:lnTo>
                  <a:lnTo>
                    <a:pt x="108" y="489"/>
                  </a:lnTo>
                  <a:lnTo>
                    <a:pt x="113" y="478"/>
                  </a:lnTo>
                  <a:lnTo>
                    <a:pt x="122" y="466"/>
                  </a:lnTo>
                  <a:lnTo>
                    <a:pt x="133" y="458"/>
                  </a:lnTo>
                  <a:lnTo>
                    <a:pt x="137" y="455"/>
                  </a:lnTo>
                  <a:lnTo>
                    <a:pt x="139" y="451"/>
                  </a:lnTo>
                  <a:lnTo>
                    <a:pt x="142" y="449"/>
                  </a:lnTo>
                  <a:lnTo>
                    <a:pt x="146" y="445"/>
                  </a:lnTo>
                  <a:lnTo>
                    <a:pt x="150" y="442"/>
                  </a:lnTo>
                  <a:lnTo>
                    <a:pt x="152" y="443"/>
                  </a:lnTo>
                  <a:lnTo>
                    <a:pt x="152" y="442"/>
                  </a:lnTo>
                  <a:lnTo>
                    <a:pt x="152" y="441"/>
                  </a:lnTo>
                  <a:lnTo>
                    <a:pt x="154" y="440"/>
                  </a:lnTo>
                  <a:lnTo>
                    <a:pt x="154" y="441"/>
                  </a:lnTo>
                  <a:lnTo>
                    <a:pt x="155" y="441"/>
                  </a:lnTo>
                  <a:lnTo>
                    <a:pt x="156" y="441"/>
                  </a:lnTo>
                  <a:lnTo>
                    <a:pt x="156" y="438"/>
                  </a:lnTo>
                  <a:lnTo>
                    <a:pt x="158" y="438"/>
                  </a:lnTo>
                  <a:lnTo>
                    <a:pt x="159" y="437"/>
                  </a:lnTo>
                  <a:lnTo>
                    <a:pt x="159" y="436"/>
                  </a:lnTo>
                  <a:lnTo>
                    <a:pt x="159" y="434"/>
                  </a:lnTo>
                  <a:lnTo>
                    <a:pt x="160" y="433"/>
                  </a:lnTo>
                  <a:lnTo>
                    <a:pt x="160" y="434"/>
                  </a:lnTo>
                  <a:lnTo>
                    <a:pt x="163" y="436"/>
                  </a:lnTo>
                  <a:lnTo>
                    <a:pt x="180" y="426"/>
                  </a:lnTo>
                  <a:lnTo>
                    <a:pt x="197" y="416"/>
                  </a:lnTo>
                  <a:lnTo>
                    <a:pt x="215" y="408"/>
                  </a:lnTo>
                  <a:lnTo>
                    <a:pt x="219" y="409"/>
                  </a:lnTo>
                  <a:lnTo>
                    <a:pt x="223" y="409"/>
                  </a:lnTo>
                  <a:lnTo>
                    <a:pt x="226" y="411"/>
                  </a:lnTo>
                  <a:lnTo>
                    <a:pt x="230" y="411"/>
                  </a:lnTo>
                  <a:lnTo>
                    <a:pt x="228" y="408"/>
                  </a:lnTo>
                  <a:lnTo>
                    <a:pt x="230" y="408"/>
                  </a:lnTo>
                  <a:lnTo>
                    <a:pt x="231" y="408"/>
                  </a:lnTo>
                  <a:lnTo>
                    <a:pt x="231" y="409"/>
                  </a:lnTo>
                  <a:lnTo>
                    <a:pt x="232" y="409"/>
                  </a:lnTo>
                  <a:lnTo>
                    <a:pt x="233" y="411"/>
                  </a:lnTo>
                  <a:lnTo>
                    <a:pt x="232" y="407"/>
                  </a:lnTo>
                  <a:lnTo>
                    <a:pt x="237" y="406"/>
                  </a:lnTo>
                  <a:lnTo>
                    <a:pt x="237" y="407"/>
                  </a:lnTo>
                  <a:lnTo>
                    <a:pt x="239" y="406"/>
                  </a:lnTo>
                  <a:lnTo>
                    <a:pt x="241" y="404"/>
                  </a:lnTo>
                  <a:lnTo>
                    <a:pt x="241" y="403"/>
                  </a:lnTo>
                  <a:lnTo>
                    <a:pt x="241" y="404"/>
                  </a:lnTo>
                  <a:lnTo>
                    <a:pt x="243" y="404"/>
                  </a:lnTo>
                  <a:lnTo>
                    <a:pt x="243" y="406"/>
                  </a:lnTo>
                  <a:lnTo>
                    <a:pt x="245" y="404"/>
                  </a:lnTo>
                  <a:lnTo>
                    <a:pt x="245" y="403"/>
                  </a:lnTo>
                  <a:lnTo>
                    <a:pt x="247" y="402"/>
                  </a:lnTo>
                  <a:lnTo>
                    <a:pt x="248" y="400"/>
                  </a:lnTo>
                  <a:lnTo>
                    <a:pt x="250" y="399"/>
                  </a:lnTo>
                  <a:lnTo>
                    <a:pt x="252" y="399"/>
                  </a:lnTo>
                  <a:lnTo>
                    <a:pt x="253" y="399"/>
                  </a:lnTo>
                  <a:lnTo>
                    <a:pt x="253" y="399"/>
                  </a:lnTo>
                  <a:lnTo>
                    <a:pt x="253" y="400"/>
                  </a:lnTo>
                  <a:lnTo>
                    <a:pt x="258" y="398"/>
                  </a:lnTo>
                  <a:lnTo>
                    <a:pt x="265" y="398"/>
                  </a:lnTo>
                  <a:lnTo>
                    <a:pt x="270" y="399"/>
                  </a:lnTo>
                  <a:lnTo>
                    <a:pt x="275" y="396"/>
                  </a:lnTo>
                  <a:lnTo>
                    <a:pt x="275" y="396"/>
                  </a:lnTo>
                  <a:lnTo>
                    <a:pt x="279" y="398"/>
                  </a:lnTo>
                  <a:lnTo>
                    <a:pt x="282" y="398"/>
                  </a:lnTo>
                  <a:lnTo>
                    <a:pt x="285" y="398"/>
                  </a:lnTo>
                  <a:lnTo>
                    <a:pt x="287" y="398"/>
                  </a:lnTo>
                  <a:lnTo>
                    <a:pt x="290" y="398"/>
                  </a:lnTo>
                  <a:lnTo>
                    <a:pt x="294" y="398"/>
                  </a:lnTo>
                  <a:lnTo>
                    <a:pt x="294" y="396"/>
                  </a:lnTo>
                  <a:lnTo>
                    <a:pt x="299" y="398"/>
                  </a:lnTo>
                  <a:lnTo>
                    <a:pt x="305" y="398"/>
                  </a:lnTo>
                  <a:lnTo>
                    <a:pt x="305" y="398"/>
                  </a:lnTo>
                  <a:lnTo>
                    <a:pt x="308" y="398"/>
                  </a:lnTo>
                  <a:lnTo>
                    <a:pt x="308" y="399"/>
                  </a:lnTo>
                  <a:lnTo>
                    <a:pt x="309" y="399"/>
                  </a:lnTo>
                  <a:lnTo>
                    <a:pt x="312" y="399"/>
                  </a:lnTo>
                  <a:lnTo>
                    <a:pt x="315" y="399"/>
                  </a:lnTo>
                  <a:lnTo>
                    <a:pt x="315" y="399"/>
                  </a:lnTo>
                  <a:lnTo>
                    <a:pt x="316" y="400"/>
                  </a:lnTo>
                  <a:lnTo>
                    <a:pt x="317" y="400"/>
                  </a:lnTo>
                  <a:lnTo>
                    <a:pt x="320" y="400"/>
                  </a:lnTo>
                  <a:lnTo>
                    <a:pt x="321" y="402"/>
                  </a:lnTo>
                  <a:lnTo>
                    <a:pt x="325" y="403"/>
                  </a:lnTo>
                  <a:lnTo>
                    <a:pt x="329" y="404"/>
                  </a:lnTo>
                  <a:lnTo>
                    <a:pt x="333" y="406"/>
                  </a:lnTo>
                  <a:lnTo>
                    <a:pt x="337" y="406"/>
                  </a:lnTo>
                  <a:lnTo>
                    <a:pt x="349" y="412"/>
                  </a:lnTo>
                  <a:lnTo>
                    <a:pt x="360" y="421"/>
                  </a:lnTo>
                  <a:lnTo>
                    <a:pt x="364" y="425"/>
                  </a:lnTo>
                  <a:lnTo>
                    <a:pt x="368" y="429"/>
                  </a:lnTo>
                  <a:lnTo>
                    <a:pt x="371" y="433"/>
                  </a:lnTo>
                  <a:lnTo>
                    <a:pt x="374" y="437"/>
                  </a:lnTo>
                  <a:lnTo>
                    <a:pt x="376" y="441"/>
                  </a:lnTo>
                  <a:lnTo>
                    <a:pt x="377" y="445"/>
                  </a:lnTo>
                  <a:lnTo>
                    <a:pt x="380" y="450"/>
                  </a:lnTo>
                  <a:lnTo>
                    <a:pt x="381" y="455"/>
                  </a:lnTo>
                  <a:lnTo>
                    <a:pt x="383" y="458"/>
                  </a:lnTo>
                  <a:lnTo>
                    <a:pt x="384" y="442"/>
                  </a:lnTo>
                  <a:lnTo>
                    <a:pt x="387" y="428"/>
                  </a:lnTo>
                  <a:lnTo>
                    <a:pt x="391" y="415"/>
                  </a:lnTo>
                  <a:lnTo>
                    <a:pt x="392" y="400"/>
                  </a:lnTo>
                  <a:lnTo>
                    <a:pt x="394" y="386"/>
                  </a:lnTo>
                  <a:lnTo>
                    <a:pt x="396" y="383"/>
                  </a:lnTo>
                  <a:lnTo>
                    <a:pt x="396" y="382"/>
                  </a:lnTo>
                  <a:lnTo>
                    <a:pt x="396" y="381"/>
                  </a:lnTo>
                  <a:lnTo>
                    <a:pt x="396" y="379"/>
                  </a:lnTo>
                  <a:lnTo>
                    <a:pt x="396" y="379"/>
                  </a:lnTo>
                  <a:lnTo>
                    <a:pt x="397" y="379"/>
                  </a:lnTo>
                  <a:lnTo>
                    <a:pt x="397" y="378"/>
                  </a:lnTo>
                  <a:lnTo>
                    <a:pt x="397" y="375"/>
                  </a:lnTo>
                  <a:lnTo>
                    <a:pt x="397" y="375"/>
                  </a:lnTo>
                  <a:lnTo>
                    <a:pt x="397" y="374"/>
                  </a:lnTo>
                  <a:lnTo>
                    <a:pt x="397" y="373"/>
                  </a:lnTo>
                  <a:lnTo>
                    <a:pt x="396" y="371"/>
                  </a:lnTo>
                  <a:lnTo>
                    <a:pt x="396" y="369"/>
                  </a:lnTo>
                  <a:lnTo>
                    <a:pt x="396" y="369"/>
                  </a:lnTo>
                  <a:lnTo>
                    <a:pt x="397" y="368"/>
                  </a:lnTo>
                  <a:lnTo>
                    <a:pt x="398" y="368"/>
                  </a:lnTo>
                  <a:lnTo>
                    <a:pt x="404" y="351"/>
                  </a:lnTo>
                  <a:lnTo>
                    <a:pt x="406" y="331"/>
                  </a:lnTo>
                  <a:lnTo>
                    <a:pt x="409" y="313"/>
                  </a:lnTo>
                  <a:lnTo>
                    <a:pt x="413" y="293"/>
                  </a:lnTo>
                  <a:lnTo>
                    <a:pt x="415" y="290"/>
                  </a:lnTo>
                  <a:lnTo>
                    <a:pt x="418" y="286"/>
                  </a:lnTo>
                  <a:lnTo>
                    <a:pt x="419" y="284"/>
                  </a:lnTo>
                  <a:lnTo>
                    <a:pt x="422" y="279"/>
                  </a:lnTo>
                  <a:lnTo>
                    <a:pt x="419" y="279"/>
                  </a:lnTo>
                  <a:lnTo>
                    <a:pt x="419" y="277"/>
                  </a:lnTo>
                  <a:lnTo>
                    <a:pt x="421" y="276"/>
                  </a:lnTo>
                  <a:lnTo>
                    <a:pt x="421" y="276"/>
                  </a:lnTo>
                  <a:lnTo>
                    <a:pt x="422" y="276"/>
                  </a:lnTo>
                  <a:lnTo>
                    <a:pt x="423" y="275"/>
                  </a:lnTo>
                  <a:lnTo>
                    <a:pt x="419" y="275"/>
                  </a:lnTo>
                  <a:lnTo>
                    <a:pt x="421" y="267"/>
                  </a:lnTo>
                  <a:lnTo>
                    <a:pt x="422" y="268"/>
                  </a:lnTo>
                  <a:lnTo>
                    <a:pt x="422" y="265"/>
                  </a:lnTo>
                  <a:lnTo>
                    <a:pt x="422" y="264"/>
                  </a:lnTo>
                  <a:lnTo>
                    <a:pt x="422" y="262"/>
                  </a:lnTo>
                  <a:lnTo>
                    <a:pt x="421" y="262"/>
                  </a:lnTo>
                  <a:lnTo>
                    <a:pt x="422" y="262"/>
                  </a:lnTo>
                  <a:lnTo>
                    <a:pt x="422" y="262"/>
                  </a:lnTo>
                  <a:lnTo>
                    <a:pt x="423" y="260"/>
                  </a:lnTo>
                  <a:lnTo>
                    <a:pt x="423" y="259"/>
                  </a:lnTo>
                  <a:lnTo>
                    <a:pt x="422" y="258"/>
                  </a:lnTo>
                  <a:lnTo>
                    <a:pt x="421" y="255"/>
                  </a:lnTo>
                  <a:lnTo>
                    <a:pt x="421" y="252"/>
                  </a:lnTo>
                  <a:lnTo>
                    <a:pt x="421" y="250"/>
                  </a:lnTo>
                  <a:lnTo>
                    <a:pt x="422" y="247"/>
                  </a:lnTo>
                  <a:lnTo>
                    <a:pt x="422" y="247"/>
                  </a:lnTo>
                  <a:lnTo>
                    <a:pt x="422" y="246"/>
                  </a:lnTo>
                  <a:lnTo>
                    <a:pt x="423" y="246"/>
                  </a:lnTo>
                  <a:lnTo>
                    <a:pt x="423" y="247"/>
                  </a:lnTo>
                  <a:lnTo>
                    <a:pt x="423" y="239"/>
                  </a:lnTo>
                  <a:lnTo>
                    <a:pt x="426" y="233"/>
                  </a:lnTo>
                  <a:lnTo>
                    <a:pt x="429" y="226"/>
                  </a:lnTo>
                  <a:lnTo>
                    <a:pt x="429" y="218"/>
                  </a:lnTo>
                  <a:lnTo>
                    <a:pt x="429" y="218"/>
                  </a:lnTo>
                  <a:lnTo>
                    <a:pt x="432" y="212"/>
                  </a:lnTo>
                  <a:lnTo>
                    <a:pt x="432" y="205"/>
                  </a:lnTo>
                  <a:lnTo>
                    <a:pt x="435" y="197"/>
                  </a:lnTo>
                  <a:lnTo>
                    <a:pt x="434" y="197"/>
                  </a:lnTo>
                  <a:lnTo>
                    <a:pt x="436" y="191"/>
                  </a:lnTo>
                  <a:lnTo>
                    <a:pt x="436" y="183"/>
                  </a:lnTo>
                  <a:lnTo>
                    <a:pt x="436" y="184"/>
                  </a:lnTo>
                  <a:lnTo>
                    <a:pt x="438" y="180"/>
                  </a:lnTo>
                  <a:lnTo>
                    <a:pt x="438" y="180"/>
                  </a:lnTo>
                  <a:lnTo>
                    <a:pt x="438" y="179"/>
                  </a:lnTo>
                  <a:lnTo>
                    <a:pt x="439" y="176"/>
                  </a:lnTo>
                  <a:lnTo>
                    <a:pt x="439" y="174"/>
                  </a:lnTo>
                  <a:lnTo>
                    <a:pt x="439" y="174"/>
                  </a:lnTo>
                  <a:lnTo>
                    <a:pt x="440" y="173"/>
                  </a:lnTo>
                  <a:lnTo>
                    <a:pt x="440" y="170"/>
                  </a:lnTo>
                  <a:lnTo>
                    <a:pt x="440" y="169"/>
                  </a:lnTo>
                  <a:lnTo>
                    <a:pt x="442" y="166"/>
                  </a:lnTo>
                  <a:lnTo>
                    <a:pt x="442" y="162"/>
                  </a:lnTo>
                  <a:lnTo>
                    <a:pt x="443" y="159"/>
                  </a:lnTo>
                  <a:lnTo>
                    <a:pt x="444" y="155"/>
                  </a:lnTo>
                  <a:lnTo>
                    <a:pt x="444" y="152"/>
                  </a:lnTo>
                  <a:lnTo>
                    <a:pt x="444" y="148"/>
                  </a:lnTo>
                  <a:lnTo>
                    <a:pt x="447" y="133"/>
                  </a:lnTo>
                  <a:lnTo>
                    <a:pt x="449" y="119"/>
                  </a:lnTo>
                  <a:lnTo>
                    <a:pt x="452" y="106"/>
                  </a:lnTo>
                  <a:lnTo>
                    <a:pt x="455" y="95"/>
                  </a:lnTo>
                  <a:lnTo>
                    <a:pt x="459" y="86"/>
                  </a:lnTo>
                  <a:lnTo>
                    <a:pt x="463" y="73"/>
                  </a:lnTo>
                  <a:lnTo>
                    <a:pt x="464" y="57"/>
                  </a:lnTo>
                  <a:lnTo>
                    <a:pt x="465" y="46"/>
                  </a:lnTo>
                  <a:lnTo>
                    <a:pt x="468" y="34"/>
                  </a:lnTo>
                  <a:lnTo>
                    <a:pt x="472" y="21"/>
                  </a:lnTo>
                  <a:lnTo>
                    <a:pt x="473" y="21"/>
                  </a:lnTo>
                  <a:lnTo>
                    <a:pt x="473" y="18"/>
                  </a:lnTo>
                  <a:lnTo>
                    <a:pt x="474" y="15"/>
                  </a:lnTo>
                  <a:lnTo>
                    <a:pt x="477" y="13"/>
                  </a:lnTo>
                  <a:lnTo>
                    <a:pt x="478" y="10"/>
                  </a:lnTo>
                  <a:lnTo>
                    <a:pt x="481" y="9"/>
                  </a:lnTo>
                  <a:lnTo>
                    <a:pt x="483" y="9"/>
                  </a:lnTo>
                  <a:lnTo>
                    <a:pt x="486" y="11"/>
                  </a:lnTo>
                  <a:lnTo>
                    <a:pt x="489" y="21"/>
                  </a:lnTo>
                  <a:lnTo>
                    <a:pt x="490" y="36"/>
                  </a:lnTo>
                  <a:lnTo>
                    <a:pt x="487" y="39"/>
                  </a:lnTo>
                  <a:lnTo>
                    <a:pt x="486" y="43"/>
                  </a:lnTo>
                  <a:lnTo>
                    <a:pt x="486" y="46"/>
                  </a:lnTo>
                  <a:lnTo>
                    <a:pt x="485" y="51"/>
                  </a:lnTo>
                  <a:lnTo>
                    <a:pt x="487" y="49"/>
                  </a:lnTo>
                  <a:lnTo>
                    <a:pt x="486" y="53"/>
                  </a:lnTo>
                  <a:lnTo>
                    <a:pt x="486" y="57"/>
                  </a:lnTo>
                  <a:lnTo>
                    <a:pt x="486" y="61"/>
                  </a:lnTo>
                  <a:lnTo>
                    <a:pt x="486" y="61"/>
                  </a:lnTo>
                  <a:lnTo>
                    <a:pt x="487" y="61"/>
                  </a:lnTo>
                  <a:lnTo>
                    <a:pt x="487" y="61"/>
                  </a:lnTo>
                  <a:lnTo>
                    <a:pt x="489" y="61"/>
                  </a:lnTo>
                  <a:lnTo>
                    <a:pt x="489" y="63"/>
                  </a:lnTo>
                  <a:lnTo>
                    <a:pt x="489" y="65"/>
                  </a:lnTo>
                  <a:lnTo>
                    <a:pt x="489" y="66"/>
                  </a:lnTo>
                  <a:lnTo>
                    <a:pt x="487" y="68"/>
                  </a:lnTo>
                  <a:lnTo>
                    <a:pt x="487" y="69"/>
                  </a:lnTo>
                  <a:lnTo>
                    <a:pt x="487" y="70"/>
                  </a:lnTo>
                  <a:lnTo>
                    <a:pt x="487" y="73"/>
                  </a:lnTo>
                  <a:lnTo>
                    <a:pt x="486" y="73"/>
                  </a:lnTo>
                  <a:lnTo>
                    <a:pt x="486" y="72"/>
                  </a:lnTo>
                  <a:lnTo>
                    <a:pt x="486" y="70"/>
                  </a:lnTo>
                  <a:lnTo>
                    <a:pt x="486" y="70"/>
                  </a:lnTo>
                  <a:lnTo>
                    <a:pt x="485" y="70"/>
                  </a:lnTo>
                  <a:lnTo>
                    <a:pt x="486" y="70"/>
                  </a:lnTo>
                  <a:lnTo>
                    <a:pt x="486" y="73"/>
                  </a:lnTo>
                  <a:lnTo>
                    <a:pt x="486" y="74"/>
                  </a:lnTo>
                  <a:lnTo>
                    <a:pt x="486" y="76"/>
                  </a:lnTo>
                  <a:lnTo>
                    <a:pt x="485" y="76"/>
                  </a:lnTo>
                  <a:lnTo>
                    <a:pt x="485" y="77"/>
                  </a:lnTo>
                  <a:lnTo>
                    <a:pt x="483" y="78"/>
                  </a:lnTo>
                  <a:lnTo>
                    <a:pt x="483" y="80"/>
                  </a:lnTo>
                  <a:lnTo>
                    <a:pt x="483" y="81"/>
                  </a:lnTo>
                  <a:lnTo>
                    <a:pt x="485" y="81"/>
                  </a:lnTo>
                  <a:lnTo>
                    <a:pt x="485" y="80"/>
                  </a:lnTo>
                  <a:lnTo>
                    <a:pt x="485" y="82"/>
                  </a:lnTo>
                  <a:lnTo>
                    <a:pt x="485" y="86"/>
                  </a:lnTo>
                  <a:lnTo>
                    <a:pt x="485" y="89"/>
                  </a:lnTo>
                  <a:lnTo>
                    <a:pt x="483" y="91"/>
                  </a:lnTo>
                  <a:lnTo>
                    <a:pt x="483" y="94"/>
                  </a:lnTo>
                  <a:lnTo>
                    <a:pt x="482" y="94"/>
                  </a:lnTo>
                  <a:lnTo>
                    <a:pt x="481" y="94"/>
                  </a:lnTo>
                  <a:lnTo>
                    <a:pt x="480" y="94"/>
                  </a:lnTo>
                  <a:lnTo>
                    <a:pt x="480" y="95"/>
                  </a:lnTo>
                  <a:lnTo>
                    <a:pt x="481" y="97"/>
                  </a:lnTo>
                  <a:lnTo>
                    <a:pt x="481" y="98"/>
                  </a:lnTo>
                  <a:lnTo>
                    <a:pt x="481" y="98"/>
                  </a:lnTo>
                  <a:lnTo>
                    <a:pt x="482" y="101"/>
                  </a:lnTo>
                  <a:lnTo>
                    <a:pt x="480" y="104"/>
                  </a:lnTo>
                  <a:lnTo>
                    <a:pt x="480" y="108"/>
                  </a:lnTo>
                  <a:lnTo>
                    <a:pt x="480" y="112"/>
                  </a:lnTo>
                  <a:lnTo>
                    <a:pt x="480" y="116"/>
                  </a:lnTo>
                  <a:lnTo>
                    <a:pt x="477" y="120"/>
                  </a:lnTo>
                  <a:lnTo>
                    <a:pt x="478" y="119"/>
                  </a:lnTo>
                  <a:lnTo>
                    <a:pt x="478" y="118"/>
                  </a:lnTo>
                  <a:lnTo>
                    <a:pt x="478" y="116"/>
                  </a:lnTo>
                  <a:lnTo>
                    <a:pt x="477" y="115"/>
                  </a:lnTo>
                  <a:lnTo>
                    <a:pt x="477" y="120"/>
                  </a:lnTo>
                  <a:lnTo>
                    <a:pt x="477" y="119"/>
                  </a:lnTo>
                  <a:lnTo>
                    <a:pt x="476" y="118"/>
                  </a:lnTo>
                  <a:lnTo>
                    <a:pt x="474" y="118"/>
                  </a:lnTo>
                  <a:lnTo>
                    <a:pt x="474" y="128"/>
                  </a:lnTo>
                  <a:lnTo>
                    <a:pt x="473" y="141"/>
                  </a:lnTo>
                  <a:lnTo>
                    <a:pt x="472" y="141"/>
                  </a:lnTo>
                  <a:lnTo>
                    <a:pt x="472" y="142"/>
                  </a:lnTo>
                  <a:lnTo>
                    <a:pt x="470" y="145"/>
                  </a:lnTo>
                  <a:lnTo>
                    <a:pt x="470" y="148"/>
                  </a:lnTo>
                  <a:lnTo>
                    <a:pt x="469" y="149"/>
                  </a:lnTo>
                  <a:lnTo>
                    <a:pt x="470" y="149"/>
                  </a:lnTo>
                  <a:lnTo>
                    <a:pt x="470" y="149"/>
                  </a:lnTo>
                  <a:lnTo>
                    <a:pt x="470" y="148"/>
                  </a:lnTo>
                  <a:lnTo>
                    <a:pt x="470" y="148"/>
                  </a:lnTo>
                  <a:lnTo>
                    <a:pt x="470" y="149"/>
                  </a:lnTo>
                  <a:lnTo>
                    <a:pt x="470" y="150"/>
                  </a:lnTo>
                  <a:lnTo>
                    <a:pt x="470" y="150"/>
                  </a:lnTo>
                  <a:lnTo>
                    <a:pt x="472" y="152"/>
                  </a:lnTo>
                  <a:lnTo>
                    <a:pt x="470" y="153"/>
                  </a:lnTo>
                  <a:lnTo>
                    <a:pt x="469" y="153"/>
                  </a:lnTo>
                  <a:lnTo>
                    <a:pt x="469" y="152"/>
                  </a:lnTo>
                  <a:lnTo>
                    <a:pt x="469" y="153"/>
                  </a:lnTo>
                  <a:lnTo>
                    <a:pt x="469" y="154"/>
                  </a:lnTo>
                  <a:lnTo>
                    <a:pt x="468" y="154"/>
                  </a:lnTo>
                  <a:lnTo>
                    <a:pt x="468" y="154"/>
                  </a:lnTo>
                  <a:lnTo>
                    <a:pt x="468" y="157"/>
                  </a:lnTo>
                  <a:lnTo>
                    <a:pt x="468" y="158"/>
                  </a:lnTo>
                  <a:lnTo>
                    <a:pt x="468" y="159"/>
                  </a:lnTo>
                  <a:lnTo>
                    <a:pt x="469" y="161"/>
                  </a:lnTo>
                  <a:lnTo>
                    <a:pt x="469" y="162"/>
                  </a:lnTo>
                  <a:lnTo>
                    <a:pt x="469" y="166"/>
                  </a:lnTo>
                  <a:lnTo>
                    <a:pt x="468" y="169"/>
                  </a:lnTo>
                  <a:lnTo>
                    <a:pt x="468" y="173"/>
                  </a:lnTo>
                  <a:lnTo>
                    <a:pt x="466" y="178"/>
                  </a:lnTo>
                  <a:lnTo>
                    <a:pt x="466" y="176"/>
                  </a:lnTo>
                  <a:lnTo>
                    <a:pt x="465" y="178"/>
                  </a:lnTo>
                  <a:lnTo>
                    <a:pt x="464" y="179"/>
                  </a:lnTo>
                  <a:lnTo>
                    <a:pt x="464" y="180"/>
                  </a:lnTo>
                  <a:lnTo>
                    <a:pt x="463" y="182"/>
                  </a:lnTo>
                  <a:lnTo>
                    <a:pt x="464" y="184"/>
                  </a:lnTo>
                  <a:lnTo>
                    <a:pt x="465" y="187"/>
                  </a:lnTo>
                  <a:lnTo>
                    <a:pt x="464" y="190"/>
                  </a:lnTo>
                  <a:lnTo>
                    <a:pt x="464" y="192"/>
                  </a:lnTo>
                  <a:lnTo>
                    <a:pt x="461" y="195"/>
                  </a:lnTo>
                  <a:lnTo>
                    <a:pt x="461" y="197"/>
                  </a:lnTo>
                  <a:lnTo>
                    <a:pt x="460" y="201"/>
                  </a:lnTo>
                  <a:lnTo>
                    <a:pt x="461" y="201"/>
                  </a:lnTo>
                  <a:lnTo>
                    <a:pt x="461" y="203"/>
                  </a:lnTo>
                  <a:lnTo>
                    <a:pt x="461" y="204"/>
                  </a:lnTo>
                  <a:lnTo>
                    <a:pt x="463" y="204"/>
                  </a:lnTo>
                  <a:lnTo>
                    <a:pt x="463" y="205"/>
                  </a:lnTo>
                  <a:lnTo>
                    <a:pt x="460" y="213"/>
                  </a:lnTo>
                  <a:lnTo>
                    <a:pt x="459" y="220"/>
                  </a:lnTo>
                  <a:lnTo>
                    <a:pt x="457" y="227"/>
                  </a:lnTo>
                  <a:lnTo>
                    <a:pt x="457" y="227"/>
                  </a:lnTo>
                  <a:lnTo>
                    <a:pt x="455" y="230"/>
                  </a:lnTo>
                  <a:lnTo>
                    <a:pt x="455" y="233"/>
                  </a:lnTo>
                  <a:lnTo>
                    <a:pt x="455" y="235"/>
                  </a:lnTo>
                  <a:lnTo>
                    <a:pt x="456" y="238"/>
                  </a:lnTo>
                  <a:lnTo>
                    <a:pt x="455" y="238"/>
                  </a:lnTo>
                  <a:lnTo>
                    <a:pt x="453" y="238"/>
                  </a:lnTo>
                  <a:lnTo>
                    <a:pt x="452" y="239"/>
                  </a:lnTo>
                  <a:lnTo>
                    <a:pt x="451" y="239"/>
                  </a:lnTo>
                  <a:lnTo>
                    <a:pt x="452" y="241"/>
                  </a:lnTo>
                  <a:lnTo>
                    <a:pt x="452" y="243"/>
                  </a:lnTo>
                  <a:lnTo>
                    <a:pt x="451" y="246"/>
                  </a:lnTo>
                  <a:lnTo>
                    <a:pt x="451" y="248"/>
                  </a:lnTo>
                  <a:lnTo>
                    <a:pt x="451" y="248"/>
                  </a:lnTo>
                  <a:lnTo>
                    <a:pt x="449" y="250"/>
                  </a:lnTo>
                  <a:lnTo>
                    <a:pt x="448" y="252"/>
                  </a:lnTo>
                  <a:lnTo>
                    <a:pt x="448" y="255"/>
                  </a:lnTo>
                  <a:lnTo>
                    <a:pt x="447" y="258"/>
                  </a:lnTo>
                  <a:lnTo>
                    <a:pt x="446" y="259"/>
                  </a:lnTo>
                  <a:lnTo>
                    <a:pt x="448" y="264"/>
                  </a:lnTo>
                  <a:lnTo>
                    <a:pt x="446" y="263"/>
                  </a:lnTo>
                  <a:lnTo>
                    <a:pt x="446" y="264"/>
                  </a:lnTo>
                  <a:lnTo>
                    <a:pt x="444" y="265"/>
                  </a:lnTo>
                  <a:lnTo>
                    <a:pt x="444" y="264"/>
                  </a:lnTo>
                  <a:lnTo>
                    <a:pt x="443" y="265"/>
                  </a:lnTo>
                  <a:lnTo>
                    <a:pt x="444" y="268"/>
                  </a:lnTo>
                  <a:lnTo>
                    <a:pt x="442" y="267"/>
                  </a:lnTo>
                  <a:lnTo>
                    <a:pt x="442" y="268"/>
                  </a:lnTo>
                  <a:lnTo>
                    <a:pt x="443" y="269"/>
                  </a:lnTo>
                  <a:lnTo>
                    <a:pt x="443" y="271"/>
                  </a:lnTo>
                  <a:lnTo>
                    <a:pt x="444" y="271"/>
                  </a:lnTo>
                  <a:lnTo>
                    <a:pt x="444" y="269"/>
                  </a:lnTo>
                  <a:lnTo>
                    <a:pt x="446" y="272"/>
                  </a:lnTo>
                  <a:lnTo>
                    <a:pt x="446" y="273"/>
                  </a:lnTo>
                  <a:lnTo>
                    <a:pt x="446" y="273"/>
                  </a:lnTo>
                  <a:lnTo>
                    <a:pt x="444" y="275"/>
                  </a:lnTo>
                  <a:lnTo>
                    <a:pt x="443" y="276"/>
                  </a:lnTo>
                  <a:lnTo>
                    <a:pt x="443" y="277"/>
                  </a:lnTo>
                  <a:lnTo>
                    <a:pt x="444" y="279"/>
                  </a:lnTo>
                  <a:lnTo>
                    <a:pt x="447" y="281"/>
                  </a:lnTo>
                  <a:lnTo>
                    <a:pt x="446" y="280"/>
                  </a:lnTo>
                  <a:lnTo>
                    <a:pt x="446" y="282"/>
                  </a:lnTo>
                  <a:lnTo>
                    <a:pt x="446" y="284"/>
                  </a:lnTo>
                  <a:lnTo>
                    <a:pt x="444" y="284"/>
                  </a:lnTo>
                  <a:lnTo>
                    <a:pt x="443" y="285"/>
                  </a:lnTo>
                  <a:lnTo>
                    <a:pt x="443" y="285"/>
                  </a:lnTo>
                  <a:lnTo>
                    <a:pt x="442" y="286"/>
                  </a:lnTo>
                  <a:lnTo>
                    <a:pt x="442" y="289"/>
                  </a:lnTo>
                  <a:lnTo>
                    <a:pt x="440" y="289"/>
                  </a:lnTo>
                  <a:lnTo>
                    <a:pt x="440" y="290"/>
                  </a:lnTo>
                  <a:lnTo>
                    <a:pt x="440" y="290"/>
                  </a:lnTo>
                  <a:lnTo>
                    <a:pt x="442" y="292"/>
                  </a:lnTo>
                  <a:lnTo>
                    <a:pt x="442" y="292"/>
                  </a:lnTo>
                  <a:lnTo>
                    <a:pt x="440" y="298"/>
                  </a:lnTo>
                  <a:lnTo>
                    <a:pt x="438" y="303"/>
                  </a:lnTo>
                  <a:lnTo>
                    <a:pt x="435" y="309"/>
                  </a:lnTo>
                  <a:lnTo>
                    <a:pt x="435" y="310"/>
                  </a:lnTo>
                  <a:lnTo>
                    <a:pt x="435" y="310"/>
                  </a:lnTo>
                  <a:lnTo>
                    <a:pt x="436" y="310"/>
                  </a:lnTo>
                  <a:lnTo>
                    <a:pt x="436" y="310"/>
                  </a:lnTo>
                  <a:lnTo>
                    <a:pt x="438" y="310"/>
                  </a:lnTo>
                  <a:lnTo>
                    <a:pt x="438" y="310"/>
                  </a:lnTo>
                  <a:lnTo>
                    <a:pt x="438" y="313"/>
                  </a:lnTo>
                  <a:lnTo>
                    <a:pt x="438" y="314"/>
                  </a:lnTo>
                  <a:lnTo>
                    <a:pt x="436" y="315"/>
                  </a:lnTo>
                  <a:lnTo>
                    <a:pt x="435" y="317"/>
                  </a:lnTo>
                  <a:lnTo>
                    <a:pt x="435" y="318"/>
                  </a:lnTo>
                  <a:lnTo>
                    <a:pt x="436" y="318"/>
                  </a:lnTo>
                  <a:lnTo>
                    <a:pt x="434" y="324"/>
                  </a:lnTo>
                  <a:lnTo>
                    <a:pt x="432" y="323"/>
                  </a:lnTo>
                  <a:lnTo>
                    <a:pt x="432" y="328"/>
                  </a:lnTo>
                  <a:lnTo>
                    <a:pt x="432" y="330"/>
                  </a:lnTo>
                  <a:lnTo>
                    <a:pt x="432" y="328"/>
                  </a:lnTo>
                  <a:lnTo>
                    <a:pt x="434" y="327"/>
                  </a:lnTo>
                  <a:lnTo>
                    <a:pt x="434" y="327"/>
                  </a:lnTo>
                  <a:lnTo>
                    <a:pt x="434" y="330"/>
                  </a:lnTo>
                  <a:lnTo>
                    <a:pt x="434" y="332"/>
                  </a:lnTo>
                  <a:lnTo>
                    <a:pt x="434" y="336"/>
                  </a:lnTo>
                  <a:lnTo>
                    <a:pt x="434" y="339"/>
                  </a:lnTo>
                  <a:lnTo>
                    <a:pt x="432" y="341"/>
                  </a:lnTo>
                  <a:lnTo>
                    <a:pt x="431" y="340"/>
                  </a:lnTo>
                  <a:lnTo>
                    <a:pt x="431" y="340"/>
                  </a:lnTo>
                  <a:lnTo>
                    <a:pt x="431" y="340"/>
                  </a:lnTo>
                  <a:lnTo>
                    <a:pt x="431" y="337"/>
                  </a:lnTo>
                  <a:lnTo>
                    <a:pt x="430" y="337"/>
                  </a:lnTo>
                  <a:lnTo>
                    <a:pt x="430" y="339"/>
                  </a:lnTo>
                  <a:lnTo>
                    <a:pt x="429" y="340"/>
                  </a:lnTo>
                  <a:lnTo>
                    <a:pt x="429" y="341"/>
                  </a:lnTo>
                  <a:lnTo>
                    <a:pt x="429" y="343"/>
                  </a:lnTo>
                  <a:lnTo>
                    <a:pt x="427" y="343"/>
                  </a:lnTo>
                  <a:lnTo>
                    <a:pt x="429" y="345"/>
                  </a:lnTo>
                  <a:lnTo>
                    <a:pt x="429" y="348"/>
                  </a:lnTo>
                  <a:lnTo>
                    <a:pt x="429" y="349"/>
                  </a:lnTo>
                  <a:lnTo>
                    <a:pt x="429" y="352"/>
                  </a:lnTo>
                  <a:lnTo>
                    <a:pt x="426" y="361"/>
                  </a:lnTo>
                  <a:lnTo>
                    <a:pt x="426" y="369"/>
                  </a:lnTo>
                  <a:lnTo>
                    <a:pt x="425" y="375"/>
                  </a:lnTo>
                  <a:lnTo>
                    <a:pt x="423" y="375"/>
                  </a:lnTo>
                  <a:lnTo>
                    <a:pt x="423" y="375"/>
                  </a:lnTo>
                  <a:lnTo>
                    <a:pt x="422" y="377"/>
                  </a:lnTo>
                  <a:lnTo>
                    <a:pt x="421" y="377"/>
                  </a:lnTo>
                  <a:lnTo>
                    <a:pt x="421" y="379"/>
                  </a:lnTo>
                  <a:lnTo>
                    <a:pt x="421" y="379"/>
                  </a:lnTo>
                  <a:lnTo>
                    <a:pt x="422" y="381"/>
                  </a:lnTo>
                  <a:lnTo>
                    <a:pt x="422" y="382"/>
                  </a:lnTo>
                  <a:lnTo>
                    <a:pt x="422" y="383"/>
                  </a:lnTo>
                  <a:lnTo>
                    <a:pt x="419" y="385"/>
                  </a:lnTo>
                  <a:lnTo>
                    <a:pt x="419" y="387"/>
                  </a:lnTo>
                  <a:lnTo>
                    <a:pt x="419" y="389"/>
                  </a:lnTo>
                  <a:lnTo>
                    <a:pt x="418" y="390"/>
                  </a:lnTo>
                  <a:lnTo>
                    <a:pt x="418" y="391"/>
                  </a:lnTo>
                  <a:lnTo>
                    <a:pt x="417" y="391"/>
                  </a:lnTo>
                  <a:lnTo>
                    <a:pt x="415" y="394"/>
                  </a:lnTo>
                  <a:lnTo>
                    <a:pt x="415" y="395"/>
                  </a:lnTo>
                  <a:lnTo>
                    <a:pt x="415" y="398"/>
                  </a:lnTo>
                  <a:lnTo>
                    <a:pt x="415" y="402"/>
                  </a:lnTo>
                  <a:lnTo>
                    <a:pt x="414" y="404"/>
                  </a:lnTo>
                  <a:lnTo>
                    <a:pt x="413" y="408"/>
                  </a:lnTo>
                  <a:lnTo>
                    <a:pt x="413" y="411"/>
                  </a:lnTo>
                  <a:lnTo>
                    <a:pt x="411" y="411"/>
                  </a:lnTo>
                  <a:lnTo>
                    <a:pt x="411" y="413"/>
                  </a:lnTo>
                  <a:lnTo>
                    <a:pt x="410" y="416"/>
                  </a:lnTo>
                  <a:lnTo>
                    <a:pt x="410" y="417"/>
                  </a:lnTo>
                  <a:lnTo>
                    <a:pt x="409" y="420"/>
                  </a:lnTo>
                  <a:lnTo>
                    <a:pt x="409" y="423"/>
                  </a:lnTo>
                  <a:lnTo>
                    <a:pt x="408" y="423"/>
                  </a:lnTo>
                  <a:lnTo>
                    <a:pt x="408" y="421"/>
                  </a:lnTo>
                  <a:lnTo>
                    <a:pt x="408" y="421"/>
                  </a:lnTo>
                  <a:lnTo>
                    <a:pt x="406" y="421"/>
                  </a:lnTo>
                  <a:lnTo>
                    <a:pt x="406" y="423"/>
                  </a:lnTo>
                  <a:lnTo>
                    <a:pt x="405" y="423"/>
                  </a:lnTo>
                  <a:lnTo>
                    <a:pt x="405" y="421"/>
                  </a:lnTo>
                  <a:lnTo>
                    <a:pt x="404" y="421"/>
                  </a:lnTo>
                  <a:lnTo>
                    <a:pt x="404" y="421"/>
                  </a:lnTo>
                  <a:lnTo>
                    <a:pt x="404" y="423"/>
                  </a:lnTo>
                  <a:lnTo>
                    <a:pt x="404" y="425"/>
                  </a:lnTo>
                  <a:lnTo>
                    <a:pt x="404" y="428"/>
                  </a:lnTo>
                  <a:lnTo>
                    <a:pt x="405" y="430"/>
                  </a:lnTo>
                  <a:lnTo>
                    <a:pt x="406" y="433"/>
                  </a:lnTo>
                  <a:lnTo>
                    <a:pt x="408" y="437"/>
                  </a:lnTo>
                  <a:lnTo>
                    <a:pt x="408" y="440"/>
                  </a:lnTo>
                  <a:lnTo>
                    <a:pt x="408" y="442"/>
                  </a:lnTo>
                  <a:lnTo>
                    <a:pt x="406" y="445"/>
                  </a:lnTo>
                  <a:lnTo>
                    <a:pt x="406" y="446"/>
                  </a:lnTo>
                  <a:lnTo>
                    <a:pt x="405" y="449"/>
                  </a:lnTo>
                  <a:lnTo>
                    <a:pt x="405" y="450"/>
                  </a:lnTo>
                  <a:lnTo>
                    <a:pt x="405" y="451"/>
                  </a:lnTo>
                  <a:lnTo>
                    <a:pt x="406" y="447"/>
                  </a:lnTo>
                  <a:lnTo>
                    <a:pt x="405" y="455"/>
                  </a:lnTo>
                  <a:lnTo>
                    <a:pt x="404" y="455"/>
                  </a:lnTo>
                  <a:lnTo>
                    <a:pt x="404" y="458"/>
                  </a:lnTo>
                  <a:lnTo>
                    <a:pt x="402" y="461"/>
                  </a:lnTo>
                  <a:lnTo>
                    <a:pt x="402" y="464"/>
                  </a:lnTo>
                  <a:lnTo>
                    <a:pt x="402" y="467"/>
                  </a:lnTo>
                  <a:lnTo>
                    <a:pt x="402" y="471"/>
                  </a:lnTo>
                  <a:lnTo>
                    <a:pt x="402" y="471"/>
                  </a:lnTo>
                  <a:lnTo>
                    <a:pt x="402" y="474"/>
                  </a:lnTo>
                  <a:lnTo>
                    <a:pt x="401" y="475"/>
                  </a:lnTo>
                  <a:lnTo>
                    <a:pt x="401" y="476"/>
                  </a:lnTo>
                  <a:lnTo>
                    <a:pt x="401" y="478"/>
                  </a:lnTo>
                  <a:lnTo>
                    <a:pt x="402" y="480"/>
                  </a:lnTo>
                  <a:lnTo>
                    <a:pt x="401" y="479"/>
                  </a:lnTo>
                  <a:lnTo>
                    <a:pt x="402" y="488"/>
                  </a:lnTo>
                  <a:lnTo>
                    <a:pt x="401" y="498"/>
                  </a:lnTo>
                  <a:lnTo>
                    <a:pt x="398" y="510"/>
                  </a:lnTo>
                  <a:lnTo>
                    <a:pt x="397" y="510"/>
                  </a:lnTo>
                  <a:lnTo>
                    <a:pt x="397" y="512"/>
                  </a:lnTo>
                  <a:lnTo>
                    <a:pt x="396" y="514"/>
                  </a:lnTo>
                  <a:lnTo>
                    <a:pt x="396" y="517"/>
                  </a:lnTo>
                  <a:lnTo>
                    <a:pt x="396" y="519"/>
                  </a:lnTo>
                  <a:lnTo>
                    <a:pt x="396" y="518"/>
                  </a:lnTo>
                  <a:lnTo>
                    <a:pt x="394" y="518"/>
                  </a:lnTo>
                  <a:lnTo>
                    <a:pt x="394" y="521"/>
                  </a:lnTo>
                  <a:lnTo>
                    <a:pt x="394" y="525"/>
                  </a:lnTo>
                  <a:lnTo>
                    <a:pt x="392" y="529"/>
                  </a:lnTo>
                  <a:lnTo>
                    <a:pt x="392" y="531"/>
                  </a:lnTo>
                  <a:lnTo>
                    <a:pt x="392" y="535"/>
                  </a:lnTo>
                  <a:lnTo>
                    <a:pt x="392" y="535"/>
                  </a:lnTo>
                  <a:lnTo>
                    <a:pt x="391" y="536"/>
                  </a:lnTo>
                  <a:lnTo>
                    <a:pt x="391" y="539"/>
                  </a:lnTo>
                  <a:lnTo>
                    <a:pt x="391" y="540"/>
                  </a:lnTo>
                  <a:lnTo>
                    <a:pt x="391" y="543"/>
                  </a:lnTo>
                  <a:lnTo>
                    <a:pt x="389" y="544"/>
                  </a:lnTo>
                  <a:lnTo>
                    <a:pt x="388" y="544"/>
                  </a:lnTo>
                  <a:lnTo>
                    <a:pt x="388" y="555"/>
                  </a:lnTo>
                  <a:lnTo>
                    <a:pt x="384" y="568"/>
                  </a:lnTo>
                  <a:lnTo>
                    <a:pt x="384" y="567"/>
                  </a:lnTo>
                  <a:lnTo>
                    <a:pt x="375" y="580"/>
                  </a:lnTo>
                  <a:lnTo>
                    <a:pt x="370" y="586"/>
                  </a:lnTo>
                  <a:lnTo>
                    <a:pt x="364" y="587"/>
                  </a:lnTo>
                  <a:lnTo>
                    <a:pt x="363" y="585"/>
                  </a:lnTo>
                  <a:lnTo>
                    <a:pt x="362" y="580"/>
                  </a:lnTo>
                  <a:lnTo>
                    <a:pt x="362" y="573"/>
                  </a:lnTo>
                  <a:lnTo>
                    <a:pt x="362" y="564"/>
                  </a:lnTo>
                  <a:lnTo>
                    <a:pt x="363" y="556"/>
                  </a:lnTo>
                  <a:lnTo>
                    <a:pt x="364" y="550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70" y="525"/>
                  </a:lnTo>
                  <a:lnTo>
                    <a:pt x="370" y="525"/>
                  </a:lnTo>
                  <a:lnTo>
                    <a:pt x="370" y="523"/>
                  </a:lnTo>
                  <a:lnTo>
                    <a:pt x="370" y="522"/>
                  </a:lnTo>
                  <a:lnTo>
                    <a:pt x="371" y="508"/>
                  </a:lnTo>
                  <a:lnTo>
                    <a:pt x="375" y="495"/>
                  </a:lnTo>
                  <a:lnTo>
                    <a:pt x="375" y="493"/>
                  </a:lnTo>
                  <a:lnTo>
                    <a:pt x="375" y="489"/>
                  </a:lnTo>
                  <a:lnTo>
                    <a:pt x="375" y="485"/>
                  </a:lnTo>
                  <a:lnTo>
                    <a:pt x="372" y="481"/>
                  </a:lnTo>
                  <a:lnTo>
                    <a:pt x="371" y="483"/>
                  </a:lnTo>
                  <a:lnTo>
                    <a:pt x="371" y="480"/>
                  </a:lnTo>
                  <a:lnTo>
                    <a:pt x="370" y="478"/>
                  </a:lnTo>
                  <a:lnTo>
                    <a:pt x="368" y="476"/>
                  </a:lnTo>
                  <a:lnTo>
                    <a:pt x="367" y="476"/>
                  </a:lnTo>
                  <a:lnTo>
                    <a:pt x="367" y="476"/>
                  </a:lnTo>
                  <a:lnTo>
                    <a:pt x="366" y="476"/>
                  </a:lnTo>
                  <a:lnTo>
                    <a:pt x="366" y="476"/>
                  </a:lnTo>
                  <a:lnTo>
                    <a:pt x="364" y="476"/>
                  </a:lnTo>
                  <a:lnTo>
                    <a:pt x="363" y="474"/>
                  </a:lnTo>
                  <a:lnTo>
                    <a:pt x="363" y="472"/>
                  </a:lnTo>
                  <a:lnTo>
                    <a:pt x="363" y="472"/>
                  </a:lnTo>
                  <a:lnTo>
                    <a:pt x="362" y="471"/>
                  </a:lnTo>
                  <a:lnTo>
                    <a:pt x="362" y="468"/>
                  </a:lnTo>
                  <a:lnTo>
                    <a:pt x="362" y="470"/>
                  </a:lnTo>
                  <a:lnTo>
                    <a:pt x="363" y="470"/>
                  </a:lnTo>
                  <a:lnTo>
                    <a:pt x="364" y="471"/>
                  </a:lnTo>
                  <a:lnTo>
                    <a:pt x="364" y="470"/>
                  </a:lnTo>
                  <a:lnTo>
                    <a:pt x="363" y="470"/>
                  </a:lnTo>
                  <a:lnTo>
                    <a:pt x="362" y="468"/>
                  </a:lnTo>
                  <a:lnTo>
                    <a:pt x="360" y="467"/>
                  </a:lnTo>
                  <a:lnTo>
                    <a:pt x="362" y="467"/>
                  </a:lnTo>
                  <a:lnTo>
                    <a:pt x="362" y="466"/>
                  </a:lnTo>
                  <a:lnTo>
                    <a:pt x="362" y="464"/>
                  </a:lnTo>
                  <a:lnTo>
                    <a:pt x="362" y="463"/>
                  </a:lnTo>
                  <a:lnTo>
                    <a:pt x="360" y="463"/>
                  </a:lnTo>
                  <a:lnTo>
                    <a:pt x="360" y="463"/>
                  </a:lnTo>
                  <a:lnTo>
                    <a:pt x="360" y="464"/>
                  </a:lnTo>
                  <a:lnTo>
                    <a:pt x="359" y="463"/>
                  </a:lnTo>
                  <a:lnTo>
                    <a:pt x="357" y="462"/>
                  </a:lnTo>
                  <a:lnTo>
                    <a:pt x="355" y="461"/>
                  </a:lnTo>
                  <a:lnTo>
                    <a:pt x="355" y="458"/>
                  </a:lnTo>
                  <a:lnTo>
                    <a:pt x="354" y="457"/>
                  </a:lnTo>
                  <a:lnTo>
                    <a:pt x="355" y="457"/>
                  </a:lnTo>
                  <a:lnTo>
                    <a:pt x="355" y="455"/>
                  </a:lnTo>
                  <a:lnTo>
                    <a:pt x="357" y="454"/>
                  </a:lnTo>
                  <a:lnTo>
                    <a:pt x="355" y="454"/>
                  </a:lnTo>
                  <a:lnTo>
                    <a:pt x="354" y="454"/>
                  </a:lnTo>
                  <a:lnTo>
                    <a:pt x="354" y="454"/>
                  </a:lnTo>
                  <a:lnTo>
                    <a:pt x="353" y="454"/>
                  </a:lnTo>
                  <a:lnTo>
                    <a:pt x="351" y="451"/>
                  </a:lnTo>
                  <a:lnTo>
                    <a:pt x="350" y="449"/>
                  </a:lnTo>
                  <a:lnTo>
                    <a:pt x="347" y="447"/>
                  </a:lnTo>
                  <a:lnTo>
                    <a:pt x="346" y="446"/>
                  </a:lnTo>
                  <a:lnTo>
                    <a:pt x="343" y="445"/>
                  </a:lnTo>
                  <a:lnTo>
                    <a:pt x="343" y="443"/>
                  </a:lnTo>
                  <a:lnTo>
                    <a:pt x="345" y="443"/>
                  </a:lnTo>
                  <a:lnTo>
                    <a:pt x="345" y="445"/>
                  </a:lnTo>
                  <a:lnTo>
                    <a:pt x="346" y="445"/>
                  </a:lnTo>
                  <a:lnTo>
                    <a:pt x="343" y="442"/>
                  </a:lnTo>
                  <a:lnTo>
                    <a:pt x="345" y="442"/>
                  </a:lnTo>
                  <a:lnTo>
                    <a:pt x="346" y="442"/>
                  </a:lnTo>
                  <a:lnTo>
                    <a:pt x="347" y="442"/>
                  </a:lnTo>
                  <a:lnTo>
                    <a:pt x="342" y="440"/>
                  </a:lnTo>
                  <a:lnTo>
                    <a:pt x="338" y="437"/>
                  </a:lnTo>
                  <a:lnTo>
                    <a:pt x="333" y="434"/>
                  </a:lnTo>
                  <a:lnTo>
                    <a:pt x="333" y="433"/>
                  </a:lnTo>
                  <a:lnTo>
                    <a:pt x="332" y="432"/>
                  </a:lnTo>
                  <a:lnTo>
                    <a:pt x="329" y="432"/>
                  </a:lnTo>
                  <a:lnTo>
                    <a:pt x="328" y="429"/>
                  </a:lnTo>
                  <a:lnTo>
                    <a:pt x="328" y="430"/>
                  </a:lnTo>
                  <a:lnTo>
                    <a:pt x="329" y="432"/>
                  </a:lnTo>
                  <a:lnTo>
                    <a:pt x="329" y="432"/>
                  </a:lnTo>
                  <a:lnTo>
                    <a:pt x="326" y="432"/>
                  </a:lnTo>
                  <a:lnTo>
                    <a:pt x="328" y="430"/>
                  </a:lnTo>
                  <a:lnTo>
                    <a:pt x="326" y="432"/>
                  </a:lnTo>
                  <a:lnTo>
                    <a:pt x="325" y="430"/>
                  </a:lnTo>
                  <a:lnTo>
                    <a:pt x="325" y="429"/>
                  </a:lnTo>
                  <a:lnTo>
                    <a:pt x="326" y="429"/>
                  </a:lnTo>
                  <a:lnTo>
                    <a:pt x="325" y="429"/>
                  </a:lnTo>
                  <a:lnTo>
                    <a:pt x="325" y="429"/>
                  </a:lnTo>
                  <a:lnTo>
                    <a:pt x="325" y="428"/>
                  </a:lnTo>
                  <a:lnTo>
                    <a:pt x="324" y="426"/>
                  </a:lnTo>
                  <a:lnTo>
                    <a:pt x="322" y="428"/>
                  </a:lnTo>
                  <a:lnTo>
                    <a:pt x="320" y="428"/>
                  </a:lnTo>
                  <a:lnTo>
                    <a:pt x="319" y="429"/>
                  </a:lnTo>
                  <a:lnTo>
                    <a:pt x="316" y="428"/>
                  </a:lnTo>
                  <a:lnTo>
                    <a:pt x="313" y="426"/>
                  </a:lnTo>
                  <a:lnTo>
                    <a:pt x="309" y="426"/>
                  </a:lnTo>
                  <a:lnTo>
                    <a:pt x="311" y="425"/>
                  </a:lnTo>
                  <a:lnTo>
                    <a:pt x="309" y="425"/>
                  </a:lnTo>
                  <a:lnTo>
                    <a:pt x="309" y="424"/>
                  </a:lnTo>
                  <a:lnTo>
                    <a:pt x="308" y="423"/>
                  </a:lnTo>
                  <a:lnTo>
                    <a:pt x="307" y="423"/>
                  </a:lnTo>
                  <a:lnTo>
                    <a:pt x="305" y="425"/>
                  </a:lnTo>
                  <a:lnTo>
                    <a:pt x="303" y="425"/>
                  </a:lnTo>
                  <a:lnTo>
                    <a:pt x="302" y="425"/>
                  </a:lnTo>
                  <a:lnTo>
                    <a:pt x="300" y="424"/>
                  </a:lnTo>
                  <a:lnTo>
                    <a:pt x="298" y="424"/>
                  </a:lnTo>
                  <a:lnTo>
                    <a:pt x="296" y="423"/>
                  </a:lnTo>
                  <a:lnTo>
                    <a:pt x="294" y="423"/>
                  </a:lnTo>
                  <a:lnTo>
                    <a:pt x="294" y="424"/>
                  </a:lnTo>
                  <a:lnTo>
                    <a:pt x="292" y="425"/>
                  </a:lnTo>
                  <a:lnTo>
                    <a:pt x="292" y="425"/>
                  </a:lnTo>
                  <a:lnTo>
                    <a:pt x="291" y="425"/>
                  </a:lnTo>
                  <a:lnTo>
                    <a:pt x="291" y="426"/>
                  </a:lnTo>
                  <a:lnTo>
                    <a:pt x="288" y="425"/>
                  </a:lnTo>
                  <a:lnTo>
                    <a:pt x="285" y="425"/>
                  </a:lnTo>
                  <a:lnTo>
                    <a:pt x="282" y="426"/>
                  </a:lnTo>
                  <a:lnTo>
                    <a:pt x="279" y="426"/>
                  </a:lnTo>
                  <a:lnTo>
                    <a:pt x="275" y="426"/>
                  </a:lnTo>
                  <a:lnTo>
                    <a:pt x="275" y="426"/>
                  </a:lnTo>
                  <a:lnTo>
                    <a:pt x="274" y="425"/>
                  </a:lnTo>
                  <a:lnTo>
                    <a:pt x="271" y="425"/>
                  </a:lnTo>
                  <a:lnTo>
                    <a:pt x="270" y="426"/>
                  </a:lnTo>
                  <a:lnTo>
                    <a:pt x="267" y="428"/>
                  </a:lnTo>
                  <a:lnTo>
                    <a:pt x="267" y="426"/>
                  </a:lnTo>
                  <a:lnTo>
                    <a:pt x="267" y="425"/>
                  </a:lnTo>
                  <a:lnTo>
                    <a:pt x="266" y="425"/>
                  </a:lnTo>
                  <a:lnTo>
                    <a:pt x="266" y="424"/>
                  </a:lnTo>
                  <a:lnTo>
                    <a:pt x="266" y="425"/>
                  </a:lnTo>
                  <a:lnTo>
                    <a:pt x="264" y="425"/>
                  </a:lnTo>
                  <a:lnTo>
                    <a:pt x="262" y="426"/>
                  </a:lnTo>
                  <a:lnTo>
                    <a:pt x="261" y="426"/>
                  </a:lnTo>
                  <a:lnTo>
                    <a:pt x="260" y="426"/>
                  </a:lnTo>
                  <a:lnTo>
                    <a:pt x="258" y="425"/>
                  </a:lnTo>
                  <a:lnTo>
                    <a:pt x="257" y="425"/>
                  </a:lnTo>
                  <a:lnTo>
                    <a:pt x="256" y="425"/>
                  </a:lnTo>
                  <a:lnTo>
                    <a:pt x="253" y="426"/>
                  </a:lnTo>
                  <a:lnTo>
                    <a:pt x="252" y="425"/>
                  </a:lnTo>
                  <a:lnTo>
                    <a:pt x="249" y="429"/>
                  </a:lnTo>
                  <a:lnTo>
                    <a:pt x="249" y="426"/>
                  </a:lnTo>
                  <a:lnTo>
                    <a:pt x="248" y="426"/>
                  </a:lnTo>
                  <a:lnTo>
                    <a:pt x="248" y="426"/>
                  </a:lnTo>
                  <a:lnTo>
                    <a:pt x="248" y="425"/>
                  </a:lnTo>
                  <a:lnTo>
                    <a:pt x="247" y="425"/>
                  </a:lnTo>
                  <a:lnTo>
                    <a:pt x="245" y="426"/>
                  </a:lnTo>
                  <a:lnTo>
                    <a:pt x="245" y="425"/>
                  </a:lnTo>
                  <a:lnTo>
                    <a:pt x="244" y="425"/>
                  </a:lnTo>
                  <a:lnTo>
                    <a:pt x="244" y="426"/>
                  </a:lnTo>
                  <a:lnTo>
                    <a:pt x="244" y="428"/>
                  </a:lnTo>
                  <a:lnTo>
                    <a:pt x="245" y="428"/>
                  </a:lnTo>
                  <a:lnTo>
                    <a:pt x="244" y="429"/>
                  </a:lnTo>
                  <a:lnTo>
                    <a:pt x="243" y="430"/>
                  </a:lnTo>
                  <a:lnTo>
                    <a:pt x="243" y="430"/>
                  </a:lnTo>
                  <a:lnTo>
                    <a:pt x="241" y="429"/>
                  </a:lnTo>
                  <a:lnTo>
                    <a:pt x="241" y="429"/>
                  </a:lnTo>
                  <a:lnTo>
                    <a:pt x="240" y="429"/>
                  </a:lnTo>
                  <a:lnTo>
                    <a:pt x="239" y="430"/>
                  </a:lnTo>
                  <a:lnTo>
                    <a:pt x="239" y="434"/>
                  </a:lnTo>
                  <a:lnTo>
                    <a:pt x="239" y="433"/>
                  </a:lnTo>
                  <a:lnTo>
                    <a:pt x="237" y="433"/>
                  </a:lnTo>
                  <a:lnTo>
                    <a:pt x="236" y="433"/>
                  </a:lnTo>
                  <a:lnTo>
                    <a:pt x="235" y="433"/>
                  </a:lnTo>
                  <a:lnTo>
                    <a:pt x="235" y="432"/>
                  </a:lnTo>
                  <a:lnTo>
                    <a:pt x="233" y="432"/>
                  </a:lnTo>
                  <a:lnTo>
                    <a:pt x="232" y="433"/>
                  </a:lnTo>
                  <a:lnTo>
                    <a:pt x="231" y="432"/>
                  </a:lnTo>
                  <a:lnTo>
                    <a:pt x="231" y="432"/>
                  </a:lnTo>
                  <a:lnTo>
                    <a:pt x="230" y="433"/>
                  </a:lnTo>
                  <a:lnTo>
                    <a:pt x="230" y="434"/>
                  </a:lnTo>
                  <a:lnTo>
                    <a:pt x="226" y="434"/>
                  </a:lnTo>
                  <a:lnTo>
                    <a:pt x="220" y="434"/>
                  </a:lnTo>
                  <a:lnTo>
                    <a:pt x="216" y="434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6" y="437"/>
                  </a:lnTo>
                  <a:lnTo>
                    <a:pt x="218" y="437"/>
                  </a:lnTo>
                  <a:lnTo>
                    <a:pt x="218" y="438"/>
                  </a:lnTo>
                  <a:lnTo>
                    <a:pt x="216" y="440"/>
                  </a:lnTo>
                  <a:lnTo>
                    <a:pt x="215" y="440"/>
                  </a:lnTo>
                  <a:lnTo>
                    <a:pt x="213" y="440"/>
                  </a:lnTo>
                  <a:lnTo>
                    <a:pt x="211" y="438"/>
                  </a:lnTo>
                  <a:lnTo>
                    <a:pt x="213" y="440"/>
                  </a:lnTo>
                  <a:lnTo>
                    <a:pt x="207" y="441"/>
                  </a:lnTo>
                  <a:lnTo>
                    <a:pt x="207" y="440"/>
                  </a:lnTo>
                  <a:lnTo>
                    <a:pt x="203" y="441"/>
                  </a:lnTo>
                  <a:lnTo>
                    <a:pt x="203" y="442"/>
                  </a:lnTo>
                  <a:lnTo>
                    <a:pt x="205" y="442"/>
                  </a:lnTo>
                  <a:lnTo>
                    <a:pt x="205" y="442"/>
                  </a:lnTo>
                  <a:lnTo>
                    <a:pt x="206" y="442"/>
                  </a:lnTo>
                  <a:lnTo>
                    <a:pt x="205" y="443"/>
                  </a:lnTo>
                  <a:lnTo>
                    <a:pt x="202" y="445"/>
                  </a:lnTo>
                  <a:lnTo>
                    <a:pt x="201" y="446"/>
                  </a:lnTo>
                  <a:lnTo>
                    <a:pt x="199" y="447"/>
                  </a:lnTo>
                  <a:lnTo>
                    <a:pt x="197" y="447"/>
                  </a:lnTo>
                  <a:lnTo>
                    <a:pt x="197" y="446"/>
                  </a:lnTo>
                  <a:lnTo>
                    <a:pt x="197" y="446"/>
                  </a:lnTo>
                  <a:lnTo>
                    <a:pt x="197" y="446"/>
                  </a:lnTo>
                  <a:lnTo>
                    <a:pt x="198" y="445"/>
                  </a:lnTo>
                  <a:lnTo>
                    <a:pt x="198" y="443"/>
                  </a:lnTo>
                  <a:lnTo>
                    <a:pt x="197" y="443"/>
                  </a:lnTo>
                  <a:lnTo>
                    <a:pt x="195" y="443"/>
                  </a:lnTo>
                  <a:lnTo>
                    <a:pt x="195" y="445"/>
                  </a:lnTo>
                  <a:lnTo>
                    <a:pt x="194" y="445"/>
                  </a:lnTo>
                  <a:lnTo>
                    <a:pt x="193" y="445"/>
                  </a:lnTo>
                  <a:lnTo>
                    <a:pt x="193" y="446"/>
                  </a:lnTo>
                  <a:lnTo>
                    <a:pt x="192" y="447"/>
                  </a:lnTo>
                  <a:lnTo>
                    <a:pt x="190" y="449"/>
                  </a:lnTo>
                  <a:lnTo>
                    <a:pt x="190" y="450"/>
                  </a:lnTo>
                  <a:lnTo>
                    <a:pt x="186" y="451"/>
                  </a:lnTo>
                  <a:lnTo>
                    <a:pt x="184" y="453"/>
                  </a:lnTo>
                  <a:lnTo>
                    <a:pt x="181" y="454"/>
                  </a:lnTo>
                  <a:lnTo>
                    <a:pt x="180" y="455"/>
                  </a:lnTo>
                  <a:lnTo>
                    <a:pt x="177" y="458"/>
                  </a:lnTo>
                  <a:lnTo>
                    <a:pt x="175" y="458"/>
                  </a:lnTo>
                  <a:lnTo>
                    <a:pt x="175" y="458"/>
                  </a:lnTo>
                  <a:lnTo>
                    <a:pt x="173" y="458"/>
                  </a:lnTo>
                  <a:lnTo>
                    <a:pt x="173" y="458"/>
                  </a:lnTo>
                  <a:lnTo>
                    <a:pt x="172" y="458"/>
                  </a:lnTo>
                  <a:lnTo>
                    <a:pt x="171" y="458"/>
                  </a:lnTo>
                  <a:lnTo>
                    <a:pt x="171" y="459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67" y="461"/>
                  </a:lnTo>
                  <a:lnTo>
                    <a:pt x="167" y="462"/>
                  </a:lnTo>
                  <a:lnTo>
                    <a:pt x="165" y="462"/>
                  </a:lnTo>
                  <a:lnTo>
                    <a:pt x="164" y="462"/>
                  </a:lnTo>
                  <a:lnTo>
                    <a:pt x="163" y="462"/>
                  </a:lnTo>
                  <a:lnTo>
                    <a:pt x="161" y="462"/>
                  </a:lnTo>
                  <a:lnTo>
                    <a:pt x="160" y="463"/>
                  </a:lnTo>
                  <a:lnTo>
                    <a:pt x="159" y="464"/>
                  </a:lnTo>
                  <a:lnTo>
                    <a:pt x="158" y="466"/>
                  </a:lnTo>
                  <a:lnTo>
                    <a:pt x="156" y="467"/>
                  </a:lnTo>
                  <a:lnTo>
                    <a:pt x="154" y="468"/>
                  </a:lnTo>
                  <a:lnTo>
                    <a:pt x="152" y="470"/>
                  </a:lnTo>
                  <a:lnTo>
                    <a:pt x="151" y="471"/>
                  </a:lnTo>
                  <a:lnTo>
                    <a:pt x="150" y="470"/>
                  </a:lnTo>
                  <a:lnTo>
                    <a:pt x="148" y="472"/>
                  </a:lnTo>
                  <a:lnTo>
                    <a:pt x="147" y="472"/>
                  </a:lnTo>
                  <a:lnTo>
                    <a:pt x="146" y="474"/>
                  </a:lnTo>
                  <a:lnTo>
                    <a:pt x="143" y="475"/>
                  </a:lnTo>
                  <a:lnTo>
                    <a:pt x="143" y="475"/>
                  </a:lnTo>
                  <a:lnTo>
                    <a:pt x="143" y="474"/>
                  </a:lnTo>
                  <a:lnTo>
                    <a:pt x="143" y="474"/>
                  </a:lnTo>
                  <a:lnTo>
                    <a:pt x="142" y="472"/>
                  </a:lnTo>
                  <a:lnTo>
                    <a:pt x="142" y="474"/>
                  </a:lnTo>
                  <a:lnTo>
                    <a:pt x="141" y="472"/>
                  </a:lnTo>
                  <a:lnTo>
                    <a:pt x="141" y="472"/>
                  </a:lnTo>
                  <a:lnTo>
                    <a:pt x="141" y="471"/>
                  </a:lnTo>
                  <a:lnTo>
                    <a:pt x="141" y="472"/>
                  </a:lnTo>
                  <a:lnTo>
                    <a:pt x="139" y="474"/>
                  </a:lnTo>
                  <a:lnTo>
                    <a:pt x="138" y="475"/>
                  </a:lnTo>
                  <a:lnTo>
                    <a:pt x="138" y="478"/>
                  </a:lnTo>
                  <a:lnTo>
                    <a:pt x="138" y="479"/>
                  </a:lnTo>
                  <a:lnTo>
                    <a:pt x="138" y="481"/>
                  </a:lnTo>
                  <a:lnTo>
                    <a:pt x="138" y="484"/>
                  </a:lnTo>
                  <a:lnTo>
                    <a:pt x="137" y="485"/>
                  </a:lnTo>
                  <a:lnTo>
                    <a:pt x="135" y="487"/>
                  </a:lnTo>
                  <a:lnTo>
                    <a:pt x="134" y="488"/>
                  </a:lnTo>
                  <a:lnTo>
                    <a:pt x="133" y="489"/>
                  </a:lnTo>
                  <a:lnTo>
                    <a:pt x="131" y="489"/>
                  </a:lnTo>
                  <a:lnTo>
                    <a:pt x="130" y="491"/>
                  </a:lnTo>
                  <a:lnTo>
                    <a:pt x="131" y="492"/>
                  </a:lnTo>
                  <a:lnTo>
                    <a:pt x="133" y="491"/>
                  </a:lnTo>
                  <a:lnTo>
                    <a:pt x="130" y="495"/>
                  </a:lnTo>
                  <a:lnTo>
                    <a:pt x="129" y="495"/>
                  </a:lnTo>
                  <a:lnTo>
                    <a:pt x="127" y="496"/>
                  </a:lnTo>
                  <a:lnTo>
                    <a:pt x="125" y="498"/>
                  </a:lnTo>
                  <a:lnTo>
                    <a:pt x="123" y="501"/>
                  </a:lnTo>
                  <a:lnTo>
                    <a:pt x="123" y="504"/>
                  </a:lnTo>
                  <a:lnTo>
                    <a:pt x="122" y="504"/>
                  </a:lnTo>
                  <a:lnTo>
                    <a:pt x="122" y="505"/>
                  </a:lnTo>
                  <a:lnTo>
                    <a:pt x="121" y="506"/>
                  </a:lnTo>
                  <a:lnTo>
                    <a:pt x="121" y="508"/>
                  </a:lnTo>
                  <a:lnTo>
                    <a:pt x="121" y="509"/>
                  </a:lnTo>
                  <a:lnTo>
                    <a:pt x="121" y="509"/>
                  </a:lnTo>
                  <a:lnTo>
                    <a:pt x="120" y="512"/>
                  </a:lnTo>
                  <a:lnTo>
                    <a:pt x="120" y="515"/>
                  </a:lnTo>
                  <a:lnTo>
                    <a:pt x="117" y="521"/>
                  </a:lnTo>
                  <a:lnTo>
                    <a:pt x="116" y="525"/>
                  </a:lnTo>
                  <a:lnTo>
                    <a:pt x="114" y="529"/>
                  </a:lnTo>
                  <a:lnTo>
                    <a:pt x="113" y="529"/>
                  </a:lnTo>
                  <a:lnTo>
                    <a:pt x="112" y="530"/>
                  </a:lnTo>
                  <a:lnTo>
                    <a:pt x="112" y="533"/>
                  </a:lnTo>
                  <a:lnTo>
                    <a:pt x="112" y="534"/>
                  </a:lnTo>
                  <a:lnTo>
                    <a:pt x="110" y="534"/>
                  </a:lnTo>
                  <a:lnTo>
                    <a:pt x="110" y="533"/>
                  </a:lnTo>
                  <a:lnTo>
                    <a:pt x="110" y="535"/>
                  </a:lnTo>
                  <a:lnTo>
                    <a:pt x="109" y="538"/>
                  </a:lnTo>
                  <a:lnTo>
                    <a:pt x="108" y="540"/>
                  </a:lnTo>
                  <a:lnTo>
                    <a:pt x="108" y="542"/>
                  </a:lnTo>
                  <a:lnTo>
                    <a:pt x="108" y="544"/>
                  </a:lnTo>
                  <a:lnTo>
                    <a:pt x="108" y="544"/>
                  </a:lnTo>
                  <a:lnTo>
                    <a:pt x="106" y="546"/>
                  </a:lnTo>
                  <a:lnTo>
                    <a:pt x="106" y="547"/>
                  </a:lnTo>
                  <a:lnTo>
                    <a:pt x="108" y="548"/>
                  </a:lnTo>
                  <a:lnTo>
                    <a:pt x="108" y="550"/>
                  </a:lnTo>
                  <a:lnTo>
                    <a:pt x="106" y="551"/>
                  </a:lnTo>
                  <a:lnTo>
                    <a:pt x="105" y="551"/>
                  </a:lnTo>
                  <a:lnTo>
                    <a:pt x="106" y="555"/>
                  </a:lnTo>
                  <a:lnTo>
                    <a:pt x="108" y="557"/>
                  </a:lnTo>
                  <a:lnTo>
                    <a:pt x="108" y="561"/>
                  </a:lnTo>
                  <a:lnTo>
                    <a:pt x="106" y="567"/>
                  </a:lnTo>
                  <a:lnTo>
                    <a:pt x="106" y="567"/>
                  </a:lnTo>
                  <a:lnTo>
                    <a:pt x="106" y="567"/>
                  </a:lnTo>
                  <a:lnTo>
                    <a:pt x="108" y="565"/>
                  </a:lnTo>
                  <a:lnTo>
                    <a:pt x="109" y="564"/>
                  </a:lnTo>
                  <a:lnTo>
                    <a:pt x="125" y="560"/>
                  </a:lnTo>
                  <a:lnTo>
                    <a:pt x="141" y="557"/>
                  </a:lnTo>
                  <a:lnTo>
                    <a:pt x="154" y="556"/>
                  </a:lnTo>
                  <a:lnTo>
                    <a:pt x="164" y="557"/>
                  </a:lnTo>
                  <a:lnTo>
                    <a:pt x="175" y="560"/>
                  </a:lnTo>
                  <a:lnTo>
                    <a:pt x="188" y="564"/>
                  </a:lnTo>
                  <a:lnTo>
                    <a:pt x="202" y="568"/>
                  </a:lnTo>
                  <a:lnTo>
                    <a:pt x="215" y="570"/>
                  </a:lnTo>
                  <a:lnTo>
                    <a:pt x="226" y="576"/>
                  </a:lnTo>
                  <a:lnTo>
                    <a:pt x="236" y="584"/>
                  </a:lnTo>
                  <a:lnTo>
                    <a:pt x="237" y="585"/>
                  </a:lnTo>
                  <a:lnTo>
                    <a:pt x="239" y="586"/>
                  </a:lnTo>
                  <a:lnTo>
                    <a:pt x="240" y="589"/>
                  </a:lnTo>
                  <a:lnTo>
                    <a:pt x="243" y="590"/>
                  </a:lnTo>
                  <a:lnTo>
                    <a:pt x="244" y="593"/>
                  </a:lnTo>
                  <a:lnTo>
                    <a:pt x="244" y="595"/>
                  </a:lnTo>
                  <a:lnTo>
                    <a:pt x="244" y="598"/>
                  </a:lnTo>
                  <a:lnTo>
                    <a:pt x="244" y="599"/>
                  </a:lnTo>
                  <a:lnTo>
                    <a:pt x="241" y="599"/>
                  </a:lnTo>
                  <a:lnTo>
                    <a:pt x="239" y="601"/>
                  </a:lnTo>
                  <a:lnTo>
                    <a:pt x="231" y="599"/>
                  </a:lnTo>
                  <a:lnTo>
                    <a:pt x="216" y="597"/>
                  </a:lnTo>
                  <a:lnTo>
                    <a:pt x="214" y="593"/>
                  </a:lnTo>
                  <a:lnTo>
                    <a:pt x="210" y="590"/>
                  </a:lnTo>
                  <a:lnTo>
                    <a:pt x="206" y="589"/>
                  </a:lnTo>
                  <a:lnTo>
                    <a:pt x="206" y="591"/>
                  </a:lnTo>
                  <a:lnTo>
                    <a:pt x="203" y="589"/>
                  </a:lnTo>
                  <a:lnTo>
                    <a:pt x="199" y="589"/>
                  </a:lnTo>
                  <a:lnTo>
                    <a:pt x="197" y="587"/>
                  </a:lnTo>
                  <a:lnTo>
                    <a:pt x="195" y="589"/>
                  </a:lnTo>
                  <a:lnTo>
                    <a:pt x="195" y="590"/>
                  </a:lnTo>
                  <a:lnTo>
                    <a:pt x="195" y="590"/>
                  </a:lnTo>
                  <a:lnTo>
                    <a:pt x="195" y="591"/>
                  </a:lnTo>
                  <a:lnTo>
                    <a:pt x="194" y="591"/>
                  </a:lnTo>
                  <a:lnTo>
                    <a:pt x="192" y="590"/>
                  </a:lnTo>
                  <a:lnTo>
                    <a:pt x="190" y="590"/>
                  </a:lnTo>
                  <a:lnTo>
                    <a:pt x="190" y="590"/>
                  </a:lnTo>
                  <a:lnTo>
                    <a:pt x="189" y="590"/>
                  </a:lnTo>
                  <a:lnTo>
                    <a:pt x="188" y="589"/>
                  </a:lnTo>
                  <a:lnTo>
                    <a:pt x="185" y="589"/>
                  </a:lnTo>
                  <a:lnTo>
                    <a:pt x="186" y="587"/>
                  </a:lnTo>
                  <a:lnTo>
                    <a:pt x="188" y="587"/>
                  </a:lnTo>
                  <a:lnTo>
                    <a:pt x="189" y="587"/>
                  </a:lnTo>
                  <a:lnTo>
                    <a:pt x="189" y="587"/>
                  </a:lnTo>
                  <a:lnTo>
                    <a:pt x="188" y="587"/>
                  </a:lnTo>
                  <a:lnTo>
                    <a:pt x="186" y="587"/>
                  </a:lnTo>
                  <a:lnTo>
                    <a:pt x="185" y="587"/>
                  </a:lnTo>
                  <a:lnTo>
                    <a:pt x="184" y="587"/>
                  </a:lnTo>
                  <a:lnTo>
                    <a:pt x="184" y="586"/>
                  </a:lnTo>
                  <a:lnTo>
                    <a:pt x="182" y="586"/>
                  </a:lnTo>
                  <a:lnTo>
                    <a:pt x="181" y="585"/>
                  </a:lnTo>
                  <a:lnTo>
                    <a:pt x="180" y="585"/>
                  </a:lnTo>
                  <a:lnTo>
                    <a:pt x="180" y="585"/>
                  </a:lnTo>
                  <a:lnTo>
                    <a:pt x="180" y="586"/>
                  </a:lnTo>
                  <a:lnTo>
                    <a:pt x="181" y="586"/>
                  </a:lnTo>
                  <a:lnTo>
                    <a:pt x="177" y="586"/>
                  </a:lnTo>
                  <a:lnTo>
                    <a:pt x="175" y="586"/>
                  </a:lnTo>
                  <a:lnTo>
                    <a:pt x="172" y="586"/>
                  </a:lnTo>
                  <a:lnTo>
                    <a:pt x="171" y="586"/>
                  </a:lnTo>
                  <a:lnTo>
                    <a:pt x="168" y="585"/>
                  </a:lnTo>
                  <a:lnTo>
                    <a:pt x="168" y="585"/>
                  </a:lnTo>
                  <a:lnTo>
                    <a:pt x="168" y="584"/>
                  </a:lnTo>
                  <a:lnTo>
                    <a:pt x="168" y="582"/>
                  </a:lnTo>
                  <a:lnTo>
                    <a:pt x="165" y="582"/>
                  </a:lnTo>
                  <a:lnTo>
                    <a:pt x="165" y="584"/>
                  </a:lnTo>
                  <a:lnTo>
                    <a:pt x="164" y="584"/>
                  </a:lnTo>
                  <a:lnTo>
                    <a:pt x="163" y="585"/>
                  </a:lnTo>
                  <a:lnTo>
                    <a:pt x="159" y="584"/>
                  </a:lnTo>
                  <a:lnTo>
                    <a:pt x="156" y="584"/>
                  </a:lnTo>
                  <a:lnTo>
                    <a:pt x="152" y="585"/>
                  </a:lnTo>
                  <a:lnTo>
                    <a:pt x="150" y="585"/>
                  </a:lnTo>
                  <a:lnTo>
                    <a:pt x="146" y="585"/>
                  </a:lnTo>
                  <a:lnTo>
                    <a:pt x="147" y="585"/>
                  </a:lnTo>
                  <a:lnTo>
                    <a:pt x="148" y="585"/>
                  </a:lnTo>
                  <a:lnTo>
                    <a:pt x="150" y="584"/>
                  </a:lnTo>
                  <a:lnTo>
                    <a:pt x="150" y="584"/>
                  </a:lnTo>
                  <a:lnTo>
                    <a:pt x="146" y="584"/>
                  </a:lnTo>
                  <a:lnTo>
                    <a:pt x="147" y="584"/>
                  </a:lnTo>
                  <a:lnTo>
                    <a:pt x="148" y="582"/>
                  </a:lnTo>
                  <a:lnTo>
                    <a:pt x="148" y="581"/>
                  </a:lnTo>
                  <a:lnTo>
                    <a:pt x="142" y="582"/>
                  </a:lnTo>
                  <a:lnTo>
                    <a:pt x="135" y="585"/>
                  </a:lnTo>
                  <a:lnTo>
                    <a:pt x="129" y="587"/>
                  </a:lnTo>
                  <a:lnTo>
                    <a:pt x="127" y="586"/>
                  </a:lnTo>
                  <a:lnTo>
                    <a:pt x="126" y="586"/>
                  </a:lnTo>
                  <a:lnTo>
                    <a:pt x="125" y="586"/>
                  </a:lnTo>
                  <a:lnTo>
                    <a:pt x="122" y="587"/>
                  </a:lnTo>
                  <a:lnTo>
                    <a:pt x="121" y="587"/>
                  </a:lnTo>
                  <a:lnTo>
                    <a:pt x="121" y="587"/>
                  </a:lnTo>
                  <a:lnTo>
                    <a:pt x="122" y="587"/>
                  </a:lnTo>
                  <a:lnTo>
                    <a:pt x="122" y="587"/>
                  </a:lnTo>
                  <a:lnTo>
                    <a:pt x="121" y="589"/>
                  </a:lnTo>
                  <a:lnTo>
                    <a:pt x="121" y="589"/>
                  </a:lnTo>
                  <a:lnTo>
                    <a:pt x="120" y="590"/>
                  </a:lnTo>
                  <a:lnTo>
                    <a:pt x="118" y="590"/>
                  </a:lnTo>
                  <a:lnTo>
                    <a:pt x="118" y="589"/>
                  </a:lnTo>
                  <a:lnTo>
                    <a:pt x="118" y="589"/>
                  </a:lnTo>
                  <a:lnTo>
                    <a:pt x="117" y="589"/>
                  </a:lnTo>
                  <a:lnTo>
                    <a:pt x="117" y="589"/>
                  </a:lnTo>
                  <a:lnTo>
                    <a:pt x="116" y="589"/>
                  </a:lnTo>
                  <a:lnTo>
                    <a:pt x="117" y="587"/>
                  </a:lnTo>
                  <a:lnTo>
                    <a:pt x="114" y="589"/>
                  </a:lnTo>
                  <a:lnTo>
                    <a:pt x="113" y="590"/>
                  </a:lnTo>
                  <a:lnTo>
                    <a:pt x="113" y="591"/>
                  </a:lnTo>
                  <a:lnTo>
                    <a:pt x="112" y="593"/>
                  </a:lnTo>
                  <a:lnTo>
                    <a:pt x="112" y="594"/>
                  </a:lnTo>
                  <a:lnTo>
                    <a:pt x="108" y="594"/>
                  </a:lnTo>
                  <a:lnTo>
                    <a:pt x="106" y="595"/>
                  </a:lnTo>
                  <a:lnTo>
                    <a:pt x="104" y="597"/>
                  </a:lnTo>
                  <a:lnTo>
                    <a:pt x="100" y="599"/>
                  </a:lnTo>
                  <a:lnTo>
                    <a:pt x="100" y="598"/>
                  </a:lnTo>
                  <a:lnTo>
                    <a:pt x="99" y="598"/>
                  </a:lnTo>
                  <a:lnTo>
                    <a:pt x="97" y="598"/>
                  </a:lnTo>
                  <a:lnTo>
                    <a:pt x="96" y="598"/>
                  </a:lnTo>
                  <a:lnTo>
                    <a:pt x="95" y="599"/>
                  </a:lnTo>
                  <a:lnTo>
                    <a:pt x="95" y="601"/>
                  </a:lnTo>
                  <a:lnTo>
                    <a:pt x="93" y="603"/>
                  </a:lnTo>
                  <a:lnTo>
                    <a:pt x="92" y="605"/>
                  </a:lnTo>
                  <a:lnTo>
                    <a:pt x="91" y="605"/>
                  </a:lnTo>
                  <a:lnTo>
                    <a:pt x="88" y="606"/>
                  </a:lnTo>
                  <a:lnTo>
                    <a:pt x="87" y="606"/>
                  </a:lnTo>
                  <a:lnTo>
                    <a:pt x="84" y="607"/>
                  </a:lnTo>
                  <a:lnTo>
                    <a:pt x="82" y="610"/>
                  </a:lnTo>
                  <a:lnTo>
                    <a:pt x="83" y="610"/>
                  </a:lnTo>
                  <a:lnTo>
                    <a:pt x="83" y="611"/>
                  </a:lnTo>
                  <a:lnTo>
                    <a:pt x="82" y="612"/>
                  </a:lnTo>
                  <a:lnTo>
                    <a:pt x="82" y="614"/>
                  </a:lnTo>
                  <a:lnTo>
                    <a:pt x="79" y="615"/>
                  </a:lnTo>
                  <a:lnTo>
                    <a:pt x="75" y="618"/>
                  </a:lnTo>
                  <a:lnTo>
                    <a:pt x="74" y="620"/>
                  </a:lnTo>
                  <a:lnTo>
                    <a:pt x="70" y="624"/>
                  </a:lnTo>
                  <a:lnTo>
                    <a:pt x="67" y="625"/>
                  </a:lnTo>
                  <a:lnTo>
                    <a:pt x="67" y="625"/>
                  </a:lnTo>
                  <a:lnTo>
                    <a:pt x="65" y="627"/>
                  </a:lnTo>
                  <a:lnTo>
                    <a:pt x="63" y="628"/>
                  </a:lnTo>
                  <a:lnTo>
                    <a:pt x="62" y="631"/>
                  </a:lnTo>
                  <a:lnTo>
                    <a:pt x="62" y="633"/>
                  </a:lnTo>
                  <a:lnTo>
                    <a:pt x="61" y="632"/>
                  </a:lnTo>
                  <a:lnTo>
                    <a:pt x="59" y="632"/>
                  </a:lnTo>
                  <a:lnTo>
                    <a:pt x="59" y="632"/>
                  </a:lnTo>
                  <a:lnTo>
                    <a:pt x="58" y="632"/>
                  </a:lnTo>
                  <a:lnTo>
                    <a:pt x="58" y="631"/>
                  </a:lnTo>
                  <a:lnTo>
                    <a:pt x="58" y="633"/>
                  </a:lnTo>
                  <a:lnTo>
                    <a:pt x="57" y="635"/>
                  </a:lnTo>
                  <a:lnTo>
                    <a:pt x="55" y="636"/>
                  </a:lnTo>
                  <a:lnTo>
                    <a:pt x="54" y="637"/>
                  </a:lnTo>
                  <a:lnTo>
                    <a:pt x="53" y="639"/>
                  </a:lnTo>
                  <a:lnTo>
                    <a:pt x="51" y="639"/>
                  </a:lnTo>
                  <a:lnTo>
                    <a:pt x="50" y="641"/>
                  </a:lnTo>
                  <a:lnTo>
                    <a:pt x="48" y="642"/>
                  </a:lnTo>
                  <a:lnTo>
                    <a:pt x="45" y="645"/>
                  </a:lnTo>
                  <a:lnTo>
                    <a:pt x="45" y="649"/>
                  </a:lnTo>
                  <a:lnTo>
                    <a:pt x="45" y="648"/>
                  </a:lnTo>
                  <a:lnTo>
                    <a:pt x="44" y="649"/>
                  </a:lnTo>
                  <a:lnTo>
                    <a:pt x="42" y="648"/>
                  </a:lnTo>
                  <a:lnTo>
                    <a:pt x="42" y="648"/>
                  </a:lnTo>
                  <a:lnTo>
                    <a:pt x="41" y="649"/>
                  </a:lnTo>
                  <a:lnTo>
                    <a:pt x="41" y="650"/>
                  </a:lnTo>
                  <a:lnTo>
                    <a:pt x="40" y="649"/>
                  </a:lnTo>
                  <a:lnTo>
                    <a:pt x="40" y="650"/>
                  </a:lnTo>
                  <a:lnTo>
                    <a:pt x="40" y="652"/>
                  </a:lnTo>
                  <a:lnTo>
                    <a:pt x="41" y="653"/>
                  </a:lnTo>
                  <a:lnTo>
                    <a:pt x="41" y="652"/>
                  </a:lnTo>
                  <a:lnTo>
                    <a:pt x="42" y="654"/>
                  </a:lnTo>
                  <a:lnTo>
                    <a:pt x="41" y="654"/>
                  </a:lnTo>
                  <a:lnTo>
                    <a:pt x="41" y="656"/>
                  </a:lnTo>
                  <a:lnTo>
                    <a:pt x="40" y="656"/>
                  </a:lnTo>
                  <a:lnTo>
                    <a:pt x="40" y="656"/>
                  </a:lnTo>
                  <a:lnTo>
                    <a:pt x="38" y="657"/>
                  </a:lnTo>
                  <a:lnTo>
                    <a:pt x="38" y="658"/>
                  </a:lnTo>
                  <a:lnTo>
                    <a:pt x="41" y="662"/>
                  </a:lnTo>
                  <a:lnTo>
                    <a:pt x="40" y="661"/>
                  </a:lnTo>
                  <a:lnTo>
                    <a:pt x="40" y="662"/>
                  </a:lnTo>
                  <a:lnTo>
                    <a:pt x="38" y="663"/>
                  </a:lnTo>
                  <a:lnTo>
                    <a:pt x="37" y="663"/>
                  </a:lnTo>
                  <a:lnTo>
                    <a:pt x="37" y="663"/>
                  </a:lnTo>
                  <a:lnTo>
                    <a:pt x="36" y="665"/>
                  </a:lnTo>
                  <a:lnTo>
                    <a:pt x="36" y="666"/>
                  </a:lnTo>
                  <a:lnTo>
                    <a:pt x="34" y="666"/>
                  </a:lnTo>
                  <a:lnTo>
                    <a:pt x="33" y="667"/>
                  </a:lnTo>
                  <a:lnTo>
                    <a:pt x="34" y="669"/>
                  </a:lnTo>
                  <a:lnTo>
                    <a:pt x="34" y="669"/>
                  </a:lnTo>
                  <a:lnTo>
                    <a:pt x="32" y="673"/>
                  </a:lnTo>
                  <a:lnTo>
                    <a:pt x="29" y="678"/>
                  </a:lnTo>
                  <a:lnTo>
                    <a:pt x="27" y="682"/>
                  </a:lnTo>
                  <a:lnTo>
                    <a:pt x="27" y="683"/>
                  </a:lnTo>
                  <a:lnTo>
                    <a:pt x="28" y="683"/>
                  </a:lnTo>
                  <a:lnTo>
                    <a:pt x="28" y="682"/>
                  </a:lnTo>
                  <a:lnTo>
                    <a:pt x="29" y="682"/>
                  </a:lnTo>
                  <a:lnTo>
                    <a:pt x="29" y="683"/>
                  </a:lnTo>
                  <a:lnTo>
                    <a:pt x="31" y="684"/>
                  </a:lnTo>
                  <a:lnTo>
                    <a:pt x="29" y="686"/>
                  </a:lnTo>
                  <a:lnTo>
                    <a:pt x="29" y="687"/>
                  </a:lnTo>
                  <a:lnTo>
                    <a:pt x="28" y="688"/>
                  </a:lnTo>
                  <a:lnTo>
                    <a:pt x="27" y="690"/>
                  </a:lnTo>
                  <a:lnTo>
                    <a:pt x="29" y="688"/>
                  </a:lnTo>
                  <a:lnTo>
                    <a:pt x="27" y="695"/>
                  </a:lnTo>
                  <a:lnTo>
                    <a:pt x="25" y="694"/>
                  </a:lnTo>
                  <a:lnTo>
                    <a:pt x="25" y="697"/>
                  </a:lnTo>
                  <a:lnTo>
                    <a:pt x="27" y="697"/>
                  </a:lnTo>
                  <a:lnTo>
                    <a:pt x="27" y="696"/>
                  </a:lnTo>
                  <a:lnTo>
                    <a:pt x="27" y="696"/>
                  </a:lnTo>
                  <a:lnTo>
                    <a:pt x="27" y="697"/>
                  </a:lnTo>
                  <a:lnTo>
                    <a:pt x="28" y="700"/>
                  </a:lnTo>
                  <a:lnTo>
                    <a:pt x="29" y="703"/>
                  </a:lnTo>
                  <a:lnTo>
                    <a:pt x="29" y="705"/>
                  </a:lnTo>
                  <a:lnTo>
                    <a:pt x="28" y="707"/>
                  </a:lnTo>
                  <a:lnTo>
                    <a:pt x="27" y="707"/>
                  </a:lnTo>
                  <a:lnTo>
                    <a:pt x="27" y="707"/>
                  </a:lnTo>
                  <a:lnTo>
                    <a:pt x="27" y="705"/>
                  </a:lnTo>
                  <a:lnTo>
                    <a:pt x="25" y="705"/>
                  </a:lnTo>
                  <a:lnTo>
                    <a:pt x="25" y="705"/>
                  </a:lnTo>
                  <a:lnTo>
                    <a:pt x="25" y="705"/>
                  </a:lnTo>
                  <a:lnTo>
                    <a:pt x="24" y="708"/>
                  </a:lnTo>
                  <a:lnTo>
                    <a:pt x="24" y="709"/>
                  </a:lnTo>
                  <a:lnTo>
                    <a:pt x="24" y="709"/>
                  </a:lnTo>
                  <a:lnTo>
                    <a:pt x="25" y="711"/>
                  </a:lnTo>
                  <a:lnTo>
                    <a:pt x="25" y="712"/>
                  </a:lnTo>
                  <a:lnTo>
                    <a:pt x="27" y="713"/>
                  </a:lnTo>
                  <a:lnTo>
                    <a:pt x="27" y="714"/>
                  </a:lnTo>
                  <a:lnTo>
                    <a:pt x="28" y="716"/>
                  </a:lnTo>
                  <a:lnTo>
                    <a:pt x="28" y="720"/>
                  </a:lnTo>
                  <a:lnTo>
                    <a:pt x="28" y="722"/>
                  </a:lnTo>
                  <a:lnTo>
                    <a:pt x="29" y="725"/>
                  </a:lnTo>
                  <a:lnTo>
                    <a:pt x="31" y="728"/>
                  </a:lnTo>
                  <a:lnTo>
                    <a:pt x="32" y="730"/>
                  </a:lnTo>
                  <a:lnTo>
                    <a:pt x="33" y="733"/>
                  </a:lnTo>
                  <a:lnTo>
                    <a:pt x="32" y="733"/>
                  </a:lnTo>
                  <a:lnTo>
                    <a:pt x="32" y="734"/>
                  </a:lnTo>
                  <a:lnTo>
                    <a:pt x="32" y="734"/>
                  </a:lnTo>
                  <a:lnTo>
                    <a:pt x="32" y="735"/>
                  </a:lnTo>
                  <a:lnTo>
                    <a:pt x="32" y="735"/>
                  </a:lnTo>
                  <a:lnTo>
                    <a:pt x="32" y="737"/>
                  </a:lnTo>
                  <a:lnTo>
                    <a:pt x="32" y="738"/>
                  </a:lnTo>
                  <a:lnTo>
                    <a:pt x="33" y="738"/>
                  </a:lnTo>
                  <a:lnTo>
                    <a:pt x="34" y="738"/>
                  </a:lnTo>
                  <a:lnTo>
                    <a:pt x="34" y="739"/>
                  </a:lnTo>
                  <a:lnTo>
                    <a:pt x="33" y="742"/>
                  </a:lnTo>
                  <a:lnTo>
                    <a:pt x="36" y="743"/>
                  </a:lnTo>
                  <a:lnTo>
                    <a:pt x="36" y="745"/>
                  </a:lnTo>
                  <a:lnTo>
                    <a:pt x="36" y="746"/>
                  </a:lnTo>
                  <a:lnTo>
                    <a:pt x="36" y="747"/>
                  </a:lnTo>
                  <a:lnTo>
                    <a:pt x="36" y="749"/>
                  </a:lnTo>
                  <a:lnTo>
                    <a:pt x="37" y="750"/>
                  </a:lnTo>
                  <a:lnTo>
                    <a:pt x="38" y="751"/>
                  </a:lnTo>
                  <a:lnTo>
                    <a:pt x="40" y="752"/>
                  </a:lnTo>
                  <a:lnTo>
                    <a:pt x="41" y="755"/>
                  </a:lnTo>
                  <a:lnTo>
                    <a:pt x="42" y="758"/>
                  </a:lnTo>
                  <a:lnTo>
                    <a:pt x="44" y="759"/>
                  </a:lnTo>
                  <a:lnTo>
                    <a:pt x="46" y="760"/>
                  </a:lnTo>
                  <a:lnTo>
                    <a:pt x="45" y="762"/>
                  </a:lnTo>
                  <a:lnTo>
                    <a:pt x="48" y="763"/>
                  </a:lnTo>
                  <a:lnTo>
                    <a:pt x="48" y="766"/>
                  </a:lnTo>
                  <a:lnTo>
                    <a:pt x="49" y="767"/>
                  </a:lnTo>
                  <a:lnTo>
                    <a:pt x="51" y="768"/>
                  </a:lnTo>
                  <a:lnTo>
                    <a:pt x="50" y="769"/>
                  </a:lnTo>
                  <a:lnTo>
                    <a:pt x="50" y="769"/>
                  </a:lnTo>
                  <a:lnTo>
                    <a:pt x="49" y="769"/>
                  </a:lnTo>
                  <a:lnTo>
                    <a:pt x="49" y="771"/>
                  </a:lnTo>
                  <a:lnTo>
                    <a:pt x="50" y="771"/>
                  </a:lnTo>
                  <a:lnTo>
                    <a:pt x="49" y="772"/>
                  </a:lnTo>
                  <a:lnTo>
                    <a:pt x="48" y="772"/>
                  </a:lnTo>
                  <a:lnTo>
                    <a:pt x="48" y="772"/>
                  </a:lnTo>
                  <a:lnTo>
                    <a:pt x="49" y="772"/>
                  </a:lnTo>
                  <a:lnTo>
                    <a:pt x="50" y="775"/>
                  </a:lnTo>
                  <a:lnTo>
                    <a:pt x="51" y="775"/>
                  </a:lnTo>
                  <a:lnTo>
                    <a:pt x="54" y="775"/>
                  </a:lnTo>
                  <a:lnTo>
                    <a:pt x="57" y="775"/>
                  </a:lnTo>
                  <a:lnTo>
                    <a:pt x="59" y="775"/>
                  </a:lnTo>
                  <a:lnTo>
                    <a:pt x="62" y="776"/>
                  </a:lnTo>
                  <a:lnTo>
                    <a:pt x="63" y="776"/>
                  </a:lnTo>
                  <a:lnTo>
                    <a:pt x="66" y="777"/>
                  </a:lnTo>
                  <a:lnTo>
                    <a:pt x="67" y="779"/>
                  </a:lnTo>
                  <a:lnTo>
                    <a:pt x="69" y="780"/>
                  </a:lnTo>
                  <a:lnTo>
                    <a:pt x="70" y="781"/>
                  </a:lnTo>
                  <a:lnTo>
                    <a:pt x="71" y="783"/>
                  </a:lnTo>
                  <a:lnTo>
                    <a:pt x="72" y="781"/>
                  </a:lnTo>
                  <a:lnTo>
                    <a:pt x="70" y="780"/>
                  </a:lnTo>
                  <a:lnTo>
                    <a:pt x="76" y="783"/>
                  </a:lnTo>
                  <a:lnTo>
                    <a:pt x="75" y="784"/>
                  </a:lnTo>
                  <a:lnTo>
                    <a:pt x="78" y="785"/>
                  </a:lnTo>
                  <a:lnTo>
                    <a:pt x="82" y="786"/>
                  </a:lnTo>
                  <a:lnTo>
                    <a:pt x="84" y="788"/>
                  </a:lnTo>
                  <a:lnTo>
                    <a:pt x="88" y="788"/>
                  </a:lnTo>
                  <a:lnTo>
                    <a:pt x="88" y="789"/>
                  </a:lnTo>
                  <a:lnTo>
                    <a:pt x="89" y="789"/>
                  </a:lnTo>
                  <a:lnTo>
                    <a:pt x="91" y="789"/>
                  </a:lnTo>
                  <a:lnTo>
                    <a:pt x="92" y="790"/>
                  </a:lnTo>
                  <a:lnTo>
                    <a:pt x="93" y="790"/>
                  </a:lnTo>
                  <a:lnTo>
                    <a:pt x="95" y="789"/>
                  </a:lnTo>
                  <a:lnTo>
                    <a:pt x="95" y="790"/>
                  </a:lnTo>
                  <a:lnTo>
                    <a:pt x="103" y="790"/>
                  </a:lnTo>
                  <a:lnTo>
                    <a:pt x="110" y="792"/>
                  </a:lnTo>
                  <a:lnTo>
                    <a:pt x="120" y="792"/>
                  </a:lnTo>
                  <a:lnTo>
                    <a:pt x="121" y="793"/>
                  </a:lnTo>
                  <a:lnTo>
                    <a:pt x="122" y="793"/>
                  </a:lnTo>
                  <a:lnTo>
                    <a:pt x="123" y="794"/>
                  </a:lnTo>
                  <a:lnTo>
                    <a:pt x="126" y="793"/>
                  </a:lnTo>
                  <a:lnTo>
                    <a:pt x="127" y="793"/>
                  </a:lnTo>
                  <a:lnTo>
                    <a:pt x="127" y="794"/>
                  </a:lnTo>
                  <a:lnTo>
                    <a:pt x="127" y="794"/>
                  </a:lnTo>
                  <a:lnTo>
                    <a:pt x="126" y="794"/>
                  </a:lnTo>
                  <a:lnTo>
                    <a:pt x="130" y="794"/>
                  </a:lnTo>
                  <a:lnTo>
                    <a:pt x="133" y="794"/>
                  </a:lnTo>
                  <a:lnTo>
                    <a:pt x="135" y="796"/>
                  </a:lnTo>
                  <a:lnTo>
                    <a:pt x="138" y="796"/>
                  </a:lnTo>
                  <a:lnTo>
                    <a:pt x="142" y="794"/>
                  </a:lnTo>
                  <a:lnTo>
                    <a:pt x="142" y="794"/>
                  </a:lnTo>
                  <a:lnTo>
                    <a:pt x="143" y="794"/>
                  </a:lnTo>
                  <a:lnTo>
                    <a:pt x="144" y="794"/>
                  </a:lnTo>
                  <a:lnTo>
                    <a:pt x="146" y="794"/>
                  </a:lnTo>
                  <a:lnTo>
                    <a:pt x="147" y="793"/>
                  </a:lnTo>
                  <a:lnTo>
                    <a:pt x="150" y="794"/>
                  </a:lnTo>
                  <a:lnTo>
                    <a:pt x="150" y="796"/>
                  </a:lnTo>
                  <a:lnTo>
                    <a:pt x="155" y="792"/>
                  </a:lnTo>
                  <a:lnTo>
                    <a:pt x="161" y="790"/>
                  </a:lnTo>
                  <a:lnTo>
                    <a:pt x="168" y="789"/>
                  </a:lnTo>
                  <a:lnTo>
                    <a:pt x="168" y="790"/>
                  </a:lnTo>
                  <a:lnTo>
                    <a:pt x="177" y="790"/>
                  </a:lnTo>
                  <a:lnTo>
                    <a:pt x="178" y="788"/>
                  </a:lnTo>
                  <a:lnTo>
                    <a:pt x="178" y="784"/>
                  </a:lnTo>
                  <a:lnTo>
                    <a:pt x="180" y="781"/>
                  </a:lnTo>
                  <a:lnTo>
                    <a:pt x="180" y="777"/>
                  </a:lnTo>
                  <a:lnTo>
                    <a:pt x="180" y="777"/>
                  </a:lnTo>
                  <a:lnTo>
                    <a:pt x="181" y="775"/>
                  </a:lnTo>
                  <a:lnTo>
                    <a:pt x="182" y="771"/>
                  </a:lnTo>
                  <a:lnTo>
                    <a:pt x="184" y="768"/>
                  </a:lnTo>
                  <a:lnTo>
                    <a:pt x="184" y="764"/>
                  </a:lnTo>
                  <a:lnTo>
                    <a:pt x="185" y="762"/>
                  </a:lnTo>
                  <a:lnTo>
                    <a:pt x="188" y="758"/>
                  </a:lnTo>
                  <a:lnTo>
                    <a:pt x="186" y="758"/>
                  </a:lnTo>
                  <a:lnTo>
                    <a:pt x="189" y="751"/>
                  </a:lnTo>
                  <a:lnTo>
                    <a:pt x="192" y="745"/>
                  </a:lnTo>
                  <a:lnTo>
                    <a:pt x="192" y="745"/>
                  </a:lnTo>
                  <a:lnTo>
                    <a:pt x="193" y="742"/>
                  </a:lnTo>
                  <a:lnTo>
                    <a:pt x="193" y="742"/>
                  </a:lnTo>
                  <a:lnTo>
                    <a:pt x="194" y="741"/>
                  </a:lnTo>
                  <a:lnTo>
                    <a:pt x="195" y="738"/>
                  </a:lnTo>
                  <a:lnTo>
                    <a:pt x="197" y="735"/>
                  </a:lnTo>
                  <a:lnTo>
                    <a:pt x="197" y="735"/>
                  </a:lnTo>
                  <a:lnTo>
                    <a:pt x="198" y="734"/>
                  </a:lnTo>
                  <a:lnTo>
                    <a:pt x="199" y="733"/>
                  </a:lnTo>
                  <a:lnTo>
                    <a:pt x="199" y="730"/>
                  </a:lnTo>
                  <a:lnTo>
                    <a:pt x="202" y="729"/>
                  </a:lnTo>
                  <a:lnTo>
                    <a:pt x="203" y="726"/>
                  </a:lnTo>
                  <a:lnTo>
                    <a:pt x="205" y="722"/>
                  </a:lnTo>
                  <a:lnTo>
                    <a:pt x="207" y="720"/>
                  </a:lnTo>
                  <a:lnTo>
                    <a:pt x="210" y="717"/>
                  </a:lnTo>
                  <a:lnTo>
                    <a:pt x="211" y="713"/>
                  </a:lnTo>
                  <a:lnTo>
                    <a:pt x="220" y="701"/>
                  </a:lnTo>
                  <a:lnTo>
                    <a:pt x="233" y="691"/>
                  </a:lnTo>
                  <a:lnTo>
                    <a:pt x="244" y="683"/>
                  </a:lnTo>
                  <a:lnTo>
                    <a:pt x="254" y="679"/>
                  </a:lnTo>
                  <a:lnTo>
                    <a:pt x="265" y="675"/>
                  </a:lnTo>
                  <a:lnTo>
                    <a:pt x="279" y="674"/>
                  </a:lnTo>
                  <a:lnTo>
                    <a:pt x="295" y="670"/>
                  </a:lnTo>
                  <a:lnTo>
                    <a:pt x="309" y="670"/>
                  </a:lnTo>
                  <a:lnTo>
                    <a:pt x="322" y="673"/>
                  </a:lnTo>
                  <a:lnTo>
                    <a:pt x="336" y="680"/>
                  </a:lnTo>
                  <a:lnTo>
                    <a:pt x="336" y="680"/>
                  </a:lnTo>
                  <a:lnTo>
                    <a:pt x="338" y="682"/>
                  </a:lnTo>
                  <a:lnTo>
                    <a:pt x="339" y="684"/>
                  </a:lnTo>
                  <a:lnTo>
                    <a:pt x="342" y="687"/>
                  </a:lnTo>
                  <a:lnTo>
                    <a:pt x="343" y="690"/>
                  </a:lnTo>
                  <a:lnTo>
                    <a:pt x="345" y="692"/>
                  </a:lnTo>
                  <a:lnTo>
                    <a:pt x="345" y="694"/>
                  </a:lnTo>
                  <a:lnTo>
                    <a:pt x="345" y="695"/>
                  </a:lnTo>
                  <a:lnTo>
                    <a:pt x="342" y="696"/>
                  </a:lnTo>
                  <a:lnTo>
                    <a:pt x="339" y="696"/>
                  </a:lnTo>
                  <a:lnTo>
                    <a:pt x="332" y="696"/>
                  </a:lnTo>
                  <a:lnTo>
                    <a:pt x="317" y="695"/>
                  </a:lnTo>
                  <a:lnTo>
                    <a:pt x="315" y="692"/>
                  </a:lnTo>
                  <a:lnTo>
                    <a:pt x="312" y="691"/>
                  </a:lnTo>
                  <a:lnTo>
                    <a:pt x="309" y="691"/>
                  </a:lnTo>
                  <a:lnTo>
                    <a:pt x="305" y="691"/>
                  </a:lnTo>
                  <a:lnTo>
                    <a:pt x="305" y="692"/>
                  </a:lnTo>
                  <a:lnTo>
                    <a:pt x="303" y="692"/>
                  </a:lnTo>
                  <a:lnTo>
                    <a:pt x="300" y="692"/>
                  </a:lnTo>
                  <a:lnTo>
                    <a:pt x="296" y="692"/>
                  </a:lnTo>
                  <a:lnTo>
                    <a:pt x="296" y="694"/>
                  </a:lnTo>
                  <a:lnTo>
                    <a:pt x="296" y="694"/>
                  </a:lnTo>
                  <a:lnTo>
                    <a:pt x="298" y="695"/>
                  </a:lnTo>
                  <a:lnTo>
                    <a:pt x="296" y="695"/>
                  </a:lnTo>
                  <a:lnTo>
                    <a:pt x="296" y="696"/>
                  </a:lnTo>
                  <a:lnTo>
                    <a:pt x="294" y="696"/>
                  </a:lnTo>
                  <a:lnTo>
                    <a:pt x="292" y="696"/>
                  </a:lnTo>
                  <a:lnTo>
                    <a:pt x="291" y="696"/>
                  </a:lnTo>
                  <a:lnTo>
                    <a:pt x="290" y="696"/>
                  </a:lnTo>
                  <a:lnTo>
                    <a:pt x="287" y="696"/>
                  </a:lnTo>
                  <a:lnTo>
                    <a:pt x="287" y="696"/>
                  </a:lnTo>
                  <a:lnTo>
                    <a:pt x="288" y="695"/>
                  </a:lnTo>
                  <a:lnTo>
                    <a:pt x="290" y="695"/>
                  </a:lnTo>
                  <a:lnTo>
                    <a:pt x="290" y="694"/>
                  </a:lnTo>
                  <a:lnTo>
                    <a:pt x="288" y="695"/>
                  </a:lnTo>
                  <a:lnTo>
                    <a:pt x="287" y="695"/>
                  </a:lnTo>
                  <a:lnTo>
                    <a:pt x="286" y="696"/>
                  </a:lnTo>
                  <a:lnTo>
                    <a:pt x="286" y="696"/>
                  </a:lnTo>
                  <a:lnTo>
                    <a:pt x="285" y="695"/>
                  </a:lnTo>
                  <a:lnTo>
                    <a:pt x="283" y="695"/>
                  </a:lnTo>
                  <a:lnTo>
                    <a:pt x="283" y="695"/>
                  </a:lnTo>
                  <a:lnTo>
                    <a:pt x="281" y="695"/>
                  </a:lnTo>
                  <a:lnTo>
                    <a:pt x="281" y="696"/>
                  </a:lnTo>
                  <a:lnTo>
                    <a:pt x="281" y="696"/>
                  </a:lnTo>
                  <a:lnTo>
                    <a:pt x="282" y="696"/>
                  </a:lnTo>
                  <a:lnTo>
                    <a:pt x="279" y="697"/>
                  </a:lnTo>
                  <a:lnTo>
                    <a:pt x="278" y="699"/>
                  </a:lnTo>
                  <a:lnTo>
                    <a:pt x="275" y="700"/>
                  </a:lnTo>
                  <a:lnTo>
                    <a:pt x="273" y="700"/>
                  </a:lnTo>
                  <a:lnTo>
                    <a:pt x="271" y="700"/>
                  </a:lnTo>
                  <a:lnTo>
                    <a:pt x="270" y="700"/>
                  </a:lnTo>
                  <a:lnTo>
                    <a:pt x="270" y="699"/>
                  </a:lnTo>
                  <a:lnTo>
                    <a:pt x="269" y="699"/>
                  </a:lnTo>
                  <a:lnTo>
                    <a:pt x="269" y="699"/>
                  </a:lnTo>
                  <a:lnTo>
                    <a:pt x="267" y="700"/>
                  </a:lnTo>
                  <a:lnTo>
                    <a:pt x="267" y="701"/>
                  </a:lnTo>
                  <a:lnTo>
                    <a:pt x="267" y="701"/>
                  </a:lnTo>
                  <a:lnTo>
                    <a:pt x="266" y="703"/>
                  </a:lnTo>
                  <a:lnTo>
                    <a:pt x="264" y="703"/>
                  </a:lnTo>
                  <a:lnTo>
                    <a:pt x="261" y="705"/>
                  </a:lnTo>
                  <a:lnTo>
                    <a:pt x="260" y="707"/>
                  </a:lnTo>
                  <a:lnTo>
                    <a:pt x="257" y="709"/>
                  </a:lnTo>
                  <a:lnTo>
                    <a:pt x="254" y="711"/>
                  </a:lnTo>
                  <a:lnTo>
                    <a:pt x="252" y="712"/>
                  </a:lnTo>
                  <a:lnTo>
                    <a:pt x="253" y="711"/>
                  </a:lnTo>
                  <a:lnTo>
                    <a:pt x="254" y="709"/>
                  </a:lnTo>
                  <a:lnTo>
                    <a:pt x="254" y="709"/>
                  </a:lnTo>
                  <a:lnTo>
                    <a:pt x="254" y="708"/>
                  </a:lnTo>
                  <a:lnTo>
                    <a:pt x="252" y="711"/>
                  </a:lnTo>
                  <a:lnTo>
                    <a:pt x="252" y="709"/>
                  </a:lnTo>
                  <a:lnTo>
                    <a:pt x="253" y="708"/>
                  </a:lnTo>
                  <a:lnTo>
                    <a:pt x="252" y="707"/>
                  </a:lnTo>
                  <a:lnTo>
                    <a:pt x="248" y="712"/>
                  </a:lnTo>
                  <a:lnTo>
                    <a:pt x="244" y="717"/>
                  </a:lnTo>
                  <a:lnTo>
                    <a:pt x="240" y="722"/>
                  </a:lnTo>
                  <a:lnTo>
                    <a:pt x="237" y="722"/>
                  </a:lnTo>
                  <a:lnTo>
                    <a:pt x="236" y="724"/>
                  </a:lnTo>
                  <a:lnTo>
                    <a:pt x="235" y="725"/>
                  </a:lnTo>
                  <a:lnTo>
                    <a:pt x="232" y="726"/>
                  </a:lnTo>
                  <a:lnTo>
                    <a:pt x="233" y="726"/>
                  </a:lnTo>
                  <a:lnTo>
                    <a:pt x="233" y="726"/>
                  </a:lnTo>
                  <a:lnTo>
                    <a:pt x="235" y="726"/>
                  </a:lnTo>
                  <a:lnTo>
                    <a:pt x="235" y="726"/>
                  </a:lnTo>
                  <a:lnTo>
                    <a:pt x="233" y="728"/>
                  </a:lnTo>
                  <a:lnTo>
                    <a:pt x="233" y="728"/>
                  </a:lnTo>
                  <a:lnTo>
                    <a:pt x="233" y="729"/>
                  </a:lnTo>
                  <a:lnTo>
                    <a:pt x="232" y="730"/>
                  </a:lnTo>
                  <a:lnTo>
                    <a:pt x="231" y="730"/>
                  </a:lnTo>
                  <a:lnTo>
                    <a:pt x="231" y="729"/>
                  </a:lnTo>
                  <a:lnTo>
                    <a:pt x="231" y="730"/>
                  </a:lnTo>
                  <a:lnTo>
                    <a:pt x="230" y="730"/>
                  </a:lnTo>
                  <a:lnTo>
                    <a:pt x="230" y="730"/>
                  </a:lnTo>
                  <a:lnTo>
                    <a:pt x="230" y="730"/>
                  </a:lnTo>
                  <a:lnTo>
                    <a:pt x="228" y="731"/>
                  </a:lnTo>
                  <a:lnTo>
                    <a:pt x="228" y="733"/>
                  </a:lnTo>
                  <a:lnTo>
                    <a:pt x="228" y="735"/>
                  </a:lnTo>
                  <a:lnTo>
                    <a:pt x="228" y="737"/>
                  </a:lnTo>
                  <a:lnTo>
                    <a:pt x="226" y="739"/>
                  </a:lnTo>
                  <a:lnTo>
                    <a:pt x="224" y="742"/>
                  </a:lnTo>
                  <a:lnTo>
                    <a:pt x="223" y="745"/>
                  </a:lnTo>
                  <a:lnTo>
                    <a:pt x="222" y="747"/>
                  </a:lnTo>
                  <a:lnTo>
                    <a:pt x="222" y="747"/>
                  </a:lnTo>
                  <a:lnTo>
                    <a:pt x="220" y="747"/>
                  </a:lnTo>
                  <a:lnTo>
                    <a:pt x="219" y="747"/>
                  </a:lnTo>
                  <a:lnTo>
                    <a:pt x="218" y="749"/>
                  </a:lnTo>
                  <a:lnTo>
                    <a:pt x="216" y="750"/>
                  </a:lnTo>
                  <a:lnTo>
                    <a:pt x="218" y="752"/>
                  </a:lnTo>
                  <a:lnTo>
                    <a:pt x="218" y="755"/>
                  </a:lnTo>
                  <a:lnTo>
                    <a:pt x="216" y="756"/>
                  </a:lnTo>
                  <a:lnTo>
                    <a:pt x="215" y="758"/>
                  </a:lnTo>
                  <a:lnTo>
                    <a:pt x="214" y="760"/>
                  </a:lnTo>
                  <a:lnTo>
                    <a:pt x="213" y="763"/>
                  </a:lnTo>
                  <a:lnTo>
                    <a:pt x="211" y="766"/>
                  </a:lnTo>
                  <a:lnTo>
                    <a:pt x="213" y="766"/>
                  </a:lnTo>
                  <a:lnTo>
                    <a:pt x="213" y="767"/>
                  </a:lnTo>
                  <a:lnTo>
                    <a:pt x="213" y="768"/>
                  </a:lnTo>
                  <a:lnTo>
                    <a:pt x="213" y="768"/>
                  </a:lnTo>
                  <a:lnTo>
                    <a:pt x="214" y="769"/>
                  </a:lnTo>
                  <a:lnTo>
                    <a:pt x="211" y="772"/>
                  </a:lnTo>
                  <a:lnTo>
                    <a:pt x="210" y="776"/>
                  </a:lnTo>
                  <a:lnTo>
                    <a:pt x="210" y="780"/>
                  </a:lnTo>
                  <a:lnTo>
                    <a:pt x="209" y="784"/>
                  </a:lnTo>
                  <a:lnTo>
                    <a:pt x="207" y="788"/>
                  </a:lnTo>
                  <a:lnTo>
                    <a:pt x="207" y="788"/>
                  </a:lnTo>
                  <a:lnTo>
                    <a:pt x="206" y="789"/>
                  </a:lnTo>
                  <a:lnTo>
                    <a:pt x="205" y="792"/>
                  </a:lnTo>
                  <a:lnTo>
                    <a:pt x="205" y="794"/>
                  </a:lnTo>
                  <a:lnTo>
                    <a:pt x="206" y="796"/>
                  </a:lnTo>
                  <a:lnTo>
                    <a:pt x="205" y="796"/>
                  </a:lnTo>
                  <a:lnTo>
                    <a:pt x="203" y="797"/>
                  </a:lnTo>
                  <a:lnTo>
                    <a:pt x="203" y="797"/>
                  </a:lnTo>
                  <a:lnTo>
                    <a:pt x="202" y="797"/>
                  </a:lnTo>
                  <a:lnTo>
                    <a:pt x="203" y="798"/>
                  </a:lnTo>
                  <a:lnTo>
                    <a:pt x="203" y="801"/>
                  </a:lnTo>
                  <a:lnTo>
                    <a:pt x="202" y="802"/>
                  </a:lnTo>
                  <a:lnTo>
                    <a:pt x="202" y="805"/>
                  </a:lnTo>
                  <a:lnTo>
                    <a:pt x="202" y="805"/>
                  </a:lnTo>
                  <a:lnTo>
                    <a:pt x="201" y="806"/>
                  </a:lnTo>
                  <a:lnTo>
                    <a:pt x="201" y="807"/>
                  </a:lnTo>
                  <a:lnTo>
                    <a:pt x="201" y="810"/>
                  </a:lnTo>
                  <a:lnTo>
                    <a:pt x="199" y="813"/>
                  </a:lnTo>
                  <a:lnTo>
                    <a:pt x="199" y="814"/>
                  </a:lnTo>
                  <a:lnTo>
                    <a:pt x="202" y="818"/>
                  </a:lnTo>
                  <a:lnTo>
                    <a:pt x="199" y="817"/>
                  </a:lnTo>
                  <a:lnTo>
                    <a:pt x="199" y="818"/>
                  </a:lnTo>
                  <a:lnTo>
                    <a:pt x="198" y="819"/>
                  </a:lnTo>
                  <a:lnTo>
                    <a:pt x="198" y="818"/>
                  </a:lnTo>
                  <a:lnTo>
                    <a:pt x="198" y="819"/>
                  </a:lnTo>
                  <a:lnTo>
                    <a:pt x="198" y="822"/>
                  </a:lnTo>
                  <a:lnTo>
                    <a:pt x="197" y="821"/>
                  </a:lnTo>
                  <a:lnTo>
                    <a:pt x="197" y="822"/>
                  </a:lnTo>
                  <a:lnTo>
                    <a:pt x="198" y="823"/>
                  </a:lnTo>
                  <a:lnTo>
                    <a:pt x="198" y="823"/>
                  </a:lnTo>
                  <a:lnTo>
                    <a:pt x="199" y="823"/>
                  </a:lnTo>
                  <a:lnTo>
                    <a:pt x="199" y="822"/>
                  </a:lnTo>
                  <a:lnTo>
                    <a:pt x="201" y="824"/>
                  </a:lnTo>
                  <a:lnTo>
                    <a:pt x="201" y="826"/>
                  </a:lnTo>
                  <a:lnTo>
                    <a:pt x="201" y="826"/>
                  </a:lnTo>
                  <a:lnTo>
                    <a:pt x="201" y="827"/>
                  </a:lnTo>
                  <a:lnTo>
                    <a:pt x="199" y="827"/>
                  </a:lnTo>
                  <a:lnTo>
                    <a:pt x="199" y="828"/>
                  </a:lnTo>
                  <a:lnTo>
                    <a:pt x="201" y="830"/>
                  </a:lnTo>
                  <a:lnTo>
                    <a:pt x="205" y="831"/>
                  </a:lnTo>
                  <a:lnTo>
                    <a:pt x="203" y="831"/>
                  </a:lnTo>
                  <a:lnTo>
                    <a:pt x="203" y="832"/>
                  </a:lnTo>
                  <a:lnTo>
                    <a:pt x="203" y="834"/>
                  </a:lnTo>
                  <a:lnTo>
                    <a:pt x="203" y="834"/>
                  </a:lnTo>
                  <a:lnTo>
                    <a:pt x="202" y="835"/>
                  </a:lnTo>
                  <a:lnTo>
                    <a:pt x="202" y="835"/>
                  </a:lnTo>
                  <a:lnTo>
                    <a:pt x="202" y="836"/>
                  </a:lnTo>
                  <a:lnTo>
                    <a:pt x="202" y="838"/>
                  </a:lnTo>
                  <a:lnTo>
                    <a:pt x="201" y="838"/>
                  </a:lnTo>
                  <a:lnTo>
                    <a:pt x="201" y="839"/>
                  </a:lnTo>
                  <a:lnTo>
                    <a:pt x="202" y="840"/>
                  </a:lnTo>
                  <a:lnTo>
                    <a:pt x="203" y="840"/>
                  </a:lnTo>
                  <a:lnTo>
                    <a:pt x="203" y="845"/>
                  </a:lnTo>
                  <a:lnTo>
                    <a:pt x="203" y="851"/>
                  </a:lnTo>
                  <a:lnTo>
                    <a:pt x="203" y="855"/>
                  </a:lnTo>
                  <a:lnTo>
                    <a:pt x="205" y="856"/>
                  </a:lnTo>
                  <a:lnTo>
                    <a:pt x="205" y="855"/>
                  </a:lnTo>
                  <a:lnTo>
                    <a:pt x="206" y="855"/>
                  </a:lnTo>
                  <a:lnTo>
                    <a:pt x="206" y="853"/>
                  </a:lnTo>
                  <a:lnTo>
                    <a:pt x="206" y="853"/>
                  </a:lnTo>
                  <a:lnTo>
                    <a:pt x="209" y="856"/>
                  </a:lnTo>
                  <a:lnTo>
                    <a:pt x="209" y="857"/>
                  </a:lnTo>
                  <a:lnTo>
                    <a:pt x="209" y="858"/>
                  </a:lnTo>
                  <a:lnTo>
                    <a:pt x="209" y="861"/>
                  </a:lnTo>
                  <a:lnTo>
                    <a:pt x="210" y="860"/>
                  </a:lnTo>
                  <a:lnTo>
                    <a:pt x="211" y="865"/>
                  </a:lnTo>
                  <a:lnTo>
                    <a:pt x="210" y="865"/>
                  </a:lnTo>
                  <a:lnTo>
                    <a:pt x="210" y="866"/>
                  </a:lnTo>
                  <a:lnTo>
                    <a:pt x="211" y="868"/>
                  </a:lnTo>
                  <a:lnTo>
                    <a:pt x="211" y="868"/>
                  </a:lnTo>
                  <a:lnTo>
                    <a:pt x="211" y="866"/>
                  </a:lnTo>
                  <a:lnTo>
                    <a:pt x="211" y="865"/>
                  </a:lnTo>
                  <a:lnTo>
                    <a:pt x="213" y="866"/>
                  </a:lnTo>
                  <a:lnTo>
                    <a:pt x="215" y="868"/>
                  </a:lnTo>
                  <a:lnTo>
                    <a:pt x="216" y="868"/>
                  </a:lnTo>
                  <a:lnTo>
                    <a:pt x="218" y="869"/>
                  </a:lnTo>
                  <a:lnTo>
                    <a:pt x="219" y="872"/>
                  </a:lnTo>
                  <a:lnTo>
                    <a:pt x="218" y="873"/>
                  </a:lnTo>
                  <a:lnTo>
                    <a:pt x="218" y="872"/>
                  </a:lnTo>
                  <a:lnTo>
                    <a:pt x="218" y="872"/>
                  </a:lnTo>
                  <a:lnTo>
                    <a:pt x="215" y="872"/>
                  </a:lnTo>
                  <a:lnTo>
                    <a:pt x="215" y="873"/>
                  </a:lnTo>
                  <a:lnTo>
                    <a:pt x="216" y="873"/>
                  </a:lnTo>
                  <a:lnTo>
                    <a:pt x="216" y="874"/>
                  </a:lnTo>
                  <a:lnTo>
                    <a:pt x="218" y="875"/>
                  </a:lnTo>
                  <a:lnTo>
                    <a:pt x="218" y="875"/>
                  </a:lnTo>
                  <a:lnTo>
                    <a:pt x="219" y="875"/>
                  </a:lnTo>
                  <a:lnTo>
                    <a:pt x="220" y="877"/>
                  </a:lnTo>
                  <a:lnTo>
                    <a:pt x="223" y="878"/>
                  </a:lnTo>
                  <a:lnTo>
                    <a:pt x="224" y="877"/>
                  </a:lnTo>
                  <a:lnTo>
                    <a:pt x="227" y="881"/>
                  </a:lnTo>
                  <a:lnTo>
                    <a:pt x="230" y="882"/>
                  </a:lnTo>
                  <a:lnTo>
                    <a:pt x="233" y="883"/>
                  </a:lnTo>
                  <a:lnTo>
                    <a:pt x="236" y="885"/>
                  </a:lnTo>
                  <a:lnTo>
                    <a:pt x="239" y="886"/>
                  </a:lnTo>
                  <a:lnTo>
                    <a:pt x="241" y="887"/>
                  </a:lnTo>
                  <a:lnTo>
                    <a:pt x="241" y="889"/>
                  </a:lnTo>
                  <a:lnTo>
                    <a:pt x="241" y="889"/>
                  </a:lnTo>
                  <a:lnTo>
                    <a:pt x="241" y="890"/>
                  </a:lnTo>
                  <a:lnTo>
                    <a:pt x="241" y="891"/>
                  </a:lnTo>
                  <a:lnTo>
                    <a:pt x="243" y="891"/>
                  </a:lnTo>
                  <a:lnTo>
                    <a:pt x="244" y="891"/>
                  </a:lnTo>
                  <a:lnTo>
                    <a:pt x="245" y="890"/>
                  </a:lnTo>
                  <a:lnTo>
                    <a:pt x="247" y="891"/>
                  </a:lnTo>
                  <a:lnTo>
                    <a:pt x="248" y="894"/>
                  </a:lnTo>
                  <a:lnTo>
                    <a:pt x="250" y="894"/>
                  </a:lnTo>
                  <a:lnTo>
                    <a:pt x="252" y="894"/>
                  </a:lnTo>
                  <a:lnTo>
                    <a:pt x="252" y="895"/>
                  </a:lnTo>
                  <a:lnTo>
                    <a:pt x="253" y="896"/>
                  </a:lnTo>
                  <a:lnTo>
                    <a:pt x="253" y="898"/>
                  </a:lnTo>
                  <a:lnTo>
                    <a:pt x="254" y="898"/>
                  </a:lnTo>
                  <a:lnTo>
                    <a:pt x="256" y="899"/>
                  </a:lnTo>
                  <a:lnTo>
                    <a:pt x="258" y="899"/>
                  </a:lnTo>
                  <a:lnTo>
                    <a:pt x="260" y="899"/>
                  </a:lnTo>
                  <a:lnTo>
                    <a:pt x="262" y="900"/>
                  </a:lnTo>
                  <a:lnTo>
                    <a:pt x="265" y="902"/>
                  </a:lnTo>
                  <a:lnTo>
                    <a:pt x="266" y="902"/>
                  </a:lnTo>
                  <a:lnTo>
                    <a:pt x="270" y="902"/>
                  </a:lnTo>
                  <a:lnTo>
                    <a:pt x="269" y="903"/>
                  </a:lnTo>
                  <a:lnTo>
                    <a:pt x="271" y="904"/>
                  </a:lnTo>
                  <a:lnTo>
                    <a:pt x="274" y="906"/>
                  </a:lnTo>
                  <a:lnTo>
                    <a:pt x="277" y="906"/>
                  </a:lnTo>
                  <a:lnTo>
                    <a:pt x="278" y="907"/>
                  </a:lnTo>
                  <a:lnTo>
                    <a:pt x="279" y="907"/>
                  </a:lnTo>
                  <a:lnTo>
                    <a:pt x="278" y="908"/>
                  </a:lnTo>
                  <a:lnTo>
                    <a:pt x="278" y="908"/>
                  </a:lnTo>
                  <a:lnTo>
                    <a:pt x="277" y="910"/>
                  </a:lnTo>
                  <a:lnTo>
                    <a:pt x="278" y="910"/>
                  </a:lnTo>
                  <a:lnTo>
                    <a:pt x="278" y="910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78" y="911"/>
                  </a:lnTo>
                  <a:lnTo>
                    <a:pt x="281" y="912"/>
                  </a:lnTo>
                  <a:lnTo>
                    <a:pt x="283" y="911"/>
                  </a:lnTo>
                  <a:lnTo>
                    <a:pt x="286" y="910"/>
                  </a:lnTo>
                  <a:lnTo>
                    <a:pt x="288" y="908"/>
                  </a:lnTo>
                  <a:lnTo>
                    <a:pt x="291" y="907"/>
                  </a:lnTo>
                  <a:lnTo>
                    <a:pt x="294" y="907"/>
                  </a:lnTo>
                  <a:lnTo>
                    <a:pt x="296" y="907"/>
                  </a:lnTo>
                  <a:lnTo>
                    <a:pt x="298" y="907"/>
                  </a:lnTo>
                  <a:lnTo>
                    <a:pt x="300" y="908"/>
                  </a:lnTo>
                  <a:lnTo>
                    <a:pt x="302" y="908"/>
                  </a:lnTo>
                  <a:lnTo>
                    <a:pt x="303" y="908"/>
                  </a:lnTo>
                  <a:lnTo>
                    <a:pt x="304" y="908"/>
                  </a:lnTo>
                  <a:lnTo>
                    <a:pt x="302" y="907"/>
                  </a:lnTo>
                  <a:lnTo>
                    <a:pt x="308" y="907"/>
                  </a:lnTo>
                  <a:lnTo>
                    <a:pt x="308" y="908"/>
                  </a:lnTo>
                  <a:lnTo>
                    <a:pt x="309" y="908"/>
                  </a:lnTo>
                  <a:lnTo>
                    <a:pt x="312" y="908"/>
                  </a:lnTo>
                  <a:lnTo>
                    <a:pt x="316" y="908"/>
                  </a:lnTo>
                  <a:lnTo>
                    <a:pt x="319" y="908"/>
                  </a:lnTo>
                  <a:lnTo>
                    <a:pt x="320" y="907"/>
                  </a:lnTo>
                  <a:lnTo>
                    <a:pt x="321" y="907"/>
                  </a:lnTo>
                  <a:lnTo>
                    <a:pt x="322" y="907"/>
                  </a:lnTo>
                  <a:lnTo>
                    <a:pt x="325" y="907"/>
                  </a:lnTo>
                  <a:lnTo>
                    <a:pt x="326" y="906"/>
                  </a:lnTo>
                  <a:lnTo>
                    <a:pt x="328" y="904"/>
                  </a:lnTo>
                  <a:lnTo>
                    <a:pt x="328" y="906"/>
                  </a:lnTo>
                  <a:lnTo>
                    <a:pt x="334" y="902"/>
                  </a:lnTo>
                  <a:lnTo>
                    <a:pt x="342" y="899"/>
                  </a:lnTo>
                  <a:lnTo>
                    <a:pt x="350" y="896"/>
                  </a:lnTo>
                  <a:lnTo>
                    <a:pt x="351" y="896"/>
                  </a:lnTo>
                  <a:lnTo>
                    <a:pt x="353" y="896"/>
                  </a:lnTo>
                  <a:lnTo>
                    <a:pt x="355" y="895"/>
                  </a:lnTo>
                  <a:lnTo>
                    <a:pt x="357" y="894"/>
                  </a:lnTo>
                  <a:lnTo>
                    <a:pt x="357" y="894"/>
                  </a:lnTo>
                  <a:lnTo>
                    <a:pt x="357" y="895"/>
                  </a:lnTo>
                  <a:lnTo>
                    <a:pt x="358" y="894"/>
                  </a:lnTo>
                  <a:lnTo>
                    <a:pt x="360" y="893"/>
                  </a:lnTo>
                  <a:lnTo>
                    <a:pt x="363" y="891"/>
                  </a:lnTo>
                  <a:lnTo>
                    <a:pt x="364" y="890"/>
                  </a:lnTo>
                  <a:lnTo>
                    <a:pt x="367" y="889"/>
                  </a:lnTo>
                  <a:lnTo>
                    <a:pt x="368" y="887"/>
                  </a:lnTo>
                  <a:lnTo>
                    <a:pt x="368" y="887"/>
                  </a:lnTo>
                  <a:lnTo>
                    <a:pt x="370" y="886"/>
                  </a:lnTo>
                  <a:lnTo>
                    <a:pt x="370" y="885"/>
                  </a:lnTo>
                  <a:lnTo>
                    <a:pt x="371" y="883"/>
                  </a:lnTo>
                  <a:lnTo>
                    <a:pt x="372" y="882"/>
                  </a:lnTo>
                  <a:lnTo>
                    <a:pt x="375" y="882"/>
                  </a:lnTo>
                  <a:lnTo>
                    <a:pt x="376" y="878"/>
                  </a:lnTo>
                  <a:lnTo>
                    <a:pt x="377" y="875"/>
                  </a:lnTo>
                  <a:lnTo>
                    <a:pt x="380" y="872"/>
                  </a:lnTo>
                  <a:lnTo>
                    <a:pt x="383" y="868"/>
                  </a:lnTo>
                  <a:lnTo>
                    <a:pt x="384" y="868"/>
                  </a:lnTo>
                  <a:lnTo>
                    <a:pt x="387" y="865"/>
                  </a:lnTo>
                  <a:lnTo>
                    <a:pt x="391" y="861"/>
                  </a:lnTo>
                  <a:lnTo>
                    <a:pt x="391" y="856"/>
                  </a:lnTo>
                  <a:lnTo>
                    <a:pt x="391" y="851"/>
                  </a:lnTo>
                  <a:lnTo>
                    <a:pt x="389" y="836"/>
                  </a:lnTo>
                  <a:lnTo>
                    <a:pt x="391" y="823"/>
                  </a:lnTo>
                  <a:lnTo>
                    <a:pt x="393" y="813"/>
                  </a:lnTo>
                  <a:lnTo>
                    <a:pt x="401" y="801"/>
                  </a:lnTo>
                  <a:lnTo>
                    <a:pt x="401" y="801"/>
                  </a:lnTo>
                  <a:lnTo>
                    <a:pt x="402" y="800"/>
                  </a:lnTo>
                  <a:lnTo>
                    <a:pt x="405" y="798"/>
                  </a:lnTo>
                  <a:lnTo>
                    <a:pt x="406" y="796"/>
                  </a:lnTo>
                  <a:lnTo>
                    <a:pt x="409" y="794"/>
                  </a:lnTo>
                  <a:lnTo>
                    <a:pt x="411" y="794"/>
                  </a:lnTo>
                  <a:lnTo>
                    <a:pt x="413" y="794"/>
                  </a:lnTo>
                  <a:lnTo>
                    <a:pt x="414" y="794"/>
                  </a:lnTo>
                  <a:lnTo>
                    <a:pt x="415" y="796"/>
                  </a:lnTo>
                  <a:lnTo>
                    <a:pt x="415" y="798"/>
                  </a:lnTo>
                  <a:lnTo>
                    <a:pt x="417" y="802"/>
                  </a:lnTo>
                  <a:lnTo>
                    <a:pt x="415" y="806"/>
                  </a:lnTo>
                  <a:lnTo>
                    <a:pt x="415" y="813"/>
                  </a:lnTo>
                  <a:lnTo>
                    <a:pt x="415" y="819"/>
                  </a:lnTo>
                  <a:lnTo>
                    <a:pt x="413" y="822"/>
                  </a:lnTo>
                  <a:lnTo>
                    <a:pt x="410" y="824"/>
                  </a:lnTo>
                  <a:lnTo>
                    <a:pt x="410" y="830"/>
                  </a:lnTo>
                  <a:lnTo>
                    <a:pt x="413" y="830"/>
                  </a:lnTo>
                  <a:lnTo>
                    <a:pt x="411" y="832"/>
                  </a:lnTo>
                  <a:lnTo>
                    <a:pt x="411" y="835"/>
                  </a:lnTo>
                  <a:lnTo>
                    <a:pt x="411" y="838"/>
                  </a:lnTo>
                  <a:lnTo>
                    <a:pt x="411" y="838"/>
                  </a:lnTo>
                  <a:lnTo>
                    <a:pt x="413" y="838"/>
                  </a:lnTo>
                  <a:lnTo>
                    <a:pt x="414" y="838"/>
                  </a:lnTo>
                  <a:lnTo>
                    <a:pt x="414" y="839"/>
                  </a:lnTo>
                  <a:lnTo>
                    <a:pt x="414" y="841"/>
                  </a:lnTo>
                  <a:lnTo>
                    <a:pt x="414" y="843"/>
                  </a:lnTo>
                  <a:lnTo>
                    <a:pt x="414" y="843"/>
                  </a:lnTo>
                  <a:lnTo>
                    <a:pt x="414" y="844"/>
                  </a:lnTo>
                  <a:lnTo>
                    <a:pt x="414" y="847"/>
                  </a:lnTo>
                  <a:lnTo>
                    <a:pt x="413" y="847"/>
                  </a:lnTo>
                  <a:lnTo>
                    <a:pt x="413" y="845"/>
                  </a:lnTo>
                  <a:lnTo>
                    <a:pt x="413" y="844"/>
                  </a:lnTo>
                  <a:lnTo>
                    <a:pt x="411" y="844"/>
                  </a:lnTo>
                  <a:lnTo>
                    <a:pt x="411" y="845"/>
                  </a:lnTo>
                  <a:lnTo>
                    <a:pt x="413" y="847"/>
                  </a:lnTo>
                  <a:lnTo>
                    <a:pt x="413" y="848"/>
                  </a:lnTo>
                  <a:lnTo>
                    <a:pt x="414" y="848"/>
                  </a:lnTo>
                  <a:lnTo>
                    <a:pt x="413" y="848"/>
                  </a:lnTo>
                  <a:lnTo>
                    <a:pt x="413" y="849"/>
                  </a:lnTo>
                  <a:lnTo>
                    <a:pt x="411" y="851"/>
                  </a:lnTo>
                  <a:lnTo>
                    <a:pt x="411" y="852"/>
                  </a:lnTo>
                  <a:lnTo>
                    <a:pt x="413" y="852"/>
                  </a:lnTo>
                  <a:lnTo>
                    <a:pt x="413" y="852"/>
                  </a:lnTo>
                  <a:lnTo>
                    <a:pt x="413" y="851"/>
                  </a:lnTo>
                  <a:lnTo>
                    <a:pt x="414" y="853"/>
                  </a:lnTo>
                  <a:lnTo>
                    <a:pt x="415" y="856"/>
                  </a:lnTo>
                  <a:lnTo>
                    <a:pt x="415" y="857"/>
                  </a:lnTo>
                  <a:lnTo>
                    <a:pt x="415" y="860"/>
                  </a:lnTo>
                  <a:lnTo>
                    <a:pt x="415" y="861"/>
                  </a:lnTo>
                  <a:lnTo>
                    <a:pt x="415" y="861"/>
                  </a:lnTo>
                  <a:lnTo>
                    <a:pt x="414" y="862"/>
                  </a:lnTo>
                  <a:lnTo>
                    <a:pt x="413" y="862"/>
                  </a:lnTo>
                  <a:lnTo>
                    <a:pt x="414" y="864"/>
                  </a:lnTo>
                  <a:lnTo>
                    <a:pt x="415" y="864"/>
                  </a:lnTo>
                  <a:lnTo>
                    <a:pt x="415" y="865"/>
                  </a:lnTo>
                  <a:lnTo>
                    <a:pt x="417" y="865"/>
                  </a:lnTo>
                  <a:lnTo>
                    <a:pt x="417" y="868"/>
                  </a:lnTo>
                  <a:lnTo>
                    <a:pt x="418" y="870"/>
                  </a:lnTo>
                  <a:lnTo>
                    <a:pt x="419" y="872"/>
                  </a:lnTo>
                  <a:lnTo>
                    <a:pt x="421" y="874"/>
                  </a:lnTo>
                  <a:lnTo>
                    <a:pt x="422" y="875"/>
                  </a:lnTo>
                  <a:lnTo>
                    <a:pt x="422" y="878"/>
                  </a:lnTo>
                  <a:lnTo>
                    <a:pt x="422" y="878"/>
                  </a:lnTo>
                  <a:lnTo>
                    <a:pt x="421" y="877"/>
                  </a:lnTo>
                  <a:lnTo>
                    <a:pt x="421" y="875"/>
                  </a:lnTo>
                  <a:lnTo>
                    <a:pt x="419" y="875"/>
                  </a:lnTo>
                  <a:lnTo>
                    <a:pt x="422" y="879"/>
                  </a:lnTo>
                  <a:lnTo>
                    <a:pt x="421" y="878"/>
                  </a:lnTo>
                  <a:lnTo>
                    <a:pt x="419" y="878"/>
                  </a:lnTo>
                  <a:lnTo>
                    <a:pt x="418" y="878"/>
                  </a:lnTo>
                  <a:lnTo>
                    <a:pt x="422" y="883"/>
                  </a:lnTo>
                  <a:lnTo>
                    <a:pt x="426" y="886"/>
                  </a:lnTo>
                  <a:lnTo>
                    <a:pt x="431" y="891"/>
                  </a:lnTo>
                  <a:lnTo>
                    <a:pt x="430" y="893"/>
                  </a:lnTo>
                  <a:lnTo>
                    <a:pt x="431" y="894"/>
                  </a:lnTo>
                  <a:lnTo>
                    <a:pt x="432" y="895"/>
                  </a:lnTo>
                  <a:lnTo>
                    <a:pt x="434" y="898"/>
                  </a:lnTo>
                  <a:lnTo>
                    <a:pt x="434" y="896"/>
                  </a:lnTo>
                  <a:lnTo>
                    <a:pt x="434" y="896"/>
                  </a:lnTo>
                  <a:lnTo>
                    <a:pt x="434" y="895"/>
                  </a:lnTo>
                  <a:lnTo>
                    <a:pt x="435" y="896"/>
                  </a:lnTo>
                  <a:lnTo>
                    <a:pt x="435" y="896"/>
                  </a:lnTo>
                  <a:lnTo>
                    <a:pt x="436" y="896"/>
                  </a:lnTo>
                  <a:lnTo>
                    <a:pt x="436" y="898"/>
                  </a:lnTo>
                  <a:lnTo>
                    <a:pt x="436" y="899"/>
                  </a:lnTo>
                  <a:lnTo>
                    <a:pt x="435" y="899"/>
                  </a:lnTo>
                  <a:lnTo>
                    <a:pt x="436" y="899"/>
                  </a:lnTo>
                  <a:lnTo>
                    <a:pt x="436" y="900"/>
                  </a:lnTo>
                  <a:lnTo>
                    <a:pt x="435" y="900"/>
                  </a:lnTo>
                  <a:lnTo>
                    <a:pt x="438" y="902"/>
                  </a:lnTo>
                  <a:lnTo>
                    <a:pt x="439" y="902"/>
                  </a:lnTo>
                  <a:lnTo>
                    <a:pt x="440" y="902"/>
                  </a:lnTo>
                  <a:lnTo>
                    <a:pt x="443" y="902"/>
                  </a:lnTo>
                  <a:lnTo>
                    <a:pt x="444" y="904"/>
                  </a:lnTo>
                  <a:lnTo>
                    <a:pt x="446" y="906"/>
                  </a:lnTo>
                  <a:lnTo>
                    <a:pt x="448" y="907"/>
                  </a:lnTo>
                  <a:lnTo>
                    <a:pt x="451" y="908"/>
                  </a:lnTo>
                  <a:lnTo>
                    <a:pt x="451" y="908"/>
                  </a:lnTo>
                  <a:lnTo>
                    <a:pt x="451" y="910"/>
                  </a:lnTo>
                  <a:lnTo>
                    <a:pt x="451" y="911"/>
                  </a:lnTo>
                  <a:lnTo>
                    <a:pt x="452" y="912"/>
                  </a:lnTo>
                  <a:lnTo>
                    <a:pt x="453" y="913"/>
                  </a:lnTo>
                  <a:lnTo>
                    <a:pt x="455" y="912"/>
                  </a:lnTo>
                  <a:lnTo>
                    <a:pt x="457" y="912"/>
                  </a:lnTo>
                  <a:lnTo>
                    <a:pt x="459" y="913"/>
                  </a:lnTo>
                  <a:lnTo>
                    <a:pt x="460" y="915"/>
                  </a:lnTo>
                  <a:lnTo>
                    <a:pt x="461" y="916"/>
                  </a:lnTo>
                  <a:lnTo>
                    <a:pt x="464" y="917"/>
                  </a:lnTo>
                  <a:lnTo>
                    <a:pt x="466" y="919"/>
                  </a:lnTo>
                  <a:lnTo>
                    <a:pt x="466" y="917"/>
                  </a:lnTo>
                  <a:lnTo>
                    <a:pt x="468" y="917"/>
                  </a:lnTo>
                  <a:lnTo>
                    <a:pt x="469" y="917"/>
                  </a:lnTo>
                  <a:lnTo>
                    <a:pt x="469" y="917"/>
                  </a:lnTo>
                  <a:lnTo>
                    <a:pt x="473" y="919"/>
                  </a:lnTo>
                  <a:lnTo>
                    <a:pt x="476" y="920"/>
                  </a:lnTo>
                  <a:lnTo>
                    <a:pt x="478" y="921"/>
                  </a:lnTo>
                  <a:lnTo>
                    <a:pt x="482" y="923"/>
                  </a:lnTo>
                  <a:lnTo>
                    <a:pt x="486" y="924"/>
                  </a:lnTo>
                  <a:lnTo>
                    <a:pt x="485" y="924"/>
                  </a:lnTo>
                  <a:lnTo>
                    <a:pt x="486" y="925"/>
                  </a:lnTo>
                  <a:lnTo>
                    <a:pt x="489" y="927"/>
                  </a:lnTo>
                  <a:lnTo>
                    <a:pt x="491" y="927"/>
                  </a:lnTo>
                  <a:lnTo>
                    <a:pt x="493" y="925"/>
                  </a:lnTo>
                  <a:lnTo>
                    <a:pt x="493" y="927"/>
                  </a:lnTo>
                  <a:lnTo>
                    <a:pt x="493" y="928"/>
                  </a:lnTo>
                  <a:lnTo>
                    <a:pt x="494" y="929"/>
                  </a:lnTo>
                  <a:lnTo>
                    <a:pt x="493" y="929"/>
                  </a:lnTo>
                  <a:lnTo>
                    <a:pt x="494" y="929"/>
                  </a:lnTo>
                  <a:lnTo>
                    <a:pt x="497" y="929"/>
                  </a:lnTo>
                  <a:lnTo>
                    <a:pt x="498" y="929"/>
                  </a:lnTo>
                  <a:lnTo>
                    <a:pt x="499" y="930"/>
                  </a:lnTo>
                  <a:lnTo>
                    <a:pt x="501" y="930"/>
                  </a:lnTo>
                  <a:lnTo>
                    <a:pt x="502" y="932"/>
                  </a:lnTo>
                  <a:lnTo>
                    <a:pt x="503" y="932"/>
                  </a:lnTo>
                  <a:lnTo>
                    <a:pt x="504" y="933"/>
                  </a:lnTo>
                  <a:lnTo>
                    <a:pt x="507" y="933"/>
                  </a:lnTo>
                  <a:lnTo>
                    <a:pt x="508" y="934"/>
                  </a:lnTo>
                  <a:lnTo>
                    <a:pt x="512" y="932"/>
                  </a:lnTo>
                  <a:lnTo>
                    <a:pt x="511" y="934"/>
                  </a:lnTo>
                  <a:lnTo>
                    <a:pt x="512" y="934"/>
                  </a:lnTo>
                  <a:lnTo>
                    <a:pt x="512" y="936"/>
                  </a:lnTo>
                  <a:lnTo>
                    <a:pt x="512" y="936"/>
                  </a:lnTo>
                  <a:lnTo>
                    <a:pt x="512" y="936"/>
                  </a:lnTo>
                  <a:lnTo>
                    <a:pt x="515" y="936"/>
                  </a:lnTo>
                  <a:lnTo>
                    <a:pt x="514" y="937"/>
                  </a:lnTo>
                  <a:lnTo>
                    <a:pt x="515" y="937"/>
                  </a:lnTo>
                  <a:lnTo>
                    <a:pt x="516" y="937"/>
                  </a:lnTo>
                  <a:lnTo>
                    <a:pt x="516" y="936"/>
                  </a:lnTo>
                  <a:lnTo>
                    <a:pt x="516" y="936"/>
                  </a:lnTo>
                  <a:lnTo>
                    <a:pt x="516" y="934"/>
                  </a:lnTo>
                  <a:lnTo>
                    <a:pt x="518" y="933"/>
                  </a:lnTo>
                  <a:lnTo>
                    <a:pt x="519" y="933"/>
                  </a:lnTo>
                  <a:lnTo>
                    <a:pt x="519" y="934"/>
                  </a:lnTo>
                  <a:lnTo>
                    <a:pt x="520" y="934"/>
                  </a:lnTo>
                  <a:lnTo>
                    <a:pt x="520" y="936"/>
                  </a:lnTo>
                  <a:lnTo>
                    <a:pt x="521" y="936"/>
                  </a:lnTo>
                  <a:lnTo>
                    <a:pt x="523" y="934"/>
                  </a:lnTo>
                  <a:lnTo>
                    <a:pt x="524" y="932"/>
                  </a:lnTo>
                  <a:lnTo>
                    <a:pt x="524" y="933"/>
                  </a:lnTo>
                  <a:lnTo>
                    <a:pt x="525" y="932"/>
                  </a:lnTo>
                  <a:lnTo>
                    <a:pt x="527" y="933"/>
                  </a:lnTo>
                  <a:lnTo>
                    <a:pt x="527" y="933"/>
                  </a:lnTo>
                  <a:lnTo>
                    <a:pt x="527" y="934"/>
                  </a:lnTo>
                  <a:lnTo>
                    <a:pt x="528" y="934"/>
                  </a:lnTo>
                  <a:lnTo>
                    <a:pt x="528" y="936"/>
                  </a:lnTo>
                  <a:lnTo>
                    <a:pt x="531" y="934"/>
                  </a:lnTo>
                  <a:lnTo>
                    <a:pt x="531" y="937"/>
                  </a:lnTo>
                  <a:lnTo>
                    <a:pt x="532" y="936"/>
                  </a:lnTo>
                  <a:lnTo>
                    <a:pt x="532" y="936"/>
                  </a:lnTo>
                  <a:lnTo>
                    <a:pt x="532" y="934"/>
                  </a:lnTo>
                  <a:lnTo>
                    <a:pt x="537" y="936"/>
                  </a:lnTo>
                  <a:lnTo>
                    <a:pt x="541" y="937"/>
                  </a:lnTo>
                  <a:lnTo>
                    <a:pt x="545" y="937"/>
                  </a:lnTo>
                  <a:lnTo>
                    <a:pt x="546" y="937"/>
                  </a:lnTo>
                  <a:lnTo>
                    <a:pt x="546" y="936"/>
                  </a:lnTo>
                  <a:lnTo>
                    <a:pt x="545" y="936"/>
                  </a:lnTo>
                  <a:lnTo>
                    <a:pt x="545" y="934"/>
                  </a:lnTo>
                  <a:lnTo>
                    <a:pt x="546" y="933"/>
                  </a:lnTo>
                  <a:lnTo>
                    <a:pt x="549" y="933"/>
                  </a:lnTo>
                  <a:lnTo>
                    <a:pt x="550" y="934"/>
                  </a:lnTo>
                  <a:lnTo>
                    <a:pt x="552" y="936"/>
                  </a:lnTo>
                  <a:lnTo>
                    <a:pt x="550" y="933"/>
                  </a:lnTo>
                  <a:lnTo>
                    <a:pt x="555" y="933"/>
                  </a:lnTo>
                  <a:lnTo>
                    <a:pt x="555" y="934"/>
                  </a:lnTo>
                  <a:lnTo>
                    <a:pt x="559" y="934"/>
                  </a:lnTo>
                  <a:lnTo>
                    <a:pt x="559" y="933"/>
                  </a:lnTo>
                  <a:lnTo>
                    <a:pt x="559" y="933"/>
                  </a:lnTo>
                  <a:lnTo>
                    <a:pt x="558" y="933"/>
                  </a:lnTo>
                  <a:lnTo>
                    <a:pt x="557" y="933"/>
                  </a:lnTo>
                  <a:lnTo>
                    <a:pt x="559" y="932"/>
                  </a:lnTo>
                  <a:lnTo>
                    <a:pt x="561" y="930"/>
                  </a:lnTo>
                  <a:lnTo>
                    <a:pt x="563" y="929"/>
                  </a:lnTo>
                  <a:lnTo>
                    <a:pt x="565" y="929"/>
                  </a:lnTo>
                  <a:lnTo>
                    <a:pt x="567" y="929"/>
                  </a:lnTo>
                  <a:lnTo>
                    <a:pt x="567" y="930"/>
                  </a:lnTo>
                  <a:lnTo>
                    <a:pt x="567" y="930"/>
                  </a:lnTo>
                  <a:lnTo>
                    <a:pt x="566" y="930"/>
                  </a:lnTo>
                  <a:lnTo>
                    <a:pt x="566" y="932"/>
                  </a:lnTo>
                  <a:lnTo>
                    <a:pt x="566" y="932"/>
                  </a:lnTo>
                  <a:lnTo>
                    <a:pt x="566" y="933"/>
                  </a:lnTo>
                  <a:lnTo>
                    <a:pt x="567" y="932"/>
                  </a:lnTo>
                  <a:lnTo>
                    <a:pt x="569" y="932"/>
                  </a:lnTo>
                  <a:lnTo>
                    <a:pt x="570" y="932"/>
                  </a:lnTo>
                  <a:lnTo>
                    <a:pt x="570" y="932"/>
                  </a:lnTo>
                  <a:lnTo>
                    <a:pt x="571" y="930"/>
                  </a:lnTo>
                  <a:lnTo>
                    <a:pt x="573" y="930"/>
                  </a:lnTo>
                  <a:lnTo>
                    <a:pt x="574" y="929"/>
                  </a:lnTo>
                  <a:lnTo>
                    <a:pt x="574" y="929"/>
                  </a:lnTo>
                  <a:lnTo>
                    <a:pt x="575" y="927"/>
                  </a:lnTo>
                  <a:lnTo>
                    <a:pt x="579" y="927"/>
                  </a:lnTo>
                  <a:lnTo>
                    <a:pt x="582" y="925"/>
                  </a:lnTo>
                  <a:lnTo>
                    <a:pt x="584" y="924"/>
                  </a:lnTo>
                  <a:lnTo>
                    <a:pt x="586" y="923"/>
                  </a:lnTo>
                  <a:lnTo>
                    <a:pt x="588" y="920"/>
                  </a:lnTo>
                  <a:lnTo>
                    <a:pt x="591" y="920"/>
                  </a:lnTo>
                  <a:lnTo>
                    <a:pt x="591" y="920"/>
                  </a:lnTo>
                  <a:lnTo>
                    <a:pt x="592" y="920"/>
                  </a:lnTo>
                  <a:lnTo>
                    <a:pt x="593" y="920"/>
                  </a:lnTo>
                  <a:lnTo>
                    <a:pt x="593" y="921"/>
                  </a:lnTo>
                  <a:lnTo>
                    <a:pt x="595" y="920"/>
                  </a:lnTo>
                  <a:lnTo>
                    <a:pt x="595" y="920"/>
                  </a:lnTo>
                  <a:lnTo>
                    <a:pt x="595" y="919"/>
                  </a:lnTo>
                  <a:lnTo>
                    <a:pt x="596" y="917"/>
                  </a:lnTo>
                  <a:lnTo>
                    <a:pt x="599" y="919"/>
                  </a:lnTo>
                  <a:lnTo>
                    <a:pt x="600" y="916"/>
                  </a:lnTo>
                  <a:lnTo>
                    <a:pt x="601" y="916"/>
                  </a:lnTo>
                  <a:lnTo>
                    <a:pt x="603" y="916"/>
                  </a:lnTo>
                  <a:lnTo>
                    <a:pt x="604" y="916"/>
                  </a:lnTo>
                  <a:lnTo>
                    <a:pt x="605" y="916"/>
                  </a:lnTo>
                  <a:lnTo>
                    <a:pt x="607" y="915"/>
                  </a:lnTo>
                  <a:lnTo>
                    <a:pt x="608" y="913"/>
                  </a:lnTo>
                  <a:lnTo>
                    <a:pt x="609" y="912"/>
                  </a:lnTo>
                  <a:lnTo>
                    <a:pt x="610" y="912"/>
                  </a:lnTo>
                  <a:lnTo>
                    <a:pt x="613" y="911"/>
                  </a:lnTo>
                  <a:lnTo>
                    <a:pt x="614" y="910"/>
                  </a:lnTo>
                  <a:lnTo>
                    <a:pt x="616" y="907"/>
                  </a:lnTo>
                  <a:lnTo>
                    <a:pt x="617" y="908"/>
                  </a:lnTo>
                  <a:lnTo>
                    <a:pt x="618" y="907"/>
                  </a:lnTo>
                  <a:lnTo>
                    <a:pt x="621" y="906"/>
                  </a:lnTo>
                  <a:lnTo>
                    <a:pt x="622" y="904"/>
                  </a:lnTo>
                  <a:lnTo>
                    <a:pt x="624" y="903"/>
                  </a:lnTo>
                  <a:lnTo>
                    <a:pt x="625" y="903"/>
                  </a:lnTo>
                  <a:lnTo>
                    <a:pt x="625" y="904"/>
                  </a:lnTo>
                  <a:lnTo>
                    <a:pt x="625" y="904"/>
                  </a:lnTo>
                  <a:lnTo>
                    <a:pt x="625" y="906"/>
                  </a:lnTo>
                  <a:lnTo>
                    <a:pt x="626" y="904"/>
                  </a:lnTo>
                  <a:lnTo>
                    <a:pt x="626" y="906"/>
                  </a:lnTo>
                  <a:lnTo>
                    <a:pt x="627" y="906"/>
                  </a:lnTo>
                  <a:lnTo>
                    <a:pt x="627" y="907"/>
                  </a:lnTo>
                  <a:lnTo>
                    <a:pt x="627" y="906"/>
                  </a:lnTo>
                  <a:lnTo>
                    <a:pt x="629" y="904"/>
                  </a:lnTo>
                  <a:lnTo>
                    <a:pt x="630" y="903"/>
                  </a:lnTo>
                  <a:lnTo>
                    <a:pt x="630" y="900"/>
                  </a:lnTo>
                  <a:lnTo>
                    <a:pt x="630" y="898"/>
                  </a:lnTo>
                  <a:lnTo>
                    <a:pt x="630" y="895"/>
                  </a:lnTo>
                  <a:lnTo>
                    <a:pt x="630" y="894"/>
                  </a:lnTo>
                  <a:lnTo>
                    <a:pt x="631" y="893"/>
                  </a:lnTo>
                  <a:lnTo>
                    <a:pt x="633" y="890"/>
                  </a:lnTo>
                  <a:lnTo>
                    <a:pt x="634" y="889"/>
                  </a:lnTo>
                  <a:lnTo>
                    <a:pt x="635" y="887"/>
                  </a:lnTo>
                  <a:lnTo>
                    <a:pt x="637" y="887"/>
                  </a:lnTo>
                  <a:lnTo>
                    <a:pt x="638" y="886"/>
                  </a:lnTo>
                  <a:lnTo>
                    <a:pt x="637" y="885"/>
                  </a:lnTo>
                  <a:lnTo>
                    <a:pt x="635" y="887"/>
                  </a:lnTo>
                  <a:lnTo>
                    <a:pt x="638" y="882"/>
                  </a:lnTo>
                  <a:lnTo>
                    <a:pt x="639" y="882"/>
                  </a:lnTo>
                  <a:lnTo>
                    <a:pt x="641" y="881"/>
                  </a:lnTo>
                  <a:lnTo>
                    <a:pt x="643" y="878"/>
                  </a:lnTo>
                  <a:lnTo>
                    <a:pt x="645" y="875"/>
                  </a:lnTo>
                  <a:lnTo>
                    <a:pt x="645" y="872"/>
                  </a:lnTo>
                  <a:lnTo>
                    <a:pt x="646" y="872"/>
                  </a:lnTo>
                  <a:lnTo>
                    <a:pt x="646" y="870"/>
                  </a:lnTo>
                  <a:lnTo>
                    <a:pt x="647" y="869"/>
                  </a:lnTo>
                  <a:lnTo>
                    <a:pt x="647" y="868"/>
                  </a:lnTo>
                  <a:lnTo>
                    <a:pt x="647" y="865"/>
                  </a:lnTo>
                  <a:lnTo>
                    <a:pt x="647" y="866"/>
                  </a:lnTo>
                  <a:lnTo>
                    <a:pt x="648" y="860"/>
                  </a:lnTo>
                  <a:lnTo>
                    <a:pt x="651" y="852"/>
                  </a:lnTo>
                  <a:lnTo>
                    <a:pt x="652" y="844"/>
                  </a:lnTo>
                  <a:lnTo>
                    <a:pt x="654" y="844"/>
                  </a:lnTo>
                  <a:lnTo>
                    <a:pt x="655" y="843"/>
                  </a:lnTo>
                  <a:lnTo>
                    <a:pt x="655" y="840"/>
                  </a:lnTo>
                  <a:lnTo>
                    <a:pt x="656" y="838"/>
                  </a:lnTo>
                  <a:lnTo>
                    <a:pt x="656" y="839"/>
                  </a:lnTo>
                  <a:lnTo>
                    <a:pt x="656" y="839"/>
                  </a:lnTo>
                  <a:lnTo>
                    <a:pt x="656" y="836"/>
                  </a:lnTo>
                  <a:lnTo>
                    <a:pt x="658" y="834"/>
                  </a:lnTo>
                  <a:lnTo>
                    <a:pt x="659" y="831"/>
                  </a:lnTo>
                  <a:lnTo>
                    <a:pt x="660" y="828"/>
                  </a:lnTo>
                  <a:lnTo>
                    <a:pt x="659" y="826"/>
                  </a:lnTo>
                  <a:lnTo>
                    <a:pt x="659" y="826"/>
                  </a:lnTo>
                  <a:lnTo>
                    <a:pt x="660" y="824"/>
                  </a:lnTo>
                  <a:lnTo>
                    <a:pt x="660" y="823"/>
                  </a:lnTo>
                  <a:lnTo>
                    <a:pt x="660" y="822"/>
                  </a:lnTo>
                  <a:lnTo>
                    <a:pt x="660" y="821"/>
                  </a:lnTo>
                  <a:lnTo>
                    <a:pt x="660" y="819"/>
                  </a:lnTo>
                  <a:lnTo>
                    <a:pt x="662" y="819"/>
                  </a:lnTo>
                  <a:lnTo>
                    <a:pt x="660" y="815"/>
                  </a:lnTo>
                  <a:lnTo>
                    <a:pt x="660" y="811"/>
                  </a:lnTo>
                  <a:lnTo>
                    <a:pt x="660" y="806"/>
                  </a:lnTo>
                  <a:lnTo>
                    <a:pt x="662" y="801"/>
                  </a:lnTo>
                  <a:lnTo>
                    <a:pt x="662" y="802"/>
                  </a:lnTo>
                  <a:lnTo>
                    <a:pt x="664" y="794"/>
                  </a:lnTo>
                  <a:lnTo>
                    <a:pt x="667" y="789"/>
                  </a:lnTo>
                  <a:lnTo>
                    <a:pt x="669" y="785"/>
                  </a:lnTo>
                  <a:lnTo>
                    <a:pt x="671" y="783"/>
                  </a:lnTo>
                  <a:lnTo>
                    <a:pt x="673" y="781"/>
                  </a:lnTo>
                  <a:lnTo>
                    <a:pt x="676" y="781"/>
                  </a:lnTo>
                  <a:lnTo>
                    <a:pt x="677" y="783"/>
                  </a:lnTo>
                  <a:lnTo>
                    <a:pt x="680" y="785"/>
                  </a:lnTo>
                  <a:lnTo>
                    <a:pt x="681" y="789"/>
                  </a:lnTo>
                  <a:lnTo>
                    <a:pt x="684" y="798"/>
                  </a:lnTo>
                  <a:lnTo>
                    <a:pt x="684" y="809"/>
                  </a:lnTo>
                  <a:lnTo>
                    <a:pt x="684" y="817"/>
                  </a:lnTo>
                  <a:lnTo>
                    <a:pt x="684" y="819"/>
                  </a:lnTo>
                  <a:lnTo>
                    <a:pt x="682" y="831"/>
                  </a:lnTo>
                  <a:lnTo>
                    <a:pt x="684" y="834"/>
                  </a:lnTo>
                  <a:lnTo>
                    <a:pt x="686" y="839"/>
                  </a:lnTo>
                  <a:lnTo>
                    <a:pt x="690" y="844"/>
                  </a:lnTo>
                  <a:lnTo>
                    <a:pt x="696" y="849"/>
                  </a:lnTo>
                  <a:lnTo>
                    <a:pt x="701" y="853"/>
                  </a:lnTo>
                  <a:lnTo>
                    <a:pt x="705" y="856"/>
                  </a:lnTo>
                  <a:lnTo>
                    <a:pt x="707" y="858"/>
                  </a:lnTo>
                  <a:lnTo>
                    <a:pt x="710" y="861"/>
                  </a:lnTo>
                  <a:lnTo>
                    <a:pt x="713" y="862"/>
                  </a:lnTo>
                  <a:lnTo>
                    <a:pt x="713" y="862"/>
                  </a:lnTo>
                  <a:lnTo>
                    <a:pt x="722" y="868"/>
                  </a:lnTo>
                  <a:lnTo>
                    <a:pt x="732" y="873"/>
                  </a:lnTo>
                  <a:lnTo>
                    <a:pt x="732" y="873"/>
                  </a:lnTo>
                  <a:lnTo>
                    <a:pt x="734" y="873"/>
                  </a:lnTo>
                  <a:lnTo>
                    <a:pt x="735" y="874"/>
                  </a:lnTo>
                  <a:lnTo>
                    <a:pt x="753" y="879"/>
                  </a:lnTo>
                  <a:lnTo>
                    <a:pt x="771" y="886"/>
                  </a:lnTo>
                  <a:lnTo>
                    <a:pt x="791" y="891"/>
                  </a:lnTo>
                  <a:lnTo>
                    <a:pt x="809" y="890"/>
                  </a:lnTo>
                  <a:lnTo>
                    <a:pt x="824" y="887"/>
                  </a:lnTo>
                  <a:lnTo>
                    <a:pt x="841" y="882"/>
                  </a:lnTo>
                  <a:lnTo>
                    <a:pt x="857" y="877"/>
                  </a:lnTo>
                  <a:lnTo>
                    <a:pt x="870" y="872"/>
                  </a:lnTo>
                  <a:lnTo>
                    <a:pt x="880" y="865"/>
                  </a:lnTo>
                  <a:lnTo>
                    <a:pt x="889" y="857"/>
                  </a:lnTo>
                  <a:lnTo>
                    <a:pt x="898" y="851"/>
                  </a:lnTo>
                  <a:lnTo>
                    <a:pt x="901" y="849"/>
                  </a:lnTo>
                  <a:lnTo>
                    <a:pt x="902" y="848"/>
                  </a:lnTo>
                  <a:lnTo>
                    <a:pt x="902" y="847"/>
                  </a:lnTo>
                  <a:lnTo>
                    <a:pt x="904" y="845"/>
                  </a:lnTo>
                  <a:lnTo>
                    <a:pt x="905" y="844"/>
                  </a:lnTo>
                  <a:lnTo>
                    <a:pt x="905" y="845"/>
                  </a:lnTo>
                  <a:lnTo>
                    <a:pt x="905" y="845"/>
                  </a:lnTo>
                  <a:lnTo>
                    <a:pt x="906" y="845"/>
                  </a:lnTo>
                  <a:lnTo>
                    <a:pt x="906" y="844"/>
                  </a:lnTo>
                  <a:lnTo>
                    <a:pt x="908" y="841"/>
                  </a:lnTo>
                  <a:lnTo>
                    <a:pt x="909" y="841"/>
                  </a:lnTo>
                  <a:lnTo>
                    <a:pt x="910" y="839"/>
                  </a:lnTo>
                  <a:lnTo>
                    <a:pt x="910" y="838"/>
                  </a:lnTo>
                  <a:lnTo>
                    <a:pt x="912" y="835"/>
                  </a:lnTo>
                  <a:lnTo>
                    <a:pt x="912" y="834"/>
                  </a:lnTo>
                  <a:lnTo>
                    <a:pt x="913" y="834"/>
                  </a:lnTo>
                  <a:lnTo>
                    <a:pt x="915" y="834"/>
                  </a:lnTo>
                  <a:lnTo>
                    <a:pt x="930" y="817"/>
                  </a:lnTo>
                  <a:lnTo>
                    <a:pt x="940" y="794"/>
                  </a:lnTo>
                  <a:lnTo>
                    <a:pt x="946" y="771"/>
                  </a:lnTo>
                  <a:lnTo>
                    <a:pt x="947" y="749"/>
                  </a:lnTo>
                  <a:lnTo>
                    <a:pt x="948" y="745"/>
                  </a:lnTo>
                  <a:lnTo>
                    <a:pt x="948" y="741"/>
                  </a:lnTo>
                  <a:lnTo>
                    <a:pt x="950" y="737"/>
                  </a:lnTo>
                  <a:lnTo>
                    <a:pt x="951" y="731"/>
                  </a:lnTo>
                  <a:lnTo>
                    <a:pt x="951" y="728"/>
                  </a:lnTo>
                  <a:lnTo>
                    <a:pt x="948" y="729"/>
                  </a:lnTo>
                  <a:lnTo>
                    <a:pt x="947" y="726"/>
                  </a:lnTo>
                  <a:lnTo>
                    <a:pt x="947" y="725"/>
                  </a:lnTo>
                  <a:lnTo>
                    <a:pt x="948" y="725"/>
                  </a:lnTo>
                  <a:lnTo>
                    <a:pt x="948" y="724"/>
                  </a:lnTo>
                  <a:lnTo>
                    <a:pt x="950" y="722"/>
                  </a:lnTo>
                  <a:lnTo>
                    <a:pt x="950" y="721"/>
                  </a:lnTo>
                  <a:lnTo>
                    <a:pt x="947" y="724"/>
                  </a:lnTo>
                  <a:lnTo>
                    <a:pt x="943" y="713"/>
                  </a:lnTo>
                  <a:lnTo>
                    <a:pt x="944" y="714"/>
                  </a:lnTo>
                  <a:lnTo>
                    <a:pt x="943" y="712"/>
                  </a:lnTo>
                  <a:lnTo>
                    <a:pt x="942" y="711"/>
                  </a:lnTo>
                  <a:lnTo>
                    <a:pt x="940" y="709"/>
                  </a:lnTo>
                  <a:lnTo>
                    <a:pt x="939" y="708"/>
                  </a:lnTo>
                  <a:lnTo>
                    <a:pt x="940" y="708"/>
                  </a:lnTo>
                  <a:lnTo>
                    <a:pt x="940" y="708"/>
                  </a:lnTo>
                  <a:lnTo>
                    <a:pt x="940" y="707"/>
                  </a:lnTo>
                  <a:lnTo>
                    <a:pt x="940" y="705"/>
                  </a:lnTo>
                  <a:lnTo>
                    <a:pt x="940" y="703"/>
                  </a:lnTo>
                  <a:lnTo>
                    <a:pt x="938" y="703"/>
                  </a:lnTo>
                  <a:lnTo>
                    <a:pt x="935" y="701"/>
                  </a:lnTo>
                  <a:lnTo>
                    <a:pt x="934" y="699"/>
                  </a:lnTo>
                  <a:lnTo>
                    <a:pt x="931" y="696"/>
                  </a:lnTo>
                  <a:lnTo>
                    <a:pt x="930" y="694"/>
                  </a:lnTo>
                  <a:lnTo>
                    <a:pt x="930" y="692"/>
                  </a:lnTo>
                  <a:lnTo>
                    <a:pt x="930" y="692"/>
                  </a:lnTo>
                  <a:lnTo>
                    <a:pt x="930" y="691"/>
                  </a:lnTo>
                  <a:lnTo>
                    <a:pt x="930" y="692"/>
                  </a:lnTo>
                  <a:lnTo>
                    <a:pt x="925" y="684"/>
                  </a:lnTo>
                  <a:lnTo>
                    <a:pt x="921" y="677"/>
                  </a:lnTo>
                  <a:lnTo>
                    <a:pt x="915" y="670"/>
                  </a:lnTo>
                  <a:lnTo>
                    <a:pt x="908" y="663"/>
                  </a:lnTo>
                  <a:lnTo>
                    <a:pt x="909" y="663"/>
                  </a:lnTo>
                  <a:lnTo>
                    <a:pt x="906" y="659"/>
                  </a:lnTo>
                  <a:lnTo>
                    <a:pt x="902" y="656"/>
                  </a:lnTo>
                  <a:lnTo>
                    <a:pt x="900" y="653"/>
                  </a:lnTo>
                  <a:lnTo>
                    <a:pt x="896" y="650"/>
                  </a:lnTo>
                  <a:lnTo>
                    <a:pt x="893" y="648"/>
                  </a:lnTo>
                  <a:lnTo>
                    <a:pt x="889" y="644"/>
                  </a:lnTo>
                  <a:lnTo>
                    <a:pt x="888" y="645"/>
                  </a:lnTo>
                  <a:lnTo>
                    <a:pt x="884" y="641"/>
                  </a:lnTo>
                  <a:lnTo>
                    <a:pt x="879" y="639"/>
                  </a:lnTo>
                  <a:lnTo>
                    <a:pt x="872" y="636"/>
                  </a:lnTo>
                  <a:lnTo>
                    <a:pt x="874" y="636"/>
                  </a:lnTo>
                  <a:lnTo>
                    <a:pt x="870" y="633"/>
                  </a:lnTo>
                  <a:lnTo>
                    <a:pt x="871" y="633"/>
                  </a:lnTo>
                  <a:lnTo>
                    <a:pt x="868" y="632"/>
                  </a:lnTo>
                  <a:lnTo>
                    <a:pt x="866" y="631"/>
                  </a:lnTo>
                  <a:lnTo>
                    <a:pt x="862" y="629"/>
                  </a:lnTo>
                  <a:lnTo>
                    <a:pt x="862" y="629"/>
                  </a:lnTo>
                  <a:lnTo>
                    <a:pt x="861" y="627"/>
                  </a:lnTo>
                  <a:lnTo>
                    <a:pt x="858" y="627"/>
                  </a:lnTo>
                  <a:lnTo>
                    <a:pt x="855" y="625"/>
                  </a:lnTo>
                  <a:lnTo>
                    <a:pt x="854" y="623"/>
                  </a:lnTo>
                  <a:lnTo>
                    <a:pt x="846" y="622"/>
                  </a:lnTo>
                  <a:lnTo>
                    <a:pt x="838" y="618"/>
                  </a:lnTo>
                  <a:lnTo>
                    <a:pt x="832" y="618"/>
                  </a:lnTo>
                  <a:lnTo>
                    <a:pt x="813" y="614"/>
                  </a:lnTo>
                  <a:lnTo>
                    <a:pt x="795" y="612"/>
                  </a:lnTo>
                  <a:lnTo>
                    <a:pt x="779" y="614"/>
                  </a:lnTo>
                  <a:lnTo>
                    <a:pt x="768" y="616"/>
                  </a:lnTo>
                  <a:lnTo>
                    <a:pt x="761" y="618"/>
                  </a:lnTo>
                  <a:lnTo>
                    <a:pt x="752" y="620"/>
                  </a:lnTo>
                  <a:lnTo>
                    <a:pt x="743" y="625"/>
                  </a:lnTo>
                  <a:lnTo>
                    <a:pt x="730" y="637"/>
                  </a:lnTo>
                  <a:lnTo>
                    <a:pt x="722" y="649"/>
                  </a:lnTo>
                  <a:lnTo>
                    <a:pt x="715" y="662"/>
                  </a:lnTo>
                  <a:lnTo>
                    <a:pt x="706" y="675"/>
                  </a:lnTo>
                  <a:lnTo>
                    <a:pt x="706" y="675"/>
                  </a:lnTo>
                  <a:lnTo>
                    <a:pt x="705" y="678"/>
                  </a:lnTo>
                  <a:lnTo>
                    <a:pt x="703" y="679"/>
                  </a:lnTo>
                  <a:lnTo>
                    <a:pt x="702" y="682"/>
                  </a:lnTo>
                  <a:lnTo>
                    <a:pt x="699" y="684"/>
                  </a:lnTo>
                  <a:lnTo>
                    <a:pt x="698" y="687"/>
                  </a:lnTo>
                  <a:lnTo>
                    <a:pt x="696" y="688"/>
                  </a:lnTo>
                  <a:lnTo>
                    <a:pt x="694" y="690"/>
                  </a:lnTo>
                  <a:lnTo>
                    <a:pt x="692" y="690"/>
                  </a:lnTo>
                  <a:lnTo>
                    <a:pt x="692" y="688"/>
                  </a:lnTo>
                  <a:lnTo>
                    <a:pt x="690" y="686"/>
                  </a:lnTo>
                  <a:lnTo>
                    <a:pt x="689" y="679"/>
                  </a:lnTo>
                  <a:lnTo>
                    <a:pt x="690" y="669"/>
                  </a:lnTo>
                  <a:lnTo>
                    <a:pt x="693" y="653"/>
                  </a:lnTo>
                  <a:lnTo>
                    <a:pt x="697" y="650"/>
                  </a:lnTo>
                  <a:lnTo>
                    <a:pt x="699" y="646"/>
                  </a:lnTo>
                  <a:lnTo>
                    <a:pt x="702" y="642"/>
                  </a:lnTo>
                  <a:lnTo>
                    <a:pt x="706" y="636"/>
                  </a:lnTo>
                  <a:lnTo>
                    <a:pt x="703" y="637"/>
                  </a:lnTo>
                  <a:lnTo>
                    <a:pt x="707" y="633"/>
                  </a:lnTo>
                  <a:lnTo>
                    <a:pt x="710" y="628"/>
                  </a:lnTo>
                  <a:lnTo>
                    <a:pt x="713" y="624"/>
                  </a:lnTo>
                  <a:lnTo>
                    <a:pt x="713" y="623"/>
                  </a:lnTo>
                  <a:lnTo>
                    <a:pt x="713" y="623"/>
                  </a:lnTo>
                  <a:lnTo>
                    <a:pt x="711" y="623"/>
                  </a:lnTo>
                  <a:lnTo>
                    <a:pt x="711" y="623"/>
                  </a:lnTo>
                  <a:lnTo>
                    <a:pt x="710" y="623"/>
                  </a:lnTo>
                  <a:lnTo>
                    <a:pt x="710" y="623"/>
                  </a:lnTo>
                  <a:lnTo>
                    <a:pt x="711" y="620"/>
                  </a:lnTo>
                  <a:lnTo>
                    <a:pt x="714" y="618"/>
                  </a:lnTo>
                  <a:lnTo>
                    <a:pt x="715" y="616"/>
                  </a:lnTo>
                  <a:lnTo>
                    <a:pt x="717" y="615"/>
                  </a:lnTo>
                  <a:lnTo>
                    <a:pt x="717" y="615"/>
                  </a:lnTo>
                  <a:lnTo>
                    <a:pt x="718" y="614"/>
                  </a:lnTo>
                  <a:lnTo>
                    <a:pt x="719" y="612"/>
                  </a:lnTo>
                  <a:lnTo>
                    <a:pt x="720" y="611"/>
                  </a:lnTo>
                  <a:lnTo>
                    <a:pt x="723" y="610"/>
                  </a:lnTo>
                  <a:lnTo>
                    <a:pt x="723" y="610"/>
                  </a:lnTo>
                  <a:lnTo>
                    <a:pt x="722" y="611"/>
                  </a:lnTo>
                  <a:lnTo>
                    <a:pt x="720" y="612"/>
                  </a:lnTo>
                  <a:lnTo>
                    <a:pt x="720" y="614"/>
                  </a:lnTo>
                  <a:lnTo>
                    <a:pt x="722" y="615"/>
                  </a:lnTo>
                  <a:lnTo>
                    <a:pt x="722" y="614"/>
                  </a:lnTo>
                  <a:lnTo>
                    <a:pt x="723" y="612"/>
                  </a:lnTo>
                  <a:lnTo>
                    <a:pt x="724" y="610"/>
                  </a:lnTo>
                  <a:lnTo>
                    <a:pt x="726" y="608"/>
                  </a:lnTo>
                  <a:lnTo>
                    <a:pt x="726" y="607"/>
                  </a:lnTo>
                  <a:lnTo>
                    <a:pt x="727" y="608"/>
                  </a:lnTo>
                  <a:lnTo>
                    <a:pt x="728" y="607"/>
                  </a:lnTo>
                  <a:lnTo>
                    <a:pt x="731" y="607"/>
                  </a:lnTo>
                  <a:lnTo>
                    <a:pt x="734" y="606"/>
                  </a:lnTo>
                  <a:lnTo>
                    <a:pt x="734" y="605"/>
                  </a:lnTo>
                  <a:lnTo>
                    <a:pt x="734" y="605"/>
                  </a:lnTo>
                  <a:lnTo>
                    <a:pt x="734" y="605"/>
                  </a:lnTo>
                  <a:lnTo>
                    <a:pt x="731" y="605"/>
                  </a:lnTo>
                  <a:lnTo>
                    <a:pt x="735" y="602"/>
                  </a:lnTo>
                  <a:lnTo>
                    <a:pt x="737" y="599"/>
                  </a:lnTo>
                  <a:lnTo>
                    <a:pt x="740" y="597"/>
                  </a:lnTo>
                  <a:lnTo>
                    <a:pt x="744" y="595"/>
                  </a:lnTo>
                  <a:lnTo>
                    <a:pt x="747" y="594"/>
                  </a:lnTo>
                  <a:lnTo>
                    <a:pt x="749" y="594"/>
                  </a:lnTo>
                  <a:lnTo>
                    <a:pt x="751" y="594"/>
                  </a:lnTo>
                  <a:lnTo>
                    <a:pt x="752" y="594"/>
                  </a:lnTo>
                  <a:lnTo>
                    <a:pt x="752" y="595"/>
                  </a:lnTo>
                  <a:lnTo>
                    <a:pt x="753" y="595"/>
                  </a:lnTo>
                  <a:lnTo>
                    <a:pt x="754" y="595"/>
                  </a:lnTo>
                  <a:lnTo>
                    <a:pt x="756" y="594"/>
                  </a:lnTo>
                  <a:lnTo>
                    <a:pt x="756" y="593"/>
                  </a:lnTo>
                  <a:lnTo>
                    <a:pt x="757" y="593"/>
                  </a:lnTo>
                  <a:lnTo>
                    <a:pt x="758" y="590"/>
                  </a:lnTo>
                  <a:lnTo>
                    <a:pt x="769" y="589"/>
                  </a:lnTo>
                  <a:lnTo>
                    <a:pt x="779" y="585"/>
                  </a:lnTo>
                  <a:lnTo>
                    <a:pt x="790" y="585"/>
                  </a:lnTo>
                  <a:lnTo>
                    <a:pt x="787" y="585"/>
                  </a:lnTo>
                  <a:lnTo>
                    <a:pt x="785" y="585"/>
                  </a:lnTo>
                  <a:lnTo>
                    <a:pt x="783" y="586"/>
                  </a:lnTo>
                  <a:lnTo>
                    <a:pt x="782" y="587"/>
                  </a:lnTo>
                  <a:lnTo>
                    <a:pt x="790" y="586"/>
                  </a:lnTo>
                  <a:lnTo>
                    <a:pt x="789" y="586"/>
                  </a:lnTo>
                  <a:lnTo>
                    <a:pt x="786" y="587"/>
                  </a:lnTo>
                  <a:lnTo>
                    <a:pt x="786" y="587"/>
                  </a:lnTo>
                  <a:lnTo>
                    <a:pt x="786" y="589"/>
                  </a:lnTo>
                  <a:lnTo>
                    <a:pt x="796" y="587"/>
                  </a:lnTo>
                  <a:lnTo>
                    <a:pt x="807" y="586"/>
                  </a:lnTo>
                  <a:lnTo>
                    <a:pt x="820" y="586"/>
                  </a:lnTo>
                  <a:lnTo>
                    <a:pt x="820" y="587"/>
                  </a:lnTo>
                  <a:lnTo>
                    <a:pt x="823" y="589"/>
                  </a:lnTo>
                  <a:lnTo>
                    <a:pt x="824" y="589"/>
                  </a:lnTo>
                  <a:lnTo>
                    <a:pt x="828" y="590"/>
                  </a:lnTo>
                  <a:lnTo>
                    <a:pt x="830" y="590"/>
                  </a:lnTo>
                  <a:lnTo>
                    <a:pt x="832" y="591"/>
                  </a:lnTo>
                  <a:lnTo>
                    <a:pt x="832" y="591"/>
                  </a:lnTo>
                  <a:lnTo>
                    <a:pt x="832" y="590"/>
                  </a:lnTo>
                  <a:lnTo>
                    <a:pt x="830" y="590"/>
                  </a:lnTo>
                  <a:lnTo>
                    <a:pt x="830" y="590"/>
                  </a:lnTo>
                  <a:lnTo>
                    <a:pt x="832" y="590"/>
                  </a:lnTo>
                  <a:lnTo>
                    <a:pt x="833" y="590"/>
                  </a:lnTo>
                  <a:lnTo>
                    <a:pt x="833" y="590"/>
                  </a:lnTo>
                  <a:lnTo>
                    <a:pt x="834" y="590"/>
                  </a:lnTo>
                  <a:lnTo>
                    <a:pt x="836" y="590"/>
                  </a:lnTo>
                  <a:lnTo>
                    <a:pt x="837" y="591"/>
                  </a:lnTo>
                  <a:lnTo>
                    <a:pt x="838" y="591"/>
                  </a:lnTo>
                  <a:lnTo>
                    <a:pt x="837" y="591"/>
                  </a:lnTo>
                  <a:lnTo>
                    <a:pt x="837" y="591"/>
                  </a:lnTo>
                  <a:lnTo>
                    <a:pt x="838" y="593"/>
                  </a:lnTo>
                  <a:lnTo>
                    <a:pt x="840" y="593"/>
                  </a:lnTo>
                  <a:lnTo>
                    <a:pt x="841" y="594"/>
                  </a:lnTo>
                  <a:lnTo>
                    <a:pt x="840" y="594"/>
                  </a:lnTo>
                  <a:lnTo>
                    <a:pt x="842" y="595"/>
                  </a:lnTo>
                  <a:lnTo>
                    <a:pt x="845" y="595"/>
                  </a:lnTo>
                  <a:lnTo>
                    <a:pt x="847" y="595"/>
                  </a:lnTo>
                  <a:lnTo>
                    <a:pt x="849" y="594"/>
                  </a:lnTo>
                  <a:lnTo>
                    <a:pt x="851" y="594"/>
                  </a:lnTo>
                  <a:lnTo>
                    <a:pt x="855" y="597"/>
                  </a:lnTo>
                  <a:lnTo>
                    <a:pt x="859" y="598"/>
                  </a:lnTo>
                  <a:lnTo>
                    <a:pt x="862" y="599"/>
                  </a:lnTo>
                  <a:lnTo>
                    <a:pt x="866" y="601"/>
                  </a:lnTo>
                  <a:lnTo>
                    <a:pt x="871" y="603"/>
                  </a:lnTo>
                  <a:lnTo>
                    <a:pt x="870" y="602"/>
                  </a:lnTo>
                  <a:lnTo>
                    <a:pt x="871" y="605"/>
                  </a:lnTo>
                  <a:lnTo>
                    <a:pt x="872" y="606"/>
                  </a:lnTo>
                  <a:lnTo>
                    <a:pt x="874" y="607"/>
                  </a:lnTo>
                  <a:lnTo>
                    <a:pt x="878" y="608"/>
                  </a:lnTo>
                  <a:lnTo>
                    <a:pt x="878" y="605"/>
                  </a:lnTo>
                  <a:lnTo>
                    <a:pt x="878" y="602"/>
                  </a:lnTo>
                  <a:lnTo>
                    <a:pt x="879" y="599"/>
                  </a:lnTo>
                  <a:lnTo>
                    <a:pt x="879" y="598"/>
                  </a:lnTo>
                  <a:lnTo>
                    <a:pt x="880" y="589"/>
                  </a:lnTo>
                  <a:lnTo>
                    <a:pt x="880" y="589"/>
                  </a:lnTo>
                  <a:lnTo>
                    <a:pt x="879" y="589"/>
                  </a:lnTo>
                  <a:lnTo>
                    <a:pt x="879" y="587"/>
                  </a:lnTo>
                  <a:lnTo>
                    <a:pt x="879" y="584"/>
                  </a:lnTo>
                  <a:lnTo>
                    <a:pt x="879" y="580"/>
                  </a:lnTo>
                  <a:lnTo>
                    <a:pt x="880" y="576"/>
                  </a:lnTo>
                  <a:lnTo>
                    <a:pt x="881" y="572"/>
                  </a:lnTo>
                  <a:lnTo>
                    <a:pt x="883" y="568"/>
                  </a:lnTo>
                  <a:lnTo>
                    <a:pt x="883" y="564"/>
                  </a:lnTo>
                  <a:lnTo>
                    <a:pt x="883" y="560"/>
                  </a:lnTo>
                  <a:lnTo>
                    <a:pt x="881" y="556"/>
                  </a:lnTo>
                  <a:lnTo>
                    <a:pt x="878" y="550"/>
                  </a:lnTo>
                  <a:lnTo>
                    <a:pt x="875" y="540"/>
                  </a:lnTo>
                  <a:lnTo>
                    <a:pt x="874" y="533"/>
                  </a:lnTo>
                  <a:lnTo>
                    <a:pt x="872" y="530"/>
                  </a:lnTo>
                  <a:lnTo>
                    <a:pt x="870" y="527"/>
                  </a:lnTo>
                  <a:lnTo>
                    <a:pt x="868" y="525"/>
                  </a:lnTo>
                  <a:lnTo>
                    <a:pt x="866" y="521"/>
                  </a:lnTo>
                  <a:lnTo>
                    <a:pt x="867" y="519"/>
                  </a:lnTo>
                  <a:lnTo>
                    <a:pt x="866" y="519"/>
                  </a:lnTo>
                  <a:lnTo>
                    <a:pt x="864" y="518"/>
                  </a:lnTo>
                  <a:lnTo>
                    <a:pt x="866" y="518"/>
                  </a:lnTo>
                  <a:lnTo>
                    <a:pt x="866" y="517"/>
                  </a:lnTo>
                  <a:lnTo>
                    <a:pt x="866" y="517"/>
                  </a:lnTo>
                  <a:lnTo>
                    <a:pt x="864" y="517"/>
                  </a:lnTo>
                  <a:lnTo>
                    <a:pt x="864" y="515"/>
                  </a:lnTo>
                  <a:lnTo>
                    <a:pt x="864" y="515"/>
                  </a:lnTo>
                  <a:lnTo>
                    <a:pt x="863" y="515"/>
                  </a:lnTo>
                  <a:lnTo>
                    <a:pt x="862" y="515"/>
                  </a:lnTo>
                  <a:lnTo>
                    <a:pt x="861" y="515"/>
                  </a:lnTo>
                  <a:lnTo>
                    <a:pt x="861" y="514"/>
                  </a:lnTo>
                  <a:lnTo>
                    <a:pt x="862" y="513"/>
                  </a:lnTo>
                  <a:lnTo>
                    <a:pt x="861" y="509"/>
                  </a:lnTo>
                  <a:lnTo>
                    <a:pt x="858" y="505"/>
                  </a:lnTo>
                  <a:lnTo>
                    <a:pt x="854" y="501"/>
                  </a:lnTo>
                  <a:lnTo>
                    <a:pt x="850" y="498"/>
                  </a:lnTo>
                  <a:lnTo>
                    <a:pt x="845" y="496"/>
                  </a:lnTo>
                  <a:lnTo>
                    <a:pt x="840" y="492"/>
                  </a:lnTo>
                  <a:lnTo>
                    <a:pt x="834" y="489"/>
                  </a:lnTo>
                  <a:lnTo>
                    <a:pt x="833" y="487"/>
                  </a:lnTo>
                  <a:lnTo>
                    <a:pt x="832" y="484"/>
                  </a:lnTo>
                  <a:lnTo>
                    <a:pt x="832" y="481"/>
                  </a:lnTo>
                  <a:lnTo>
                    <a:pt x="830" y="479"/>
                  </a:lnTo>
                  <a:lnTo>
                    <a:pt x="829" y="481"/>
                  </a:lnTo>
                  <a:lnTo>
                    <a:pt x="828" y="481"/>
                  </a:lnTo>
                  <a:lnTo>
                    <a:pt x="828" y="480"/>
                  </a:lnTo>
                  <a:lnTo>
                    <a:pt x="828" y="479"/>
                  </a:lnTo>
                  <a:lnTo>
                    <a:pt x="828" y="478"/>
                  </a:lnTo>
                  <a:lnTo>
                    <a:pt x="826" y="480"/>
                  </a:lnTo>
                  <a:lnTo>
                    <a:pt x="823" y="479"/>
                  </a:lnTo>
                  <a:lnTo>
                    <a:pt x="824" y="479"/>
                  </a:lnTo>
                  <a:lnTo>
                    <a:pt x="823" y="479"/>
                  </a:lnTo>
                  <a:lnTo>
                    <a:pt x="821" y="479"/>
                  </a:lnTo>
                  <a:lnTo>
                    <a:pt x="820" y="480"/>
                  </a:lnTo>
                  <a:lnTo>
                    <a:pt x="820" y="479"/>
                  </a:lnTo>
                  <a:lnTo>
                    <a:pt x="820" y="478"/>
                  </a:lnTo>
                  <a:lnTo>
                    <a:pt x="819" y="476"/>
                  </a:lnTo>
                  <a:lnTo>
                    <a:pt x="817" y="479"/>
                  </a:lnTo>
                  <a:lnTo>
                    <a:pt x="816" y="479"/>
                  </a:lnTo>
                  <a:lnTo>
                    <a:pt x="813" y="479"/>
                  </a:lnTo>
                  <a:lnTo>
                    <a:pt x="812" y="479"/>
                  </a:lnTo>
                  <a:lnTo>
                    <a:pt x="812" y="479"/>
                  </a:lnTo>
                  <a:lnTo>
                    <a:pt x="812" y="478"/>
                  </a:lnTo>
                  <a:lnTo>
                    <a:pt x="812" y="478"/>
                  </a:lnTo>
                  <a:lnTo>
                    <a:pt x="809" y="478"/>
                  </a:lnTo>
                  <a:lnTo>
                    <a:pt x="808" y="478"/>
                  </a:lnTo>
                  <a:lnTo>
                    <a:pt x="806" y="476"/>
                  </a:lnTo>
                  <a:lnTo>
                    <a:pt x="804" y="475"/>
                  </a:lnTo>
                  <a:lnTo>
                    <a:pt x="803" y="474"/>
                  </a:lnTo>
                  <a:lnTo>
                    <a:pt x="800" y="474"/>
                  </a:lnTo>
                  <a:lnTo>
                    <a:pt x="798" y="474"/>
                  </a:lnTo>
                  <a:lnTo>
                    <a:pt x="798" y="474"/>
                  </a:lnTo>
                  <a:lnTo>
                    <a:pt x="796" y="472"/>
                  </a:lnTo>
                  <a:lnTo>
                    <a:pt x="794" y="472"/>
                  </a:lnTo>
                  <a:lnTo>
                    <a:pt x="791" y="472"/>
                  </a:lnTo>
                  <a:lnTo>
                    <a:pt x="790" y="471"/>
                  </a:lnTo>
                  <a:lnTo>
                    <a:pt x="787" y="470"/>
                  </a:lnTo>
                  <a:lnTo>
                    <a:pt x="787" y="472"/>
                  </a:lnTo>
                  <a:lnTo>
                    <a:pt x="783" y="471"/>
                  </a:lnTo>
                  <a:lnTo>
                    <a:pt x="779" y="471"/>
                  </a:lnTo>
                  <a:lnTo>
                    <a:pt x="779" y="471"/>
                  </a:lnTo>
                  <a:lnTo>
                    <a:pt x="778" y="471"/>
                  </a:lnTo>
                  <a:lnTo>
                    <a:pt x="778" y="470"/>
                  </a:lnTo>
                  <a:lnTo>
                    <a:pt x="777" y="471"/>
                  </a:lnTo>
                  <a:lnTo>
                    <a:pt x="775" y="471"/>
                  </a:lnTo>
                  <a:lnTo>
                    <a:pt x="774" y="471"/>
                  </a:lnTo>
                  <a:lnTo>
                    <a:pt x="774" y="471"/>
                  </a:lnTo>
                  <a:lnTo>
                    <a:pt x="773" y="470"/>
                  </a:lnTo>
                  <a:lnTo>
                    <a:pt x="773" y="470"/>
                  </a:lnTo>
                  <a:lnTo>
                    <a:pt x="771" y="471"/>
                  </a:lnTo>
                  <a:lnTo>
                    <a:pt x="770" y="468"/>
                  </a:lnTo>
                  <a:lnTo>
                    <a:pt x="769" y="470"/>
                  </a:lnTo>
                  <a:lnTo>
                    <a:pt x="766" y="470"/>
                  </a:lnTo>
                  <a:lnTo>
                    <a:pt x="764" y="470"/>
                  </a:lnTo>
                  <a:lnTo>
                    <a:pt x="762" y="470"/>
                  </a:lnTo>
                  <a:lnTo>
                    <a:pt x="761" y="470"/>
                  </a:lnTo>
                  <a:lnTo>
                    <a:pt x="753" y="471"/>
                  </a:lnTo>
                  <a:lnTo>
                    <a:pt x="745" y="471"/>
                  </a:lnTo>
                  <a:lnTo>
                    <a:pt x="736" y="471"/>
                  </a:lnTo>
                  <a:lnTo>
                    <a:pt x="730" y="470"/>
                  </a:lnTo>
                  <a:lnTo>
                    <a:pt x="720" y="470"/>
                  </a:lnTo>
                  <a:lnTo>
                    <a:pt x="711" y="474"/>
                  </a:lnTo>
                  <a:lnTo>
                    <a:pt x="705" y="478"/>
                  </a:lnTo>
                  <a:lnTo>
                    <a:pt x="697" y="479"/>
                  </a:lnTo>
                  <a:lnTo>
                    <a:pt x="697" y="479"/>
                  </a:lnTo>
                  <a:lnTo>
                    <a:pt x="694" y="479"/>
                  </a:lnTo>
                  <a:lnTo>
                    <a:pt x="694" y="480"/>
                  </a:lnTo>
                  <a:lnTo>
                    <a:pt x="693" y="481"/>
                  </a:lnTo>
                  <a:lnTo>
                    <a:pt x="693" y="483"/>
                  </a:lnTo>
                  <a:lnTo>
                    <a:pt x="692" y="484"/>
                  </a:lnTo>
                  <a:lnTo>
                    <a:pt x="692" y="487"/>
                  </a:lnTo>
                  <a:lnTo>
                    <a:pt x="692" y="489"/>
                  </a:lnTo>
                  <a:lnTo>
                    <a:pt x="692" y="488"/>
                  </a:lnTo>
                  <a:lnTo>
                    <a:pt x="690" y="488"/>
                  </a:lnTo>
                  <a:lnTo>
                    <a:pt x="690" y="491"/>
                  </a:lnTo>
                  <a:lnTo>
                    <a:pt x="689" y="495"/>
                  </a:lnTo>
                  <a:lnTo>
                    <a:pt x="688" y="498"/>
                  </a:lnTo>
                  <a:lnTo>
                    <a:pt x="688" y="501"/>
                  </a:lnTo>
                  <a:lnTo>
                    <a:pt x="688" y="505"/>
                  </a:lnTo>
                  <a:lnTo>
                    <a:pt x="688" y="505"/>
                  </a:lnTo>
                  <a:lnTo>
                    <a:pt x="686" y="506"/>
                  </a:lnTo>
                  <a:lnTo>
                    <a:pt x="686" y="508"/>
                  </a:lnTo>
                  <a:lnTo>
                    <a:pt x="686" y="510"/>
                  </a:lnTo>
                  <a:lnTo>
                    <a:pt x="686" y="512"/>
                  </a:lnTo>
                  <a:lnTo>
                    <a:pt x="685" y="513"/>
                  </a:lnTo>
                  <a:lnTo>
                    <a:pt x="684" y="514"/>
                  </a:lnTo>
                  <a:lnTo>
                    <a:pt x="685" y="523"/>
                  </a:lnTo>
                  <a:lnTo>
                    <a:pt x="682" y="535"/>
                  </a:lnTo>
                  <a:lnTo>
                    <a:pt x="682" y="535"/>
                  </a:lnTo>
                  <a:lnTo>
                    <a:pt x="676" y="547"/>
                  </a:lnTo>
                  <a:lnTo>
                    <a:pt x="671" y="555"/>
                  </a:lnTo>
                  <a:lnTo>
                    <a:pt x="667" y="557"/>
                  </a:lnTo>
                  <a:lnTo>
                    <a:pt x="664" y="556"/>
                  </a:lnTo>
                  <a:lnTo>
                    <a:pt x="662" y="552"/>
                  </a:lnTo>
                  <a:lnTo>
                    <a:pt x="660" y="547"/>
                  </a:lnTo>
                  <a:lnTo>
                    <a:pt x="660" y="535"/>
                  </a:lnTo>
                  <a:lnTo>
                    <a:pt x="660" y="525"/>
                  </a:lnTo>
                  <a:lnTo>
                    <a:pt x="662" y="515"/>
                  </a:lnTo>
                  <a:lnTo>
                    <a:pt x="662" y="512"/>
                  </a:lnTo>
                  <a:lnTo>
                    <a:pt x="665" y="495"/>
                  </a:lnTo>
                  <a:lnTo>
                    <a:pt x="665" y="495"/>
                  </a:lnTo>
                  <a:lnTo>
                    <a:pt x="665" y="493"/>
                  </a:lnTo>
                  <a:lnTo>
                    <a:pt x="665" y="492"/>
                  </a:lnTo>
                  <a:lnTo>
                    <a:pt x="667" y="478"/>
                  </a:lnTo>
                  <a:lnTo>
                    <a:pt x="672" y="463"/>
                  </a:lnTo>
                  <a:lnTo>
                    <a:pt x="677" y="449"/>
                  </a:lnTo>
                  <a:lnTo>
                    <a:pt x="680" y="434"/>
                  </a:lnTo>
                  <a:lnTo>
                    <a:pt x="681" y="423"/>
                  </a:lnTo>
                  <a:lnTo>
                    <a:pt x="682" y="411"/>
                  </a:lnTo>
                  <a:lnTo>
                    <a:pt x="686" y="398"/>
                  </a:lnTo>
                  <a:lnTo>
                    <a:pt x="690" y="387"/>
                  </a:lnTo>
                  <a:lnTo>
                    <a:pt x="693" y="374"/>
                  </a:lnTo>
                  <a:lnTo>
                    <a:pt x="696" y="360"/>
                  </a:lnTo>
                  <a:lnTo>
                    <a:pt x="698" y="358"/>
                  </a:lnTo>
                  <a:lnTo>
                    <a:pt x="698" y="357"/>
                  </a:lnTo>
                  <a:lnTo>
                    <a:pt x="698" y="356"/>
                  </a:lnTo>
                  <a:lnTo>
                    <a:pt x="698" y="354"/>
                  </a:lnTo>
                  <a:lnTo>
                    <a:pt x="699" y="354"/>
                  </a:lnTo>
                  <a:lnTo>
                    <a:pt x="699" y="354"/>
                  </a:lnTo>
                  <a:lnTo>
                    <a:pt x="701" y="353"/>
                  </a:lnTo>
                  <a:lnTo>
                    <a:pt x="699" y="351"/>
                  </a:lnTo>
                  <a:lnTo>
                    <a:pt x="701" y="351"/>
                  </a:lnTo>
                  <a:lnTo>
                    <a:pt x="701" y="349"/>
                  </a:lnTo>
                  <a:lnTo>
                    <a:pt x="699" y="348"/>
                  </a:lnTo>
                  <a:lnTo>
                    <a:pt x="699" y="347"/>
                  </a:lnTo>
                  <a:lnTo>
                    <a:pt x="699" y="344"/>
                  </a:lnTo>
                  <a:lnTo>
                    <a:pt x="699" y="344"/>
                  </a:lnTo>
                  <a:lnTo>
                    <a:pt x="699" y="343"/>
                  </a:lnTo>
                  <a:lnTo>
                    <a:pt x="702" y="343"/>
                  </a:lnTo>
                  <a:lnTo>
                    <a:pt x="707" y="327"/>
                  </a:lnTo>
                  <a:lnTo>
                    <a:pt x="711" y="309"/>
                  </a:lnTo>
                  <a:lnTo>
                    <a:pt x="714" y="290"/>
                  </a:lnTo>
                  <a:lnTo>
                    <a:pt x="714" y="288"/>
                  </a:lnTo>
                  <a:lnTo>
                    <a:pt x="715" y="284"/>
                  </a:lnTo>
                  <a:lnTo>
                    <a:pt x="715" y="281"/>
                  </a:lnTo>
                  <a:lnTo>
                    <a:pt x="718" y="272"/>
                  </a:lnTo>
                  <a:lnTo>
                    <a:pt x="720" y="268"/>
                  </a:lnTo>
                  <a:lnTo>
                    <a:pt x="723" y="265"/>
                  </a:lnTo>
                  <a:lnTo>
                    <a:pt x="726" y="263"/>
                  </a:lnTo>
                  <a:lnTo>
                    <a:pt x="727" y="259"/>
                  </a:lnTo>
                  <a:lnTo>
                    <a:pt x="724" y="258"/>
                  </a:lnTo>
                  <a:lnTo>
                    <a:pt x="724" y="256"/>
                  </a:lnTo>
                  <a:lnTo>
                    <a:pt x="726" y="256"/>
                  </a:lnTo>
                  <a:lnTo>
                    <a:pt x="727" y="255"/>
                  </a:lnTo>
                  <a:lnTo>
                    <a:pt x="728" y="255"/>
                  </a:lnTo>
                  <a:lnTo>
                    <a:pt x="728" y="254"/>
                  </a:lnTo>
                  <a:lnTo>
                    <a:pt x="726" y="254"/>
                  </a:lnTo>
                  <a:lnTo>
                    <a:pt x="727" y="246"/>
                  </a:lnTo>
                  <a:lnTo>
                    <a:pt x="727" y="247"/>
                  </a:lnTo>
                  <a:lnTo>
                    <a:pt x="727" y="246"/>
                  </a:lnTo>
                  <a:lnTo>
                    <a:pt x="727" y="243"/>
                  </a:lnTo>
                  <a:lnTo>
                    <a:pt x="727" y="242"/>
                  </a:lnTo>
                  <a:lnTo>
                    <a:pt x="726" y="241"/>
                  </a:lnTo>
                  <a:lnTo>
                    <a:pt x="727" y="241"/>
                  </a:lnTo>
                  <a:lnTo>
                    <a:pt x="728" y="241"/>
                  </a:lnTo>
                  <a:lnTo>
                    <a:pt x="728" y="241"/>
                  </a:lnTo>
                  <a:lnTo>
                    <a:pt x="730" y="238"/>
                  </a:lnTo>
                  <a:lnTo>
                    <a:pt x="727" y="238"/>
                  </a:lnTo>
                  <a:lnTo>
                    <a:pt x="727" y="235"/>
                  </a:lnTo>
                  <a:lnTo>
                    <a:pt x="727" y="233"/>
                  </a:lnTo>
                  <a:lnTo>
                    <a:pt x="727" y="230"/>
                  </a:lnTo>
                  <a:lnTo>
                    <a:pt x="727" y="227"/>
                  </a:lnTo>
                  <a:lnTo>
                    <a:pt x="727" y="227"/>
                  </a:lnTo>
                  <a:lnTo>
                    <a:pt x="728" y="226"/>
                  </a:lnTo>
                  <a:lnTo>
                    <a:pt x="728" y="227"/>
                  </a:lnTo>
                  <a:lnTo>
                    <a:pt x="728" y="220"/>
                  </a:lnTo>
                  <a:lnTo>
                    <a:pt x="731" y="213"/>
                  </a:lnTo>
                  <a:lnTo>
                    <a:pt x="732" y="207"/>
                  </a:lnTo>
                  <a:lnTo>
                    <a:pt x="732" y="200"/>
                  </a:lnTo>
                  <a:lnTo>
                    <a:pt x="734" y="200"/>
                  </a:lnTo>
                  <a:lnTo>
                    <a:pt x="735" y="196"/>
                  </a:lnTo>
                  <a:lnTo>
                    <a:pt x="735" y="193"/>
                  </a:lnTo>
                  <a:lnTo>
                    <a:pt x="736" y="190"/>
                  </a:lnTo>
                  <a:lnTo>
                    <a:pt x="736" y="187"/>
                  </a:lnTo>
                  <a:lnTo>
                    <a:pt x="736" y="183"/>
                  </a:lnTo>
                  <a:lnTo>
                    <a:pt x="737" y="179"/>
                  </a:lnTo>
                  <a:lnTo>
                    <a:pt x="736" y="179"/>
                  </a:lnTo>
                  <a:lnTo>
                    <a:pt x="737" y="173"/>
                  </a:lnTo>
                  <a:lnTo>
                    <a:pt x="737" y="166"/>
                  </a:lnTo>
                  <a:lnTo>
                    <a:pt x="739" y="166"/>
                  </a:lnTo>
                  <a:lnTo>
                    <a:pt x="739" y="163"/>
                  </a:lnTo>
                  <a:lnTo>
                    <a:pt x="740" y="163"/>
                  </a:lnTo>
                  <a:lnTo>
                    <a:pt x="740" y="161"/>
                  </a:lnTo>
                  <a:lnTo>
                    <a:pt x="740" y="158"/>
                  </a:lnTo>
                  <a:lnTo>
                    <a:pt x="740" y="155"/>
                  </a:lnTo>
                  <a:lnTo>
                    <a:pt x="740" y="155"/>
                  </a:lnTo>
                  <a:lnTo>
                    <a:pt x="741" y="154"/>
                  </a:lnTo>
                  <a:lnTo>
                    <a:pt x="741" y="152"/>
                  </a:lnTo>
                  <a:lnTo>
                    <a:pt x="741" y="150"/>
                  </a:lnTo>
                  <a:lnTo>
                    <a:pt x="743" y="149"/>
                  </a:lnTo>
                  <a:lnTo>
                    <a:pt x="743" y="145"/>
                  </a:lnTo>
                  <a:lnTo>
                    <a:pt x="744" y="141"/>
                  </a:lnTo>
                  <a:lnTo>
                    <a:pt x="744" y="137"/>
                  </a:lnTo>
                  <a:lnTo>
                    <a:pt x="745" y="133"/>
                  </a:lnTo>
                  <a:lnTo>
                    <a:pt x="744" y="131"/>
                  </a:lnTo>
                  <a:lnTo>
                    <a:pt x="747" y="116"/>
                  </a:lnTo>
                  <a:lnTo>
                    <a:pt x="749" y="101"/>
                  </a:lnTo>
                  <a:lnTo>
                    <a:pt x="752" y="89"/>
                  </a:lnTo>
                  <a:lnTo>
                    <a:pt x="756" y="78"/>
                  </a:lnTo>
                  <a:lnTo>
                    <a:pt x="760" y="69"/>
                  </a:lnTo>
                  <a:lnTo>
                    <a:pt x="764" y="57"/>
                  </a:lnTo>
                  <a:lnTo>
                    <a:pt x="766" y="43"/>
                  </a:lnTo>
                  <a:lnTo>
                    <a:pt x="766" y="31"/>
                  </a:lnTo>
                  <a:lnTo>
                    <a:pt x="768" y="22"/>
                  </a:lnTo>
                  <a:lnTo>
                    <a:pt x="769" y="11"/>
                  </a:lnTo>
                  <a:lnTo>
                    <a:pt x="769" y="10"/>
                  </a:lnTo>
                  <a:lnTo>
                    <a:pt x="770" y="8"/>
                  </a:lnTo>
                  <a:lnTo>
                    <a:pt x="770" y="5"/>
                  </a:lnTo>
                  <a:lnTo>
                    <a:pt x="773" y="2"/>
                  </a:lnTo>
                  <a:lnTo>
                    <a:pt x="774" y="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46"/>
            <p:cNvSpPr>
              <a:spLocks noEditPoints="1"/>
            </p:cNvSpPr>
            <p:nvPr/>
          </p:nvSpPr>
          <p:spPr bwMode="auto">
            <a:xfrm>
              <a:off x="8745167" y="2457883"/>
              <a:ext cx="813091" cy="846971"/>
            </a:xfrm>
            <a:custGeom>
              <a:avLst/>
              <a:gdLst>
                <a:gd name="T0" fmla="*/ 139 w 312"/>
                <a:gd name="T1" fmla="*/ 268 h 325"/>
                <a:gd name="T2" fmla="*/ 134 w 312"/>
                <a:gd name="T3" fmla="*/ 230 h 325"/>
                <a:gd name="T4" fmla="*/ 134 w 312"/>
                <a:gd name="T5" fmla="*/ 233 h 325"/>
                <a:gd name="T6" fmla="*/ 132 w 312"/>
                <a:gd name="T7" fmla="*/ 225 h 325"/>
                <a:gd name="T8" fmla="*/ 64 w 312"/>
                <a:gd name="T9" fmla="*/ 209 h 325"/>
                <a:gd name="T10" fmla="*/ 221 w 312"/>
                <a:gd name="T11" fmla="*/ 203 h 325"/>
                <a:gd name="T12" fmla="*/ 62 w 312"/>
                <a:gd name="T13" fmla="*/ 200 h 325"/>
                <a:gd name="T14" fmla="*/ 64 w 312"/>
                <a:gd name="T15" fmla="*/ 200 h 325"/>
                <a:gd name="T16" fmla="*/ 67 w 312"/>
                <a:gd name="T17" fmla="*/ 198 h 325"/>
                <a:gd name="T18" fmla="*/ 211 w 312"/>
                <a:gd name="T19" fmla="*/ 165 h 325"/>
                <a:gd name="T20" fmla="*/ 216 w 312"/>
                <a:gd name="T21" fmla="*/ 171 h 325"/>
                <a:gd name="T22" fmla="*/ 147 w 312"/>
                <a:gd name="T23" fmla="*/ 152 h 325"/>
                <a:gd name="T24" fmla="*/ 58 w 312"/>
                <a:gd name="T25" fmla="*/ 118 h 325"/>
                <a:gd name="T26" fmla="*/ 279 w 312"/>
                <a:gd name="T27" fmla="*/ 140 h 325"/>
                <a:gd name="T28" fmla="*/ 246 w 312"/>
                <a:gd name="T29" fmla="*/ 127 h 325"/>
                <a:gd name="T30" fmla="*/ 25 w 312"/>
                <a:gd name="T31" fmla="*/ 118 h 325"/>
                <a:gd name="T32" fmla="*/ 155 w 312"/>
                <a:gd name="T33" fmla="*/ 98 h 325"/>
                <a:gd name="T34" fmla="*/ 123 w 312"/>
                <a:gd name="T35" fmla="*/ 111 h 325"/>
                <a:gd name="T36" fmla="*/ 143 w 312"/>
                <a:gd name="T37" fmla="*/ 111 h 325"/>
                <a:gd name="T38" fmla="*/ 143 w 312"/>
                <a:gd name="T39" fmla="*/ 94 h 325"/>
                <a:gd name="T40" fmla="*/ 241 w 312"/>
                <a:gd name="T41" fmla="*/ 82 h 325"/>
                <a:gd name="T42" fmla="*/ 101 w 312"/>
                <a:gd name="T43" fmla="*/ 81 h 325"/>
                <a:gd name="T44" fmla="*/ 104 w 312"/>
                <a:gd name="T45" fmla="*/ 92 h 325"/>
                <a:gd name="T46" fmla="*/ 113 w 312"/>
                <a:gd name="T47" fmla="*/ 72 h 325"/>
                <a:gd name="T48" fmla="*/ 88 w 312"/>
                <a:gd name="T49" fmla="*/ 63 h 325"/>
                <a:gd name="T50" fmla="*/ 130 w 312"/>
                <a:gd name="T51" fmla="*/ 56 h 325"/>
                <a:gd name="T52" fmla="*/ 81 w 312"/>
                <a:gd name="T53" fmla="*/ 41 h 325"/>
                <a:gd name="T54" fmla="*/ 43 w 312"/>
                <a:gd name="T55" fmla="*/ 48 h 325"/>
                <a:gd name="T56" fmla="*/ 49 w 312"/>
                <a:gd name="T57" fmla="*/ 69 h 325"/>
                <a:gd name="T58" fmla="*/ 51 w 312"/>
                <a:gd name="T59" fmla="*/ 85 h 325"/>
                <a:gd name="T60" fmla="*/ 58 w 312"/>
                <a:gd name="T61" fmla="*/ 120 h 325"/>
                <a:gd name="T62" fmla="*/ 56 w 312"/>
                <a:gd name="T63" fmla="*/ 97 h 325"/>
                <a:gd name="T64" fmla="*/ 49 w 312"/>
                <a:gd name="T65" fmla="*/ 58 h 325"/>
                <a:gd name="T66" fmla="*/ 22 w 312"/>
                <a:gd name="T67" fmla="*/ 22 h 325"/>
                <a:gd name="T68" fmla="*/ 34 w 312"/>
                <a:gd name="T69" fmla="*/ 25 h 325"/>
                <a:gd name="T70" fmla="*/ 50 w 312"/>
                <a:gd name="T71" fmla="*/ 31 h 325"/>
                <a:gd name="T72" fmla="*/ 59 w 312"/>
                <a:gd name="T73" fmla="*/ 44 h 325"/>
                <a:gd name="T74" fmla="*/ 71 w 312"/>
                <a:gd name="T75" fmla="*/ 39 h 325"/>
                <a:gd name="T76" fmla="*/ 98 w 312"/>
                <a:gd name="T77" fmla="*/ 44 h 325"/>
                <a:gd name="T78" fmla="*/ 110 w 312"/>
                <a:gd name="T79" fmla="*/ 46 h 325"/>
                <a:gd name="T80" fmla="*/ 132 w 312"/>
                <a:gd name="T81" fmla="*/ 61 h 325"/>
                <a:gd name="T82" fmla="*/ 147 w 312"/>
                <a:gd name="T83" fmla="*/ 63 h 325"/>
                <a:gd name="T84" fmla="*/ 149 w 312"/>
                <a:gd name="T85" fmla="*/ 76 h 325"/>
                <a:gd name="T86" fmla="*/ 153 w 312"/>
                <a:gd name="T87" fmla="*/ 92 h 325"/>
                <a:gd name="T88" fmla="*/ 165 w 312"/>
                <a:gd name="T89" fmla="*/ 81 h 325"/>
                <a:gd name="T90" fmla="*/ 198 w 312"/>
                <a:gd name="T91" fmla="*/ 168 h 325"/>
                <a:gd name="T92" fmla="*/ 202 w 312"/>
                <a:gd name="T93" fmla="*/ 137 h 325"/>
                <a:gd name="T94" fmla="*/ 212 w 312"/>
                <a:gd name="T95" fmla="*/ 119 h 325"/>
                <a:gd name="T96" fmla="*/ 229 w 312"/>
                <a:gd name="T97" fmla="*/ 110 h 325"/>
                <a:gd name="T98" fmla="*/ 242 w 312"/>
                <a:gd name="T99" fmla="*/ 82 h 325"/>
                <a:gd name="T100" fmla="*/ 255 w 312"/>
                <a:gd name="T101" fmla="*/ 75 h 325"/>
                <a:gd name="T102" fmla="*/ 265 w 312"/>
                <a:gd name="T103" fmla="*/ 78 h 325"/>
                <a:gd name="T104" fmla="*/ 258 w 312"/>
                <a:gd name="T105" fmla="*/ 89 h 325"/>
                <a:gd name="T106" fmla="*/ 266 w 312"/>
                <a:gd name="T107" fmla="*/ 89 h 325"/>
                <a:gd name="T108" fmla="*/ 280 w 312"/>
                <a:gd name="T109" fmla="*/ 89 h 325"/>
                <a:gd name="T110" fmla="*/ 296 w 312"/>
                <a:gd name="T111" fmla="*/ 73 h 325"/>
                <a:gd name="T112" fmla="*/ 289 w 312"/>
                <a:gd name="T113" fmla="*/ 194 h 325"/>
                <a:gd name="T114" fmla="*/ 223 w 312"/>
                <a:gd name="T115" fmla="*/ 221 h 325"/>
                <a:gd name="T116" fmla="*/ 180 w 312"/>
                <a:gd name="T117" fmla="*/ 220 h 325"/>
                <a:gd name="T118" fmla="*/ 114 w 312"/>
                <a:gd name="T119" fmla="*/ 253 h 325"/>
                <a:gd name="T120" fmla="*/ 75 w 312"/>
                <a:gd name="T121" fmla="*/ 228 h 325"/>
                <a:gd name="T122" fmla="*/ 39 w 312"/>
                <a:gd name="T123" fmla="*/ 154 h 325"/>
                <a:gd name="T124" fmla="*/ 1 w 312"/>
                <a:gd name="T125" fmla="*/ 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2" h="325">
                  <a:moveTo>
                    <a:pt x="136" y="277"/>
                  </a:moveTo>
                  <a:lnTo>
                    <a:pt x="136" y="279"/>
                  </a:lnTo>
                  <a:lnTo>
                    <a:pt x="136" y="279"/>
                  </a:lnTo>
                  <a:lnTo>
                    <a:pt x="138" y="277"/>
                  </a:lnTo>
                  <a:lnTo>
                    <a:pt x="136" y="277"/>
                  </a:lnTo>
                  <a:close/>
                  <a:moveTo>
                    <a:pt x="131" y="277"/>
                  </a:moveTo>
                  <a:lnTo>
                    <a:pt x="132" y="287"/>
                  </a:lnTo>
                  <a:lnTo>
                    <a:pt x="134" y="283"/>
                  </a:lnTo>
                  <a:lnTo>
                    <a:pt x="135" y="277"/>
                  </a:lnTo>
                  <a:lnTo>
                    <a:pt x="131" y="277"/>
                  </a:lnTo>
                  <a:close/>
                  <a:moveTo>
                    <a:pt x="139" y="274"/>
                  </a:moveTo>
                  <a:lnTo>
                    <a:pt x="138" y="275"/>
                  </a:lnTo>
                  <a:lnTo>
                    <a:pt x="138" y="275"/>
                  </a:lnTo>
                  <a:lnTo>
                    <a:pt x="138" y="275"/>
                  </a:lnTo>
                  <a:lnTo>
                    <a:pt x="136" y="275"/>
                  </a:lnTo>
                  <a:lnTo>
                    <a:pt x="136" y="275"/>
                  </a:lnTo>
                  <a:lnTo>
                    <a:pt x="136" y="276"/>
                  </a:lnTo>
                  <a:lnTo>
                    <a:pt x="138" y="276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8" y="277"/>
                  </a:lnTo>
                  <a:lnTo>
                    <a:pt x="139" y="274"/>
                  </a:lnTo>
                  <a:close/>
                  <a:moveTo>
                    <a:pt x="144" y="259"/>
                  </a:moveTo>
                  <a:lnTo>
                    <a:pt x="143" y="259"/>
                  </a:lnTo>
                  <a:lnTo>
                    <a:pt x="143" y="259"/>
                  </a:lnTo>
                  <a:lnTo>
                    <a:pt x="143" y="260"/>
                  </a:lnTo>
                  <a:lnTo>
                    <a:pt x="143" y="262"/>
                  </a:lnTo>
                  <a:lnTo>
                    <a:pt x="142" y="263"/>
                  </a:lnTo>
                  <a:lnTo>
                    <a:pt x="142" y="263"/>
                  </a:lnTo>
                  <a:lnTo>
                    <a:pt x="140" y="264"/>
                  </a:lnTo>
                  <a:lnTo>
                    <a:pt x="140" y="266"/>
                  </a:lnTo>
                  <a:lnTo>
                    <a:pt x="140" y="268"/>
                  </a:lnTo>
                  <a:lnTo>
                    <a:pt x="140" y="267"/>
                  </a:lnTo>
                  <a:lnTo>
                    <a:pt x="139" y="268"/>
                  </a:lnTo>
                  <a:lnTo>
                    <a:pt x="139" y="267"/>
                  </a:lnTo>
                  <a:lnTo>
                    <a:pt x="139" y="268"/>
                  </a:lnTo>
                  <a:lnTo>
                    <a:pt x="139" y="268"/>
                  </a:lnTo>
                  <a:lnTo>
                    <a:pt x="138" y="268"/>
                  </a:lnTo>
                  <a:lnTo>
                    <a:pt x="138" y="268"/>
                  </a:lnTo>
                  <a:lnTo>
                    <a:pt x="139" y="270"/>
                  </a:lnTo>
                  <a:lnTo>
                    <a:pt x="139" y="270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1"/>
                  </a:lnTo>
                  <a:lnTo>
                    <a:pt x="139" y="272"/>
                  </a:lnTo>
                  <a:lnTo>
                    <a:pt x="139" y="272"/>
                  </a:lnTo>
                  <a:lnTo>
                    <a:pt x="140" y="271"/>
                  </a:lnTo>
                  <a:lnTo>
                    <a:pt x="140" y="270"/>
                  </a:lnTo>
                  <a:lnTo>
                    <a:pt x="142" y="268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59"/>
                  </a:lnTo>
                  <a:close/>
                  <a:moveTo>
                    <a:pt x="144" y="258"/>
                  </a:moveTo>
                  <a:lnTo>
                    <a:pt x="144" y="259"/>
                  </a:lnTo>
                  <a:lnTo>
                    <a:pt x="144" y="258"/>
                  </a:lnTo>
                  <a:lnTo>
                    <a:pt x="144" y="258"/>
                  </a:lnTo>
                  <a:close/>
                  <a:moveTo>
                    <a:pt x="131" y="250"/>
                  </a:moveTo>
                  <a:lnTo>
                    <a:pt x="131" y="257"/>
                  </a:lnTo>
                  <a:lnTo>
                    <a:pt x="132" y="255"/>
                  </a:lnTo>
                  <a:lnTo>
                    <a:pt x="134" y="254"/>
                  </a:lnTo>
                  <a:lnTo>
                    <a:pt x="134" y="251"/>
                  </a:lnTo>
                  <a:lnTo>
                    <a:pt x="131" y="250"/>
                  </a:lnTo>
                  <a:close/>
                  <a:moveTo>
                    <a:pt x="53" y="250"/>
                  </a:moveTo>
                  <a:lnTo>
                    <a:pt x="53" y="250"/>
                  </a:lnTo>
                  <a:lnTo>
                    <a:pt x="51" y="250"/>
                  </a:lnTo>
                  <a:lnTo>
                    <a:pt x="51" y="250"/>
                  </a:lnTo>
                  <a:lnTo>
                    <a:pt x="53" y="250"/>
                  </a:lnTo>
                  <a:lnTo>
                    <a:pt x="53" y="250"/>
                  </a:lnTo>
                  <a:close/>
                  <a:moveTo>
                    <a:pt x="151" y="243"/>
                  </a:moveTo>
                  <a:lnTo>
                    <a:pt x="151" y="243"/>
                  </a:lnTo>
                  <a:lnTo>
                    <a:pt x="151" y="243"/>
                  </a:lnTo>
                  <a:lnTo>
                    <a:pt x="151" y="243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4" y="232"/>
                  </a:lnTo>
                  <a:lnTo>
                    <a:pt x="132" y="230"/>
                  </a:lnTo>
                  <a:lnTo>
                    <a:pt x="134" y="233"/>
                  </a:lnTo>
                  <a:lnTo>
                    <a:pt x="135" y="236"/>
                  </a:lnTo>
                  <a:lnTo>
                    <a:pt x="136" y="240"/>
                  </a:lnTo>
                  <a:lnTo>
                    <a:pt x="135" y="241"/>
                  </a:lnTo>
                  <a:lnTo>
                    <a:pt x="136" y="243"/>
                  </a:lnTo>
                  <a:lnTo>
                    <a:pt x="136" y="243"/>
                  </a:lnTo>
                  <a:lnTo>
                    <a:pt x="136" y="242"/>
                  </a:lnTo>
                  <a:lnTo>
                    <a:pt x="136" y="24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138" y="241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8" y="240"/>
                  </a:lnTo>
                  <a:lnTo>
                    <a:pt x="139" y="238"/>
                  </a:lnTo>
                  <a:lnTo>
                    <a:pt x="139" y="238"/>
                  </a:lnTo>
                  <a:lnTo>
                    <a:pt x="139" y="238"/>
                  </a:lnTo>
                  <a:lnTo>
                    <a:pt x="139" y="236"/>
                  </a:lnTo>
                  <a:lnTo>
                    <a:pt x="139" y="237"/>
                  </a:lnTo>
                  <a:lnTo>
                    <a:pt x="140" y="236"/>
                  </a:lnTo>
                  <a:lnTo>
                    <a:pt x="140" y="234"/>
                  </a:lnTo>
                  <a:lnTo>
                    <a:pt x="140" y="234"/>
                  </a:lnTo>
                  <a:lnTo>
                    <a:pt x="140" y="233"/>
                  </a:lnTo>
                  <a:lnTo>
                    <a:pt x="138" y="233"/>
                  </a:lnTo>
                  <a:lnTo>
                    <a:pt x="138" y="233"/>
                  </a:lnTo>
                  <a:lnTo>
                    <a:pt x="138" y="232"/>
                  </a:lnTo>
                  <a:lnTo>
                    <a:pt x="136" y="233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35" y="233"/>
                  </a:lnTo>
                  <a:lnTo>
                    <a:pt x="134" y="233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5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2"/>
                  </a:lnTo>
                  <a:lnTo>
                    <a:pt x="134" y="230"/>
                  </a:lnTo>
                  <a:close/>
                  <a:moveTo>
                    <a:pt x="122" y="229"/>
                  </a:moveTo>
                  <a:lnTo>
                    <a:pt x="122" y="230"/>
                  </a:lnTo>
                  <a:lnTo>
                    <a:pt x="123" y="230"/>
                  </a:lnTo>
                  <a:lnTo>
                    <a:pt x="123" y="230"/>
                  </a:lnTo>
                  <a:lnTo>
                    <a:pt x="122" y="229"/>
                  </a:lnTo>
                  <a:close/>
                  <a:moveTo>
                    <a:pt x="131" y="225"/>
                  </a:moveTo>
                  <a:lnTo>
                    <a:pt x="130" y="225"/>
                  </a:lnTo>
                  <a:lnTo>
                    <a:pt x="131" y="229"/>
                  </a:lnTo>
                  <a:lnTo>
                    <a:pt x="131" y="229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29"/>
                  </a:lnTo>
                  <a:lnTo>
                    <a:pt x="132" y="229"/>
                  </a:lnTo>
                  <a:lnTo>
                    <a:pt x="134" y="229"/>
                  </a:lnTo>
                  <a:lnTo>
                    <a:pt x="132" y="229"/>
                  </a:lnTo>
                  <a:lnTo>
                    <a:pt x="132" y="229"/>
                  </a:lnTo>
                  <a:lnTo>
                    <a:pt x="132" y="229"/>
                  </a:lnTo>
                  <a:lnTo>
                    <a:pt x="131" y="228"/>
                  </a:lnTo>
                  <a:lnTo>
                    <a:pt x="131" y="228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4" y="228"/>
                  </a:lnTo>
                  <a:lnTo>
                    <a:pt x="132" y="226"/>
                  </a:lnTo>
                  <a:lnTo>
                    <a:pt x="131" y="226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2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5"/>
                  </a:lnTo>
                  <a:close/>
                  <a:moveTo>
                    <a:pt x="140" y="219"/>
                  </a:move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close/>
                  <a:moveTo>
                    <a:pt x="63" y="211"/>
                  </a:moveTo>
                  <a:lnTo>
                    <a:pt x="64" y="211"/>
                  </a:lnTo>
                  <a:lnTo>
                    <a:pt x="63" y="211"/>
                  </a:lnTo>
                  <a:lnTo>
                    <a:pt x="63" y="211"/>
                  </a:lnTo>
                  <a:close/>
                  <a:moveTo>
                    <a:pt x="64" y="209"/>
                  </a:move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3" y="209"/>
                  </a:lnTo>
                  <a:lnTo>
                    <a:pt x="63" y="211"/>
                  </a:lnTo>
                  <a:lnTo>
                    <a:pt x="63" y="211"/>
                  </a:lnTo>
                  <a:lnTo>
                    <a:pt x="63" y="211"/>
                  </a:lnTo>
                  <a:lnTo>
                    <a:pt x="62" y="211"/>
                  </a:lnTo>
                  <a:lnTo>
                    <a:pt x="59" y="211"/>
                  </a:lnTo>
                  <a:lnTo>
                    <a:pt x="60" y="213"/>
                  </a:lnTo>
                  <a:lnTo>
                    <a:pt x="60" y="216"/>
                  </a:lnTo>
                  <a:lnTo>
                    <a:pt x="62" y="219"/>
                  </a:lnTo>
                  <a:lnTo>
                    <a:pt x="64" y="211"/>
                  </a:lnTo>
                  <a:lnTo>
                    <a:pt x="64" y="211"/>
                  </a:lnTo>
                  <a:lnTo>
                    <a:pt x="64" y="209"/>
                  </a:lnTo>
                  <a:close/>
                  <a:moveTo>
                    <a:pt x="64" y="209"/>
                  </a:moveTo>
                  <a:lnTo>
                    <a:pt x="63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9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9"/>
                  </a:lnTo>
                  <a:lnTo>
                    <a:pt x="64" y="209"/>
                  </a:lnTo>
                  <a:lnTo>
                    <a:pt x="64" y="208"/>
                  </a:lnTo>
                  <a:close/>
                  <a:moveTo>
                    <a:pt x="64" y="208"/>
                  </a:move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close/>
                  <a:moveTo>
                    <a:pt x="220" y="202"/>
                  </a:moveTo>
                  <a:lnTo>
                    <a:pt x="220" y="204"/>
                  </a:lnTo>
                  <a:lnTo>
                    <a:pt x="220" y="204"/>
                  </a:lnTo>
                  <a:lnTo>
                    <a:pt x="220" y="204"/>
                  </a:lnTo>
                  <a:lnTo>
                    <a:pt x="220" y="204"/>
                  </a:lnTo>
                  <a:lnTo>
                    <a:pt x="219" y="204"/>
                  </a:lnTo>
                  <a:lnTo>
                    <a:pt x="219" y="204"/>
                  </a:lnTo>
                  <a:lnTo>
                    <a:pt x="219" y="204"/>
                  </a:lnTo>
                  <a:lnTo>
                    <a:pt x="220" y="205"/>
                  </a:lnTo>
                  <a:lnTo>
                    <a:pt x="221" y="209"/>
                  </a:lnTo>
                  <a:lnTo>
                    <a:pt x="223" y="205"/>
                  </a:lnTo>
                  <a:lnTo>
                    <a:pt x="221" y="204"/>
                  </a:lnTo>
                  <a:lnTo>
                    <a:pt x="221" y="204"/>
                  </a:lnTo>
                  <a:lnTo>
                    <a:pt x="221" y="204"/>
                  </a:lnTo>
                  <a:lnTo>
                    <a:pt x="221" y="203"/>
                  </a:lnTo>
                  <a:lnTo>
                    <a:pt x="220" y="202"/>
                  </a:lnTo>
                  <a:lnTo>
                    <a:pt x="220" y="202"/>
                  </a:lnTo>
                  <a:close/>
                  <a:moveTo>
                    <a:pt x="139" y="202"/>
                  </a:moveTo>
                  <a:lnTo>
                    <a:pt x="139" y="207"/>
                  </a:lnTo>
                  <a:lnTo>
                    <a:pt x="139" y="208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09"/>
                  </a:lnTo>
                  <a:lnTo>
                    <a:pt x="139" y="211"/>
                  </a:lnTo>
                  <a:lnTo>
                    <a:pt x="139" y="211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9" y="213"/>
                  </a:lnTo>
                  <a:lnTo>
                    <a:pt x="139" y="213"/>
                  </a:lnTo>
                  <a:lnTo>
                    <a:pt x="139" y="213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0" y="215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9" y="217"/>
                  </a:lnTo>
                  <a:lnTo>
                    <a:pt x="140" y="217"/>
                  </a:lnTo>
                  <a:lnTo>
                    <a:pt x="139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7"/>
                  </a:lnTo>
                  <a:lnTo>
                    <a:pt x="140" y="219"/>
                  </a:lnTo>
                  <a:lnTo>
                    <a:pt x="140" y="211"/>
                  </a:lnTo>
                  <a:lnTo>
                    <a:pt x="139" y="202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62" y="202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close/>
                  <a:moveTo>
                    <a:pt x="64" y="198"/>
                  </a:moveTo>
                  <a:lnTo>
                    <a:pt x="66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64" y="198"/>
                  </a:moveTo>
                  <a:lnTo>
                    <a:pt x="67" y="198"/>
                  </a:lnTo>
                  <a:lnTo>
                    <a:pt x="67" y="198"/>
                  </a:lnTo>
                  <a:lnTo>
                    <a:pt x="66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64" y="198"/>
                  </a:move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9"/>
                  </a:lnTo>
                  <a:lnTo>
                    <a:pt x="64" y="199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0"/>
                  </a:lnTo>
                  <a:lnTo>
                    <a:pt x="64" y="202"/>
                  </a:lnTo>
                  <a:lnTo>
                    <a:pt x="64" y="202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64" y="203"/>
                  </a:lnTo>
                  <a:lnTo>
                    <a:pt x="64" y="204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4" y="205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3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7" y="203"/>
                  </a:lnTo>
                  <a:lnTo>
                    <a:pt x="66" y="203"/>
                  </a:lnTo>
                  <a:lnTo>
                    <a:pt x="66" y="203"/>
                  </a:lnTo>
                  <a:lnTo>
                    <a:pt x="67" y="200"/>
                  </a:lnTo>
                  <a:lnTo>
                    <a:pt x="67" y="199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4" y="198"/>
                  </a:lnTo>
                  <a:close/>
                  <a:moveTo>
                    <a:pt x="220" y="198"/>
                  </a:moveTo>
                  <a:lnTo>
                    <a:pt x="220" y="200"/>
                  </a:lnTo>
                  <a:lnTo>
                    <a:pt x="221" y="199"/>
                  </a:lnTo>
                  <a:lnTo>
                    <a:pt x="221" y="199"/>
                  </a:lnTo>
                  <a:lnTo>
                    <a:pt x="220" y="198"/>
                  </a:lnTo>
                  <a:lnTo>
                    <a:pt x="220" y="198"/>
                  </a:lnTo>
                  <a:close/>
                  <a:moveTo>
                    <a:pt x="225" y="191"/>
                  </a:moveTo>
                  <a:lnTo>
                    <a:pt x="224" y="191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4" y="192"/>
                  </a:lnTo>
                  <a:lnTo>
                    <a:pt x="225" y="192"/>
                  </a:lnTo>
                  <a:lnTo>
                    <a:pt x="227" y="192"/>
                  </a:lnTo>
                  <a:lnTo>
                    <a:pt x="227" y="191"/>
                  </a:lnTo>
                  <a:lnTo>
                    <a:pt x="225" y="191"/>
                  </a:lnTo>
                  <a:close/>
                  <a:moveTo>
                    <a:pt x="72" y="185"/>
                  </a:moveTo>
                  <a:lnTo>
                    <a:pt x="72" y="186"/>
                  </a:lnTo>
                  <a:lnTo>
                    <a:pt x="73" y="185"/>
                  </a:lnTo>
                  <a:lnTo>
                    <a:pt x="72" y="185"/>
                  </a:lnTo>
                  <a:close/>
                  <a:moveTo>
                    <a:pt x="198" y="181"/>
                  </a:moveTo>
                  <a:lnTo>
                    <a:pt x="198" y="181"/>
                  </a:lnTo>
                  <a:lnTo>
                    <a:pt x="198" y="181"/>
                  </a:lnTo>
                  <a:lnTo>
                    <a:pt x="198" y="181"/>
                  </a:lnTo>
                  <a:close/>
                  <a:moveTo>
                    <a:pt x="210" y="165"/>
                  </a:move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0" y="165"/>
                  </a:lnTo>
                  <a:lnTo>
                    <a:pt x="211" y="165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0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10" y="168"/>
                  </a:lnTo>
                  <a:lnTo>
                    <a:pt x="211" y="168"/>
                  </a:lnTo>
                  <a:lnTo>
                    <a:pt x="211" y="168"/>
                  </a:lnTo>
                  <a:lnTo>
                    <a:pt x="211" y="168"/>
                  </a:lnTo>
                  <a:lnTo>
                    <a:pt x="211" y="166"/>
                  </a:lnTo>
                  <a:lnTo>
                    <a:pt x="211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8"/>
                  </a:lnTo>
                  <a:lnTo>
                    <a:pt x="212" y="169"/>
                  </a:lnTo>
                  <a:lnTo>
                    <a:pt x="211" y="169"/>
                  </a:lnTo>
                  <a:lnTo>
                    <a:pt x="212" y="169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4" y="171"/>
                  </a:lnTo>
                  <a:lnTo>
                    <a:pt x="215" y="171"/>
                  </a:lnTo>
                  <a:lnTo>
                    <a:pt x="215" y="171"/>
                  </a:lnTo>
                  <a:lnTo>
                    <a:pt x="216" y="171"/>
                  </a:lnTo>
                  <a:lnTo>
                    <a:pt x="215" y="171"/>
                  </a:lnTo>
                  <a:lnTo>
                    <a:pt x="215" y="173"/>
                  </a:lnTo>
                  <a:lnTo>
                    <a:pt x="215" y="173"/>
                  </a:lnTo>
                  <a:lnTo>
                    <a:pt x="216" y="173"/>
                  </a:lnTo>
                  <a:lnTo>
                    <a:pt x="216" y="169"/>
                  </a:lnTo>
                  <a:lnTo>
                    <a:pt x="215" y="165"/>
                  </a:lnTo>
                  <a:lnTo>
                    <a:pt x="212" y="165"/>
                  </a:lnTo>
                  <a:lnTo>
                    <a:pt x="210" y="165"/>
                  </a:lnTo>
                  <a:close/>
                  <a:moveTo>
                    <a:pt x="122" y="161"/>
                  </a:moveTo>
                  <a:lnTo>
                    <a:pt x="121" y="170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79"/>
                  </a:lnTo>
                  <a:lnTo>
                    <a:pt x="122" y="178"/>
                  </a:lnTo>
                  <a:lnTo>
                    <a:pt x="123" y="175"/>
                  </a:lnTo>
                  <a:lnTo>
                    <a:pt x="122" y="161"/>
                  </a:lnTo>
                  <a:close/>
                  <a:moveTo>
                    <a:pt x="84" y="158"/>
                  </a:moveTo>
                  <a:lnTo>
                    <a:pt x="84" y="158"/>
                  </a:lnTo>
                  <a:lnTo>
                    <a:pt x="85" y="158"/>
                  </a:lnTo>
                  <a:lnTo>
                    <a:pt x="84" y="158"/>
                  </a:lnTo>
                  <a:close/>
                  <a:moveTo>
                    <a:pt x="159" y="157"/>
                  </a:moveTo>
                  <a:lnTo>
                    <a:pt x="157" y="164"/>
                  </a:lnTo>
                  <a:lnTo>
                    <a:pt x="159" y="162"/>
                  </a:lnTo>
                  <a:lnTo>
                    <a:pt x="159" y="157"/>
                  </a:lnTo>
                  <a:close/>
                  <a:moveTo>
                    <a:pt x="87" y="153"/>
                  </a:moveTo>
                  <a:lnTo>
                    <a:pt x="85" y="153"/>
                  </a:lnTo>
                  <a:lnTo>
                    <a:pt x="85" y="153"/>
                  </a:lnTo>
                  <a:lnTo>
                    <a:pt x="87" y="153"/>
                  </a:lnTo>
                  <a:close/>
                  <a:moveTo>
                    <a:pt x="144" y="139"/>
                  </a:moveTo>
                  <a:lnTo>
                    <a:pt x="144" y="143"/>
                  </a:lnTo>
                  <a:lnTo>
                    <a:pt x="145" y="148"/>
                  </a:lnTo>
                  <a:lnTo>
                    <a:pt x="145" y="150"/>
                  </a:lnTo>
                  <a:lnTo>
                    <a:pt x="145" y="152"/>
                  </a:lnTo>
                  <a:lnTo>
                    <a:pt x="145" y="141"/>
                  </a:lnTo>
                  <a:lnTo>
                    <a:pt x="147" y="158"/>
                  </a:lnTo>
                  <a:lnTo>
                    <a:pt x="147" y="156"/>
                  </a:lnTo>
                  <a:lnTo>
                    <a:pt x="147" y="154"/>
                  </a:lnTo>
                  <a:lnTo>
                    <a:pt x="147" y="152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7"/>
                  </a:lnTo>
                  <a:lnTo>
                    <a:pt x="149" y="143"/>
                  </a:lnTo>
                  <a:lnTo>
                    <a:pt x="149" y="139"/>
                  </a:lnTo>
                  <a:lnTo>
                    <a:pt x="147" y="140"/>
                  </a:lnTo>
                  <a:lnTo>
                    <a:pt x="145" y="139"/>
                  </a:lnTo>
                  <a:lnTo>
                    <a:pt x="144" y="139"/>
                  </a:lnTo>
                  <a:close/>
                  <a:moveTo>
                    <a:pt x="49" y="135"/>
                  </a:moveTo>
                  <a:lnTo>
                    <a:pt x="50" y="139"/>
                  </a:lnTo>
                  <a:lnTo>
                    <a:pt x="50" y="135"/>
                  </a:lnTo>
                  <a:lnTo>
                    <a:pt x="49" y="135"/>
                  </a:lnTo>
                  <a:close/>
                  <a:moveTo>
                    <a:pt x="206" y="133"/>
                  </a:move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close/>
                  <a:moveTo>
                    <a:pt x="206" y="132"/>
                  </a:moveTo>
                  <a:lnTo>
                    <a:pt x="206" y="133"/>
                  </a:lnTo>
                  <a:lnTo>
                    <a:pt x="206" y="132"/>
                  </a:lnTo>
                  <a:lnTo>
                    <a:pt x="206" y="132"/>
                  </a:lnTo>
                  <a:close/>
                  <a:moveTo>
                    <a:pt x="144" y="131"/>
                  </a:moveTo>
                  <a:lnTo>
                    <a:pt x="144" y="131"/>
                  </a:lnTo>
                  <a:lnTo>
                    <a:pt x="144" y="131"/>
                  </a:lnTo>
                  <a:lnTo>
                    <a:pt x="144" y="131"/>
                  </a:lnTo>
                  <a:close/>
                  <a:moveTo>
                    <a:pt x="16" y="128"/>
                  </a:moveTo>
                  <a:lnTo>
                    <a:pt x="16" y="130"/>
                  </a:lnTo>
                  <a:lnTo>
                    <a:pt x="17" y="128"/>
                  </a:lnTo>
                  <a:lnTo>
                    <a:pt x="16" y="128"/>
                  </a:lnTo>
                  <a:close/>
                  <a:moveTo>
                    <a:pt x="265" y="119"/>
                  </a:moveTo>
                  <a:lnTo>
                    <a:pt x="267" y="119"/>
                  </a:lnTo>
                  <a:lnTo>
                    <a:pt x="267" y="119"/>
                  </a:lnTo>
                  <a:lnTo>
                    <a:pt x="266" y="119"/>
                  </a:lnTo>
                  <a:lnTo>
                    <a:pt x="265" y="119"/>
                  </a:lnTo>
                  <a:lnTo>
                    <a:pt x="265" y="119"/>
                  </a:lnTo>
                  <a:close/>
                  <a:moveTo>
                    <a:pt x="59" y="118"/>
                  </a:moveTo>
                  <a:lnTo>
                    <a:pt x="58" y="118"/>
                  </a:lnTo>
                  <a:lnTo>
                    <a:pt x="58" y="118"/>
                  </a:lnTo>
                  <a:lnTo>
                    <a:pt x="59" y="118"/>
                  </a:lnTo>
                  <a:close/>
                  <a:moveTo>
                    <a:pt x="224" y="116"/>
                  </a:moveTo>
                  <a:lnTo>
                    <a:pt x="225" y="119"/>
                  </a:lnTo>
                  <a:lnTo>
                    <a:pt x="225" y="119"/>
                  </a:lnTo>
                  <a:lnTo>
                    <a:pt x="225" y="118"/>
                  </a:lnTo>
                  <a:lnTo>
                    <a:pt x="224" y="116"/>
                  </a:lnTo>
                  <a:close/>
                  <a:moveTo>
                    <a:pt x="85" y="116"/>
                  </a:moveTo>
                  <a:lnTo>
                    <a:pt x="84" y="158"/>
                  </a:lnTo>
                  <a:lnTo>
                    <a:pt x="85" y="158"/>
                  </a:lnTo>
                  <a:lnTo>
                    <a:pt x="87" y="156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87" y="154"/>
                  </a:lnTo>
                  <a:lnTo>
                    <a:pt x="87" y="153"/>
                  </a:lnTo>
                  <a:lnTo>
                    <a:pt x="87" y="143"/>
                  </a:lnTo>
                  <a:lnTo>
                    <a:pt x="85" y="116"/>
                  </a:lnTo>
                  <a:close/>
                  <a:moveTo>
                    <a:pt x="45" y="116"/>
                  </a:moveTo>
                  <a:lnTo>
                    <a:pt x="45" y="116"/>
                  </a:lnTo>
                  <a:lnTo>
                    <a:pt x="45" y="118"/>
                  </a:lnTo>
                  <a:lnTo>
                    <a:pt x="45" y="116"/>
                  </a:lnTo>
                  <a:close/>
                  <a:moveTo>
                    <a:pt x="263" y="115"/>
                  </a:moveTo>
                  <a:lnTo>
                    <a:pt x="262" y="119"/>
                  </a:lnTo>
                  <a:lnTo>
                    <a:pt x="265" y="119"/>
                  </a:lnTo>
                  <a:lnTo>
                    <a:pt x="265" y="119"/>
                  </a:lnTo>
                  <a:lnTo>
                    <a:pt x="265" y="119"/>
                  </a:lnTo>
                  <a:lnTo>
                    <a:pt x="266" y="120"/>
                  </a:lnTo>
                  <a:lnTo>
                    <a:pt x="269" y="127"/>
                  </a:lnTo>
                  <a:lnTo>
                    <a:pt x="271" y="135"/>
                  </a:lnTo>
                  <a:lnTo>
                    <a:pt x="278" y="156"/>
                  </a:lnTo>
                  <a:lnTo>
                    <a:pt x="278" y="153"/>
                  </a:lnTo>
                  <a:lnTo>
                    <a:pt x="279" y="152"/>
                  </a:lnTo>
                  <a:lnTo>
                    <a:pt x="278" y="149"/>
                  </a:lnTo>
                  <a:lnTo>
                    <a:pt x="278" y="149"/>
                  </a:lnTo>
                  <a:lnTo>
                    <a:pt x="279" y="147"/>
                  </a:lnTo>
                  <a:lnTo>
                    <a:pt x="279" y="147"/>
                  </a:lnTo>
                  <a:lnTo>
                    <a:pt x="279" y="144"/>
                  </a:lnTo>
                  <a:lnTo>
                    <a:pt x="279" y="143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79" y="139"/>
                  </a:lnTo>
                  <a:lnTo>
                    <a:pt x="276" y="137"/>
                  </a:lnTo>
                  <a:lnTo>
                    <a:pt x="274" y="136"/>
                  </a:lnTo>
                  <a:lnTo>
                    <a:pt x="271" y="131"/>
                  </a:lnTo>
                  <a:lnTo>
                    <a:pt x="270" y="126"/>
                  </a:lnTo>
                  <a:lnTo>
                    <a:pt x="269" y="120"/>
                  </a:lnTo>
                  <a:lnTo>
                    <a:pt x="269" y="116"/>
                  </a:lnTo>
                  <a:lnTo>
                    <a:pt x="265" y="116"/>
                  </a:lnTo>
                  <a:lnTo>
                    <a:pt x="263" y="115"/>
                  </a:lnTo>
                  <a:close/>
                  <a:moveTo>
                    <a:pt x="215" y="115"/>
                  </a:move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5" y="115"/>
                  </a:lnTo>
                  <a:close/>
                  <a:moveTo>
                    <a:pt x="153" y="115"/>
                  </a:moveTo>
                  <a:lnTo>
                    <a:pt x="153" y="115"/>
                  </a:lnTo>
                  <a:lnTo>
                    <a:pt x="153" y="116"/>
                  </a:lnTo>
                  <a:lnTo>
                    <a:pt x="153" y="116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52" y="116"/>
                  </a:lnTo>
                  <a:lnTo>
                    <a:pt x="151" y="116"/>
                  </a:lnTo>
                  <a:lnTo>
                    <a:pt x="151" y="116"/>
                  </a:lnTo>
                  <a:lnTo>
                    <a:pt x="151" y="116"/>
                  </a:lnTo>
                  <a:lnTo>
                    <a:pt x="152" y="118"/>
                  </a:lnTo>
                  <a:lnTo>
                    <a:pt x="153" y="118"/>
                  </a:lnTo>
                  <a:lnTo>
                    <a:pt x="153" y="115"/>
                  </a:lnTo>
                  <a:close/>
                  <a:moveTo>
                    <a:pt x="249" y="115"/>
                  </a:moveTo>
                  <a:lnTo>
                    <a:pt x="248" y="116"/>
                  </a:lnTo>
                  <a:lnTo>
                    <a:pt x="248" y="118"/>
                  </a:lnTo>
                  <a:lnTo>
                    <a:pt x="248" y="119"/>
                  </a:lnTo>
                  <a:lnTo>
                    <a:pt x="248" y="122"/>
                  </a:lnTo>
                  <a:lnTo>
                    <a:pt x="248" y="120"/>
                  </a:lnTo>
                  <a:lnTo>
                    <a:pt x="248" y="122"/>
                  </a:lnTo>
                  <a:lnTo>
                    <a:pt x="248" y="123"/>
                  </a:lnTo>
                  <a:lnTo>
                    <a:pt x="248" y="126"/>
                  </a:lnTo>
                  <a:lnTo>
                    <a:pt x="246" y="127"/>
                  </a:lnTo>
                  <a:lnTo>
                    <a:pt x="248" y="130"/>
                  </a:lnTo>
                  <a:lnTo>
                    <a:pt x="248" y="131"/>
                  </a:lnTo>
                  <a:lnTo>
                    <a:pt x="249" y="127"/>
                  </a:lnTo>
                  <a:lnTo>
                    <a:pt x="249" y="128"/>
                  </a:lnTo>
                  <a:lnTo>
                    <a:pt x="250" y="123"/>
                  </a:lnTo>
                  <a:lnTo>
                    <a:pt x="249" y="123"/>
                  </a:lnTo>
                  <a:lnTo>
                    <a:pt x="248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50" y="123"/>
                  </a:lnTo>
                  <a:lnTo>
                    <a:pt x="250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3"/>
                  </a:lnTo>
                  <a:lnTo>
                    <a:pt x="249" y="122"/>
                  </a:lnTo>
                  <a:lnTo>
                    <a:pt x="249" y="120"/>
                  </a:lnTo>
                  <a:lnTo>
                    <a:pt x="249" y="115"/>
                  </a:lnTo>
                  <a:close/>
                  <a:moveTo>
                    <a:pt x="153" y="114"/>
                  </a:moveTo>
                  <a:lnTo>
                    <a:pt x="153" y="114"/>
                  </a:lnTo>
                  <a:lnTo>
                    <a:pt x="153" y="115"/>
                  </a:lnTo>
                  <a:lnTo>
                    <a:pt x="153" y="114"/>
                  </a:lnTo>
                  <a:close/>
                  <a:moveTo>
                    <a:pt x="155" y="111"/>
                  </a:moveTo>
                  <a:lnTo>
                    <a:pt x="153" y="111"/>
                  </a:lnTo>
                  <a:lnTo>
                    <a:pt x="153" y="113"/>
                  </a:lnTo>
                  <a:lnTo>
                    <a:pt x="155" y="113"/>
                  </a:lnTo>
                  <a:lnTo>
                    <a:pt x="155" y="111"/>
                  </a:lnTo>
                  <a:close/>
                  <a:moveTo>
                    <a:pt x="26" y="111"/>
                  </a:moveTo>
                  <a:lnTo>
                    <a:pt x="26" y="111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9"/>
                  </a:lnTo>
                  <a:lnTo>
                    <a:pt x="24" y="118"/>
                  </a:lnTo>
                  <a:lnTo>
                    <a:pt x="24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6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2"/>
                  </a:lnTo>
                  <a:lnTo>
                    <a:pt x="28" y="119"/>
                  </a:lnTo>
                  <a:lnTo>
                    <a:pt x="28" y="116"/>
                  </a:lnTo>
                  <a:lnTo>
                    <a:pt x="26" y="111"/>
                  </a:lnTo>
                  <a:close/>
                  <a:moveTo>
                    <a:pt x="85" y="110"/>
                  </a:moveTo>
                  <a:lnTo>
                    <a:pt x="85" y="116"/>
                  </a:lnTo>
                  <a:lnTo>
                    <a:pt x="85" y="115"/>
                  </a:lnTo>
                  <a:lnTo>
                    <a:pt x="85" y="110"/>
                  </a:lnTo>
                  <a:close/>
                  <a:moveTo>
                    <a:pt x="155" y="103"/>
                  </a:moveTo>
                  <a:lnTo>
                    <a:pt x="155" y="103"/>
                  </a:lnTo>
                  <a:lnTo>
                    <a:pt x="153" y="105"/>
                  </a:lnTo>
                  <a:lnTo>
                    <a:pt x="155" y="105"/>
                  </a:lnTo>
                  <a:lnTo>
                    <a:pt x="155" y="105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3"/>
                  </a:lnTo>
                  <a:close/>
                  <a:moveTo>
                    <a:pt x="156" y="96"/>
                  </a:moveTo>
                  <a:lnTo>
                    <a:pt x="155" y="96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53" y="96"/>
                  </a:lnTo>
                  <a:lnTo>
                    <a:pt x="155" y="97"/>
                  </a:lnTo>
                  <a:lnTo>
                    <a:pt x="155" y="97"/>
                  </a:lnTo>
                  <a:lnTo>
                    <a:pt x="155" y="98"/>
                  </a:lnTo>
                  <a:lnTo>
                    <a:pt x="153" y="99"/>
                  </a:lnTo>
                  <a:lnTo>
                    <a:pt x="155" y="99"/>
                  </a:lnTo>
                  <a:lnTo>
                    <a:pt x="155" y="99"/>
                  </a:lnTo>
                  <a:lnTo>
                    <a:pt x="156" y="99"/>
                  </a:lnTo>
                  <a:lnTo>
                    <a:pt x="155" y="99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6" y="102"/>
                  </a:lnTo>
                  <a:lnTo>
                    <a:pt x="156" y="101"/>
                  </a:lnTo>
                  <a:lnTo>
                    <a:pt x="156" y="96"/>
                  </a:lnTo>
                  <a:close/>
                  <a:moveTo>
                    <a:pt x="293" y="90"/>
                  </a:moveTo>
                  <a:lnTo>
                    <a:pt x="293" y="90"/>
                  </a:lnTo>
                  <a:lnTo>
                    <a:pt x="293" y="90"/>
                  </a:lnTo>
                  <a:lnTo>
                    <a:pt x="293" y="90"/>
                  </a:lnTo>
                  <a:close/>
                  <a:moveTo>
                    <a:pt x="258" y="89"/>
                  </a:moveTo>
                  <a:lnTo>
                    <a:pt x="259" y="89"/>
                  </a:lnTo>
                  <a:lnTo>
                    <a:pt x="259" y="89"/>
                  </a:lnTo>
                  <a:lnTo>
                    <a:pt x="258" y="89"/>
                  </a:lnTo>
                  <a:close/>
                  <a:moveTo>
                    <a:pt x="258" y="88"/>
                  </a:moveTo>
                  <a:lnTo>
                    <a:pt x="258" y="88"/>
                  </a:lnTo>
                  <a:lnTo>
                    <a:pt x="258" y="88"/>
                  </a:lnTo>
                  <a:lnTo>
                    <a:pt x="258" y="88"/>
                  </a:lnTo>
                  <a:close/>
                  <a:moveTo>
                    <a:pt x="257" y="88"/>
                  </a:moveTo>
                  <a:lnTo>
                    <a:pt x="258" y="88"/>
                  </a:lnTo>
                  <a:lnTo>
                    <a:pt x="258" y="88"/>
                  </a:lnTo>
                  <a:lnTo>
                    <a:pt x="257" y="88"/>
                  </a:lnTo>
                  <a:close/>
                  <a:moveTo>
                    <a:pt x="125" y="88"/>
                  </a:moveTo>
                  <a:lnTo>
                    <a:pt x="122" y="103"/>
                  </a:lnTo>
                  <a:lnTo>
                    <a:pt x="122" y="109"/>
                  </a:lnTo>
                  <a:lnTo>
                    <a:pt x="122" y="114"/>
                  </a:lnTo>
                  <a:lnTo>
                    <a:pt x="122" y="119"/>
                  </a:lnTo>
                  <a:lnTo>
                    <a:pt x="122" y="133"/>
                  </a:lnTo>
                  <a:lnTo>
                    <a:pt x="123" y="111"/>
                  </a:lnTo>
                  <a:lnTo>
                    <a:pt x="125" y="88"/>
                  </a:lnTo>
                  <a:close/>
                  <a:moveTo>
                    <a:pt x="293" y="84"/>
                  </a:moveTo>
                  <a:lnTo>
                    <a:pt x="293" y="86"/>
                  </a:lnTo>
                  <a:lnTo>
                    <a:pt x="293" y="88"/>
                  </a:lnTo>
                  <a:lnTo>
                    <a:pt x="293" y="88"/>
                  </a:lnTo>
                  <a:lnTo>
                    <a:pt x="295" y="88"/>
                  </a:lnTo>
                  <a:lnTo>
                    <a:pt x="295" y="89"/>
                  </a:lnTo>
                  <a:lnTo>
                    <a:pt x="293" y="90"/>
                  </a:lnTo>
                  <a:lnTo>
                    <a:pt x="296" y="89"/>
                  </a:lnTo>
                  <a:lnTo>
                    <a:pt x="296" y="90"/>
                  </a:lnTo>
                  <a:lnTo>
                    <a:pt x="297" y="93"/>
                  </a:lnTo>
                  <a:lnTo>
                    <a:pt x="297" y="96"/>
                  </a:lnTo>
                  <a:lnTo>
                    <a:pt x="297" y="99"/>
                  </a:lnTo>
                  <a:lnTo>
                    <a:pt x="297" y="102"/>
                  </a:lnTo>
                  <a:lnTo>
                    <a:pt x="300" y="93"/>
                  </a:lnTo>
                  <a:lnTo>
                    <a:pt x="303" y="85"/>
                  </a:lnTo>
                  <a:lnTo>
                    <a:pt x="301" y="85"/>
                  </a:lnTo>
                  <a:lnTo>
                    <a:pt x="301" y="85"/>
                  </a:lnTo>
                  <a:lnTo>
                    <a:pt x="297" y="85"/>
                  </a:lnTo>
                  <a:lnTo>
                    <a:pt x="295" y="85"/>
                  </a:lnTo>
                  <a:lnTo>
                    <a:pt x="293" y="84"/>
                  </a:lnTo>
                  <a:close/>
                  <a:moveTo>
                    <a:pt x="303" y="84"/>
                  </a:moveTo>
                  <a:lnTo>
                    <a:pt x="303" y="84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3" y="85"/>
                  </a:lnTo>
                  <a:lnTo>
                    <a:pt x="301" y="85"/>
                  </a:lnTo>
                  <a:lnTo>
                    <a:pt x="303" y="85"/>
                  </a:lnTo>
                  <a:lnTo>
                    <a:pt x="303" y="84"/>
                  </a:lnTo>
                  <a:close/>
                  <a:moveTo>
                    <a:pt x="303" y="84"/>
                  </a:moveTo>
                  <a:lnTo>
                    <a:pt x="303" y="84"/>
                  </a:lnTo>
                  <a:lnTo>
                    <a:pt x="303" y="84"/>
                  </a:lnTo>
                  <a:lnTo>
                    <a:pt x="303" y="84"/>
                  </a:lnTo>
                  <a:close/>
                  <a:moveTo>
                    <a:pt x="140" y="84"/>
                  </a:moveTo>
                  <a:lnTo>
                    <a:pt x="140" y="88"/>
                  </a:lnTo>
                  <a:lnTo>
                    <a:pt x="143" y="111"/>
                  </a:lnTo>
                  <a:lnTo>
                    <a:pt x="144" y="119"/>
                  </a:lnTo>
                  <a:lnTo>
                    <a:pt x="144" y="127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45" y="123"/>
                  </a:lnTo>
                  <a:lnTo>
                    <a:pt x="145" y="120"/>
                  </a:lnTo>
                  <a:lnTo>
                    <a:pt x="144" y="119"/>
                  </a:lnTo>
                  <a:lnTo>
                    <a:pt x="144" y="118"/>
                  </a:lnTo>
                  <a:lnTo>
                    <a:pt x="144" y="115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44" y="113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4" y="110"/>
                  </a:lnTo>
                  <a:lnTo>
                    <a:pt x="143" y="110"/>
                  </a:lnTo>
                  <a:lnTo>
                    <a:pt x="143" y="110"/>
                  </a:lnTo>
                  <a:lnTo>
                    <a:pt x="144" y="110"/>
                  </a:lnTo>
                  <a:lnTo>
                    <a:pt x="144" y="107"/>
                  </a:lnTo>
                  <a:lnTo>
                    <a:pt x="144" y="105"/>
                  </a:lnTo>
                  <a:lnTo>
                    <a:pt x="143" y="102"/>
                  </a:lnTo>
                  <a:lnTo>
                    <a:pt x="143" y="99"/>
                  </a:lnTo>
                  <a:lnTo>
                    <a:pt x="144" y="98"/>
                  </a:lnTo>
                  <a:lnTo>
                    <a:pt x="145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4" y="96"/>
                  </a:lnTo>
                  <a:lnTo>
                    <a:pt x="145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3" y="94"/>
                  </a:lnTo>
                  <a:lnTo>
                    <a:pt x="143" y="94"/>
                  </a:lnTo>
                  <a:lnTo>
                    <a:pt x="143" y="94"/>
                  </a:lnTo>
                  <a:lnTo>
                    <a:pt x="144" y="94"/>
                  </a:lnTo>
                  <a:lnTo>
                    <a:pt x="143" y="94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2"/>
                  </a:lnTo>
                  <a:lnTo>
                    <a:pt x="142" y="90"/>
                  </a:lnTo>
                  <a:lnTo>
                    <a:pt x="142" y="89"/>
                  </a:lnTo>
                  <a:lnTo>
                    <a:pt x="142" y="89"/>
                  </a:lnTo>
                  <a:lnTo>
                    <a:pt x="142" y="89"/>
                  </a:lnTo>
                  <a:lnTo>
                    <a:pt x="142" y="88"/>
                  </a:lnTo>
                  <a:lnTo>
                    <a:pt x="142" y="86"/>
                  </a:lnTo>
                  <a:lnTo>
                    <a:pt x="142" y="85"/>
                  </a:lnTo>
                  <a:lnTo>
                    <a:pt x="140" y="85"/>
                  </a:lnTo>
                  <a:lnTo>
                    <a:pt x="140" y="84"/>
                  </a:lnTo>
                  <a:close/>
                  <a:moveTo>
                    <a:pt x="140" y="84"/>
                  </a:moveTo>
                  <a:lnTo>
                    <a:pt x="140" y="84"/>
                  </a:lnTo>
                  <a:lnTo>
                    <a:pt x="140" y="84"/>
                  </a:lnTo>
                  <a:lnTo>
                    <a:pt x="140" y="84"/>
                  </a:lnTo>
                  <a:close/>
                  <a:moveTo>
                    <a:pt x="140" y="82"/>
                  </a:moveTo>
                  <a:lnTo>
                    <a:pt x="140" y="82"/>
                  </a:lnTo>
                  <a:lnTo>
                    <a:pt x="140" y="82"/>
                  </a:lnTo>
                  <a:lnTo>
                    <a:pt x="140" y="82"/>
                  </a:lnTo>
                  <a:close/>
                  <a:moveTo>
                    <a:pt x="303" y="82"/>
                  </a:move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lnTo>
                    <a:pt x="303" y="82"/>
                  </a:lnTo>
                  <a:close/>
                  <a:moveTo>
                    <a:pt x="242" y="82"/>
                  </a:moveTo>
                  <a:lnTo>
                    <a:pt x="242" y="82"/>
                  </a:lnTo>
                  <a:lnTo>
                    <a:pt x="241" y="82"/>
                  </a:lnTo>
                  <a:lnTo>
                    <a:pt x="241" y="82"/>
                  </a:lnTo>
                  <a:lnTo>
                    <a:pt x="241" y="82"/>
                  </a:lnTo>
                  <a:lnTo>
                    <a:pt x="242" y="82"/>
                  </a:lnTo>
                  <a:close/>
                  <a:moveTo>
                    <a:pt x="297" y="80"/>
                  </a:moveTo>
                  <a:lnTo>
                    <a:pt x="296" y="80"/>
                  </a:lnTo>
                  <a:lnTo>
                    <a:pt x="296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close/>
                  <a:moveTo>
                    <a:pt x="293" y="78"/>
                  </a:moveTo>
                  <a:lnTo>
                    <a:pt x="293" y="80"/>
                  </a:lnTo>
                  <a:lnTo>
                    <a:pt x="293" y="80"/>
                  </a:lnTo>
                  <a:lnTo>
                    <a:pt x="295" y="80"/>
                  </a:lnTo>
                  <a:lnTo>
                    <a:pt x="293" y="80"/>
                  </a:lnTo>
                  <a:lnTo>
                    <a:pt x="293" y="78"/>
                  </a:lnTo>
                  <a:close/>
                  <a:moveTo>
                    <a:pt x="30" y="76"/>
                  </a:moveTo>
                  <a:lnTo>
                    <a:pt x="30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4" y="96"/>
                  </a:lnTo>
                  <a:lnTo>
                    <a:pt x="33" y="85"/>
                  </a:lnTo>
                  <a:lnTo>
                    <a:pt x="32" y="76"/>
                  </a:lnTo>
                  <a:lnTo>
                    <a:pt x="30" y="76"/>
                  </a:lnTo>
                  <a:close/>
                  <a:moveTo>
                    <a:pt x="295" y="76"/>
                  </a:moveTo>
                  <a:lnTo>
                    <a:pt x="295" y="76"/>
                  </a:lnTo>
                  <a:lnTo>
                    <a:pt x="295" y="76"/>
                  </a:lnTo>
                  <a:lnTo>
                    <a:pt x="295" y="76"/>
                  </a:lnTo>
                  <a:close/>
                  <a:moveTo>
                    <a:pt x="102" y="75"/>
                  </a:moveTo>
                  <a:lnTo>
                    <a:pt x="102" y="76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1" y="78"/>
                  </a:lnTo>
                  <a:lnTo>
                    <a:pt x="101" y="81"/>
                  </a:lnTo>
                  <a:lnTo>
                    <a:pt x="100" y="86"/>
                  </a:lnTo>
                  <a:lnTo>
                    <a:pt x="101" y="88"/>
                  </a:lnTo>
                  <a:lnTo>
                    <a:pt x="101" y="90"/>
                  </a:lnTo>
                  <a:lnTo>
                    <a:pt x="101" y="94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101" y="97"/>
                  </a:lnTo>
                  <a:lnTo>
                    <a:pt x="100" y="99"/>
                  </a:lnTo>
                  <a:lnTo>
                    <a:pt x="100" y="111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6"/>
                  </a:lnTo>
                  <a:lnTo>
                    <a:pt x="100" y="127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0" y="152"/>
                  </a:lnTo>
                  <a:lnTo>
                    <a:pt x="101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0"/>
                  </a:lnTo>
                  <a:lnTo>
                    <a:pt x="102" y="152"/>
                  </a:lnTo>
                  <a:lnTo>
                    <a:pt x="104" y="152"/>
                  </a:lnTo>
                  <a:lnTo>
                    <a:pt x="104" y="153"/>
                  </a:lnTo>
                  <a:lnTo>
                    <a:pt x="102" y="143"/>
                  </a:lnTo>
                  <a:lnTo>
                    <a:pt x="102" y="133"/>
                  </a:lnTo>
                  <a:lnTo>
                    <a:pt x="102" y="119"/>
                  </a:lnTo>
                  <a:lnTo>
                    <a:pt x="102" y="105"/>
                  </a:lnTo>
                  <a:lnTo>
                    <a:pt x="101" y="105"/>
                  </a:lnTo>
                  <a:lnTo>
                    <a:pt x="102" y="99"/>
                  </a:lnTo>
                  <a:lnTo>
                    <a:pt x="102" y="97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89"/>
                  </a:lnTo>
                  <a:lnTo>
                    <a:pt x="104" y="85"/>
                  </a:lnTo>
                  <a:lnTo>
                    <a:pt x="102" y="90"/>
                  </a:lnTo>
                  <a:lnTo>
                    <a:pt x="102" y="82"/>
                  </a:lnTo>
                  <a:lnTo>
                    <a:pt x="102" y="75"/>
                  </a:lnTo>
                  <a:close/>
                  <a:moveTo>
                    <a:pt x="269" y="75"/>
                  </a:moveTo>
                  <a:lnTo>
                    <a:pt x="269" y="75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0" y="75"/>
                  </a:lnTo>
                  <a:lnTo>
                    <a:pt x="269" y="75"/>
                  </a:lnTo>
                  <a:close/>
                  <a:moveTo>
                    <a:pt x="295" y="75"/>
                  </a:moveTo>
                  <a:lnTo>
                    <a:pt x="295" y="75"/>
                  </a:lnTo>
                  <a:lnTo>
                    <a:pt x="295" y="75"/>
                  </a:lnTo>
                  <a:lnTo>
                    <a:pt x="295" y="75"/>
                  </a:lnTo>
                  <a:close/>
                  <a:moveTo>
                    <a:pt x="295" y="73"/>
                  </a:move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5" y="73"/>
                  </a:lnTo>
                  <a:close/>
                  <a:moveTo>
                    <a:pt x="22" y="69"/>
                  </a:move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69"/>
                  </a:lnTo>
                  <a:close/>
                  <a:moveTo>
                    <a:pt x="72" y="68"/>
                  </a:moveTo>
                  <a:lnTo>
                    <a:pt x="73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2" y="68"/>
                  </a:lnTo>
                  <a:lnTo>
                    <a:pt x="72" y="68"/>
                  </a:lnTo>
                  <a:close/>
                  <a:moveTo>
                    <a:pt x="113" y="63"/>
                  </a:moveTo>
                  <a:lnTo>
                    <a:pt x="111" y="63"/>
                  </a:lnTo>
                  <a:lnTo>
                    <a:pt x="111" y="63"/>
                  </a:lnTo>
                  <a:lnTo>
                    <a:pt x="113" y="65"/>
                  </a:lnTo>
                  <a:lnTo>
                    <a:pt x="113" y="68"/>
                  </a:lnTo>
                  <a:lnTo>
                    <a:pt x="113" y="69"/>
                  </a:lnTo>
                  <a:lnTo>
                    <a:pt x="113" y="72"/>
                  </a:lnTo>
                  <a:lnTo>
                    <a:pt x="113" y="76"/>
                  </a:lnTo>
                  <a:lnTo>
                    <a:pt x="113" y="80"/>
                  </a:lnTo>
                  <a:lnTo>
                    <a:pt x="113" y="76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4" y="63"/>
                  </a:lnTo>
                  <a:lnTo>
                    <a:pt x="113" y="63"/>
                  </a:lnTo>
                  <a:lnTo>
                    <a:pt x="113" y="63"/>
                  </a:lnTo>
                  <a:close/>
                  <a:moveTo>
                    <a:pt x="131" y="58"/>
                  </a:moveTo>
                  <a:lnTo>
                    <a:pt x="131" y="58"/>
                  </a:lnTo>
                  <a:lnTo>
                    <a:pt x="131" y="59"/>
                  </a:lnTo>
                  <a:lnTo>
                    <a:pt x="131" y="58"/>
                  </a:lnTo>
                  <a:close/>
                  <a:moveTo>
                    <a:pt x="96" y="58"/>
                  </a:moveTo>
                  <a:lnTo>
                    <a:pt x="97" y="59"/>
                  </a:lnTo>
                  <a:lnTo>
                    <a:pt x="97" y="59"/>
                  </a:lnTo>
                  <a:lnTo>
                    <a:pt x="96" y="58"/>
                  </a:lnTo>
                  <a:close/>
                  <a:moveTo>
                    <a:pt x="130" y="56"/>
                  </a:move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8"/>
                  </a:lnTo>
                  <a:lnTo>
                    <a:pt x="130" y="58"/>
                  </a:lnTo>
                  <a:lnTo>
                    <a:pt x="131" y="58"/>
                  </a:lnTo>
                  <a:lnTo>
                    <a:pt x="131" y="58"/>
                  </a:lnTo>
                  <a:lnTo>
                    <a:pt x="131" y="58"/>
                  </a:lnTo>
                  <a:lnTo>
                    <a:pt x="130" y="56"/>
                  </a:lnTo>
                  <a:close/>
                  <a:moveTo>
                    <a:pt x="85" y="56"/>
                  </a:moveTo>
                  <a:lnTo>
                    <a:pt x="85" y="60"/>
                  </a:lnTo>
                  <a:lnTo>
                    <a:pt x="84" y="63"/>
                  </a:lnTo>
                  <a:lnTo>
                    <a:pt x="88" y="63"/>
                  </a:lnTo>
                  <a:lnTo>
                    <a:pt x="89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1" y="65"/>
                  </a:lnTo>
                  <a:lnTo>
                    <a:pt x="93" y="72"/>
                  </a:lnTo>
                  <a:lnTo>
                    <a:pt x="94" y="68"/>
                  </a:lnTo>
                  <a:lnTo>
                    <a:pt x="93" y="72"/>
                  </a:lnTo>
                  <a:lnTo>
                    <a:pt x="96" y="67"/>
                  </a:lnTo>
                  <a:lnTo>
                    <a:pt x="97" y="61"/>
                  </a:lnTo>
                  <a:lnTo>
                    <a:pt x="98" y="60"/>
                  </a:lnTo>
                  <a:lnTo>
                    <a:pt x="98" y="59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61"/>
                  </a:lnTo>
                  <a:lnTo>
                    <a:pt x="96" y="61"/>
                  </a:lnTo>
                  <a:lnTo>
                    <a:pt x="94" y="64"/>
                  </a:lnTo>
                  <a:lnTo>
                    <a:pt x="96" y="61"/>
                  </a:lnTo>
                  <a:lnTo>
                    <a:pt x="94" y="61"/>
                  </a:lnTo>
                  <a:lnTo>
                    <a:pt x="92" y="60"/>
                  </a:lnTo>
                  <a:lnTo>
                    <a:pt x="89" y="59"/>
                  </a:lnTo>
                  <a:lnTo>
                    <a:pt x="85" y="56"/>
                  </a:lnTo>
                  <a:close/>
                  <a:moveTo>
                    <a:pt x="130" y="55"/>
                  </a:moveTo>
                  <a:lnTo>
                    <a:pt x="130" y="55"/>
                  </a:lnTo>
                  <a:lnTo>
                    <a:pt x="127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30" y="55"/>
                  </a:lnTo>
                  <a:close/>
                  <a:moveTo>
                    <a:pt x="26" y="52"/>
                  </a:moveTo>
                  <a:lnTo>
                    <a:pt x="28" y="55"/>
                  </a:lnTo>
                  <a:lnTo>
                    <a:pt x="28" y="55"/>
                  </a:lnTo>
                  <a:lnTo>
                    <a:pt x="29" y="55"/>
                  </a:lnTo>
                  <a:lnTo>
                    <a:pt x="28" y="55"/>
                  </a:lnTo>
                  <a:lnTo>
                    <a:pt x="28" y="52"/>
                  </a:lnTo>
                  <a:lnTo>
                    <a:pt x="26" y="52"/>
                  </a:lnTo>
                  <a:close/>
                  <a:moveTo>
                    <a:pt x="68" y="51"/>
                  </a:moveTo>
                  <a:lnTo>
                    <a:pt x="68" y="63"/>
                  </a:lnTo>
                  <a:lnTo>
                    <a:pt x="70" y="75"/>
                  </a:lnTo>
                  <a:lnTo>
                    <a:pt x="72" y="75"/>
                  </a:lnTo>
                  <a:lnTo>
                    <a:pt x="75" y="75"/>
                  </a:lnTo>
                  <a:lnTo>
                    <a:pt x="75" y="71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67"/>
                  </a:lnTo>
                  <a:lnTo>
                    <a:pt x="73" y="65"/>
                  </a:lnTo>
                  <a:lnTo>
                    <a:pt x="73" y="64"/>
                  </a:lnTo>
                  <a:lnTo>
                    <a:pt x="72" y="59"/>
                  </a:lnTo>
                  <a:lnTo>
                    <a:pt x="70" y="55"/>
                  </a:lnTo>
                  <a:lnTo>
                    <a:pt x="68" y="51"/>
                  </a:lnTo>
                  <a:close/>
                  <a:moveTo>
                    <a:pt x="106" y="44"/>
                  </a:moveTo>
                  <a:lnTo>
                    <a:pt x="106" y="44"/>
                  </a:lnTo>
                  <a:lnTo>
                    <a:pt x="106" y="44"/>
                  </a:lnTo>
                  <a:lnTo>
                    <a:pt x="106" y="44"/>
                  </a:lnTo>
                  <a:close/>
                  <a:moveTo>
                    <a:pt x="83" y="41"/>
                  </a:moveTo>
                  <a:lnTo>
                    <a:pt x="83" y="41"/>
                  </a:lnTo>
                  <a:lnTo>
                    <a:pt x="83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3" y="41"/>
                  </a:lnTo>
                  <a:close/>
                  <a:moveTo>
                    <a:pt x="62" y="38"/>
                  </a:moveTo>
                  <a:lnTo>
                    <a:pt x="60" y="38"/>
                  </a:lnTo>
                  <a:lnTo>
                    <a:pt x="60" y="38"/>
                  </a:lnTo>
                  <a:lnTo>
                    <a:pt x="62" y="38"/>
                  </a:lnTo>
                  <a:close/>
                  <a:moveTo>
                    <a:pt x="41" y="35"/>
                  </a:moveTo>
                  <a:lnTo>
                    <a:pt x="41" y="35"/>
                  </a:lnTo>
                  <a:lnTo>
                    <a:pt x="41" y="35"/>
                  </a:lnTo>
                  <a:lnTo>
                    <a:pt x="39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8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4"/>
                  </a:lnTo>
                  <a:lnTo>
                    <a:pt x="42" y="46"/>
                  </a:lnTo>
                  <a:lnTo>
                    <a:pt x="43" y="46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3"/>
                  </a:lnTo>
                  <a:lnTo>
                    <a:pt x="50" y="63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51" y="73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1" y="75"/>
                  </a:lnTo>
                  <a:lnTo>
                    <a:pt x="51" y="76"/>
                  </a:lnTo>
                  <a:lnTo>
                    <a:pt x="50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3" y="78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3" y="80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1" y="81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3" y="84"/>
                  </a:lnTo>
                  <a:lnTo>
                    <a:pt x="53" y="85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8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1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101"/>
                  </a:lnTo>
                  <a:lnTo>
                    <a:pt x="56" y="106"/>
                  </a:lnTo>
                  <a:lnTo>
                    <a:pt x="56" y="113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8"/>
                  </a:lnTo>
                  <a:lnTo>
                    <a:pt x="56" y="119"/>
                  </a:lnTo>
                  <a:lnTo>
                    <a:pt x="58" y="120"/>
                  </a:lnTo>
                  <a:lnTo>
                    <a:pt x="58" y="122"/>
                  </a:lnTo>
                  <a:lnTo>
                    <a:pt x="59" y="127"/>
                  </a:lnTo>
                  <a:lnTo>
                    <a:pt x="63" y="147"/>
                  </a:lnTo>
                  <a:lnTo>
                    <a:pt x="64" y="140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2" y="131"/>
                  </a:lnTo>
                  <a:lnTo>
                    <a:pt x="62" y="128"/>
                  </a:lnTo>
                  <a:lnTo>
                    <a:pt x="63" y="126"/>
                  </a:lnTo>
                  <a:lnTo>
                    <a:pt x="63" y="123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18"/>
                  </a:lnTo>
                  <a:lnTo>
                    <a:pt x="58" y="113"/>
                  </a:lnTo>
                  <a:lnTo>
                    <a:pt x="58" y="114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9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3"/>
                  </a:lnTo>
                  <a:lnTo>
                    <a:pt x="58" y="101"/>
                  </a:lnTo>
                  <a:lnTo>
                    <a:pt x="58" y="99"/>
                  </a:lnTo>
                  <a:lnTo>
                    <a:pt x="56" y="97"/>
                  </a:lnTo>
                  <a:lnTo>
                    <a:pt x="56" y="89"/>
                  </a:lnTo>
                  <a:lnTo>
                    <a:pt x="55" y="86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5" y="82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6"/>
                  </a:lnTo>
                  <a:lnTo>
                    <a:pt x="54" y="75"/>
                  </a:lnTo>
                  <a:lnTo>
                    <a:pt x="54" y="72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69"/>
                  </a:lnTo>
                  <a:lnTo>
                    <a:pt x="53" y="68"/>
                  </a:lnTo>
                  <a:lnTo>
                    <a:pt x="53" y="67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9" y="59"/>
                  </a:lnTo>
                  <a:lnTo>
                    <a:pt x="49" y="58"/>
                  </a:lnTo>
                  <a:lnTo>
                    <a:pt x="47" y="55"/>
                  </a:lnTo>
                  <a:lnTo>
                    <a:pt x="46" y="51"/>
                  </a:lnTo>
                  <a:lnTo>
                    <a:pt x="46" y="48"/>
                  </a:lnTo>
                  <a:lnTo>
                    <a:pt x="46" y="47"/>
                  </a:lnTo>
                  <a:lnTo>
                    <a:pt x="46" y="44"/>
                  </a:lnTo>
                  <a:lnTo>
                    <a:pt x="45" y="42"/>
                  </a:lnTo>
                  <a:lnTo>
                    <a:pt x="43" y="39"/>
                  </a:lnTo>
                  <a:lnTo>
                    <a:pt x="42" y="37"/>
                  </a:lnTo>
                  <a:lnTo>
                    <a:pt x="41" y="35"/>
                  </a:lnTo>
                  <a:close/>
                  <a:moveTo>
                    <a:pt x="26" y="27"/>
                  </a:moveTo>
                  <a:lnTo>
                    <a:pt x="26" y="27"/>
                  </a:lnTo>
                  <a:lnTo>
                    <a:pt x="25" y="27"/>
                  </a:lnTo>
                  <a:lnTo>
                    <a:pt x="26" y="27"/>
                  </a:lnTo>
                  <a:close/>
                  <a:moveTo>
                    <a:pt x="45" y="26"/>
                  </a:moveTo>
                  <a:lnTo>
                    <a:pt x="45" y="26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3" y="26"/>
                  </a:lnTo>
                  <a:lnTo>
                    <a:pt x="45" y="26"/>
                  </a:lnTo>
                  <a:close/>
                  <a:moveTo>
                    <a:pt x="3" y="0"/>
                  </a:moveTo>
                  <a:lnTo>
                    <a:pt x="4" y="1"/>
                  </a:lnTo>
                  <a:lnTo>
                    <a:pt x="5" y="4"/>
                  </a:lnTo>
                  <a:lnTo>
                    <a:pt x="9" y="10"/>
                  </a:lnTo>
                  <a:lnTo>
                    <a:pt x="15" y="24"/>
                  </a:lnTo>
                  <a:lnTo>
                    <a:pt x="19" y="42"/>
                  </a:lnTo>
                  <a:lnTo>
                    <a:pt x="19" y="48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1" y="58"/>
                  </a:lnTo>
                  <a:lnTo>
                    <a:pt x="20" y="46"/>
                  </a:lnTo>
                  <a:lnTo>
                    <a:pt x="20" y="33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4" y="27"/>
                  </a:lnTo>
                  <a:lnTo>
                    <a:pt x="25" y="37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29" y="35"/>
                  </a:lnTo>
                  <a:lnTo>
                    <a:pt x="28" y="33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7"/>
                  </a:lnTo>
                  <a:lnTo>
                    <a:pt x="38" y="27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29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5" y="29"/>
                  </a:lnTo>
                  <a:lnTo>
                    <a:pt x="46" y="30"/>
                  </a:lnTo>
                  <a:lnTo>
                    <a:pt x="50" y="31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5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5" y="39"/>
                  </a:lnTo>
                  <a:lnTo>
                    <a:pt x="55" y="41"/>
                  </a:lnTo>
                  <a:lnTo>
                    <a:pt x="56" y="41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8" y="46"/>
                  </a:lnTo>
                  <a:lnTo>
                    <a:pt x="58" y="47"/>
                  </a:lnTo>
                  <a:lnTo>
                    <a:pt x="58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4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3" y="33"/>
                  </a:lnTo>
                  <a:lnTo>
                    <a:pt x="64" y="33"/>
                  </a:lnTo>
                  <a:lnTo>
                    <a:pt x="67" y="33"/>
                  </a:lnTo>
                  <a:lnTo>
                    <a:pt x="68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1" y="33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8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5" y="43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5" y="39"/>
                  </a:lnTo>
                  <a:lnTo>
                    <a:pt x="85" y="38"/>
                  </a:lnTo>
                  <a:lnTo>
                    <a:pt x="87" y="37"/>
                  </a:lnTo>
                  <a:lnTo>
                    <a:pt x="88" y="37"/>
                  </a:lnTo>
                  <a:lnTo>
                    <a:pt x="91" y="38"/>
                  </a:lnTo>
                  <a:lnTo>
                    <a:pt x="93" y="41"/>
                  </a:lnTo>
                  <a:lnTo>
                    <a:pt x="93" y="42"/>
                  </a:lnTo>
                  <a:lnTo>
                    <a:pt x="94" y="43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7" y="44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100" y="44"/>
                  </a:lnTo>
                  <a:lnTo>
                    <a:pt x="98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8"/>
                  </a:lnTo>
                  <a:lnTo>
                    <a:pt x="101" y="48"/>
                  </a:lnTo>
                  <a:lnTo>
                    <a:pt x="102" y="47"/>
                  </a:lnTo>
                  <a:lnTo>
                    <a:pt x="102" y="48"/>
                  </a:lnTo>
                  <a:lnTo>
                    <a:pt x="102" y="47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4" y="47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8" y="48"/>
                  </a:lnTo>
                  <a:lnTo>
                    <a:pt x="119" y="47"/>
                  </a:lnTo>
                  <a:lnTo>
                    <a:pt x="122" y="47"/>
                  </a:lnTo>
                  <a:lnTo>
                    <a:pt x="122" y="48"/>
                  </a:lnTo>
                  <a:lnTo>
                    <a:pt x="125" y="50"/>
                  </a:lnTo>
                  <a:lnTo>
                    <a:pt x="127" y="51"/>
                  </a:lnTo>
                  <a:lnTo>
                    <a:pt x="128" y="51"/>
                  </a:lnTo>
                  <a:lnTo>
                    <a:pt x="128" y="52"/>
                  </a:lnTo>
                  <a:lnTo>
                    <a:pt x="128" y="54"/>
                  </a:lnTo>
                  <a:lnTo>
                    <a:pt x="127" y="55"/>
                  </a:lnTo>
                  <a:lnTo>
                    <a:pt x="130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6"/>
                  </a:lnTo>
                  <a:lnTo>
                    <a:pt x="131" y="58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2" y="61"/>
                  </a:lnTo>
                  <a:lnTo>
                    <a:pt x="131" y="60"/>
                  </a:lnTo>
                  <a:lnTo>
                    <a:pt x="131" y="61"/>
                  </a:lnTo>
                  <a:lnTo>
                    <a:pt x="131" y="65"/>
                  </a:lnTo>
                  <a:lnTo>
                    <a:pt x="132" y="68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4" y="71"/>
                  </a:lnTo>
                  <a:lnTo>
                    <a:pt x="136" y="71"/>
                  </a:lnTo>
                  <a:lnTo>
                    <a:pt x="138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2"/>
                  </a:lnTo>
                  <a:lnTo>
                    <a:pt x="138" y="72"/>
                  </a:lnTo>
                  <a:lnTo>
                    <a:pt x="138" y="72"/>
                  </a:lnTo>
                  <a:lnTo>
                    <a:pt x="139" y="69"/>
                  </a:lnTo>
                  <a:lnTo>
                    <a:pt x="139" y="67"/>
                  </a:lnTo>
                  <a:lnTo>
                    <a:pt x="138" y="64"/>
                  </a:lnTo>
                  <a:lnTo>
                    <a:pt x="138" y="63"/>
                  </a:lnTo>
                  <a:lnTo>
                    <a:pt x="138" y="61"/>
                  </a:lnTo>
                  <a:lnTo>
                    <a:pt x="138" y="59"/>
                  </a:lnTo>
                  <a:lnTo>
                    <a:pt x="138" y="59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40" y="58"/>
                  </a:lnTo>
                  <a:lnTo>
                    <a:pt x="142" y="58"/>
                  </a:lnTo>
                  <a:lnTo>
                    <a:pt x="144" y="59"/>
                  </a:lnTo>
                  <a:lnTo>
                    <a:pt x="147" y="61"/>
                  </a:lnTo>
                  <a:lnTo>
                    <a:pt x="145" y="61"/>
                  </a:lnTo>
                  <a:lnTo>
                    <a:pt x="147" y="63"/>
                  </a:lnTo>
                  <a:lnTo>
                    <a:pt x="147" y="63"/>
                  </a:lnTo>
                  <a:lnTo>
                    <a:pt x="147" y="64"/>
                  </a:lnTo>
                  <a:lnTo>
                    <a:pt x="147" y="64"/>
                  </a:lnTo>
                  <a:lnTo>
                    <a:pt x="148" y="64"/>
                  </a:lnTo>
                  <a:lnTo>
                    <a:pt x="149" y="64"/>
                  </a:lnTo>
                  <a:lnTo>
                    <a:pt x="149" y="65"/>
                  </a:lnTo>
                  <a:lnTo>
                    <a:pt x="149" y="65"/>
                  </a:lnTo>
                  <a:lnTo>
                    <a:pt x="149" y="65"/>
                  </a:lnTo>
                  <a:lnTo>
                    <a:pt x="148" y="65"/>
                  </a:lnTo>
                  <a:lnTo>
                    <a:pt x="148" y="65"/>
                  </a:lnTo>
                  <a:lnTo>
                    <a:pt x="149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8" y="67"/>
                  </a:lnTo>
                  <a:lnTo>
                    <a:pt x="149" y="67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9" y="69"/>
                  </a:lnTo>
                  <a:lnTo>
                    <a:pt x="148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69"/>
                  </a:lnTo>
                  <a:lnTo>
                    <a:pt x="149" y="71"/>
                  </a:lnTo>
                  <a:lnTo>
                    <a:pt x="149" y="71"/>
                  </a:lnTo>
                  <a:lnTo>
                    <a:pt x="151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9" y="72"/>
                  </a:lnTo>
                  <a:lnTo>
                    <a:pt x="148" y="72"/>
                  </a:lnTo>
                  <a:lnTo>
                    <a:pt x="149" y="73"/>
                  </a:lnTo>
                  <a:lnTo>
                    <a:pt x="151" y="76"/>
                  </a:lnTo>
                  <a:lnTo>
                    <a:pt x="149" y="76"/>
                  </a:lnTo>
                  <a:lnTo>
                    <a:pt x="149" y="76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6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49" y="77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80"/>
                  </a:lnTo>
                  <a:lnTo>
                    <a:pt x="152" y="80"/>
                  </a:lnTo>
                  <a:lnTo>
                    <a:pt x="151" y="80"/>
                  </a:lnTo>
                  <a:lnTo>
                    <a:pt x="151" y="81"/>
                  </a:lnTo>
                  <a:lnTo>
                    <a:pt x="151" y="81"/>
                  </a:lnTo>
                  <a:lnTo>
                    <a:pt x="152" y="81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2" y="82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3" y="84"/>
                  </a:lnTo>
                  <a:lnTo>
                    <a:pt x="153" y="84"/>
                  </a:lnTo>
                  <a:lnTo>
                    <a:pt x="153" y="85"/>
                  </a:lnTo>
                  <a:lnTo>
                    <a:pt x="153" y="86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3" y="88"/>
                  </a:lnTo>
                  <a:lnTo>
                    <a:pt x="155" y="89"/>
                  </a:lnTo>
                  <a:lnTo>
                    <a:pt x="153" y="89"/>
                  </a:lnTo>
                  <a:lnTo>
                    <a:pt x="153" y="89"/>
                  </a:lnTo>
                  <a:lnTo>
                    <a:pt x="153" y="89"/>
                  </a:lnTo>
                  <a:lnTo>
                    <a:pt x="153" y="90"/>
                  </a:lnTo>
                  <a:lnTo>
                    <a:pt x="153" y="90"/>
                  </a:lnTo>
                  <a:lnTo>
                    <a:pt x="153" y="90"/>
                  </a:lnTo>
                  <a:lnTo>
                    <a:pt x="153" y="92"/>
                  </a:lnTo>
                  <a:lnTo>
                    <a:pt x="153" y="92"/>
                  </a:lnTo>
                  <a:lnTo>
                    <a:pt x="155" y="93"/>
                  </a:lnTo>
                  <a:lnTo>
                    <a:pt x="153" y="93"/>
                  </a:lnTo>
                  <a:lnTo>
                    <a:pt x="153" y="93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3" y="93"/>
                  </a:lnTo>
                  <a:lnTo>
                    <a:pt x="152" y="93"/>
                  </a:lnTo>
                  <a:lnTo>
                    <a:pt x="152" y="94"/>
                  </a:lnTo>
                  <a:lnTo>
                    <a:pt x="153" y="94"/>
                  </a:lnTo>
                  <a:lnTo>
                    <a:pt x="153" y="93"/>
                  </a:lnTo>
                  <a:lnTo>
                    <a:pt x="155" y="94"/>
                  </a:lnTo>
                  <a:lnTo>
                    <a:pt x="155" y="94"/>
                  </a:lnTo>
                  <a:lnTo>
                    <a:pt x="153" y="94"/>
                  </a:lnTo>
                  <a:lnTo>
                    <a:pt x="155" y="94"/>
                  </a:lnTo>
                  <a:lnTo>
                    <a:pt x="155" y="94"/>
                  </a:lnTo>
                  <a:lnTo>
                    <a:pt x="156" y="96"/>
                  </a:lnTo>
                  <a:lnTo>
                    <a:pt x="156" y="94"/>
                  </a:lnTo>
                  <a:lnTo>
                    <a:pt x="156" y="93"/>
                  </a:lnTo>
                  <a:lnTo>
                    <a:pt x="156" y="85"/>
                  </a:lnTo>
                  <a:lnTo>
                    <a:pt x="156" y="82"/>
                  </a:lnTo>
                  <a:lnTo>
                    <a:pt x="156" y="82"/>
                  </a:lnTo>
                  <a:lnTo>
                    <a:pt x="156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61" y="81"/>
                  </a:lnTo>
                  <a:lnTo>
                    <a:pt x="165" y="81"/>
                  </a:lnTo>
                  <a:lnTo>
                    <a:pt x="166" y="81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5"/>
                  </a:lnTo>
                  <a:lnTo>
                    <a:pt x="166" y="86"/>
                  </a:lnTo>
                  <a:lnTo>
                    <a:pt x="166" y="89"/>
                  </a:lnTo>
                  <a:lnTo>
                    <a:pt x="166" y="92"/>
                  </a:lnTo>
                  <a:lnTo>
                    <a:pt x="166" y="94"/>
                  </a:lnTo>
                  <a:lnTo>
                    <a:pt x="165" y="107"/>
                  </a:lnTo>
                  <a:lnTo>
                    <a:pt x="166" y="119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4"/>
                  </a:lnTo>
                  <a:lnTo>
                    <a:pt x="168" y="153"/>
                  </a:lnTo>
                  <a:lnTo>
                    <a:pt x="169" y="171"/>
                  </a:lnTo>
                  <a:lnTo>
                    <a:pt x="169" y="181"/>
                  </a:lnTo>
                  <a:lnTo>
                    <a:pt x="169" y="190"/>
                  </a:lnTo>
                  <a:lnTo>
                    <a:pt x="169" y="188"/>
                  </a:lnTo>
                  <a:lnTo>
                    <a:pt x="170" y="174"/>
                  </a:lnTo>
                  <a:lnTo>
                    <a:pt x="170" y="162"/>
                  </a:lnTo>
                  <a:lnTo>
                    <a:pt x="172" y="150"/>
                  </a:lnTo>
                  <a:lnTo>
                    <a:pt x="173" y="144"/>
                  </a:lnTo>
                  <a:lnTo>
                    <a:pt x="174" y="140"/>
                  </a:lnTo>
                  <a:lnTo>
                    <a:pt x="176" y="140"/>
                  </a:lnTo>
                  <a:lnTo>
                    <a:pt x="176" y="148"/>
                  </a:lnTo>
                  <a:lnTo>
                    <a:pt x="176" y="160"/>
                  </a:lnTo>
                  <a:lnTo>
                    <a:pt x="176" y="175"/>
                  </a:lnTo>
                  <a:lnTo>
                    <a:pt x="176" y="188"/>
                  </a:lnTo>
                  <a:lnTo>
                    <a:pt x="178" y="186"/>
                  </a:lnTo>
                  <a:lnTo>
                    <a:pt x="178" y="185"/>
                  </a:lnTo>
                  <a:lnTo>
                    <a:pt x="180" y="183"/>
                  </a:lnTo>
                  <a:lnTo>
                    <a:pt x="182" y="181"/>
                  </a:lnTo>
                  <a:lnTo>
                    <a:pt x="183" y="177"/>
                  </a:lnTo>
                  <a:lnTo>
                    <a:pt x="186" y="174"/>
                  </a:lnTo>
                  <a:lnTo>
                    <a:pt x="189" y="171"/>
                  </a:lnTo>
                  <a:lnTo>
                    <a:pt x="191" y="170"/>
                  </a:lnTo>
                  <a:lnTo>
                    <a:pt x="194" y="168"/>
                  </a:lnTo>
                  <a:lnTo>
                    <a:pt x="198" y="168"/>
                  </a:lnTo>
                  <a:lnTo>
                    <a:pt x="198" y="168"/>
                  </a:lnTo>
                  <a:lnTo>
                    <a:pt x="198" y="166"/>
                  </a:lnTo>
                  <a:lnTo>
                    <a:pt x="199" y="165"/>
                  </a:lnTo>
                  <a:lnTo>
                    <a:pt x="197" y="165"/>
                  </a:lnTo>
                  <a:lnTo>
                    <a:pt x="194" y="165"/>
                  </a:lnTo>
                  <a:lnTo>
                    <a:pt x="194" y="164"/>
                  </a:lnTo>
                  <a:lnTo>
                    <a:pt x="194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7" y="165"/>
                  </a:lnTo>
                  <a:lnTo>
                    <a:pt x="197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5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95" y="162"/>
                  </a:lnTo>
                  <a:lnTo>
                    <a:pt x="197" y="158"/>
                  </a:lnTo>
                  <a:lnTo>
                    <a:pt x="199" y="154"/>
                  </a:lnTo>
                  <a:lnTo>
                    <a:pt x="200" y="152"/>
                  </a:lnTo>
                  <a:lnTo>
                    <a:pt x="202" y="150"/>
                  </a:lnTo>
                  <a:lnTo>
                    <a:pt x="203" y="150"/>
                  </a:lnTo>
                  <a:lnTo>
                    <a:pt x="203" y="152"/>
                  </a:lnTo>
                  <a:lnTo>
                    <a:pt x="203" y="154"/>
                  </a:lnTo>
                  <a:lnTo>
                    <a:pt x="202" y="158"/>
                  </a:lnTo>
                  <a:lnTo>
                    <a:pt x="202" y="164"/>
                  </a:lnTo>
                  <a:lnTo>
                    <a:pt x="203" y="164"/>
                  </a:lnTo>
                  <a:lnTo>
                    <a:pt x="203" y="164"/>
                  </a:lnTo>
                  <a:lnTo>
                    <a:pt x="203" y="160"/>
                  </a:lnTo>
                  <a:lnTo>
                    <a:pt x="203" y="154"/>
                  </a:lnTo>
                  <a:lnTo>
                    <a:pt x="203" y="149"/>
                  </a:lnTo>
                  <a:lnTo>
                    <a:pt x="204" y="145"/>
                  </a:lnTo>
                  <a:lnTo>
                    <a:pt x="203" y="141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200" y="137"/>
                  </a:lnTo>
                  <a:lnTo>
                    <a:pt x="200" y="137"/>
                  </a:lnTo>
                  <a:lnTo>
                    <a:pt x="200" y="137"/>
                  </a:lnTo>
                  <a:lnTo>
                    <a:pt x="199" y="139"/>
                  </a:lnTo>
                  <a:lnTo>
                    <a:pt x="198" y="139"/>
                  </a:lnTo>
                  <a:lnTo>
                    <a:pt x="199" y="139"/>
                  </a:lnTo>
                  <a:lnTo>
                    <a:pt x="200" y="137"/>
                  </a:lnTo>
                  <a:lnTo>
                    <a:pt x="203" y="137"/>
                  </a:lnTo>
                  <a:lnTo>
                    <a:pt x="206" y="136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7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08" y="132"/>
                  </a:lnTo>
                  <a:lnTo>
                    <a:pt x="210" y="133"/>
                  </a:lnTo>
                  <a:lnTo>
                    <a:pt x="210" y="132"/>
                  </a:lnTo>
                  <a:lnTo>
                    <a:pt x="211" y="135"/>
                  </a:lnTo>
                  <a:lnTo>
                    <a:pt x="212" y="135"/>
                  </a:lnTo>
                  <a:lnTo>
                    <a:pt x="212" y="135"/>
                  </a:lnTo>
                  <a:lnTo>
                    <a:pt x="214" y="130"/>
                  </a:lnTo>
                  <a:lnTo>
                    <a:pt x="214" y="124"/>
                  </a:lnTo>
                  <a:lnTo>
                    <a:pt x="214" y="120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4" y="119"/>
                  </a:lnTo>
                  <a:lnTo>
                    <a:pt x="215" y="119"/>
                  </a:lnTo>
                  <a:lnTo>
                    <a:pt x="215" y="119"/>
                  </a:lnTo>
                  <a:lnTo>
                    <a:pt x="214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2" y="119"/>
                  </a:lnTo>
                  <a:lnTo>
                    <a:pt x="215" y="119"/>
                  </a:lnTo>
                  <a:lnTo>
                    <a:pt x="215" y="118"/>
                  </a:lnTo>
                  <a:lnTo>
                    <a:pt x="216" y="116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7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6" y="115"/>
                  </a:lnTo>
                  <a:lnTo>
                    <a:pt x="217" y="115"/>
                  </a:lnTo>
                  <a:lnTo>
                    <a:pt x="220" y="115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9"/>
                  </a:lnTo>
                  <a:lnTo>
                    <a:pt x="228" y="119"/>
                  </a:lnTo>
                  <a:lnTo>
                    <a:pt x="228" y="119"/>
                  </a:lnTo>
                  <a:lnTo>
                    <a:pt x="228" y="120"/>
                  </a:lnTo>
                  <a:lnTo>
                    <a:pt x="228" y="120"/>
                  </a:lnTo>
                  <a:lnTo>
                    <a:pt x="227" y="123"/>
                  </a:lnTo>
                  <a:lnTo>
                    <a:pt x="225" y="127"/>
                  </a:lnTo>
                  <a:lnTo>
                    <a:pt x="227" y="131"/>
                  </a:lnTo>
                  <a:lnTo>
                    <a:pt x="227" y="124"/>
                  </a:lnTo>
                  <a:lnTo>
                    <a:pt x="227" y="126"/>
                  </a:lnTo>
                  <a:lnTo>
                    <a:pt x="228" y="122"/>
                  </a:lnTo>
                  <a:lnTo>
                    <a:pt x="228" y="118"/>
                  </a:lnTo>
                  <a:lnTo>
                    <a:pt x="228" y="115"/>
                  </a:lnTo>
                  <a:lnTo>
                    <a:pt x="228" y="113"/>
                  </a:lnTo>
                  <a:lnTo>
                    <a:pt x="229" y="113"/>
                  </a:lnTo>
                  <a:lnTo>
                    <a:pt x="229" y="111"/>
                  </a:lnTo>
                  <a:lnTo>
                    <a:pt x="229" y="110"/>
                  </a:lnTo>
                  <a:lnTo>
                    <a:pt x="231" y="110"/>
                  </a:lnTo>
                  <a:lnTo>
                    <a:pt x="231" y="107"/>
                  </a:lnTo>
                  <a:lnTo>
                    <a:pt x="231" y="105"/>
                  </a:lnTo>
                  <a:lnTo>
                    <a:pt x="231" y="102"/>
                  </a:lnTo>
                  <a:lnTo>
                    <a:pt x="231" y="99"/>
                  </a:lnTo>
                  <a:lnTo>
                    <a:pt x="232" y="98"/>
                  </a:lnTo>
                  <a:lnTo>
                    <a:pt x="232" y="96"/>
                  </a:lnTo>
                  <a:lnTo>
                    <a:pt x="233" y="93"/>
                  </a:lnTo>
                  <a:lnTo>
                    <a:pt x="233" y="88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2" y="86"/>
                  </a:lnTo>
                  <a:lnTo>
                    <a:pt x="231" y="86"/>
                  </a:lnTo>
                  <a:lnTo>
                    <a:pt x="232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3" y="85"/>
                  </a:lnTo>
                  <a:lnTo>
                    <a:pt x="232" y="85"/>
                  </a:lnTo>
                  <a:lnTo>
                    <a:pt x="232" y="85"/>
                  </a:lnTo>
                  <a:lnTo>
                    <a:pt x="233" y="85"/>
                  </a:lnTo>
                  <a:lnTo>
                    <a:pt x="235" y="85"/>
                  </a:lnTo>
                  <a:lnTo>
                    <a:pt x="237" y="86"/>
                  </a:lnTo>
                  <a:lnTo>
                    <a:pt x="240" y="86"/>
                  </a:lnTo>
                  <a:lnTo>
                    <a:pt x="242" y="86"/>
                  </a:lnTo>
                  <a:lnTo>
                    <a:pt x="244" y="86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2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2" y="82"/>
                  </a:lnTo>
                  <a:lnTo>
                    <a:pt x="244" y="82"/>
                  </a:lnTo>
                  <a:lnTo>
                    <a:pt x="244" y="81"/>
                  </a:lnTo>
                  <a:lnTo>
                    <a:pt x="244" y="81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80"/>
                  </a:lnTo>
                  <a:lnTo>
                    <a:pt x="245" y="78"/>
                  </a:lnTo>
                  <a:lnTo>
                    <a:pt x="244" y="77"/>
                  </a:lnTo>
                  <a:lnTo>
                    <a:pt x="244" y="77"/>
                  </a:lnTo>
                  <a:lnTo>
                    <a:pt x="242" y="76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5" y="73"/>
                  </a:lnTo>
                  <a:lnTo>
                    <a:pt x="246" y="73"/>
                  </a:lnTo>
                  <a:lnTo>
                    <a:pt x="249" y="73"/>
                  </a:lnTo>
                  <a:lnTo>
                    <a:pt x="253" y="75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3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2" y="76"/>
                  </a:lnTo>
                  <a:lnTo>
                    <a:pt x="254" y="76"/>
                  </a:lnTo>
                  <a:lnTo>
                    <a:pt x="253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7" y="75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57" y="75"/>
                  </a:lnTo>
                  <a:lnTo>
                    <a:pt x="259" y="75"/>
                  </a:lnTo>
                  <a:lnTo>
                    <a:pt x="259" y="75"/>
                  </a:lnTo>
                  <a:lnTo>
                    <a:pt x="261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2" y="76"/>
                  </a:lnTo>
                  <a:lnTo>
                    <a:pt x="265" y="76"/>
                  </a:lnTo>
                  <a:lnTo>
                    <a:pt x="266" y="76"/>
                  </a:lnTo>
                  <a:lnTo>
                    <a:pt x="266" y="76"/>
                  </a:lnTo>
                  <a:lnTo>
                    <a:pt x="263" y="76"/>
                  </a:lnTo>
                  <a:lnTo>
                    <a:pt x="263" y="76"/>
                  </a:lnTo>
                  <a:lnTo>
                    <a:pt x="263" y="77"/>
                  </a:lnTo>
                  <a:lnTo>
                    <a:pt x="263" y="77"/>
                  </a:lnTo>
                  <a:lnTo>
                    <a:pt x="263" y="77"/>
                  </a:lnTo>
                  <a:lnTo>
                    <a:pt x="265" y="77"/>
                  </a:lnTo>
                  <a:lnTo>
                    <a:pt x="265" y="77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78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0"/>
                  </a:lnTo>
                  <a:lnTo>
                    <a:pt x="265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3" y="85"/>
                  </a:lnTo>
                  <a:lnTo>
                    <a:pt x="263" y="88"/>
                  </a:lnTo>
                  <a:lnTo>
                    <a:pt x="262" y="89"/>
                  </a:lnTo>
                  <a:lnTo>
                    <a:pt x="261" y="89"/>
                  </a:lnTo>
                  <a:lnTo>
                    <a:pt x="258" y="88"/>
                  </a:lnTo>
                  <a:lnTo>
                    <a:pt x="258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9" y="90"/>
                  </a:lnTo>
                  <a:lnTo>
                    <a:pt x="258" y="89"/>
                  </a:lnTo>
                  <a:lnTo>
                    <a:pt x="258" y="89"/>
                  </a:lnTo>
                  <a:lnTo>
                    <a:pt x="258" y="90"/>
                  </a:lnTo>
                  <a:lnTo>
                    <a:pt x="259" y="90"/>
                  </a:lnTo>
                  <a:lnTo>
                    <a:pt x="259" y="92"/>
                  </a:lnTo>
                  <a:lnTo>
                    <a:pt x="258" y="92"/>
                  </a:lnTo>
                  <a:lnTo>
                    <a:pt x="258" y="92"/>
                  </a:lnTo>
                  <a:lnTo>
                    <a:pt x="258" y="92"/>
                  </a:lnTo>
                  <a:lnTo>
                    <a:pt x="258" y="93"/>
                  </a:lnTo>
                  <a:lnTo>
                    <a:pt x="257" y="93"/>
                  </a:lnTo>
                  <a:lnTo>
                    <a:pt x="257" y="93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7" y="94"/>
                  </a:lnTo>
                  <a:lnTo>
                    <a:pt x="254" y="93"/>
                  </a:lnTo>
                  <a:lnTo>
                    <a:pt x="253" y="93"/>
                  </a:lnTo>
                  <a:lnTo>
                    <a:pt x="254" y="98"/>
                  </a:lnTo>
                  <a:lnTo>
                    <a:pt x="257" y="105"/>
                  </a:lnTo>
                  <a:lnTo>
                    <a:pt x="257" y="102"/>
                  </a:lnTo>
                  <a:lnTo>
                    <a:pt x="258" y="99"/>
                  </a:lnTo>
                  <a:lnTo>
                    <a:pt x="258" y="99"/>
                  </a:lnTo>
                  <a:lnTo>
                    <a:pt x="258" y="98"/>
                  </a:lnTo>
                  <a:lnTo>
                    <a:pt x="258" y="96"/>
                  </a:lnTo>
                  <a:lnTo>
                    <a:pt x="259" y="93"/>
                  </a:lnTo>
                  <a:lnTo>
                    <a:pt x="259" y="90"/>
                  </a:lnTo>
                  <a:lnTo>
                    <a:pt x="261" y="89"/>
                  </a:lnTo>
                  <a:lnTo>
                    <a:pt x="261" y="89"/>
                  </a:lnTo>
                  <a:lnTo>
                    <a:pt x="261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59" y="89"/>
                  </a:lnTo>
                  <a:lnTo>
                    <a:pt x="261" y="89"/>
                  </a:lnTo>
                  <a:lnTo>
                    <a:pt x="262" y="89"/>
                  </a:lnTo>
                  <a:lnTo>
                    <a:pt x="263" y="90"/>
                  </a:lnTo>
                  <a:lnTo>
                    <a:pt x="266" y="90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66" y="90"/>
                  </a:lnTo>
                  <a:lnTo>
                    <a:pt x="267" y="90"/>
                  </a:lnTo>
                  <a:lnTo>
                    <a:pt x="267" y="85"/>
                  </a:lnTo>
                  <a:lnTo>
                    <a:pt x="270" y="80"/>
                  </a:lnTo>
                  <a:lnTo>
                    <a:pt x="271" y="76"/>
                  </a:lnTo>
                  <a:lnTo>
                    <a:pt x="271" y="76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1" y="73"/>
                  </a:lnTo>
                  <a:lnTo>
                    <a:pt x="276" y="73"/>
                  </a:lnTo>
                  <a:lnTo>
                    <a:pt x="279" y="73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80" y="75"/>
                  </a:lnTo>
                  <a:lnTo>
                    <a:pt x="280" y="75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2" y="80"/>
                  </a:lnTo>
                  <a:lnTo>
                    <a:pt x="282" y="82"/>
                  </a:lnTo>
                  <a:lnTo>
                    <a:pt x="282" y="86"/>
                  </a:lnTo>
                  <a:lnTo>
                    <a:pt x="280" y="89"/>
                  </a:lnTo>
                  <a:lnTo>
                    <a:pt x="280" y="90"/>
                  </a:lnTo>
                  <a:lnTo>
                    <a:pt x="279" y="102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22"/>
                  </a:lnTo>
                  <a:lnTo>
                    <a:pt x="278" y="127"/>
                  </a:lnTo>
                  <a:lnTo>
                    <a:pt x="279" y="131"/>
                  </a:lnTo>
                  <a:lnTo>
                    <a:pt x="279" y="130"/>
                  </a:lnTo>
                  <a:lnTo>
                    <a:pt x="279" y="130"/>
                  </a:lnTo>
                  <a:lnTo>
                    <a:pt x="279" y="128"/>
                  </a:lnTo>
                  <a:lnTo>
                    <a:pt x="279" y="126"/>
                  </a:lnTo>
                  <a:lnTo>
                    <a:pt x="279" y="123"/>
                  </a:lnTo>
                  <a:lnTo>
                    <a:pt x="279" y="122"/>
                  </a:lnTo>
                  <a:lnTo>
                    <a:pt x="279" y="115"/>
                  </a:lnTo>
                  <a:lnTo>
                    <a:pt x="279" y="110"/>
                  </a:lnTo>
                  <a:lnTo>
                    <a:pt x="280" y="105"/>
                  </a:lnTo>
                  <a:lnTo>
                    <a:pt x="280" y="102"/>
                  </a:lnTo>
                  <a:lnTo>
                    <a:pt x="282" y="99"/>
                  </a:lnTo>
                  <a:lnTo>
                    <a:pt x="282" y="96"/>
                  </a:lnTo>
                  <a:lnTo>
                    <a:pt x="283" y="92"/>
                  </a:lnTo>
                  <a:lnTo>
                    <a:pt x="284" y="84"/>
                  </a:lnTo>
                  <a:lnTo>
                    <a:pt x="284" y="77"/>
                  </a:lnTo>
                  <a:lnTo>
                    <a:pt x="288" y="71"/>
                  </a:lnTo>
                  <a:lnTo>
                    <a:pt x="288" y="69"/>
                  </a:lnTo>
                  <a:lnTo>
                    <a:pt x="289" y="69"/>
                  </a:lnTo>
                  <a:lnTo>
                    <a:pt x="291" y="68"/>
                  </a:lnTo>
                  <a:lnTo>
                    <a:pt x="293" y="67"/>
                  </a:lnTo>
                  <a:lnTo>
                    <a:pt x="295" y="65"/>
                  </a:lnTo>
                  <a:lnTo>
                    <a:pt x="296" y="67"/>
                  </a:lnTo>
                  <a:lnTo>
                    <a:pt x="296" y="67"/>
                  </a:lnTo>
                  <a:lnTo>
                    <a:pt x="296" y="68"/>
                  </a:lnTo>
                  <a:lnTo>
                    <a:pt x="296" y="71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5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6" y="73"/>
                  </a:lnTo>
                  <a:lnTo>
                    <a:pt x="299" y="73"/>
                  </a:lnTo>
                  <a:lnTo>
                    <a:pt x="301" y="73"/>
                  </a:lnTo>
                  <a:lnTo>
                    <a:pt x="304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5" y="75"/>
                  </a:lnTo>
                  <a:lnTo>
                    <a:pt x="309" y="65"/>
                  </a:lnTo>
                  <a:lnTo>
                    <a:pt x="312" y="64"/>
                  </a:lnTo>
                  <a:lnTo>
                    <a:pt x="312" y="68"/>
                  </a:lnTo>
                  <a:lnTo>
                    <a:pt x="312" y="76"/>
                  </a:lnTo>
                  <a:lnTo>
                    <a:pt x="310" y="88"/>
                  </a:lnTo>
                  <a:lnTo>
                    <a:pt x="309" y="101"/>
                  </a:lnTo>
                  <a:lnTo>
                    <a:pt x="308" y="114"/>
                  </a:lnTo>
                  <a:lnTo>
                    <a:pt x="305" y="127"/>
                  </a:lnTo>
                  <a:lnTo>
                    <a:pt x="304" y="137"/>
                  </a:lnTo>
                  <a:lnTo>
                    <a:pt x="303" y="145"/>
                  </a:lnTo>
                  <a:lnTo>
                    <a:pt x="301" y="148"/>
                  </a:lnTo>
                  <a:lnTo>
                    <a:pt x="293" y="181"/>
                  </a:lnTo>
                  <a:lnTo>
                    <a:pt x="293" y="182"/>
                  </a:lnTo>
                  <a:lnTo>
                    <a:pt x="292" y="183"/>
                  </a:lnTo>
                  <a:lnTo>
                    <a:pt x="292" y="185"/>
                  </a:lnTo>
                  <a:lnTo>
                    <a:pt x="291" y="190"/>
                  </a:lnTo>
                  <a:lnTo>
                    <a:pt x="289" y="192"/>
                  </a:lnTo>
                  <a:lnTo>
                    <a:pt x="289" y="192"/>
                  </a:lnTo>
                  <a:lnTo>
                    <a:pt x="289" y="192"/>
                  </a:lnTo>
                  <a:lnTo>
                    <a:pt x="289" y="194"/>
                  </a:lnTo>
                  <a:lnTo>
                    <a:pt x="289" y="194"/>
                  </a:lnTo>
                  <a:lnTo>
                    <a:pt x="292" y="192"/>
                  </a:lnTo>
                  <a:lnTo>
                    <a:pt x="292" y="192"/>
                  </a:lnTo>
                  <a:lnTo>
                    <a:pt x="291" y="192"/>
                  </a:lnTo>
                  <a:lnTo>
                    <a:pt x="288" y="194"/>
                  </a:lnTo>
                  <a:lnTo>
                    <a:pt x="286" y="194"/>
                  </a:lnTo>
                  <a:lnTo>
                    <a:pt x="283" y="194"/>
                  </a:lnTo>
                  <a:lnTo>
                    <a:pt x="279" y="194"/>
                  </a:lnTo>
                  <a:lnTo>
                    <a:pt x="276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5" y="194"/>
                  </a:lnTo>
                  <a:lnTo>
                    <a:pt x="274" y="191"/>
                  </a:lnTo>
                  <a:lnTo>
                    <a:pt x="272" y="188"/>
                  </a:lnTo>
                  <a:lnTo>
                    <a:pt x="269" y="181"/>
                  </a:lnTo>
                  <a:lnTo>
                    <a:pt x="266" y="174"/>
                  </a:lnTo>
                  <a:lnTo>
                    <a:pt x="259" y="145"/>
                  </a:lnTo>
                  <a:lnTo>
                    <a:pt x="257" y="136"/>
                  </a:lnTo>
                  <a:lnTo>
                    <a:pt x="254" y="145"/>
                  </a:lnTo>
                  <a:lnTo>
                    <a:pt x="252" y="153"/>
                  </a:lnTo>
                  <a:lnTo>
                    <a:pt x="248" y="166"/>
                  </a:lnTo>
                  <a:lnTo>
                    <a:pt x="242" y="182"/>
                  </a:lnTo>
                  <a:lnTo>
                    <a:pt x="245" y="182"/>
                  </a:lnTo>
                  <a:lnTo>
                    <a:pt x="246" y="182"/>
                  </a:lnTo>
                  <a:lnTo>
                    <a:pt x="245" y="182"/>
                  </a:lnTo>
                  <a:lnTo>
                    <a:pt x="242" y="182"/>
                  </a:lnTo>
                  <a:lnTo>
                    <a:pt x="238" y="199"/>
                  </a:lnTo>
                  <a:lnTo>
                    <a:pt x="235" y="211"/>
                  </a:lnTo>
                  <a:lnTo>
                    <a:pt x="232" y="216"/>
                  </a:lnTo>
                  <a:lnTo>
                    <a:pt x="231" y="220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9" y="221"/>
                  </a:lnTo>
                  <a:lnTo>
                    <a:pt x="228" y="221"/>
                  </a:lnTo>
                  <a:lnTo>
                    <a:pt x="227" y="221"/>
                  </a:lnTo>
                  <a:lnTo>
                    <a:pt x="223" y="221"/>
                  </a:lnTo>
                  <a:lnTo>
                    <a:pt x="220" y="221"/>
                  </a:lnTo>
                  <a:lnTo>
                    <a:pt x="216" y="220"/>
                  </a:lnTo>
                  <a:lnTo>
                    <a:pt x="214" y="220"/>
                  </a:lnTo>
                  <a:lnTo>
                    <a:pt x="212" y="220"/>
                  </a:lnTo>
                  <a:lnTo>
                    <a:pt x="211" y="220"/>
                  </a:lnTo>
                  <a:lnTo>
                    <a:pt x="212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5" y="219"/>
                  </a:lnTo>
                  <a:lnTo>
                    <a:pt x="211" y="208"/>
                  </a:lnTo>
                  <a:lnTo>
                    <a:pt x="208" y="200"/>
                  </a:lnTo>
                  <a:lnTo>
                    <a:pt x="206" y="194"/>
                  </a:lnTo>
                  <a:lnTo>
                    <a:pt x="203" y="188"/>
                  </a:lnTo>
                  <a:lnTo>
                    <a:pt x="202" y="185"/>
                  </a:lnTo>
                  <a:lnTo>
                    <a:pt x="199" y="183"/>
                  </a:lnTo>
                  <a:lnTo>
                    <a:pt x="198" y="181"/>
                  </a:lnTo>
                  <a:lnTo>
                    <a:pt x="197" y="182"/>
                  </a:lnTo>
                  <a:lnTo>
                    <a:pt x="197" y="183"/>
                  </a:lnTo>
                  <a:lnTo>
                    <a:pt x="193" y="187"/>
                  </a:lnTo>
                  <a:lnTo>
                    <a:pt x="190" y="192"/>
                  </a:lnTo>
                  <a:lnTo>
                    <a:pt x="187" y="196"/>
                  </a:lnTo>
                  <a:lnTo>
                    <a:pt x="187" y="198"/>
                  </a:lnTo>
                  <a:lnTo>
                    <a:pt x="187" y="199"/>
                  </a:lnTo>
                  <a:lnTo>
                    <a:pt x="186" y="200"/>
                  </a:lnTo>
                  <a:lnTo>
                    <a:pt x="186" y="202"/>
                  </a:lnTo>
                  <a:lnTo>
                    <a:pt x="185" y="204"/>
                  </a:lnTo>
                  <a:lnTo>
                    <a:pt x="185" y="203"/>
                  </a:lnTo>
                  <a:lnTo>
                    <a:pt x="185" y="203"/>
                  </a:lnTo>
                  <a:lnTo>
                    <a:pt x="185" y="203"/>
                  </a:lnTo>
                  <a:lnTo>
                    <a:pt x="183" y="204"/>
                  </a:lnTo>
                  <a:lnTo>
                    <a:pt x="183" y="205"/>
                  </a:lnTo>
                  <a:lnTo>
                    <a:pt x="182" y="211"/>
                  </a:lnTo>
                  <a:lnTo>
                    <a:pt x="181" y="211"/>
                  </a:lnTo>
                  <a:lnTo>
                    <a:pt x="181" y="213"/>
                  </a:lnTo>
                  <a:lnTo>
                    <a:pt x="180" y="217"/>
                  </a:lnTo>
                  <a:lnTo>
                    <a:pt x="180" y="220"/>
                  </a:lnTo>
                  <a:lnTo>
                    <a:pt x="178" y="222"/>
                  </a:lnTo>
                  <a:lnTo>
                    <a:pt x="177" y="222"/>
                  </a:lnTo>
                  <a:lnTo>
                    <a:pt x="176" y="224"/>
                  </a:lnTo>
                  <a:lnTo>
                    <a:pt x="161" y="254"/>
                  </a:lnTo>
                  <a:lnTo>
                    <a:pt x="155" y="270"/>
                  </a:lnTo>
                  <a:lnTo>
                    <a:pt x="148" y="287"/>
                  </a:lnTo>
                  <a:lnTo>
                    <a:pt x="143" y="302"/>
                  </a:lnTo>
                  <a:lnTo>
                    <a:pt x="134" y="318"/>
                  </a:lnTo>
                  <a:lnTo>
                    <a:pt x="132" y="321"/>
                  </a:lnTo>
                  <a:lnTo>
                    <a:pt x="130" y="322"/>
                  </a:lnTo>
                  <a:lnTo>
                    <a:pt x="130" y="323"/>
                  </a:lnTo>
                  <a:lnTo>
                    <a:pt x="130" y="323"/>
                  </a:lnTo>
                  <a:lnTo>
                    <a:pt x="132" y="323"/>
                  </a:lnTo>
                  <a:lnTo>
                    <a:pt x="132" y="325"/>
                  </a:lnTo>
                  <a:lnTo>
                    <a:pt x="132" y="325"/>
                  </a:lnTo>
                  <a:lnTo>
                    <a:pt x="131" y="323"/>
                  </a:lnTo>
                  <a:lnTo>
                    <a:pt x="130" y="323"/>
                  </a:lnTo>
                  <a:lnTo>
                    <a:pt x="127" y="322"/>
                  </a:lnTo>
                  <a:lnTo>
                    <a:pt x="125" y="321"/>
                  </a:lnTo>
                  <a:lnTo>
                    <a:pt x="122" y="319"/>
                  </a:lnTo>
                  <a:lnTo>
                    <a:pt x="119" y="318"/>
                  </a:lnTo>
                  <a:lnTo>
                    <a:pt x="118" y="318"/>
                  </a:lnTo>
                  <a:lnTo>
                    <a:pt x="117" y="318"/>
                  </a:lnTo>
                  <a:lnTo>
                    <a:pt x="117" y="318"/>
                  </a:lnTo>
                  <a:lnTo>
                    <a:pt x="117" y="318"/>
                  </a:lnTo>
                  <a:lnTo>
                    <a:pt x="117" y="317"/>
                  </a:lnTo>
                  <a:lnTo>
                    <a:pt x="117" y="317"/>
                  </a:lnTo>
                  <a:lnTo>
                    <a:pt x="117" y="315"/>
                  </a:lnTo>
                  <a:lnTo>
                    <a:pt x="117" y="312"/>
                  </a:lnTo>
                  <a:lnTo>
                    <a:pt x="117" y="304"/>
                  </a:lnTo>
                  <a:lnTo>
                    <a:pt x="117" y="287"/>
                  </a:lnTo>
                  <a:lnTo>
                    <a:pt x="117" y="276"/>
                  </a:lnTo>
                  <a:lnTo>
                    <a:pt x="117" y="267"/>
                  </a:lnTo>
                  <a:lnTo>
                    <a:pt x="117" y="257"/>
                  </a:lnTo>
                  <a:lnTo>
                    <a:pt x="114" y="257"/>
                  </a:lnTo>
                  <a:lnTo>
                    <a:pt x="114" y="254"/>
                  </a:lnTo>
                  <a:lnTo>
                    <a:pt x="114" y="253"/>
                  </a:lnTo>
                  <a:lnTo>
                    <a:pt x="114" y="253"/>
                  </a:lnTo>
                  <a:lnTo>
                    <a:pt x="114" y="251"/>
                  </a:lnTo>
                  <a:lnTo>
                    <a:pt x="115" y="251"/>
                  </a:lnTo>
                  <a:lnTo>
                    <a:pt x="115" y="250"/>
                  </a:lnTo>
                  <a:lnTo>
                    <a:pt x="115" y="247"/>
                  </a:lnTo>
                  <a:lnTo>
                    <a:pt x="114" y="250"/>
                  </a:lnTo>
                  <a:lnTo>
                    <a:pt x="113" y="242"/>
                  </a:lnTo>
                  <a:lnTo>
                    <a:pt x="111" y="241"/>
                  </a:lnTo>
                  <a:lnTo>
                    <a:pt x="111" y="238"/>
                  </a:lnTo>
                  <a:lnTo>
                    <a:pt x="110" y="234"/>
                  </a:lnTo>
                  <a:lnTo>
                    <a:pt x="111" y="237"/>
                  </a:lnTo>
                  <a:lnTo>
                    <a:pt x="110" y="233"/>
                  </a:lnTo>
                  <a:lnTo>
                    <a:pt x="110" y="229"/>
                  </a:lnTo>
                  <a:lnTo>
                    <a:pt x="109" y="226"/>
                  </a:lnTo>
                  <a:lnTo>
                    <a:pt x="108" y="226"/>
                  </a:lnTo>
                  <a:lnTo>
                    <a:pt x="109" y="225"/>
                  </a:lnTo>
                  <a:lnTo>
                    <a:pt x="109" y="225"/>
                  </a:lnTo>
                  <a:lnTo>
                    <a:pt x="109" y="224"/>
                  </a:lnTo>
                  <a:lnTo>
                    <a:pt x="109" y="222"/>
                  </a:lnTo>
                  <a:lnTo>
                    <a:pt x="109" y="219"/>
                  </a:lnTo>
                  <a:lnTo>
                    <a:pt x="108" y="219"/>
                  </a:lnTo>
                  <a:lnTo>
                    <a:pt x="106" y="216"/>
                  </a:lnTo>
                  <a:lnTo>
                    <a:pt x="106" y="213"/>
                  </a:lnTo>
                  <a:lnTo>
                    <a:pt x="105" y="209"/>
                  </a:lnTo>
                  <a:lnTo>
                    <a:pt x="104" y="204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4" y="199"/>
                  </a:lnTo>
                  <a:lnTo>
                    <a:pt x="104" y="198"/>
                  </a:lnTo>
                  <a:lnTo>
                    <a:pt x="104" y="198"/>
                  </a:lnTo>
                  <a:lnTo>
                    <a:pt x="104" y="199"/>
                  </a:lnTo>
                  <a:lnTo>
                    <a:pt x="100" y="186"/>
                  </a:lnTo>
                  <a:lnTo>
                    <a:pt x="97" y="174"/>
                  </a:lnTo>
                  <a:lnTo>
                    <a:pt x="97" y="173"/>
                  </a:lnTo>
                  <a:lnTo>
                    <a:pt x="92" y="182"/>
                  </a:lnTo>
                  <a:lnTo>
                    <a:pt x="88" y="192"/>
                  </a:lnTo>
                  <a:lnTo>
                    <a:pt x="81" y="204"/>
                  </a:lnTo>
                  <a:lnTo>
                    <a:pt x="83" y="203"/>
                  </a:lnTo>
                  <a:lnTo>
                    <a:pt x="75" y="228"/>
                  </a:lnTo>
                  <a:lnTo>
                    <a:pt x="75" y="226"/>
                  </a:lnTo>
                  <a:lnTo>
                    <a:pt x="72" y="233"/>
                  </a:lnTo>
                  <a:lnTo>
                    <a:pt x="72" y="233"/>
                  </a:lnTo>
                  <a:lnTo>
                    <a:pt x="72" y="234"/>
                  </a:lnTo>
                  <a:lnTo>
                    <a:pt x="71" y="238"/>
                  </a:lnTo>
                  <a:lnTo>
                    <a:pt x="71" y="241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7"/>
                  </a:lnTo>
                  <a:lnTo>
                    <a:pt x="70" y="247"/>
                  </a:lnTo>
                  <a:lnTo>
                    <a:pt x="70" y="247"/>
                  </a:lnTo>
                  <a:lnTo>
                    <a:pt x="62" y="249"/>
                  </a:lnTo>
                  <a:lnTo>
                    <a:pt x="56" y="249"/>
                  </a:lnTo>
                  <a:lnTo>
                    <a:pt x="54" y="249"/>
                  </a:lnTo>
                  <a:lnTo>
                    <a:pt x="53" y="250"/>
                  </a:lnTo>
                  <a:lnTo>
                    <a:pt x="53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9"/>
                  </a:lnTo>
                  <a:lnTo>
                    <a:pt x="53" y="247"/>
                  </a:lnTo>
                  <a:lnTo>
                    <a:pt x="50" y="241"/>
                  </a:lnTo>
                  <a:lnTo>
                    <a:pt x="50" y="237"/>
                  </a:lnTo>
                  <a:lnTo>
                    <a:pt x="47" y="225"/>
                  </a:lnTo>
                  <a:lnTo>
                    <a:pt x="45" y="212"/>
                  </a:lnTo>
                  <a:lnTo>
                    <a:pt x="43" y="202"/>
                  </a:lnTo>
                  <a:lnTo>
                    <a:pt x="42" y="174"/>
                  </a:lnTo>
                  <a:lnTo>
                    <a:pt x="41" y="160"/>
                  </a:lnTo>
                  <a:lnTo>
                    <a:pt x="39" y="157"/>
                  </a:lnTo>
                  <a:lnTo>
                    <a:pt x="39" y="156"/>
                  </a:lnTo>
                  <a:lnTo>
                    <a:pt x="39" y="156"/>
                  </a:lnTo>
                  <a:lnTo>
                    <a:pt x="39" y="156"/>
                  </a:lnTo>
                  <a:lnTo>
                    <a:pt x="39" y="154"/>
                  </a:lnTo>
                  <a:lnTo>
                    <a:pt x="38" y="148"/>
                  </a:lnTo>
                  <a:lnTo>
                    <a:pt x="36" y="141"/>
                  </a:lnTo>
                  <a:lnTo>
                    <a:pt x="34" y="136"/>
                  </a:lnTo>
                  <a:lnTo>
                    <a:pt x="33" y="135"/>
                  </a:lnTo>
                  <a:lnTo>
                    <a:pt x="29" y="139"/>
                  </a:lnTo>
                  <a:lnTo>
                    <a:pt x="22" y="145"/>
                  </a:lnTo>
                  <a:lnTo>
                    <a:pt x="20" y="148"/>
                  </a:lnTo>
                  <a:lnTo>
                    <a:pt x="19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1" y="149"/>
                  </a:lnTo>
                  <a:lnTo>
                    <a:pt x="7" y="148"/>
                  </a:lnTo>
                  <a:lnTo>
                    <a:pt x="3" y="147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3" y="14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4"/>
                  </a:lnTo>
                  <a:lnTo>
                    <a:pt x="1" y="133"/>
                  </a:lnTo>
                  <a:lnTo>
                    <a:pt x="3" y="119"/>
                  </a:lnTo>
                  <a:lnTo>
                    <a:pt x="5" y="92"/>
                  </a:lnTo>
                  <a:lnTo>
                    <a:pt x="5" y="68"/>
                  </a:lnTo>
                  <a:lnTo>
                    <a:pt x="7" y="47"/>
                  </a:lnTo>
                  <a:lnTo>
                    <a:pt x="5" y="25"/>
                  </a:lnTo>
                  <a:lnTo>
                    <a:pt x="5" y="22"/>
                  </a:lnTo>
                  <a:lnTo>
                    <a:pt x="4" y="16"/>
                  </a:lnTo>
                  <a:lnTo>
                    <a:pt x="3" y="9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47"/>
            <p:cNvSpPr>
              <a:spLocks noEditPoints="1"/>
            </p:cNvSpPr>
            <p:nvPr/>
          </p:nvSpPr>
          <p:spPr bwMode="auto">
            <a:xfrm>
              <a:off x="9175169" y="964609"/>
              <a:ext cx="484728" cy="367456"/>
            </a:xfrm>
            <a:custGeom>
              <a:avLst/>
              <a:gdLst>
                <a:gd name="T0" fmla="*/ 54 w 186"/>
                <a:gd name="T1" fmla="*/ 111 h 141"/>
                <a:gd name="T2" fmla="*/ 29 w 186"/>
                <a:gd name="T3" fmla="*/ 106 h 141"/>
                <a:gd name="T4" fmla="*/ 28 w 186"/>
                <a:gd name="T5" fmla="*/ 103 h 141"/>
                <a:gd name="T6" fmla="*/ 64 w 186"/>
                <a:gd name="T7" fmla="*/ 95 h 141"/>
                <a:gd name="T8" fmla="*/ 131 w 186"/>
                <a:gd name="T9" fmla="*/ 110 h 141"/>
                <a:gd name="T10" fmla="*/ 164 w 186"/>
                <a:gd name="T11" fmla="*/ 89 h 141"/>
                <a:gd name="T12" fmla="*/ 134 w 186"/>
                <a:gd name="T13" fmla="*/ 78 h 141"/>
                <a:gd name="T14" fmla="*/ 165 w 186"/>
                <a:gd name="T15" fmla="*/ 77 h 141"/>
                <a:gd name="T16" fmla="*/ 28 w 186"/>
                <a:gd name="T17" fmla="*/ 65 h 141"/>
                <a:gd name="T18" fmla="*/ 33 w 186"/>
                <a:gd name="T19" fmla="*/ 56 h 141"/>
                <a:gd name="T20" fmla="*/ 96 w 186"/>
                <a:gd name="T21" fmla="*/ 49 h 141"/>
                <a:gd name="T22" fmla="*/ 50 w 186"/>
                <a:gd name="T23" fmla="*/ 43 h 141"/>
                <a:gd name="T24" fmla="*/ 115 w 186"/>
                <a:gd name="T25" fmla="*/ 31 h 141"/>
                <a:gd name="T26" fmla="*/ 107 w 186"/>
                <a:gd name="T27" fmla="*/ 1 h 141"/>
                <a:gd name="T28" fmla="*/ 115 w 186"/>
                <a:gd name="T29" fmla="*/ 6 h 141"/>
                <a:gd name="T30" fmla="*/ 122 w 186"/>
                <a:gd name="T31" fmla="*/ 11 h 141"/>
                <a:gd name="T32" fmla="*/ 130 w 186"/>
                <a:gd name="T33" fmla="*/ 18 h 141"/>
                <a:gd name="T34" fmla="*/ 126 w 186"/>
                <a:gd name="T35" fmla="*/ 28 h 141"/>
                <a:gd name="T36" fmla="*/ 107 w 186"/>
                <a:gd name="T37" fmla="*/ 34 h 141"/>
                <a:gd name="T38" fmla="*/ 135 w 186"/>
                <a:gd name="T39" fmla="*/ 43 h 141"/>
                <a:gd name="T40" fmla="*/ 155 w 186"/>
                <a:gd name="T41" fmla="*/ 51 h 141"/>
                <a:gd name="T42" fmla="*/ 156 w 186"/>
                <a:gd name="T43" fmla="*/ 55 h 141"/>
                <a:gd name="T44" fmla="*/ 155 w 186"/>
                <a:gd name="T45" fmla="*/ 69 h 141"/>
                <a:gd name="T46" fmla="*/ 162 w 186"/>
                <a:gd name="T47" fmla="*/ 82 h 141"/>
                <a:gd name="T48" fmla="*/ 165 w 186"/>
                <a:gd name="T49" fmla="*/ 86 h 141"/>
                <a:gd name="T50" fmla="*/ 169 w 186"/>
                <a:gd name="T51" fmla="*/ 96 h 141"/>
                <a:gd name="T52" fmla="*/ 173 w 186"/>
                <a:gd name="T53" fmla="*/ 108 h 141"/>
                <a:gd name="T54" fmla="*/ 185 w 186"/>
                <a:gd name="T55" fmla="*/ 121 h 141"/>
                <a:gd name="T56" fmla="*/ 145 w 186"/>
                <a:gd name="T57" fmla="*/ 129 h 141"/>
                <a:gd name="T58" fmla="*/ 119 w 186"/>
                <a:gd name="T59" fmla="*/ 129 h 141"/>
                <a:gd name="T60" fmla="*/ 98 w 186"/>
                <a:gd name="T61" fmla="*/ 141 h 141"/>
                <a:gd name="T62" fmla="*/ 106 w 186"/>
                <a:gd name="T63" fmla="*/ 115 h 141"/>
                <a:gd name="T64" fmla="*/ 76 w 186"/>
                <a:gd name="T65" fmla="*/ 129 h 141"/>
                <a:gd name="T66" fmla="*/ 71 w 186"/>
                <a:gd name="T67" fmla="*/ 117 h 141"/>
                <a:gd name="T68" fmla="*/ 51 w 186"/>
                <a:gd name="T69" fmla="*/ 120 h 141"/>
                <a:gd name="T70" fmla="*/ 32 w 186"/>
                <a:gd name="T71" fmla="*/ 121 h 141"/>
                <a:gd name="T72" fmla="*/ 24 w 186"/>
                <a:gd name="T73" fmla="*/ 116 h 141"/>
                <a:gd name="T74" fmla="*/ 17 w 186"/>
                <a:gd name="T75" fmla="*/ 108 h 141"/>
                <a:gd name="T76" fmla="*/ 11 w 186"/>
                <a:gd name="T77" fmla="*/ 106 h 141"/>
                <a:gd name="T78" fmla="*/ 0 w 186"/>
                <a:gd name="T79" fmla="*/ 99 h 141"/>
                <a:gd name="T80" fmla="*/ 9 w 186"/>
                <a:gd name="T81" fmla="*/ 91 h 141"/>
                <a:gd name="T82" fmla="*/ 15 w 186"/>
                <a:gd name="T83" fmla="*/ 94 h 141"/>
                <a:gd name="T84" fmla="*/ 20 w 186"/>
                <a:gd name="T85" fmla="*/ 96 h 141"/>
                <a:gd name="T86" fmla="*/ 24 w 186"/>
                <a:gd name="T87" fmla="*/ 100 h 141"/>
                <a:gd name="T88" fmla="*/ 13 w 186"/>
                <a:gd name="T89" fmla="*/ 81 h 141"/>
                <a:gd name="T90" fmla="*/ 28 w 186"/>
                <a:gd name="T91" fmla="*/ 87 h 141"/>
                <a:gd name="T92" fmla="*/ 18 w 186"/>
                <a:gd name="T93" fmla="*/ 70 h 141"/>
                <a:gd name="T94" fmla="*/ 26 w 186"/>
                <a:gd name="T95" fmla="*/ 64 h 141"/>
                <a:gd name="T96" fmla="*/ 28 w 186"/>
                <a:gd name="T97" fmla="*/ 64 h 141"/>
                <a:gd name="T98" fmla="*/ 30 w 186"/>
                <a:gd name="T99" fmla="*/ 53 h 141"/>
                <a:gd name="T100" fmla="*/ 32 w 186"/>
                <a:gd name="T101" fmla="*/ 55 h 141"/>
                <a:gd name="T102" fmla="*/ 52 w 186"/>
                <a:gd name="T103" fmla="*/ 65 h 141"/>
                <a:gd name="T104" fmla="*/ 54 w 186"/>
                <a:gd name="T105" fmla="*/ 45 h 141"/>
                <a:gd name="T106" fmla="*/ 63 w 186"/>
                <a:gd name="T107" fmla="*/ 32 h 141"/>
                <a:gd name="T108" fmla="*/ 75 w 186"/>
                <a:gd name="T109" fmla="*/ 39 h 141"/>
                <a:gd name="T110" fmla="*/ 67 w 186"/>
                <a:gd name="T111" fmla="*/ 26 h 141"/>
                <a:gd name="T112" fmla="*/ 88 w 186"/>
                <a:gd name="T113" fmla="*/ 34 h 141"/>
                <a:gd name="T114" fmla="*/ 79 w 186"/>
                <a:gd name="T115" fmla="*/ 13 h 141"/>
                <a:gd name="T116" fmla="*/ 113 w 186"/>
                <a:gd name="T117" fmla="*/ 27 h 141"/>
                <a:gd name="T118" fmla="*/ 106 w 186"/>
                <a:gd name="T119" fmla="*/ 22 h 141"/>
                <a:gd name="T120" fmla="*/ 101 w 186"/>
                <a:gd name="T121" fmla="*/ 14 h 141"/>
                <a:gd name="T122" fmla="*/ 97 w 186"/>
                <a:gd name="T123" fmla="*/ 10 h 141"/>
                <a:gd name="T124" fmla="*/ 105 w 186"/>
                <a:gd name="T125" fmla="*/ 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41">
                  <a:moveTo>
                    <a:pt x="127" y="137"/>
                  </a:moveTo>
                  <a:lnTo>
                    <a:pt x="127" y="138"/>
                  </a:lnTo>
                  <a:lnTo>
                    <a:pt x="127" y="138"/>
                  </a:lnTo>
                  <a:lnTo>
                    <a:pt x="127" y="137"/>
                  </a:lnTo>
                  <a:close/>
                  <a:moveTo>
                    <a:pt x="118" y="130"/>
                  </a:moveTo>
                  <a:lnTo>
                    <a:pt x="118" y="130"/>
                  </a:lnTo>
                  <a:lnTo>
                    <a:pt x="118" y="130"/>
                  </a:lnTo>
                  <a:lnTo>
                    <a:pt x="117" y="130"/>
                  </a:lnTo>
                  <a:lnTo>
                    <a:pt x="118" y="130"/>
                  </a:lnTo>
                  <a:close/>
                  <a:moveTo>
                    <a:pt x="32" y="121"/>
                  </a:move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close/>
                  <a:moveTo>
                    <a:pt x="55" y="110"/>
                  </a:moveTo>
                  <a:lnTo>
                    <a:pt x="54" y="110"/>
                  </a:lnTo>
                  <a:lnTo>
                    <a:pt x="54" y="110"/>
                  </a:lnTo>
                  <a:lnTo>
                    <a:pt x="55" y="110"/>
                  </a:lnTo>
                  <a:close/>
                  <a:moveTo>
                    <a:pt x="55" y="110"/>
                  </a:moveTo>
                  <a:lnTo>
                    <a:pt x="54" y="110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5" y="110"/>
                  </a:lnTo>
                  <a:lnTo>
                    <a:pt x="55" y="110"/>
                  </a:lnTo>
                  <a:lnTo>
                    <a:pt x="55" y="110"/>
                  </a:lnTo>
                  <a:close/>
                  <a:moveTo>
                    <a:pt x="105" y="110"/>
                  </a:moveTo>
                  <a:lnTo>
                    <a:pt x="104" y="110"/>
                  </a:lnTo>
                  <a:lnTo>
                    <a:pt x="105" y="110"/>
                  </a:lnTo>
                  <a:lnTo>
                    <a:pt x="105" y="110"/>
                  </a:lnTo>
                  <a:close/>
                  <a:moveTo>
                    <a:pt x="30" y="108"/>
                  </a:move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close/>
                  <a:moveTo>
                    <a:pt x="30" y="107"/>
                  </a:moveTo>
                  <a:lnTo>
                    <a:pt x="30" y="107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7"/>
                  </a:lnTo>
                  <a:lnTo>
                    <a:pt x="30" y="107"/>
                  </a:lnTo>
                  <a:close/>
                  <a:moveTo>
                    <a:pt x="29" y="106"/>
                  </a:moveTo>
                  <a:lnTo>
                    <a:pt x="29" y="106"/>
                  </a:lnTo>
                  <a:lnTo>
                    <a:pt x="29" y="107"/>
                  </a:lnTo>
                  <a:lnTo>
                    <a:pt x="29" y="106"/>
                  </a:lnTo>
                  <a:close/>
                  <a:moveTo>
                    <a:pt x="28" y="104"/>
                  </a:move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28" y="104"/>
                  </a:lnTo>
                  <a:close/>
                  <a:moveTo>
                    <a:pt x="28" y="103"/>
                  </a:moveTo>
                  <a:lnTo>
                    <a:pt x="28" y="104"/>
                  </a:lnTo>
                  <a:lnTo>
                    <a:pt x="26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3"/>
                  </a:lnTo>
                  <a:close/>
                  <a:moveTo>
                    <a:pt x="28" y="103"/>
                  </a:moveTo>
                  <a:lnTo>
                    <a:pt x="26" y="103"/>
                  </a:lnTo>
                  <a:lnTo>
                    <a:pt x="28" y="103"/>
                  </a:lnTo>
                  <a:lnTo>
                    <a:pt x="28" y="103"/>
                  </a:lnTo>
                  <a:close/>
                  <a:moveTo>
                    <a:pt x="162" y="103"/>
                  </a:moveTo>
                  <a:lnTo>
                    <a:pt x="162" y="103"/>
                  </a:lnTo>
                  <a:lnTo>
                    <a:pt x="164" y="103"/>
                  </a:lnTo>
                  <a:lnTo>
                    <a:pt x="162" y="103"/>
                  </a:lnTo>
                  <a:close/>
                  <a:moveTo>
                    <a:pt x="25" y="100"/>
                  </a:move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5" y="100"/>
                  </a:lnTo>
                  <a:close/>
                  <a:moveTo>
                    <a:pt x="60" y="93"/>
                  </a:moveTo>
                  <a:lnTo>
                    <a:pt x="62" y="95"/>
                  </a:lnTo>
                  <a:lnTo>
                    <a:pt x="64" y="99"/>
                  </a:lnTo>
                  <a:lnTo>
                    <a:pt x="66" y="98"/>
                  </a:lnTo>
                  <a:lnTo>
                    <a:pt x="64" y="95"/>
                  </a:lnTo>
                  <a:lnTo>
                    <a:pt x="60" y="93"/>
                  </a:lnTo>
                  <a:close/>
                  <a:moveTo>
                    <a:pt x="155" y="90"/>
                  </a:moveTo>
                  <a:lnTo>
                    <a:pt x="155" y="91"/>
                  </a:lnTo>
                  <a:lnTo>
                    <a:pt x="153" y="91"/>
                  </a:lnTo>
                  <a:lnTo>
                    <a:pt x="152" y="93"/>
                  </a:lnTo>
                  <a:lnTo>
                    <a:pt x="151" y="94"/>
                  </a:lnTo>
                  <a:lnTo>
                    <a:pt x="149" y="95"/>
                  </a:lnTo>
                  <a:lnTo>
                    <a:pt x="148" y="95"/>
                  </a:lnTo>
                  <a:lnTo>
                    <a:pt x="148" y="95"/>
                  </a:lnTo>
                  <a:lnTo>
                    <a:pt x="147" y="98"/>
                  </a:lnTo>
                  <a:lnTo>
                    <a:pt x="144" y="99"/>
                  </a:lnTo>
                  <a:lnTo>
                    <a:pt x="142" y="102"/>
                  </a:lnTo>
                  <a:lnTo>
                    <a:pt x="139" y="103"/>
                  </a:lnTo>
                  <a:lnTo>
                    <a:pt x="135" y="106"/>
                  </a:lnTo>
                  <a:lnTo>
                    <a:pt x="135" y="106"/>
                  </a:lnTo>
                  <a:lnTo>
                    <a:pt x="134" y="107"/>
                  </a:lnTo>
                  <a:lnTo>
                    <a:pt x="134" y="107"/>
                  </a:lnTo>
                  <a:lnTo>
                    <a:pt x="134" y="107"/>
                  </a:lnTo>
                  <a:lnTo>
                    <a:pt x="132" y="107"/>
                  </a:lnTo>
                  <a:lnTo>
                    <a:pt x="127" y="112"/>
                  </a:lnTo>
                  <a:lnTo>
                    <a:pt x="130" y="110"/>
                  </a:lnTo>
                  <a:lnTo>
                    <a:pt x="131" y="110"/>
                  </a:lnTo>
                  <a:lnTo>
                    <a:pt x="131" y="111"/>
                  </a:lnTo>
                  <a:lnTo>
                    <a:pt x="130" y="111"/>
                  </a:lnTo>
                  <a:lnTo>
                    <a:pt x="130" y="112"/>
                  </a:lnTo>
                  <a:lnTo>
                    <a:pt x="131" y="111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1" y="112"/>
                  </a:lnTo>
                  <a:lnTo>
                    <a:pt x="132" y="112"/>
                  </a:lnTo>
                  <a:lnTo>
                    <a:pt x="132" y="111"/>
                  </a:lnTo>
                  <a:lnTo>
                    <a:pt x="136" y="108"/>
                  </a:lnTo>
                  <a:lnTo>
                    <a:pt x="140" y="103"/>
                  </a:lnTo>
                  <a:lnTo>
                    <a:pt x="144" y="99"/>
                  </a:lnTo>
                  <a:lnTo>
                    <a:pt x="149" y="96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3" y="93"/>
                  </a:lnTo>
                  <a:lnTo>
                    <a:pt x="155" y="91"/>
                  </a:lnTo>
                  <a:lnTo>
                    <a:pt x="155" y="90"/>
                  </a:lnTo>
                  <a:close/>
                  <a:moveTo>
                    <a:pt x="164" y="89"/>
                  </a:moveTo>
                  <a:lnTo>
                    <a:pt x="162" y="89"/>
                  </a:lnTo>
                  <a:lnTo>
                    <a:pt x="162" y="89"/>
                  </a:lnTo>
                  <a:lnTo>
                    <a:pt x="164" y="89"/>
                  </a:lnTo>
                  <a:close/>
                  <a:moveTo>
                    <a:pt x="147" y="83"/>
                  </a:moveTo>
                  <a:lnTo>
                    <a:pt x="138" y="89"/>
                  </a:lnTo>
                  <a:lnTo>
                    <a:pt x="128" y="95"/>
                  </a:lnTo>
                  <a:lnTo>
                    <a:pt x="123" y="98"/>
                  </a:lnTo>
                  <a:lnTo>
                    <a:pt x="119" y="99"/>
                  </a:lnTo>
                  <a:lnTo>
                    <a:pt x="115" y="102"/>
                  </a:lnTo>
                  <a:lnTo>
                    <a:pt x="118" y="107"/>
                  </a:lnTo>
                  <a:lnTo>
                    <a:pt x="121" y="104"/>
                  </a:lnTo>
                  <a:lnTo>
                    <a:pt x="124" y="100"/>
                  </a:lnTo>
                  <a:lnTo>
                    <a:pt x="127" y="99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30" y="96"/>
                  </a:lnTo>
                  <a:lnTo>
                    <a:pt x="139" y="90"/>
                  </a:lnTo>
                  <a:lnTo>
                    <a:pt x="147" y="83"/>
                  </a:lnTo>
                  <a:close/>
                  <a:moveTo>
                    <a:pt x="135" y="77"/>
                  </a:moveTo>
                  <a:lnTo>
                    <a:pt x="135" y="77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5" y="77"/>
                  </a:lnTo>
                  <a:lnTo>
                    <a:pt x="135" y="77"/>
                  </a:lnTo>
                  <a:close/>
                  <a:moveTo>
                    <a:pt x="165" y="77"/>
                  </a:moveTo>
                  <a:lnTo>
                    <a:pt x="165" y="78"/>
                  </a:lnTo>
                  <a:lnTo>
                    <a:pt x="165" y="78"/>
                  </a:lnTo>
                  <a:lnTo>
                    <a:pt x="165" y="77"/>
                  </a:lnTo>
                  <a:close/>
                  <a:moveTo>
                    <a:pt x="165" y="77"/>
                  </a:move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close/>
                  <a:moveTo>
                    <a:pt x="164" y="77"/>
                  </a:move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4" y="78"/>
                  </a:lnTo>
                  <a:lnTo>
                    <a:pt x="164" y="79"/>
                  </a:lnTo>
                  <a:lnTo>
                    <a:pt x="164" y="79"/>
                  </a:lnTo>
                  <a:lnTo>
                    <a:pt x="164" y="79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4" y="77"/>
                  </a:lnTo>
                  <a:close/>
                  <a:moveTo>
                    <a:pt x="76" y="75"/>
                  </a:moveTo>
                  <a:lnTo>
                    <a:pt x="79" y="81"/>
                  </a:lnTo>
                  <a:lnTo>
                    <a:pt x="79" y="81"/>
                  </a:lnTo>
                  <a:lnTo>
                    <a:pt x="81" y="85"/>
                  </a:lnTo>
                  <a:lnTo>
                    <a:pt x="84" y="83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3" y="81"/>
                  </a:lnTo>
                  <a:lnTo>
                    <a:pt x="81" y="79"/>
                  </a:lnTo>
                  <a:lnTo>
                    <a:pt x="83" y="82"/>
                  </a:lnTo>
                  <a:lnTo>
                    <a:pt x="76" y="75"/>
                  </a:lnTo>
                  <a:close/>
                  <a:moveTo>
                    <a:pt x="117" y="66"/>
                  </a:moveTo>
                  <a:lnTo>
                    <a:pt x="115" y="66"/>
                  </a:lnTo>
                  <a:lnTo>
                    <a:pt x="117" y="66"/>
                  </a:lnTo>
                  <a:lnTo>
                    <a:pt x="117" y="66"/>
                  </a:lnTo>
                  <a:close/>
                  <a:moveTo>
                    <a:pt x="28" y="65"/>
                  </a:moveTo>
                  <a:lnTo>
                    <a:pt x="28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8" y="65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61"/>
                  </a:lnTo>
                  <a:close/>
                  <a:moveTo>
                    <a:pt x="26" y="60"/>
                  </a:move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close/>
                  <a:moveTo>
                    <a:pt x="70" y="58"/>
                  </a:moveTo>
                  <a:lnTo>
                    <a:pt x="71" y="58"/>
                  </a:lnTo>
                  <a:lnTo>
                    <a:pt x="70" y="58"/>
                  </a:lnTo>
                  <a:lnTo>
                    <a:pt x="70" y="58"/>
                  </a:lnTo>
                  <a:close/>
                  <a:moveTo>
                    <a:pt x="33" y="56"/>
                  </a:move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close/>
                  <a:moveTo>
                    <a:pt x="156" y="55"/>
                  </a:moveTo>
                  <a:lnTo>
                    <a:pt x="157" y="56"/>
                  </a:lnTo>
                  <a:lnTo>
                    <a:pt x="157" y="56"/>
                  </a:lnTo>
                  <a:lnTo>
                    <a:pt x="156" y="55"/>
                  </a:lnTo>
                  <a:close/>
                  <a:moveTo>
                    <a:pt x="30" y="53"/>
                  </a:move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close/>
                  <a:moveTo>
                    <a:pt x="34" y="53"/>
                  </a:move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close/>
                  <a:moveTo>
                    <a:pt x="32" y="52"/>
                  </a:move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96" y="49"/>
                  </a:moveTo>
                  <a:lnTo>
                    <a:pt x="96" y="49"/>
                  </a:lnTo>
                  <a:lnTo>
                    <a:pt x="106" y="62"/>
                  </a:lnTo>
                  <a:lnTo>
                    <a:pt x="110" y="60"/>
                  </a:lnTo>
                  <a:lnTo>
                    <a:pt x="109" y="60"/>
                  </a:lnTo>
                  <a:lnTo>
                    <a:pt x="102" y="55"/>
                  </a:lnTo>
                  <a:lnTo>
                    <a:pt x="96" y="49"/>
                  </a:lnTo>
                  <a:close/>
                  <a:moveTo>
                    <a:pt x="152" y="47"/>
                  </a:moveTo>
                  <a:lnTo>
                    <a:pt x="152" y="47"/>
                  </a:lnTo>
                  <a:lnTo>
                    <a:pt x="152" y="48"/>
                  </a:lnTo>
                  <a:lnTo>
                    <a:pt x="152" y="47"/>
                  </a:lnTo>
                  <a:close/>
                  <a:moveTo>
                    <a:pt x="152" y="47"/>
                  </a:move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close/>
                  <a:moveTo>
                    <a:pt x="50" y="44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50" y="44"/>
                  </a:lnTo>
                  <a:close/>
                  <a:moveTo>
                    <a:pt x="50" y="43"/>
                  </a:moveTo>
                  <a:lnTo>
                    <a:pt x="50" y="43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3"/>
                  </a:lnTo>
                  <a:close/>
                  <a:moveTo>
                    <a:pt x="119" y="35"/>
                  </a:moveTo>
                  <a:lnTo>
                    <a:pt x="119" y="35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5"/>
                  </a:lnTo>
                  <a:close/>
                  <a:moveTo>
                    <a:pt x="118" y="35"/>
                  </a:moveTo>
                  <a:lnTo>
                    <a:pt x="118" y="35"/>
                  </a:lnTo>
                  <a:lnTo>
                    <a:pt x="119" y="35"/>
                  </a:lnTo>
                  <a:lnTo>
                    <a:pt x="119" y="35"/>
                  </a:lnTo>
                  <a:lnTo>
                    <a:pt x="118" y="35"/>
                  </a:lnTo>
                  <a:close/>
                  <a:moveTo>
                    <a:pt x="117" y="32"/>
                  </a:moveTo>
                  <a:lnTo>
                    <a:pt x="117" y="32"/>
                  </a:lnTo>
                  <a:lnTo>
                    <a:pt x="117" y="34"/>
                  </a:lnTo>
                  <a:lnTo>
                    <a:pt x="117" y="32"/>
                  </a:lnTo>
                  <a:close/>
                  <a:moveTo>
                    <a:pt x="115" y="31"/>
                  </a:moveTo>
                  <a:lnTo>
                    <a:pt x="115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close/>
                  <a:moveTo>
                    <a:pt x="80" y="11"/>
                  </a:move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close/>
                  <a:moveTo>
                    <a:pt x="105" y="0"/>
                  </a:moveTo>
                  <a:lnTo>
                    <a:pt x="106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4" y="3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7" y="7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9" y="13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2" y="11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3" y="13"/>
                  </a:lnTo>
                  <a:lnTo>
                    <a:pt x="123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7" y="15"/>
                  </a:lnTo>
                  <a:lnTo>
                    <a:pt x="128" y="15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0" y="18"/>
                  </a:lnTo>
                  <a:lnTo>
                    <a:pt x="131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1" y="18"/>
                  </a:lnTo>
                  <a:lnTo>
                    <a:pt x="131" y="19"/>
                  </a:lnTo>
                  <a:lnTo>
                    <a:pt x="131" y="19"/>
                  </a:lnTo>
                  <a:lnTo>
                    <a:pt x="132" y="19"/>
                  </a:lnTo>
                  <a:lnTo>
                    <a:pt x="131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4" y="27"/>
                  </a:lnTo>
                  <a:lnTo>
                    <a:pt x="134" y="30"/>
                  </a:lnTo>
                  <a:lnTo>
                    <a:pt x="132" y="31"/>
                  </a:lnTo>
                  <a:lnTo>
                    <a:pt x="131" y="31"/>
                  </a:lnTo>
                  <a:lnTo>
                    <a:pt x="128" y="31"/>
                  </a:lnTo>
                  <a:lnTo>
                    <a:pt x="128" y="30"/>
                  </a:lnTo>
                  <a:lnTo>
                    <a:pt x="127" y="3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4" y="27"/>
                  </a:lnTo>
                  <a:lnTo>
                    <a:pt x="123" y="27"/>
                  </a:lnTo>
                  <a:lnTo>
                    <a:pt x="124" y="28"/>
                  </a:lnTo>
                  <a:lnTo>
                    <a:pt x="126" y="30"/>
                  </a:lnTo>
                  <a:lnTo>
                    <a:pt x="127" y="31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30" y="35"/>
                  </a:lnTo>
                  <a:lnTo>
                    <a:pt x="128" y="35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3" y="39"/>
                  </a:lnTo>
                  <a:lnTo>
                    <a:pt x="123" y="39"/>
                  </a:lnTo>
                  <a:lnTo>
                    <a:pt x="122" y="40"/>
                  </a:lnTo>
                  <a:lnTo>
                    <a:pt x="119" y="39"/>
                  </a:lnTo>
                  <a:lnTo>
                    <a:pt x="115" y="38"/>
                  </a:lnTo>
                  <a:lnTo>
                    <a:pt x="111" y="36"/>
                  </a:lnTo>
                  <a:lnTo>
                    <a:pt x="107" y="34"/>
                  </a:lnTo>
                  <a:lnTo>
                    <a:pt x="110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4" y="43"/>
                  </a:lnTo>
                  <a:lnTo>
                    <a:pt x="121" y="51"/>
                  </a:lnTo>
                  <a:lnTo>
                    <a:pt x="122" y="48"/>
                  </a:lnTo>
                  <a:lnTo>
                    <a:pt x="123" y="48"/>
                  </a:lnTo>
                  <a:lnTo>
                    <a:pt x="124" y="47"/>
                  </a:lnTo>
                  <a:lnTo>
                    <a:pt x="126" y="44"/>
                  </a:lnTo>
                  <a:lnTo>
                    <a:pt x="128" y="43"/>
                  </a:lnTo>
                  <a:lnTo>
                    <a:pt x="131" y="40"/>
                  </a:lnTo>
                  <a:lnTo>
                    <a:pt x="132" y="38"/>
                  </a:lnTo>
                  <a:lnTo>
                    <a:pt x="135" y="36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6" y="38"/>
                  </a:lnTo>
                  <a:lnTo>
                    <a:pt x="136" y="39"/>
                  </a:lnTo>
                  <a:lnTo>
                    <a:pt x="135" y="43"/>
                  </a:lnTo>
                  <a:lnTo>
                    <a:pt x="132" y="47"/>
                  </a:lnTo>
                  <a:lnTo>
                    <a:pt x="130" y="51"/>
                  </a:lnTo>
                  <a:lnTo>
                    <a:pt x="126" y="57"/>
                  </a:lnTo>
                  <a:lnTo>
                    <a:pt x="127" y="60"/>
                  </a:lnTo>
                  <a:lnTo>
                    <a:pt x="130" y="57"/>
                  </a:lnTo>
                  <a:lnTo>
                    <a:pt x="131" y="56"/>
                  </a:lnTo>
                  <a:lnTo>
                    <a:pt x="132" y="55"/>
                  </a:lnTo>
                  <a:lnTo>
                    <a:pt x="136" y="52"/>
                  </a:lnTo>
                  <a:lnTo>
                    <a:pt x="142" y="51"/>
                  </a:lnTo>
                  <a:lnTo>
                    <a:pt x="145" y="48"/>
                  </a:lnTo>
                  <a:lnTo>
                    <a:pt x="147" y="48"/>
                  </a:lnTo>
                  <a:lnTo>
                    <a:pt x="149" y="48"/>
                  </a:lnTo>
                  <a:lnTo>
                    <a:pt x="151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8"/>
                  </a:lnTo>
                  <a:lnTo>
                    <a:pt x="153" y="49"/>
                  </a:lnTo>
                  <a:lnTo>
                    <a:pt x="155" y="51"/>
                  </a:lnTo>
                  <a:lnTo>
                    <a:pt x="156" y="53"/>
                  </a:lnTo>
                  <a:lnTo>
                    <a:pt x="156" y="55"/>
                  </a:lnTo>
                  <a:lnTo>
                    <a:pt x="157" y="56"/>
                  </a:lnTo>
                  <a:lnTo>
                    <a:pt x="157" y="57"/>
                  </a:lnTo>
                  <a:lnTo>
                    <a:pt x="157" y="56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6"/>
                  </a:lnTo>
                  <a:lnTo>
                    <a:pt x="156" y="56"/>
                  </a:lnTo>
                  <a:lnTo>
                    <a:pt x="155" y="56"/>
                  </a:lnTo>
                  <a:lnTo>
                    <a:pt x="153" y="57"/>
                  </a:lnTo>
                  <a:lnTo>
                    <a:pt x="152" y="60"/>
                  </a:lnTo>
                  <a:lnTo>
                    <a:pt x="149" y="62"/>
                  </a:lnTo>
                  <a:lnTo>
                    <a:pt x="149" y="65"/>
                  </a:lnTo>
                  <a:lnTo>
                    <a:pt x="147" y="68"/>
                  </a:lnTo>
                  <a:lnTo>
                    <a:pt x="143" y="70"/>
                  </a:lnTo>
                  <a:lnTo>
                    <a:pt x="139" y="74"/>
                  </a:lnTo>
                  <a:lnTo>
                    <a:pt x="143" y="73"/>
                  </a:lnTo>
                  <a:lnTo>
                    <a:pt x="145" y="72"/>
                  </a:lnTo>
                  <a:lnTo>
                    <a:pt x="144" y="72"/>
                  </a:lnTo>
                  <a:lnTo>
                    <a:pt x="149" y="70"/>
                  </a:lnTo>
                  <a:lnTo>
                    <a:pt x="155" y="69"/>
                  </a:lnTo>
                  <a:lnTo>
                    <a:pt x="153" y="70"/>
                  </a:lnTo>
                  <a:lnTo>
                    <a:pt x="157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60" y="70"/>
                  </a:lnTo>
                  <a:lnTo>
                    <a:pt x="160" y="72"/>
                  </a:lnTo>
                  <a:lnTo>
                    <a:pt x="162" y="73"/>
                  </a:lnTo>
                  <a:lnTo>
                    <a:pt x="164" y="75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5" y="77"/>
                  </a:lnTo>
                  <a:lnTo>
                    <a:pt x="164" y="78"/>
                  </a:lnTo>
                  <a:lnTo>
                    <a:pt x="162" y="82"/>
                  </a:lnTo>
                  <a:lnTo>
                    <a:pt x="160" y="87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1" y="90"/>
                  </a:lnTo>
                  <a:lnTo>
                    <a:pt x="161" y="89"/>
                  </a:lnTo>
                  <a:lnTo>
                    <a:pt x="162" y="89"/>
                  </a:lnTo>
                  <a:lnTo>
                    <a:pt x="160" y="90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4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7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6" y="89"/>
                  </a:lnTo>
                  <a:lnTo>
                    <a:pt x="168" y="90"/>
                  </a:lnTo>
                  <a:lnTo>
                    <a:pt x="169" y="91"/>
                  </a:lnTo>
                  <a:lnTo>
                    <a:pt x="170" y="93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69" y="95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9" y="96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5" y="99"/>
                  </a:lnTo>
                  <a:lnTo>
                    <a:pt x="162" y="103"/>
                  </a:lnTo>
                  <a:lnTo>
                    <a:pt x="159" y="106"/>
                  </a:lnTo>
                  <a:lnTo>
                    <a:pt x="161" y="104"/>
                  </a:lnTo>
                  <a:lnTo>
                    <a:pt x="161" y="104"/>
                  </a:lnTo>
                  <a:lnTo>
                    <a:pt x="164" y="103"/>
                  </a:lnTo>
                  <a:lnTo>
                    <a:pt x="165" y="103"/>
                  </a:lnTo>
                  <a:lnTo>
                    <a:pt x="166" y="103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8" y="102"/>
                  </a:lnTo>
                  <a:lnTo>
                    <a:pt x="169" y="103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2" y="107"/>
                  </a:lnTo>
                  <a:lnTo>
                    <a:pt x="173" y="108"/>
                  </a:lnTo>
                  <a:lnTo>
                    <a:pt x="174" y="110"/>
                  </a:lnTo>
                  <a:lnTo>
                    <a:pt x="174" y="111"/>
                  </a:lnTo>
                  <a:lnTo>
                    <a:pt x="174" y="110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3" y="110"/>
                  </a:lnTo>
                  <a:lnTo>
                    <a:pt x="173" y="110"/>
                  </a:lnTo>
                  <a:lnTo>
                    <a:pt x="172" y="113"/>
                  </a:lnTo>
                  <a:lnTo>
                    <a:pt x="169" y="115"/>
                  </a:lnTo>
                  <a:lnTo>
                    <a:pt x="168" y="116"/>
                  </a:lnTo>
                  <a:lnTo>
                    <a:pt x="164" y="121"/>
                  </a:lnTo>
                  <a:lnTo>
                    <a:pt x="160" y="127"/>
                  </a:lnTo>
                  <a:lnTo>
                    <a:pt x="159" y="127"/>
                  </a:lnTo>
                  <a:lnTo>
                    <a:pt x="166" y="125"/>
                  </a:lnTo>
                  <a:lnTo>
                    <a:pt x="173" y="123"/>
                  </a:lnTo>
                  <a:lnTo>
                    <a:pt x="177" y="121"/>
                  </a:lnTo>
                  <a:lnTo>
                    <a:pt x="182" y="120"/>
                  </a:lnTo>
                  <a:lnTo>
                    <a:pt x="185" y="120"/>
                  </a:lnTo>
                  <a:lnTo>
                    <a:pt x="186" y="120"/>
                  </a:lnTo>
                  <a:lnTo>
                    <a:pt x="186" y="120"/>
                  </a:lnTo>
                  <a:lnTo>
                    <a:pt x="185" y="121"/>
                  </a:lnTo>
                  <a:lnTo>
                    <a:pt x="183" y="124"/>
                  </a:lnTo>
                  <a:lnTo>
                    <a:pt x="179" y="125"/>
                  </a:lnTo>
                  <a:lnTo>
                    <a:pt x="176" y="128"/>
                  </a:lnTo>
                  <a:lnTo>
                    <a:pt x="169" y="132"/>
                  </a:lnTo>
                  <a:lnTo>
                    <a:pt x="161" y="136"/>
                  </a:lnTo>
                  <a:lnTo>
                    <a:pt x="157" y="136"/>
                  </a:lnTo>
                  <a:lnTo>
                    <a:pt x="152" y="137"/>
                  </a:lnTo>
                  <a:lnTo>
                    <a:pt x="151" y="136"/>
                  </a:lnTo>
                  <a:lnTo>
                    <a:pt x="149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7" y="132"/>
                  </a:lnTo>
                  <a:lnTo>
                    <a:pt x="145" y="129"/>
                  </a:lnTo>
                  <a:lnTo>
                    <a:pt x="145" y="128"/>
                  </a:lnTo>
                  <a:lnTo>
                    <a:pt x="145" y="128"/>
                  </a:lnTo>
                  <a:lnTo>
                    <a:pt x="145" y="128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9"/>
                  </a:lnTo>
                  <a:lnTo>
                    <a:pt x="145" y="128"/>
                  </a:lnTo>
                  <a:lnTo>
                    <a:pt x="147" y="127"/>
                  </a:lnTo>
                  <a:lnTo>
                    <a:pt x="148" y="124"/>
                  </a:lnTo>
                  <a:lnTo>
                    <a:pt x="148" y="124"/>
                  </a:lnTo>
                  <a:lnTo>
                    <a:pt x="140" y="129"/>
                  </a:lnTo>
                  <a:lnTo>
                    <a:pt x="131" y="134"/>
                  </a:lnTo>
                  <a:lnTo>
                    <a:pt x="127" y="137"/>
                  </a:lnTo>
                  <a:lnTo>
                    <a:pt x="126" y="138"/>
                  </a:lnTo>
                  <a:lnTo>
                    <a:pt x="126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37"/>
                  </a:lnTo>
                  <a:lnTo>
                    <a:pt x="123" y="136"/>
                  </a:lnTo>
                  <a:lnTo>
                    <a:pt x="121" y="134"/>
                  </a:lnTo>
                  <a:lnTo>
                    <a:pt x="119" y="132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18" y="130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7" y="130"/>
                  </a:lnTo>
                  <a:lnTo>
                    <a:pt x="117" y="130"/>
                  </a:lnTo>
                  <a:lnTo>
                    <a:pt x="115" y="132"/>
                  </a:lnTo>
                  <a:lnTo>
                    <a:pt x="106" y="137"/>
                  </a:lnTo>
                  <a:lnTo>
                    <a:pt x="105" y="138"/>
                  </a:lnTo>
                  <a:lnTo>
                    <a:pt x="102" y="138"/>
                  </a:lnTo>
                  <a:lnTo>
                    <a:pt x="100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7" y="140"/>
                  </a:lnTo>
                  <a:lnTo>
                    <a:pt x="98" y="140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8" y="141"/>
                  </a:lnTo>
                  <a:lnTo>
                    <a:pt x="97" y="140"/>
                  </a:lnTo>
                  <a:lnTo>
                    <a:pt x="96" y="137"/>
                  </a:lnTo>
                  <a:lnTo>
                    <a:pt x="94" y="134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4" y="128"/>
                  </a:lnTo>
                  <a:lnTo>
                    <a:pt x="96" y="127"/>
                  </a:lnTo>
                  <a:lnTo>
                    <a:pt x="97" y="125"/>
                  </a:lnTo>
                  <a:lnTo>
                    <a:pt x="97" y="124"/>
                  </a:lnTo>
                  <a:lnTo>
                    <a:pt x="98" y="123"/>
                  </a:lnTo>
                  <a:lnTo>
                    <a:pt x="98" y="123"/>
                  </a:lnTo>
                  <a:lnTo>
                    <a:pt x="98" y="123"/>
                  </a:lnTo>
                  <a:lnTo>
                    <a:pt x="100" y="123"/>
                  </a:lnTo>
                  <a:lnTo>
                    <a:pt x="100" y="121"/>
                  </a:lnTo>
                  <a:lnTo>
                    <a:pt x="102" y="119"/>
                  </a:lnTo>
                  <a:lnTo>
                    <a:pt x="104" y="119"/>
                  </a:lnTo>
                  <a:lnTo>
                    <a:pt x="105" y="116"/>
                  </a:lnTo>
                  <a:lnTo>
                    <a:pt x="106" y="115"/>
                  </a:lnTo>
                  <a:lnTo>
                    <a:pt x="107" y="113"/>
                  </a:lnTo>
                  <a:lnTo>
                    <a:pt x="107" y="112"/>
                  </a:lnTo>
                  <a:lnTo>
                    <a:pt x="105" y="110"/>
                  </a:lnTo>
                  <a:lnTo>
                    <a:pt x="97" y="116"/>
                  </a:lnTo>
                  <a:lnTo>
                    <a:pt x="98" y="115"/>
                  </a:lnTo>
                  <a:lnTo>
                    <a:pt x="94" y="117"/>
                  </a:lnTo>
                  <a:lnTo>
                    <a:pt x="94" y="119"/>
                  </a:lnTo>
                  <a:lnTo>
                    <a:pt x="93" y="120"/>
                  </a:lnTo>
                  <a:lnTo>
                    <a:pt x="93" y="120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2" y="121"/>
                  </a:lnTo>
                  <a:lnTo>
                    <a:pt x="90" y="120"/>
                  </a:lnTo>
                  <a:lnTo>
                    <a:pt x="89" y="121"/>
                  </a:lnTo>
                  <a:lnTo>
                    <a:pt x="87" y="121"/>
                  </a:lnTo>
                  <a:lnTo>
                    <a:pt x="87" y="123"/>
                  </a:lnTo>
                  <a:lnTo>
                    <a:pt x="85" y="124"/>
                  </a:lnTo>
                  <a:lnTo>
                    <a:pt x="84" y="125"/>
                  </a:lnTo>
                  <a:lnTo>
                    <a:pt x="79" y="128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5" y="128"/>
                  </a:lnTo>
                  <a:lnTo>
                    <a:pt x="73" y="127"/>
                  </a:lnTo>
                  <a:lnTo>
                    <a:pt x="72" y="125"/>
                  </a:lnTo>
                  <a:lnTo>
                    <a:pt x="71" y="124"/>
                  </a:lnTo>
                  <a:lnTo>
                    <a:pt x="70" y="121"/>
                  </a:lnTo>
                  <a:lnTo>
                    <a:pt x="68" y="120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1" y="119"/>
                  </a:lnTo>
                  <a:lnTo>
                    <a:pt x="72" y="113"/>
                  </a:lnTo>
                  <a:lnTo>
                    <a:pt x="75" y="111"/>
                  </a:lnTo>
                  <a:lnTo>
                    <a:pt x="71" y="112"/>
                  </a:lnTo>
                  <a:lnTo>
                    <a:pt x="66" y="116"/>
                  </a:lnTo>
                  <a:lnTo>
                    <a:pt x="63" y="11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0" y="113"/>
                  </a:lnTo>
                  <a:lnTo>
                    <a:pt x="58" y="111"/>
                  </a:lnTo>
                  <a:lnTo>
                    <a:pt x="55" y="112"/>
                  </a:lnTo>
                  <a:lnTo>
                    <a:pt x="56" y="113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5" y="117"/>
                  </a:lnTo>
                  <a:lnTo>
                    <a:pt x="54" y="119"/>
                  </a:lnTo>
                  <a:lnTo>
                    <a:pt x="51" y="120"/>
                  </a:lnTo>
                  <a:lnTo>
                    <a:pt x="49" y="123"/>
                  </a:lnTo>
                  <a:lnTo>
                    <a:pt x="47" y="124"/>
                  </a:lnTo>
                  <a:lnTo>
                    <a:pt x="45" y="125"/>
                  </a:lnTo>
                  <a:lnTo>
                    <a:pt x="43" y="127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4"/>
                  </a:lnTo>
                  <a:lnTo>
                    <a:pt x="43" y="124"/>
                  </a:lnTo>
                  <a:lnTo>
                    <a:pt x="38" y="116"/>
                  </a:lnTo>
                  <a:lnTo>
                    <a:pt x="37" y="115"/>
                  </a:lnTo>
                  <a:lnTo>
                    <a:pt x="35" y="117"/>
                  </a:lnTo>
                  <a:lnTo>
                    <a:pt x="34" y="119"/>
                  </a:lnTo>
                  <a:lnTo>
                    <a:pt x="32" y="120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29" y="121"/>
                  </a:lnTo>
                  <a:lnTo>
                    <a:pt x="28" y="121"/>
                  </a:lnTo>
                  <a:lnTo>
                    <a:pt x="29" y="121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8" y="120"/>
                  </a:lnTo>
                  <a:lnTo>
                    <a:pt x="26" y="119"/>
                  </a:lnTo>
                  <a:lnTo>
                    <a:pt x="26" y="117"/>
                  </a:lnTo>
                  <a:lnTo>
                    <a:pt x="25" y="117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3"/>
                  </a:lnTo>
                  <a:lnTo>
                    <a:pt x="21" y="112"/>
                  </a:lnTo>
                  <a:lnTo>
                    <a:pt x="18" y="112"/>
                  </a:lnTo>
                  <a:lnTo>
                    <a:pt x="17" y="111"/>
                  </a:lnTo>
                  <a:lnTo>
                    <a:pt x="18" y="11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8" y="108"/>
                  </a:lnTo>
                  <a:lnTo>
                    <a:pt x="18" y="107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6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6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8" y="103"/>
                  </a:lnTo>
                  <a:lnTo>
                    <a:pt x="8" y="104"/>
                  </a:lnTo>
                  <a:lnTo>
                    <a:pt x="7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1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1" y="95"/>
                  </a:lnTo>
                  <a:lnTo>
                    <a:pt x="4" y="91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5" y="95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7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1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4" y="99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4" y="100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5" y="100"/>
                  </a:lnTo>
                  <a:lnTo>
                    <a:pt x="25" y="100"/>
                  </a:lnTo>
                  <a:lnTo>
                    <a:pt x="25" y="99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1" y="95"/>
                  </a:lnTo>
                  <a:lnTo>
                    <a:pt x="20" y="93"/>
                  </a:lnTo>
                  <a:lnTo>
                    <a:pt x="17" y="90"/>
                  </a:lnTo>
                  <a:lnTo>
                    <a:pt x="16" y="87"/>
                  </a:lnTo>
                  <a:lnTo>
                    <a:pt x="13" y="85"/>
                  </a:lnTo>
                  <a:lnTo>
                    <a:pt x="12" y="82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3" y="81"/>
                  </a:lnTo>
                  <a:lnTo>
                    <a:pt x="15" y="81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90"/>
                  </a:lnTo>
                  <a:lnTo>
                    <a:pt x="30" y="94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6" y="89"/>
                  </a:lnTo>
                  <a:lnTo>
                    <a:pt x="26" y="86"/>
                  </a:lnTo>
                  <a:lnTo>
                    <a:pt x="24" y="82"/>
                  </a:lnTo>
                  <a:lnTo>
                    <a:pt x="25" y="83"/>
                  </a:lnTo>
                  <a:lnTo>
                    <a:pt x="26" y="85"/>
                  </a:lnTo>
                  <a:lnTo>
                    <a:pt x="26" y="86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6" y="86"/>
                  </a:lnTo>
                  <a:lnTo>
                    <a:pt x="26" y="83"/>
                  </a:lnTo>
                  <a:lnTo>
                    <a:pt x="25" y="82"/>
                  </a:lnTo>
                  <a:lnTo>
                    <a:pt x="24" y="79"/>
                  </a:lnTo>
                  <a:lnTo>
                    <a:pt x="22" y="79"/>
                  </a:lnTo>
                  <a:lnTo>
                    <a:pt x="24" y="78"/>
                  </a:lnTo>
                  <a:lnTo>
                    <a:pt x="22" y="75"/>
                  </a:lnTo>
                  <a:lnTo>
                    <a:pt x="21" y="75"/>
                  </a:lnTo>
                  <a:lnTo>
                    <a:pt x="20" y="74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7" y="73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66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5" y="65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8" y="66"/>
                  </a:lnTo>
                  <a:lnTo>
                    <a:pt x="29" y="66"/>
                  </a:lnTo>
                  <a:lnTo>
                    <a:pt x="33" y="69"/>
                  </a:lnTo>
                  <a:lnTo>
                    <a:pt x="35" y="72"/>
                  </a:lnTo>
                  <a:lnTo>
                    <a:pt x="33" y="69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56"/>
                  </a:lnTo>
                  <a:lnTo>
                    <a:pt x="30" y="55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2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8" y="57"/>
                  </a:lnTo>
                  <a:lnTo>
                    <a:pt x="26" y="58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5" y="55"/>
                  </a:lnTo>
                  <a:lnTo>
                    <a:pt x="37" y="56"/>
                  </a:lnTo>
                  <a:lnTo>
                    <a:pt x="38" y="58"/>
                  </a:lnTo>
                  <a:lnTo>
                    <a:pt x="41" y="60"/>
                  </a:lnTo>
                  <a:lnTo>
                    <a:pt x="43" y="60"/>
                  </a:lnTo>
                  <a:lnTo>
                    <a:pt x="46" y="61"/>
                  </a:lnTo>
                  <a:lnTo>
                    <a:pt x="49" y="64"/>
                  </a:lnTo>
                  <a:lnTo>
                    <a:pt x="51" y="66"/>
                  </a:lnTo>
                  <a:lnTo>
                    <a:pt x="55" y="69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4" y="66"/>
                  </a:lnTo>
                  <a:lnTo>
                    <a:pt x="52" y="65"/>
                  </a:lnTo>
                  <a:lnTo>
                    <a:pt x="50" y="62"/>
                  </a:lnTo>
                  <a:lnTo>
                    <a:pt x="49" y="60"/>
                  </a:lnTo>
                  <a:lnTo>
                    <a:pt x="46" y="57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3" y="53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6" y="48"/>
                  </a:lnTo>
                  <a:lnTo>
                    <a:pt x="47" y="45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2" y="45"/>
                  </a:lnTo>
                  <a:lnTo>
                    <a:pt x="54" y="45"/>
                  </a:lnTo>
                  <a:lnTo>
                    <a:pt x="59" y="49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59" y="45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6" y="35"/>
                  </a:lnTo>
                  <a:lnTo>
                    <a:pt x="72" y="40"/>
                  </a:lnTo>
                  <a:lnTo>
                    <a:pt x="79" y="47"/>
                  </a:lnTo>
                  <a:lnTo>
                    <a:pt x="79" y="45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80" y="48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3" y="51"/>
                  </a:lnTo>
                  <a:lnTo>
                    <a:pt x="84" y="52"/>
                  </a:lnTo>
                  <a:lnTo>
                    <a:pt x="85" y="52"/>
                  </a:lnTo>
                  <a:lnTo>
                    <a:pt x="87" y="53"/>
                  </a:lnTo>
                  <a:lnTo>
                    <a:pt x="84" y="51"/>
                  </a:lnTo>
                  <a:lnTo>
                    <a:pt x="83" y="47"/>
                  </a:lnTo>
                  <a:lnTo>
                    <a:pt x="81" y="45"/>
                  </a:lnTo>
                  <a:lnTo>
                    <a:pt x="80" y="44"/>
                  </a:lnTo>
                  <a:lnTo>
                    <a:pt x="83" y="48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2" y="36"/>
                  </a:lnTo>
                  <a:lnTo>
                    <a:pt x="71" y="34"/>
                  </a:lnTo>
                  <a:lnTo>
                    <a:pt x="68" y="3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5" y="24"/>
                  </a:lnTo>
                  <a:lnTo>
                    <a:pt x="77" y="26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8"/>
                  </a:lnTo>
                  <a:lnTo>
                    <a:pt x="83" y="30"/>
                  </a:lnTo>
                  <a:lnTo>
                    <a:pt x="85" y="32"/>
                  </a:lnTo>
                  <a:lnTo>
                    <a:pt x="88" y="34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6" y="38"/>
                  </a:lnTo>
                  <a:lnTo>
                    <a:pt x="100" y="40"/>
                  </a:lnTo>
                  <a:lnTo>
                    <a:pt x="100" y="39"/>
                  </a:lnTo>
                  <a:lnTo>
                    <a:pt x="93" y="34"/>
                  </a:lnTo>
                  <a:lnTo>
                    <a:pt x="87" y="28"/>
                  </a:lnTo>
                  <a:lnTo>
                    <a:pt x="80" y="23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9" y="21"/>
                  </a:lnTo>
                  <a:lnTo>
                    <a:pt x="79" y="18"/>
                  </a:lnTo>
                  <a:lnTo>
                    <a:pt x="79" y="17"/>
                  </a:lnTo>
                  <a:lnTo>
                    <a:pt x="79" y="14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105" y="23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4" y="28"/>
                  </a:lnTo>
                  <a:lnTo>
                    <a:pt x="113" y="27"/>
                  </a:lnTo>
                  <a:lnTo>
                    <a:pt x="110" y="27"/>
                  </a:lnTo>
                  <a:lnTo>
                    <a:pt x="111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7" y="24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3"/>
                  </a:lnTo>
                  <a:lnTo>
                    <a:pt x="107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19"/>
                  </a:lnTo>
                  <a:lnTo>
                    <a:pt x="102" y="19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1" y="17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97" y="13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7" y="11"/>
                  </a:lnTo>
                  <a:lnTo>
                    <a:pt x="98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6" y="10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7" y="10"/>
                  </a:lnTo>
                  <a:lnTo>
                    <a:pt x="97" y="7"/>
                  </a:lnTo>
                  <a:lnTo>
                    <a:pt x="100" y="6"/>
                  </a:lnTo>
                  <a:lnTo>
                    <a:pt x="101" y="3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48"/>
            <p:cNvSpPr>
              <a:spLocks noEditPoints="1"/>
            </p:cNvSpPr>
            <p:nvPr/>
          </p:nvSpPr>
          <p:spPr bwMode="auto">
            <a:xfrm>
              <a:off x="8633108" y="2400550"/>
              <a:ext cx="1037213" cy="1305638"/>
            </a:xfrm>
            <a:custGeom>
              <a:avLst/>
              <a:gdLst>
                <a:gd name="T0" fmla="*/ 203 w 398"/>
                <a:gd name="T1" fmla="*/ 371 h 501"/>
                <a:gd name="T2" fmla="*/ 24 w 398"/>
                <a:gd name="T3" fmla="*/ 319 h 501"/>
                <a:gd name="T4" fmla="*/ 323 w 398"/>
                <a:gd name="T5" fmla="*/ 237 h 501"/>
                <a:gd name="T6" fmla="*/ 13 w 398"/>
                <a:gd name="T7" fmla="*/ 46 h 501"/>
                <a:gd name="T8" fmla="*/ 18 w 398"/>
                <a:gd name="T9" fmla="*/ 86 h 501"/>
                <a:gd name="T10" fmla="*/ 18 w 398"/>
                <a:gd name="T11" fmla="*/ 102 h 501"/>
                <a:gd name="T12" fmla="*/ 18 w 398"/>
                <a:gd name="T13" fmla="*/ 146 h 501"/>
                <a:gd name="T14" fmla="*/ 16 w 398"/>
                <a:gd name="T15" fmla="*/ 205 h 501"/>
                <a:gd name="T16" fmla="*/ 16 w 398"/>
                <a:gd name="T17" fmla="*/ 217 h 501"/>
                <a:gd name="T18" fmla="*/ 20 w 398"/>
                <a:gd name="T19" fmla="*/ 259 h 501"/>
                <a:gd name="T20" fmla="*/ 22 w 398"/>
                <a:gd name="T21" fmla="*/ 233 h 501"/>
                <a:gd name="T22" fmla="*/ 43 w 398"/>
                <a:gd name="T23" fmla="*/ 192 h 501"/>
                <a:gd name="T24" fmla="*/ 43 w 398"/>
                <a:gd name="T25" fmla="*/ 187 h 501"/>
                <a:gd name="T26" fmla="*/ 67 w 398"/>
                <a:gd name="T27" fmla="*/ 214 h 501"/>
                <a:gd name="T28" fmla="*/ 72 w 398"/>
                <a:gd name="T29" fmla="*/ 233 h 501"/>
                <a:gd name="T30" fmla="*/ 86 w 398"/>
                <a:gd name="T31" fmla="*/ 289 h 501"/>
                <a:gd name="T32" fmla="*/ 93 w 398"/>
                <a:gd name="T33" fmla="*/ 344 h 501"/>
                <a:gd name="T34" fmla="*/ 97 w 398"/>
                <a:gd name="T35" fmla="*/ 381 h 501"/>
                <a:gd name="T36" fmla="*/ 109 w 398"/>
                <a:gd name="T37" fmla="*/ 362 h 501"/>
                <a:gd name="T38" fmla="*/ 128 w 398"/>
                <a:gd name="T39" fmla="*/ 272 h 501"/>
                <a:gd name="T40" fmla="*/ 162 w 398"/>
                <a:gd name="T41" fmla="*/ 412 h 501"/>
                <a:gd name="T42" fmla="*/ 202 w 398"/>
                <a:gd name="T43" fmla="*/ 371 h 501"/>
                <a:gd name="T44" fmla="*/ 206 w 398"/>
                <a:gd name="T45" fmla="*/ 358 h 501"/>
                <a:gd name="T46" fmla="*/ 245 w 398"/>
                <a:gd name="T47" fmla="*/ 239 h 501"/>
                <a:gd name="T48" fmla="*/ 267 w 398"/>
                <a:gd name="T49" fmla="*/ 288 h 501"/>
                <a:gd name="T50" fmla="*/ 271 w 398"/>
                <a:gd name="T51" fmla="*/ 319 h 501"/>
                <a:gd name="T52" fmla="*/ 309 w 398"/>
                <a:gd name="T53" fmla="*/ 241 h 501"/>
                <a:gd name="T54" fmla="*/ 331 w 398"/>
                <a:gd name="T55" fmla="*/ 244 h 501"/>
                <a:gd name="T56" fmla="*/ 381 w 398"/>
                <a:gd name="T57" fmla="*/ 120 h 501"/>
                <a:gd name="T58" fmla="*/ 386 w 398"/>
                <a:gd name="T59" fmla="*/ 161 h 501"/>
                <a:gd name="T60" fmla="*/ 382 w 398"/>
                <a:gd name="T61" fmla="*/ 180 h 501"/>
                <a:gd name="T62" fmla="*/ 380 w 398"/>
                <a:gd name="T63" fmla="*/ 193 h 501"/>
                <a:gd name="T64" fmla="*/ 367 w 398"/>
                <a:gd name="T65" fmla="*/ 260 h 501"/>
                <a:gd name="T66" fmla="*/ 355 w 398"/>
                <a:gd name="T67" fmla="*/ 310 h 501"/>
                <a:gd name="T68" fmla="*/ 342 w 398"/>
                <a:gd name="T69" fmla="*/ 311 h 501"/>
                <a:gd name="T70" fmla="*/ 339 w 398"/>
                <a:gd name="T71" fmla="*/ 303 h 501"/>
                <a:gd name="T72" fmla="*/ 329 w 398"/>
                <a:gd name="T73" fmla="*/ 271 h 501"/>
                <a:gd name="T74" fmla="*/ 300 w 398"/>
                <a:gd name="T75" fmla="*/ 314 h 501"/>
                <a:gd name="T76" fmla="*/ 281 w 398"/>
                <a:gd name="T77" fmla="*/ 348 h 501"/>
                <a:gd name="T78" fmla="*/ 263 w 398"/>
                <a:gd name="T79" fmla="*/ 349 h 501"/>
                <a:gd name="T80" fmla="*/ 257 w 398"/>
                <a:gd name="T81" fmla="*/ 313 h 501"/>
                <a:gd name="T82" fmla="*/ 253 w 398"/>
                <a:gd name="T83" fmla="*/ 288 h 501"/>
                <a:gd name="T84" fmla="*/ 246 w 398"/>
                <a:gd name="T85" fmla="*/ 276 h 501"/>
                <a:gd name="T86" fmla="*/ 234 w 398"/>
                <a:gd name="T87" fmla="*/ 310 h 501"/>
                <a:gd name="T88" fmla="*/ 217 w 398"/>
                <a:gd name="T89" fmla="*/ 373 h 501"/>
                <a:gd name="T90" fmla="*/ 208 w 398"/>
                <a:gd name="T91" fmla="*/ 392 h 501"/>
                <a:gd name="T92" fmla="*/ 186 w 398"/>
                <a:gd name="T93" fmla="*/ 442 h 501"/>
                <a:gd name="T94" fmla="*/ 175 w 398"/>
                <a:gd name="T95" fmla="*/ 500 h 501"/>
                <a:gd name="T96" fmla="*/ 168 w 398"/>
                <a:gd name="T97" fmla="*/ 500 h 501"/>
                <a:gd name="T98" fmla="*/ 162 w 398"/>
                <a:gd name="T99" fmla="*/ 478 h 501"/>
                <a:gd name="T100" fmla="*/ 147 w 398"/>
                <a:gd name="T101" fmla="*/ 395 h 501"/>
                <a:gd name="T102" fmla="*/ 135 w 398"/>
                <a:gd name="T103" fmla="*/ 301 h 501"/>
                <a:gd name="T104" fmla="*/ 109 w 398"/>
                <a:gd name="T105" fmla="*/ 432 h 501"/>
                <a:gd name="T106" fmla="*/ 94 w 398"/>
                <a:gd name="T107" fmla="*/ 424 h 501"/>
                <a:gd name="T108" fmla="*/ 73 w 398"/>
                <a:gd name="T109" fmla="*/ 293 h 501"/>
                <a:gd name="T110" fmla="*/ 37 w 398"/>
                <a:gd name="T111" fmla="*/ 237 h 501"/>
                <a:gd name="T112" fmla="*/ 30 w 398"/>
                <a:gd name="T113" fmla="*/ 264 h 501"/>
                <a:gd name="T114" fmla="*/ 24 w 398"/>
                <a:gd name="T115" fmla="*/ 319 h 501"/>
                <a:gd name="T116" fmla="*/ 17 w 398"/>
                <a:gd name="T117" fmla="*/ 322 h 501"/>
                <a:gd name="T118" fmla="*/ 7 w 398"/>
                <a:gd name="T119" fmla="*/ 316 h 501"/>
                <a:gd name="T120" fmla="*/ 3 w 398"/>
                <a:gd name="T121" fmla="*/ 230 h 501"/>
                <a:gd name="T122" fmla="*/ 1 w 398"/>
                <a:gd name="T123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8" h="501">
                  <a:moveTo>
                    <a:pt x="175" y="500"/>
                  </a:moveTo>
                  <a:lnTo>
                    <a:pt x="175" y="500"/>
                  </a:lnTo>
                  <a:lnTo>
                    <a:pt x="175" y="500"/>
                  </a:lnTo>
                  <a:lnTo>
                    <a:pt x="175" y="500"/>
                  </a:lnTo>
                  <a:close/>
                  <a:moveTo>
                    <a:pt x="111" y="429"/>
                  </a:moveTo>
                  <a:lnTo>
                    <a:pt x="111" y="429"/>
                  </a:lnTo>
                  <a:lnTo>
                    <a:pt x="110" y="429"/>
                  </a:lnTo>
                  <a:lnTo>
                    <a:pt x="111" y="429"/>
                  </a:lnTo>
                  <a:close/>
                  <a:moveTo>
                    <a:pt x="216" y="375"/>
                  </a:move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close/>
                  <a:moveTo>
                    <a:pt x="203" y="371"/>
                  </a:move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close/>
                  <a:moveTo>
                    <a:pt x="276" y="353"/>
                  </a:moveTo>
                  <a:lnTo>
                    <a:pt x="278" y="353"/>
                  </a:lnTo>
                  <a:lnTo>
                    <a:pt x="278" y="353"/>
                  </a:lnTo>
                  <a:lnTo>
                    <a:pt x="278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close/>
                  <a:moveTo>
                    <a:pt x="275" y="353"/>
                  </a:moveTo>
                  <a:lnTo>
                    <a:pt x="275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5" y="353"/>
                  </a:lnTo>
                  <a:lnTo>
                    <a:pt x="275" y="353"/>
                  </a:lnTo>
                  <a:close/>
                  <a:moveTo>
                    <a:pt x="22" y="319"/>
                  </a:moveTo>
                  <a:lnTo>
                    <a:pt x="24" y="319"/>
                  </a:lnTo>
                  <a:lnTo>
                    <a:pt x="24" y="319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2" y="319"/>
                  </a:lnTo>
                  <a:close/>
                  <a:moveTo>
                    <a:pt x="356" y="310"/>
                  </a:move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close/>
                  <a:moveTo>
                    <a:pt x="334" y="306"/>
                  </a:moveTo>
                  <a:lnTo>
                    <a:pt x="334" y="306"/>
                  </a:lnTo>
                  <a:lnTo>
                    <a:pt x="335" y="306"/>
                  </a:lnTo>
                  <a:lnTo>
                    <a:pt x="336" y="306"/>
                  </a:lnTo>
                  <a:lnTo>
                    <a:pt x="335" y="306"/>
                  </a:lnTo>
                  <a:lnTo>
                    <a:pt x="334" y="306"/>
                  </a:lnTo>
                  <a:close/>
                  <a:moveTo>
                    <a:pt x="323" y="237"/>
                  </a:moveTo>
                  <a:lnTo>
                    <a:pt x="323" y="237"/>
                  </a:lnTo>
                  <a:lnTo>
                    <a:pt x="323" y="237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2" y="237"/>
                  </a:lnTo>
                  <a:lnTo>
                    <a:pt x="323" y="237"/>
                  </a:lnTo>
                  <a:close/>
                  <a:moveTo>
                    <a:pt x="325" y="235"/>
                  </a:moveTo>
                  <a:lnTo>
                    <a:pt x="323" y="235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5"/>
                  </a:lnTo>
                  <a:lnTo>
                    <a:pt x="325" y="235"/>
                  </a:lnTo>
                  <a:lnTo>
                    <a:pt x="325" y="235"/>
                  </a:lnTo>
                  <a:close/>
                  <a:moveTo>
                    <a:pt x="3" y="0"/>
                  </a:moveTo>
                  <a:lnTo>
                    <a:pt x="4" y="0"/>
                  </a:lnTo>
                  <a:lnTo>
                    <a:pt x="7" y="6"/>
                  </a:lnTo>
                  <a:lnTo>
                    <a:pt x="9" y="17"/>
                  </a:lnTo>
                  <a:lnTo>
                    <a:pt x="13" y="35"/>
                  </a:lnTo>
                  <a:lnTo>
                    <a:pt x="13" y="46"/>
                  </a:lnTo>
                  <a:lnTo>
                    <a:pt x="14" y="57"/>
                  </a:lnTo>
                  <a:lnTo>
                    <a:pt x="16" y="56"/>
                  </a:lnTo>
                  <a:lnTo>
                    <a:pt x="16" y="61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7"/>
                  </a:lnTo>
                  <a:lnTo>
                    <a:pt x="18" y="80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8" y="86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7"/>
                  </a:lnTo>
                  <a:lnTo>
                    <a:pt x="18" y="86"/>
                  </a:lnTo>
                  <a:lnTo>
                    <a:pt x="18" y="85"/>
                  </a:lnTo>
                  <a:lnTo>
                    <a:pt x="17" y="85"/>
                  </a:lnTo>
                  <a:lnTo>
                    <a:pt x="17" y="86"/>
                  </a:lnTo>
                  <a:lnTo>
                    <a:pt x="18" y="89"/>
                  </a:lnTo>
                  <a:lnTo>
                    <a:pt x="18" y="90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8"/>
                  </a:lnTo>
                  <a:lnTo>
                    <a:pt x="17" y="100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99"/>
                  </a:lnTo>
                  <a:lnTo>
                    <a:pt x="18" y="104"/>
                  </a:lnTo>
                  <a:lnTo>
                    <a:pt x="20" y="110"/>
                  </a:lnTo>
                  <a:lnTo>
                    <a:pt x="20" y="114"/>
                  </a:lnTo>
                  <a:lnTo>
                    <a:pt x="20" y="118"/>
                  </a:lnTo>
                  <a:lnTo>
                    <a:pt x="20" y="120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7" y="123"/>
                  </a:lnTo>
                  <a:lnTo>
                    <a:pt x="17" y="125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8"/>
                  </a:lnTo>
                  <a:lnTo>
                    <a:pt x="18" y="131"/>
                  </a:lnTo>
                  <a:lnTo>
                    <a:pt x="18" y="146"/>
                  </a:lnTo>
                  <a:lnTo>
                    <a:pt x="18" y="161"/>
                  </a:lnTo>
                  <a:lnTo>
                    <a:pt x="18" y="159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7" y="154"/>
                  </a:lnTo>
                  <a:lnTo>
                    <a:pt x="18" y="162"/>
                  </a:lnTo>
                  <a:lnTo>
                    <a:pt x="17" y="159"/>
                  </a:lnTo>
                  <a:lnTo>
                    <a:pt x="17" y="158"/>
                  </a:lnTo>
                  <a:lnTo>
                    <a:pt x="17" y="157"/>
                  </a:lnTo>
                  <a:lnTo>
                    <a:pt x="16" y="157"/>
                  </a:lnTo>
                  <a:lnTo>
                    <a:pt x="17" y="174"/>
                  </a:lnTo>
                  <a:lnTo>
                    <a:pt x="17" y="192"/>
                  </a:lnTo>
                  <a:lnTo>
                    <a:pt x="17" y="193"/>
                  </a:lnTo>
                  <a:lnTo>
                    <a:pt x="17" y="196"/>
                  </a:lnTo>
                  <a:lnTo>
                    <a:pt x="17" y="199"/>
                  </a:lnTo>
                  <a:lnTo>
                    <a:pt x="17" y="203"/>
                  </a:lnTo>
                  <a:lnTo>
                    <a:pt x="16" y="205"/>
                  </a:lnTo>
                  <a:lnTo>
                    <a:pt x="16" y="205"/>
                  </a:lnTo>
                  <a:lnTo>
                    <a:pt x="17" y="205"/>
                  </a:lnTo>
                  <a:lnTo>
                    <a:pt x="17" y="204"/>
                  </a:lnTo>
                  <a:lnTo>
                    <a:pt x="17" y="203"/>
                  </a:lnTo>
                  <a:lnTo>
                    <a:pt x="17" y="204"/>
                  </a:lnTo>
                  <a:lnTo>
                    <a:pt x="17" y="207"/>
                  </a:lnTo>
                  <a:lnTo>
                    <a:pt x="17" y="207"/>
                  </a:lnTo>
                  <a:lnTo>
                    <a:pt x="17" y="209"/>
                  </a:lnTo>
                  <a:lnTo>
                    <a:pt x="17" y="210"/>
                  </a:lnTo>
                  <a:lnTo>
                    <a:pt x="17" y="212"/>
                  </a:lnTo>
                  <a:lnTo>
                    <a:pt x="17" y="210"/>
                  </a:lnTo>
                  <a:lnTo>
                    <a:pt x="17" y="210"/>
                  </a:lnTo>
                  <a:lnTo>
                    <a:pt x="17" y="212"/>
                  </a:lnTo>
                  <a:lnTo>
                    <a:pt x="17" y="213"/>
                  </a:lnTo>
                  <a:lnTo>
                    <a:pt x="16" y="214"/>
                  </a:lnTo>
                  <a:lnTo>
                    <a:pt x="16" y="213"/>
                  </a:lnTo>
                  <a:lnTo>
                    <a:pt x="16" y="217"/>
                  </a:lnTo>
                  <a:lnTo>
                    <a:pt x="16" y="220"/>
                  </a:lnTo>
                  <a:lnTo>
                    <a:pt x="17" y="221"/>
                  </a:lnTo>
                  <a:lnTo>
                    <a:pt x="17" y="224"/>
                  </a:lnTo>
                  <a:lnTo>
                    <a:pt x="17" y="225"/>
                  </a:lnTo>
                  <a:lnTo>
                    <a:pt x="17" y="231"/>
                  </a:lnTo>
                  <a:lnTo>
                    <a:pt x="17" y="238"/>
                  </a:lnTo>
                  <a:lnTo>
                    <a:pt x="18" y="247"/>
                  </a:lnTo>
                  <a:lnTo>
                    <a:pt x="17" y="246"/>
                  </a:lnTo>
                  <a:lnTo>
                    <a:pt x="17" y="247"/>
                  </a:lnTo>
                  <a:lnTo>
                    <a:pt x="17" y="250"/>
                  </a:lnTo>
                  <a:lnTo>
                    <a:pt x="16" y="252"/>
                  </a:lnTo>
                  <a:lnTo>
                    <a:pt x="16" y="255"/>
                  </a:lnTo>
                  <a:lnTo>
                    <a:pt x="17" y="258"/>
                  </a:lnTo>
                  <a:lnTo>
                    <a:pt x="18" y="260"/>
                  </a:lnTo>
                  <a:lnTo>
                    <a:pt x="18" y="259"/>
                  </a:lnTo>
                  <a:lnTo>
                    <a:pt x="20" y="260"/>
                  </a:lnTo>
                  <a:lnTo>
                    <a:pt x="20" y="259"/>
                  </a:lnTo>
                  <a:lnTo>
                    <a:pt x="20" y="256"/>
                  </a:lnTo>
                  <a:lnTo>
                    <a:pt x="20" y="255"/>
                  </a:lnTo>
                  <a:lnTo>
                    <a:pt x="21" y="256"/>
                  </a:lnTo>
                  <a:lnTo>
                    <a:pt x="21" y="254"/>
                  </a:lnTo>
                  <a:lnTo>
                    <a:pt x="21" y="252"/>
                  </a:lnTo>
                  <a:lnTo>
                    <a:pt x="21" y="251"/>
                  </a:lnTo>
                  <a:lnTo>
                    <a:pt x="20" y="251"/>
                  </a:lnTo>
                  <a:lnTo>
                    <a:pt x="20" y="252"/>
                  </a:lnTo>
                  <a:lnTo>
                    <a:pt x="20" y="250"/>
                  </a:lnTo>
                  <a:lnTo>
                    <a:pt x="20" y="247"/>
                  </a:lnTo>
                  <a:lnTo>
                    <a:pt x="21" y="246"/>
                  </a:lnTo>
                  <a:lnTo>
                    <a:pt x="21" y="244"/>
                  </a:lnTo>
                  <a:lnTo>
                    <a:pt x="22" y="243"/>
                  </a:lnTo>
                  <a:lnTo>
                    <a:pt x="22" y="242"/>
                  </a:lnTo>
                  <a:lnTo>
                    <a:pt x="22" y="238"/>
                  </a:lnTo>
                  <a:lnTo>
                    <a:pt x="22" y="237"/>
                  </a:lnTo>
                  <a:lnTo>
                    <a:pt x="22" y="233"/>
                  </a:lnTo>
                  <a:lnTo>
                    <a:pt x="24" y="231"/>
                  </a:lnTo>
                  <a:lnTo>
                    <a:pt x="24" y="230"/>
                  </a:lnTo>
                  <a:lnTo>
                    <a:pt x="25" y="230"/>
                  </a:lnTo>
                  <a:lnTo>
                    <a:pt x="25" y="229"/>
                  </a:lnTo>
                  <a:lnTo>
                    <a:pt x="26" y="226"/>
                  </a:lnTo>
                  <a:lnTo>
                    <a:pt x="27" y="224"/>
                  </a:lnTo>
                  <a:lnTo>
                    <a:pt x="27" y="224"/>
                  </a:lnTo>
                  <a:lnTo>
                    <a:pt x="29" y="221"/>
                  </a:lnTo>
                  <a:lnTo>
                    <a:pt x="29" y="220"/>
                  </a:lnTo>
                  <a:lnTo>
                    <a:pt x="29" y="218"/>
                  </a:lnTo>
                  <a:lnTo>
                    <a:pt x="29" y="218"/>
                  </a:lnTo>
                  <a:lnTo>
                    <a:pt x="35" y="205"/>
                  </a:lnTo>
                  <a:lnTo>
                    <a:pt x="43" y="193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43" y="192"/>
                  </a:lnTo>
                  <a:lnTo>
                    <a:pt x="43" y="193"/>
                  </a:lnTo>
                  <a:lnTo>
                    <a:pt x="42" y="193"/>
                  </a:lnTo>
                  <a:lnTo>
                    <a:pt x="42" y="192"/>
                  </a:lnTo>
                  <a:lnTo>
                    <a:pt x="43" y="191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6" y="188"/>
                  </a:lnTo>
                  <a:lnTo>
                    <a:pt x="47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3" y="187"/>
                  </a:lnTo>
                  <a:lnTo>
                    <a:pt x="43" y="187"/>
                  </a:lnTo>
                  <a:lnTo>
                    <a:pt x="44" y="188"/>
                  </a:lnTo>
                  <a:lnTo>
                    <a:pt x="47" y="188"/>
                  </a:lnTo>
                  <a:lnTo>
                    <a:pt x="50" y="188"/>
                  </a:lnTo>
                  <a:lnTo>
                    <a:pt x="55" y="190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2" y="191"/>
                  </a:lnTo>
                  <a:lnTo>
                    <a:pt x="62" y="191"/>
                  </a:lnTo>
                  <a:lnTo>
                    <a:pt x="62" y="192"/>
                  </a:lnTo>
                  <a:lnTo>
                    <a:pt x="62" y="196"/>
                  </a:lnTo>
                  <a:lnTo>
                    <a:pt x="62" y="199"/>
                  </a:lnTo>
                  <a:lnTo>
                    <a:pt x="63" y="197"/>
                  </a:lnTo>
                  <a:lnTo>
                    <a:pt x="65" y="208"/>
                  </a:lnTo>
                  <a:lnTo>
                    <a:pt x="64" y="207"/>
                  </a:lnTo>
                  <a:lnTo>
                    <a:pt x="67" y="214"/>
                  </a:lnTo>
                  <a:lnTo>
                    <a:pt x="67" y="214"/>
                  </a:lnTo>
                  <a:lnTo>
                    <a:pt x="67" y="214"/>
                  </a:lnTo>
                  <a:lnTo>
                    <a:pt x="67" y="213"/>
                  </a:lnTo>
                  <a:lnTo>
                    <a:pt x="67" y="212"/>
                  </a:lnTo>
                  <a:lnTo>
                    <a:pt x="67" y="210"/>
                  </a:lnTo>
                  <a:lnTo>
                    <a:pt x="71" y="221"/>
                  </a:lnTo>
                  <a:lnTo>
                    <a:pt x="73" y="231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1" y="227"/>
                  </a:lnTo>
                  <a:lnTo>
                    <a:pt x="71" y="227"/>
                  </a:lnTo>
                  <a:lnTo>
                    <a:pt x="71" y="227"/>
                  </a:lnTo>
                  <a:lnTo>
                    <a:pt x="71" y="229"/>
                  </a:lnTo>
                  <a:lnTo>
                    <a:pt x="71" y="230"/>
                  </a:lnTo>
                  <a:lnTo>
                    <a:pt x="72" y="233"/>
                  </a:lnTo>
                  <a:lnTo>
                    <a:pt x="72" y="234"/>
                  </a:lnTo>
                  <a:lnTo>
                    <a:pt x="72" y="235"/>
                  </a:lnTo>
                  <a:lnTo>
                    <a:pt x="72" y="237"/>
                  </a:lnTo>
                  <a:lnTo>
                    <a:pt x="73" y="238"/>
                  </a:lnTo>
                  <a:lnTo>
                    <a:pt x="75" y="242"/>
                  </a:lnTo>
                  <a:lnTo>
                    <a:pt x="76" y="244"/>
                  </a:lnTo>
                  <a:lnTo>
                    <a:pt x="77" y="247"/>
                  </a:lnTo>
                  <a:lnTo>
                    <a:pt x="80" y="260"/>
                  </a:lnTo>
                  <a:lnTo>
                    <a:pt x="84" y="272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85" y="282"/>
                  </a:lnTo>
                  <a:lnTo>
                    <a:pt x="86" y="284"/>
                  </a:lnTo>
                  <a:lnTo>
                    <a:pt x="86" y="285"/>
                  </a:lnTo>
                  <a:lnTo>
                    <a:pt x="86" y="286"/>
                  </a:lnTo>
                  <a:lnTo>
                    <a:pt x="85" y="286"/>
                  </a:lnTo>
                  <a:lnTo>
                    <a:pt x="86" y="289"/>
                  </a:lnTo>
                  <a:lnTo>
                    <a:pt x="86" y="290"/>
                  </a:lnTo>
                  <a:lnTo>
                    <a:pt x="88" y="290"/>
                  </a:lnTo>
                  <a:lnTo>
                    <a:pt x="88" y="292"/>
                  </a:lnTo>
                  <a:lnTo>
                    <a:pt x="88" y="294"/>
                  </a:lnTo>
                  <a:lnTo>
                    <a:pt x="88" y="298"/>
                  </a:lnTo>
                  <a:lnTo>
                    <a:pt x="89" y="301"/>
                  </a:lnTo>
                  <a:lnTo>
                    <a:pt x="90" y="303"/>
                  </a:lnTo>
                  <a:lnTo>
                    <a:pt x="90" y="306"/>
                  </a:lnTo>
                  <a:lnTo>
                    <a:pt x="89" y="307"/>
                  </a:lnTo>
                  <a:lnTo>
                    <a:pt x="89" y="309"/>
                  </a:lnTo>
                  <a:lnTo>
                    <a:pt x="89" y="311"/>
                  </a:lnTo>
                  <a:lnTo>
                    <a:pt x="90" y="315"/>
                  </a:lnTo>
                  <a:lnTo>
                    <a:pt x="92" y="322"/>
                  </a:lnTo>
                  <a:lnTo>
                    <a:pt x="92" y="330"/>
                  </a:lnTo>
                  <a:lnTo>
                    <a:pt x="93" y="339"/>
                  </a:lnTo>
                  <a:lnTo>
                    <a:pt x="92" y="339"/>
                  </a:lnTo>
                  <a:lnTo>
                    <a:pt x="93" y="344"/>
                  </a:lnTo>
                  <a:lnTo>
                    <a:pt x="93" y="348"/>
                  </a:lnTo>
                  <a:lnTo>
                    <a:pt x="93" y="352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2" y="354"/>
                  </a:lnTo>
                  <a:lnTo>
                    <a:pt x="92" y="354"/>
                  </a:lnTo>
                  <a:lnTo>
                    <a:pt x="92" y="356"/>
                  </a:lnTo>
                  <a:lnTo>
                    <a:pt x="92" y="357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6"/>
                  </a:lnTo>
                  <a:lnTo>
                    <a:pt x="90" y="356"/>
                  </a:lnTo>
                  <a:lnTo>
                    <a:pt x="90" y="357"/>
                  </a:lnTo>
                  <a:lnTo>
                    <a:pt x="92" y="365"/>
                  </a:lnTo>
                  <a:lnTo>
                    <a:pt x="94" y="373"/>
                  </a:lnTo>
                  <a:lnTo>
                    <a:pt x="97" y="381"/>
                  </a:lnTo>
                  <a:lnTo>
                    <a:pt x="98" y="385"/>
                  </a:lnTo>
                  <a:lnTo>
                    <a:pt x="98" y="388"/>
                  </a:lnTo>
                  <a:lnTo>
                    <a:pt x="98" y="392"/>
                  </a:lnTo>
                  <a:lnTo>
                    <a:pt x="98" y="395"/>
                  </a:lnTo>
                  <a:lnTo>
                    <a:pt x="98" y="396"/>
                  </a:lnTo>
                  <a:lnTo>
                    <a:pt x="99" y="398"/>
                  </a:lnTo>
                  <a:lnTo>
                    <a:pt x="98" y="394"/>
                  </a:lnTo>
                  <a:lnTo>
                    <a:pt x="101" y="404"/>
                  </a:lnTo>
                  <a:lnTo>
                    <a:pt x="101" y="406"/>
                  </a:lnTo>
                  <a:lnTo>
                    <a:pt x="101" y="408"/>
                  </a:lnTo>
                  <a:lnTo>
                    <a:pt x="105" y="392"/>
                  </a:lnTo>
                  <a:lnTo>
                    <a:pt x="106" y="377"/>
                  </a:lnTo>
                  <a:lnTo>
                    <a:pt x="107" y="375"/>
                  </a:lnTo>
                  <a:lnTo>
                    <a:pt x="107" y="373"/>
                  </a:lnTo>
                  <a:lnTo>
                    <a:pt x="109" y="370"/>
                  </a:lnTo>
                  <a:lnTo>
                    <a:pt x="109" y="366"/>
                  </a:lnTo>
                  <a:lnTo>
                    <a:pt x="109" y="362"/>
                  </a:lnTo>
                  <a:lnTo>
                    <a:pt x="109" y="364"/>
                  </a:lnTo>
                  <a:lnTo>
                    <a:pt x="110" y="364"/>
                  </a:lnTo>
                  <a:lnTo>
                    <a:pt x="110" y="365"/>
                  </a:lnTo>
                  <a:lnTo>
                    <a:pt x="111" y="352"/>
                  </a:lnTo>
                  <a:lnTo>
                    <a:pt x="114" y="337"/>
                  </a:lnTo>
                  <a:lnTo>
                    <a:pt x="114" y="339"/>
                  </a:lnTo>
                  <a:lnTo>
                    <a:pt x="114" y="336"/>
                  </a:lnTo>
                  <a:lnTo>
                    <a:pt x="114" y="334"/>
                  </a:lnTo>
                  <a:lnTo>
                    <a:pt x="115" y="330"/>
                  </a:lnTo>
                  <a:lnTo>
                    <a:pt x="115" y="327"/>
                  </a:lnTo>
                  <a:lnTo>
                    <a:pt x="115" y="324"/>
                  </a:lnTo>
                  <a:lnTo>
                    <a:pt x="116" y="323"/>
                  </a:lnTo>
                  <a:lnTo>
                    <a:pt x="116" y="314"/>
                  </a:lnTo>
                  <a:lnTo>
                    <a:pt x="118" y="302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8" y="272"/>
                  </a:lnTo>
                  <a:lnTo>
                    <a:pt x="134" y="262"/>
                  </a:lnTo>
                  <a:lnTo>
                    <a:pt x="136" y="256"/>
                  </a:lnTo>
                  <a:lnTo>
                    <a:pt x="137" y="256"/>
                  </a:lnTo>
                  <a:lnTo>
                    <a:pt x="140" y="262"/>
                  </a:lnTo>
                  <a:lnTo>
                    <a:pt x="143" y="271"/>
                  </a:lnTo>
                  <a:lnTo>
                    <a:pt x="145" y="284"/>
                  </a:lnTo>
                  <a:lnTo>
                    <a:pt x="147" y="298"/>
                  </a:lnTo>
                  <a:lnTo>
                    <a:pt x="149" y="313"/>
                  </a:lnTo>
                  <a:lnTo>
                    <a:pt x="151" y="324"/>
                  </a:lnTo>
                  <a:lnTo>
                    <a:pt x="152" y="332"/>
                  </a:lnTo>
                  <a:lnTo>
                    <a:pt x="153" y="335"/>
                  </a:lnTo>
                  <a:lnTo>
                    <a:pt x="157" y="368"/>
                  </a:lnTo>
                  <a:lnTo>
                    <a:pt x="157" y="368"/>
                  </a:lnTo>
                  <a:lnTo>
                    <a:pt x="157" y="370"/>
                  </a:lnTo>
                  <a:lnTo>
                    <a:pt x="157" y="371"/>
                  </a:lnTo>
                  <a:lnTo>
                    <a:pt x="161" y="398"/>
                  </a:lnTo>
                  <a:lnTo>
                    <a:pt x="162" y="412"/>
                  </a:lnTo>
                  <a:lnTo>
                    <a:pt x="164" y="415"/>
                  </a:lnTo>
                  <a:lnTo>
                    <a:pt x="164" y="416"/>
                  </a:lnTo>
                  <a:lnTo>
                    <a:pt x="164" y="419"/>
                  </a:lnTo>
                  <a:lnTo>
                    <a:pt x="165" y="425"/>
                  </a:lnTo>
                  <a:lnTo>
                    <a:pt x="170" y="458"/>
                  </a:lnTo>
                  <a:lnTo>
                    <a:pt x="175" y="443"/>
                  </a:lnTo>
                  <a:lnTo>
                    <a:pt x="181" y="432"/>
                  </a:lnTo>
                  <a:lnTo>
                    <a:pt x="188" y="407"/>
                  </a:lnTo>
                  <a:lnTo>
                    <a:pt x="198" y="383"/>
                  </a:lnTo>
                  <a:lnTo>
                    <a:pt x="199" y="379"/>
                  </a:lnTo>
                  <a:lnTo>
                    <a:pt x="200" y="378"/>
                  </a:lnTo>
                  <a:lnTo>
                    <a:pt x="200" y="377"/>
                  </a:lnTo>
                  <a:lnTo>
                    <a:pt x="200" y="374"/>
                  </a:lnTo>
                  <a:lnTo>
                    <a:pt x="202" y="371"/>
                  </a:lnTo>
                  <a:lnTo>
                    <a:pt x="202" y="373"/>
                  </a:lnTo>
                  <a:lnTo>
                    <a:pt x="202" y="373"/>
                  </a:lnTo>
                  <a:lnTo>
                    <a:pt x="202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1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3" y="370"/>
                  </a:lnTo>
                  <a:lnTo>
                    <a:pt x="204" y="365"/>
                  </a:lnTo>
                  <a:lnTo>
                    <a:pt x="204" y="364"/>
                  </a:lnTo>
                  <a:lnTo>
                    <a:pt x="206" y="362"/>
                  </a:lnTo>
                  <a:lnTo>
                    <a:pt x="206" y="358"/>
                  </a:lnTo>
                  <a:lnTo>
                    <a:pt x="206" y="356"/>
                  </a:lnTo>
                  <a:lnTo>
                    <a:pt x="207" y="354"/>
                  </a:lnTo>
                  <a:lnTo>
                    <a:pt x="207" y="353"/>
                  </a:lnTo>
                  <a:lnTo>
                    <a:pt x="208" y="352"/>
                  </a:lnTo>
                  <a:lnTo>
                    <a:pt x="217" y="320"/>
                  </a:lnTo>
                  <a:lnTo>
                    <a:pt x="226" y="288"/>
                  </a:lnTo>
                  <a:lnTo>
                    <a:pt x="232" y="271"/>
                  </a:lnTo>
                  <a:lnTo>
                    <a:pt x="238" y="255"/>
                  </a:lnTo>
                  <a:lnTo>
                    <a:pt x="242" y="246"/>
                  </a:lnTo>
                  <a:lnTo>
                    <a:pt x="245" y="242"/>
                  </a:lnTo>
                  <a:lnTo>
                    <a:pt x="246" y="241"/>
                  </a:lnTo>
                  <a:lnTo>
                    <a:pt x="246" y="239"/>
                  </a:lnTo>
                  <a:lnTo>
                    <a:pt x="246" y="239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7" y="239"/>
                  </a:lnTo>
                  <a:lnTo>
                    <a:pt x="245" y="239"/>
                  </a:lnTo>
                  <a:lnTo>
                    <a:pt x="243" y="238"/>
                  </a:lnTo>
                  <a:lnTo>
                    <a:pt x="245" y="239"/>
                  </a:lnTo>
                  <a:lnTo>
                    <a:pt x="246" y="239"/>
                  </a:lnTo>
                  <a:lnTo>
                    <a:pt x="249" y="239"/>
                  </a:lnTo>
                  <a:lnTo>
                    <a:pt x="251" y="239"/>
                  </a:lnTo>
                  <a:lnTo>
                    <a:pt x="254" y="241"/>
                  </a:lnTo>
                  <a:lnTo>
                    <a:pt x="257" y="241"/>
                  </a:lnTo>
                  <a:lnTo>
                    <a:pt x="259" y="241"/>
                  </a:lnTo>
                  <a:lnTo>
                    <a:pt x="260" y="241"/>
                  </a:lnTo>
                  <a:lnTo>
                    <a:pt x="260" y="241"/>
                  </a:lnTo>
                  <a:lnTo>
                    <a:pt x="260" y="242"/>
                  </a:lnTo>
                  <a:lnTo>
                    <a:pt x="263" y="250"/>
                  </a:lnTo>
                  <a:lnTo>
                    <a:pt x="264" y="259"/>
                  </a:lnTo>
                  <a:lnTo>
                    <a:pt x="266" y="269"/>
                  </a:lnTo>
                  <a:lnTo>
                    <a:pt x="264" y="279"/>
                  </a:lnTo>
                  <a:lnTo>
                    <a:pt x="266" y="288"/>
                  </a:lnTo>
                  <a:lnTo>
                    <a:pt x="267" y="288"/>
                  </a:lnTo>
                  <a:lnTo>
                    <a:pt x="267" y="290"/>
                  </a:lnTo>
                  <a:lnTo>
                    <a:pt x="267" y="292"/>
                  </a:lnTo>
                  <a:lnTo>
                    <a:pt x="267" y="293"/>
                  </a:lnTo>
                  <a:lnTo>
                    <a:pt x="267" y="293"/>
                  </a:lnTo>
                  <a:lnTo>
                    <a:pt x="266" y="294"/>
                  </a:lnTo>
                  <a:lnTo>
                    <a:pt x="266" y="296"/>
                  </a:lnTo>
                  <a:lnTo>
                    <a:pt x="266" y="298"/>
                  </a:lnTo>
                  <a:lnTo>
                    <a:pt x="267" y="294"/>
                  </a:lnTo>
                  <a:lnTo>
                    <a:pt x="270" y="310"/>
                  </a:lnTo>
                  <a:lnTo>
                    <a:pt x="268" y="307"/>
                  </a:lnTo>
                  <a:lnTo>
                    <a:pt x="270" y="311"/>
                  </a:lnTo>
                  <a:lnTo>
                    <a:pt x="270" y="315"/>
                  </a:lnTo>
                  <a:lnTo>
                    <a:pt x="271" y="316"/>
                  </a:lnTo>
                  <a:lnTo>
                    <a:pt x="271" y="318"/>
                  </a:lnTo>
                  <a:lnTo>
                    <a:pt x="271" y="318"/>
                  </a:lnTo>
                  <a:lnTo>
                    <a:pt x="271" y="319"/>
                  </a:lnTo>
                  <a:lnTo>
                    <a:pt x="271" y="319"/>
                  </a:lnTo>
                  <a:lnTo>
                    <a:pt x="271" y="322"/>
                  </a:lnTo>
                  <a:lnTo>
                    <a:pt x="271" y="324"/>
                  </a:lnTo>
                  <a:lnTo>
                    <a:pt x="272" y="326"/>
                  </a:lnTo>
                  <a:lnTo>
                    <a:pt x="274" y="327"/>
                  </a:lnTo>
                  <a:lnTo>
                    <a:pt x="274" y="331"/>
                  </a:lnTo>
                  <a:lnTo>
                    <a:pt x="278" y="326"/>
                  </a:lnTo>
                  <a:lnTo>
                    <a:pt x="283" y="315"/>
                  </a:lnTo>
                  <a:lnTo>
                    <a:pt x="287" y="303"/>
                  </a:lnTo>
                  <a:lnTo>
                    <a:pt x="287" y="303"/>
                  </a:lnTo>
                  <a:lnTo>
                    <a:pt x="291" y="294"/>
                  </a:lnTo>
                  <a:lnTo>
                    <a:pt x="293" y="286"/>
                  </a:lnTo>
                  <a:lnTo>
                    <a:pt x="296" y="277"/>
                  </a:lnTo>
                  <a:lnTo>
                    <a:pt x="300" y="267"/>
                  </a:lnTo>
                  <a:lnTo>
                    <a:pt x="298" y="267"/>
                  </a:lnTo>
                  <a:lnTo>
                    <a:pt x="308" y="242"/>
                  </a:lnTo>
                  <a:lnTo>
                    <a:pt x="308" y="243"/>
                  </a:lnTo>
                  <a:lnTo>
                    <a:pt x="309" y="241"/>
                  </a:lnTo>
                  <a:lnTo>
                    <a:pt x="309" y="239"/>
                  </a:lnTo>
                  <a:lnTo>
                    <a:pt x="309" y="238"/>
                  </a:lnTo>
                  <a:lnTo>
                    <a:pt x="309" y="238"/>
                  </a:lnTo>
                  <a:lnTo>
                    <a:pt x="310" y="238"/>
                  </a:lnTo>
                  <a:lnTo>
                    <a:pt x="310" y="238"/>
                  </a:lnTo>
                  <a:lnTo>
                    <a:pt x="315" y="238"/>
                  </a:lnTo>
                  <a:lnTo>
                    <a:pt x="319" y="237"/>
                  </a:lnTo>
                  <a:lnTo>
                    <a:pt x="322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3" y="237"/>
                  </a:lnTo>
                  <a:lnTo>
                    <a:pt x="325" y="237"/>
                  </a:lnTo>
                  <a:lnTo>
                    <a:pt x="323" y="237"/>
                  </a:lnTo>
                  <a:lnTo>
                    <a:pt x="326" y="239"/>
                  </a:lnTo>
                  <a:lnTo>
                    <a:pt x="329" y="242"/>
                  </a:lnTo>
                  <a:lnTo>
                    <a:pt x="331" y="244"/>
                  </a:lnTo>
                  <a:lnTo>
                    <a:pt x="334" y="248"/>
                  </a:lnTo>
                  <a:lnTo>
                    <a:pt x="334" y="248"/>
                  </a:lnTo>
                  <a:lnTo>
                    <a:pt x="336" y="254"/>
                  </a:lnTo>
                  <a:lnTo>
                    <a:pt x="339" y="258"/>
                  </a:lnTo>
                  <a:lnTo>
                    <a:pt x="340" y="263"/>
                  </a:lnTo>
                  <a:lnTo>
                    <a:pt x="344" y="269"/>
                  </a:lnTo>
                  <a:lnTo>
                    <a:pt x="347" y="276"/>
                  </a:lnTo>
                  <a:lnTo>
                    <a:pt x="348" y="271"/>
                  </a:lnTo>
                  <a:lnTo>
                    <a:pt x="352" y="251"/>
                  </a:lnTo>
                  <a:lnTo>
                    <a:pt x="356" y="237"/>
                  </a:lnTo>
                  <a:lnTo>
                    <a:pt x="359" y="222"/>
                  </a:lnTo>
                  <a:lnTo>
                    <a:pt x="363" y="208"/>
                  </a:lnTo>
                  <a:lnTo>
                    <a:pt x="367" y="188"/>
                  </a:lnTo>
                  <a:lnTo>
                    <a:pt x="370" y="170"/>
                  </a:lnTo>
                  <a:lnTo>
                    <a:pt x="374" y="154"/>
                  </a:lnTo>
                  <a:lnTo>
                    <a:pt x="377" y="141"/>
                  </a:lnTo>
                  <a:lnTo>
                    <a:pt x="381" y="120"/>
                  </a:lnTo>
                  <a:lnTo>
                    <a:pt x="387" y="97"/>
                  </a:lnTo>
                  <a:lnTo>
                    <a:pt x="387" y="94"/>
                  </a:lnTo>
                  <a:lnTo>
                    <a:pt x="390" y="87"/>
                  </a:lnTo>
                  <a:lnTo>
                    <a:pt x="393" y="81"/>
                  </a:lnTo>
                  <a:lnTo>
                    <a:pt x="395" y="74"/>
                  </a:lnTo>
                  <a:lnTo>
                    <a:pt x="397" y="73"/>
                  </a:lnTo>
                  <a:lnTo>
                    <a:pt x="398" y="73"/>
                  </a:lnTo>
                  <a:lnTo>
                    <a:pt x="398" y="77"/>
                  </a:lnTo>
                  <a:lnTo>
                    <a:pt x="398" y="86"/>
                  </a:lnTo>
                  <a:lnTo>
                    <a:pt x="397" y="99"/>
                  </a:lnTo>
                  <a:lnTo>
                    <a:pt x="394" y="118"/>
                  </a:lnTo>
                  <a:lnTo>
                    <a:pt x="391" y="129"/>
                  </a:lnTo>
                  <a:lnTo>
                    <a:pt x="389" y="144"/>
                  </a:lnTo>
                  <a:lnTo>
                    <a:pt x="390" y="142"/>
                  </a:lnTo>
                  <a:lnTo>
                    <a:pt x="387" y="149"/>
                  </a:lnTo>
                  <a:lnTo>
                    <a:pt x="386" y="155"/>
                  </a:lnTo>
                  <a:lnTo>
                    <a:pt x="386" y="161"/>
                  </a:lnTo>
                  <a:lnTo>
                    <a:pt x="386" y="162"/>
                  </a:lnTo>
                  <a:lnTo>
                    <a:pt x="386" y="162"/>
                  </a:lnTo>
                  <a:lnTo>
                    <a:pt x="386" y="162"/>
                  </a:lnTo>
                  <a:lnTo>
                    <a:pt x="387" y="161"/>
                  </a:lnTo>
                  <a:lnTo>
                    <a:pt x="387" y="161"/>
                  </a:lnTo>
                  <a:lnTo>
                    <a:pt x="387" y="162"/>
                  </a:lnTo>
                  <a:lnTo>
                    <a:pt x="387" y="163"/>
                  </a:lnTo>
                  <a:lnTo>
                    <a:pt x="386" y="167"/>
                  </a:lnTo>
                  <a:lnTo>
                    <a:pt x="386" y="171"/>
                  </a:lnTo>
                  <a:lnTo>
                    <a:pt x="385" y="172"/>
                  </a:lnTo>
                  <a:lnTo>
                    <a:pt x="385" y="174"/>
                  </a:lnTo>
                  <a:lnTo>
                    <a:pt x="385" y="175"/>
                  </a:lnTo>
                  <a:lnTo>
                    <a:pt x="384" y="176"/>
                  </a:lnTo>
                  <a:lnTo>
                    <a:pt x="384" y="179"/>
                  </a:lnTo>
                  <a:lnTo>
                    <a:pt x="382" y="183"/>
                  </a:lnTo>
                  <a:lnTo>
                    <a:pt x="382" y="183"/>
                  </a:lnTo>
                  <a:lnTo>
                    <a:pt x="382" y="180"/>
                  </a:lnTo>
                  <a:lnTo>
                    <a:pt x="382" y="179"/>
                  </a:lnTo>
                  <a:lnTo>
                    <a:pt x="384" y="178"/>
                  </a:lnTo>
                  <a:lnTo>
                    <a:pt x="384" y="176"/>
                  </a:lnTo>
                  <a:lnTo>
                    <a:pt x="382" y="178"/>
                  </a:lnTo>
                  <a:lnTo>
                    <a:pt x="382" y="179"/>
                  </a:lnTo>
                  <a:lnTo>
                    <a:pt x="382" y="182"/>
                  </a:lnTo>
                  <a:lnTo>
                    <a:pt x="381" y="184"/>
                  </a:lnTo>
                  <a:lnTo>
                    <a:pt x="381" y="186"/>
                  </a:lnTo>
                  <a:lnTo>
                    <a:pt x="381" y="187"/>
                  </a:lnTo>
                  <a:lnTo>
                    <a:pt x="381" y="187"/>
                  </a:lnTo>
                  <a:lnTo>
                    <a:pt x="380" y="190"/>
                  </a:lnTo>
                  <a:lnTo>
                    <a:pt x="378" y="192"/>
                  </a:lnTo>
                  <a:lnTo>
                    <a:pt x="378" y="195"/>
                  </a:lnTo>
                  <a:lnTo>
                    <a:pt x="378" y="196"/>
                  </a:lnTo>
                  <a:lnTo>
                    <a:pt x="378" y="196"/>
                  </a:lnTo>
                  <a:lnTo>
                    <a:pt x="378" y="196"/>
                  </a:lnTo>
                  <a:lnTo>
                    <a:pt x="380" y="193"/>
                  </a:lnTo>
                  <a:lnTo>
                    <a:pt x="378" y="205"/>
                  </a:lnTo>
                  <a:lnTo>
                    <a:pt x="376" y="216"/>
                  </a:lnTo>
                  <a:lnTo>
                    <a:pt x="376" y="218"/>
                  </a:lnTo>
                  <a:lnTo>
                    <a:pt x="374" y="220"/>
                  </a:lnTo>
                  <a:lnTo>
                    <a:pt x="374" y="221"/>
                  </a:lnTo>
                  <a:lnTo>
                    <a:pt x="373" y="221"/>
                  </a:lnTo>
                  <a:lnTo>
                    <a:pt x="373" y="221"/>
                  </a:lnTo>
                  <a:lnTo>
                    <a:pt x="372" y="224"/>
                  </a:lnTo>
                  <a:lnTo>
                    <a:pt x="373" y="226"/>
                  </a:lnTo>
                  <a:lnTo>
                    <a:pt x="373" y="226"/>
                  </a:lnTo>
                  <a:lnTo>
                    <a:pt x="373" y="227"/>
                  </a:lnTo>
                  <a:lnTo>
                    <a:pt x="373" y="230"/>
                  </a:lnTo>
                  <a:lnTo>
                    <a:pt x="369" y="250"/>
                  </a:lnTo>
                  <a:lnTo>
                    <a:pt x="365" y="267"/>
                  </a:lnTo>
                  <a:lnTo>
                    <a:pt x="367" y="265"/>
                  </a:lnTo>
                  <a:lnTo>
                    <a:pt x="367" y="263"/>
                  </a:lnTo>
                  <a:lnTo>
                    <a:pt x="367" y="260"/>
                  </a:lnTo>
                  <a:lnTo>
                    <a:pt x="367" y="259"/>
                  </a:lnTo>
                  <a:lnTo>
                    <a:pt x="367" y="259"/>
                  </a:lnTo>
                  <a:lnTo>
                    <a:pt x="365" y="268"/>
                  </a:lnTo>
                  <a:lnTo>
                    <a:pt x="365" y="265"/>
                  </a:lnTo>
                  <a:lnTo>
                    <a:pt x="365" y="263"/>
                  </a:lnTo>
                  <a:lnTo>
                    <a:pt x="365" y="262"/>
                  </a:lnTo>
                  <a:lnTo>
                    <a:pt x="365" y="262"/>
                  </a:lnTo>
                  <a:lnTo>
                    <a:pt x="363" y="275"/>
                  </a:lnTo>
                  <a:lnTo>
                    <a:pt x="360" y="289"/>
                  </a:lnTo>
                  <a:lnTo>
                    <a:pt x="356" y="303"/>
                  </a:lnTo>
                  <a:lnTo>
                    <a:pt x="356" y="305"/>
                  </a:lnTo>
                  <a:lnTo>
                    <a:pt x="356" y="309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6" y="310"/>
                  </a:lnTo>
                  <a:lnTo>
                    <a:pt x="355" y="310"/>
                  </a:lnTo>
                  <a:lnTo>
                    <a:pt x="353" y="310"/>
                  </a:lnTo>
                  <a:lnTo>
                    <a:pt x="352" y="313"/>
                  </a:lnTo>
                  <a:lnTo>
                    <a:pt x="351" y="314"/>
                  </a:lnTo>
                  <a:lnTo>
                    <a:pt x="351" y="314"/>
                  </a:lnTo>
                  <a:lnTo>
                    <a:pt x="351" y="314"/>
                  </a:lnTo>
                  <a:lnTo>
                    <a:pt x="351" y="313"/>
                  </a:lnTo>
                  <a:lnTo>
                    <a:pt x="348" y="313"/>
                  </a:lnTo>
                  <a:lnTo>
                    <a:pt x="346" y="313"/>
                  </a:lnTo>
                  <a:lnTo>
                    <a:pt x="344" y="311"/>
                  </a:lnTo>
                  <a:lnTo>
                    <a:pt x="342" y="311"/>
                  </a:lnTo>
                  <a:lnTo>
                    <a:pt x="340" y="311"/>
                  </a:lnTo>
                  <a:lnTo>
                    <a:pt x="339" y="311"/>
                  </a:lnTo>
                  <a:lnTo>
                    <a:pt x="339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1"/>
                  </a:lnTo>
                  <a:lnTo>
                    <a:pt x="342" y="310"/>
                  </a:lnTo>
                  <a:lnTo>
                    <a:pt x="342" y="307"/>
                  </a:lnTo>
                  <a:lnTo>
                    <a:pt x="340" y="307"/>
                  </a:lnTo>
                  <a:lnTo>
                    <a:pt x="340" y="309"/>
                  </a:lnTo>
                  <a:lnTo>
                    <a:pt x="340" y="309"/>
                  </a:lnTo>
                  <a:lnTo>
                    <a:pt x="340" y="307"/>
                  </a:lnTo>
                  <a:lnTo>
                    <a:pt x="338" y="307"/>
                  </a:lnTo>
                  <a:lnTo>
                    <a:pt x="336" y="306"/>
                  </a:lnTo>
                  <a:lnTo>
                    <a:pt x="338" y="307"/>
                  </a:lnTo>
                  <a:lnTo>
                    <a:pt x="338" y="307"/>
                  </a:lnTo>
                  <a:lnTo>
                    <a:pt x="338" y="306"/>
                  </a:lnTo>
                  <a:lnTo>
                    <a:pt x="338" y="306"/>
                  </a:lnTo>
                  <a:lnTo>
                    <a:pt x="339" y="305"/>
                  </a:lnTo>
                  <a:lnTo>
                    <a:pt x="339" y="303"/>
                  </a:lnTo>
                  <a:lnTo>
                    <a:pt x="339" y="302"/>
                  </a:lnTo>
                  <a:lnTo>
                    <a:pt x="339" y="301"/>
                  </a:lnTo>
                  <a:lnTo>
                    <a:pt x="339" y="299"/>
                  </a:lnTo>
                  <a:lnTo>
                    <a:pt x="339" y="299"/>
                  </a:lnTo>
                  <a:lnTo>
                    <a:pt x="340" y="301"/>
                  </a:lnTo>
                  <a:lnTo>
                    <a:pt x="339" y="299"/>
                  </a:lnTo>
                  <a:lnTo>
                    <a:pt x="339" y="297"/>
                  </a:lnTo>
                  <a:lnTo>
                    <a:pt x="339" y="297"/>
                  </a:lnTo>
                  <a:lnTo>
                    <a:pt x="339" y="296"/>
                  </a:lnTo>
                  <a:lnTo>
                    <a:pt x="340" y="297"/>
                  </a:lnTo>
                  <a:lnTo>
                    <a:pt x="339" y="293"/>
                  </a:lnTo>
                  <a:lnTo>
                    <a:pt x="338" y="290"/>
                  </a:lnTo>
                  <a:lnTo>
                    <a:pt x="336" y="288"/>
                  </a:lnTo>
                  <a:lnTo>
                    <a:pt x="335" y="286"/>
                  </a:lnTo>
                  <a:lnTo>
                    <a:pt x="334" y="284"/>
                  </a:lnTo>
                  <a:lnTo>
                    <a:pt x="331" y="277"/>
                  </a:lnTo>
                  <a:lnTo>
                    <a:pt x="329" y="271"/>
                  </a:lnTo>
                  <a:lnTo>
                    <a:pt x="323" y="262"/>
                  </a:lnTo>
                  <a:lnTo>
                    <a:pt x="325" y="263"/>
                  </a:lnTo>
                  <a:lnTo>
                    <a:pt x="323" y="260"/>
                  </a:lnTo>
                  <a:lnTo>
                    <a:pt x="323" y="259"/>
                  </a:lnTo>
                  <a:lnTo>
                    <a:pt x="322" y="256"/>
                  </a:lnTo>
                  <a:lnTo>
                    <a:pt x="319" y="254"/>
                  </a:lnTo>
                  <a:lnTo>
                    <a:pt x="317" y="260"/>
                  </a:lnTo>
                  <a:lnTo>
                    <a:pt x="314" y="267"/>
                  </a:lnTo>
                  <a:lnTo>
                    <a:pt x="315" y="267"/>
                  </a:lnTo>
                  <a:lnTo>
                    <a:pt x="315" y="268"/>
                  </a:lnTo>
                  <a:lnTo>
                    <a:pt x="315" y="269"/>
                  </a:lnTo>
                  <a:lnTo>
                    <a:pt x="314" y="271"/>
                  </a:lnTo>
                  <a:lnTo>
                    <a:pt x="314" y="272"/>
                  </a:lnTo>
                  <a:lnTo>
                    <a:pt x="314" y="272"/>
                  </a:lnTo>
                  <a:lnTo>
                    <a:pt x="310" y="285"/>
                  </a:lnTo>
                  <a:lnTo>
                    <a:pt x="306" y="299"/>
                  </a:lnTo>
                  <a:lnTo>
                    <a:pt x="300" y="314"/>
                  </a:lnTo>
                  <a:lnTo>
                    <a:pt x="301" y="313"/>
                  </a:lnTo>
                  <a:lnTo>
                    <a:pt x="298" y="315"/>
                  </a:lnTo>
                  <a:lnTo>
                    <a:pt x="297" y="320"/>
                  </a:lnTo>
                  <a:lnTo>
                    <a:pt x="296" y="324"/>
                  </a:lnTo>
                  <a:lnTo>
                    <a:pt x="295" y="328"/>
                  </a:lnTo>
                  <a:lnTo>
                    <a:pt x="293" y="331"/>
                  </a:lnTo>
                  <a:lnTo>
                    <a:pt x="293" y="331"/>
                  </a:lnTo>
                  <a:lnTo>
                    <a:pt x="292" y="331"/>
                  </a:lnTo>
                  <a:lnTo>
                    <a:pt x="292" y="332"/>
                  </a:lnTo>
                  <a:lnTo>
                    <a:pt x="291" y="334"/>
                  </a:lnTo>
                  <a:lnTo>
                    <a:pt x="291" y="334"/>
                  </a:lnTo>
                  <a:lnTo>
                    <a:pt x="289" y="334"/>
                  </a:lnTo>
                  <a:lnTo>
                    <a:pt x="289" y="336"/>
                  </a:lnTo>
                  <a:lnTo>
                    <a:pt x="288" y="340"/>
                  </a:lnTo>
                  <a:lnTo>
                    <a:pt x="285" y="343"/>
                  </a:lnTo>
                  <a:lnTo>
                    <a:pt x="283" y="345"/>
                  </a:lnTo>
                  <a:lnTo>
                    <a:pt x="281" y="348"/>
                  </a:lnTo>
                  <a:lnTo>
                    <a:pt x="280" y="349"/>
                  </a:lnTo>
                  <a:lnTo>
                    <a:pt x="280" y="351"/>
                  </a:lnTo>
                  <a:lnTo>
                    <a:pt x="279" y="352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6" y="353"/>
                  </a:lnTo>
                  <a:lnTo>
                    <a:pt x="274" y="353"/>
                  </a:lnTo>
                  <a:lnTo>
                    <a:pt x="270" y="352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4" y="351"/>
                  </a:lnTo>
                  <a:lnTo>
                    <a:pt x="263" y="351"/>
                  </a:lnTo>
                  <a:lnTo>
                    <a:pt x="263" y="351"/>
                  </a:lnTo>
                  <a:lnTo>
                    <a:pt x="263" y="349"/>
                  </a:lnTo>
                  <a:lnTo>
                    <a:pt x="262" y="345"/>
                  </a:lnTo>
                  <a:lnTo>
                    <a:pt x="260" y="341"/>
                  </a:lnTo>
                  <a:lnTo>
                    <a:pt x="260" y="337"/>
                  </a:lnTo>
                  <a:lnTo>
                    <a:pt x="259" y="334"/>
                  </a:lnTo>
                  <a:lnTo>
                    <a:pt x="257" y="324"/>
                  </a:lnTo>
                  <a:lnTo>
                    <a:pt x="258" y="328"/>
                  </a:lnTo>
                  <a:lnTo>
                    <a:pt x="258" y="326"/>
                  </a:lnTo>
                  <a:lnTo>
                    <a:pt x="258" y="323"/>
                  </a:lnTo>
                  <a:lnTo>
                    <a:pt x="258" y="323"/>
                  </a:lnTo>
                  <a:lnTo>
                    <a:pt x="259" y="324"/>
                  </a:lnTo>
                  <a:lnTo>
                    <a:pt x="259" y="322"/>
                  </a:lnTo>
                  <a:lnTo>
                    <a:pt x="258" y="320"/>
                  </a:lnTo>
                  <a:lnTo>
                    <a:pt x="258" y="318"/>
                  </a:lnTo>
                  <a:lnTo>
                    <a:pt x="259" y="319"/>
                  </a:lnTo>
                  <a:lnTo>
                    <a:pt x="258" y="316"/>
                  </a:lnTo>
                  <a:lnTo>
                    <a:pt x="258" y="314"/>
                  </a:lnTo>
                  <a:lnTo>
                    <a:pt x="257" y="313"/>
                  </a:lnTo>
                  <a:lnTo>
                    <a:pt x="257" y="314"/>
                  </a:lnTo>
                  <a:lnTo>
                    <a:pt x="257" y="315"/>
                  </a:lnTo>
                  <a:lnTo>
                    <a:pt x="255" y="313"/>
                  </a:lnTo>
                  <a:lnTo>
                    <a:pt x="255" y="310"/>
                  </a:lnTo>
                  <a:lnTo>
                    <a:pt x="255" y="307"/>
                  </a:lnTo>
                  <a:lnTo>
                    <a:pt x="255" y="306"/>
                  </a:lnTo>
                  <a:lnTo>
                    <a:pt x="255" y="305"/>
                  </a:lnTo>
                  <a:lnTo>
                    <a:pt x="255" y="303"/>
                  </a:lnTo>
                  <a:lnTo>
                    <a:pt x="255" y="302"/>
                  </a:lnTo>
                  <a:lnTo>
                    <a:pt x="254" y="298"/>
                  </a:lnTo>
                  <a:lnTo>
                    <a:pt x="251" y="296"/>
                  </a:lnTo>
                  <a:lnTo>
                    <a:pt x="253" y="297"/>
                  </a:lnTo>
                  <a:lnTo>
                    <a:pt x="251" y="293"/>
                  </a:lnTo>
                  <a:lnTo>
                    <a:pt x="251" y="290"/>
                  </a:lnTo>
                  <a:lnTo>
                    <a:pt x="253" y="289"/>
                  </a:lnTo>
                  <a:lnTo>
                    <a:pt x="253" y="288"/>
                  </a:lnTo>
                  <a:lnTo>
                    <a:pt x="253" y="288"/>
                  </a:lnTo>
                  <a:lnTo>
                    <a:pt x="253" y="286"/>
                  </a:lnTo>
                  <a:lnTo>
                    <a:pt x="253" y="284"/>
                  </a:lnTo>
                  <a:lnTo>
                    <a:pt x="251" y="280"/>
                  </a:lnTo>
                  <a:lnTo>
                    <a:pt x="253" y="280"/>
                  </a:lnTo>
                  <a:lnTo>
                    <a:pt x="253" y="277"/>
                  </a:lnTo>
                  <a:lnTo>
                    <a:pt x="251" y="276"/>
                  </a:lnTo>
                  <a:lnTo>
                    <a:pt x="251" y="275"/>
                  </a:lnTo>
                  <a:lnTo>
                    <a:pt x="251" y="275"/>
                  </a:lnTo>
                  <a:lnTo>
                    <a:pt x="250" y="267"/>
                  </a:lnTo>
                  <a:lnTo>
                    <a:pt x="247" y="273"/>
                  </a:lnTo>
                  <a:lnTo>
                    <a:pt x="247" y="271"/>
                  </a:lnTo>
                  <a:lnTo>
                    <a:pt x="243" y="279"/>
                  </a:lnTo>
                  <a:lnTo>
                    <a:pt x="243" y="280"/>
                  </a:lnTo>
                  <a:lnTo>
                    <a:pt x="245" y="280"/>
                  </a:lnTo>
                  <a:lnTo>
                    <a:pt x="245" y="279"/>
                  </a:lnTo>
                  <a:lnTo>
                    <a:pt x="245" y="277"/>
                  </a:lnTo>
                  <a:lnTo>
                    <a:pt x="246" y="276"/>
                  </a:lnTo>
                  <a:lnTo>
                    <a:pt x="242" y="289"/>
                  </a:lnTo>
                  <a:lnTo>
                    <a:pt x="238" y="301"/>
                  </a:lnTo>
                  <a:lnTo>
                    <a:pt x="238" y="299"/>
                  </a:lnTo>
                  <a:lnTo>
                    <a:pt x="238" y="299"/>
                  </a:lnTo>
                  <a:lnTo>
                    <a:pt x="238" y="298"/>
                  </a:lnTo>
                  <a:lnTo>
                    <a:pt x="238" y="298"/>
                  </a:lnTo>
                  <a:lnTo>
                    <a:pt x="240" y="296"/>
                  </a:lnTo>
                  <a:lnTo>
                    <a:pt x="238" y="294"/>
                  </a:lnTo>
                  <a:lnTo>
                    <a:pt x="238" y="296"/>
                  </a:lnTo>
                  <a:lnTo>
                    <a:pt x="238" y="297"/>
                  </a:lnTo>
                  <a:lnTo>
                    <a:pt x="237" y="298"/>
                  </a:lnTo>
                  <a:lnTo>
                    <a:pt x="237" y="301"/>
                  </a:lnTo>
                  <a:lnTo>
                    <a:pt x="236" y="302"/>
                  </a:lnTo>
                  <a:lnTo>
                    <a:pt x="236" y="303"/>
                  </a:lnTo>
                  <a:lnTo>
                    <a:pt x="236" y="305"/>
                  </a:lnTo>
                  <a:lnTo>
                    <a:pt x="236" y="307"/>
                  </a:lnTo>
                  <a:lnTo>
                    <a:pt x="234" y="310"/>
                  </a:lnTo>
                  <a:lnTo>
                    <a:pt x="234" y="314"/>
                  </a:lnTo>
                  <a:lnTo>
                    <a:pt x="233" y="316"/>
                  </a:lnTo>
                  <a:lnTo>
                    <a:pt x="233" y="319"/>
                  </a:lnTo>
                  <a:lnTo>
                    <a:pt x="228" y="335"/>
                  </a:lnTo>
                  <a:lnTo>
                    <a:pt x="225" y="349"/>
                  </a:lnTo>
                  <a:lnTo>
                    <a:pt x="221" y="362"/>
                  </a:lnTo>
                  <a:lnTo>
                    <a:pt x="221" y="361"/>
                  </a:lnTo>
                  <a:lnTo>
                    <a:pt x="221" y="361"/>
                  </a:lnTo>
                  <a:lnTo>
                    <a:pt x="220" y="362"/>
                  </a:lnTo>
                  <a:lnTo>
                    <a:pt x="220" y="364"/>
                  </a:lnTo>
                  <a:lnTo>
                    <a:pt x="219" y="365"/>
                  </a:lnTo>
                  <a:lnTo>
                    <a:pt x="219" y="365"/>
                  </a:lnTo>
                  <a:lnTo>
                    <a:pt x="217" y="368"/>
                  </a:lnTo>
                  <a:lnTo>
                    <a:pt x="217" y="369"/>
                  </a:lnTo>
                  <a:lnTo>
                    <a:pt x="217" y="370"/>
                  </a:lnTo>
                  <a:lnTo>
                    <a:pt x="217" y="371"/>
                  </a:lnTo>
                  <a:lnTo>
                    <a:pt x="217" y="373"/>
                  </a:lnTo>
                  <a:lnTo>
                    <a:pt x="216" y="374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4"/>
                  </a:lnTo>
                  <a:lnTo>
                    <a:pt x="216" y="374"/>
                  </a:lnTo>
                  <a:lnTo>
                    <a:pt x="216" y="374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6" y="375"/>
                  </a:lnTo>
                  <a:lnTo>
                    <a:pt x="215" y="375"/>
                  </a:lnTo>
                  <a:lnTo>
                    <a:pt x="213" y="378"/>
                  </a:lnTo>
                  <a:lnTo>
                    <a:pt x="213" y="382"/>
                  </a:lnTo>
                  <a:lnTo>
                    <a:pt x="212" y="386"/>
                  </a:lnTo>
                  <a:lnTo>
                    <a:pt x="211" y="387"/>
                  </a:lnTo>
                  <a:lnTo>
                    <a:pt x="209" y="388"/>
                  </a:lnTo>
                  <a:lnTo>
                    <a:pt x="209" y="390"/>
                  </a:lnTo>
                  <a:lnTo>
                    <a:pt x="208" y="392"/>
                  </a:lnTo>
                  <a:lnTo>
                    <a:pt x="207" y="396"/>
                  </a:lnTo>
                  <a:lnTo>
                    <a:pt x="202" y="409"/>
                  </a:lnTo>
                  <a:lnTo>
                    <a:pt x="196" y="424"/>
                  </a:lnTo>
                  <a:lnTo>
                    <a:pt x="196" y="424"/>
                  </a:lnTo>
                  <a:lnTo>
                    <a:pt x="194" y="429"/>
                  </a:lnTo>
                  <a:lnTo>
                    <a:pt x="192" y="434"/>
                  </a:lnTo>
                  <a:lnTo>
                    <a:pt x="190" y="438"/>
                  </a:lnTo>
                  <a:lnTo>
                    <a:pt x="188" y="442"/>
                  </a:lnTo>
                  <a:lnTo>
                    <a:pt x="188" y="443"/>
                  </a:lnTo>
                  <a:lnTo>
                    <a:pt x="188" y="442"/>
                  </a:lnTo>
                  <a:lnTo>
                    <a:pt x="188" y="442"/>
                  </a:lnTo>
                  <a:lnTo>
                    <a:pt x="188" y="441"/>
                  </a:lnTo>
                  <a:lnTo>
                    <a:pt x="187" y="441"/>
                  </a:lnTo>
                  <a:lnTo>
                    <a:pt x="187" y="442"/>
                  </a:lnTo>
                  <a:lnTo>
                    <a:pt x="186" y="443"/>
                  </a:lnTo>
                  <a:lnTo>
                    <a:pt x="186" y="443"/>
                  </a:lnTo>
                  <a:lnTo>
                    <a:pt x="186" y="442"/>
                  </a:lnTo>
                  <a:lnTo>
                    <a:pt x="186" y="442"/>
                  </a:lnTo>
                  <a:lnTo>
                    <a:pt x="186" y="442"/>
                  </a:lnTo>
                  <a:lnTo>
                    <a:pt x="186" y="443"/>
                  </a:lnTo>
                  <a:lnTo>
                    <a:pt x="183" y="453"/>
                  </a:lnTo>
                  <a:lnTo>
                    <a:pt x="182" y="463"/>
                  </a:lnTo>
                  <a:lnTo>
                    <a:pt x="181" y="472"/>
                  </a:lnTo>
                  <a:lnTo>
                    <a:pt x="179" y="478"/>
                  </a:lnTo>
                  <a:lnTo>
                    <a:pt x="178" y="481"/>
                  </a:lnTo>
                  <a:lnTo>
                    <a:pt x="177" y="485"/>
                  </a:lnTo>
                  <a:lnTo>
                    <a:pt x="175" y="489"/>
                  </a:lnTo>
                  <a:lnTo>
                    <a:pt x="175" y="492"/>
                  </a:lnTo>
                  <a:lnTo>
                    <a:pt x="177" y="487"/>
                  </a:lnTo>
                  <a:lnTo>
                    <a:pt x="175" y="493"/>
                  </a:lnTo>
                  <a:lnTo>
                    <a:pt x="175" y="495"/>
                  </a:lnTo>
                  <a:lnTo>
                    <a:pt x="175" y="497"/>
                  </a:lnTo>
                  <a:lnTo>
                    <a:pt x="175" y="498"/>
                  </a:lnTo>
                  <a:lnTo>
                    <a:pt x="175" y="500"/>
                  </a:lnTo>
                  <a:lnTo>
                    <a:pt x="175" y="500"/>
                  </a:lnTo>
                  <a:lnTo>
                    <a:pt x="175" y="500"/>
                  </a:lnTo>
                  <a:lnTo>
                    <a:pt x="174" y="500"/>
                  </a:lnTo>
                  <a:lnTo>
                    <a:pt x="174" y="500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3" y="501"/>
                  </a:lnTo>
                  <a:lnTo>
                    <a:pt x="173" y="501"/>
                  </a:lnTo>
                  <a:lnTo>
                    <a:pt x="174" y="501"/>
                  </a:lnTo>
                  <a:lnTo>
                    <a:pt x="174" y="501"/>
                  </a:lnTo>
                  <a:lnTo>
                    <a:pt x="175" y="501"/>
                  </a:lnTo>
                  <a:lnTo>
                    <a:pt x="175" y="501"/>
                  </a:lnTo>
                  <a:lnTo>
                    <a:pt x="175" y="501"/>
                  </a:lnTo>
                  <a:lnTo>
                    <a:pt x="174" y="501"/>
                  </a:lnTo>
                  <a:lnTo>
                    <a:pt x="171" y="500"/>
                  </a:lnTo>
                  <a:lnTo>
                    <a:pt x="168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2" y="500"/>
                  </a:lnTo>
                  <a:lnTo>
                    <a:pt x="164" y="498"/>
                  </a:lnTo>
                  <a:lnTo>
                    <a:pt x="164" y="498"/>
                  </a:lnTo>
                  <a:lnTo>
                    <a:pt x="161" y="498"/>
                  </a:lnTo>
                  <a:lnTo>
                    <a:pt x="160" y="498"/>
                  </a:lnTo>
                  <a:lnTo>
                    <a:pt x="158" y="498"/>
                  </a:lnTo>
                  <a:lnTo>
                    <a:pt x="160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1" y="498"/>
                  </a:lnTo>
                  <a:lnTo>
                    <a:pt x="164" y="487"/>
                  </a:lnTo>
                  <a:lnTo>
                    <a:pt x="164" y="481"/>
                  </a:lnTo>
                  <a:lnTo>
                    <a:pt x="162" y="478"/>
                  </a:lnTo>
                  <a:lnTo>
                    <a:pt x="161" y="474"/>
                  </a:lnTo>
                  <a:lnTo>
                    <a:pt x="161" y="474"/>
                  </a:lnTo>
                  <a:lnTo>
                    <a:pt x="162" y="472"/>
                  </a:lnTo>
                  <a:lnTo>
                    <a:pt x="161" y="470"/>
                  </a:lnTo>
                  <a:lnTo>
                    <a:pt x="161" y="466"/>
                  </a:lnTo>
                  <a:lnTo>
                    <a:pt x="160" y="463"/>
                  </a:lnTo>
                  <a:lnTo>
                    <a:pt x="160" y="460"/>
                  </a:lnTo>
                  <a:lnTo>
                    <a:pt x="158" y="458"/>
                  </a:lnTo>
                  <a:lnTo>
                    <a:pt x="158" y="458"/>
                  </a:lnTo>
                  <a:lnTo>
                    <a:pt x="156" y="449"/>
                  </a:lnTo>
                  <a:lnTo>
                    <a:pt x="152" y="434"/>
                  </a:lnTo>
                  <a:lnTo>
                    <a:pt x="149" y="420"/>
                  </a:lnTo>
                  <a:lnTo>
                    <a:pt x="147" y="404"/>
                  </a:lnTo>
                  <a:lnTo>
                    <a:pt x="147" y="404"/>
                  </a:lnTo>
                  <a:lnTo>
                    <a:pt x="147" y="402"/>
                  </a:lnTo>
                  <a:lnTo>
                    <a:pt x="147" y="399"/>
                  </a:lnTo>
                  <a:lnTo>
                    <a:pt x="147" y="395"/>
                  </a:lnTo>
                  <a:lnTo>
                    <a:pt x="145" y="391"/>
                  </a:lnTo>
                  <a:lnTo>
                    <a:pt x="145" y="387"/>
                  </a:lnTo>
                  <a:lnTo>
                    <a:pt x="145" y="388"/>
                  </a:lnTo>
                  <a:lnTo>
                    <a:pt x="145" y="390"/>
                  </a:lnTo>
                  <a:lnTo>
                    <a:pt x="147" y="390"/>
                  </a:lnTo>
                  <a:lnTo>
                    <a:pt x="144" y="374"/>
                  </a:lnTo>
                  <a:lnTo>
                    <a:pt x="141" y="357"/>
                  </a:lnTo>
                  <a:lnTo>
                    <a:pt x="141" y="358"/>
                  </a:lnTo>
                  <a:lnTo>
                    <a:pt x="141" y="356"/>
                  </a:lnTo>
                  <a:lnTo>
                    <a:pt x="141" y="352"/>
                  </a:lnTo>
                  <a:lnTo>
                    <a:pt x="140" y="348"/>
                  </a:lnTo>
                  <a:lnTo>
                    <a:pt x="140" y="344"/>
                  </a:lnTo>
                  <a:lnTo>
                    <a:pt x="140" y="341"/>
                  </a:lnTo>
                  <a:lnTo>
                    <a:pt x="140" y="340"/>
                  </a:lnTo>
                  <a:lnTo>
                    <a:pt x="136" y="322"/>
                  </a:lnTo>
                  <a:lnTo>
                    <a:pt x="135" y="299"/>
                  </a:lnTo>
                  <a:lnTo>
                    <a:pt x="135" y="301"/>
                  </a:lnTo>
                  <a:lnTo>
                    <a:pt x="135" y="293"/>
                  </a:lnTo>
                  <a:lnTo>
                    <a:pt x="135" y="286"/>
                  </a:lnTo>
                  <a:lnTo>
                    <a:pt x="132" y="299"/>
                  </a:lnTo>
                  <a:lnTo>
                    <a:pt x="131" y="311"/>
                  </a:lnTo>
                  <a:lnTo>
                    <a:pt x="130" y="320"/>
                  </a:lnTo>
                  <a:lnTo>
                    <a:pt x="130" y="323"/>
                  </a:lnTo>
                  <a:lnTo>
                    <a:pt x="126" y="349"/>
                  </a:lnTo>
                  <a:lnTo>
                    <a:pt x="126" y="349"/>
                  </a:lnTo>
                  <a:lnTo>
                    <a:pt x="126" y="352"/>
                  </a:lnTo>
                  <a:lnTo>
                    <a:pt x="126" y="353"/>
                  </a:lnTo>
                  <a:lnTo>
                    <a:pt x="123" y="375"/>
                  </a:lnTo>
                  <a:lnTo>
                    <a:pt x="118" y="398"/>
                  </a:lnTo>
                  <a:lnTo>
                    <a:pt x="113" y="420"/>
                  </a:lnTo>
                  <a:lnTo>
                    <a:pt x="110" y="429"/>
                  </a:lnTo>
                  <a:lnTo>
                    <a:pt x="109" y="430"/>
                  </a:lnTo>
                  <a:lnTo>
                    <a:pt x="109" y="432"/>
                  </a:lnTo>
                  <a:lnTo>
                    <a:pt x="109" y="432"/>
                  </a:lnTo>
                  <a:lnTo>
                    <a:pt x="109" y="433"/>
                  </a:lnTo>
                  <a:lnTo>
                    <a:pt x="109" y="433"/>
                  </a:lnTo>
                  <a:lnTo>
                    <a:pt x="103" y="433"/>
                  </a:lnTo>
                  <a:lnTo>
                    <a:pt x="99" y="433"/>
                  </a:lnTo>
                  <a:lnTo>
                    <a:pt x="98" y="433"/>
                  </a:lnTo>
                  <a:lnTo>
                    <a:pt x="97" y="433"/>
                  </a:lnTo>
                  <a:lnTo>
                    <a:pt x="97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9" y="433"/>
                  </a:lnTo>
                  <a:lnTo>
                    <a:pt x="99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8" y="433"/>
                  </a:lnTo>
                  <a:lnTo>
                    <a:pt x="98" y="432"/>
                  </a:lnTo>
                  <a:lnTo>
                    <a:pt x="97" y="429"/>
                  </a:lnTo>
                  <a:lnTo>
                    <a:pt x="94" y="424"/>
                  </a:lnTo>
                  <a:lnTo>
                    <a:pt x="89" y="407"/>
                  </a:lnTo>
                  <a:lnTo>
                    <a:pt x="84" y="387"/>
                  </a:lnTo>
                  <a:lnTo>
                    <a:pt x="82" y="368"/>
                  </a:lnTo>
                  <a:lnTo>
                    <a:pt x="81" y="351"/>
                  </a:lnTo>
                  <a:lnTo>
                    <a:pt x="79" y="330"/>
                  </a:lnTo>
                  <a:lnTo>
                    <a:pt x="76" y="309"/>
                  </a:lnTo>
                  <a:lnTo>
                    <a:pt x="76" y="307"/>
                  </a:lnTo>
                  <a:lnTo>
                    <a:pt x="76" y="305"/>
                  </a:lnTo>
                  <a:lnTo>
                    <a:pt x="76" y="303"/>
                  </a:lnTo>
                  <a:lnTo>
                    <a:pt x="75" y="302"/>
                  </a:lnTo>
                  <a:lnTo>
                    <a:pt x="75" y="301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5" y="298"/>
                  </a:lnTo>
                  <a:lnTo>
                    <a:pt x="75" y="297"/>
                  </a:lnTo>
                  <a:lnTo>
                    <a:pt x="73" y="293"/>
                  </a:lnTo>
                  <a:lnTo>
                    <a:pt x="73" y="293"/>
                  </a:lnTo>
                  <a:lnTo>
                    <a:pt x="72" y="290"/>
                  </a:lnTo>
                  <a:lnTo>
                    <a:pt x="71" y="288"/>
                  </a:lnTo>
                  <a:lnTo>
                    <a:pt x="71" y="286"/>
                  </a:lnTo>
                  <a:lnTo>
                    <a:pt x="69" y="284"/>
                  </a:lnTo>
                  <a:lnTo>
                    <a:pt x="69" y="284"/>
                  </a:lnTo>
                  <a:lnTo>
                    <a:pt x="71" y="281"/>
                  </a:lnTo>
                  <a:lnTo>
                    <a:pt x="64" y="256"/>
                  </a:lnTo>
                  <a:lnTo>
                    <a:pt x="56" y="229"/>
                  </a:lnTo>
                  <a:lnTo>
                    <a:pt x="50" y="210"/>
                  </a:lnTo>
                  <a:lnTo>
                    <a:pt x="48" y="214"/>
                  </a:lnTo>
                  <a:lnTo>
                    <a:pt x="44" y="220"/>
                  </a:lnTo>
                  <a:lnTo>
                    <a:pt x="42" y="224"/>
                  </a:lnTo>
                  <a:lnTo>
                    <a:pt x="39" y="229"/>
                  </a:lnTo>
                  <a:lnTo>
                    <a:pt x="37" y="234"/>
                  </a:lnTo>
                  <a:lnTo>
                    <a:pt x="38" y="235"/>
                  </a:lnTo>
                  <a:lnTo>
                    <a:pt x="37" y="237"/>
                  </a:lnTo>
                  <a:lnTo>
                    <a:pt x="37" y="238"/>
                  </a:lnTo>
                  <a:lnTo>
                    <a:pt x="37" y="238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4" y="242"/>
                  </a:lnTo>
                  <a:lnTo>
                    <a:pt x="37" y="241"/>
                  </a:lnTo>
                  <a:lnTo>
                    <a:pt x="34" y="252"/>
                  </a:lnTo>
                  <a:lnTo>
                    <a:pt x="34" y="250"/>
                  </a:lnTo>
                  <a:lnTo>
                    <a:pt x="33" y="254"/>
                  </a:lnTo>
                  <a:lnTo>
                    <a:pt x="33" y="256"/>
                  </a:lnTo>
                  <a:lnTo>
                    <a:pt x="33" y="259"/>
                  </a:lnTo>
                  <a:lnTo>
                    <a:pt x="33" y="259"/>
                  </a:lnTo>
                  <a:lnTo>
                    <a:pt x="33" y="259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31" y="262"/>
                  </a:lnTo>
                  <a:lnTo>
                    <a:pt x="30" y="264"/>
                  </a:lnTo>
                  <a:lnTo>
                    <a:pt x="31" y="265"/>
                  </a:lnTo>
                  <a:lnTo>
                    <a:pt x="31" y="267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0" y="276"/>
                  </a:lnTo>
                  <a:lnTo>
                    <a:pt x="30" y="280"/>
                  </a:lnTo>
                  <a:lnTo>
                    <a:pt x="30" y="281"/>
                  </a:lnTo>
                  <a:lnTo>
                    <a:pt x="29" y="281"/>
                  </a:lnTo>
                  <a:lnTo>
                    <a:pt x="29" y="281"/>
                  </a:lnTo>
                  <a:lnTo>
                    <a:pt x="29" y="281"/>
                  </a:lnTo>
                  <a:lnTo>
                    <a:pt x="27" y="292"/>
                  </a:lnTo>
                  <a:lnTo>
                    <a:pt x="26" y="302"/>
                  </a:lnTo>
                  <a:lnTo>
                    <a:pt x="24" y="311"/>
                  </a:lnTo>
                  <a:lnTo>
                    <a:pt x="22" y="314"/>
                  </a:lnTo>
                  <a:lnTo>
                    <a:pt x="24" y="318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2" y="320"/>
                  </a:lnTo>
                  <a:lnTo>
                    <a:pt x="22" y="322"/>
                  </a:lnTo>
                  <a:lnTo>
                    <a:pt x="22" y="322"/>
                  </a:lnTo>
                  <a:lnTo>
                    <a:pt x="21" y="322"/>
                  </a:lnTo>
                  <a:lnTo>
                    <a:pt x="20" y="322"/>
                  </a:lnTo>
                  <a:lnTo>
                    <a:pt x="21" y="322"/>
                  </a:lnTo>
                  <a:lnTo>
                    <a:pt x="21" y="322"/>
                  </a:lnTo>
                  <a:lnTo>
                    <a:pt x="22" y="322"/>
                  </a:lnTo>
                  <a:lnTo>
                    <a:pt x="24" y="323"/>
                  </a:lnTo>
                  <a:lnTo>
                    <a:pt x="24" y="323"/>
                  </a:lnTo>
                  <a:lnTo>
                    <a:pt x="22" y="323"/>
                  </a:lnTo>
                  <a:lnTo>
                    <a:pt x="21" y="322"/>
                  </a:lnTo>
                  <a:lnTo>
                    <a:pt x="17" y="322"/>
                  </a:lnTo>
                  <a:lnTo>
                    <a:pt x="13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2"/>
                  </a:lnTo>
                  <a:lnTo>
                    <a:pt x="7" y="320"/>
                  </a:lnTo>
                  <a:lnTo>
                    <a:pt x="7" y="320"/>
                  </a:lnTo>
                  <a:lnTo>
                    <a:pt x="7" y="320"/>
                  </a:lnTo>
                  <a:lnTo>
                    <a:pt x="7" y="319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5" y="318"/>
                  </a:lnTo>
                  <a:lnTo>
                    <a:pt x="7" y="315"/>
                  </a:lnTo>
                  <a:lnTo>
                    <a:pt x="7" y="316"/>
                  </a:lnTo>
                  <a:lnTo>
                    <a:pt x="7" y="315"/>
                  </a:lnTo>
                  <a:lnTo>
                    <a:pt x="5" y="307"/>
                  </a:lnTo>
                  <a:lnTo>
                    <a:pt x="5" y="298"/>
                  </a:lnTo>
                  <a:lnTo>
                    <a:pt x="4" y="288"/>
                  </a:lnTo>
                  <a:lnTo>
                    <a:pt x="4" y="289"/>
                  </a:lnTo>
                  <a:lnTo>
                    <a:pt x="3" y="267"/>
                  </a:lnTo>
                  <a:lnTo>
                    <a:pt x="3" y="268"/>
                  </a:lnTo>
                  <a:lnTo>
                    <a:pt x="3" y="263"/>
                  </a:lnTo>
                  <a:lnTo>
                    <a:pt x="3" y="263"/>
                  </a:lnTo>
                  <a:lnTo>
                    <a:pt x="3" y="260"/>
                  </a:lnTo>
                  <a:lnTo>
                    <a:pt x="3" y="256"/>
                  </a:lnTo>
                  <a:lnTo>
                    <a:pt x="1" y="251"/>
                  </a:lnTo>
                  <a:lnTo>
                    <a:pt x="3" y="252"/>
                  </a:lnTo>
                  <a:lnTo>
                    <a:pt x="3" y="247"/>
                  </a:lnTo>
                  <a:lnTo>
                    <a:pt x="1" y="243"/>
                  </a:lnTo>
                  <a:lnTo>
                    <a:pt x="3" y="239"/>
                  </a:lnTo>
                  <a:lnTo>
                    <a:pt x="3" y="230"/>
                  </a:lnTo>
                  <a:lnTo>
                    <a:pt x="3" y="221"/>
                  </a:lnTo>
                  <a:lnTo>
                    <a:pt x="1" y="212"/>
                  </a:lnTo>
                  <a:lnTo>
                    <a:pt x="3" y="167"/>
                  </a:lnTo>
                  <a:lnTo>
                    <a:pt x="3" y="146"/>
                  </a:lnTo>
                  <a:lnTo>
                    <a:pt x="4" y="132"/>
                  </a:lnTo>
                  <a:lnTo>
                    <a:pt x="4" y="116"/>
                  </a:lnTo>
                  <a:lnTo>
                    <a:pt x="5" y="98"/>
                  </a:lnTo>
                  <a:lnTo>
                    <a:pt x="4" y="76"/>
                  </a:lnTo>
                  <a:lnTo>
                    <a:pt x="3" y="57"/>
                  </a:lnTo>
                  <a:lnTo>
                    <a:pt x="1" y="40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49"/>
            <p:cNvSpPr>
              <a:spLocks noEditPoints="1"/>
            </p:cNvSpPr>
            <p:nvPr/>
          </p:nvSpPr>
          <p:spPr bwMode="auto">
            <a:xfrm>
              <a:off x="8432440" y="1253882"/>
              <a:ext cx="1534971" cy="1680911"/>
            </a:xfrm>
            <a:custGeom>
              <a:avLst/>
              <a:gdLst>
                <a:gd name="T0" fmla="*/ 337 w 589"/>
                <a:gd name="T1" fmla="*/ 304 h 645"/>
                <a:gd name="T2" fmla="*/ 332 w 589"/>
                <a:gd name="T3" fmla="*/ 355 h 645"/>
                <a:gd name="T4" fmla="*/ 323 w 589"/>
                <a:gd name="T5" fmla="*/ 416 h 645"/>
                <a:gd name="T6" fmla="*/ 311 w 589"/>
                <a:gd name="T7" fmla="*/ 453 h 645"/>
                <a:gd name="T8" fmla="*/ 294 w 589"/>
                <a:gd name="T9" fmla="*/ 496 h 645"/>
                <a:gd name="T10" fmla="*/ 288 w 589"/>
                <a:gd name="T11" fmla="*/ 552 h 645"/>
                <a:gd name="T12" fmla="*/ 306 w 589"/>
                <a:gd name="T13" fmla="*/ 620 h 645"/>
                <a:gd name="T14" fmla="*/ 366 w 589"/>
                <a:gd name="T15" fmla="*/ 442 h 645"/>
                <a:gd name="T16" fmla="*/ 364 w 589"/>
                <a:gd name="T17" fmla="*/ 368 h 645"/>
                <a:gd name="T18" fmla="*/ 225 w 589"/>
                <a:gd name="T19" fmla="*/ 57 h 645"/>
                <a:gd name="T20" fmla="*/ 137 w 589"/>
                <a:gd name="T21" fmla="*/ 213 h 645"/>
                <a:gd name="T22" fmla="*/ 86 w 589"/>
                <a:gd name="T23" fmla="*/ 433 h 645"/>
                <a:gd name="T24" fmla="*/ 81 w 589"/>
                <a:gd name="T25" fmla="*/ 352 h 645"/>
                <a:gd name="T26" fmla="*/ 99 w 589"/>
                <a:gd name="T27" fmla="*/ 280 h 645"/>
                <a:gd name="T28" fmla="*/ 102 w 589"/>
                <a:gd name="T29" fmla="*/ 238 h 645"/>
                <a:gd name="T30" fmla="*/ 76 w 589"/>
                <a:gd name="T31" fmla="*/ 264 h 645"/>
                <a:gd name="T32" fmla="*/ 48 w 589"/>
                <a:gd name="T33" fmla="*/ 309 h 645"/>
                <a:gd name="T34" fmla="*/ 30 w 589"/>
                <a:gd name="T35" fmla="*/ 353 h 645"/>
                <a:gd name="T36" fmla="*/ 15 w 589"/>
                <a:gd name="T37" fmla="*/ 394 h 645"/>
                <a:gd name="T38" fmla="*/ 1 w 589"/>
                <a:gd name="T39" fmla="*/ 445 h 645"/>
                <a:gd name="T40" fmla="*/ 2 w 589"/>
                <a:gd name="T41" fmla="*/ 506 h 645"/>
                <a:gd name="T42" fmla="*/ 10 w 589"/>
                <a:gd name="T43" fmla="*/ 513 h 645"/>
                <a:gd name="T44" fmla="*/ 21 w 589"/>
                <a:gd name="T45" fmla="*/ 491 h 645"/>
                <a:gd name="T46" fmla="*/ 31 w 589"/>
                <a:gd name="T47" fmla="*/ 474 h 645"/>
                <a:gd name="T48" fmla="*/ 48 w 589"/>
                <a:gd name="T49" fmla="*/ 457 h 645"/>
                <a:gd name="T50" fmla="*/ 77 w 589"/>
                <a:gd name="T51" fmla="*/ 436 h 645"/>
                <a:gd name="T52" fmla="*/ 110 w 589"/>
                <a:gd name="T53" fmla="*/ 454 h 645"/>
                <a:gd name="T54" fmla="*/ 137 w 589"/>
                <a:gd name="T55" fmla="*/ 466 h 645"/>
                <a:gd name="T56" fmla="*/ 167 w 589"/>
                <a:gd name="T57" fmla="*/ 478 h 645"/>
                <a:gd name="T58" fmla="*/ 190 w 589"/>
                <a:gd name="T59" fmla="*/ 486 h 645"/>
                <a:gd name="T60" fmla="*/ 222 w 589"/>
                <a:gd name="T61" fmla="*/ 496 h 645"/>
                <a:gd name="T62" fmla="*/ 267 w 589"/>
                <a:gd name="T63" fmla="*/ 506 h 645"/>
                <a:gd name="T64" fmla="*/ 303 w 589"/>
                <a:gd name="T65" fmla="*/ 424 h 645"/>
                <a:gd name="T66" fmla="*/ 323 w 589"/>
                <a:gd name="T67" fmla="*/ 270 h 645"/>
                <a:gd name="T68" fmla="*/ 360 w 589"/>
                <a:gd name="T69" fmla="*/ 300 h 645"/>
                <a:gd name="T70" fmla="*/ 375 w 589"/>
                <a:gd name="T71" fmla="*/ 351 h 645"/>
                <a:gd name="T72" fmla="*/ 382 w 589"/>
                <a:gd name="T73" fmla="*/ 414 h 645"/>
                <a:gd name="T74" fmla="*/ 379 w 589"/>
                <a:gd name="T75" fmla="*/ 458 h 645"/>
                <a:gd name="T76" fmla="*/ 368 w 589"/>
                <a:gd name="T77" fmla="*/ 513 h 645"/>
                <a:gd name="T78" fmla="*/ 375 w 589"/>
                <a:gd name="T79" fmla="*/ 521 h 645"/>
                <a:gd name="T80" fmla="*/ 398 w 589"/>
                <a:gd name="T81" fmla="*/ 521 h 645"/>
                <a:gd name="T82" fmla="*/ 420 w 589"/>
                <a:gd name="T83" fmla="*/ 518 h 645"/>
                <a:gd name="T84" fmla="*/ 440 w 589"/>
                <a:gd name="T85" fmla="*/ 517 h 645"/>
                <a:gd name="T86" fmla="*/ 462 w 589"/>
                <a:gd name="T87" fmla="*/ 514 h 645"/>
                <a:gd name="T88" fmla="*/ 502 w 589"/>
                <a:gd name="T89" fmla="*/ 512 h 645"/>
                <a:gd name="T90" fmla="*/ 519 w 589"/>
                <a:gd name="T91" fmla="*/ 526 h 645"/>
                <a:gd name="T92" fmla="*/ 533 w 589"/>
                <a:gd name="T93" fmla="*/ 548 h 645"/>
                <a:gd name="T94" fmla="*/ 539 w 589"/>
                <a:gd name="T95" fmla="*/ 573 h 645"/>
                <a:gd name="T96" fmla="*/ 542 w 589"/>
                <a:gd name="T97" fmla="*/ 599 h 645"/>
                <a:gd name="T98" fmla="*/ 540 w 589"/>
                <a:gd name="T99" fmla="*/ 626 h 645"/>
                <a:gd name="T100" fmla="*/ 550 w 589"/>
                <a:gd name="T101" fmla="*/ 623 h 645"/>
                <a:gd name="T102" fmla="*/ 569 w 589"/>
                <a:gd name="T103" fmla="*/ 572 h 645"/>
                <a:gd name="T104" fmla="*/ 581 w 589"/>
                <a:gd name="T105" fmla="*/ 514 h 645"/>
                <a:gd name="T106" fmla="*/ 586 w 589"/>
                <a:gd name="T107" fmla="*/ 476 h 645"/>
                <a:gd name="T108" fmla="*/ 589 w 589"/>
                <a:gd name="T109" fmla="*/ 432 h 645"/>
                <a:gd name="T110" fmla="*/ 588 w 589"/>
                <a:gd name="T111" fmla="*/ 374 h 645"/>
                <a:gd name="T112" fmla="*/ 556 w 589"/>
                <a:gd name="T113" fmla="*/ 301 h 645"/>
                <a:gd name="T114" fmla="*/ 543 w 589"/>
                <a:gd name="T115" fmla="*/ 361 h 645"/>
                <a:gd name="T116" fmla="*/ 497 w 589"/>
                <a:gd name="T117" fmla="*/ 504 h 645"/>
                <a:gd name="T118" fmla="*/ 531 w 589"/>
                <a:gd name="T119" fmla="*/ 264 h 645"/>
                <a:gd name="T120" fmla="*/ 500 w 589"/>
                <a:gd name="T121" fmla="*/ 90 h 645"/>
                <a:gd name="T122" fmla="*/ 406 w 589"/>
                <a:gd name="T123" fmla="*/ 42 h 645"/>
                <a:gd name="T124" fmla="*/ 341 w 589"/>
                <a:gd name="T125" fmla="*/ 3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9" h="645">
                  <a:moveTo>
                    <a:pt x="421" y="516"/>
                  </a:moveTo>
                  <a:lnTo>
                    <a:pt x="421" y="516"/>
                  </a:lnTo>
                  <a:lnTo>
                    <a:pt x="421" y="516"/>
                  </a:lnTo>
                  <a:lnTo>
                    <a:pt x="421" y="516"/>
                  </a:lnTo>
                  <a:close/>
                  <a:moveTo>
                    <a:pt x="267" y="506"/>
                  </a:move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close/>
                  <a:moveTo>
                    <a:pt x="267" y="505"/>
                  </a:move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5"/>
                  </a:lnTo>
                  <a:close/>
                  <a:moveTo>
                    <a:pt x="30" y="357"/>
                  </a:moveTo>
                  <a:lnTo>
                    <a:pt x="30" y="357"/>
                  </a:lnTo>
                  <a:lnTo>
                    <a:pt x="30" y="357"/>
                  </a:lnTo>
                  <a:lnTo>
                    <a:pt x="30" y="357"/>
                  </a:lnTo>
                  <a:close/>
                  <a:moveTo>
                    <a:pt x="335" y="284"/>
                  </a:moveTo>
                  <a:lnTo>
                    <a:pt x="335" y="287"/>
                  </a:lnTo>
                  <a:lnTo>
                    <a:pt x="336" y="285"/>
                  </a:lnTo>
                  <a:lnTo>
                    <a:pt x="336" y="288"/>
                  </a:lnTo>
                  <a:lnTo>
                    <a:pt x="336" y="290"/>
                  </a:lnTo>
                  <a:lnTo>
                    <a:pt x="336" y="293"/>
                  </a:lnTo>
                  <a:lnTo>
                    <a:pt x="337" y="293"/>
                  </a:lnTo>
                  <a:lnTo>
                    <a:pt x="337" y="293"/>
                  </a:lnTo>
                  <a:lnTo>
                    <a:pt x="337" y="293"/>
                  </a:lnTo>
                  <a:lnTo>
                    <a:pt x="339" y="294"/>
                  </a:lnTo>
                  <a:lnTo>
                    <a:pt x="339" y="297"/>
                  </a:lnTo>
                  <a:lnTo>
                    <a:pt x="339" y="298"/>
                  </a:lnTo>
                  <a:lnTo>
                    <a:pt x="339" y="298"/>
                  </a:lnTo>
                  <a:lnTo>
                    <a:pt x="339" y="300"/>
                  </a:lnTo>
                  <a:lnTo>
                    <a:pt x="339" y="302"/>
                  </a:lnTo>
                  <a:lnTo>
                    <a:pt x="337" y="301"/>
                  </a:lnTo>
                  <a:lnTo>
                    <a:pt x="337" y="301"/>
                  </a:lnTo>
                  <a:lnTo>
                    <a:pt x="337" y="300"/>
                  </a:lnTo>
                  <a:lnTo>
                    <a:pt x="337" y="300"/>
                  </a:lnTo>
                  <a:lnTo>
                    <a:pt x="337" y="301"/>
                  </a:lnTo>
                  <a:lnTo>
                    <a:pt x="337" y="302"/>
                  </a:lnTo>
                  <a:lnTo>
                    <a:pt x="337" y="304"/>
                  </a:lnTo>
                  <a:lnTo>
                    <a:pt x="339" y="304"/>
                  </a:lnTo>
                  <a:lnTo>
                    <a:pt x="337" y="304"/>
                  </a:lnTo>
                  <a:lnTo>
                    <a:pt x="337" y="305"/>
                  </a:lnTo>
                  <a:lnTo>
                    <a:pt x="336" y="306"/>
                  </a:lnTo>
                  <a:lnTo>
                    <a:pt x="337" y="307"/>
                  </a:lnTo>
                  <a:lnTo>
                    <a:pt x="337" y="307"/>
                  </a:lnTo>
                  <a:lnTo>
                    <a:pt x="337" y="306"/>
                  </a:lnTo>
                  <a:lnTo>
                    <a:pt x="337" y="309"/>
                  </a:lnTo>
                  <a:lnTo>
                    <a:pt x="337" y="311"/>
                  </a:lnTo>
                  <a:lnTo>
                    <a:pt x="339" y="313"/>
                  </a:lnTo>
                  <a:lnTo>
                    <a:pt x="337" y="315"/>
                  </a:lnTo>
                  <a:lnTo>
                    <a:pt x="337" y="317"/>
                  </a:lnTo>
                  <a:lnTo>
                    <a:pt x="337" y="317"/>
                  </a:lnTo>
                  <a:lnTo>
                    <a:pt x="336" y="317"/>
                  </a:lnTo>
                  <a:lnTo>
                    <a:pt x="335" y="318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6" y="319"/>
                  </a:lnTo>
                  <a:lnTo>
                    <a:pt x="337" y="321"/>
                  </a:lnTo>
                  <a:lnTo>
                    <a:pt x="336" y="324"/>
                  </a:lnTo>
                  <a:lnTo>
                    <a:pt x="336" y="328"/>
                  </a:lnTo>
                  <a:lnTo>
                    <a:pt x="336" y="332"/>
                  </a:lnTo>
                  <a:lnTo>
                    <a:pt x="335" y="335"/>
                  </a:lnTo>
                  <a:lnTo>
                    <a:pt x="336" y="334"/>
                  </a:lnTo>
                  <a:lnTo>
                    <a:pt x="336" y="332"/>
                  </a:lnTo>
                  <a:lnTo>
                    <a:pt x="335" y="332"/>
                  </a:lnTo>
                  <a:lnTo>
                    <a:pt x="335" y="336"/>
                  </a:lnTo>
                  <a:lnTo>
                    <a:pt x="335" y="334"/>
                  </a:lnTo>
                  <a:lnTo>
                    <a:pt x="334" y="334"/>
                  </a:lnTo>
                  <a:lnTo>
                    <a:pt x="334" y="334"/>
                  </a:lnTo>
                  <a:lnTo>
                    <a:pt x="334" y="339"/>
                  </a:lnTo>
                  <a:lnTo>
                    <a:pt x="334" y="344"/>
                  </a:lnTo>
                  <a:lnTo>
                    <a:pt x="334" y="349"/>
                  </a:lnTo>
                  <a:lnTo>
                    <a:pt x="332" y="351"/>
                  </a:lnTo>
                  <a:lnTo>
                    <a:pt x="332" y="352"/>
                  </a:lnTo>
                  <a:lnTo>
                    <a:pt x="332" y="355"/>
                  </a:lnTo>
                  <a:lnTo>
                    <a:pt x="331" y="356"/>
                  </a:lnTo>
                  <a:lnTo>
                    <a:pt x="332" y="356"/>
                  </a:lnTo>
                  <a:lnTo>
                    <a:pt x="332" y="355"/>
                  </a:lnTo>
                  <a:lnTo>
                    <a:pt x="332" y="355"/>
                  </a:lnTo>
                  <a:lnTo>
                    <a:pt x="332" y="356"/>
                  </a:lnTo>
                  <a:lnTo>
                    <a:pt x="332" y="356"/>
                  </a:lnTo>
                  <a:lnTo>
                    <a:pt x="332" y="357"/>
                  </a:lnTo>
                  <a:lnTo>
                    <a:pt x="332" y="359"/>
                  </a:lnTo>
                  <a:lnTo>
                    <a:pt x="331" y="359"/>
                  </a:lnTo>
                  <a:lnTo>
                    <a:pt x="331" y="357"/>
                  </a:lnTo>
                  <a:lnTo>
                    <a:pt x="331" y="359"/>
                  </a:lnTo>
                  <a:lnTo>
                    <a:pt x="331" y="360"/>
                  </a:lnTo>
                  <a:lnTo>
                    <a:pt x="331" y="360"/>
                  </a:lnTo>
                  <a:lnTo>
                    <a:pt x="330" y="361"/>
                  </a:lnTo>
                  <a:lnTo>
                    <a:pt x="331" y="362"/>
                  </a:lnTo>
                  <a:lnTo>
                    <a:pt x="331" y="364"/>
                  </a:lnTo>
                  <a:lnTo>
                    <a:pt x="331" y="365"/>
                  </a:lnTo>
                  <a:lnTo>
                    <a:pt x="331" y="368"/>
                  </a:lnTo>
                  <a:lnTo>
                    <a:pt x="331" y="370"/>
                  </a:lnTo>
                  <a:lnTo>
                    <a:pt x="331" y="372"/>
                  </a:lnTo>
                  <a:lnTo>
                    <a:pt x="330" y="376"/>
                  </a:lnTo>
                  <a:lnTo>
                    <a:pt x="330" y="374"/>
                  </a:lnTo>
                  <a:lnTo>
                    <a:pt x="330" y="376"/>
                  </a:lnTo>
                  <a:lnTo>
                    <a:pt x="328" y="377"/>
                  </a:lnTo>
                  <a:lnTo>
                    <a:pt x="328" y="379"/>
                  </a:lnTo>
                  <a:lnTo>
                    <a:pt x="330" y="381"/>
                  </a:lnTo>
                  <a:lnTo>
                    <a:pt x="330" y="383"/>
                  </a:lnTo>
                  <a:lnTo>
                    <a:pt x="328" y="386"/>
                  </a:lnTo>
                  <a:lnTo>
                    <a:pt x="327" y="389"/>
                  </a:lnTo>
                  <a:lnTo>
                    <a:pt x="327" y="393"/>
                  </a:lnTo>
                  <a:lnTo>
                    <a:pt x="327" y="393"/>
                  </a:lnTo>
                  <a:lnTo>
                    <a:pt x="327" y="393"/>
                  </a:lnTo>
                  <a:lnTo>
                    <a:pt x="327" y="394"/>
                  </a:lnTo>
                  <a:lnTo>
                    <a:pt x="328" y="395"/>
                  </a:lnTo>
                  <a:lnTo>
                    <a:pt x="327" y="399"/>
                  </a:lnTo>
                  <a:lnTo>
                    <a:pt x="326" y="403"/>
                  </a:lnTo>
                  <a:lnTo>
                    <a:pt x="326" y="407"/>
                  </a:lnTo>
                  <a:lnTo>
                    <a:pt x="324" y="411"/>
                  </a:lnTo>
                  <a:lnTo>
                    <a:pt x="324" y="411"/>
                  </a:lnTo>
                  <a:lnTo>
                    <a:pt x="323" y="412"/>
                  </a:lnTo>
                  <a:lnTo>
                    <a:pt x="323" y="415"/>
                  </a:lnTo>
                  <a:lnTo>
                    <a:pt x="323" y="416"/>
                  </a:lnTo>
                  <a:lnTo>
                    <a:pt x="323" y="419"/>
                  </a:lnTo>
                  <a:lnTo>
                    <a:pt x="323" y="417"/>
                  </a:lnTo>
                  <a:lnTo>
                    <a:pt x="322" y="419"/>
                  </a:lnTo>
                  <a:lnTo>
                    <a:pt x="322" y="419"/>
                  </a:lnTo>
                  <a:lnTo>
                    <a:pt x="320" y="419"/>
                  </a:lnTo>
                  <a:lnTo>
                    <a:pt x="322" y="420"/>
                  </a:lnTo>
                  <a:lnTo>
                    <a:pt x="320" y="421"/>
                  </a:lnTo>
                  <a:lnTo>
                    <a:pt x="320" y="424"/>
                  </a:lnTo>
                  <a:lnTo>
                    <a:pt x="320" y="425"/>
                  </a:lnTo>
                  <a:lnTo>
                    <a:pt x="320" y="425"/>
                  </a:lnTo>
                  <a:lnTo>
                    <a:pt x="319" y="427"/>
                  </a:lnTo>
                  <a:lnTo>
                    <a:pt x="318" y="429"/>
                  </a:lnTo>
                  <a:lnTo>
                    <a:pt x="318" y="431"/>
                  </a:lnTo>
                  <a:lnTo>
                    <a:pt x="317" y="433"/>
                  </a:lnTo>
                  <a:lnTo>
                    <a:pt x="318" y="437"/>
                  </a:lnTo>
                  <a:lnTo>
                    <a:pt x="317" y="436"/>
                  </a:lnTo>
                  <a:lnTo>
                    <a:pt x="317" y="437"/>
                  </a:lnTo>
                  <a:lnTo>
                    <a:pt x="315" y="437"/>
                  </a:lnTo>
                  <a:lnTo>
                    <a:pt x="315" y="437"/>
                  </a:lnTo>
                  <a:lnTo>
                    <a:pt x="315" y="437"/>
                  </a:lnTo>
                  <a:lnTo>
                    <a:pt x="315" y="438"/>
                  </a:lnTo>
                  <a:lnTo>
                    <a:pt x="314" y="438"/>
                  </a:lnTo>
                  <a:lnTo>
                    <a:pt x="314" y="440"/>
                  </a:lnTo>
                  <a:lnTo>
                    <a:pt x="314" y="441"/>
                  </a:lnTo>
                  <a:lnTo>
                    <a:pt x="315" y="441"/>
                  </a:lnTo>
                  <a:lnTo>
                    <a:pt x="315" y="440"/>
                  </a:lnTo>
                  <a:lnTo>
                    <a:pt x="315" y="442"/>
                  </a:lnTo>
                  <a:lnTo>
                    <a:pt x="315" y="444"/>
                  </a:lnTo>
                  <a:lnTo>
                    <a:pt x="315" y="444"/>
                  </a:lnTo>
                  <a:lnTo>
                    <a:pt x="314" y="444"/>
                  </a:lnTo>
                  <a:lnTo>
                    <a:pt x="314" y="445"/>
                  </a:lnTo>
                  <a:lnTo>
                    <a:pt x="314" y="446"/>
                  </a:lnTo>
                  <a:lnTo>
                    <a:pt x="315" y="448"/>
                  </a:lnTo>
                  <a:lnTo>
                    <a:pt x="314" y="450"/>
                  </a:lnTo>
                  <a:lnTo>
                    <a:pt x="314" y="450"/>
                  </a:lnTo>
                  <a:lnTo>
                    <a:pt x="313" y="451"/>
                  </a:lnTo>
                  <a:lnTo>
                    <a:pt x="313" y="451"/>
                  </a:lnTo>
                  <a:lnTo>
                    <a:pt x="311" y="454"/>
                  </a:lnTo>
                  <a:lnTo>
                    <a:pt x="311" y="453"/>
                  </a:lnTo>
                  <a:lnTo>
                    <a:pt x="311" y="454"/>
                  </a:lnTo>
                  <a:lnTo>
                    <a:pt x="311" y="455"/>
                  </a:lnTo>
                  <a:lnTo>
                    <a:pt x="311" y="455"/>
                  </a:lnTo>
                  <a:lnTo>
                    <a:pt x="310" y="459"/>
                  </a:lnTo>
                  <a:lnTo>
                    <a:pt x="307" y="463"/>
                  </a:lnTo>
                  <a:lnTo>
                    <a:pt x="305" y="467"/>
                  </a:lnTo>
                  <a:lnTo>
                    <a:pt x="305" y="468"/>
                  </a:lnTo>
                  <a:lnTo>
                    <a:pt x="306" y="468"/>
                  </a:lnTo>
                  <a:lnTo>
                    <a:pt x="306" y="468"/>
                  </a:lnTo>
                  <a:lnTo>
                    <a:pt x="306" y="467"/>
                  </a:lnTo>
                  <a:lnTo>
                    <a:pt x="307" y="468"/>
                  </a:lnTo>
                  <a:lnTo>
                    <a:pt x="306" y="470"/>
                  </a:lnTo>
                  <a:lnTo>
                    <a:pt x="306" y="471"/>
                  </a:lnTo>
                  <a:lnTo>
                    <a:pt x="305" y="472"/>
                  </a:lnTo>
                  <a:lnTo>
                    <a:pt x="303" y="474"/>
                  </a:lnTo>
                  <a:lnTo>
                    <a:pt x="305" y="474"/>
                  </a:lnTo>
                  <a:lnTo>
                    <a:pt x="302" y="478"/>
                  </a:lnTo>
                  <a:lnTo>
                    <a:pt x="302" y="478"/>
                  </a:lnTo>
                  <a:lnTo>
                    <a:pt x="301" y="480"/>
                  </a:lnTo>
                  <a:lnTo>
                    <a:pt x="301" y="480"/>
                  </a:lnTo>
                  <a:lnTo>
                    <a:pt x="301" y="480"/>
                  </a:lnTo>
                  <a:lnTo>
                    <a:pt x="302" y="479"/>
                  </a:lnTo>
                  <a:lnTo>
                    <a:pt x="301" y="482"/>
                  </a:lnTo>
                  <a:lnTo>
                    <a:pt x="301" y="484"/>
                  </a:lnTo>
                  <a:lnTo>
                    <a:pt x="300" y="487"/>
                  </a:lnTo>
                  <a:lnTo>
                    <a:pt x="298" y="489"/>
                  </a:lnTo>
                  <a:lnTo>
                    <a:pt x="297" y="488"/>
                  </a:lnTo>
                  <a:lnTo>
                    <a:pt x="298" y="488"/>
                  </a:lnTo>
                  <a:lnTo>
                    <a:pt x="298" y="488"/>
                  </a:lnTo>
                  <a:lnTo>
                    <a:pt x="298" y="487"/>
                  </a:lnTo>
                  <a:lnTo>
                    <a:pt x="297" y="487"/>
                  </a:lnTo>
                  <a:lnTo>
                    <a:pt x="297" y="488"/>
                  </a:lnTo>
                  <a:lnTo>
                    <a:pt x="297" y="488"/>
                  </a:lnTo>
                  <a:lnTo>
                    <a:pt x="296" y="489"/>
                  </a:lnTo>
                  <a:lnTo>
                    <a:pt x="296" y="489"/>
                  </a:lnTo>
                  <a:lnTo>
                    <a:pt x="296" y="491"/>
                  </a:lnTo>
                  <a:lnTo>
                    <a:pt x="294" y="493"/>
                  </a:lnTo>
                  <a:lnTo>
                    <a:pt x="294" y="495"/>
                  </a:lnTo>
                  <a:lnTo>
                    <a:pt x="294" y="496"/>
                  </a:lnTo>
                  <a:lnTo>
                    <a:pt x="290" y="500"/>
                  </a:lnTo>
                  <a:lnTo>
                    <a:pt x="289" y="504"/>
                  </a:lnTo>
                  <a:lnTo>
                    <a:pt x="286" y="508"/>
                  </a:lnTo>
                  <a:lnTo>
                    <a:pt x="284" y="512"/>
                  </a:lnTo>
                  <a:lnTo>
                    <a:pt x="284" y="510"/>
                  </a:lnTo>
                  <a:lnTo>
                    <a:pt x="283" y="512"/>
                  </a:lnTo>
                  <a:lnTo>
                    <a:pt x="283" y="512"/>
                  </a:lnTo>
                  <a:lnTo>
                    <a:pt x="281" y="512"/>
                  </a:lnTo>
                  <a:lnTo>
                    <a:pt x="280" y="513"/>
                  </a:lnTo>
                  <a:lnTo>
                    <a:pt x="280" y="513"/>
                  </a:lnTo>
                  <a:lnTo>
                    <a:pt x="280" y="514"/>
                  </a:lnTo>
                  <a:lnTo>
                    <a:pt x="279" y="516"/>
                  </a:lnTo>
                  <a:lnTo>
                    <a:pt x="277" y="516"/>
                  </a:lnTo>
                  <a:lnTo>
                    <a:pt x="277" y="517"/>
                  </a:lnTo>
                  <a:lnTo>
                    <a:pt x="279" y="518"/>
                  </a:lnTo>
                  <a:lnTo>
                    <a:pt x="279" y="521"/>
                  </a:lnTo>
                  <a:lnTo>
                    <a:pt x="279" y="523"/>
                  </a:lnTo>
                  <a:lnTo>
                    <a:pt x="280" y="527"/>
                  </a:lnTo>
                  <a:lnTo>
                    <a:pt x="280" y="527"/>
                  </a:lnTo>
                  <a:lnTo>
                    <a:pt x="280" y="530"/>
                  </a:lnTo>
                  <a:lnTo>
                    <a:pt x="280" y="533"/>
                  </a:lnTo>
                  <a:lnTo>
                    <a:pt x="281" y="535"/>
                  </a:lnTo>
                  <a:lnTo>
                    <a:pt x="281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80" y="535"/>
                  </a:lnTo>
                  <a:lnTo>
                    <a:pt x="279" y="535"/>
                  </a:lnTo>
                  <a:lnTo>
                    <a:pt x="279" y="535"/>
                  </a:lnTo>
                  <a:lnTo>
                    <a:pt x="279" y="537"/>
                  </a:lnTo>
                  <a:lnTo>
                    <a:pt x="280" y="538"/>
                  </a:lnTo>
                  <a:lnTo>
                    <a:pt x="281" y="540"/>
                  </a:lnTo>
                  <a:lnTo>
                    <a:pt x="283" y="542"/>
                  </a:lnTo>
                  <a:lnTo>
                    <a:pt x="285" y="543"/>
                  </a:lnTo>
                  <a:lnTo>
                    <a:pt x="285" y="546"/>
                  </a:lnTo>
                  <a:lnTo>
                    <a:pt x="286" y="548"/>
                  </a:lnTo>
                  <a:lnTo>
                    <a:pt x="286" y="550"/>
                  </a:lnTo>
                  <a:lnTo>
                    <a:pt x="286" y="552"/>
                  </a:lnTo>
                  <a:lnTo>
                    <a:pt x="288" y="552"/>
                  </a:lnTo>
                  <a:lnTo>
                    <a:pt x="288" y="554"/>
                  </a:lnTo>
                  <a:lnTo>
                    <a:pt x="288" y="551"/>
                  </a:lnTo>
                  <a:lnTo>
                    <a:pt x="289" y="556"/>
                  </a:lnTo>
                  <a:lnTo>
                    <a:pt x="289" y="558"/>
                  </a:lnTo>
                  <a:lnTo>
                    <a:pt x="289" y="559"/>
                  </a:lnTo>
                  <a:lnTo>
                    <a:pt x="290" y="561"/>
                  </a:lnTo>
                  <a:lnTo>
                    <a:pt x="292" y="564"/>
                  </a:lnTo>
                  <a:lnTo>
                    <a:pt x="293" y="567"/>
                  </a:lnTo>
                  <a:lnTo>
                    <a:pt x="293" y="567"/>
                  </a:lnTo>
                  <a:lnTo>
                    <a:pt x="293" y="568"/>
                  </a:lnTo>
                  <a:lnTo>
                    <a:pt x="293" y="569"/>
                  </a:lnTo>
                  <a:lnTo>
                    <a:pt x="294" y="571"/>
                  </a:lnTo>
                  <a:lnTo>
                    <a:pt x="296" y="573"/>
                  </a:lnTo>
                  <a:lnTo>
                    <a:pt x="294" y="572"/>
                  </a:lnTo>
                  <a:lnTo>
                    <a:pt x="297" y="576"/>
                  </a:lnTo>
                  <a:lnTo>
                    <a:pt x="298" y="580"/>
                  </a:lnTo>
                  <a:lnTo>
                    <a:pt x="300" y="584"/>
                  </a:lnTo>
                  <a:lnTo>
                    <a:pt x="301" y="589"/>
                  </a:lnTo>
                  <a:lnTo>
                    <a:pt x="301" y="593"/>
                  </a:lnTo>
                  <a:lnTo>
                    <a:pt x="301" y="594"/>
                  </a:lnTo>
                  <a:lnTo>
                    <a:pt x="301" y="595"/>
                  </a:lnTo>
                  <a:lnTo>
                    <a:pt x="302" y="598"/>
                  </a:lnTo>
                  <a:lnTo>
                    <a:pt x="302" y="601"/>
                  </a:lnTo>
                  <a:lnTo>
                    <a:pt x="302" y="599"/>
                  </a:lnTo>
                  <a:lnTo>
                    <a:pt x="301" y="599"/>
                  </a:lnTo>
                  <a:lnTo>
                    <a:pt x="302" y="602"/>
                  </a:lnTo>
                  <a:lnTo>
                    <a:pt x="302" y="606"/>
                  </a:lnTo>
                  <a:lnTo>
                    <a:pt x="302" y="609"/>
                  </a:lnTo>
                  <a:lnTo>
                    <a:pt x="303" y="612"/>
                  </a:lnTo>
                  <a:lnTo>
                    <a:pt x="302" y="612"/>
                  </a:lnTo>
                  <a:lnTo>
                    <a:pt x="302" y="614"/>
                  </a:lnTo>
                  <a:lnTo>
                    <a:pt x="303" y="615"/>
                  </a:lnTo>
                  <a:lnTo>
                    <a:pt x="303" y="616"/>
                  </a:lnTo>
                  <a:lnTo>
                    <a:pt x="303" y="618"/>
                  </a:lnTo>
                  <a:lnTo>
                    <a:pt x="302" y="619"/>
                  </a:lnTo>
                  <a:lnTo>
                    <a:pt x="303" y="624"/>
                  </a:lnTo>
                  <a:lnTo>
                    <a:pt x="305" y="623"/>
                  </a:lnTo>
                  <a:lnTo>
                    <a:pt x="305" y="622"/>
                  </a:lnTo>
                  <a:lnTo>
                    <a:pt x="306" y="620"/>
                  </a:lnTo>
                  <a:lnTo>
                    <a:pt x="311" y="610"/>
                  </a:lnTo>
                  <a:lnTo>
                    <a:pt x="311" y="610"/>
                  </a:lnTo>
                  <a:lnTo>
                    <a:pt x="313" y="609"/>
                  </a:lnTo>
                  <a:lnTo>
                    <a:pt x="318" y="597"/>
                  </a:lnTo>
                  <a:lnTo>
                    <a:pt x="326" y="584"/>
                  </a:lnTo>
                  <a:lnTo>
                    <a:pt x="332" y="572"/>
                  </a:lnTo>
                  <a:lnTo>
                    <a:pt x="335" y="560"/>
                  </a:lnTo>
                  <a:lnTo>
                    <a:pt x="339" y="548"/>
                  </a:lnTo>
                  <a:lnTo>
                    <a:pt x="344" y="539"/>
                  </a:lnTo>
                  <a:lnTo>
                    <a:pt x="345" y="533"/>
                  </a:lnTo>
                  <a:lnTo>
                    <a:pt x="347" y="526"/>
                  </a:lnTo>
                  <a:lnTo>
                    <a:pt x="349" y="520"/>
                  </a:lnTo>
                  <a:lnTo>
                    <a:pt x="351" y="518"/>
                  </a:lnTo>
                  <a:lnTo>
                    <a:pt x="351" y="517"/>
                  </a:lnTo>
                  <a:lnTo>
                    <a:pt x="351" y="517"/>
                  </a:lnTo>
                  <a:lnTo>
                    <a:pt x="351" y="516"/>
                  </a:lnTo>
                  <a:lnTo>
                    <a:pt x="351" y="516"/>
                  </a:lnTo>
                  <a:lnTo>
                    <a:pt x="352" y="516"/>
                  </a:lnTo>
                  <a:lnTo>
                    <a:pt x="352" y="514"/>
                  </a:lnTo>
                  <a:lnTo>
                    <a:pt x="352" y="513"/>
                  </a:lnTo>
                  <a:lnTo>
                    <a:pt x="352" y="512"/>
                  </a:lnTo>
                  <a:lnTo>
                    <a:pt x="352" y="510"/>
                  </a:lnTo>
                  <a:lnTo>
                    <a:pt x="352" y="509"/>
                  </a:lnTo>
                  <a:lnTo>
                    <a:pt x="352" y="508"/>
                  </a:lnTo>
                  <a:lnTo>
                    <a:pt x="352" y="508"/>
                  </a:lnTo>
                  <a:lnTo>
                    <a:pt x="353" y="508"/>
                  </a:lnTo>
                  <a:lnTo>
                    <a:pt x="358" y="491"/>
                  </a:lnTo>
                  <a:lnTo>
                    <a:pt x="361" y="474"/>
                  </a:lnTo>
                  <a:lnTo>
                    <a:pt x="364" y="457"/>
                  </a:lnTo>
                  <a:lnTo>
                    <a:pt x="365" y="453"/>
                  </a:lnTo>
                  <a:lnTo>
                    <a:pt x="366" y="449"/>
                  </a:lnTo>
                  <a:lnTo>
                    <a:pt x="368" y="446"/>
                  </a:lnTo>
                  <a:lnTo>
                    <a:pt x="366" y="445"/>
                  </a:lnTo>
                  <a:lnTo>
                    <a:pt x="366" y="444"/>
                  </a:lnTo>
                  <a:lnTo>
                    <a:pt x="368" y="444"/>
                  </a:lnTo>
                  <a:lnTo>
                    <a:pt x="368" y="444"/>
                  </a:lnTo>
                  <a:lnTo>
                    <a:pt x="369" y="444"/>
                  </a:lnTo>
                  <a:lnTo>
                    <a:pt x="369" y="442"/>
                  </a:lnTo>
                  <a:lnTo>
                    <a:pt x="366" y="442"/>
                  </a:lnTo>
                  <a:lnTo>
                    <a:pt x="368" y="437"/>
                  </a:lnTo>
                  <a:lnTo>
                    <a:pt x="368" y="438"/>
                  </a:lnTo>
                  <a:lnTo>
                    <a:pt x="368" y="436"/>
                  </a:lnTo>
                  <a:lnTo>
                    <a:pt x="368" y="434"/>
                  </a:lnTo>
                  <a:lnTo>
                    <a:pt x="366" y="433"/>
                  </a:lnTo>
                  <a:lnTo>
                    <a:pt x="368" y="433"/>
                  </a:lnTo>
                  <a:lnTo>
                    <a:pt x="368" y="433"/>
                  </a:lnTo>
                  <a:lnTo>
                    <a:pt x="368" y="432"/>
                  </a:lnTo>
                  <a:lnTo>
                    <a:pt x="366" y="431"/>
                  </a:lnTo>
                  <a:lnTo>
                    <a:pt x="366" y="429"/>
                  </a:lnTo>
                  <a:lnTo>
                    <a:pt x="366" y="427"/>
                  </a:lnTo>
                  <a:lnTo>
                    <a:pt x="366" y="424"/>
                  </a:lnTo>
                  <a:lnTo>
                    <a:pt x="366" y="423"/>
                  </a:lnTo>
                  <a:lnTo>
                    <a:pt x="366" y="423"/>
                  </a:lnTo>
                  <a:lnTo>
                    <a:pt x="366" y="423"/>
                  </a:lnTo>
                  <a:lnTo>
                    <a:pt x="366" y="420"/>
                  </a:lnTo>
                  <a:lnTo>
                    <a:pt x="366" y="416"/>
                  </a:lnTo>
                  <a:lnTo>
                    <a:pt x="366" y="414"/>
                  </a:lnTo>
                  <a:lnTo>
                    <a:pt x="368" y="411"/>
                  </a:lnTo>
                  <a:lnTo>
                    <a:pt x="368" y="407"/>
                  </a:lnTo>
                  <a:lnTo>
                    <a:pt x="366" y="403"/>
                  </a:lnTo>
                  <a:lnTo>
                    <a:pt x="366" y="403"/>
                  </a:lnTo>
                  <a:lnTo>
                    <a:pt x="368" y="400"/>
                  </a:lnTo>
                  <a:lnTo>
                    <a:pt x="368" y="398"/>
                  </a:lnTo>
                  <a:lnTo>
                    <a:pt x="366" y="395"/>
                  </a:lnTo>
                  <a:lnTo>
                    <a:pt x="366" y="393"/>
                  </a:lnTo>
                  <a:lnTo>
                    <a:pt x="366" y="389"/>
                  </a:lnTo>
                  <a:lnTo>
                    <a:pt x="365" y="389"/>
                  </a:lnTo>
                  <a:lnTo>
                    <a:pt x="365" y="383"/>
                  </a:lnTo>
                  <a:lnTo>
                    <a:pt x="365" y="379"/>
                  </a:lnTo>
                  <a:lnTo>
                    <a:pt x="365" y="379"/>
                  </a:lnTo>
                  <a:lnTo>
                    <a:pt x="365" y="377"/>
                  </a:lnTo>
                  <a:lnTo>
                    <a:pt x="365" y="377"/>
                  </a:lnTo>
                  <a:lnTo>
                    <a:pt x="365" y="376"/>
                  </a:lnTo>
                  <a:lnTo>
                    <a:pt x="364" y="374"/>
                  </a:lnTo>
                  <a:lnTo>
                    <a:pt x="364" y="372"/>
                  </a:lnTo>
                  <a:lnTo>
                    <a:pt x="364" y="372"/>
                  </a:lnTo>
                  <a:lnTo>
                    <a:pt x="364" y="370"/>
                  </a:lnTo>
                  <a:lnTo>
                    <a:pt x="364" y="368"/>
                  </a:lnTo>
                  <a:lnTo>
                    <a:pt x="364" y="366"/>
                  </a:lnTo>
                  <a:lnTo>
                    <a:pt x="362" y="364"/>
                  </a:lnTo>
                  <a:lnTo>
                    <a:pt x="362" y="360"/>
                  </a:lnTo>
                  <a:lnTo>
                    <a:pt x="362" y="357"/>
                  </a:lnTo>
                  <a:lnTo>
                    <a:pt x="361" y="355"/>
                  </a:lnTo>
                  <a:lnTo>
                    <a:pt x="358" y="344"/>
                  </a:lnTo>
                  <a:lnTo>
                    <a:pt x="356" y="334"/>
                  </a:lnTo>
                  <a:lnTo>
                    <a:pt x="352" y="323"/>
                  </a:lnTo>
                  <a:lnTo>
                    <a:pt x="351" y="314"/>
                  </a:lnTo>
                  <a:lnTo>
                    <a:pt x="348" y="304"/>
                  </a:lnTo>
                  <a:lnTo>
                    <a:pt x="344" y="297"/>
                  </a:lnTo>
                  <a:lnTo>
                    <a:pt x="340" y="292"/>
                  </a:lnTo>
                  <a:lnTo>
                    <a:pt x="337" y="288"/>
                  </a:lnTo>
                  <a:lnTo>
                    <a:pt x="335" y="284"/>
                  </a:lnTo>
                  <a:close/>
                  <a:moveTo>
                    <a:pt x="476" y="22"/>
                  </a:moveTo>
                  <a:lnTo>
                    <a:pt x="476" y="22"/>
                  </a:lnTo>
                  <a:lnTo>
                    <a:pt x="476" y="22"/>
                  </a:lnTo>
                  <a:lnTo>
                    <a:pt x="476" y="22"/>
                  </a:lnTo>
                  <a:close/>
                  <a:moveTo>
                    <a:pt x="271" y="0"/>
                  </a:moveTo>
                  <a:lnTo>
                    <a:pt x="265" y="5"/>
                  </a:lnTo>
                  <a:lnTo>
                    <a:pt x="262" y="9"/>
                  </a:lnTo>
                  <a:lnTo>
                    <a:pt x="258" y="14"/>
                  </a:lnTo>
                  <a:lnTo>
                    <a:pt x="247" y="27"/>
                  </a:lnTo>
                  <a:lnTo>
                    <a:pt x="238" y="40"/>
                  </a:lnTo>
                  <a:lnTo>
                    <a:pt x="235" y="42"/>
                  </a:lnTo>
                  <a:lnTo>
                    <a:pt x="235" y="43"/>
                  </a:lnTo>
                  <a:lnTo>
                    <a:pt x="234" y="44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1" y="47"/>
                  </a:lnTo>
                  <a:lnTo>
                    <a:pt x="230" y="50"/>
                  </a:lnTo>
                  <a:lnTo>
                    <a:pt x="230" y="50"/>
                  </a:lnTo>
                  <a:lnTo>
                    <a:pt x="229" y="52"/>
                  </a:lnTo>
                  <a:lnTo>
                    <a:pt x="228" y="55"/>
                  </a:lnTo>
                  <a:lnTo>
                    <a:pt x="228" y="56"/>
                  </a:lnTo>
                  <a:lnTo>
                    <a:pt x="226" y="56"/>
                  </a:lnTo>
                  <a:lnTo>
                    <a:pt x="225" y="57"/>
                  </a:lnTo>
                  <a:lnTo>
                    <a:pt x="209" y="80"/>
                  </a:lnTo>
                  <a:lnTo>
                    <a:pt x="195" y="105"/>
                  </a:lnTo>
                  <a:lnTo>
                    <a:pt x="180" y="129"/>
                  </a:lnTo>
                  <a:lnTo>
                    <a:pt x="176" y="132"/>
                  </a:lnTo>
                  <a:lnTo>
                    <a:pt x="174" y="136"/>
                  </a:lnTo>
                  <a:lnTo>
                    <a:pt x="171" y="139"/>
                  </a:lnTo>
                  <a:lnTo>
                    <a:pt x="169" y="143"/>
                  </a:lnTo>
                  <a:lnTo>
                    <a:pt x="170" y="144"/>
                  </a:lnTo>
                  <a:lnTo>
                    <a:pt x="169" y="145"/>
                  </a:lnTo>
                  <a:lnTo>
                    <a:pt x="169" y="145"/>
                  </a:lnTo>
                  <a:lnTo>
                    <a:pt x="167" y="146"/>
                  </a:lnTo>
                  <a:lnTo>
                    <a:pt x="167" y="146"/>
                  </a:lnTo>
                  <a:lnTo>
                    <a:pt x="166" y="146"/>
                  </a:lnTo>
                  <a:lnTo>
                    <a:pt x="165" y="148"/>
                  </a:lnTo>
                  <a:lnTo>
                    <a:pt x="167" y="148"/>
                  </a:lnTo>
                  <a:lnTo>
                    <a:pt x="163" y="156"/>
                  </a:lnTo>
                  <a:lnTo>
                    <a:pt x="163" y="154"/>
                  </a:lnTo>
                  <a:lnTo>
                    <a:pt x="162" y="157"/>
                  </a:lnTo>
                  <a:lnTo>
                    <a:pt x="162" y="158"/>
                  </a:lnTo>
                  <a:lnTo>
                    <a:pt x="162" y="161"/>
                  </a:lnTo>
                  <a:lnTo>
                    <a:pt x="162" y="161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59" y="162"/>
                  </a:lnTo>
                  <a:lnTo>
                    <a:pt x="158" y="163"/>
                  </a:lnTo>
                  <a:lnTo>
                    <a:pt x="159" y="165"/>
                  </a:lnTo>
                  <a:lnTo>
                    <a:pt x="159" y="167"/>
                  </a:lnTo>
                  <a:lnTo>
                    <a:pt x="158" y="170"/>
                  </a:lnTo>
                  <a:lnTo>
                    <a:pt x="157" y="173"/>
                  </a:lnTo>
                  <a:lnTo>
                    <a:pt x="156" y="177"/>
                  </a:lnTo>
                  <a:lnTo>
                    <a:pt x="156" y="177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0" y="187"/>
                  </a:lnTo>
                  <a:lnTo>
                    <a:pt x="145" y="195"/>
                  </a:lnTo>
                  <a:lnTo>
                    <a:pt x="141" y="205"/>
                  </a:lnTo>
                  <a:lnTo>
                    <a:pt x="141" y="205"/>
                  </a:lnTo>
                  <a:lnTo>
                    <a:pt x="137" y="213"/>
                  </a:lnTo>
                  <a:lnTo>
                    <a:pt x="135" y="220"/>
                  </a:lnTo>
                  <a:lnTo>
                    <a:pt x="131" y="228"/>
                  </a:lnTo>
                  <a:lnTo>
                    <a:pt x="132" y="228"/>
                  </a:lnTo>
                  <a:lnTo>
                    <a:pt x="129" y="235"/>
                  </a:lnTo>
                  <a:lnTo>
                    <a:pt x="127" y="243"/>
                  </a:lnTo>
                  <a:lnTo>
                    <a:pt x="127" y="243"/>
                  </a:lnTo>
                  <a:lnTo>
                    <a:pt x="125" y="246"/>
                  </a:lnTo>
                  <a:lnTo>
                    <a:pt x="125" y="246"/>
                  </a:lnTo>
                  <a:lnTo>
                    <a:pt x="124" y="249"/>
                  </a:lnTo>
                  <a:lnTo>
                    <a:pt x="124" y="251"/>
                  </a:lnTo>
                  <a:lnTo>
                    <a:pt x="123" y="254"/>
                  </a:lnTo>
                  <a:lnTo>
                    <a:pt x="123" y="254"/>
                  </a:lnTo>
                  <a:lnTo>
                    <a:pt x="121" y="258"/>
                  </a:lnTo>
                  <a:lnTo>
                    <a:pt x="120" y="260"/>
                  </a:lnTo>
                  <a:lnTo>
                    <a:pt x="119" y="263"/>
                  </a:lnTo>
                  <a:lnTo>
                    <a:pt x="119" y="267"/>
                  </a:lnTo>
                  <a:lnTo>
                    <a:pt x="118" y="271"/>
                  </a:lnTo>
                  <a:lnTo>
                    <a:pt x="116" y="275"/>
                  </a:lnTo>
                  <a:lnTo>
                    <a:pt x="115" y="279"/>
                  </a:lnTo>
                  <a:lnTo>
                    <a:pt x="114" y="283"/>
                  </a:lnTo>
                  <a:lnTo>
                    <a:pt x="106" y="315"/>
                  </a:lnTo>
                  <a:lnTo>
                    <a:pt x="102" y="330"/>
                  </a:lnTo>
                  <a:lnTo>
                    <a:pt x="99" y="342"/>
                  </a:lnTo>
                  <a:lnTo>
                    <a:pt x="97" y="352"/>
                  </a:lnTo>
                  <a:lnTo>
                    <a:pt x="94" y="366"/>
                  </a:lnTo>
                  <a:lnTo>
                    <a:pt x="93" y="383"/>
                  </a:lnTo>
                  <a:lnTo>
                    <a:pt x="94" y="396"/>
                  </a:lnTo>
                  <a:lnTo>
                    <a:pt x="94" y="410"/>
                  </a:lnTo>
                  <a:lnTo>
                    <a:pt x="94" y="424"/>
                  </a:lnTo>
                  <a:lnTo>
                    <a:pt x="94" y="425"/>
                  </a:lnTo>
                  <a:lnTo>
                    <a:pt x="94" y="428"/>
                  </a:lnTo>
                  <a:lnTo>
                    <a:pt x="93" y="432"/>
                  </a:lnTo>
                  <a:lnTo>
                    <a:pt x="93" y="436"/>
                  </a:lnTo>
                  <a:lnTo>
                    <a:pt x="93" y="440"/>
                  </a:lnTo>
                  <a:lnTo>
                    <a:pt x="91" y="441"/>
                  </a:lnTo>
                  <a:lnTo>
                    <a:pt x="91" y="441"/>
                  </a:lnTo>
                  <a:lnTo>
                    <a:pt x="90" y="440"/>
                  </a:lnTo>
                  <a:lnTo>
                    <a:pt x="89" y="438"/>
                  </a:lnTo>
                  <a:lnTo>
                    <a:pt x="86" y="433"/>
                  </a:lnTo>
                  <a:lnTo>
                    <a:pt x="84" y="425"/>
                  </a:lnTo>
                  <a:lnTo>
                    <a:pt x="81" y="414"/>
                  </a:lnTo>
                  <a:lnTo>
                    <a:pt x="82" y="408"/>
                  </a:lnTo>
                  <a:lnTo>
                    <a:pt x="82" y="403"/>
                  </a:lnTo>
                  <a:lnTo>
                    <a:pt x="82" y="396"/>
                  </a:lnTo>
                  <a:lnTo>
                    <a:pt x="81" y="398"/>
                  </a:lnTo>
                  <a:lnTo>
                    <a:pt x="81" y="393"/>
                  </a:lnTo>
                  <a:lnTo>
                    <a:pt x="81" y="389"/>
                  </a:lnTo>
                  <a:lnTo>
                    <a:pt x="81" y="385"/>
                  </a:lnTo>
                  <a:lnTo>
                    <a:pt x="81" y="385"/>
                  </a:lnTo>
                  <a:lnTo>
                    <a:pt x="80" y="385"/>
                  </a:lnTo>
                  <a:lnTo>
                    <a:pt x="80" y="385"/>
                  </a:lnTo>
                  <a:lnTo>
                    <a:pt x="80" y="385"/>
                  </a:lnTo>
                  <a:lnTo>
                    <a:pt x="78" y="383"/>
                  </a:lnTo>
                  <a:lnTo>
                    <a:pt x="80" y="379"/>
                  </a:lnTo>
                  <a:lnTo>
                    <a:pt x="80" y="378"/>
                  </a:lnTo>
                  <a:lnTo>
                    <a:pt x="80" y="377"/>
                  </a:lnTo>
                  <a:lnTo>
                    <a:pt x="80" y="376"/>
                  </a:lnTo>
                  <a:lnTo>
                    <a:pt x="80" y="374"/>
                  </a:lnTo>
                  <a:lnTo>
                    <a:pt x="80" y="370"/>
                  </a:lnTo>
                  <a:lnTo>
                    <a:pt x="80" y="372"/>
                  </a:lnTo>
                  <a:lnTo>
                    <a:pt x="80" y="373"/>
                  </a:lnTo>
                  <a:lnTo>
                    <a:pt x="80" y="374"/>
                  </a:lnTo>
                  <a:lnTo>
                    <a:pt x="81" y="374"/>
                  </a:lnTo>
                  <a:lnTo>
                    <a:pt x="81" y="374"/>
                  </a:lnTo>
                  <a:lnTo>
                    <a:pt x="81" y="373"/>
                  </a:lnTo>
                  <a:lnTo>
                    <a:pt x="81" y="372"/>
                  </a:lnTo>
                  <a:lnTo>
                    <a:pt x="81" y="369"/>
                  </a:lnTo>
                  <a:lnTo>
                    <a:pt x="80" y="368"/>
                  </a:lnTo>
                  <a:lnTo>
                    <a:pt x="81" y="368"/>
                  </a:lnTo>
                  <a:lnTo>
                    <a:pt x="81" y="366"/>
                  </a:lnTo>
                  <a:lnTo>
                    <a:pt x="82" y="365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1" y="362"/>
                  </a:lnTo>
                  <a:lnTo>
                    <a:pt x="81" y="364"/>
                  </a:lnTo>
                  <a:lnTo>
                    <a:pt x="81" y="360"/>
                  </a:lnTo>
                  <a:lnTo>
                    <a:pt x="81" y="356"/>
                  </a:lnTo>
                  <a:lnTo>
                    <a:pt x="81" y="352"/>
                  </a:lnTo>
                  <a:lnTo>
                    <a:pt x="82" y="349"/>
                  </a:lnTo>
                  <a:lnTo>
                    <a:pt x="82" y="347"/>
                  </a:lnTo>
                  <a:lnTo>
                    <a:pt x="84" y="347"/>
                  </a:lnTo>
                  <a:lnTo>
                    <a:pt x="84" y="345"/>
                  </a:lnTo>
                  <a:lnTo>
                    <a:pt x="85" y="345"/>
                  </a:lnTo>
                  <a:lnTo>
                    <a:pt x="85" y="344"/>
                  </a:lnTo>
                  <a:lnTo>
                    <a:pt x="85" y="343"/>
                  </a:lnTo>
                  <a:lnTo>
                    <a:pt x="85" y="342"/>
                  </a:lnTo>
                  <a:lnTo>
                    <a:pt x="85" y="342"/>
                  </a:lnTo>
                  <a:lnTo>
                    <a:pt x="84" y="340"/>
                  </a:lnTo>
                  <a:lnTo>
                    <a:pt x="86" y="327"/>
                  </a:lnTo>
                  <a:lnTo>
                    <a:pt x="89" y="317"/>
                  </a:lnTo>
                  <a:lnTo>
                    <a:pt x="89" y="318"/>
                  </a:lnTo>
                  <a:lnTo>
                    <a:pt x="89" y="319"/>
                  </a:lnTo>
                  <a:lnTo>
                    <a:pt x="87" y="321"/>
                  </a:lnTo>
                  <a:lnTo>
                    <a:pt x="89" y="322"/>
                  </a:lnTo>
                  <a:lnTo>
                    <a:pt x="90" y="315"/>
                  </a:lnTo>
                  <a:lnTo>
                    <a:pt x="89" y="318"/>
                  </a:lnTo>
                  <a:lnTo>
                    <a:pt x="90" y="319"/>
                  </a:lnTo>
                  <a:lnTo>
                    <a:pt x="90" y="319"/>
                  </a:lnTo>
                  <a:lnTo>
                    <a:pt x="93" y="307"/>
                  </a:lnTo>
                  <a:lnTo>
                    <a:pt x="95" y="293"/>
                  </a:lnTo>
                  <a:lnTo>
                    <a:pt x="95" y="293"/>
                  </a:lnTo>
                  <a:lnTo>
                    <a:pt x="97" y="290"/>
                  </a:lnTo>
                  <a:lnTo>
                    <a:pt x="97" y="288"/>
                  </a:lnTo>
                  <a:lnTo>
                    <a:pt x="98" y="285"/>
                  </a:lnTo>
                  <a:lnTo>
                    <a:pt x="99" y="284"/>
                  </a:lnTo>
                  <a:lnTo>
                    <a:pt x="98" y="284"/>
                  </a:lnTo>
                  <a:lnTo>
                    <a:pt x="98" y="284"/>
                  </a:lnTo>
                  <a:lnTo>
                    <a:pt x="98" y="285"/>
                  </a:lnTo>
                  <a:lnTo>
                    <a:pt x="98" y="285"/>
                  </a:lnTo>
                  <a:lnTo>
                    <a:pt x="98" y="284"/>
                  </a:lnTo>
                  <a:lnTo>
                    <a:pt x="98" y="283"/>
                  </a:lnTo>
                  <a:lnTo>
                    <a:pt x="98" y="283"/>
                  </a:lnTo>
                  <a:lnTo>
                    <a:pt x="98" y="281"/>
                  </a:lnTo>
                  <a:lnTo>
                    <a:pt x="99" y="280"/>
                  </a:lnTo>
                  <a:lnTo>
                    <a:pt x="99" y="279"/>
                  </a:lnTo>
                  <a:lnTo>
                    <a:pt x="99" y="279"/>
                  </a:lnTo>
                  <a:lnTo>
                    <a:pt x="99" y="280"/>
                  </a:lnTo>
                  <a:lnTo>
                    <a:pt x="99" y="279"/>
                  </a:lnTo>
                  <a:lnTo>
                    <a:pt x="101" y="277"/>
                  </a:lnTo>
                  <a:lnTo>
                    <a:pt x="101" y="277"/>
                  </a:lnTo>
                  <a:lnTo>
                    <a:pt x="101" y="277"/>
                  </a:lnTo>
                  <a:lnTo>
                    <a:pt x="102" y="275"/>
                  </a:lnTo>
                  <a:lnTo>
                    <a:pt x="102" y="273"/>
                  </a:lnTo>
                  <a:lnTo>
                    <a:pt x="102" y="272"/>
                  </a:lnTo>
                  <a:lnTo>
                    <a:pt x="102" y="271"/>
                  </a:lnTo>
                  <a:lnTo>
                    <a:pt x="102" y="268"/>
                  </a:lnTo>
                  <a:lnTo>
                    <a:pt x="103" y="266"/>
                  </a:lnTo>
                  <a:lnTo>
                    <a:pt x="103" y="263"/>
                  </a:lnTo>
                  <a:lnTo>
                    <a:pt x="104" y="260"/>
                  </a:lnTo>
                  <a:lnTo>
                    <a:pt x="106" y="256"/>
                  </a:lnTo>
                  <a:lnTo>
                    <a:pt x="107" y="252"/>
                  </a:lnTo>
                  <a:lnTo>
                    <a:pt x="107" y="254"/>
                  </a:lnTo>
                  <a:lnTo>
                    <a:pt x="107" y="252"/>
                  </a:lnTo>
                  <a:lnTo>
                    <a:pt x="108" y="251"/>
                  </a:lnTo>
                  <a:lnTo>
                    <a:pt x="110" y="249"/>
                  </a:lnTo>
                  <a:lnTo>
                    <a:pt x="111" y="246"/>
                  </a:lnTo>
                  <a:lnTo>
                    <a:pt x="110" y="245"/>
                  </a:lnTo>
                  <a:lnTo>
                    <a:pt x="111" y="241"/>
                  </a:lnTo>
                  <a:lnTo>
                    <a:pt x="112" y="238"/>
                  </a:lnTo>
                  <a:lnTo>
                    <a:pt x="114" y="234"/>
                  </a:lnTo>
                  <a:lnTo>
                    <a:pt x="115" y="230"/>
                  </a:lnTo>
                  <a:lnTo>
                    <a:pt x="118" y="226"/>
                  </a:lnTo>
                  <a:lnTo>
                    <a:pt x="116" y="226"/>
                  </a:lnTo>
                  <a:lnTo>
                    <a:pt x="116" y="225"/>
                  </a:lnTo>
                  <a:lnTo>
                    <a:pt x="114" y="228"/>
                  </a:lnTo>
                  <a:lnTo>
                    <a:pt x="111" y="229"/>
                  </a:lnTo>
                  <a:lnTo>
                    <a:pt x="108" y="230"/>
                  </a:lnTo>
                  <a:lnTo>
                    <a:pt x="106" y="233"/>
                  </a:lnTo>
                  <a:lnTo>
                    <a:pt x="107" y="233"/>
                  </a:lnTo>
                  <a:lnTo>
                    <a:pt x="104" y="234"/>
                  </a:lnTo>
                  <a:lnTo>
                    <a:pt x="103" y="235"/>
                  </a:lnTo>
                  <a:lnTo>
                    <a:pt x="102" y="237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8"/>
                  </a:lnTo>
                  <a:lnTo>
                    <a:pt x="102" y="239"/>
                  </a:lnTo>
                  <a:lnTo>
                    <a:pt x="101" y="241"/>
                  </a:lnTo>
                  <a:lnTo>
                    <a:pt x="99" y="242"/>
                  </a:lnTo>
                  <a:lnTo>
                    <a:pt x="99" y="242"/>
                  </a:lnTo>
                  <a:lnTo>
                    <a:pt x="98" y="242"/>
                  </a:lnTo>
                  <a:lnTo>
                    <a:pt x="97" y="245"/>
                  </a:lnTo>
                  <a:lnTo>
                    <a:pt x="97" y="243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97" y="242"/>
                  </a:lnTo>
                  <a:lnTo>
                    <a:pt x="97" y="243"/>
                  </a:lnTo>
                  <a:lnTo>
                    <a:pt x="95" y="245"/>
                  </a:lnTo>
                  <a:lnTo>
                    <a:pt x="95" y="245"/>
                  </a:lnTo>
                  <a:lnTo>
                    <a:pt x="94" y="245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3" y="247"/>
                  </a:lnTo>
                  <a:lnTo>
                    <a:pt x="94" y="246"/>
                  </a:lnTo>
                  <a:lnTo>
                    <a:pt x="93" y="249"/>
                  </a:lnTo>
                  <a:lnTo>
                    <a:pt x="90" y="251"/>
                  </a:lnTo>
                  <a:lnTo>
                    <a:pt x="89" y="252"/>
                  </a:lnTo>
                  <a:lnTo>
                    <a:pt x="87" y="252"/>
                  </a:lnTo>
                  <a:lnTo>
                    <a:pt x="87" y="252"/>
                  </a:lnTo>
                  <a:lnTo>
                    <a:pt x="86" y="252"/>
                  </a:lnTo>
                  <a:lnTo>
                    <a:pt x="86" y="252"/>
                  </a:lnTo>
                  <a:lnTo>
                    <a:pt x="85" y="254"/>
                  </a:lnTo>
                  <a:lnTo>
                    <a:pt x="85" y="255"/>
                  </a:lnTo>
                  <a:lnTo>
                    <a:pt x="85" y="255"/>
                  </a:lnTo>
                  <a:lnTo>
                    <a:pt x="85" y="256"/>
                  </a:lnTo>
                  <a:lnTo>
                    <a:pt x="82" y="258"/>
                  </a:lnTo>
                  <a:lnTo>
                    <a:pt x="81" y="260"/>
                  </a:lnTo>
                  <a:lnTo>
                    <a:pt x="78" y="264"/>
                  </a:lnTo>
                  <a:lnTo>
                    <a:pt x="77" y="266"/>
                  </a:lnTo>
                  <a:lnTo>
                    <a:pt x="77" y="264"/>
                  </a:lnTo>
                  <a:lnTo>
                    <a:pt x="78" y="264"/>
                  </a:lnTo>
                  <a:lnTo>
                    <a:pt x="78" y="263"/>
                  </a:lnTo>
                  <a:lnTo>
                    <a:pt x="76" y="266"/>
                  </a:lnTo>
                  <a:lnTo>
                    <a:pt x="76" y="264"/>
                  </a:lnTo>
                  <a:lnTo>
                    <a:pt x="76" y="263"/>
                  </a:lnTo>
                  <a:lnTo>
                    <a:pt x="76" y="263"/>
                  </a:lnTo>
                  <a:lnTo>
                    <a:pt x="73" y="267"/>
                  </a:lnTo>
                  <a:lnTo>
                    <a:pt x="72" y="272"/>
                  </a:lnTo>
                  <a:lnTo>
                    <a:pt x="68" y="276"/>
                  </a:lnTo>
                  <a:lnTo>
                    <a:pt x="68" y="276"/>
                  </a:lnTo>
                  <a:lnTo>
                    <a:pt x="67" y="277"/>
                  </a:lnTo>
                  <a:lnTo>
                    <a:pt x="65" y="279"/>
                  </a:lnTo>
                  <a:lnTo>
                    <a:pt x="64" y="280"/>
                  </a:lnTo>
                  <a:lnTo>
                    <a:pt x="65" y="280"/>
                  </a:lnTo>
                  <a:lnTo>
                    <a:pt x="65" y="280"/>
                  </a:lnTo>
                  <a:lnTo>
                    <a:pt x="65" y="280"/>
                  </a:lnTo>
                  <a:lnTo>
                    <a:pt x="65" y="281"/>
                  </a:lnTo>
                  <a:lnTo>
                    <a:pt x="64" y="281"/>
                  </a:lnTo>
                  <a:lnTo>
                    <a:pt x="64" y="281"/>
                  </a:lnTo>
                  <a:lnTo>
                    <a:pt x="64" y="283"/>
                  </a:lnTo>
                  <a:lnTo>
                    <a:pt x="63" y="283"/>
                  </a:lnTo>
                  <a:lnTo>
                    <a:pt x="64" y="281"/>
                  </a:lnTo>
                  <a:lnTo>
                    <a:pt x="63" y="283"/>
                  </a:lnTo>
                  <a:lnTo>
                    <a:pt x="63" y="283"/>
                  </a:lnTo>
                  <a:lnTo>
                    <a:pt x="63" y="283"/>
                  </a:lnTo>
                  <a:lnTo>
                    <a:pt x="61" y="284"/>
                  </a:lnTo>
                  <a:lnTo>
                    <a:pt x="61" y="285"/>
                  </a:lnTo>
                  <a:lnTo>
                    <a:pt x="61" y="287"/>
                  </a:lnTo>
                  <a:lnTo>
                    <a:pt x="61" y="288"/>
                  </a:lnTo>
                  <a:lnTo>
                    <a:pt x="60" y="289"/>
                  </a:lnTo>
                  <a:lnTo>
                    <a:pt x="59" y="292"/>
                  </a:lnTo>
                  <a:lnTo>
                    <a:pt x="57" y="293"/>
                  </a:lnTo>
                  <a:lnTo>
                    <a:pt x="56" y="296"/>
                  </a:lnTo>
                  <a:lnTo>
                    <a:pt x="56" y="296"/>
                  </a:lnTo>
                  <a:lnTo>
                    <a:pt x="55" y="296"/>
                  </a:lnTo>
                  <a:lnTo>
                    <a:pt x="53" y="297"/>
                  </a:lnTo>
                  <a:lnTo>
                    <a:pt x="53" y="298"/>
                  </a:lnTo>
                  <a:lnTo>
                    <a:pt x="53" y="300"/>
                  </a:lnTo>
                  <a:lnTo>
                    <a:pt x="53" y="302"/>
                  </a:lnTo>
                  <a:lnTo>
                    <a:pt x="52" y="304"/>
                  </a:lnTo>
                  <a:lnTo>
                    <a:pt x="51" y="305"/>
                  </a:lnTo>
                  <a:lnTo>
                    <a:pt x="49" y="307"/>
                  </a:lnTo>
                  <a:lnTo>
                    <a:pt x="48" y="309"/>
                  </a:lnTo>
                  <a:lnTo>
                    <a:pt x="49" y="310"/>
                  </a:lnTo>
                  <a:lnTo>
                    <a:pt x="49" y="310"/>
                  </a:lnTo>
                  <a:lnTo>
                    <a:pt x="48" y="311"/>
                  </a:lnTo>
                  <a:lnTo>
                    <a:pt x="49" y="311"/>
                  </a:lnTo>
                  <a:lnTo>
                    <a:pt x="47" y="315"/>
                  </a:lnTo>
                  <a:lnTo>
                    <a:pt x="46" y="318"/>
                  </a:lnTo>
                  <a:lnTo>
                    <a:pt x="44" y="322"/>
                  </a:lnTo>
                  <a:lnTo>
                    <a:pt x="42" y="326"/>
                  </a:lnTo>
                  <a:lnTo>
                    <a:pt x="43" y="326"/>
                  </a:lnTo>
                  <a:lnTo>
                    <a:pt x="40" y="327"/>
                  </a:lnTo>
                  <a:lnTo>
                    <a:pt x="40" y="330"/>
                  </a:lnTo>
                  <a:lnTo>
                    <a:pt x="40" y="331"/>
                  </a:lnTo>
                  <a:lnTo>
                    <a:pt x="39" y="331"/>
                  </a:lnTo>
                  <a:lnTo>
                    <a:pt x="39" y="331"/>
                  </a:lnTo>
                  <a:lnTo>
                    <a:pt x="38" y="332"/>
                  </a:lnTo>
                  <a:lnTo>
                    <a:pt x="38" y="331"/>
                  </a:lnTo>
                  <a:lnTo>
                    <a:pt x="38" y="332"/>
                  </a:lnTo>
                  <a:lnTo>
                    <a:pt x="38" y="335"/>
                  </a:lnTo>
                  <a:lnTo>
                    <a:pt x="36" y="336"/>
                  </a:lnTo>
                  <a:lnTo>
                    <a:pt x="36" y="338"/>
                  </a:lnTo>
                  <a:lnTo>
                    <a:pt x="35" y="338"/>
                  </a:lnTo>
                  <a:lnTo>
                    <a:pt x="35" y="339"/>
                  </a:lnTo>
                  <a:lnTo>
                    <a:pt x="34" y="340"/>
                  </a:lnTo>
                  <a:lnTo>
                    <a:pt x="32" y="343"/>
                  </a:lnTo>
                  <a:lnTo>
                    <a:pt x="32" y="344"/>
                  </a:lnTo>
                  <a:lnTo>
                    <a:pt x="32" y="348"/>
                  </a:lnTo>
                  <a:lnTo>
                    <a:pt x="31" y="345"/>
                  </a:lnTo>
                  <a:lnTo>
                    <a:pt x="31" y="347"/>
                  </a:lnTo>
                  <a:lnTo>
                    <a:pt x="30" y="347"/>
                  </a:lnTo>
                  <a:lnTo>
                    <a:pt x="30" y="347"/>
                  </a:lnTo>
                  <a:lnTo>
                    <a:pt x="30" y="348"/>
                  </a:lnTo>
                  <a:lnTo>
                    <a:pt x="30" y="349"/>
                  </a:lnTo>
                  <a:lnTo>
                    <a:pt x="29" y="348"/>
                  </a:lnTo>
                  <a:lnTo>
                    <a:pt x="29" y="349"/>
                  </a:lnTo>
                  <a:lnTo>
                    <a:pt x="29" y="351"/>
                  </a:lnTo>
                  <a:lnTo>
                    <a:pt x="30" y="351"/>
                  </a:lnTo>
                  <a:lnTo>
                    <a:pt x="30" y="349"/>
                  </a:lnTo>
                  <a:lnTo>
                    <a:pt x="30" y="352"/>
                  </a:lnTo>
                  <a:lnTo>
                    <a:pt x="30" y="353"/>
                  </a:lnTo>
                  <a:lnTo>
                    <a:pt x="30" y="353"/>
                  </a:lnTo>
                  <a:lnTo>
                    <a:pt x="29" y="353"/>
                  </a:lnTo>
                  <a:lnTo>
                    <a:pt x="29" y="355"/>
                  </a:lnTo>
                  <a:lnTo>
                    <a:pt x="29" y="356"/>
                  </a:lnTo>
                  <a:lnTo>
                    <a:pt x="30" y="357"/>
                  </a:lnTo>
                  <a:lnTo>
                    <a:pt x="29" y="359"/>
                  </a:lnTo>
                  <a:lnTo>
                    <a:pt x="29" y="360"/>
                  </a:lnTo>
                  <a:lnTo>
                    <a:pt x="27" y="360"/>
                  </a:lnTo>
                  <a:lnTo>
                    <a:pt x="27" y="360"/>
                  </a:lnTo>
                  <a:lnTo>
                    <a:pt x="26" y="362"/>
                  </a:lnTo>
                  <a:lnTo>
                    <a:pt x="26" y="361"/>
                  </a:lnTo>
                  <a:lnTo>
                    <a:pt x="25" y="362"/>
                  </a:lnTo>
                  <a:lnTo>
                    <a:pt x="26" y="364"/>
                  </a:lnTo>
                  <a:lnTo>
                    <a:pt x="26" y="364"/>
                  </a:lnTo>
                  <a:lnTo>
                    <a:pt x="25" y="368"/>
                  </a:lnTo>
                  <a:lnTo>
                    <a:pt x="22" y="372"/>
                  </a:lnTo>
                  <a:lnTo>
                    <a:pt x="21" y="374"/>
                  </a:lnTo>
                  <a:lnTo>
                    <a:pt x="21" y="376"/>
                  </a:lnTo>
                  <a:lnTo>
                    <a:pt x="21" y="376"/>
                  </a:lnTo>
                  <a:lnTo>
                    <a:pt x="21" y="374"/>
                  </a:lnTo>
                  <a:lnTo>
                    <a:pt x="22" y="374"/>
                  </a:lnTo>
                  <a:lnTo>
                    <a:pt x="22" y="376"/>
                  </a:lnTo>
                  <a:lnTo>
                    <a:pt x="22" y="377"/>
                  </a:lnTo>
                  <a:lnTo>
                    <a:pt x="21" y="378"/>
                  </a:lnTo>
                  <a:lnTo>
                    <a:pt x="21" y="379"/>
                  </a:lnTo>
                  <a:lnTo>
                    <a:pt x="19" y="381"/>
                  </a:lnTo>
                  <a:lnTo>
                    <a:pt x="21" y="379"/>
                  </a:lnTo>
                  <a:lnTo>
                    <a:pt x="19" y="385"/>
                  </a:lnTo>
                  <a:lnTo>
                    <a:pt x="18" y="383"/>
                  </a:lnTo>
                  <a:lnTo>
                    <a:pt x="17" y="386"/>
                  </a:lnTo>
                  <a:lnTo>
                    <a:pt x="18" y="387"/>
                  </a:lnTo>
                  <a:lnTo>
                    <a:pt x="18" y="386"/>
                  </a:lnTo>
                  <a:lnTo>
                    <a:pt x="18" y="385"/>
                  </a:lnTo>
                  <a:lnTo>
                    <a:pt x="18" y="387"/>
                  </a:lnTo>
                  <a:lnTo>
                    <a:pt x="18" y="390"/>
                  </a:lnTo>
                  <a:lnTo>
                    <a:pt x="18" y="393"/>
                  </a:lnTo>
                  <a:lnTo>
                    <a:pt x="17" y="395"/>
                  </a:lnTo>
                  <a:lnTo>
                    <a:pt x="15" y="394"/>
                  </a:lnTo>
                  <a:lnTo>
                    <a:pt x="15" y="394"/>
                  </a:lnTo>
                  <a:lnTo>
                    <a:pt x="15" y="394"/>
                  </a:lnTo>
                  <a:lnTo>
                    <a:pt x="15" y="393"/>
                  </a:lnTo>
                  <a:lnTo>
                    <a:pt x="15" y="393"/>
                  </a:lnTo>
                  <a:lnTo>
                    <a:pt x="14" y="394"/>
                  </a:lnTo>
                  <a:lnTo>
                    <a:pt x="14" y="395"/>
                  </a:lnTo>
                  <a:lnTo>
                    <a:pt x="14" y="395"/>
                  </a:lnTo>
                  <a:lnTo>
                    <a:pt x="14" y="396"/>
                  </a:lnTo>
                  <a:lnTo>
                    <a:pt x="14" y="398"/>
                  </a:lnTo>
                  <a:lnTo>
                    <a:pt x="14" y="399"/>
                  </a:lnTo>
                  <a:lnTo>
                    <a:pt x="14" y="402"/>
                  </a:lnTo>
                  <a:lnTo>
                    <a:pt x="13" y="406"/>
                  </a:lnTo>
                  <a:lnTo>
                    <a:pt x="12" y="410"/>
                  </a:lnTo>
                  <a:lnTo>
                    <a:pt x="12" y="412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9" y="417"/>
                  </a:lnTo>
                  <a:lnTo>
                    <a:pt x="9" y="417"/>
                  </a:lnTo>
                  <a:lnTo>
                    <a:pt x="9" y="419"/>
                  </a:lnTo>
                  <a:lnTo>
                    <a:pt x="9" y="419"/>
                  </a:lnTo>
                  <a:lnTo>
                    <a:pt x="9" y="420"/>
                  </a:lnTo>
                  <a:lnTo>
                    <a:pt x="9" y="420"/>
                  </a:lnTo>
                  <a:lnTo>
                    <a:pt x="8" y="421"/>
                  </a:lnTo>
                  <a:lnTo>
                    <a:pt x="8" y="424"/>
                  </a:lnTo>
                  <a:lnTo>
                    <a:pt x="8" y="425"/>
                  </a:lnTo>
                  <a:lnTo>
                    <a:pt x="6" y="425"/>
                  </a:lnTo>
                  <a:lnTo>
                    <a:pt x="6" y="427"/>
                  </a:lnTo>
                  <a:lnTo>
                    <a:pt x="5" y="429"/>
                  </a:lnTo>
                  <a:lnTo>
                    <a:pt x="5" y="431"/>
                  </a:lnTo>
                  <a:lnTo>
                    <a:pt x="5" y="433"/>
                  </a:lnTo>
                  <a:lnTo>
                    <a:pt x="4" y="436"/>
                  </a:lnTo>
                  <a:lnTo>
                    <a:pt x="4" y="438"/>
                  </a:lnTo>
                  <a:lnTo>
                    <a:pt x="4" y="438"/>
                  </a:lnTo>
                  <a:lnTo>
                    <a:pt x="4" y="441"/>
                  </a:lnTo>
                  <a:lnTo>
                    <a:pt x="2" y="442"/>
                  </a:lnTo>
                  <a:lnTo>
                    <a:pt x="2" y="444"/>
                  </a:lnTo>
                  <a:lnTo>
                    <a:pt x="2" y="446"/>
                  </a:lnTo>
                  <a:lnTo>
                    <a:pt x="1" y="446"/>
                  </a:lnTo>
                  <a:lnTo>
                    <a:pt x="1" y="445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0" y="449"/>
                  </a:lnTo>
                  <a:lnTo>
                    <a:pt x="0" y="451"/>
                  </a:lnTo>
                  <a:lnTo>
                    <a:pt x="1" y="454"/>
                  </a:lnTo>
                  <a:lnTo>
                    <a:pt x="2" y="457"/>
                  </a:lnTo>
                  <a:lnTo>
                    <a:pt x="2" y="459"/>
                  </a:lnTo>
                  <a:lnTo>
                    <a:pt x="1" y="461"/>
                  </a:lnTo>
                  <a:lnTo>
                    <a:pt x="1" y="462"/>
                  </a:lnTo>
                  <a:lnTo>
                    <a:pt x="1" y="463"/>
                  </a:lnTo>
                  <a:lnTo>
                    <a:pt x="1" y="465"/>
                  </a:lnTo>
                  <a:lnTo>
                    <a:pt x="2" y="462"/>
                  </a:lnTo>
                  <a:lnTo>
                    <a:pt x="1" y="467"/>
                  </a:lnTo>
                  <a:lnTo>
                    <a:pt x="1" y="467"/>
                  </a:lnTo>
                  <a:lnTo>
                    <a:pt x="1" y="470"/>
                  </a:lnTo>
                  <a:lnTo>
                    <a:pt x="1" y="472"/>
                  </a:lnTo>
                  <a:lnTo>
                    <a:pt x="1" y="475"/>
                  </a:lnTo>
                  <a:lnTo>
                    <a:pt x="1" y="476"/>
                  </a:lnTo>
                  <a:lnTo>
                    <a:pt x="1" y="478"/>
                  </a:lnTo>
                  <a:lnTo>
                    <a:pt x="1" y="479"/>
                  </a:lnTo>
                  <a:lnTo>
                    <a:pt x="1" y="480"/>
                  </a:lnTo>
                  <a:lnTo>
                    <a:pt x="1" y="482"/>
                  </a:lnTo>
                  <a:lnTo>
                    <a:pt x="2" y="483"/>
                  </a:lnTo>
                  <a:lnTo>
                    <a:pt x="1" y="483"/>
                  </a:lnTo>
                  <a:lnTo>
                    <a:pt x="2" y="486"/>
                  </a:lnTo>
                  <a:lnTo>
                    <a:pt x="2" y="489"/>
                  </a:lnTo>
                  <a:lnTo>
                    <a:pt x="4" y="493"/>
                  </a:lnTo>
                  <a:lnTo>
                    <a:pt x="4" y="497"/>
                  </a:lnTo>
                  <a:lnTo>
                    <a:pt x="4" y="501"/>
                  </a:lnTo>
                  <a:lnTo>
                    <a:pt x="4" y="503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4" y="508"/>
                  </a:lnTo>
                  <a:lnTo>
                    <a:pt x="4" y="508"/>
                  </a:lnTo>
                  <a:lnTo>
                    <a:pt x="2" y="506"/>
                  </a:lnTo>
                  <a:lnTo>
                    <a:pt x="4" y="510"/>
                  </a:lnTo>
                  <a:lnTo>
                    <a:pt x="4" y="513"/>
                  </a:lnTo>
                  <a:lnTo>
                    <a:pt x="4" y="516"/>
                  </a:lnTo>
                  <a:lnTo>
                    <a:pt x="5" y="518"/>
                  </a:lnTo>
                  <a:lnTo>
                    <a:pt x="4" y="518"/>
                  </a:lnTo>
                  <a:lnTo>
                    <a:pt x="4" y="520"/>
                  </a:lnTo>
                  <a:lnTo>
                    <a:pt x="5" y="521"/>
                  </a:lnTo>
                  <a:lnTo>
                    <a:pt x="5" y="522"/>
                  </a:lnTo>
                  <a:lnTo>
                    <a:pt x="5" y="523"/>
                  </a:lnTo>
                  <a:lnTo>
                    <a:pt x="4" y="525"/>
                  </a:lnTo>
                  <a:lnTo>
                    <a:pt x="5" y="527"/>
                  </a:lnTo>
                  <a:lnTo>
                    <a:pt x="6" y="527"/>
                  </a:lnTo>
                  <a:lnTo>
                    <a:pt x="6" y="527"/>
                  </a:lnTo>
                  <a:lnTo>
                    <a:pt x="6" y="527"/>
                  </a:lnTo>
                  <a:lnTo>
                    <a:pt x="6" y="529"/>
                  </a:lnTo>
                  <a:lnTo>
                    <a:pt x="6" y="527"/>
                  </a:lnTo>
                  <a:lnTo>
                    <a:pt x="8" y="527"/>
                  </a:lnTo>
                  <a:lnTo>
                    <a:pt x="8" y="529"/>
                  </a:lnTo>
                  <a:lnTo>
                    <a:pt x="8" y="525"/>
                  </a:lnTo>
                  <a:lnTo>
                    <a:pt x="8" y="522"/>
                  </a:lnTo>
                  <a:lnTo>
                    <a:pt x="9" y="522"/>
                  </a:lnTo>
                  <a:lnTo>
                    <a:pt x="9" y="521"/>
                  </a:lnTo>
                  <a:lnTo>
                    <a:pt x="9" y="521"/>
                  </a:lnTo>
                  <a:lnTo>
                    <a:pt x="10" y="520"/>
                  </a:lnTo>
                  <a:lnTo>
                    <a:pt x="9" y="520"/>
                  </a:lnTo>
                  <a:lnTo>
                    <a:pt x="9" y="521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9" y="520"/>
                  </a:lnTo>
                  <a:lnTo>
                    <a:pt x="10" y="520"/>
                  </a:lnTo>
                  <a:lnTo>
                    <a:pt x="10" y="518"/>
                  </a:lnTo>
                  <a:lnTo>
                    <a:pt x="10" y="518"/>
                  </a:lnTo>
                  <a:lnTo>
                    <a:pt x="10" y="520"/>
                  </a:lnTo>
                  <a:lnTo>
                    <a:pt x="10" y="518"/>
                  </a:lnTo>
                  <a:lnTo>
                    <a:pt x="10" y="517"/>
                  </a:lnTo>
                  <a:lnTo>
                    <a:pt x="9" y="517"/>
                  </a:lnTo>
                  <a:lnTo>
                    <a:pt x="10" y="514"/>
                  </a:lnTo>
                  <a:lnTo>
                    <a:pt x="10" y="513"/>
                  </a:lnTo>
                  <a:lnTo>
                    <a:pt x="10" y="513"/>
                  </a:lnTo>
                  <a:lnTo>
                    <a:pt x="12" y="513"/>
                  </a:lnTo>
                  <a:lnTo>
                    <a:pt x="12" y="513"/>
                  </a:lnTo>
                  <a:lnTo>
                    <a:pt x="13" y="512"/>
                  </a:lnTo>
                  <a:lnTo>
                    <a:pt x="12" y="510"/>
                  </a:lnTo>
                  <a:lnTo>
                    <a:pt x="12" y="510"/>
                  </a:lnTo>
                  <a:lnTo>
                    <a:pt x="12" y="509"/>
                  </a:lnTo>
                  <a:lnTo>
                    <a:pt x="13" y="508"/>
                  </a:lnTo>
                  <a:lnTo>
                    <a:pt x="13" y="506"/>
                  </a:lnTo>
                  <a:lnTo>
                    <a:pt x="12" y="506"/>
                  </a:lnTo>
                  <a:lnTo>
                    <a:pt x="12" y="506"/>
                  </a:lnTo>
                  <a:lnTo>
                    <a:pt x="12" y="505"/>
                  </a:lnTo>
                  <a:lnTo>
                    <a:pt x="13" y="504"/>
                  </a:lnTo>
                  <a:lnTo>
                    <a:pt x="13" y="503"/>
                  </a:lnTo>
                  <a:lnTo>
                    <a:pt x="13" y="501"/>
                  </a:lnTo>
                  <a:lnTo>
                    <a:pt x="14" y="500"/>
                  </a:lnTo>
                  <a:lnTo>
                    <a:pt x="14" y="500"/>
                  </a:lnTo>
                  <a:lnTo>
                    <a:pt x="14" y="499"/>
                  </a:lnTo>
                  <a:lnTo>
                    <a:pt x="15" y="499"/>
                  </a:lnTo>
                  <a:lnTo>
                    <a:pt x="14" y="497"/>
                  </a:lnTo>
                  <a:lnTo>
                    <a:pt x="15" y="497"/>
                  </a:lnTo>
                  <a:lnTo>
                    <a:pt x="15" y="497"/>
                  </a:lnTo>
                  <a:lnTo>
                    <a:pt x="17" y="497"/>
                  </a:lnTo>
                  <a:lnTo>
                    <a:pt x="17" y="496"/>
                  </a:lnTo>
                  <a:lnTo>
                    <a:pt x="17" y="496"/>
                  </a:lnTo>
                  <a:lnTo>
                    <a:pt x="17" y="495"/>
                  </a:lnTo>
                  <a:lnTo>
                    <a:pt x="18" y="495"/>
                  </a:lnTo>
                  <a:lnTo>
                    <a:pt x="18" y="493"/>
                  </a:lnTo>
                  <a:lnTo>
                    <a:pt x="19" y="493"/>
                  </a:lnTo>
                  <a:lnTo>
                    <a:pt x="18" y="491"/>
                  </a:lnTo>
                  <a:lnTo>
                    <a:pt x="19" y="492"/>
                  </a:lnTo>
                  <a:lnTo>
                    <a:pt x="19" y="492"/>
                  </a:lnTo>
                  <a:lnTo>
                    <a:pt x="21" y="492"/>
                  </a:lnTo>
                  <a:lnTo>
                    <a:pt x="21" y="492"/>
                  </a:lnTo>
                  <a:lnTo>
                    <a:pt x="21" y="491"/>
                  </a:lnTo>
                  <a:lnTo>
                    <a:pt x="21" y="492"/>
                  </a:lnTo>
                  <a:lnTo>
                    <a:pt x="22" y="491"/>
                  </a:lnTo>
                  <a:lnTo>
                    <a:pt x="21" y="491"/>
                  </a:lnTo>
                  <a:lnTo>
                    <a:pt x="21" y="491"/>
                  </a:lnTo>
                  <a:lnTo>
                    <a:pt x="19" y="489"/>
                  </a:lnTo>
                  <a:lnTo>
                    <a:pt x="19" y="489"/>
                  </a:lnTo>
                  <a:lnTo>
                    <a:pt x="21" y="489"/>
                  </a:lnTo>
                  <a:lnTo>
                    <a:pt x="21" y="488"/>
                  </a:lnTo>
                  <a:lnTo>
                    <a:pt x="21" y="488"/>
                  </a:lnTo>
                  <a:lnTo>
                    <a:pt x="19" y="487"/>
                  </a:lnTo>
                  <a:lnTo>
                    <a:pt x="19" y="486"/>
                  </a:lnTo>
                  <a:lnTo>
                    <a:pt x="21" y="486"/>
                  </a:lnTo>
                  <a:lnTo>
                    <a:pt x="21" y="487"/>
                  </a:lnTo>
                  <a:lnTo>
                    <a:pt x="22" y="486"/>
                  </a:lnTo>
                  <a:lnTo>
                    <a:pt x="22" y="486"/>
                  </a:lnTo>
                  <a:lnTo>
                    <a:pt x="23" y="486"/>
                  </a:lnTo>
                  <a:lnTo>
                    <a:pt x="23" y="486"/>
                  </a:lnTo>
                  <a:lnTo>
                    <a:pt x="22" y="484"/>
                  </a:lnTo>
                  <a:lnTo>
                    <a:pt x="25" y="483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6" y="480"/>
                  </a:lnTo>
                  <a:lnTo>
                    <a:pt x="25" y="480"/>
                  </a:lnTo>
                  <a:lnTo>
                    <a:pt x="25" y="480"/>
                  </a:lnTo>
                  <a:lnTo>
                    <a:pt x="25" y="479"/>
                  </a:lnTo>
                  <a:lnTo>
                    <a:pt x="26" y="479"/>
                  </a:lnTo>
                  <a:lnTo>
                    <a:pt x="27" y="479"/>
                  </a:lnTo>
                  <a:lnTo>
                    <a:pt x="26" y="479"/>
                  </a:lnTo>
                  <a:lnTo>
                    <a:pt x="27" y="478"/>
                  </a:lnTo>
                  <a:lnTo>
                    <a:pt x="27" y="478"/>
                  </a:lnTo>
                  <a:lnTo>
                    <a:pt x="29" y="476"/>
                  </a:lnTo>
                  <a:lnTo>
                    <a:pt x="29" y="476"/>
                  </a:lnTo>
                  <a:lnTo>
                    <a:pt x="27" y="476"/>
                  </a:lnTo>
                  <a:lnTo>
                    <a:pt x="27" y="476"/>
                  </a:lnTo>
                  <a:lnTo>
                    <a:pt x="27" y="475"/>
                  </a:lnTo>
                  <a:lnTo>
                    <a:pt x="29" y="474"/>
                  </a:lnTo>
                  <a:lnTo>
                    <a:pt x="29" y="474"/>
                  </a:lnTo>
                  <a:lnTo>
                    <a:pt x="30" y="474"/>
                  </a:lnTo>
                  <a:lnTo>
                    <a:pt x="30" y="474"/>
                  </a:lnTo>
                  <a:lnTo>
                    <a:pt x="30" y="475"/>
                  </a:lnTo>
                  <a:lnTo>
                    <a:pt x="30" y="475"/>
                  </a:lnTo>
                  <a:lnTo>
                    <a:pt x="31" y="474"/>
                  </a:lnTo>
                  <a:lnTo>
                    <a:pt x="31" y="474"/>
                  </a:lnTo>
                  <a:lnTo>
                    <a:pt x="31" y="474"/>
                  </a:lnTo>
                  <a:lnTo>
                    <a:pt x="31" y="472"/>
                  </a:lnTo>
                  <a:lnTo>
                    <a:pt x="31" y="471"/>
                  </a:lnTo>
                  <a:lnTo>
                    <a:pt x="32" y="471"/>
                  </a:lnTo>
                  <a:lnTo>
                    <a:pt x="34" y="470"/>
                  </a:lnTo>
                  <a:lnTo>
                    <a:pt x="34" y="468"/>
                  </a:lnTo>
                  <a:lnTo>
                    <a:pt x="34" y="467"/>
                  </a:lnTo>
                  <a:lnTo>
                    <a:pt x="35" y="466"/>
                  </a:lnTo>
                  <a:lnTo>
                    <a:pt x="35" y="467"/>
                  </a:lnTo>
                  <a:lnTo>
                    <a:pt x="36" y="467"/>
                  </a:lnTo>
                  <a:lnTo>
                    <a:pt x="36" y="467"/>
                  </a:lnTo>
                  <a:lnTo>
                    <a:pt x="38" y="466"/>
                  </a:lnTo>
                  <a:lnTo>
                    <a:pt x="36" y="466"/>
                  </a:lnTo>
                  <a:lnTo>
                    <a:pt x="36" y="465"/>
                  </a:lnTo>
                  <a:lnTo>
                    <a:pt x="39" y="466"/>
                  </a:lnTo>
                  <a:lnTo>
                    <a:pt x="39" y="465"/>
                  </a:lnTo>
                  <a:lnTo>
                    <a:pt x="39" y="465"/>
                  </a:lnTo>
                  <a:lnTo>
                    <a:pt x="40" y="465"/>
                  </a:lnTo>
                  <a:lnTo>
                    <a:pt x="40" y="465"/>
                  </a:lnTo>
                  <a:lnTo>
                    <a:pt x="40" y="463"/>
                  </a:lnTo>
                  <a:lnTo>
                    <a:pt x="42" y="463"/>
                  </a:lnTo>
                  <a:lnTo>
                    <a:pt x="42" y="462"/>
                  </a:lnTo>
                  <a:lnTo>
                    <a:pt x="43" y="462"/>
                  </a:lnTo>
                  <a:lnTo>
                    <a:pt x="43" y="461"/>
                  </a:lnTo>
                  <a:lnTo>
                    <a:pt x="44" y="461"/>
                  </a:lnTo>
                  <a:lnTo>
                    <a:pt x="44" y="461"/>
                  </a:lnTo>
                  <a:lnTo>
                    <a:pt x="46" y="459"/>
                  </a:lnTo>
                  <a:lnTo>
                    <a:pt x="47" y="459"/>
                  </a:lnTo>
                  <a:lnTo>
                    <a:pt x="47" y="459"/>
                  </a:lnTo>
                  <a:lnTo>
                    <a:pt x="47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9" y="461"/>
                  </a:lnTo>
                  <a:lnTo>
                    <a:pt x="49" y="459"/>
                  </a:lnTo>
                  <a:lnTo>
                    <a:pt x="48" y="458"/>
                  </a:lnTo>
                  <a:lnTo>
                    <a:pt x="48" y="457"/>
                  </a:lnTo>
                  <a:lnTo>
                    <a:pt x="49" y="455"/>
                  </a:lnTo>
                  <a:lnTo>
                    <a:pt x="49" y="454"/>
                  </a:lnTo>
                  <a:lnTo>
                    <a:pt x="49" y="454"/>
                  </a:lnTo>
                  <a:lnTo>
                    <a:pt x="51" y="454"/>
                  </a:lnTo>
                  <a:lnTo>
                    <a:pt x="51" y="454"/>
                  </a:lnTo>
                  <a:lnTo>
                    <a:pt x="51" y="453"/>
                  </a:lnTo>
                  <a:lnTo>
                    <a:pt x="51" y="454"/>
                  </a:lnTo>
                  <a:lnTo>
                    <a:pt x="52" y="451"/>
                  </a:lnTo>
                  <a:lnTo>
                    <a:pt x="52" y="453"/>
                  </a:lnTo>
                  <a:lnTo>
                    <a:pt x="53" y="451"/>
                  </a:lnTo>
                  <a:lnTo>
                    <a:pt x="55" y="451"/>
                  </a:lnTo>
                  <a:lnTo>
                    <a:pt x="55" y="450"/>
                  </a:lnTo>
                  <a:lnTo>
                    <a:pt x="55" y="450"/>
                  </a:lnTo>
                  <a:lnTo>
                    <a:pt x="56" y="449"/>
                  </a:lnTo>
                  <a:lnTo>
                    <a:pt x="56" y="449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57" y="446"/>
                  </a:lnTo>
                  <a:lnTo>
                    <a:pt x="59" y="445"/>
                  </a:lnTo>
                  <a:lnTo>
                    <a:pt x="60" y="444"/>
                  </a:lnTo>
                  <a:lnTo>
                    <a:pt x="63" y="442"/>
                  </a:lnTo>
                  <a:lnTo>
                    <a:pt x="63" y="442"/>
                  </a:lnTo>
                  <a:lnTo>
                    <a:pt x="64" y="441"/>
                  </a:lnTo>
                  <a:lnTo>
                    <a:pt x="65" y="441"/>
                  </a:lnTo>
                  <a:lnTo>
                    <a:pt x="65" y="441"/>
                  </a:lnTo>
                  <a:lnTo>
                    <a:pt x="65" y="442"/>
                  </a:lnTo>
                  <a:lnTo>
                    <a:pt x="65" y="441"/>
                  </a:lnTo>
                  <a:lnTo>
                    <a:pt x="67" y="441"/>
                  </a:lnTo>
                  <a:lnTo>
                    <a:pt x="68" y="440"/>
                  </a:lnTo>
                  <a:lnTo>
                    <a:pt x="69" y="440"/>
                  </a:lnTo>
                  <a:lnTo>
                    <a:pt x="69" y="440"/>
                  </a:lnTo>
                  <a:lnTo>
                    <a:pt x="69" y="440"/>
                  </a:lnTo>
                  <a:lnTo>
                    <a:pt x="70" y="438"/>
                  </a:lnTo>
                  <a:lnTo>
                    <a:pt x="72" y="438"/>
                  </a:lnTo>
                  <a:lnTo>
                    <a:pt x="72" y="438"/>
                  </a:lnTo>
                  <a:lnTo>
                    <a:pt x="73" y="437"/>
                  </a:lnTo>
                  <a:lnTo>
                    <a:pt x="74" y="436"/>
                  </a:lnTo>
                  <a:lnTo>
                    <a:pt x="77" y="436"/>
                  </a:lnTo>
                  <a:lnTo>
                    <a:pt x="77" y="436"/>
                  </a:lnTo>
                  <a:lnTo>
                    <a:pt x="81" y="438"/>
                  </a:lnTo>
                  <a:lnTo>
                    <a:pt x="84" y="440"/>
                  </a:lnTo>
                  <a:lnTo>
                    <a:pt x="85" y="441"/>
                  </a:lnTo>
                  <a:lnTo>
                    <a:pt x="86" y="444"/>
                  </a:lnTo>
                  <a:lnTo>
                    <a:pt x="89" y="444"/>
                  </a:lnTo>
                  <a:lnTo>
                    <a:pt x="91" y="445"/>
                  </a:lnTo>
                  <a:lnTo>
                    <a:pt x="93" y="446"/>
                  </a:lnTo>
                  <a:lnTo>
                    <a:pt x="95" y="449"/>
                  </a:lnTo>
                  <a:lnTo>
                    <a:pt x="95" y="448"/>
                  </a:lnTo>
                  <a:lnTo>
                    <a:pt x="97" y="449"/>
                  </a:lnTo>
                  <a:lnTo>
                    <a:pt x="98" y="449"/>
                  </a:lnTo>
                  <a:lnTo>
                    <a:pt x="99" y="449"/>
                  </a:lnTo>
                  <a:lnTo>
                    <a:pt x="99" y="449"/>
                  </a:lnTo>
                  <a:lnTo>
                    <a:pt x="99" y="448"/>
                  </a:lnTo>
                  <a:lnTo>
                    <a:pt x="101" y="448"/>
                  </a:lnTo>
                  <a:lnTo>
                    <a:pt x="102" y="449"/>
                  </a:lnTo>
                  <a:lnTo>
                    <a:pt x="102" y="449"/>
                  </a:lnTo>
                  <a:lnTo>
                    <a:pt x="103" y="449"/>
                  </a:lnTo>
                  <a:lnTo>
                    <a:pt x="103" y="450"/>
                  </a:lnTo>
                  <a:lnTo>
                    <a:pt x="103" y="450"/>
                  </a:lnTo>
                  <a:lnTo>
                    <a:pt x="102" y="450"/>
                  </a:lnTo>
                  <a:lnTo>
                    <a:pt x="102" y="450"/>
                  </a:lnTo>
                  <a:lnTo>
                    <a:pt x="103" y="450"/>
                  </a:lnTo>
                  <a:lnTo>
                    <a:pt x="103" y="450"/>
                  </a:lnTo>
                  <a:lnTo>
                    <a:pt x="104" y="450"/>
                  </a:lnTo>
                  <a:lnTo>
                    <a:pt x="103" y="451"/>
                  </a:lnTo>
                  <a:lnTo>
                    <a:pt x="104" y="451"/>
                  </a:lnTo>
                  <a:lnTo>
                    <a:pt x="104" y="451"/>
                  </a:lnTo>
                  <a:lnTo>
                    <a:pt x="104" y="451"/>
                  </a:lnTo>
                  <a:lnTo>
                    <a:pt x="106" y="451"/>
                  </a:lnTo>
                  <a:lnTo>
                    <a:pt x="104" y="451"/>
                  </a:lnTo>
                  <a:lnTo>
                    <a:pt x="107" y="451"/>
                  </a:lnTo>
                  <a:lnTo>
                    <a:pt x="108" y="451"/>
                  </a:lnTo>
                  <a:lnTo>
                    <a:pt x="108" y="453"/>
                  </a:lnTo>
                  <a:lnTo>
                    <a:pt x="110" y="453"/>
                  </a:lnTo>
                  <a:lnTo>
                    <a:pt x="110" y="454"/>
                  </a:lnTo>
                  <a:lnTo>
                    <a:pt x="108" y="455"/>
                  </a:lnTo>
                  <a:lnTo>
                    <a:pt x="110" y="455"/>
                  </a:lnTo>
                  <a:lnTo>
                    <a:pt x="110" y="454"/>
                  </a:lnTo>
                  <a:lnTo>
                    <a:pt x="110" y="454"/>
                  </a:lnTo>
                  <a:lnTo>
                    <a:pt x="111" y="454"/>
                  </a:lnTo>
                  <a:lnTo>
                    <a:pt x="112" y="455"/>
                  </a:lnTo>
                  <a:lnTo>
                    <a:pt x="114" y="455"/>
                  </a:lnTo>
                  <a:lnTo>
                    <a:pt x="116" y="457"/>
                  </a:lnTo>
                  <a:lnTo>
                    <a:pt x="118" y="458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15" y="458"/>
                  </a:lnTo>
                  <a:lnTo>
                    <a:pt x="118" y="458"/>
                  </a:lnTo>
                  <a:lnTo>
                    <a:pt x="116" y="458"/>
                  </a:lnTo>
                  <a:lnTo>
                    <a:pt x="115" y="459"/>
                  </a:lnTo>
                  <a:lnTo>
                    <a:pt x="119" y="459"/>
                  </a:lnTo>
                  <a:lnTo>
                    <a:pt x="123" y="461"/>
                  </a:lnTo>
                  <a:lnTo>
                    <a:pt x="123" y="462"/>
                  </a:lnTo>
                  <a:lnTo>
                    <a:pt x="124" y="462"/>
                  </a:lnTo>
                  <a:lnTo>
                    <a:pt x="125" y="462"/>
                  </a:lnTo>
                  <a:lnTo>
                    <a:pt x="125" y="463"/>
                  </a:lnTo>
                  <a:lnTo>
                    <a:pt x="125" y="462"/>
                  </a:lnTo>
                  <a:lnTo>
                    <a:pt x="125" y="462"/>
                  </a:lnTo>
                  <a:lnTo>
                    <a:pt x="127" y="462"/>
                  </a:lnTo>
                  <a:lnTo>
                    <a:pt x="127" y="462"/>
                  </a:lnTo>
                  <a:lnTo>
                    <a:pt x="127" y="462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3"/>
                  </a:lnTo>
                  <a:lnTo>
                    <a:pt x="127" y="465"/>
                  </a:lnTo>
                  <a:lnTo>
                    <a:pt x="128" y="465"/>
                  </a:lnTo>
                  <a:lnTo>
                    <a:pt x="129" y="463"/>
                  </a:lnTo>
                  <a:lnTo>
                    <a:pt x="131" y="463"/>
                  </a:lnTo>
                  <a:lnTo>
                    <a:pt x="132" y="465"/>
                  </a:lnTo>
                  <a:lnTo>
                    <a:pt x="133" y="465"/>
                  </a:lnTo>
                  <a:lnTo>
                    <a:pt x="135" y="465"/>
                  </a:lnTo>
                  <a:lnTo>
                    <a:pt x="135" y="466"/>
                  </a:lnTo>
                  <a:lnTo>
                    <a:pt x="135" y="466"/>
                  </a:lnTo>
                  <a:lnTo>
                    <a:pt x="135" y="467"/>
                  </a:lnTo>
                  <a:lnTo>
                    <a:pt x="136" y="467"/>
                  </a:lnTo>
                  <a:lnTo>
                    <a:pt x="137" y="466"/>
                  </a:lnTo>
                  <a:lnTo>
                    <a:pt x="139" y="466"/>
                  </a:lnTo>
                  <a:lnTo>
                    <a:pt x="140" y="467"/>
                  </a:lnTo>
                  <a:lnTo>
                    <a:pt x="141" y="468"/>
                  </a:lnTo>
                  <a:lnTo>
                    <a:pt x="142" y="468"/>
                  </a:lnTo>
                  <a:lnTo>
                    <a:pt x="142" y="467"/>
                  </a:lnTo>
                  <a:lnTo>
                    <a:pt x="144" y="467"/>
                  </a:lnTo>
                  <a:lnTo>
                    <a:pt x="144" y="467"/>
                  </a:lnTo>
                  <a:lnTo>
                    <a:pt x="146" y="468"/>
                  </a:lnTo>
                  <a:lnTo>
                    <a:pt x="148" y="468"/>
                  </a:lnTo>
                  <a:lnTo>
                    <a:pt x="149" y="468"/>
                  </a:lnTo>
                  <a:lnTo>
                    <a:pt x="152" y="470"/>
                  </a:lnTo>
                  <a:lnTo>
                    <a:pt x="152" y="470"/>
                  </a:lnTo>
                  <a:lnTo>
                    <a:pt x="153" y="471"/>
                  </a:lnTo>
                  <a:lnTo>
                    <a:pt x="154" y="471"/>
                  </a:lnTo>
                  <a:lnTo>
                    <a:pt x="156" y="471"/>
                  </a:lnTo>
                  <a:lnTo>
                    <a:pt x="154" y="471"/>
                  </a:lnTo>
                  <a:lnTo>
                    <a:pt x="156" y="472"/>
                  </a:lnTo>
                  <a:lnTo>
                    <a:pt x="154" y="472"/>
                  </a:lnTo>
                  <a:lnTo>
                    <a:pt x="156" y="472"/>
                  </a:lnTo>
                  <a:lnTo>
                    <a:pt x="158" y="472"/>
                  </a:lnTo>
                  <a:lnTo>
                    <a:pt x="158" y="474"/>
                  </a:lnTo>
                  <a:lnTo>
                    <a:pt x="158" y="474"/>
                  </a:lnTo>
                  <a:lnTo>
                    <a:pt x="159" y="475"/>
                  </a:lnTo>
                  <a:lnTo>
                    <a:pt x="161" y="475"/>
                  </a:lnTo>
                  <a:lnTo>
                    <a:pt x="161" y="476"/>
                  </a:lnTo>
                  <a:lnTo>
                    <a:pt x="163" y="475"/>
                  </a:lnTo>
                  <a:lnTo>
                    <a:pt x="162" y="475"/>
                  </a:lnTo>
                  <a:lnTo>
                    <a:pt x="163" y="476"/>
                  </a:lnTo>
                  <a:lnTo>
                    <a:pt x="163" y="476"/>
                  </a:lnTo>
                  <a:lnTo>
                    <a:pt x="163" y="478"/>
                  </a:lnTo>
                  <a:lnTo>
                    <a:pt x="165" y="476"/>
                  </a:lnTo>
                  <a:lnTo>
                    <a:pt x="163" y="478"/>
                  </a:lnTo>
                  <a:lnTo>
                    <a:pt x="165" y="478"/>
                  </a:lnTo>
                  <a:lnTo>
                    <a:pt x="165" y="476"/>
                  </a:lnTo>
                  <a:lnTo>
                    <a:pt x="165" y="476"/>
                  </a:lnTo>
                  <a:lnTo>
                    <a:pt x="166" y="476"/>
                  </a:lnTo>
                  <a:lnTo>
                    <a:pt x="166" y="476"/>
                  </a:lnTo>
                  <a:lnTo>
                    <a:pt x="166" y="476"/>
                  </a:lnTo>
                  <a:lnTo>
                    <a:pt x="167" y="478"/>
                  </a:lnTo>
                  <a:lnTo>
                    <a:pt x="169" y="476"/>
                  </a:lnTo>
                  <a:lnTo>
                    <a:pt x="169" y="475"/>
                  </a:lnTo>
                  <a:lnTo>
                    <a:pt x="169" y="476"/>
                  </a:lnTo>
                  <a:lnTo>
                    <a:pt x="170" y="476"/>
                  </a:lnTo>
                  <a:lnTo>
                    <a:pt x="170" y="476"/>
                  </a:lnTo>
                  <a:lnTo>
                    <a:pt x="170" y="478"/>
                  </a:lnTo>
                  <a:lnTo>
                    <a:pt x="170" y="478"/>
                  </a:lnTo>
                  <a:lnTo>
                    <a:pt x="171" y="478"/>
                  </a:lnTo>
                  <a:lnTo>
                    <a:pt x="171" y="479"/>
                  </a:lnTo>
                  <a:lnTo>
                    <a:pt x="171" y="479"/>
                  </a:lnTo>
                  <a:lnTo>
                    <a:pt x="173" y="478"/>
                  </a:lnTo>
                  <a:lnTo>
                    <a:pt x="175" y="480"/>
                  </a:lnTo>
                  <a:lnTo>
                    <a:pt x="178" y="482"/>
                  </a:lnTo>
                  <a:lnTo>
                    <a:pt x="178" y="482"/>
                  </a:lnTo>
                  <a:lnTo>
                    <a:pt x="178" y="482"/>
                  </a:lnTo>
                  <a:lnTo>
                    <a:pt x="178" y="480"/>
                  </a:lnTo>
                  <a:lnTo>
                    <a:pt x="178" y="480"/>
                  </a:lnTo>
                  <a:lnTo>
                    <a:pt x="179" y="480"/>
                  </a:lnTo>
                  <a:lnTo>
                    <a:pt x="180" y="480"/>
                  </a:lnTo>
                  <a:lnTo>
                    <a:pt x="180" y="482"/>
                  </a:lnTo>
                  <a:lnTo>
                    <a:pt x="180" y="482"/>
                  </a:lnTo>
                  <a:lnTo>
                    <a:pt x="180" y="480"/>
                  </a:lnTo>
                  <a:lnTo>
                    <a:pt x="183" y="482"/>
                  </a:lnTo>
                  <a:lnTo>
                    <a:pt x="183" y="483"/>
                  </a:lnTo>
                  <a:lnTo>
                    <a:pt x="184" y="483"/>
                  </a:lnTo>
                  <a:lnTo>
                    <a:pt x="184" y="483"/>
                  </a:lnTo>
                  <a:lnTo>
                    <a:pt x="183" y="482"/>
                  </a:lnTo>
                  <a:lnTo>
                    <a:pt x="184" y="483"/>
                  </a:lnTo>
                  <a:lnTo>
                    <a:pt x="187" y="482"/>
                  </a:lnTo>
                  <a:lnTo>
                    <a:pt x="188" y="482"/>
                  </a:lnTo>
                  <a:lnTo>
                    <a:pt x="188" y="483"/>
                  </a:lnTo>
                  <a:lnTo>
                    <a:pt x="188" y="484"/>
                  </a:lnTo>
                  <a:lnTo>
                    <a:pt x="188" y="484"/>
                  </a:lnTo>
                  <a:lnTo>
                    <a:pt x="188" y="484"/>
                  </a:lnTo>
                  <a:lnTo>
                    <a:pt x="187" y="484"/>
                  </a:lnTo>
                  <a:lnTo>
                    <a:pt x="187" y="484"/>
                  </a:lnTo>
                  <a:lnTo>
                    <a:pt x="188" y="486"/>
                  </a:lnTo>
                  <a:lnTo>
                    <a:pt x="188" y="486"/>
                  </a:lnTo>
                  <a:lnTo>
                    <a:pt x="190" y="486"/>
                  </a:lnTo>
                  <a:lnTo>
                    <a:pt x="191" y="486"/>
                  </a:lnTo>
                  <a:lnTo>
                    <a:pt x="192" y="484"/>
                  </a:lnTo>
                  <a:lnTo>
                    <a:pt x="193" y="486"/>
                  </a:lnTo>
                  <a:lnTo>
                    <a:pt x="196" y="487"/>
                  </a:lnTo>
                  <a:lnTo>
                    <a:pt x="199" y="487"/>
                  </a:lnTo>
                  <a:lnTo>
                    <a:pt x="200" y="487"/>
                  </a:lnTo>
                  <a:lnTo>
                    <a:pt x="200" y="488"/>
                  </a:lnTo>
                  <a:lnTo>
                    <a:pt x="200" y="488"/>
                  </a:lnTo>
                  <a:lnTo>
                    <a:pt x="200" y="489"/>
                  </a:lnTo>
                  <a:lnTo>
                    <a:pt x="201" y="489"/>
                  </a:lnTo>
                  <a:lnTo>
                    <a:pt x="201" y="488"/>
                  </a:lnTo>
                  <a:lnTo>
                    <a:pt x="203" y="488"/>
                  </a:lnTo>
                  <a:lnTo>
                    <a:pt x="203" y="489"/>
                  </a:lnTo>
                  <a:lnTo>
                    <a:pt x="204" y="489"/>
                  </a:lnTo>
                  <a:lnTo>
                    <a:pt x="204" y="491"/>
                  </a:lnTo>
                  <a:lnTo>
                    <a:pt x="204" y="491"/>
                  </a:lnTo>
                  <a:lnTo>
                    <a:pt x="205" y="492"/>
                  </a:lnTo>
                  <a:lnTo>
                    <a:pt x="205" y="492"/>
                  </a:lnTo>
                  <a:lnTo>
                    <a:pt x="207" y="492"/>
                  </a:lnTo>
                  <a:lnTo>
                    <a:pt x="208" y="492"/>
                  </a:lnTo>
                  <a:lnTo>
                    <a:pt x="209" y="493"/>
                  </a:lnTo>
                  <a:lnTo>
                    <a:pt x="212" y="493"/>
                  </a:lnTo>
                  <a:lnTo>
                    <a:pt x="211" y="493"/>
                  </a:lnTo>
                  <a:lnTo>
                    <a:pt x="212" y="495"/>
                  </a:lnTo>
                  <a:lnTo>
                    <a:pt x="213" y="495"/>
                  </a:lnTo>
                  <a:lnTo>
                    <a:pt x="214" y="495"/>
                  </a:lnTo>
                  <a:lnTo>
                    <a:pt x="214" y="496"/>
                  </a:lnTo>
                  <a:lnTo>
                    <a:pt x="214" y="496"/>
                  </a:lnTo>
                  <a:lnTo>
                    <a:pt x="214" y="497"/>
                  </a:lnTo>
                  <a:lnTo>
                    <a:pt x="214" y="497"/>
                  </a:lnTo>
                  <a:lnTo>
                    <a:pt x="214" y="497"/>
                  </a:lnTo>
                  <a:lnTo>
                    <a:pt x="214" y="499"/>
                  </a:lnTo>
                  <a:lnTo>
                    <a:pt x="214" y="499"/>
                  </a:lnTo>
                  <a:lnTo>
                    <a:pt x="216" y="499"/>
                  </a:lnTo>
                  <a:lnTo>
                    <a:pt x="217" y="497"/>
                  </a:lnTo>
                  <a:lnTo>
                    <a:pt x="218" y="497"/>
                  </a:lnTo>
                  <a:lnTo>
                    <a:pt x="220" y="496"/>
                  </a:lnTo>
                  <a:lnTo>
                    <a:pt x="221" y="496"/>
                  </a:lnTo>
                  <a:lnTo>
                    <a:pt x="222" y="496"/>
                  </a:lnTo>
                  <a:lnTo>
                    <a:pt x="224" y="497"/>
                  </a:lnTo>
                  <a:lnTo>
                    <a:pt x="224" y="497"/>
                  </a:lnTo>
                  <a:lnTo>
                    <a:pt x="225" y="497"/>
                  </a:lnTo>
                  <a:lnTo>
                    <a:pt x="224" y="496"/>
                  </a:lnTo>
                  <a:lnTo>
                    <a:pt x="226" y="497"/>
                  </a:lnTo>
                  <a:lnTo>
                    <a:pt x="226" y="497"/>
                  </a:lnTo>
                  <a:lnTo>
                    <a:pt x="228" y="497"/>
                  </a:lnTo>
                  <a:lnTo>
                    <a:pt x="229" y="499"/>
                  </a:lnTo>
                  <a:lnTo>
                    <a:pt x="231" y="499"/>
                  </a:lnTo>
                  <a:lnTo>
                    <a:pt x="231" y="499"/>
                  </a:lnTo>
                  <a:lnTo>
                    <a:pt x="233" y="499"/>
                  </a:lnTo>
                  <a:lnTo>
                    <a:pt x="233" y="499"/>
                  </a:lnTo>
                  <a:lnTo>
                    <a:pt x="234" y="499"/>
                  </a:lnTo>
                  <a:lnTo>
                    <a:pt x="234" y="499"/>
                  </a:lnTo>
                  <a:lnTo>
                    <a:pt x="237" y="499"/>
                  </a:lnTo>
                  <a:lnTo>
                    <a:pt x="239" y="499"/>
                  </a:lnTo>
                  <a:lnTo>
                    <a:pt x="242" y="499"/>
                  </a:lnTo>
                  <a:lnTo>
                    <a:pt x="245" y="500"/>
                  </a:lnTo>
                  <a:lnTo>
                    <a:pt x="245" y="500"/>
                  </a:lnTo>
                  <a:lnTo>
                    <a:pt x="246" y="500"/>
                  </a:lnTo>
                  <a:lnTo>
                    <a:pt x="247" y="500"/>
                  </a:lnTo>
                  <a:lnTo>
                    <a:pt x="247" y="501"/>
                  </a:lnTo>
                  <a:lnTo>
                    <a:pt x="247" y="501"/>
                  </a:lnTo>
                  <a:lnTo>
                    <a:pt x="248" y="501"/>
                  </a:lnTo>
                  <a:lnTo>
                    <a:pt x="250" y="501"/>
                  </a:lnTo>
                  <a:lnTo>
                    <a:pt x="251" y="503"/>
                  </a:lnTo>
                  <a:lnTo>
                    <a:pt x="252" y="503"/>
                  </a:lnTo>
                  <a:lnTo>
                    <a:pt x="252" y="503"/>
                  </a:lnTo>
                  <a:lnTo>
                    <a:pt x="254" y="503"/>
                  </a:lnTo>
                  <a:lnTo>
                    <a:pt x="255" y="503"/>
                  </a:lnTo>
                  <a:lnTo>
                    <a:pt x="256" y="503"/>
                  </a:lnTo>
                  <a:lnTo>
                    <a:pt x="256" y="504"/>
                  </a:lnTo>
                  <a:lnTo>
                    <a:pt x="259" y="504"/>
                  </a:lnTo>
                  <a:lnTo>
                    <a:pt x="262" y="504"/>
                  </a:lnTo>
                  <a:lnTo>
                    <a:pt x="264" y="505"/>
                  </a:lnTo>
                  <a:lnTo>
                    <a:pt x="263" y="505"/>
                  </a:lnTo>
                  <a:lnTo>
                    <a:pt x="265" y="508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6"/>
                  </a:lnTo>
                  <a:lnTo>
                    <a:pt x="267" y="505"/>
                  </a:lnTo>
                  <a:lnTo>
                    <a:pt x="268" y="505"/>
                  </a:lnTo>
                  <a:lnTo>
                    <a:pt x="268" y="505"/>
                  </a:lnTo>
                  <a:lnTo>
                    <a:pt x="268" y="505"/>
                  </a:lnTo>
                  <a:lnTo>
                    <a:pt x="269" y="505"/>
                  </a:lnTo>
                  <a:lnTo>
                    <a:pt x="269" y="504"/>
                  </a:lnTo>
                  <a:lnTo>
                    <a:pt x="271" y="504"/>
                  </a:lnTo>
                  <a:lnTo>
                    <a:pt x="271" y="503"/>
                  </a:lnTo>
                  <a:lnTo>
                    <a:pt x="271" y="501"/>
                  </a:lnTo>
                  <a:lnTo>
                    <a:pt x="271" y="500"/>
                  </a:lnTo>
                  <a:lnTo>
                    <a:pt x="272" y="500"/>
                  </a:lnTo>
                  <a:lnTo>
                    <a:pt x="273" y="500"/>
                  </a:lnTo>
                  <a:lnTo>
                    <a:pt x="280" y="491"/>
                  </a:lnTo>
                  <a:lnTo>
                    <a:pt x="285" y="479"/>
                  </a:lnTo>
                  <a:lnTo>
                    <a:pt x="290" y="467"/>
                  </a:lnTo>
                  <a:lnTo>
                    <a:pt x="294" y="455"/>
                  </a:lnTo>
                  <a:lnTo>
                    <a:pt x="297" y="453"/>
                  </a:lnTo>
                  <a:lnTo>
                    <a:pt x="300" y="450"/>
                  </a:lnTo>
                  <a:lnTo>
                    <a:pt x="301" y="446"/>
                  </a:lnTo>
                  <a:lnTo>
                    <a:pt x="300" y="446"/>
                  </a:lnTo>
                  <a:lnTo>
                    <a:pt x="301" y="445"/>
                  </a:lnTo>
                  <a:lnTo>
                    <a:pt x="301" y="445"/>
                  </a:lnTo>
                  <a:lnTo>
                    <a:pt x="302" y="444"/>
                  </a:lnTo>
                  <a:lnTo>
                    <a:pt x="302" y="442"/>
                  </a:lnTo>
                  <a:lnTo>
                    <a:pt x="301" y="444"/>
                  </a:lnTo>
                  <a:lnTo>
                    <a:pt x="302" y="438"/>
                  </a:lnTo>
                  <a:lnTo>
                    <a:pt x="302" y="438"/>
                  </a:lnTo>
                  <a:lnTo>
                    <a:pt x="302" y="437"/>
                  </a:lnTo>
                  <a:lnTo>
                    <a:pt x="302" y="436"/>
                  </a:lnTo>
                  <a:lnTo>
                    <a:pt x="302" y="434"/>
                  </a:lnTo>
                  <a:lnTo>
                    <a:pt x="302" y="434"/>
                  </a:lnTo>
                  <a:lnTo>
                    <a:pt x="303" y="434"/>
                  </a:lnTo>
                  <a:lnTo>
                    <a:pt x="303" y="432"/>
                  </a:lnTo>
                  <a:lnTo>
                    <a:pt x="303" y="432"/>
                  </a:lnTo>
                  <a:lnTo>
                    <a:pt x="302" y="429"/>
                  </a:lnTo>
                  <a:lnTo>
                    <a:pt x="303" y="427"/>
                  </a:lnTo>
                  <a:lnTo>
                    <a:pt x="303" y="424"/>
                  </a:lnTo>
                  <a:lnTo>
                    <a:pt x="303" y="424"/>
                  </a:lnTo>
                  <a:lnTo>
                    <a:pt x="303" y="424"/>
                  </a:lnTo>
                  <a:lnTo>
                    <a:pt x="305" y="424"/>
                  </a:lnTo>
                  <a:lnTo>
                    <a:pt x="305" y="421"/>
                  </a:lnTo>
                  <a:lnTo>
                    <a:pt x="305" y="417"/>
                  </a:lnTo>
                  <a:lnTo>
                    <a:pt x="306" y="415"/>
                  </a:lnTo>
                  <a:lnTo>
                    <a:pt x="307" y="412"/>
                  </a:lnTo>
                  <a:lnTo>
                    <a:pt x="309" y="410"/>
                  </a:lnTo>
                  <a:lnTo>
                    <a:pt x="309" y="406"/>
                  </a:lnTo>
                  <a:lnTo>
                    <a:pt x="309" y="406"/>
                  </a:lnTo>
                  <a:lnTo>
                    <a:pt x="310" y="403"/>
                  </a:lnTo>
                  <a:lnTo>
                    <a:pt x="310" y="400"/>
                  </a:lnTo>
                  <a:lnTo>
                    <a:pt x="311" y="398"/>
                  </a:lnTo>
                  <a:lnTo>
                    <a:pt x="311" y="394"/>
                  </a:lnTo>
                  <a:lnTo>
                    <a:pt x="313" y="391"/>
                  </a:lnTo>
                  <a:lnTo>
                    <a:pt x="311" y="391"/>
                  </a:lnTo>
                  <a:lnTo>
                    <a:pt x="313" y="386"/>
                  </a:lnTo>
                  <a:lnTo>
                    <a:pt x="313" y="381"/>
                  </a:lnTo>
                  <a:lnTo>
                    <a:pt x="313" y="382"/>
                  </a:lnTo>
                  <a:lnTo>
                    <a:pt x="314" y="379"/>
                  </a:lnTo>
                  <a:lnTo>
                    <a:pt x="314" y="379"/>
                  </a:lnTo>
                  <a:lnTo>
                    <a:pt x="314" y="378"/>
                  </a:lnTo>
                  <a:lnTo>
                    <a:pt x="314" y="377"/>
                  </a:lnTo>
                  <a:lnTo>
                    <a:pt x="314" y="374"/>
                  </a:lnTo>
                  <a:lnTo>
                    <a:pt x="314" y="374"/>
                  </a:lnTo>
                  <a:lnTo>
                    <a:pt x="315" y="373"/>
                  </a:lnTo>
                  <a:lnTo>
                    <a:pt x="315" y="370"/>
                  </a:lnTo>
                  <a:lnTo>
                    <a:pt x="317" y="369"/>
                  </a:lnTo>
                  <a:lnTo>
                    <a:pt x="317" y="366"/>
                  </a:lnTo>
                  <a:lnTo>
                    <a:pt x="317" y="362"/>
                  </a:lnTo>
                  <a:lnTo>
                    <a:pt x="317" y="360"/>
                  </a:lnTo>
                  <a:lnTo>
                    <a:pt x="317" y="357"/>
                  </a:lnTo>
                  <a:lnTo>
                    <a:pt x="318" y="347"/>
                  </a:lnTo>
                  <a:lnTo>
                    <a:pt x="319" y="336"/>
                  </a:lnTo>
                  <a:lnTo>
                    <a:pt x="320" y="324"/>
                  </a:lnTo>
                  <a:lnTo>
                    <a:pt x="323" y="315"/>
                  </a:lnTo>
                  <a:lnTo>
                    <a:pt x="324" y="305"/>
                  </a:lnTo>
                  <a:lnTo>
                    <a:pt x="324" y="292"/>
                  </a:lnTo>
                  <a:lnTo>
                    <a:pt x="323" y="281"/>
                  </a:lnTo>
                  <a:lnTo>
                    <a:pt x="323" y="270"/>
                  </a:lnTo>
                  <a:lnTo>
                    <a:pt x="323" y="268"/>
                  </a:lnTo>
                  <a:lnTo>
                    <a:pt x="324" y="266"/>
                  </a:lnTo>
                  <a:lnTo>
                    <a:pt x="324" y="263"/>
                  </a:lnTo>
                  <a:lnTo>
                    <a:pt x="326" y="260"/>
                  </a:lnTo>
                  <a:lnTo>
                    <a:pt x="326" y="260"/>
                  </a:lnTo>
                  <a:lnTo>
                    <a:pt x="327" y="260"/>
                  </a:lnTo>
                  <a:lnTo>
                    <a:pt x="328" y="260"/>
                  </a:lnTo>
                  <a:lnTo>
                    <a:pt x="330" y="263"/>
                  </a:lnTo>
                  <a:lnTo>
                    <a:pt x="332" y="264"/>
                  </a:lnTo>
                  <a:lnTo>
                    <a:pt x="335" y="266"/>
                  </a:lnTo>
                  <a:lnTo>
                    <a:pt x="339" y="268"/>
                  </a:lnTo>
                  <a:lnTo>
                    <a:pt x="343" y="272"/>
                  </a:lnTo>
                  <a:lnTo>
                    <a:pt x="344" y="276"/>
                  </a:lnTo>
                  <a:lnTo>
                    <a:pt x="345" y="279"/>
                  </a:lnTo>
                  <a:lnTo>
                    <a:pt x="348" y="283"/>
                  </a:lnTo>
                  <a:lnTo>
                    <a:pt x="349" y="281"/>
                  </a:lnTo>
                  <a:lnTo>
                    <a:pt x="349" y="284"/>
                  </a:lnTo>
                  <a:lnTo>
                    <a:pt x="351" y="285"/>
                  </a:lnTo>
                  <a:lnTo>
                    <a:pt x="353" y="288"/>
                  </a:lnTo>
                  <a:lnTo>
                    <a:pt x="353" y="288"/>
                  </a:lnTo>
                  <a:lnTo>
                    <a:pt x="353" y="288"/>
                  </a:lnTo>
                  <a:lnTo>
                    <a:pt x="353" y="287"/>
                  </a:lnTo>
                  <a:lnTo>
                    <a:pt x="355" y="287"/>
                  </a:lnTo>
                  <a:lnTo>
                    <a:pt x="355" y="288"/>
                  </a:lnTo>
                  <a:lnTo>
                    <a:pt x="356" y="289"/>
                  </a:lnTo>
                  <a:lnTo>
                    <a:pt x="357" y="290"/>
                  </a:lnTo>
                  <a:lnTo>
                    <a:pt x="357" y="292"/>
                  </a:lnTo>
                  <a:lnTo>
                    <a:pt x="357" y="293"/>
                  </a:lnTo>
                  <a:lnTo>
                    <a:pt x="358" y="294"/>
                  </a:lnTo>
                  <a:lnTo>
                    <a:pt x="358" y="294"/>
                  </a:lnTo>
                  <a:lnTo>
                    <a:pt x="357" y="293"/>
                  </a:lnTo>
                  <a:lnTo>
                    <a:pt x="357" y="293"/>
                  </a:lnTo>
                  <a:lnTo>
                    <a:pt x="356" y="293"/>
                  </a:lnTo>
                  <a:lnTo>
                    <a:pt x="357" y="294"/>
                  </a:lnTo>
                  <a:lnTo>
                    <a:pt x="358" y="296"/>
                  </a:lnTo>
                  <a:lnTo>
                    <a:pt x="360" y="297"/>
                  </a:lnTo>
                  <a:lnTo>
                    <a:pt x="358" y="297"/>
                  </a:lnTo>
                  <a:lnTo>
                    <a:pt x="358" y="298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0" y="300"/>
                  </a:lnTo>
                  <a:lnTo>
                    <a:pt x="361" y="302"/>
                  </a:lnTo>
                  <a:lnTo>
                    <a:pt x="364" y="305"/>
                  </a:lnTo>
                  <a:lnTo>
                    <a:pt x="364" y="307"/>
                  </a:lnTo>
                  <a:lnTo>
                    <a:pt x="364" y="309"/>
                  </a:lnTo>
                  <a:lnTo>
                    <a:pt x="364" y="309"/>
                  </a:lnTo>
                  <a:lnTo>
                    <a:pt x="364" y="310"/>
                  </a:lnTo>
                  <a:lnTo>
                    <a:pt x="362" y="310"/>
                  </a:lnTo>
                  <a:lnTo>
                    <a:pt x="364" y="311"/>
                  </a:lnTo>
                  <a:lnTo>
                    <a:pt x="365" y="311"/>
                  </a:lnTo>
                  <a:lnTo>
                    <a:pt x="365" y="313"/>
                  </a:lnTo>
                  <a:lnTo>
                    <a:pt x="366" y="313"/>
                  </a:lnTo>
                  <a:lnTo>
                    <a:pt x="366" y="317"/>
                  </a:lnTo>
                  <a:lnTo>
                    <a:pt x="369" y="321"/>
                  </a:lnTo>
                  <a:lnTo>
                    <a:pt x="370" y="323"/>
                  </a:lnTo>
                  <a:lnTo>
                    <a:pt x="370" y="327"/>
                  </a:lnTo>
                  <a:lnTo>
                    <a:pt x="370" y="326"/>
                  </a:lnTo>
                  <a:lnTo>
                    <a:pt x="369" y="324"/>
                  </a:lnTo>
                  <a:lnTo>
                    <a:pt x="369" y="324"/>
                  </a:lnTo>
                  <a:lnTo>
                    <a:pt x="370" y="328"/>
                  </a:lnTo>
                  <a:lnTo>
                    <a:pt x="369" y="327"/>
                  </a:lnTo>
                  <a:lnTo>
                    <a:pt x="369" y="326"/>
                  </a:lnTo>
                  <a:lnTo>
                    <a:pt x="368" y="326"/>
                  </a:lnTo>
                  <a:lnTo>
                    <a:pt x="370" y="331"/>
                  </a:lnTo>
                  <a:lnTo>
                    <a:pt x="372" y="336"/>
                  </a:lnTo>
                  <a:lnTo>
                    <a:pt x="374" y="342"/>
                  </a:lnTo>
                  <a:lnTo>
                    <a:pt x="374" y="343"/>
                  </a:lnTo>
                  <a:lnTo>
                    <a:pt x="374" y="344"/>
                  </a:lnTo>
                  <a:lnTo>
                    <a:pt x="374" y="347"/>
                  </a:lnTo>
                  <a:lnTo>
                    <a:pt x="374" y="348"/>
                  </a:lnTo>
                  <a:lnTo>
                    <a:pt x="374" y="348"/>
                  </a:lnTo>
                  <a:lnTo>
                    <a:pt x="374" y="347"/>
                  </a:lnTo>
                  <a:lnTo>
                    <a:pt x="374" y="347"/>
                  </a:lnTo>
                  <a:lnTo>
                    <a:pt x="375" y="348"/>
                  </a:lnTo>
                  <a:lnTo>
                    <a:pt x="375" y="349"/>
                  </a:lnTo>
                  <a:lnTo>
                    <a:pt x="375" y="349"/>
                  </a:lnTo>
                  <a:lnTo>
                    <a:pt x="375" y="351"/>
                  </a:lnTo>
                  <a:lnTo>
                    <a:pt x="375" y="351"/>
                  </a:lnTo>
                  <a:lnTo>
                    <a:pt x="375" y="351"/>
                  </a:lnTo>
                  <a:lnTo>
                    <a:pt x="375" y="352"/>
                  </a:lnTo>
                  <a:lnTo>
                    <a:pt x="375" y="352"/>
                  </a:lnTo>
                  <a:lnTo>
                    <a:pt x="374" y="352"/>
                  </a:lnTo>
                  <a:lnTo>
                    <a:pt x="375" y="355"/>
                  </a:lnTo>
                  <a:lnTo>
                    <a:pt x="375" y="356"/>
                  </a:lnTo>
                  <a:lnTo>
                    <a:pt x="377" y="356"/>
                  </a:lnTo>
                  <a:lnTo>
                    <a:pt x="378" y="357"/>
                  </a:lnTo>
                  <a:lnTo>
                    <a:pt x="378" y="360"/>
                  </a:lnTo>
                  <a:lnTo>
                    <a:pt x="378" y="362"/>
                  </a:lnTo>
                  <a:lnTo>
                    <a:pt x="378" y="365"/>
                  </a:lnTo>
                  <a:lnTo>
                    <a:pt x="379" y="368"/>
                  </a:lnTo>
                  <a:lnTo>
                    <a:pt x="379" y="368"/>
                  </a:lnTo>
                  <a:lnTo>
                    <a:pt x="378" y="369"/>
                  </a:lnTo>
                  <a:lnTo>
                    <a:pt x="378" y="370"/>
                  </a:lnTo>
                  <a:lnTo>
                    <a:pt x="378" y="373"/>
                  </a:lnTo>
                  <a:lnTo>
                    <a:pt x="379" y="373"/>
                  </a:lnTo>
                  <a:lnTo>
                    <a:pt x="381" y="376"/>
                  </a:lnTo>
                  <a:lnTo>
                    <a:pt x="381" y="377"/>
                  </a:lnTo>
                  <a:lnTo>
                    <a:pt x="381" y="379"/>
                  </a:lnTo>
                  <a:lnTo>
                    <a:pt x="381" y="382"/>
                  </a:lnTo>
                  <a:lnTo>
                    <a:pt x="381" y="386"/>
                  </a:lnTo>
                  <a:lnTo>
                    <a:pt x="382" y="386"/>
                  </a:lnTo>
                  <a:lnTo>
                    <a:pt x="382" y="386"/>
                  </a:lnTo>
                  <a:lnTo>
                    <a:pt x="382" y="387"/>
                  </a:lnTo>
                  <a:lnTo>
                    <a:pt x="383" y="387"/>
                  </a:lnTo>
                  <a:lnTo>
                    <a:pt x="382" y="393"/>
                  </a:lnTo>
                  <a:lnTo>
                    <a:pt x="383" y="396"/>
                  </a:lnTo>
                  <a:lnTo>
                    <a:pt x="383" y="400"/>
                  </a:lnTo>
                  <a:lnTo>
                    <a:pt x="383" y="406"/>
                  </a:lnTo>
                  <a:lnTo>
                    <a:pt x="383" y="404"/>
                  </a:lnTo>
                  <a:lnTo>
                    <a:pt x="383" y="407"/>
                  </a:lnTo>
                  <a:lnTo>
                    <a:pt x="383" y="408"/>
                  </a:lnTo>
                  <a:lnTo>
                    <a:pt x="383" y="411"/>
                  </a:lnTo>
                  <a:lnTo>
                    <a:pt x="383" y="412"/>
                  </a:lnTo>
                  <a:lnTo>
                    <a:pt x="383" y="412"/>
                  </a:lnTo>
                  <a:lnTo>
                    <a:pt x="383" y="414"/>
                  </a:lnTo>
                  <a:lnTo>
                    <a:pt x="382" y="414"/>
                  </a:lnTo>
                  <a:lnTo>
                    <a:pt x="382" y="414"/>
                  </a:lnTo>
                  <a:lnTo>
                    <a:pt x="382" y="416"/>
                  </a:lnTo>
                  <a:lnTo>
                    <a:pt x="382" y="417"/>
                  </a:lnTo>
                  <a:lnTo>
                    <a:pt x="382" y="420"/>
                  </a:lnTo>
                  <a:lnTo>
                    <a:pt x="382" y="421"/>
                  </a:lnTo>
                  <a:lnTo>
                    <a:pt x="382" y="423"/>
                  </a:lnTo>
                  <a:lnTo>
                    <a:pt x="382" y="424"/>
                  </a:lnTo>
                  <a:lnTo>
                    <a:pt x="381" y="427"/>
                  </a:lnTo>
                  <a:lnTo>
                    <a:pt x="381" y="429"/>
                  </a:lnTo>
                  <a:lnTo>
                    <a:pt x="382" y="433"/>
                  </a:lnTo>
                  <a:lnTo>
                    <a:pt x="381" y="432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79" y="433"/>
                  </a:lnTo>
                  <a:lnTo>
                    <a:pt x="379" y="434"/>
                  </a:lnTo>
                  <a:lnTo>
                    <a:pt x="381" y="436"/>
                  </a:lnTo>
                  <a:lnTo>
                    <a:pt x="379" y="434"/>
                  </a:lnTo>
                  <a:lnTo>
                    <a:pt x="379" y="436"/>
                  </a:lnTo>
                  <a:lnTo>
                    <a:pt x="379" y="437"/>
                  </a:lnTo>
                  <a:lnTo>
                    <a:pt x="381" y="437"/>
                  </a:lnTo>
                  <a:lnTo>
                    <a:pt x="381" y="436"/>
                  </a:lnTo>
                  <a:lnTo>
                    <a:pt x="382" y="438"/>
                  </a:lnTo>
                  <a:lnTo>
                    <a:pt x="382" y="440"/>
                  </a:lnTo>
                  <a:lnTo>
                    <a:pt x="381" y="440"/>
                  </a:lnTo>
                  <a:lnTo>
                    <a:pt x="381" y="441"/>
                  </a:lnTo>
                  <a:lnTo>
                    <a:pt x="381" y="442"/>
                  </a:lnTo>
                  <a:lnTo>
                    <a:pt x="381" y="444"/>
                  </a:lnTo>
                  <a:lnTo>
                    <a:pt x="382" y="445"/>
                  </a:lnTo>
                  <a:lnTo>
                    <a:pt x="382" y="446"/>
                  </a:lnTo>
                  <a:lnTo>
                    <a:pt x="382" y="448"/>
                  </a:lnTo>
                  <a:lnTo>
                    <a:pt x="381" y="448"/>
                  </a:lnTo>
                  <a:lnTo>
                    <a:pt x="381" y="448"/>
                  </a:lnTo>
                  <a:lnTo>
                    <a:pt x="381" y="449"/>
                  </a:lnTo>
                  <a:lnTo>
                    <a:pt x="381" y="450"/>
                  </a:lnTo>
                  <a:lnTo>
                    <a:pt x="379" y="450"/>
                  </a:lnTo>
                  <a:lnTo>
                    <a:pt x="379" y="451"/>
                  </a:lnTo>
                  <a:lnTo>
                    <a:pt x="379" y="453"/>
                  </a:lnTo>
                  <a:lnTo>
                    <a:pt x="381" y="453"/>
                  </a:lnTo>
                  <a:lnTo>
                    <a:pt x="379" y="458"/>
                  </a:lnTo>
                  <a:lnTo>
                    <a:pt x="378" y="462"/>
                  </a:lnTo>
                  <a:lnTo>
                    <a:pt x="377" y="466"/>
                  </a:lnTo>
                  <a:lnTo>
                    <a:pt x="377" y="467"/>
                  </a:lnTo>
                  <a:lnTo>
                    <a:pt x="377" y="467"/>
                  </a:lnTo>
                  <a:lnTo>
                    <a:pt x="377" y="466"/>
                  </a:lnTo>
                  <a:lnTo>
                    <a:pt x="378" y="466"/>
                  </a:lnTo>
                  <a:lnTo>
                    <a:pt x="378" y="466"/>
                  </a:lnTo>
                  <a:lnTo>
                    <a:pt x="378" y="468"/>
                  </a:lnTo>
                  <a:lnTo>
                    <a:pt x="378" y="470"/>
                  </a:lnTo>
                  <a:lnTo>
                    <a:pt x="377" y="471"/>
                  </a:lnTo>
                  <a:lnTo>
                    <a:pt x="377" y="472"/>
                  </a:lnTo>
                  <a:lnTo>
                    <a:pt x="377" y="472"/>
                  </a:lnTo>
                  <a:lnTo>
                    <a:pt x="375" y="478"/>
                  </a:lnTo>
                  <a:lnTo>
                    <a:pt x="375" y="476"/>
                  </a:lnTo>
                  <a:lnTo>
                    <a:pt x="374" y="480"/>
                  </a:lnTo>
                  <a:lnTo>
                    <a:pt x="374" y="480"/>
                  </a:lnTo>
                  <a:lnTo>
                    <a:pt x="375" y="479"/>
                  </a:lnTo>
                  <a:lnTo>
                    <a:pt x="375" y="478"/>
                  </a:lnTo>
                  <a:lnTo>
                    <a:pt x="375" y="482"/>
                  </a:lnTo>
                  <a:lnTo>
                    <a:pt x="375" y="484"/>
                  </a:lnTo>
                  <a:lnTo>
                    <a:pt x="375" y="487"/>
                  </a:lnTo>
                  <a:lnTo>
                    <a:pt x="374" y="489"/>
                  </a:lnTo>
                  <a:lnTo>
                    <a:pt x="373" y="488"/>
                  </a:lnTo>
                  <a:lnTo>
                    <a:pt x="374" y="488"/>
                  </a:lnTo>
                  <a:lnTo>
                    <a:pt x="374" y="488"/>
                  </a:lnTo>
                  <a:lnTo>
                    <a:pt x="373" y="487"/>
                  </a:lnTo>
                  <a:lnTo>
                    <a:pt x="373" y="487"/>
                  </a:lnTo>
                  <a:lnTo>
                    <a:pt x="373" y="488"/>
                  </a:lnTo>
                  <a:lnTo>
                    <a:pt x="372" y="488"/>
                  </a:lnTo>
                  <a:lnTo>
                    <a:pt x="372" y="489"/>
                  </a:lnTo>
                  <a:lnTo>
                    <a:pt x="372" y="491"/>
                  </a:lnTo>
                  <a:lnTo>
                    <a:pt x="372" y="492"/>
                  </a:lnTo>
                  <a:lnTo>
                    <a:pt x="372" y="493"/>
                  </a:lnTo>
                  <a:lnTo>
                    <a:pt x="372" y="495"/>
                  </a:lnTo>
                  <a:lnTo>
                    <a:pt x="372" y="497"/>
                  </a:lnTo>
                  <a:lnTo>
                    <a:pt x="370" y="501"/>
                  </a:lnTo>
                  <a:lnTo>
                    <a:pt x="369" y="505"/>
                  </a:lnTo>
                  <a:lnTo>
                    <a:pt x="369" y="509"/>
                  </a:lnTo>
                  <a:lnTo>
                    <a:pt x="368" y="513"/>
                  </a:lnTo>
                  <a:lnTo>
                    <a:pt x="366" y="513"/>
                  </a:lnTo>
                  <a:lnTo>
                    <a:pt x="366" y="513"/>
                  </a:lnTo>
                  <a:lnTo>
                    <a:pt x="366" y="514"/>
                  </a:lnTo>
                  <a:lnTo>
                    <a:pt x="365" y="514"/>
                  </a:lnTo>
                  <a:lnTo>
                    <a:pt x="365" y="516"/>
                  </a:lnTo>
                  <a:lnTo>
                    <a:pt x="365" y="517"/>
                  </a:lnTo>
                  <a:lnTo>
                    <a:pt x="365" y="517"/>
                  </a:lnTo>
                  <a:lnTo>
                    <a:pt x="365" y="518"/>
                  </a:lnTo>
                  <a:lnTo>
                    <a:pt x="364" y="520"/>
                  </a:lnTo>
                  <a:lnTo>
                    <a:pt x="364" y="522"/>
                  </a:lnTo>
                  <a:lnTo>
                    <a:pt x="364" y="522"/>
                  </a:lnTo>
                  <a:lnTo>
                    <a:pt x="362" y="523"/>
                  </a:lnTo>
                  <a:lnTo>
                    <a:pt x="364" y="523"/>
                  </a:lnTo>
                  <a:lnTo>
                    <a:pt x="365" y="523"/>
                  </a:lnTo>
                  <a:lnTo>
                    <a:pt x="365" y="522"/>
                  </a:lnTo>
                  <a:lnTo>
                    <a:pt x="366" y="522"/>
                  </a:lnTo>
                  <a:lnTo>
                    <a:pt x="368" y="522"/>
                  </a:lnTo>
                  <a:lnTo>
                    <a:pt x="368" y="521"/>
                  </a:lnTo>
                  <a:lnTo>
                    <a:pt x="368" y="521"/>
                  </a:lnTo>
                  <a:lnTo>
                    <a:pt x="368" y="520"/>
                  </a:lnTo>
                  <a:lnTo>
                    <a:pt x="369" y="520"/>
                  </a:lnTo>
                  <a:lnTo>
                    <a:pt x="370" y="520"/>
                  </a:lnTo>
                  <a:lnTo>
                    <a:pt x="370" y="520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0" y="521"/>
                  </a:lnTo>
                  <a:lnTo>
                    <a:pt x="372" y="521"/>
                  </a:lnTo>
                  <a:lnTo>
                    <a:pt x="372" y="520"/>
                  </a:lnTo>
                  <a:lnTo>
                    <a:pt x="372" y="521"/>
                  </a:lnTo>
                  <a:lnTo>
                    <a:pt x="372" y="521"/>
                  </a:lnTo>
                  <a:lnTo>
                    <a:pt x="373" y="521"/>
                  </a:lnTo>
                  <a:lnTo>
                    <a:pt x="373" y="521"/>
                  </a:lnTo>
                  <a:lnTo>
                    <a:pt x="372" y="521"/>
                  </a:lnTo>
                  <a:lnTo>
                    <a:pt x="373" y="520"/>
                  </a:lnTo>
                  <a:lnTo>
                    <a:pt x="374" y="520"/>
                  </a:lnTo>
                  <a:lnTo>
                    <a:pt x="375" y="520"/>
                  </a:lnTo>
                  <a:lnTo>
                    <a:pt x="375" y="520"/>
                  </a:lnTo>
                  <a:lnTo>
                    <a:pt x="375" y="521"/>
                  </a:lnTo>
                  <a:lnTo>
                    <a:pt x="375" y="522"/>
                  </a:lnTo>
                  <a:lnTo>
                    <a:pt x="377" y="521"/>
                  </a:lnTo>
                  <a:lnTo>
                    <a:pt x="377" y="521"/>
                  </a:lnTo>
                  <a:lnTo>
                    <a:pt x="377" y="521"/>
                  </a:lnTo>
                  <a:lnTo>
                    <a:pt x="377" y="520"/>
                  </a:lnTo>
                  <a:lnTo>
                    <a:pt x="378" y="521"/>
                  </a:lnTo>
                  <a:lnTo>
                    <a:pt x="379" y="520"/>
                  </a:lnTo>
                  <a:lnTo>
                    <a:pt x="381" y="520"/>
                  </a:lnTo>
                  <a:lnTo>
                    <a:pt x="382" y="520"/>
                  </a:lnTo>
                  <a:lnTo>
                    <a:pt x="382" y="520"/>
                  </a:lnTo>
                  <a:lnTo>
                    <a:pt x="381" y="520"/>
                  </a:lnTo>
                  <a:lnTo>
                    <a:pt x="381" y="521"/>
                  </a:lnTo>
                  <a:lnTo>
                    <a:pt x="382" y="521"/>
                  </a:lnTo>
                  <a:lnTo>
                    <a:pt x="382" y="521"/>
                  </a:lnTo>
                  <a:lnTo>
                    <a:pt x="382" y="522"/>
                  </a:lnTo>
                  <a:lnTo>
                    <a:pt x="385" y="521"/>
                  </a:lnTo>
                  <a:lnTo>
                    <a:pt x="387" y="520"/>
                  </a:lnTo>
                  <a:lnTo>
                    <a:pt x="387" y="521"/>
                  </a:lnTo>
                  <a:lnTo>
                    <a:pt x="389" y="521"/>
                  </a:lnTo>
                  <a:lnTo>
                    <a:pt x="390" y="521"/>
                  </a:lnTo>
                  <a:lnTo>
                    <a:pt x="389" y="521"/>
                  </a:lnTo>
                  <a:lnTo>
                    <a:pt x="389" y="521"/>
                  </a:lnTo>
                  <a:lnTo>
                    <a:pt x="390" y="520"/>
                  </a:lnTo>
                  <a:lnTo>
                    <a:pt x="390" y="521"/>
                  </a:lnTo>
                  <a:lnTo>
                    <a:pt x="390" y="520"/>
                  </a:lnTo>
                  <a:lnTo>
                    <a:pt x="390" y="521"/>
                  </a:lnTo>
                  <a:lnTo>
                    <a:pt x="390" y="521"/>
                  </a:lnTo>
                  <a:lnTo>
                    <a:pt x="390" y="521"/>
                  </a:lnTo>
                  <a:lnTo>
                    <a:pt x="391" y="521"/>
                  </a:lnTo>
                  <a:lnTo>
                    <a:pt x="391" y="521"/>
                  </a:lnTo>
                  <a:lnTo>
                    <a:pt x="391" y="521"/>
                  </a:lnTo>
                  <a:lnTo>
                    <a:pt x="392" y="521"/>
                  </a:lnTo>
                  <a:lnTo>
                    <a:pt x="392" y="520"/>
                  </a:lnTo>
                  <a:lnTo>
                    <a:pt x="394" y="520"/>
                  </a:lnTo>
                  <a:lnTo>
                    <a:pt x="396" y="520"/>
                  </a:lnTo>
                  <a:lnTo>
                    <a:pt x="396" y="520"/>
                  </a:lnTo>
                  <a:lnTo>
                    <a:pt x="396" y="520"/>
                  </a:lnTo>
                  <a:lnTo>
                    <a:pt x="396" y="521"/>
                  </a:lnTo>
                  <a:lnTo>
                    <a:pt x="398" y="521"/>
                  </a:lnTo>
                  <a:lnTo>
                    <a:pt x="398" y="520"/>
                  </a:lnTo>
                  <a:lnTo>
                    <a:pt x="399" y="518"/>
                  </a:lnTo>
                  <a:lnTo>
                    <a:pt x="399" y="520"/>
                  </a:lnTo>
                  <a:lnTo>
                    <a:pt x="400" y="520"/>
                  </a:lnTo>
                  <a:lnTo>
                    <a:pt x="402" y="520"/>
                  </a:lnTo>
                  <a:lnTo>
                    <a:pt x="402" y="518"/>
                  </a:lnTo>
                  <a:lnTo>
                    <a:pt x="403" y="518"/>
                  </a:lnTo>
                  <a:lnTo>
                    <a:pt x="403" y="517"/>
                  </a:lnTo>
                  <a:lnTo>
                    <a:pt x="404" y="518"/>
                  </a:lnTo>
                  <a:lnTo>
                    <a:pt x="406" y="517"/>
                  </a:lnTo>
                  <a:lnTo>
                    <a:pt x="407" y="517"/>
                  </a:lnTo>
                  <a:lnTo>
                    <a:pt x="408" y="517"/>
                  </a:lnTo>
                  <a:lnTo>
                    <a:pt x="408" y="517"/>
                  </a:lnTo>
                  <a:lnTo>
                    <a:pt x="409" y="518"/>
                  </a:lnTo>
                  <a:lnTo>
                    <a:pt x="409" y="517"/>
                  </a:lnTo>
                  <a:lnTo>
                    <a:pt x="411" y="517"/>
                  </a:lnTo>
                  <a:lnTo>
                    <a:pt x="411" y="517"/>
                  </a:lnTo>
                  <a:lnTo>
                    <a:pt x="411" y="518"/>
                  </a:lnTo>
                  <a:lnTo>
                    <a:pt x="411" y="518"/>
                  </a:lnTo>
                  <a:lnTo>
                    <a:pt x="412" y="518"/>
                  </a:lnTo>
                  <a:lnTo>
                    <a:pt x="413" y="518"/>
                  </a:lnTo>
                  <a:lnTo>
                    <a:pt x="413" y="518"/>
                  </a:lnTo>
                  <a:lnTo>
                    <a:pt x="415" y="518"/>
                  </a:lnTo>
                  <a:lnTo>
                    <a:pt x="415" y="518"/>
                  </a:lnTo>
                  <a:lnTo>
                    <a:pt x="416" y="518"/>
                  </a:lnTo>
                  <a:lnTo>
                    <a:pt x="417" y="517"/>
                  </a:lnTo>
                  <a:lnTo>
                    <a:pt x="417" y="518"/>
                  </a:lnTo>
                  <a:lnTo>
                    <a:pt x="417" y="518"/>
                  </a:lnTo>
                  <a:lnTo>
                    <a:pt x="417" y="520"/>
                  </a:lnTo>
                  <a:lnTo>
                    <a:pt x="417" y="520"/>
                  </a:lnTo>
                  <a:lnTo>
                    <a:pt x="419" y="518"/>
                  </a:lnTo>
                  <a:lnTo>
                    <a:pt x="419" y="520"/>
                  </a:lnTo>
                  <a:lnTo>
                    <a:pt x="419" y="520"/>
                  </a:lnTo>
                  <a:lnTo>
                    <a:pt x="419" y="518"/>
                  </a:lnTo>
                  <a:lnTo>
                    <a:pt x="419" y="518"/>
                  </a:lnTo>
                  <a:lnTo>
                    <a:pt x="419" y="517"/>
                  </a:lnTo>
                  <a:lnTo>
                    <a:pt x="420" y="517"/>
                  </a:lnTo>
                  <a:lnTo>
                    <a:pt x="420" y="518"/>
                  </a:lnTo>
                  <a:lnTo>
                    <a:pt x="420" y="518"/>
                  </a:lnTo>
                  <a:lnTo>
                    <a:pt x="421" y="517"/>
                  </a:lnTo>
                  <a:lnTo>
                    <a:pt x="421" y="516"/>
                  </a:lnTo>
                  <a:lnTo>
                    <a:pt x="421" y="516"/>
                  </a:lnTo>
                  <a:lnTo>
                    <a:pt x="423" y="516"/>
                  </a:lnTo>
                  <a:lnTo>
                    <a:pt x="423" y="517"/>
                  </a:lnTo>
                  <a:lnTo>
                    <a:pt x="423" y="517"/>
                  </a:lnTo>
                  <a:lnTo>
                    <a:pt x="423" y="517"/>
                  </a:lnTo>
                  <a:lnTo>
                    <a:pt x="424" y="518"/>
                  </a:lnTo>
                  <a:lnTo>
                    <a:pt x="424" y="517"/>
                  </a:lnTo>
                  <a:lnTo>
                    <a:pt x="424" y="517"/>
                  </a:lnTo>
                  <a:lnTo>
                    <a:pt x="427" y="517"/>
                  </a:lnTo>
                  <a:lnTo>
                    <a:pt x="428" y="518"/>
                  </a:lnTo>
                  <a:lnTo>
                    <a:pt x="429" y="518"/>
                  </a:lnTo>
                  <a:lnTo>
                    <a:pt x="428" y="517"/>
                  </a:lnTo>
                  <a:lnTo>
                    <a:pt x="428" y="517"/>
                  </a:lnTo>
                  <a:lnTo>
                    <a:pt x="429" y="516"/>
                  </a:lnTo>
                  <a:lnTo>
                    <a:pt x="429" y="517"/>
                  </a:lnTo>
                  <a:lnTo>
                    <a:pt x="430" y="517"/>
                  </a:lnTo>
                  <a:lnTo>
                    <a:pt x="430" y="516"/>
                  </a:lnTo>
                  <a:lnTo>
                    <a:pt x="432" y="517"/>
                  </a:lnTo>
                  <a:lnTo>
                    <a:pt x="432" y="517"/>
                  </a:lnTo>
                  <a:lnTo>
                    <a:pt x="433" y="517"/>
                  </a:lnTo>
                  <a:lnTo>
                    <a:pt x="433" y="517"/>
                  </a:lnTo>
                  <a:lnTo>
                    <a:pt x="432" y="517"/>
                  </a:lnTo>
                  <a:lnTo>
                    <a:pt x="433" y="516"/>
                  </a:lnTo>
                  <a:lnTo>
                    <a:pt x="434" y="516"/>
                  </a:lnTo>
                  <a:lnTo>
                    <a:pt x="434" y="516"/>
                  </a:lnTo>
                  <a:lnTo>
                    <a:pt x="436" y="516"/>
                  </a:lnTo>
                  <a:lnTo>
                    <a:pt x="436" y="517"/>
                  </a:lnTo>
                  <a:lnTo>
                    <a:pt x="436" y="516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6" y="517"/>
                  </a:lnTo>
                  <a:lnTo>
                    <a:pt x="437" y="518"/>
                  </a:lnTo>
                  <a:lnTo>
                    <a:pt x="437" y="517"/>
                  </a:lnTo>
                  <a:lnTo>
                    <a:pt x="438" y="517"/>
                  </a:lnTo>
                  <a:lnTo>
                    <a:pt x="438" y="516"/>
                  </a:lnTo>
                  <a:lnTo>
                    <a:pt x="440" y="517"/>
                  </a:lnTo>
                  <a:lnTo>
                    <a:pt x="441" y="516"/>
                  </a:lnTo>
                  <a:lnTo>
                    <a:pt x="442" y="516"/>
                  </a:lnTo>
                  <a:lnTo>
                    <a:pt x="444" y="516"/>
                  </a:lnTo>
                  <a:lnTo>
                    <a:pt x="444" y="516"/>
                  </a:lnTo>
                  <a:lnTo>
                    <a:pt x="445" y="516"/>
                  </a:lnTo>
                  <a:lnTo>
                    <a:pt x="445" y="517"/>
                  </a:lnTo>
                  <a:lnTo>
                    <a:pt x="445" y="517"/>
                  </a:lnTo>
                  <a:lnTo>
                    <a:pt x="445" y="516"/>
                  </a:lnTo>
                  <a:lnTo>
                    <a:pt x="446" y="516"/>
                  </a:lnTo>
                  <a:lnTo>
                    <a:pt x="446" y="517"/>
                  </a:lnTo>
                  <a:lnTo>
                    <a:pt x="447" y="516"/>
                  </a:lnTo>
                  <a:lnTo>
                    <a:pt x="447" y="517"/>
                  </a:lnTo>
                  <a:lnTo>
                    <a:pt x="449" y="517"/>
                  </a:lnTo>
                  <a:lnTo>
                    <a:pt x="449" y="517"/>
                  </a:lnTo>
                  <a:lnTo>
                    <a:pt x="450" y="517"/>
                  </a:lnTo>
                  <a:lnTo>
                    <a:pt x="451" y="517"/>
                  </a:lnTo>
                  <a:lnTo>
                    <a:pt x="453" y="517"/>
                  </a:lnTo>
                  <a:lnTo>
                    <a:pt x="453" y="517"/>
                  </a:lnTo>
                  <a:lnTo>
                    <a:pt x="453" y="517"/>
                  </a:lnTo>
                  <a:lnTo>
                    <a:pt x="454" y="517"/>
                  </a:lnTo>
                  <a:lnTo>
                    <a:pt x="455" y="517"/>
                  </a:lnTo>
                  <a:lnTo>
                    <a:pt x="455" y="517"/>
                  </a:lnTo>
                  <a:lnTo>
                    <a:pt x="457" y="518"/>
                  </a:lnTo>
                  <a:lnTo>
                    <a:pt x="457" y="518"/>
                  </a:lnTo>
                  <a:lnTo>
                    <a:pt x="457" y="520"/>
                  </a:lnTo>
                  <a:lnTo>
                    <a:pt x="457" y="518"/>
                  </a:lnTo>
                  <a:lnTo>
                    <a:pt x="457" y="520"/>
                  </a:lnTo>
                  <a:lnTo>
                    <a:pt x="457" y="520"/>
                  </a:lnTo>
                  <a:lnTo>
                    <a:pt x="457" y="520"/>
                  </a:lnTo>
                  <a:lnTo>
                    <a:pt x="458" y="520"/>
                  </a:lnTo>
                  <a:lnTo>
                    <a:pt x="458" y="518"/>
                  </a:lnTo>
                  <a:lnTo>
                    <a:pt x="458" y="517"/>
                  </a:lnTo>
                  <a:lnTo>
                    <a:pt x="459" y="516"/>
                  </a:lnTo>
                  <a:lnTo>
                    <a:pt x="459" y="516"/>
                  </a:lnTo>
                  <a:lnTo>
                    <a:pt x="461" y="514"/>
                  </a:lnTo>
                  <a:lnTo>
                    <a:pt x="461" y="516"/>
                  </a:lnTo>
                  <a:lnTo>
                    <a:pt x="462" y="516"/>
                  </a:lnTo>
                  <a:lnTo>
                    <a:pt x="462" y="516"/>
                  </a:lnTo>
                  <a:lnTo>
                    <a:pt x="462" y="514"/>
                  </a:lnTo>
                  <a:lnTo>
                    <a:pt x="462" y="514"/>
                  </a:lnTo>
                  <a:lnTo>
                    <a:pt x="463" y="514"/>
                  </a:lnTo>
                  <a:lnTo>
                    <a:pt x="463" y="516"/>
                  </a:lnTo>
                  <a:lnTo>
                    <a:pt x="464" y="514"/>
                  </a:lnTo>
                  <a:lnTo>
                    <a:pt x="466" y="514"/>
                  </a:lnTo>
                  <a:lnTo>
                    <a:pt x="467" y="513"/>
                  </a:lnTo>
                  <a:lnTo>
                    <a:pt x="467" y="514"/>
                  </a:lnTo>
                  <a:lnTo>
                    <a:pt x="467" y="513"/>
                  </a:lnTo>
                  <a:lnTo>
                    <a:pt x="468" y="513"/>
                  </a:lnTo>
                  <a:lnTo>
                    <a:pt x="468" y="512"/>
                  </a:lnTo>
                  <a:lnTo>
                    <a:pt x="468" y="513"/>
                  </a:lnTo>
                  <a:lnTo>
                    <a:pt x="470" y="512"/>
                  </a:lnTo>
                  <a:lnTo>
                    <a:pt x="471" y="510"/>
                  </a:lnTo>
                  <a:lnTo>
                    <a:pt x="474" y="509"/>
                  </a:lnTo>
                  <a:lnTo>
                    <a:pt x="475" y="509"/>
                  </a:lnTo>
                  <a:lnTo>
                    <a:pt x="475" y="509"/>
                  </a:lnTo>
                  <a:lnTo>
                    <a:pt x="476" y="509"/>
                  </a:lnTo>
                  <a:lnTo>
                    <a:pt x="478" y="509"/>
                  </a:lnTo>
                  <a:lnTo>
                    <a:pt x="476" y="509"/>
                  </a:lnTo>
                  <a:lnTo>
                    <a:pt x="478" y="509"/>
                  </a:lnTo>
                  <a:lnTo>
                    <a:pt x="478" y="509"/>
                  </a:lnTo>
                  <a:lnTo>
                    <a:pt x="479" y="509"/>
                  </a:lnTo>
                  <a:lnTo>
                    <a:pt x="480" y="509"/>
                  </a:lnTo>
                  <a:lnTo>
                    <a:pt x="480" y="508"/>
                  </a:lnTo>
                  <a:lnTo>
                    <a:pt x="480" y="508"/>
                  </a:lnTo>
                  <a:lnTo>
                    <a:pt x="481" y="508"/>
                  </a:lnTo>
                  <a:lnTo>
                    <a:pt x="481" y="508"/>
                  </a:lnTo>
                  <a:lnTo>
                    <a:pt x="483" y="508"/>
                  </a:lnTo>
                  <a:lnTo>
                    <a:pt x="483" y="508"/>
                  </a:lnTo>
                  <a:lnTo>
                    <a:pt x="484" y="506"/>
                  </a:lnTo>
                  <a:lnTo>
                    <a:pt x="485" y="505"/>
                  </a:lnTo>
                  <a:lnTo>
                    <a:pt x="487" y="505"/>
                  </a:lnTo>
                  <a:lnTo>
                    <a:pt x="488" y="505"/>
                  </a:lnTo>
                  <a:lnTo>
                    <a:pt x="492" y="506"/>
                  </a:lnTo>
                  <a:lnTo>
                    <a:pt x="496" y="508"/>
                  </a:lnTo>
                  <a:lnTo>
                    <a:pt x="497" y="509"/>
                  </a:lnTo>
                  <a:lnTo>
                    <a:pt x="499" y="509"/>
                  </a:lnTo>
                  <a:lnTo>
                    <a:pt x="501" y="510"/>
                  </a:lnTo>
                  <a:lnTo>
                    <a:pt x="502" y="512"/>
                  </a:lnTo>
                  <a:lnTo>
                    <a:pt x="505" y="513"/>
                  </a:lnTo>
                  <a:lnTo>
                    <a:pt x="505" y="513"/>
                  </a:lnTo>
                  <a:lnTo>
                    <a:pt x="505" y="513"/>
                  </a:lnTo>
                  <a:lnTo>
                    <a:pt x="506" y="514"/>
                  </a:lnTo>
                  <a:lnTo>
                    <a:pt x="508" y="514"/>
                  </a:lnTo>
                  <a:lnTo>
                    <a:pt x="508" y="514"/>
                  </a:lnTo>
                  <a:lnTo>
                    <a:pt x="509" y="513"/>
                  </a:lnTo>
                  <a:lnTo>
                    <a:pt x="509" y="513"/>
                  </a:lnTo>
                  <a:lnTo>
                    <a:pt x="510" y="514"/>
                  </a:lnTo>
                  <a:lnTo>
                    <a:pt x="510" y="514"/>
                  </a:lnTo>
                  <a:lnTo>
                    <a:pt x="510" y="516"/>
                  </a:lnTo>
                  <a:lnTo>
                    <a:pt x="512" y="516"/>
                  </a:lnTo>
                  <a:lnTo>
                    <a:pt x="510" y="516"/>
                  </a:lnTo>
                  <a:lnTo>
                    <a:pt x="510" y="516"/>
                  </a:lnTo>
                  <a:lnTo>
                    <a:pt x="510" y="516"/>
                  </a:lnTo>
                  <a:lnTo>
                    <a:pt x="510" y="517"/>
                  </a:lnTo>
                  <a:lnTo>
                    <a:pt x="512" y="517"/>
                  </a:lnTo>
                  <a:lnTo>
                    <a:pt x="512" y="517"/>
                  </a:lnTo>
                  <a:lnTo>
                    <a:pt x="512" y="517"/>
                  </a:lnTo>
                  <a:lnTo>
                    <a:pt x="512" y="518"/>
                  </a:lnTo>
                  <a:lnTo>
                    <a:pt x="512" y="518"/>
                  </a:lnTo>
                  <a:lnTo>
                    <a:pt x="512" y="518"/>
                  </a:lnTo>
                  <a:lnTo>
                    <a:pt x="513" y="517"/>
                  </a:lnTo>
                  <a:lnTo>
                    <a:pt x="514" y="518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6" y="521"/>
                  </a:lnTo>
                  <a:lnTo>
                    <a:pt x="514" y="521"/>
                  </a:lnTo>
                  <a:lnTo>
                    <a:pt x="514" y="522"/>
                  </a:lnTo>
                  <a:lnTo>
                    <a:pt x="516" y="522"/>
                  </a:lnTo>
                  <a:lnTo>
                    <a:pt x="516" y="522"/>
                  </a:lnTo>
                  <a:lnTo>
                    <a:pt x="516" y="522"/>
                  </a:lnTo>
                  <a:lnTo>
                    <a:pt x="517" y="522"/>
                  </a:lnTo>
                  <a:lnTo>
                    <a:pt x="517" y="523"/>
                  </a:lnTo>
                  <a:lnTo>
                    <a:pt x="518" y="525"/>
                  </a:lnTo>
                  <a:lnTo>
                    <a:pt x="519" y="526"/>
                  </a:lnTo>
                  <a:lnTo>
                    <a:pt x="519" y="527"/>
                  </a:lnTo>
                  <a:lnTo>
                    <a:pt x="519" y="527"/>
                  </a:lnTo>
                  <a:lnTo>
                    <a:pt x="519" y="526"/>
                  </a:lnTo>
                  <a:lnTo>
                    <a:pt x="518" y="526"/>
                  </a:lnTo>
                  <a:lnTo>
                    <a:pt x="519" y="527"/>
                  </a:lnTo>
                  <a:lnTo>
                    <a:pt x="518" y="527"/>
                  </a:lnTo>
                  <a:lnTo>
                    <a:pt x="518" y="527"/>
                  </a:lnTo>
                  <a:lnTo>
                    <a:pt x="519" y="529"/>
                  </a:lnTo>
                  <a:lnTo>
                    <a:pt x="521" y="530"/>
                  </a:lnTo>
                  <a:lnTo>
                    <a:pt x="523" y="533"/>
                  </a:lnTo>
                  <a:lnTo>
                    <a:pt x="522" y="534"/>
                  </a:lnTo>
                  <a:lnTo>
                    <a:pt x="523" y="534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5" y="535"/>
                  </a:lnTo>
                  <a:lnTo>
                    <a:pt x="523" y="535"/>
                  </a:lnTo>
                  <a:lnTo>
                    <a:pt x="525" y="535"/>
                  </a:lnTo>
                  <a:lnTo>
                    <a:pt x="525" y="537"/>
                  </a:lnTo>
                  <a:lnTo>
                    <a:pt x="523" y="537"/>
                  </a:lnTo>
                  <a:lnTo>
                    <a:pt x="525" y="537"/>
                  </a:lnTo>
                  <a:lnTo>
                    <a:pt x="525" y="537"/>
                  </a:lnTo>
                  <a:lnTo>
                    <a:pt x="523" y="537"/>
                  </a:lnTo>
                  <a:lnTo>
                    <a:pt x="523" y="538"/>
                  </a:lnTo>
                  <a:lnTo>
                    <a:pt x="525" y="538"/>
                  </a:lnTo>
                  <a:lnTo>
                    <a:pt x="526" y="538"/>
                  </a:lnTo>
                  <a:lnTo>
                    <a:pt x="526" y="538"/>
                  </a:lnTo>
                  <a:lnTo>
                    <a:pt x="527" y="539"/>
                  </a:lnTo>
                  <a:lnTo>
                    <a:pt x="527" y="540"/>
                  </a:lnTo>
                  <a:lnTo>
                    <a:pt x="529" y="542"/>
                  </a:lnTo>
                  <a:lnTo>
                    <a:pt x="529" y="542"/>
                  </a:lnTo>
                  <a:lnTo>
                    <a:pt x="527" y="543"/>
                  </a:lnTo>
                  <a:lnTo>
                    <a:pt x="527" y="543"/>
                  </a:lnTo>
                  <a:lnTo>
                    <a:pt x="527" y="544"/>
                  </a:lnTo>
                  <a:lnTo>
                    <a:pt x="530" y="544"/>
                  </a:lnTo>
                  <a:lnTo>
                    <a:pt x="530" y="544"/>
                  </a:lnTo>
                  <a:lnTo>
                    <a:pt x="530" y="546"/>
                  </a:lnTo>
                  <a:lnTo>
                    <a:pt x="530" y="547"/>
                  </a:lnTo>
                  <a:lnTo>
                    <a:pt x="530" y="548"/>
                  </a:lnTo>
                  <a:lnTo>
                    <a:pt x="531" y="548"/>
                  </a:lnTo>
                  <a:lnTo>
                    <a:pt x="531" y="548"/>
                  </a:lnTo>
                  <a:lnTo>
                    <a:pt x="533" y="548"/>
                  </a:lnTo>
                  <a:lnTo>
                    <a:pt x="533" y="548"/>
                  </a:lnTo>
                  <a:lnTo>
                    <a:pt x="534" y="551"/>
                  </a:lnTo>
                  <a:lnTo>
                    <a:pt x="534" y="552"/>
                  </a:lnTo>
                  <a:lnTo>
                    <a:pt x="535" y="554"/>
                  </a:lnTo>
                  <a:lnTo>
                    <a:pt x="535" y="556"/>
                  </a:lnTo>
                  <a:lnTo>
                    <a:pt x="535" y="556"/>
                  </a:lnTo>
                  <a:lnTo>
                    <a:pt x="535" y="556"/>
                  </a:lnTo>
                  <a:lnTo>
                    <a:pt x="536" y="558"/>
                  </a:lnTo>
                  <a:lnTo>
                    <a:pt x="536" y="559"/>
                  </a:lnTo>
                  <a:lnTo>
                    <a:pt x="536" y="559"/>
                  </a:lnTo>
                  <a:lnTo>
                    <a:pt x="535" y="559"/>
                  </a:lnTo>
                  <a:lnTo>
                    <a:pt x="535" y="560"/>
                  </a:lnTo>
                  <a:lnTo>
                    <a:pt x="536" y="560"/>
                  </a:lnTo>
                  <a:lnTo>
                    <a:pt x="536" y="561"/>
                  </a:lnTo>
                  <a:lnTo>
                    <a:pt x="536" y="563"/>
                  </a:lnTo>
                  <a:lnTo>
                    <a:pt x="536" y="563"/>
                  </a:lnTo>
                  <a:lnTo>
                    <a:pt x="536" y="564"/>
                  </a:lnTo>
                  <a:lnTo>
                    <a:pt x="536" y="565"/>
                  </a:lnTo>
                  <a:lnTo>
                    <a:pt x="538" y="567"/>
                  </a:lnTo>
                  <a:lnTo>
                    <a:pt x="536" y="567"/>
                  </a:lnTo>
                  <a:lnTo>
                    <a:pt x="536" y="567"/>
                  </a:lnTo>
                  <a:lnTo>
                    <a:pt x="536" y="567"/>
                  </a:lnTo>
                  <a:lnTo>
                    <a:pt x="536" y="568"/>
                  </a:lnTo>
                  <a:lnTo>
                    <a:pt x="536" y="568"/>
                  </a:lnTo>
                  <a:lnTo>
                    <a:pt x="535" y="568"/>
                  </a:lnTo>
                  <a:lnTo>
                    <a:pt x="536" y="569"/>
                  </a:lnTo>
                  <a:lnTo>
                    <a:pt x="536" y="569"/>
                  </a:lnTo>
                  <a:lnTo>
                    <a:pt x="538" y="568"/>
                  </a:lnTo>
                  <a:lnTo>
                    <a:pt x="539" y="569"/>
                  </a:lnTo>
                  <a:lnTo>
                    <a:pt x="539" y="569"/>
                  </a:lnTo>
                  <a:lnTo>
                    <a:pt x="538" y="569"/>
                  </a:lnTo>
                  <a:lnTo>
                    <a:pt x="538" y="571"/>
                  </a:lnTo>
                  <a:lnTo>
                    <a:pt x="539" y="571"/>
                  </a:lnTo>
                  <a:lnTo>
                    <a:pt x="540" y="571"/>
                  </a:lnTo>
                  <a:lnTo>
                    <a:pt x="540" y="572"/>
                  </a:lnTo>
                  <a:lnTo>
                    <a:pt x="540" y="572"/>
                  </a:lnTo>
                  <a:lnTo>
                    <a:pt x="539" y="573"/>
                  </a:lnTo>
                  <a:lnTo>
                    <a:pt x="539" y="573"/>
                  </a:lnTo>
                  <a:lnTo>
                    <a:pt x="539" y="573"/>
                  </a:lnTo>
                  <a:lnTo>
                    <a:pt x="539" y="575"/>
                  </a:lnTo>
                  <a:lnTo>
                    <a:pt x="539" y="575"/>
                  </a:lnTo>
                  <a:lnTo>
                    <a:pt x="539" y="575"/>
                  </a:lnTo>
                  <a:lnTo>
                    <a:pt x="540" y="575"/>
                  </a:lnTo>
                  <a:lnTo>
                    <a:pt x="540" y="577"/>
                  </a:lnTo>
                  <a:lnTo>
                    <a:pt x="539" y="580"/>
                  </a:lnTo>
                  <a:lnTo>
                    <a:pt x="539" y="581"/>
                  </a:lnTo>
                  <a:lnTo>
                    <a:pt x="540" y="580"/>
                  </a:lnTo>
                  <a:lnTo>
                    <a:pt x="540" y="580"/>
                  </a:lnTo>
                  <a:lnTo>
                    <a:pt x="542" y="581"/>
                  </a:lnTo>
                  <a:lnTo>
                    <a:pt x="540" y="582"/>
                  </a:lnTo>
                  <a:lnTo>
                    <a:pt x="540" y="582"/>
                  </a:lnTo>
                  <a:lnTo>
                    <a:pt x="542" y="582"/>
                  </a:lnTo>
                  <a:lnTo>
                    <a:pt x="542" y="585"/>
                  </a:lnTo>
                  <a:lnTo>
                    <a:pt x="540" y="584"/>
                  </a:lnTo>
                  <a:lnTo>
                    <a:pt x="540" y="586"/>
                  </a:lnTo>
                  <a:lnTo>
                    <a:pt x="540" y="586"/>
                  </a:lnTo>
                  <a:lnTo>
                    <a:pt x="542" y="585"/>
                  </a:lnTo>
                  <a:lnTo>
                    <a:pt x="542" y="585"/>
                  </a:lnTo>
                  <a:lnTo>
                    <a:pt x="542" y="586"/>
                  </a:lnTo>
                  <a:lnTo>
                    <a:pt x="543" y="588"/>
                  </a:lnTo>
                  <a:lnTo>
                    <a:pt x="543" y="588"/>
                  </a:lnTo>
                  <a:lnTo>
                    <a:pt x="543" y="589"/>
                  </a:lnTo>
                  <a:lnTo>
                    <a:pt x="542" y="589"/>
                  </a:lnTo>
                  <a:lnTo>
                    <a:pt x="542" y="589"/>
                  </a:lnTo>
                  <a:lnTo>
                    <a:pt x="542" y="589"/>
                  </a:lnTo>
                  <a:lnTo>
                    <a:pt x="540" y="589"/>
                  </a:lnTo>
                  <a:lnTo>
                    <a:pt x="540" y="589"/>
                  </a:lnTo>
                  <a:lnTo>
                    <a:pt x="540" y="590"/>
                  </a:lnTo>
                  <a:lnTo>
                    <a:pt x="540" y="590"/>
                  </a:lnTo>
                  <a:lnTo>
                    <a:pt x="540" y="590"/>
                  </a:lnTo>
                  <a:lnTo>
                    <a:pt x="542" y="592"/>
                  </a:lnTo>
                  <a:lnTo>
                    <a:pt x="543" y="593"/>
                  </a:lnTo>
                  <a:lnTo>
                    <a:pt x="542" y="594"/>
                  </a:lnTo>
                  <a:lnTo>
                    <a:pt x="542" y="597"/>
                  </a:lnTo>
                  <a:lnTo>
                    <a:pt x="543" y="598"/>
                  </a:lnTo>
                  <a:lnTo>
                    <a:pt x="543" y="599"/>
                  </a:lnTo>
                  <a:lnTo>
                    <a:pt x="542" y="599"/>
                  </a:lnTo>
                  <a:lnTo>
                    <a:pt x="542" y="599"/>
                  </a:lnTo>
                  <a:lnTo>
                    <a:pt x="542" y="601"/>
                  </a:lnTo>
                  <a:lnTo>
                    <a:pt x="542" y="601"/>
                  </a:lnTo>
                  <a:lnTo>
                    <a:pt x="542" y="601"/>
                  </a:lnTo>
                  <a:lnTo>
                    <a:pt x="543" y="602"/>
                  </a:lnTo>
                  <a:lnTo>
                    <a:pt x="542" y="602"/>
                  </a:lnTo>
                  <a:lnTo>
                    <a:pt x="542" y="603"/>
                  </a:lnTo>
                  <a:lnTo>
                    <a:pt x="542" y="603"/>
                  </a:lnTo>
                  <a:lnTo>
                    <a:pt x="540" y="605"/>
                  </a:lnTo>
                  <a:lnTo>
                    <a:pt x="540" y="605"/>
                  </a:lnTo>
                  <a:lnTo>
                    <a:pt x="540" y="606"/>
                  </a:lnTo>
                  <a:lnTo>
                    <a:pt x="542" y="607"/>
                  </a:lnTo>
                  <a:lnTo>
                    <a:pt x="540" y="607"/>
                  </a:lnTo>
                  <a:lnTo>
                    <a:pt x="540" y="609"/>
                  </a:lnTo>
                  <a:lnTo>
                    <a:pt x="542" y="610"/>
                  </a:lnTo>
                  <a:lnTo>
                    <a:pt x="540" y="610"/>
                  </a:lnTo>
                  <a:lnTo>
                    <a:pt x="540" y="611"/>
                  </a:lnTo>
                  <a:lnTo>
                    <a:pt x="540" y="612"/>
                  </a:lnTo>
                  <a:lnTo>
                    <a:pt x="540" y="614"/>
                  </a:lnTo>
                  <a:lnTo>
                    <a:pt x="539" y="614"/>
                  </a:lnTo>
                  <a:lnTo>
                    <a:pt x="539" y="614"/>
                  </a:lnTo>
                  <a:lnTo>
                    <a:pt x="538" y="614"/>
                  </a:lnTo>
                  <a:lnTo>
                    <a:pt x="538" y="614"/>
                  </a:lnTo>
                  <a:lnTo>
                    <a:pt x="538" y="614"/>
                  </a:lnTo>
                  <a:lnTo>
                    <a:pt x="536" y="614"/>
                  </a:lnTo>
                  <a:lnTo>
                    <a:pt x="538" y="614"/>
                  </a:lnTo>
                  <a:lnTo>
                    <a:pt x="538" y="615"/>
                  </a:lnTo>
                  <a:lnTo>
                    <a:pt x="539" y="616"/>
                  </a:lnTo>
                  <a:lnTo>
                    <a:pt x="540" y="618"/>
                  </a:lnTo>
                  <a:lnTo>
                    <a:pt x="542" y="619"/>
                  </a:lnTo>
                  <a:lnTo>
                    <a:pt x="542" y="619"/>
                  </a:lnTo>
                  <a:lnTo>
                    <a:pt x="542" y="620"/>
                  </a:lnTo>
                  <a:lnTo>
                    <a:pt x="540" y="620"/>
                  </a:lnTo>
                  <a:lnTo>
                    <a:pt x="540" y="622"/>
                  </a:lnTo>
                  <a:lnTo>
                    <a:pt x="542" y="622"/>
                  </a:lnTo>
                  <a:lnTo>
                    <a:pt x="542" y="620"/>
                  </a:lnTo>
                  <a:lnTo>
                    <a:pt x="542" y="623"/>
                  </a:lnTo>
                  <a:lnTo>
                    <a:pt x="540" y="623"/>
                  </a:lnTo>
                  <a:lnTo>
                    <a:pt x="540" y="624"/>
                  </a:lnTo>
                  <a:lnTo>
                    <a:pt x="540" y="626"/>
                  </a:lnTo>
                  <a:lnTo>
                    <a:pt x="542" y="627"/>
                  </a:lnTo>
                  <a:lnTo>
                    <a:pt x="542" y="628"/>
                  </a:lnTo>
                  <a:lnTo>
                    <a:pt x="542" y="628"/>
                  </a:lnTo>
                  <a:lnTo>
                    <a:pt x="542" y="630"/>
                  </a:lnTo>
                  <a:lnTo>
                    <a:pt x="542" y="630"/>
                  </a:lnTo>
                  <a:lnTo>
                    <a:pt x="542" y="630"/>
                  </a:lnTo>
                  <a:lnTo>
                    <a:pt x="543" y="632"/>
                  </a:lnTo>
                  <a:lnTo>
                    <a:pt x="543" y="633"/>
                  </a:lnTo>
                  <a:lnTo>
                    <a:pt x="543" y="636"/>
                  </a:lnTo>
                  <a:lnTo>
                    <a:pt x="543" y="639"/>
                  </a:lnTo>
                  <a:lnTo>
                    <a:pt x="543" y="639"/>
                  </a:lnTo>
                  <a:lnTo>
                    <a:pt x="543" y="640"/>
                  </a:lnTo>
                  <a:lnTo>
                    <a:pt x="543" y="641"/>
                  </a:lnTo>
                  <a:lnTo>
                    <a:pt x="543" y="641"/>
                  </a:lnTo>
                  <a:lnTo>
                    <a:pt x="542" y="641"/>
                  </a:lnTo>
                  <a:lnTo>
                    <a:pt x="543" y="643"/>
                  </a:lnTo>
                  <a:lnTo>
                    <a:pt x="542" y="644"/>
                  </a:lnTo>
                  <a:lnTo>
                    <a:pt x="542" y="645"/>
                  </a:lnTo>
                  <a:lnTo>
                    <a:pt x="544" y="641"/>
                  </a:lnTo>
                  <a:lnTo>
                    <a:pt x="546" y="637"/>
                  </a:lnTo>
                  <a:lnTo>
                    <a:pt x="544" y="637"/>
                  </a:lnTo>
                  <a:lnTo>
                    <a:pt x="546" y="635"/>
                  </a:lnTo>
                  <a:lnTo>
                    <a:pt x="547" y="633"/>
                  </a:lnTo>
                  <a:lnTo>
                    <a:pt x="548" y="631"/>
                  </a:lnTo>
                  <a:lnTo>
                    <a:pt x="547" y="630"/>
                  </a:lnTo>
                  <a:lnTo>
                    <a:pt x="547" y="630"/>
                  </a:lnTo>
                  <a:lnTo>
                    <a:pt x="547" y="630"/>
                  </a:lnTo>
                  <a:lnTo>
                    <a:pt x="546" y="630"/>
                  </a:lnTo>
                  <a:lnTo>
                    <a:pt x="546" y="628"/>
                  </a:lnTo>
                  <a:lnTo>
                    <a:pt x="547" y="627"/>
                  </a:lnTo>
                  <a:lnTo>
                    <a:pt x="547" y="626"/>
                  </a:lnTo>
                  <a:lnTo>
                    <a:pt x="548" y="624"/>
                  </a:lnTo>
                  <a:lnTo>
                    <a:pt x="548" y="624"/>
                  </a:lnTo>
                  <a:lnTo>
                    <a:pt x="550" y="622"/>
                  </a:lnTo>
                  <a:lnTo>
                    <a:pt x="550" y="623"/>
                  </a:lnTo>
                  <a:lnTo>
                    <a:pt x="550" y="623"/>
                  </a:lnTo>
                  <a:lnTo>
                    <a:pt x="550" y="624"/>
                  </a:lnTo>
                  <a:lnTo>
                    <a:pt x="550" y="624"/>
                  </a:lnTo>
                  <a:lnTo>
                    <a:pt x="550" y="623"/>
                  </a:lnTo>
                  <a:lnTo>
                    <a:pt x="550" y="623"/>
                  </a:lnTo>
                  <a:lnTo>
                    <a:pt x="550" y="622"/>
                  </a:lnTo>
                  <a:lnTo>
                    <a:pt x="550" y="620"/>
                  </a:lnTo>
                  <a:lnTo>
                    <a:pt x="551" y="620"/>
                  </a:lnTo>
                  <a:lnTo>
                    <a:pt x="551" y="620"/>
                  </a:lnTo>
                  <a:lnTo>
                    <a:pt x="552" y="619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8"/>
                  </a:lnTo>
                  <a:lnTo>
                    <a:pt x="552" y="615"/>
                  </a:lnTo>
                  <a:lnTo>
                    <a:pt x="553" y="612"/>
                  </a:lnTo>
                  <a:lnTo>
                    <a:pt x="555" y="610"/>
                  </a:lnTo>
                  <a:lnTo>
                    <a:pt x="555" y="609"/>
                  </a:lnTo>
                  <a:lnTo>
                    <a:pt x="556" y="609"/>
                  </a:lnTo>
                  <a:lnTo>
                    <a:pt x="557" y="609"/>
                  </a:lnTo>
                  <a:lnTo>
                    <a:pt x="557" y="607"/>
                  </a:lnTo>
                  <a:lnTo>
                    <a:pt x="557" y="606"/>
                  </a:lnTo>
                  <a:lnTo>
                    <a:pt x="557" y="606"/>
                  </a:lnTo>
                  <a:lnTo>
                    <a:pt x="556" y="605"/>
                  </a:lnTo>
                  <a:lnTo>
                    <a:pt x="559" y="601"/>
                  </a:lnTo>
                  <a:lnTo>
                    <a:pt x="560" y="598"/>
                  </a:lnTo>
                  <a:lnTo>
                    <a:pt x="560" y="594"/>
                  </a:lnTo>
                  <a:lnTo>
                    <a:pt x="563" y="592"/>
                  </a:lnTo>
                  <a:lnTo>
                    <a:pt x="561" y="593"/>
                  </a:lnTo>
                  <a:lnTo>
                    <a:pt x="561" y="594"/>
                  </a:lnTo>
                  <a:lnTo>
                    <a:pt x="561" y="594"/>
                  </a:lnTo>
                  <a:lnTo>
                    <a:pt x="563" y="592"/>
                  </a:lnTo>
                  <a:lnTo>
                    <a:pt x="563" y="593"/>
                  </a:lnTo>
                  <a:lnTo>
                    <a:pt x="563" y="593"/>
                  </a:lnTo>
                  <a:lnTo>
                    <a:pt x="564" y="594"/>
                  </a:lnTo>
                  <a:lnTo>
                    <a:pt x="564" y="589"/>
                  </a:lnTo>
                  <a:lnTo>
                    <a:pt x="565" y="584"/>
                  </a:lnTo>
                  <a:lnTo>
                    <a:pt x="567" y="577"/>
                  </a:lnTo>
                  <a:lnTo>
                    <a:pt x="568" y="577"/>
                  </a:lnTo>
                  <a:lnTo>
                    <a:pt x="568" y="576"/>
                  </a:lnTo>
                  <a:lnTo>
                    <a:pt x="569" y="573"/>
                  </a:lnTo>
                  <a:lnTo>
                    <a:pt x="571" y="572"/>
                  </a:lnTo>
                  <a:lnTo>
                    <a:pt x="569" y="572"/>
                  </a:lnTo>
                  <a:lnTo>
                    <a:pt x="569" y="573"/>
                  </a:lnTo>
                  <a:lnTo>
                    <a:pt x="569" y="573"/>
                  </a:lnTo>
                  <a:lnTo>
                    <a:pt x="569" y="572"/>
                  </a:lnTo>
                  <a:lnTo>
                    <a:pt x="569" y="572"/>
                  </a:lnTo>
                  <a:lnTo>
                    <a:pt x="569" y="571"/>
                  </a:lnTo>
                  <a:lnTo>
                    <a:pt x="571" y="569"/>
                  </a:lnTo>
                  <a:lnTo>
                    <a:pt x="571" y="569"/>
                  </a:lnTo>
                  <a:lnTo>
                    <a:pt x="571" y="571"/>
                  </a:lnTo>
                  <a:lnTo>
                    <a:pt x="571" y="569"/>
                  </a:lnTo>
                  <a:lnTo>
                    <a:pt x="571" y="568"/>
                  </a:lnTo>
                  <a:lnTo>
                    <a:pt x="572" y="569"/>
                  </a:lnTo>
                  <a:lnTo>
                    <a:pt x="572" y="567"/>
                  </a:lnTo>
                  <a:lnTo>
                    <a:pt x="572" y="565"/>
                  </a:lnTo>
                  <a:lnTo>
                    <a:pt x="572" y="564"/>
                  </a:lnTo>
                  <a:lnTo>
                    <a:pt x="572" y="563"/>
                  </a:lnTo>
                  <a:lnTo>
                    <a:pt x="572" y="560"/>
                  </a:lnTo>
                  <a:lnTo>
                    <a:pt x="573" y="559"/>
                  </a:lnTo>
                  <a:lnTo>
                    <a:pt x="573" y="556"/>
                  </a:lnTo>
                  <a:lnTo>
                    <a:pt x="574" y="552"/>
                  </a:lnTo>
                  <a:lnTo>
                    <a:pt x="574" y="554"/>
                  </a:lnTo>
                  <a:lnTo>
                    <a:pt x="574" y="552"/>
                  </a:lnTo>
                  <a:lnTo>
                    <a:pt x="576" y="551"/>
                  </a:lnTo>
                  <a:lnTo>
                    <a:pt x="576" y="550"/>
                  </a:lnTo>
                  <a:lnTo>
                    <a:pt x="574" y="547"/>
                  </a:lnTo>
                  <a:lnTo>
                    <a:pt x="576" y="546"/>
                  </a:lnTo>
                  <a:lnTo>
                    <a:pt x="576" y="543"/>
                  </a:lnTo>
                  <a:lnTo>
                    <a:pt x="577" y="540"/>
                  </a:lnTo>
                  <a:lnTo>
                    <a:pt x="578" y="537"/>
                  </a:lnTo>
                  <a:lnTo>
                    <a:pt x="577" y="537"/>
                  </a:lnTo>
                  <a:lnTo>
                    <a:pt x="577" y="535"/>
                  </a:lnTo>
                  <a:lnTo>
                    <a:pt x="577" y="534"/>
                  </a:lnTo>
                  <a:lnTo>
                    <a:pt x="577" y="534"/>
                  </a:lnTo>
                  <a:lnTo>
                    <a:pt x="578" y="530"/>
                  </a:lnTo>
                  <a:lnTo>
                    <a:pt x="578" y="526"/>
                  </a:lnTo>
                  <a:lnTo>
                    <a:pt x="578" y="522"/>
                  </a:lnTo>
                  <a:lnTo>
                    <a:pt x="580" y="518"/>
                  </a:lnTo>
                  <a:lnTo>
                    <a:pt x="580" y="518"/>
                  </a:lnTo>
                  <a:lnTo>
                    <a:pt x="581" y="517"/>
                  </a:lnTo>
                  <a:lnTo>
                    <a:pt x="581" y="514"/>
                  </a:lnTo>
                  <a:lnTo>
                    <a:pt x="581" y="513"/>
                  </a:lnTo>
                  <a:lnTo>
                    <a:pt x="581" y="510"/>
                  </a:lnTo>
                  <a:lnTo>
                    <a:pt x="581" y="510"/>
                  </a:lnTo>
                  <a:lnTo>
                    <a:pt x="582" y="510"/>
                  </a:lnTo>
                  <a:lnTo>
                    <a:pt x="582" y="510"/>
                  </a:lnTo>
                  <a:lnTo>
                    <a:pt x="584" y="510"/>
                  </a:lnTo>
                  <a:lnTo>
                    <a:pt x="582" y="508"/>
                  </a:lnTo>
                  <a:lnTo>
                    <a:pt x="582" y="506"/>
                  </a:lnTo>
                  <a:lnTo>
                    <a:pt x="584" y="504"/>
                  </a:lnTo>
                  <a:lnTo>
                    <a:pt x="584" y="503"/>
                  </a:lnTo>
                  <a:lnTo>
                    <a:pt x="584" y="503"/>
                  </a:lnTo>
                  <a:lnTo>
                    <a:pt x="585" y="500"/>
                  </a:lnTo>
                  <a:lnTo>
                    <a:pt x="585" y="497"/>
                  </a:lnTo>
                  <a:lnTo>
                    <a:pt x="585" y="496"/>
                  </a:lnTo>
                  <a:lnTo>
                    <a:pt x="584" y="492"/>
                  </a:lnTo>
                  <a:lnTo>
                    <a:pt x="585" y="493"/>
                  </a:lnTo>
                  <a:lnTo>
                    <a:pt x="585" y="492"/>
                  </a:lnTo>
                  <a:lnTo>
                    <a:pt x="586" y="492"/>
                  </a:lnTo>
                  <a:lnTo>
                    <a:pt x="586" y="492"/>
                  </a:lnTo>
                  <a:lnTo>
                    <a:pt x="586" y="491"/>
                  </a:lnTo>
                  <a:lnTo>
                    <a:pt x="586" y="489"/>
                  </a:lnTo>
                  <a:lnTo>
                    <a:pt x="588" y="491"/>
                  </a:lnTo>
                  <a:lnTo>
                    <a:pt x="588" y="488"/>
                  </a:lnTo>
                  <a:lnTo>
                    <a:pt x="586" y="488"/>
                  </a:lnTo>
                  <a:lnTo>
                    <a:pt x="586" y="488"/>
                  </a:lnTo>
                  <a:lnTo>
                    <a:pt x="586" y="488"/>
                  </a:lnTo>
                  <a:lnTo>
                    <a:pt x="585" y="487"/>
                  </a:lnTo>
                  <a:lnTo>
                    <a:pt x="585" y="486"/>
                  </a:lnTo>
                  <a:lnTo>
                    <a:pt x="586" y="486"/>
                  </a:lnTo>
                  <a:lnTo>
                    <a:pt x="586" y="484"/>
                  </a:lnTo>
                  <a:lnTo>
                    <a:pt x="586" y="483"/>
                  </a:lnTo>
                  <a:lnTo>
                    <a:pt x="586" y="482"/>
                  </a:lnTo>
                  <a:lnTo>
                    <a:pt x="584" y="480"/>
                  </a:lnTo>
                  <a:lnTo>
                    <a:pt x="585" y="482"/>
                  </a:lnTo>
                  <a:lnTo>
                    <a:pt x="585" y="479"/>
                  </a:lnTo>
                  <a:lnTo>
                    <a:pt x="585" y="479"/>
                  </a:lnTo>
                  <a:lnTo>
                    <a:pt x="585" y="478"/>
                  </a:lnTo>
                  <a:lnTo>
                    <a:pt x="586" y="478"/>
                  </a:lnTo>
                  <a:lnTo>
                    <a:pt x="586" y="476"/>
                  </a:lnTo>
                  <a:lnTo>
                    <a:pt x="586" y="475"/>
                  </a:lnTo>
                  <a:lnTo>
                    <a:pt x="588" y="475"/>
                  </a:lnTo>
                  <a:lnTo>
                    <a:pt x="588" y="474"/>
                  </a:lnTo>
                  <a:lnTo>
                    <a:pt x="586" y="472"/>
                  </a:lnTo>
                  <a:lnTo>
                    <a:pt x="586" y="472"/>
                  </a:lnTo>
                  <a:lnTo>
                    <a:pt x="586" y="468"/>
                  </a:lnTo>
                  <a:lnTo>
                    <a:pt x="588" y="465"/>
                  </a:lnTo>
                  <a:lnTo>
                    <a:pt x="589" y="461"/>
                  </a:lnTo>
                  <a:lnTo>
                    <a:pt x="589" y="459"/>
                  </a:lnTo>
                  <a:lnTo>
                    <a:pt x="588" y="459"/>
                  </a:lnTo>
                  <a:lnTo>
                    <a:pt x="588" y="461"/>
                  </a:lnTo>
                  <a:lnTo>
                    <a:pt x="588" y="459"/>
                  </a:lnTo>
                  <a:lnTo>
                    <a:pt x="586" y="458"/>
                  </a:lnTo>
                  <a:lnTo>
                    <a:pt x="588" y="457"/>
                  </a:lnTo>
                  <a:lnTo>
                    <a:pt x="588" y="455"/>
                  </a:lnTo>
                  <a:lnTo>
                    <a:pt x="588" y="454"/>
                  </a:lnTo>
                  <a:lnTo>
                    <a:pt x="588" y="454"/>
                  </a:lnTo>
                  <a:lnTo>
                    <a:pt x="588" y="449"/>
                  </a:lnTo>
                  <a:lnTo>
                    <a:pt x="589" y="450"/>
                  </a:lnTo>
                  <a:lnTo>
                    <a:pt x="589" y="446"/>
                  </a:lnTo>
                  <a:lnTo>
                    <a:pt x="589" y="446"/>
                  </a:lnTo>
                  <a:lnTo>
                    <a:pt x="588" y="448"/>
                  </a:lnTo>
                  <a:lnTo>
                    <a:pt x="588" y="448"/>
                  </a:lnTo>
                  <a:lnTo>
                    <a:pt x="588" y="445"/>
                  </a:lnTo>
                  <a:lnTo>
                    <a:pt x="588" y="442"/>
                  </a:lnTo>
                  <a:lnTo>
                    <a:pt x="586" y="441"/>
                  </a:lnTo>
                  <a:lnTo>
                    <a:pt x="588" y="437"/>
                  </a:lnTo>
                  <a:lnTo>
                    <a:pt x="588" y="438"/>
                  </a:lnTo>
                  <a:lnTo>
                    <a:pt x="588" y="438"/>
                  </a:lnTo>
                  <a:lnTo>
                    <a:pt x="588" y="438"/>
                  </a:lnTo>
                  <a:lnTo>
                    <a:pt x="589" y="440"/>
                  </a:lnTo>
                  <a:lnTo>
                    <a:pt x="589" y="440"/>
                  </a:lnTo>
                  <a:lnTo>
                    <a:pt x="589" y="438"/>
                  </a:lnTo>
                  <a:lnTo>
                    <a:pt x="589" y="437"/>
                  </a:lnTo>
                  <a:lnTo>
                    <a:pt x="589" y="437"/>
                  </a:lnTo>
                  <a:lnTo>
                    <a:pt x="589" y="436"/>
                  </a:lnTo>
                  <a:lnTo>
                    <a:pt x="589" y="434"/>
                  </a:lnTo>
                  <a:lnTo>
                    <a:pt x="589" y="433"/>
                  </a:lnTo>
                  <a:lnTo>
                    <a:pt x="589" y="432"/>
                  </a:lnTo>
                  <a:lnTo>
                    <a:pt x="588" y="431"/>
                  </a:lnTo>
                  <a:lnTo>
                    <a:pt x="588" y="425"/>
                  </a:lnTo>
                  <a:lnTo>
                    <a:pt x="588" y="421"/>
                  </a:lnTo>
                  <a:lnTo>
                    <a:pt x="588" y="417"/>
                  </a:lnTo>
                  <a:lnTo>
                    <a:pt x="588" y="414"/>
                  </a:lnTo>
                  <a:lnTo>
                    <a:pt x="588" y="414"/>
                  </a:lnTo>
                  <a:lnTo>
                    <a:pt x="588" y="414"/>
                  </a:lnTo>
                  <a:lnTo>
                    <a:pt x="588" y="412"/>
                  </a:lnTo>
                  <a:lnTo>
                    <a:pt x="589" y="412"/>
                  </a:lnTo>
                  <a:lnTo>
                    <a:pt x="588" y="411"/>
                  </a:lnTo>
                  <a:lnTo>
                    <a:pt x="588" y="410"/>
                  </a:lnTo>
                  <a:lnTo>
                    <a:pt x="588" y="410"/>
                  </a:lnTo>
                  <a:lnTo>
                    <a:pt x="588" y="408"/>
                  </a:lnTo>
                  <a:lnTo>
                    <a:pt x="588" y="407"/>
                  </a:lnTo>
                  <a:lnTo>
                    <a:pt x="588" y="404"/>
                  </a:lnTo>
                  <a:lnTo>
                    <a:pt x="588" y="403"/>
                  </a:lnTo>
                  <a:lnTo>
                    <a:pt x="588" y="403"/>
                  </a:lnTo>
                  <a:lnTo>
                    <a:pt x="589" y="402"/>
                  </a:lnTo>
                  <a:lnTo>
                    <a:pt x="589" y="400"/>
                  </a:lnTo>
                  <a:lnTo>
                    <a:pt x="588" y="399"/>
                  </a:lnTo>
                  <a:lnTo>
                    <a:pt x="588" y="396"/>
                  </a:lnTo>
                  <a:lnTo>
                    <a:pt x="588" y="394"/>
                  </a:lnTo>
                  <a:lnTo>
                    <a:pt x="588" y="391"/>
                  </a:lnTo>
                  <a:lnTo>
                    <a:pt x="586" y="387"/>
                  </a:lnTo>
                  <a:lnTo>
                    <a:pt x="588" y="387"/>
                  </a:lnTo>
                  <a:lnTo>
                    <a:pt x="586" y="386"/>
                  </a:lnTo>
                  <a:lnTo>
                    <a:pt x="586" y="383"/>
                  </a:lnTo>
                  <a:lnTo>
                    <a:pt x="586" y="382"/>
                  </a:lnTo>
                  <a:lnTo>
                    <a:pt x="586" y="379"/>
                  </a:lnTo>
                  <a:lnTo>
                    <a:pt x="586" y="379"/>
                  </a:lnTo>
                  <a:lnTo>
                    <a:pt x="588" y="379"/>
                  </a:lnTo>
                  <a:lnTo>
                    <a:pt x="588" y="381"/>
                  </a:lnTo>
                  <a:lnTo>
                    <a:pt x="588" y="379"/>
                  </a:lnTo>
                  <a:lnTo>
                    <a:pt x="589" y="379"/>
                  </a:lnTo>
                  <a:lnTo>
                    <a:pt x="589" y="379"/>
                  </a:lnTo>
                  <a:lnTo>
                    <a:pt x="589" y="379"/>
                  </a:lnTo>
                  <a:lnTo>
                    <a:pt x="589" y="378"/>
                  </a:lnTo>
                  <a:lnTo>
                    <a:pt x="589" y="377"/>
                  </a:lnTo>
                  <a:lnTo>
                    <a:pt x="588" y="374"/>
                  </a:lnTo>
                  <a:lnTo>
                    <a:pt x="585" y="373"/>
                  </a:lnTo>
                  <a:lnTo>
                    <a:pt x="584" y="370"/>
                  </a:lnTo>
                  <a:lnTo>
                    <a:pt x="584" y="368"/>
                  </a:lnTo>
                  <a:lnTo>
                    <a:pt x="582" y="366"/>
                  </a:lnTo>
                  <a:lnTo>
                    <a:pt x="582" y="364"/>
                  </a:lnTo>
                  <a:lnTo>
                    <a:pt x="582" y="362"/>
                  </a:lnTo>
                  <a:lnTo>
                    <a:pt x="582" y="361"/>
                  </a:lnTo>
                  <a:lnTo>
                    <a:pt x="581" y="360"/>
                  </a:lnTo>
                  <a:lnTo>
                    <a:pt x="581" y="362"/>
                  </a:lnTo>
                  <a:lnTo>
                    <a:pt x="580" y="357"/>
                  </a:lnTo>
                  <a:lnTo>
                    <a:pt x="581" y="357"/>
                  </a:lnTo>
                  <a:lnTo>
                    <a:pt x="580" y="355"/>
                  </a:lnTo>
                  <a:lnTo>
                    <a:pt x="580" y="352"/>
                  </a:lnTo>
                  <a:lnTo>
                    <a:pt x="578" y="349"/>
                  </a:lnTo>
                  <a:lnTo>
                    <a:pt x="577" y="347"/>
                  </a:lnTo>
                  <a:lnTo>
                    <a:pt x="577" y="347"/>
                  </a:lnTo>
                  <a:lnTo>
                    <a:pt x="576" y="345"/>
                  </a:lnTo>
                  <a:lnTo>
                    <a:pt x="576" y="343"/>
                  </a:lnTo>
                  <a:lnTo>
                    <a:pt x="574" y="342"/>
                  </a:lnTo>
                  <a:lnTo>
                    <a:pt x="574" y="342"/>
                  </a:lnTo>
                  <a:lnTo>
                    <a:pt x="573" y="338"/>
                  </a:lnTo>
                  <a:lnTo>
                    <a:pt x="571" y="334"/>
                  </a:lnTo>
                  <a:lnTo>
                    <a:pt x="568" y="328"/>
                  </a:lnTo>
                  <a:lnTo>
                    <a:pt x="565" y="323"/>
                  </a:lnTo>
                  <a:lnTo>
                    <a:pt x="567" y="322"/>
                  </a:lnTo>
                  <a:lnTo>
                    <a:pt x="565" y="321"/>
                  </a:lnTo>
                  <a:lnTo>
                    <a:pt x="564" y="318"/>
                  </a:lnTo>
                  <a:lnTo>
                    <a:pt x="564" y="317"/>
                  </a:lnTo>
                  <a:lnTo>
                    <a:pt x="564" y="317"/>
                  </a:lnTo>
                  <a:lnTo>
                    <a:pt x="565" y="317"/>
                  </a:lnTo>
                  <a:lnTo>
                    <a:pt x="563" y="315"/>
                  </a:lnTo>
                  <a:lnTo>
                    <a:pt x="561" y="311"/>
                  </a:lnTo>
                  <a:lnTo>
                    <a:pt x="561" y="309"/>
                  </a:lnTo>
                  <a:lnTo>
                    <a:pt x="559" y="306"/>
                  </a:lnTo>
                  <a:lnTo>
                    <a:pt x="559" y="306"/>
                  </a:lnTo>
                  <a:lnTo>
                    <a:pt x="559" y="305"/>
                  </a:lnTo>
                  <a:lnTo>
                    <a:pt x="557" y="304"/>
                  </a:lnTo>
                  <a:lnTo>
                    <a:pt x="556" y="302"/>
                  </a:lnTo>
                  <a:lnTo>
                    <a:pt x="556" y="301"/>
                  </a:lnTo>
                  <a:lnTo>
                    <a:pt x="552" y="297"/>
                  </a:lnTo>
                  <a:lnTo>
                    <a:pt x="550" y="293"/>
                  </a:lnTo>
                  <a:lnTo>
                    <a:pt x="547" y="289"/>
                  </a:lnTo>
                  <a:lnTo>
                    <a:pt x="547" y="289"/>
                  </a:lnTo>
                  <a:lnTo>
                    <a:pt x="546" y="285"/>
                  </a:lnTo>
                  <a:lnTo>
                    <a:pt x="544" y="287"/>
                  </a:lnTo>
                  <a:lnTo>
                    <a:pt x="544" y="288"/>
                  </a:lnTo>
                  <a:lnTo>
                    <a:pt x="544" y="292"/>
                  </a:lnTo>
                  <a:lnTo>
                    <a:pt x="546" y="296"/>
                  </a:lnTo>
                  <a:lnTo>
                    <a:pt x="546" y="300"/>
                  </a:lnTo>
                  <a:lnTo>
                    <a:pt x="544" y="305"/>
                  </a:lnTo>
                  <a:lnTo>
                    <a:pt x="546" y="310"/>
                  </a:lnTo>
                  <a:lnTo>
                    <a:pt x="544" y="310"/>
                  </a:lnTo>
                  <a:lnTo>
                    <a:pt x="544" y="313"/>
                  </a:lnTo>
                  <a:lnTo>
                    <a:pt x="544" y="317"/>
                  </a:lnTo>
                  <a:lnTo>
                    <a:pt x="544" y="319"/>
                  </a:lnTo>
                  <a:lnTo>
                    <a:pt x="544" y="322"/>
                  </a:lnTo>
                  <a:lnTo>
                    <a:pt x="543" y="323"/>
                  </a:lnTo>
                  <a:lnTo>
                    <a:pt x="543" y="322"/>
                  </a:lnTo>
                  <a:lnTo>
                    <a:pt x="543" y="322"/>
                  </a:lnTo>
                  <a:lnTo>
                    <a:pt x="542" y="322"/>
                  </a:lnTo>
                  <a:lnTo>
                    <a:pt x="543" y="323"/>
                  </a:lnTo>
                  <a:lnTo>
                    <a:pt x="542" y="323"/>
                  </a:lnTo>
                  <a:lnTo>
                    <a:pt x="542" y="323"/>
                  </a:lnTo>
                  <a:lnTo>
                    <a:pt x="542" y="322"/>
                  </a:lnTo>
                  <a:lnTo>
                    <a:pt x="542" y="322"/>
                  </a:lnTo>
                  <a:lnTo>
                    <a:pt x="542" y="323"/>
                  </a:lnTo>
                  <a:lnTo>
                    <a:pt x="542" y="328"/>
                  </a:lnTo>
                  <a:lnTo>
                    <a:pt x="543" y="332"/>
                  </a:lnTo>
                  <a:lnTo>
                    <a:pt x="544" y="338"/>
                  </a:lnTo>
                  <a:lnTo>
                    <a:pt x="544" y="342"/>
                  </a:lnTo>
                  <a:lnTo>
                    <a:pt x="544" y="345"/>
                  </a:lnTo>
                  <a:lnTo>
                    <a:pt x="544" y="349"/>
                  </a:lnTo>
                  <a:lnTo>
                    <a:pt x="543" y="352"/>
                  </a:lnTo>
                  <a:lnTo>
                    <a:pt x="543" y="355"/>
                  </a:lnTo>
                  <a:lnTo>
                    <a:pt x="544" y="355"/>
                  </a:lnTo>
                  <a:lnTo>
                    <a:pt x="544" y="352"/>
                  </a:lnTo>
                  <a:lnTo>
                    <a:pt x="544" y="361"/>
                  </a:lnTo>
                  <a:lnTo>
                    <a:pt x="543" y="361"/>
                  </a:lnTo>
                  <a:lnTo>
                    <a:pt x="543" y="364"/>
                  </a:lnTo>
                  <a:lnTo>
                    <a:pt x="543" y="368"/>
                  </a:lnTo>
                  <a:lnTo>
                    <a:pt x="543" y="372"/>
                  </a:lnTo>
                  <a:lnTo>
                    <a:pt x="542" y="374"/>
                  </a:lnTo>
                  <a:lnTo>
                    <a:pt x="543" y="378"/>
                  </a:lnTo>
                  <a:lnTo>
                    <a:pt x="542" y="378"/>
                  </a:lnTo>
                  <a:lnTo>
                    <a:pt x="542" y="378"/>
                  </a:lnTo>
                  <a:lnTo>
                    <a:pt x="542" y="381"/>
                  </a:lnTo>
                  <a:lnTo>
                    <a:pt x="542" y="383"/>
                  </a:lnTo>
                  <a:lnTo>
                    <a:pt x="542" y="386"/>
                  </a:lnTo>
                  <a:lnTo>
                    <a:pt x="542" y="389"/>
                  </a:lnTo>
                  <a:lnTo>
                    <a:pt x="542" y="387"/>
                  </a:lnTo>
                  <a:lnTo>
                    <a:pt x="542" y="398"/>
                  </a:lnTo>
                  <a:lnTo>
                    <a:pt x="540" y="410"/>
                  </a:lnTo>
                  <a:lnTo>
                    <a:pt x="538" y="423"/>
                  </a:lnTo>
                  <a:lnTo>
                    <a:pt x="536" y="424"/>
                  </a:lnTo>
                  <a:lnTo>
                    <a:pt x="536" y="427"/>
                  </a:lnTo>
                  <a:lnTo>
                    <a:pt x="535" y="431"/>
                  </a:lnTo>
                  <a:lnTo>
                    <a:pt x="534" y="433"/>
                  </a:lnTo>
                  <a:lnTo>
                    <a:pt x="535" y="433"/>
                  </a:lnTo>
                  <a:lnTo>
                    <a:pt x="534" y="432"/>
                  </a:lnTo>
                  <a:lnTo>
                    <a:pt x="534" y="432"/>
                  </a:lnTo>
                  <a:lnTo>
                    <a:pt x="534" y="437"/>
                  </a:lnTo>
                  <a:lnTo>
                    <a:pt x="531" y="441"/>
                  </a:lnTo>
                  <a:lnTo>
                    <a:pt x="530" y="446"/>
                  </a:lnTo>
                  <a:lnTo>
                    <a:pt x="529" y="451"/>
                  </a:lnTo>
                  <a:lnTo>
                    <a:pt x="529" y="451"/>
                  </a:lnTo>
                  <a:lnTo>
                    <a:pt x="527" y="453"/>
                  </a:lnTo>
                  <a:lnTo>
                    <a:pt x="527" y="455"/>
                  </a:lnTo>
                  <a:lnTo>
                    <a:pt x="526" y="459"/>
                  </a:lnTo>
                  <a:lnTo>
                    <a:pt x="526" y="461"/>
                  </a:lnTo>
                  <a:lnTo>
                    <a:pt x="525" y="462"/>
                  </a:lnTo>
                  <a:lnTo>
                    <a:pt x="521" y="474"/>
                  </a:lnTo>
                  <a:lnTo>
                    <a:pt x="514" y="487"/>
                  </a:lnTo>
                  <a:lnTo>
                    <a:pt x="514" y="486"/>
                  </a:lnTo>
                  <a:lnTo>
                    <a:pt x="509" y="493"/>
                  </a:lnTo>
                  <a:lnTo>
                    <a:pt x="505" y="499"/>
                  </a:lnTo>
                  <a:lnTo>
                    <a:pt x="501" y="501"/>
                  </a:lnTo>
                  <a:lnTo>
                    <a:pt x="497" y="504"/>
                  </a:lnTo>
                  <a:lnTo>
                    <a:pt x="495" y="505"/>
                  </a:lnTo>
                  <a:lnTo>
                    <a:pt x="493" y="506"/>
                  </a:lnTo>
                  <a:lnTo>
                    <a:pt x="493" y="505"/>
                  </a:lnTo>
                  <a:lnTo>
                    <a:pt x="493" y="504"/>
                  </a:lnTo>
                  <a:lnTo>
                    <a:pt x="493" y="501"/>
                  </a:lnTo>
                  <a:lnTo>
                    <a:pt x="495" y="499"/>
                  </a:lnTo>
                  <a:lnTo>
                    <a:pt x="497" y="495"/>
                  </a:lnTo>
                  <a:lnTo>
                    <a:pt x="501" y="486"/>
                  </a:lnTo>
                  <a:lnTo>
                    <a:pt x="505" y="476"/>
                  </a:lnTo>
                  <a:lnTo>
                    <a:pt x="509" y="468"/>
                  </a:lnTo>
                  <a:lnTo>
                    <a:pt x="510" y="462"/>
                  </a:lnTo>
                  <a:lnTo>
                    <a:pt x="512" y="459"/>
                  </a:lnTo>
                  <a:lnTo>
                    <a:pt x="518" y="441"/>
                  </a:lnTo>
                  <a:lnTo>
                    <a:pt x="518" y="441"/>
                  </a:lnTo>
                  <a:lnTo>
                    <a:pt x="518" y="440"/>
                  </a:lnTo>
                  <a:lnTo>
                    <a:pt x="518" y="438"/>
                  </a:lnTo>
                  <a:lnTo>
                    <a:pt x="523" y="417"/>
                  </a:lnTo>
                  <a:lnTo>
                    <a:pt x="529" y="395"/>
                  </a:lnTo>
                  <a:lnTo>
                    <a:pt x="531" y="373"/>
                  </a:lnTo>
                  <a:lnTo>
                    <a:pt x="531" y="355"/>
                  </a:lnTo>
                  <a:lnTo>
                    <a:pt x="531" y="335"/>
                  </a:lnTo>
                  <a:lnTo>
                    <a:pt x="533" y="318"/>
                  </a:lnTo>
                  <a:lnTo>
                    <a:pt x="533" y="302"/>
                  </a:lnTo>
                  <a:lnTo>
                    <a:pt x="531" y="287"/>
                  </a:lnTo>
                  <a:lnTo>
                    <a:pt x="533" y="283"/>
                  </a:lnTo>
                  <a:lnTo>
                    <a:pt x="531" y="281"/>
                  </a:lnTo>
                  <a:lnTo>
                    <a:pt x="531" y="280"/>
                  </a:lnTo>
                  <a:lnTo>
                    <a:pt x="531" y="279"/>
                  </a:lnTo>
                  <a:lnTo>
                    <a:pt x="531" y="279"/>
                  </a:lnTo>
                  <a:lnTo>
                    <a:pt x="531" y="277"/>
                  </a:lnTo>
                  <a:lnTo>
                    <a:pt x="533" y="277"/>
                  </a:lnTo>
                  <a:lnTo>
                    <a:pt x="531" y="273"/>
                  </a:lnTo>
                  <a:lnTo>
                    <a:pt x="531" y="273"/>
                  </a:lnTo>
                  <a:lnTo>
                    <a:pt x="531" y="271"/>
                  </a:lnTo>
                  <a:lnTo>
                    <a:pt x="530" y="270"/>
                  </a:lnTo>
                  <a:lnTo>
                    <a:pt x="530" y="268"/>
                  </a:lnTo>
                  <a:lnTo>
                    <a:pt x="530" y="267"/>
                  </a:lnTo>
                  <a:lnTo>
                    <a:pt x="530" y="266"/>
                  </a:lnTo>
                  <a:lnTo>
                    <a:pt x="531" y="264"/>
                  </a:lnTo>
                  <a:lnTo>
                    <a:pt x="529" y="238"/>
                  </a:lnTo>
                  <a:lnTo>
                    <a:pt x="525" y="209"/>
                  </a:lnTo>
                  <a:lnTo>
                    <a:pt x="521" y="182"/>
                  </a:lnTo>
                  <a:lnTo>
                    <a:pt x="521" y="177"/>
                  </a:lnTo>
                  <a:lnTo>
                    <a:pt x="521" y="173"/>
                  </a:lnTo>
                  <a:lnTo>
                    <a:pt x="521" y="169"/>
                  </a:lnTo>
                  <a:lnTo>
                    <a:pt x="521" y="163"/>
                  </a:lnTo>
                  <a:lnTo>
                    <a:pt x="519" y="163"/>
                  </a:lnTo>
                  <a:lnTo>
                    <a:pt x="518" y="162"/>
                  </a:lnTo>
                  <a:lnTo>
                    <a:pt x="518" y="161"/>
                  </a:lnTo>
                  <a:lnTo>
                    <a:pt x="519" y="161"/>
                  </a:lnTo>
                  <a:lnTo>
                    <a:pt x="519" y="161"/>
                  </a:lnTo>
                  <a:lnTo>
                    <a:pt x="519" y="160"/>
                  </a:lnTo>
                  <a:lnTo>
                    <a:pt x="519" y="157"/>
                  </a:lnTo>
                  <a:lnTo>
                    <a:pt x="518" y="160"/>
                  </a:lnTo>
                  <a:lnTo>
                    <a:pt x="516" y="150"/>
                  </a:lnTo>
                  <a:lnTo>
                    <a:pt x="517" y="152"/>
                  </a:lnTo>
                  <a:lnTo>
                    <a:pt x="517" y="149"/>
                  </a:lnTo>
                  <a:lnTo>
                    <a:pt x="516" y="148"/>
                  </a:lnTo>
                  <a:lnTo>
                    <a:pt x="514" y="146"/>
                  </a:lnTo>
                  <a:lnTo>
                    <a:pt x="514" y="145"/>
                  </a:lnTo>
                  <a:lnTo>
                    <a:pt x="514" y="145"/>
                  </a:lnTo>
                  <a:lnTo>
                    <a:pt x="516" y="145"/>
                  </a:lnTo>
                  <a:lnTo>
                    <a:pt x="516" y="144"/>
                  </a:lnTo>
                  <a:lnTo>
                    <a:pt x="514" y="141"/>
                  </a:lnTo>
                  <a:lnTo>
                    <a:pt x="513" y="141"/>
                  </a:lnTo>
                  <a:lnTo>
                    <a:pt x="513" y="139"/>
                  </a:lnTo>
                  <a:lnTo>
                    <a:pt x="512" y="136"/>
                  </a:lnTo>
                  <a:lnTo>
                    <a:pt x="510" y="133"/>
                  </a:lnTo>
                  <a:lnTo>
                    <a:pt x="509" y="129"/>
                  </a:lnTo>
                  <a:lnTo>
                    <a:pt x="509" y="129"/>
                  </a:lnTo>
                  <a:lnTo>
                    <a:pt x="510" y="129"/>
                  </a:lnTo>
                  <a:lnTo>
                    <a:pt x="510" y="128"/>
                  </a:lnTo>
                  <a:lnTo>
                    <a:pt x="510" y="129"/>
                  </a:lnTo>
                  <a:lnTo>
                    <a:pt x="506" y="119"/>
                  </a:lnTo>
                  <a:lnTo>
                    <a:pt x="505" y="108"/>
                  </a:lnTo>
                  <a:lnTo>
                    <a:pt x="501" y="98"/>
                  </a:lnTo>
                  <a:lnTo>
                    <a:pt x="502" y="98"/>
                  </a:lnTo>
                  <a:lnTo>
                    <a:pt x="500" y="90"/>
                  </a:lnTo>
                  <a:lnTo>
                    <a:pt x="499" y="84"/>
                  </a:lnTo>
                  <a:lnTo>
                    <a:pt x="496" y="74"/>
                  </a:lnTo>
                  <a:lnTo>
                    <a:pt x="495" y="76"/>
                  </a:lnTo>
                  <a:lnTo>
                    <a:pt x="493" y="68"/>
                  </a:lnTo>
                  <a:lnTo>
                    <a:pt x="489" y="60"/>
                  </a:lnTo>
                  <a:lnTo>
                    <a:pt x="491" y="61"/>
                  </a:lnTo>
                  <a:lnTo>
                    <a:pt x="489" y="57"/>
                  </a:lnTo>
                  <a:lnTo>
                    <a:pt x="489" y="57"/>
                  </a:lnTo>
                  <a:lnTo>
                    <a:pt x="488" y="55"/>
                  </a:lnTo>
                  <a:lnTo>
                    <a:pt x="488" y="52"/>
                  </a:lnTo>
                  <a:lnTo>
                    <a:pt x="487" y="50"/>
                  </a:lnTo>
                  <a:lnTo>
                    <a:pt x="487" y="50"/>
                  </a:lnTo>
                  <a:lnTo>
                    <a:pt x="485" y="47"/>
                  </a:lnTo>
                  <a:lnTo>
                    <a:pt x="484" y="43"/>
                  </a:lnTo>
                  <a:lnTo>
                    <a:pt x="484" y="40"/>
                  </a:lnTo>
                  <a:lnTo>
                    <a:pt x="483" y="38"/>
                  </a:lnTo>
                  <a:lnTo>
                    <a:pt x="481" y="34"/>
                  </a:lnTo>
                  <a:lnTo>
                    <a:pt x="478" y="35"/>
                  </a:lnTo>
                  <a:lnTo>
                    <a:pt x="475" y="36"/>
                  </a:lnTo>
                  <a:lnTo>
                    <a:pt x="472" y="36"/>
                  </a:lnTo>
                  <a:lnTo>
                    <a:pt x="472" y="38"/>
                  </a:lnTo>
                  <a:lnTo>
                    <a:pt x="464" y="39"/>
                  </a:lnTo>
                  <a:lnTo>
                    <a:pt x="464" y="39"/>
                  </a:lnTo>
                  <a:lnTo>
                    <a:pt x="464" y="39"/>
                  </a:lnTo>
                  <a:lnTo>
                    <a:pt x="457" y="42"/>
                  </a:lnTo>
                  <a:lnTo>
                    <a:pt x="447" y="40"/>
                  </a:lnTo>
                  <a:lnTo>
                    <a:pt x="440" y="42"/>
                  </a:lnTo>
                  <a:lnTo>
                    <a:pt x="436" y="42"/>
                  </a:lnTo>
                  <a:lnTo>
                    <a:pt x="432" y="43"/>
                  </a:lnTo>
                  <a:lnTo>
                    <a:pt x="428" y="43"/>
                  </a:lnTo>
                  <a:lnTo>
                    <a:pt x="424" y="43"/>
                  </a:lnTo>
                  <a:lnTo>
                    <a:pt x="420" y="43"/>
                  </a:lnTo>
                  <a:lnTo>
                    <a:pt x="416" y="43"/>
                  </a:lnTo>
                  <a:lnTo>
                    <a:pt x="412" y="43"/>
                  </a:lnTo>
                  <a:lnTo>
                    <a:pt x="408" y="43"/>
                  </a:lnTo>
                  <a:lnTo>
                    <a:pt x="407" y="42"/>
                  </a:lnTo>
                  <a:lnTo>
                    <a:pt x="407" y="43"/>
                  </a:lnTo>
                  <a:lnTo>
                    <a:pt x="406" y="43"/>
                  </a:lnTo>
                  <a:lnTo>
                    <a:pt x="406" y="42"/>
                  </a:lnTo>
                  <a:lnTo>
                    <a:pt x="406" y="42"/>
                  </a:lnTo>
                  <a:lnTo>
                    <a:pt x="404" y="43"/>
                  </a:lnTo>
                  <a:lnTo>
                    <a:pt x="404" y="42"/>
                  </a:lnTo>
                  <a:lnTo>
                    <a:pt x="403" y="43"/>
                  </a:lnTo>
                  <a:lnTo>
                    <a:pt x="403" y="43"/>
                  </a:lnTo>
                  <a:lnTo>
                    <a:pt x="402" y="43"/>
                  </a:lnTo>
                  <a:lnTo>
                    <a:pt x="402" y="43"/>
                  </a:lnTo>
                  <a:lnTo>
                    <a:pt x="402" y="42"/>
                  </a:lnTo>
                  <a:lnTo>
                    <a:pt x="391" y="40"/>
                  </a:lnTo>
                  <a:lnTo>
                    <a:pt x="381" y="40"/>
                  </a:lnTo>
                  <a:lnTo>
                    <a:pt x="372" y="39"/>
                  </a:lnTo>
                  <a:lnTo>
                    <a:pt x="369" y="38"/>
                  </a:lnTo>
                  <a:lnTo>
                    <a:pt x="368" y="36"/>
                  </a:lnTo>
                  <a:lnTo>
                    <a:pt x="365" y="35"/>
                  </a:lnTo>
                  <a:lnTo>
                    <a:pt x="365" y="36"/>
                  </a:lnTo>
                  <a:lnTo>
                    <a:pt x="365" y="36"/>
                  </a:lnTo>
                  <a:lnTo>
                    <a:pt x="365" y="35"/>
                  </a:lnTo>
                  <a:lnTo>
                    <a:pt x="364" y="35"/>
                  </a:lnTo>
                  <a:lnTo>
                    <a:pt x="364" y="34"/>
                  </a:lnTo>
                  <a:lnTo>
                    <a:pt x="364" y="36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60" y="35"/>
                  </a:lnTo>
                  <a:lnTo>
                    <a:pt x="358" y="35"/>
                  </a:lnTo>
                  <a:lnTo>
                    <a:pt x="358" y="36"/>
                  </a:lnTo>
                  <a:lnTo>
                    <a:pt x="358" y="35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5"/>
                  </a:lnTo>
                  <a:lnTo>
                    <a:pt x="356" y="36"/>
                  </a:lnTo>
                  <a:lnTo>
                    <a:pt x="355" y="36"/>
                  </a:lnTo>
                  <a:lnTo>
                    <a:pt x="353" y="36"/>
                  </a:lnTo>
                  <a:lnTo>
                    <a:pt x="352" y="36"/>
                  </a:lnTo>
                  <a:lnTo>
                    <a:pt x="353" y="35"/>
                  </a:lnTo>
                  <a:lnTo>
                    <a:pt x="351" y="35"/>
                  </a:lnTo>
                  <a:lnTo>
                    <a:pt x="348" y="35"/>
                  </a:lnTo>
                  <a:lnTo>
                    <a:pt x="345" y="34"/>
                  </a:lnTo>
                  <a:lnTo>
                    <a:pt x="344" y="33"/>
                  </a:lnTo>
                  <a:lnTo>
                    <a:pt x="341" y="34"/>
                  </a:lnTo>
                  <a:lnTo>
                    <a:pt x="341" y="34"/>
                  </a:lnTo>
                  <a:lnTo>
                    <a:pt x="339" y="33"/>
                  </a:lnTo>
                  <a:lnTo>
                    <a:pt x="337" y="31"/>
                  </a:lnTo>
                  <a:lnTo>
                    <a:pt x="335" y="31"/>
                  </a:lnTo>
                  <a:lnTo>
                    <a:pt x="334" y="30"/>
                  </a:lnTo>
                  <a:lnTo>
                    <a:pt x="334" y="31"/>
                  </a:lnTo>
                  <a:lnTo>
                    <a:pt x="330" y="30"/>
                  </a:lnTo>
                  <a:lnTo>
                    <a:pt x="327" y="30"/>
                  </a:lnTo>
                  <a:lnTo>
                    <a:pt x="327" y="30"/>
                  </a:lnTo>
                  <a:lnTo>
                    <a:pt x="326" y="30"/>
                  </a:lnTo>
                  <a:lnTo>
                    <a:pt x="326" y="30"/>
                  </a:lnTo>
                  <a:lnTo>
                    <a:pt x="324" y="29"/>
                  </a:lnTo>
                  <a:lnTo>
                    <a:pt x="323" y="29"/>
                  </a:lnTo>
                  <a:lnTo>
                    <a:pt x="323" y="29"/>
                  </a:lnTo>
                  <a:lnTo>
                    <a:pt x="322" y="29"/>
                  </a:lnTo>
                  <a:lnTo>
                    <a:pt x="320" y="29"/>
                  </a:lnTo>
                  <a:lnTo>
                    <a:pt x="320" y="27"/>
                  </a:lnTo>
                  <a:lnTo>
                    <a:pt x="318" y="27"/>
                  </a:lnTo>
                  <a:lnTo>
                    <a:pt x="315" y="26"/>
                  </a:lnTo>
                  <a:lnTo>
                    <a:pt x="313" y="26"/>
                  </a:lnTo>
                  <a:lnTo>
                    <a:pt x="307" y="23"/>
                  </a:lnTo>
                  <a:lnTo>
                    <a:pt x="301" y="21"/>
                  </a:lnTo>
                  <a:lnTo>
                    <a:pt x="297" y="19"/>
                  </a:lnTo>
                  <a:lnTo>
                    <a:pt x="294" y="17"/>
                  </a:lnTo>
                  <a:lnTo>
                    <a:pt x="292" y="14"/>
                  </a:lnTo>
                  <a:lnTo>
                    <a:pt x="289" y="12"/>
                  </a:lnTo>
                  <a:lnTo>
                    <a:pt x="285" y="9"/>
                  </a:lnTo>
                  <a:lnTo>
                    <a:pt x="281" y="6"/>
                  </a:lnTo>
                  <a:lnTo>
                    <a:pt x="277" y="5"/>
                  </a:lnTo>
                  <a:lnTo>
                    <a:pt x="273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50"/>
            <p:cNvSpPr>
              <a:spLocks noEditPoints="1"/>
            </p:cNvSpPr>
            <p:nvPr/>
          </p:nvSpPr>
          <p:spPr bwMode="auto">
            <a:xfrm>
              <a:off x="8401167" y="948972"/>
              <a:ext cx="1602729" cy="2040548"/>
            </a:xfrm>
            <a:custGeom>
              <a:avLst/>
              <a:gdLst>
                <a:gd name="T0" fmla="*/ 297 w 615"/>
                <a:gd name="T1" fmla="*/ 112 h 783"/>
                <a:gd name="T2" fmla="*/ 305 w 615"/>
                <a:gd name="T3" fmla="*/ 116 h 783"/>
                <a:gd name="T4" fmla="*/ 326 w 615"/>
                <a:gd name="T5" fmla="*/ 126 h 783"/>
                <a:gd name="T6" fmla="*/ 339 w 615"/>
                <a:gd name="T7" fmla="*/ 131 h 783"/>
                <a:gd name="T8" fmla="*/ 364 w 615"/>
                <a:gd name="T9" fmla="*/ 136 h 783"/>
                <a:gd name="T10" fmla="*/ 376 w 615"/>
                <a:gd name="T11" fmla="*/ 139 h 783"/>
                <a:gd name="T12" fmla="*/ 393 w 615"/>
                <a:gd name="T13" fmla="*/ 142 h 783"/>
                <a:gd name="T14" fmla="*/ 404 w 615"/>
                <a:gd name="T15" fmla="*/ 144 h 783"/>
                <a:gd name="T16" fmla="*/ 429 w 615"/>
                <a:gd name="T17" fmla="*/ 148 h 783"/>
                <a:gd name="T18" fmla="*/ 446 w 615"/>
                <a:gd name="T19" fmla="*/ 147 h 783"/>
                <a:gd name="T20" fmla="*/ 475 w 615"/>
                <a:gd name="T21" fmla="*/ 143 h 783"/>
                <a:gd name="T22" fmla="*/ 418 w 615"/>
                <a:gd name="T23" fmla="*/ 16 h 783"/>
                <a:gd name="T24" fmla="*/ 452 w 615"/>
                <a:gd name="T25" fmla="*/ 40 h 783"/>
                <a:gd name="T26" fmla="*/ 463 w 615"/>
                <a:gd name="T27" fmla="*/ 51 h 783"/>
                <a:gd name="T28" fmla="*/ 482 w 615"/>
                <a:gd name="T29" fmla="*/ 88 h 783"/>
                <a:gd name="T30" fmla="*/ 500 w 615"/>
                <a:gd name="T31" fmla="*/ 130 h 783"/>
                <a:gd name="T32" fmla="*/ 512 w 615"/>
                <a:gd name="T33" fmla="*/ 163 h 783"/>
                <a:gd name="T34" fmla="*/ 533 w 615"/>
                <a:gd name="T35" fmla="*/ 228 h 783"/>
                <a:gd name="T36" fmla="*/ 541 w 615"/>
                <a:gd name="T37" fmla="*/ 263 h 783"/>
                <a:gd name="T38" fmla="*/ 547 w 615"/>
                <a:gd name="T39" fmla="*/ 295 h 783"/>
                <a:gd name="T40" fmla="*/ 555 w 615"/>
                <a:gd name="T41" fmla="*/ 337 h 783"/>
                <a:gd name="T42" fmla="*/ 558 w 615"/>
                <a:gd name="T43" fmla="*/ 385 h 783"/>
                <a:gd name="T44" fmla="*/ 609 w 615"/>
                <a:gd name="T45" fmla="*/ 487 h 783"/>
                <a:gd name="T46" fmla="*/ 615 w 615"/>
                <a:gd name="T47" fmla="*/ 585 h 783"/>
                <a:gd name="T48" fmla="*/ 611 w 615"/>
                <a:gd name="T49" fmla="*/ 620 h 783"/>
                <a:gd name="T50" fmla="*/ 602 w 615"/>
                <a:gd name="T51" fmla="*/ 668 h 783"/>
                <a:gd name="T52" fmla="*/ 556 w 615"/>
                <a:gd name="T53" fmla="*/ 779 h 783"/>
                <a:gd name="T54" fmla="*/ 539 w 615"/>
                <a:gd name="T55" fmla="*/ 757 h 783"/>
                <a:gd name="T56" fmla="*/ 539 w 615"/>
                <a:gd name="T57" fmla="*/ 716 h 783"/>
                <a:gd name="T58" fmla="*/ 534 w 615"/>
                <a:gd name="T59" fmla="*/ 686 h 783"/>
                <a:gd name="T60" fmla="*/ 526 w 615"/>
                <a:gd name="T61" fmla="*/ 665 h 783"/>
                <a:gd name="T62" fmla="*/ 496 w 615"/>
                <a:gd name="T63" fmla="*/ 638 h 783"/>
                <a:gd name="T64" fmla="*/ 458 w 615"/>
                <a:gd name="T65" fmla="*/ 648 h 783"/>
                <a:gd name="T66" fmla="*/ 429 w 615"/>
                <a:gd name="T67" fmla="*/ 648 h 783"/>
                <a:gd name="T68" fmla="*/ 410 w 615"/>
                <a:gd name="T69" fmla="*/ 651 h 783"/>
                <a:gd name="T70" fmla="*/ 369 w 615"/>
                <a:gd name="T71" fmla="*/ 654 h 783"/>
                <a:gd name="T72" fmla="*/ 360 w 615"/>
                <a:gd name="T73" fmla="*/ 680 h 783"/>
                <a:gd name="T74" fmla="*/ 342 w 615"/>
                <a:gd name="T75" fmla="*/ 723 h 783"/>
                <a:gd name="T76" fmla="*/ 308 w 615"/>
                <a:gd name="T77" fmla="*/ 767 h 783"/>
                <a:gd name="T78" fmla="*/ 272 w 615"/>
                <a:gd name="T79" fmla="*/ 635 h 783"/>
                <a:gd name="T80" fmla="*/ 211 w 615"/>
                <a:gd name="T81" fmla="*/ 620 h 783"/>
                <a:gd name="T82" fmla="*/ 173 w 615"/>
                <a:gd name="T83" fmla="*/ 606 h 783"/>
                <a:gd name="T84" fmla="*/ 151 w 615"/>
                <a:gd name="T85" fmla="*/ 599 h 783"/>
                <a:gd name="T86" fmla="*/ 105 w 615"/>
                <a:gd name="T87" fmla="*/ 576 h 783"/>
                <a:gd name="T88" fmla="*/ 64 w 615"/>
                <a:gd name="T89" fmla="*/ 587 h 783"/>
                <a:gd name="T90" fmla="*/ 44 w 615"/>
                <a:gd name="T91" fmla="*/ 610 h 783"/>
                <a:gd name="T92" fmla="*/ 41 w 615"/>
                <a:gd name="T93" fmla="*/ 625 h 783"/>
                <a:gd name="T94" fmla="*/ 34 w 615"/>
                <a:gd name="T95" fmla="*/ 648 h 783"/>
                <a:gd name="T96" fmla="*/ 8 w 615"/>
                <a:gd name="T97" fmla="*/ 660 h 783"/>
                <a:gd name="T98" fmla="*/ 8 w 615"/>
                <a:gd name="T99" fmla="*/ 536 h 783"/>
                <a:gd name="T100" fmla="*/ 30 w 615"/>
                <a:gd name="T101" fmla="*/ 462 h 783"/>
                <a:gd name="T102" fmla="*/ 44 w 615"/>
                <a:gd name="T103" fmla="*/ 424 h 783"/>
                <a:gd name="T104" fmla="*/ 89 w 615"/>
                <a:gd name="T105" fmla="*/ 360 h 783"/>
                <a:gd name="T106" fmla="*/ 148 w 615"/>
                <a:gd name="T107" fmla="*/ 297 h 783"/>
                <a:gd name="T108" fmla="*/ 162 w 615"/>
                <a:gd name="T109" fmla="*/ 266 h 783"/>
                <a:gd name="T110" fmla="*/ 186 w 615"/>
                <a:gd name="T111" fmla="*/ 227 h 783"/>
                <a:gd name="T112" fmla="*/ 204 w 615"/>
                <a:gd name="T113" fmla="*/ 197 h 783"/>
                <a:gd name="T114" fmla="*/ 230 w 615"/>
                <a:gd name="T115" fmla="*/ 160 h 783"/>
                <a:gd name="T116" fmla="*/ 263 w 615"/>
                <a:gd name="T117" fmla="*/ 121 h 783"/>
                <a:gd name="T118" fmla="*/ 292 w 615"/>
                <a:gd name="T119" fmla="*/ 85 h 783"/>
                <a:gd name="T120" fmla="*/ 342 w 615"/>
                <a:gd name="T121" fmla="*/ 36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5" h="783">
                  <a:moveTo>
                    <a:pt x="411" y="6"/>
                  </a:moveTo>
                  <a:lnTo>
                    <a:pt x="406" y="8"/>
                  </a:lnTo>
                  <a:lnTo>
                    <a:pt x="398" y="13"/>
                  </a:lnTo>
                  <a:lnTo>
                    <a:pt x="389" y="19"/>
                  </a:lnTo>
                  <a:lnTo>
                    <a:pt x="381" y="24"/>
                  </a:lnTo>
                  <a:lnTo>
                    <a:pt x="376" y="28"/>
                  </a:lnTo>
                  <a:lnTo>
                    <a:pt x="373" y="29"/>
                  </a:lnTo>
                  <a:lnTo>
                    <a:pt x="357" y="41"/>
                  </a:lnTo>
                  <a:lnTo>
                    <a:pt x="357" y="41"/>
                  </a:lnTo>
                  <a:lnTo>
                    <a:pt x="356" y="42"/>
                  </a:lnTo>
                  <a:lnTo>
                    <a:pt x="356" y="42"/>
                  </a:lnTo>
                  <a:lnTo>
                    <a:pt x="339" y="58"/>
                  </a:lnTo>
                  <a:lnTo>
                    <a:pt x="321" y="72"/>
                  </a:lnTo>
                  <a:lnTo>
                    <a:pt x="305" y="88"/>
                  </a:lnTo>
                  <a:lnTo>
                    <a:pt x="301" y="93"/>
                  </a:lnTo>
                  <a:lnTo>
                    <a:pt x="296" y="100"/>
                  </a:lnTo>
                  <a:lnTo>
                    <a:pt x="289" y="106"/>
                  </a:lnTo>
                  <a:lnTo>
                    <a:pt x="292" y="108"/>
                  </a:lnTo>
                  <a:lnTo>
                    <a:pt x="293" y="110"/>
                  </a:lnTo>
                  <a:lnTo>
                    <a:pt x="296" y="112"/>
                  </a:lnTo>
                  <a:lnTo>
                    <a:pt x="296" y="110"/>
                  </a:lnTo>
                  <a:lnTo>
                    <a:pt x="297" y="112"/>
                  </a:lnTo>
                  <a:lnTo>
                    <a:pt x="297" y="113"/>
                  </a:lnTo>
                  <a:lnTo>
                    <a:pt x="298" y="113"/>
                  </a:lnTo>
                  <a:lnTo>
                    <a:pt x="300" y="113"/>
                  </a:lnTo>
                  <a:lnTo>
                    <a:pt x="300" y="113"/>
                  </a:lnTo>
                  <a:lnTo>
                    <a:pt x="300" y="112"/>
                  </a:lnTo>
                  <a:lnTo>
                    <a:pt x="301" y="112"/>
                  </a:lnTo>
                  <a:lnTo>
                    <a:pt x="302" y="113"/>
                  </a:lnTo>
                  <a:lnTo>
                    <a:pt x="302" y="113"/>
                  </a:lnTo>
                  <a:lnTo>
                    <a:pt x="302" y="113"/>
                  </a:lnTo>
                  <a:lnTo>
                    <a:pt x="304" y="114"/>
                  </a:lnTo>
                  <a:lnTo>
                    <a:pt x="304" y="114"/>
                  </a:lnTo>
                  <a:lnTo>
                    <a:pt x="302" y="114"/>
                  </a:lnTo>
                  <a:lnTo>
                    <a:pt x="302" y="114"/>
                  </a:lnTo>
                  <a:lnTo>
                    <a:pt x="302" y="114"/>
                  </a:lnTo>
                  <a:lnTo>
                    <a:pt x="304" y="116"/>
                  </a:lnTo>
                  <a:lnTo>
                    <a:pt x="305" y="114"/>
                  </a:lnTo>
                  <a:lnTo>
                    <a:pt x="304" y="116"/>
                  </a:lnTo>
                  <a:lnTo>
                    <a:pt x="305" y="116"/>
                  </a:lnTo>
                  <a:lnTo>
                    <a:pt x="305" y="117"/>
                  </a:lnTo>
                  <a:lnTo>
                    <a:pt x="305" y="117"/>
                  </a:lnTo>
                  <a:lnTo>
                    <a:pt x="306" y="117"/>
                  </a:lnTo>
                  <a:lnTo>
                    <a:pt x="305" y="116"/>
                  </a:lnTo>
                  <a:lnTo>
                    <a:pt x="308" y="117"/>
                  </a:lnTo>
                  <a:lnTo>
                    <a:pt x="309" y="117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10" y="119"/>
                  </a:lnTo>
                  <a:lnTo>
                    <a:pt x="310" y="119"/>
                  </a:lnTo>
                  <a:lnTo>
                    <a:pt x="310" y="119"/>
                  </a:lnTo>
                  <a:lnTo>
                    <a:pt x="312" y="119"/>
                  </a:lnTo>
                  <a:lnTo>
                    <a:pt x="312" y="119"/>
                  </a:lnTo>
                  <a:lnTo>
                    <a:pt x="313" y="119"/>
                  </a:lnTo>
                  <a:lnTo>
                    <a:pt x="314" y="121"/>
                  </a:lnTo>
                  <a:lnTo>
                    <a:pt x="315" y="121"/>
                  </a:lnTo>
                  <a:lnTo>
                    <a:pt x="318" y="122"/>
                  </a:lnTo>
                  <a:lnTo>
                    <a:pt x="319" y="123"/>
                  </a:lnTo>
                  <a:lnTo>
                    <a:pt x="318" y="123"/>
                  </a:lnTo>
                  <a:lnTo>
                    <a:pt x="318" y="122"/>
                  </a:lnTo>
                  <a:lnTo>
                    <a:pt x="317" y="123"/>
                  </a:lnTo>
                  <a:lnTo>
                    <a:pt x="319" y="123"/>
                  </a:lnTo>
                  <a:lnTo>
                    <a:pt x="318" y="123"/>
                  </a:lnTo>
                  <a:lnTo>
                    <a:pt x="317" y="125"/>
                  </a:lnTo>
                  <a:lnTo>
                    <a:pt x="322" y="126"/>
                  </a:lnTo>
                  <a:lnTo>
                    <a:pt x="326" y="126"/>
                  </a:lnTo>
                  <a:lnTo>
                    <a:pt x="326" y="127"/>
                  </a:lnTo>
                  <a:lnTo>
                    <a:pt x="327" y="127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29" y="129"/>
                  </a:lnTo>
                  <a:lnTo>
                    <a:pt x="330" y="129"/>
                  </a:lnTo>
                  <a:lnTo>
                    <a:pt x="330" y="129"/>
                  </a:lnTo>
                  <a:lnTo>
                    <a:pt x="330" y="127"/>
                  </a:lnTo>
                  <a:lnTo>
                    <a:pt x="330" y="129"/>
                  </a:lnTo>
                  <a:lnTo>
                    <a:pt x="330" y="129"/>
                  </a:lnTo>
                  <a:lnTo>
                    <a:pt x="331" y="129"/>
                  </a:lnTo>
                  <a:lnTo>
                    <a:pt x="331" y="130"/>
                  </a:lnTo>
                  <a:lnTo>
                    <a:pt x="331" y="130"/>
                  </a:lnTo>
                  <a:lnTo>
                    <a:pt x="332" y="130"/>
                  </a:lnTo>
                  <a:lnTo>
                    <a:pt x="332" y="130"/>
                  </a:lnTo>
                  <a:lnTo>
                    <a:pt x="334" y="129"/>
                  </a:lnTo>
                  <a:lnTo>
                    <a:pt x="335" y="130"/>
                  </a:lnTo>
                  <a:lnTo>
                    <a:pt x="338" y="130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40" y="133"/>
                  </a:lnTo>
                  <a:lnTo>
                    <a:pt x="340" y="133"/>
                  </a:lnTo>
                  <a:lnTo>
                    <a:pt x="343" y="131"/>
                  </a:lnTo>
                  <a:lnTo>
                    <a:pt x="343" y="131"/>
                  </a:lnTo>
                  <a:lnTo>
                    <a:pt x="344" y="133"/>
                  </a:lnTo>
                  <a:lnTo>
                    <a:pt x="347" y="134"/>
                  </a:lnTo>
                  <a:lnTo>
                    <a:pt x="348" y="134"/>
                  </a:lnTo>
                  <a:lnTo>
                    <a:pt x="348" y="133"/>
                  </a:lnTo>
                  <a:lnTo>
                    <a:pt x="349" y="133"/>
                  </a:lnTo>
                  <a:lnTo>
                    <a:pt x="349" y="133"/>
                  </a:lnTo>
                  <a:lnTo>
                    <a:pt x="352" y="134"/>
                  </a:lnTo>
                  <a:lnTo>
                    <a:pt x="353" y="134"/>
                  </a:lnTo>
                  <a:lnTo>
                    <a:pt x="356" y="134"/>
                  </a:lnTo>
                  <a:lnTo>
                    <a:pt x="359" y="135"/>
                  </a:lnTo>
                  <a:lnTo>
                    <a:pt x="359" y="135"/>
                  </a:lnTo>
                  <a:lnTo>
                    <a:pt x="360" y="135"/>
                  </a:lnTo>
                  <a:lnTo>
                    <a:pt x="361" y="135"/>
                  </a:lnTo>
                  <a:lnTo>
                    <a:pt x="363" y="135"/>
                  </a:lnTo>
                  <a:lnTo>
                    <a:pt x="363" y="135"/>
                  </a:lnTo>
                  <a:lnTo>
                    <a:pt x="363" y="136"/>
                  </a:lnTo>
                  <a:lnTo>
                    <a:pt x="363" y="138"/>
                  </a:lnTo>
                  <a:lnTo>
                    <a:pt x="364" y="136"/>
                  </a:lnTo>
                  <a:lnTo>
                    <a:pt x="365" y="136"/>
                  </a:lnTo>
                  <a:lnTo>
                    <a:pt x="367" y="136"/>
                  </a:lnTo>
                  <a:lnTo>
                    <a:pt x="367" y="138"/>
                  </a:lnTo>
                  <a:lnTo>
                    <a:pt x="367" y="138"/>
                  </a:lnTo>
                  <a:lnTo>
                    <a:pt x="368" y="138"/>
                  </a:lnTo>
                  <a:lnTo>
                    <a:pt x="369" y="139"/>
                  </a:lnTo>
                  <a:lnTo>
                    <a:pt x="370" y="139"/>
                  </a:lnTo>
                  <a:lnTo>
                    <a:pt x="373" y="138"/>
                  </a:lnTo>
                  <a:lnTo>
                    <a:pt x="372" y="139"/>
                  </a:lnTo>
                  <a:lnTo>
                    <a:pt x="372" y="139"/>
                  </a:lnTo>
                  <a:lnTo>
                    <a:pt x="373" y="140"/>
                  </a:lnTo>
                  <a:lnTo>
                    <a:pt x="372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3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4" y="140"/>
                  </a:lnTo>
                  <a:lnTo>
                    <a:pt x="374" y="139"/>
                  </a:lnTo>
                  <a:lnTo>
                    <a:pt x="376" y="139"/>
                  </a:lnTo>
                  <a:lnTo>
                    <a:pt x="376" y="139"/>
                  </a:lnTo>
                  <a:lnTo>
                    <a:pt x="376" y="139"/>
                  </a:lnTo>
                  <a:lnTo>
                    <a:pt x="377" y="140"/>
                  </a:lnTo>
                  <a:lnTo>
                    <a:pt x="378" y="139"/>
                  </a:lnTo>
                  <a:lnTo>
                    <a:pt x="378" y="138"/>
                  </a:lnTo>
                  <a:lnTo>
                    <a:pt x="378" y="138"/>
                  </a:lnTo>
                  <a:lnTo>
                    <a:pt x="380" y="138"/>
                  </a:lnTo>
                  <a:lnTo>
                    <a:pt x="380" y="139"/>
                  </a:lnTo>
                  <a:lnTo>
                    <a:pt x="380" y="139"/>
                  </a:lnTo>
                  <a:lnTo>
                    <a:pt x="381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2" y="140"/>
                  </a:lnTo>
                  <a:lnTo>
                    <a:pt x="386" y="142"/>
                  </a:lnTo>
                  <a:lnTo>
                    <a:pt x="390" y="143"/>
                  </a:lnTo>
                  <a:lnTo>
                    <a:pt x="390" y="143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0" y="142"/>
                  </a:lnTo>
                  <a:lnTo>
                    <a:pt x="391" y="140"/>
                  </a:lnTo>
                  <a:lnTo>
                    <a:pt x="391" y="142"/>
                  </a:lnTo>
                  <a:lnTo>
                    <a:pt x="393" y="142"/>
                  </a:lnTo>
                  <a:lnTo>
                    <a:pt x="393" y="143"/>
                  </a:lnTo>
                  <a:lnTo>
                    <a:pt x="393" y="142"/>
                  </a:lnTo>
                  <a:lnTo>
                    <a:pt x="395" y="142"/>
                  </a:lnTo>
                  <a:lnTo>
                    <a:pt x="395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8" y="142"/>
                  </a:lnTo>
                  <a:lnTo>
                    <a:pt x="399" y="142"/>
                  </a:lnTo>
                  <a:lnTo>
                    <a:pt x="401" y="142"/>
                  </a:lnTo>
                  <a:lnTo>
                    <a:pt x="402" y="142"/>
                  </a:lnTo>
                  <a:lnTo>
                    <a:pt x="402" y="143"/>
                  </a:lnTo>
                  <a:lnTo>
                    <a:pt x="402" y="143"/>
                  </a:lnTo>
                  <a:lnTo>
                    <a:pt x="402" y="143"/>
                  </a:lnTo>
                  <a:lnTo>
                    <a:pt x="401" y="143"/>
                  </a:lnTo>
                  <a:lnTo>
                    <a:pt x="401" y="144"/>
                  </a:lnTo>
                  <a:lnTo>
                    <a:pt x="402" y="144"/>
                  </a:lnTo>
                  <a:lnTo>
                    <a:pt x="402" y="144"/>
                  </a:lnTo>
                  <a:lnTo>
                    <a:pt x="403" y="144"/>
                  </a:lnTo>
                  <a:lnTo>
                    <a:pt x="403" y="144"/>
                  </a:lnTo>
                  <a:lnTo>
                    <a:pt x="404" y="144"/>
                  </a:lnTo>
                  <a:lnTo>
                    <a:pt x="406" y="143"/>
                  </a:lnTo>
                  <a:lnTo>
                    <a:pt x="408" y="144"/>
                  </a:lnTo>
                  <a:lnTo>
                    <a:pt x="411" y="144"/>
                  </a:lnTo>
                  <a:lnTo>
                    <a:pt x="414" y="144"/>
                  </a:lnTo>
                  <a:lnTo>
                    <a:pt x="415" y="144"/>
                  </a:lnTo>
                  <a:lnTo>
                    <a:pt x="415" y="144"/>
                  </a:lnTo>
                  <a:lnTo>
                    <a:pt x="416" y="146"/>
                  </a:lnTo>
                  <a:lnTo>
                    <a:pt x="416" y="146"/>
                  </a:lnTo>
                  <a:lnTo>
                    <a:pt x="416" y="146"/>
                  </a:lnTo>
                  <a:lnTo>
                    <a:pt x="418" y="146"/>
                  </a:lnTo>
                  <a:lnTo>
                    <a:pt x="418" y="144"/>
                  </a:lnTo>
                  <a:lnTo>
                    <a:pt x="419" y="146"/>
                  </a:lnTo>
                  <a:lnTo>
                    <a:pt x="420" y="146"/>
                  </a:lnTo>
                  <a:lnTo>
                    <a:pt x="420" y="146"/>
                  </a:lnTo>
                  <a:lnTo>
                    <a:pt x="421" y="147"/>
                  </a:lnTo>
                  <a:lnTo>
                    <a:pt x="421" y="147"/>
                  </a:lnTo>
                  <a:lnTo>
                    <a:pt x="423" y="147"/>
                  </a:lnTo>
                  <a:lnTo>
                    <a:pt x="424" y="147"/>
                  </a:lnTo>
                  <a:lnTo>
                    <a:pt x="425" y="147"/>
                  </a:lnTo>
                  <a:lnTo>
                    <a:pt x="428" y="147"/>
                  </a:lnTo>
                  <a:lnTo>
                    <a:pt x="429" y="147"/>
                  </a:lnTo>
                  <a:lnTo>
                    <a:pt x="429" y="148"/>
                  </a:lnTo>
                  <a:lnTo>
                    <a:pt x="431" y="148"/>
                  </a:lnTo>
                  <a:lnTo>
                    <a:pt x="432" y="148"/>
                  </a:lnTo>
                  <a:lnTo>
                    <a:pt x="433" y="148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0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3" y="151"/>
                  </a:lnTo>
                  <a:lnTo>
                    <a:pt x="436" y="151"/>
                  </a:lnTo>
                  <a:lnTo>
                    <a:pt x="437" y="150"/>
                  </a:lnTo>
                  <a:lnTo>
                    <a:pt x="439" y="148"/>
                  </a:lnTo>
                  <a:lnTo>
                    <a:pt x="440" y="147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4" y="148"/>
                  </a:lnTo>
                  <a:lnTo>
                    <a:pt x="444" y="148"/>
                  </a:lnTo>
                  <a:lnTo>
                    <a:pt x="445" y="147"/>
                  </a:lnTo>
                  <a:lnTo>
                    <a:pt x="444" y="147"/>
                  </a:lnTo>
                  <a:lnTo>
                    <a:pt x="446" y="147"/>
                  </a:lnTo>
                  <a:lnTo>
                    <a:pt x="446" y="147"/>
                  </a:lnTo>
                  <a:lnTo>
                    <a:pt x="448" y="147"/>
                  </a:lnTo>
                  <a:lnTo>
                    <a:pt x="449" y="147"/>
                  </a:lnTo>
                  <a:lnTo>
                    <a:pt x="450" y="147"/>
                  </a:lnTo>
                  <a:lnTo>
                    <a:pt x="452" y="147"/>
                  </a:lnTo>
                  <a:lnTo>
                    <a:pt x="453" y="147"/>
                  </a:lnTo>
                  <a:lnTo>
                    <a:pt x="454" y="147"/>
                  </a:lnTo>
                  <a:lnTo>
                    <a:pt x="454" y="147"/>
                  </a:lnTo>
                  <a:lnTo>
                    <a:pt x="456" y="146"/>
                  </a:lnTo>
                  <a:lnTo>
                    <a:pt x="456" y="146"/>
                  </a:lnTo>
                  <a:lnTo>
                    <a:pt x="458" y="144"/>
                  </a:lnTo>
                  <a:lnTo>
                    <a:pt x="461" y="144"/>
                  </a:lnTo>
                  <a:lnTo>
                    <a:pt x="463" y="143"/>
                  </a:lnTo>
                  <a:lnTo>
                    <a:pt x="466" y="143"/>
                  </a:lnTo>
                  <a:lnTo>
                    <a:pt x="467" y="143"/>
                  </a:lnTo>
                  <a:lnTo>
                    <a:pt x="469" y="143"/>
                  </a:lnTo>
                  <a:lnTo>
                    <a:pt x="470" y="143"/>
                  </a:lnTo>
                  <a:lnTo>
                    <a:pt x="470" y="143"/>
                  </a:lnTo>
                  <a:lnTo>
                    <a:pt x="470" y="143"/>
                  </a:lnTo>
                  <a:lnTo>
                    <a:pt x="471" y="143"/>
                  </a:lnTo>
                  <a:lnTo>
                    <a:pt x="474" y="143"/>
                  </a:lnTo>
                  <a:lnTo>
                    <a:pt x="475" y="143"/>
                  </a:lnTo>
                  <a:lnTo>
                    <a:pt x="476" y="142"/>
                  </a:lnTo>
                  <a:lnTo>
                    <a:pt x="476" y="143"/>
                  </a:lnTo>
                  <a:lnTo>
                    <a:pt x="478" y="142"/>
                  </a:lnTo>
                  <a:lnTo>
                    <a:pt x="478" y="142"/>
                  </a:lnTo>
                  <a:lnTo>
                    <a:pt x="479" y="142"/>
                  </a:lnTo>
                  <a:lnTo>
                    <a:pt x="480" y="143"/>
                  </a:lnTo>
                  <a:lnTo>
                    <a:pt x="482" y="140"/>
                  </a:lnTo>
                  <a:lnTo>
                    <a:pt x="484" y="140"/>
                  </a:lnTo>
                  <a:lnTo>
                    <a:pt x="488" y="139"/>
                  </a:lnTo>
                  <a:lnTo>
                    <a:pt x="487" y="139"/>
                  </a:lnTo>
                  <a:lnTo>
                    <a:pt x="488" y="139"/>
                  </a:lnTo>
                  <a:lnTo>
                    <a:pt x="488" y="139"/>
                  </a:lnTo>
                  <a:lnTo>
                    <a:pt x="474" y="109"/>
                  </a:lnTo>
                  <a:lnTo>
                    <a:pt x="469" y="95"/>
                  </a:lnTo>
                  <a:lnTo>
                    <a:pt x="463" y="84"/>
                  </a:lnTo>
                  <a:lnTo>
                    <a:pt x="459" y="75"/>
                  </a:lnTo>
                  <a:lnTo>
                    <a:pt x="453" y="62"/>
                  </a:lnTo>
                  <a:lnTo>
                    <a:pt x="444" y="47"/>
                  </a:lnTo>
                  <a:lnTo>
                    <a:pt x="435" y="37"/>
                  </a:lnTo>
                  <a:lnTo>
                    <a:pt x="427" y="28"/>
                  </a:lnTo>
                  <a:lnTo>
                    <a:pt x="419" y="16"/>
                  </a:lnTo>
                  <a:lnTo>
                    <a:pt x="418" y="16"/>
                  </a:lnTo>
                  <a:lnTo>
                    <a:pt x="416" y="15"/>
                  </a:lnTo>
                  <a:lnTo>
                    <a:pt x="415" y="13"/>
                  </a:lnTo>
                  <a:lnTo>
                    <a:pt x="414" y="11"/>
                  </a:lnTo>
                  <a:lnTo>
                    <a:pt x="412" y="8"/>
                  </a:lnTo>
                  <a:lnTo>
                    <a:pt x="411" y="6"/>
                  </a:lnTo>
                  <a:close/>
                  <a:moveTo>
                    <a:pt x="412" y="0"/>
                  </a:moveTo>
                  <a:lnTo>
                    <a:pt x="415" y="2"/>
                  </a:lnTo>
                  <a:lnTo>
                    <a:pt x="416" y="2"/>
                  </a:lnTo>
                  <a:lnTo>
                    <a:pt x="415" y="3"/>
                  </a:lnTo>
                  <a:lnTo>
                    <a:pt x="418" y="4"/>
                  </a:lnTo>
                  <a:lnTo>
                    <a:pt x="420" y="7"/>
                  </a:lnTo>
                  <a:lnTo>
                    <a:pt x="424" y="9"/>
                  </a:lnTo>
                  <a:lnTo>
                    <a:pt x="429" y="12"/>
                  </a:lnTo>
                  <a:lnTo>
                    <a:pt x="435" y="17"/>
                  </a:lnTo>
                  <a:lnTo>
                    <a:pt x="437" y="20"/>
                  </a:lnTo>
                  <a:lnTo>
                    <a:pt x="439" y="24"/>
                  </a:lnTo>
                  <a:lnTo>
                    <a:pt x="441" y="27"/>
                  </a:lnTo>
                  <a:lnTo>
                    <a:pt x="445" y="30"/>
                  </a:lnTo>
                  <a:lnTo>
                    <a:pt x="445" y="29"/>
                  </a:lnTo>
                  <a:lnTo>
                    <a:pt x="448" y="33"/>
                  </a:lnTo>
                  <a:lnTo>
                    <a:pt x="450" y="36"/>
                  </a:lnTo>
                  <a:lnTo>
                    <a:pt x="452" y="40"/>
                  </a:lnTo>
                  <a:lnTo>
                    <a:pt x="453" y="40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3" y="38"/>
                  </a:lnTo>
                  <a:lnTo>
                    <a:pt x="454" y="40"/>
                  </a:lnTo>
                  <a:lnTo>
                    <a:pt x="457" y="41"/>
                  </a:lnTo>
                  <a:lnTo>
                    <a:pt x="457" y="44"/>
                  </a:lnTo>
                  <a:lnTo>
                    <a:pt x="458" y="44"/>
                  </a:lnTo>
                  <a:lnTo>
                    <a:pt x="458" y="45"/>
                  </a:lnTo>
                  <a:lnTo>
                    <a:pt x="459" y="46"/>
                  </a:lnTo>
                  <a:lnTo>
                    <a:pt x="461" y="47"/>
                  </a:lnTo>
                  <a:lnTo>
                    <a:pt x="462" y="50"/>
                  </a:lnTo>
                  <a:lnTo>
                    <a:pt x="461" y="49"/>
                  </a:lnTo>
                  <a:lnTo>
                    <a:pt x="461" y="49"/>
                  </a:lnTo>
                  <a:lnTo>
                    <a:pt x="459" y="47"/>
                  </a:lnTo>
                  <a:lnTo>
                    <a:pt x="458" y="47"/>
                  </a:lnTo>
                  <a:lnTo>
                    <a:pt x="458" y="47"/>
                  </a:lnTo>
                  <a:lnTo>
                    <a:pt x="459" y="49"/>
                  </a:lnTo>
                  <a:lnTo>
                    <a:pt x="461" y="50"/>
                  </a:lnTo>
                  <a:lnTo>
                    <a:pt x="462" y="51"/>
                  </a:lnTo>
                  <a:lnTo>
                    <a:pt x="463" y="51"/>
                  </a:lnTo>
                  <a:lnTo>
                    <a:pt x="462" y="53"/>
                  </a:lnTo>
                  <a:lnTo>
                    <a:pt x="463" y="55"/>
                  </a:lnTo>
                  <a:lnTo>
                    <a:pt x="465" y="57"/>
                  </a:lnTo>
                  <a:lnTo>
                    <a:pt x="465" y="58"/>
                  </a:lnTo>
                  <a:lnTo>
                    <a:pt x="465" y="58"/>
                  </a:lnTo>
                  <a:lnTo>
                    <a:pt x="466" y="58"/>
                  </a:lnTo>
                  <a:lnTo>
                    <a:pt x="465" y="57"/>
                  </a:lnTo>
                  <a:lnTo>
                    <a:pt x="467" y="59"/>
                  </a:lnTo>
                  <a:lnTo>
                    <a:pt x="470" y="62"/>
                  </a:lnTo>
                  <a:lnTo>
                    <a:pt x="471" y="66"/>
                  </a:lnTo>
                  <a:lnTo>
                    <a:pt x="473" y="68"/>
                  </a:lnTo>
                  <a:lnTo>
                    <a:pt x="474" y="70"/>
                  </a:lnTo>
                  <a:lnTo>
                    <a:pt x="474" y="71"/>
                  </a:lnTo>
                  <a:lnTo>
                    <a:pt x="474" y="71"/>
                  </a:lnTo>
                  <a:lnTo>
                    <a:pt x="473" y="72"/>
                  </a:lnTo>
                  <a:lnTo>
                    <a:pt x="473" y="72"/>
                  </a:lnTo>
                  <a:lnTo>
                    <a:pt x="474" y="74"/>
                  </a:lnTo>
                  <a:lnTo>
                    <a:pt x="474" y="75"/>
                  </a:lnTo>
                  <a:lnTo>
                    <a:pt x="475" y="75"/>
                  </a:lnTo>
                  <a:lnTo>
                    <a:pt x="475" y="75"/>
                  </a:lnTo>
                  <a:lnTo>
                    <a:pt x="476" y="76"/>
                  </a:lnTo>
                  <a:lnTo>
                    <a:pt x="482" y="88"/>
                  </a:lnTo>
                  <a:lnTo>
                    <a:pt x="487" y="97"/>
                  </a:lnTo>
                  <a:lnTo>
                    <a:pt x="486" y="96"/>
                  </a:lnTo>
                  <a:lnTo>
                    <a:pt x="486" y="93"/>
                  </a:lnTo>
                  <a:lnTo>
                    <a:pt x="484" y="93"/>
                  </a:lnTo>
                  <a:lnTo>
                    <a:pt x="487" y="99"/>
                  </a:lnTo>
                  <a:lnTo>
                    <a:pt x="486" y="97"/>
                  </a:lnTo>
                  <a:lnTo>
                    <a:pt x="486" y="96"/>
                  </a:lnTo>
                  <a:lnTo>
                    <a:pt x="484" y="96"/>
                  </a:lnTo>
                  <a:lnTo>
                    <a:pt x="484" y="96"/>
                  </a:lnTo>
                  <a:lnTo>
                    <a:pt x="490" y="106"/>
                  </a:lnTo>
                  <a:lnTo>
                    <a:pt x="496" y="119"/>
                  </a:lnTo>
                  <a:lnTo>
                    <a:pt x="496" y="121"/>
                  </a:lnTo>
                  <a:lnTo>
                    <a:pt x="497" y="122"/>
                  </a:lnTo>
                  <a:lnTo>
                    <a:pt x="497" y="125"/>
                  </a:lnTo>
                  <a:lnTo>
                    <a:pt x="499" y="127"/>
                  </a:lnTo>
                  <a:lnTo>
                    <a:pt x="499" y="130"/>
                  </a:lnTo>
                  <a:lnTo>
                    <a:pt x="499" y="129"/>
                  </a:lnTo>
                  <a:lnTo>
                    <a:pt x="500" y="129"/>
                  </a:lnTo>
                  <a:lnTo>
                    <a:pt x="499" y="127"/>
                  </a:lnTo>
                  <a:lnTo>
                    <a:pt x="499" y="127"/>
                  </a:lnTo>
                  <a:lnTo>
                    <a:pt x="500" y="129"/>
                  </a:lnTo>
                  <a:lnTo>
                    <a:pt x="500" y="130"/>
                  </a:lnTo>
                  <a:lnTo>
                    <a:pt x="500" y="130"/>
                  </a:lnTo>
                  <a:lnTo>
                    <a:pt x="501" y="131"/>
                  </a:lnTo>
                  <a:lnTo>
                    <a:pt x="501" y="133"/>
                  </a:lnTo>
                  <a:lnTo>
                    <a:pt x="501" y="133"/>
                  </a:lnTo>
                  <a:lnTo>
                    <a:pt x="501" y="133"/>
                  </a:lnTo>
                  <a:lnTo>
                    <a:pt x="501" y="134"/>
                  </a:lnTo>
                  <a:lnTo>
                    <a:pt x="501" y="135"/>
                  </a:lnTo>
                  <a:lnTo>
                    <a:pt x="501" y="135"/>
                  </a:lnTo>
                  <a:lnTo>
                    <a:pt x="501" y="135"/>
                  </a:lnTo>
                  <a:lnTo>
                    <a:pt x="503" y="138"/>
                  </a:lnTo>
                  <a:lnTo>
                    <a:pt x="504" y="140"/>
                  </a:lnTo>
                  <a:lnTo>
                    <a:pt x="505" y="142"/>
                  </a:lnTo>
                  <a:lnTo>
                    <a:pt x="507" y="143"/>
                  </a:lnTo>
                  <a:lnTo>
                    <a:pt x="507" y="146"/>
                  </a:lnTo>
                  <a:lnTo>
                    <a:pt x="508" y="148"/>
                  </a:lnTo>
                  <a:lnTo>
                    <a:pt x="509" y="151"/>
                  </a:lnTo>
                  <a:lnTo>
                    <a:pt x="511" y="155"/>
                  </a:lnTo>
                  <a:lnTo>
                    <a:pt x="512" y="159"/>
                  </a:lnTo>
                  <a:lnTo>
                    <a:pt x="512" y="157"/>
                  </a:lnTo>
                  <a:lnTo>
                    <a:pt x="512" y="159"/>
                  </a:lnTo>
                  <a:lnTo>
                    <a:pt x="512" y="161"/>
                  </a:lnTo>
                  <a:lnTo>
                    <a:pt x="512" y="163"/>
                  </a:lnTo>
                  <a:lnTo>
                    <a:pt x="513" y="165"/>
                  </a:lnTo>
                  <a:lnTo>
                    <a:pt x="514" y="167"/>
                  </a:lnTo>
                  <a:lnTo>
                    <a:pt x="516" y="169"/>
                  </a:lnTo>
                  <a:lnTo>
                    <a:pt x="517" y="173"/>
                  </a:lnTo>
                  <a:lnTo>
                    <a:pt x="518" y="176"/>
                  </a:lnTo>
                  <a:lnTo>
                    <a:pt x="518" y="181"/>
                  </a:lnTo>
                  <a:lnTo>
                    <a:pt x="521" y="185"/>
                  </a:lnTo>
                  <a:lnTo>
                    <a:pt x="521" y="185"/>
                  </a:lnTo>
                  <a:lnTo>
                    <a:pt x="522" y="186"/>
                  </a:lnTo>
                  <a:lnTo>
                    <a:pt x="522" y="188"/>
                  </a:lnTo>
                  <a:lnTo>
                    <a:pt x="524" y="188"/>
                  </a:lnTo>
                  <a:lnTo>
                    <a:pt x="528" y="201"/>
                  </a:lnTo>
                  <a:lnTo>
                    <a:pt x="530" y="214"/>
                  </a:lnTo>
                  <a:lnTo>
                    <a:pt x="530" y="214"/>
                  </a:lnTo>
                  <a:lnTo>
                    <a:pt x="530" y="216"/>
                  </a:lnTo>
                  <a:lnTo>
                    <a:pt x="531" y="220"/>
                  </a:lnTo>
                  <a:lnTo>
                    <a:pt x="533" y="223"/>
                  </a:lnTo>
                  <a:lnTo>
                    <a:pt x="534" y="225"/>
                  </a:lnTo>
                  <a:lnTo>
                    <a:pt x="534" y="225"/>
                  </a:lnTo>
                  <a:lnTo>
                    <a:pt x="534" y="225"/>
                  </a:lnTo>
                  <a:lnTo>
                    <a:pt x="533" y="227"/>
                  </a:lnTo>
                  <a:lnTo>
                    <a:pt x="533" y="228"/>
                  </a:lnTo>
                  <a:lnTo>
                    <a:pt x="533" y="228"/>
                  </a:lnTo>
                  <a:lnTo>
                    <a:pt x="534" y="229"/>
                  </a:lnTo>
                  <a:lnTo>
                    <a:pt x="534" y="232"/>
                  </a:lnTo>
                  <a:lnTo>
                    <a:pt x="535" y="235"/>
                  </a:lnTo>
                  <a:lnTo>
                    <a:pt x="535" y="237"/>
                  </a:lnTo>
                  <a:lnTo>
                    <a:pt x="535" y="239"/>
                  </a:lnTo>
                  <a:lnTo>
                    <a:pt x="535" y="240"/>
                  </a:lnTo>
                  <a:lnTo>
                    <a:pt x="537" y="243"/>
                  </a:lnTo>
                  <a:lnTo>
                    <a:pt x="537" y="245"/>
                  </a:lnTo>
                  <a:lnTo>
                    <a:pt x="538" y="248"/>
                  </a:lnTo>
                  <a:lnTo>
                    <a:pt x="538" y="252"/>
                  </a:lnTo>
                  <a:lnTo>
                    <a:pt x="541" y="257"/>
                  </a:lnTo>
                  <a:lnTo>
                    <a:pt x="539" y="254"/>
                  </a:lnTo>
                  <a:lnTo>
                    <a:pt x="539" y="257"/>
                  </a:lnTo>
                  <a:lnTo>
                    <a:pt x="539" y="258"/>
                  </a:lnTo>
                  <a:lnTo>
                    <a:pt x="538" y="257"/>
                  </a:lnTo>
                  <a:lnTo>
                    <a:pt x="539" y="258"/>
                  </a:lnTo>
                  <a:lnTo>
                    <a:pt x="539" y="261"/>
                  </a:lnTo>
                  <a:lnTo>
                    <a:pt x="538" y="261"/>
                  </a:lnTo>
                  <a:lnTo>
                    <a:pt x="539" y="262"/>
                  </a:lnTo>
                  <a:lnTo>
                    <a:pt x="539" y="263"/>
                  </a:lnTo>
                  <a:lnTo>
                    <a:pt x="541" y="263"/>
                  </a:lnTo>
                  <a:lnTo>
                    <a:pt x="541" y="263"/>
                  </a:lnTo>
                  <a:lnTo>
                    <a:pt x="541" y="262"/>
                  </a:lnTo>
                  <a:lnTo>
                    <a:pt x="542" y="265"/>
                  </a:lnTo>
                  <a:lnTo>
                    <a:pt x="542" y="266"/>
                  </a:lnTo>
                  <a:lnTo>
                    <a:pt x="542" y="267"/>
                  </a:lnTo>
                  <a:lnTo>
                    <a:pt x="542" y="269"/>
                  </a:lnTo>
                  <a:lnTo>
                    <a:pt x="542" y="269"/>
                  </a:lnTo>
                  <a:lnTo>
                    <a:pt x="542" y="270"/>
                  </a:lnTo>
                  <a:lnTo>
                    <a:pt x="543" y="273"/>
                  </a:lnTo>
                  <a:lnTo>
                    <a:pt x="545" y="274"/>
                  </a:lnTo>
                  <a:lnTo>
                    <a:pt x="546" y="277"/>
                  </a:lnTo>
                  <a:lnTo>
                    <a:pt x="546" y="278"/>
                  </a:lnTo>
                  <a:lnTo>
                    <a:pt x="546" y="279"/>
                  </a:lnTo>
                  <a:lnTo>
                    <a:pt x="545" y="279"/>
                  </a:lnTo>
                  <a:lnTo>
                    <a:pt x="545" y="280"/>
                  </a:lnTo>
                  <a:lnTo>
                    <a:pt x="545" y="282"/>
                  </a:lnTo>
                  <a:lnTo>
                    <a:pt x="546" y="284"/>
                  </a:lnTo>
                  <a:lnTo>
                    <a:pt x="545" y="284"/>
                  </a:lnTo>
                  <a:lnTo>
                    <a:pt x="546" y="286"/>
                  </a:lnTo>
                  <a:lnTo>
                    <a:pt x="546" y="287"/>
                  </a:lnTo>
                  <a:lnTo>
                    <a:pt x="547" y="287"/>
                  </a:lnTo>
                  <a:lnTo>
                    <a:pt x="547" y="295"/>
                  </a:lnTo>
                  <a:lnTo>
                    <a:pt x="548" y="301"/>
                  </a:lnTo>
                  <a:lnTo>
                    <a:pt x="548" y="308"/>
                  </a:lnTo>
                  <a:lnTo>
                    <a:pt x="548" y="309"/>
                  </a:lnTo>
                  <a:lnTo>
                    <a:pt x="548" y="309"/>
                  </a:lnTo>
                  <a:lnTo>
                    <a:pt x="550" y="309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1" y="312"/>
                  </a:lnTo>
                  <a:lnTo>
                    <a:pt x="551" y="313"/>
                  </a:lnTo>
                  <a:lnTo>
                    <a:pt x="551" y="316"/>
                  </a:lnTo>
                  <a:lnTo>
                    <a:pt x="551" y="318"/>
                  </a:lnTo>
                  <a:lnTo>
                    <a:pt x="551" y="317"/>
                  </a:lnTo>
                  <a:lnTo>
                    <a:pt x="552" y="326"/>
                  </a:lnTo>
                  <a:lnTo>
                    <a:pt x="551" y="325"/>
                  </a:lnTo>
                  <a:lnTo>
                    <a:pt x="552" y="330"/>
                  </a:lnTo>
                  <a:lnTo>
                    <a:pt x="552" y="330"/>
                  </a:lnTo>
                  <a:lnTo>
                    <a:pt x="552" y="330"/>
                  </a:lnTo>
                  <a:lnTo>
                    <a:pt x="552" y="329"/>
                  </a:lnTo>
                  <a:lnTo>
                    <a:pt x="552" y="328"/>
                  </a:lnTo>
                  <a:lnTo>
                    <a:pt x="554" y="332"/>
                  </a:lnTo>
                  <a:lnTo>
                    <a:pt x="555" y="337"/>
                  </a:lnTo>
                  <a:lnTo>
                    <a:pt x="555" y="341"/>
                  </a:lnTo>
                  <a:lnTo>
                    <a:pt x="555" y="345"/>
                  </a:lnTo>
                  <a:lnTo>
                    <a:pt x="554" y="345"/>
                  </a:lnTo>
                  <a:lnTo>
                    <a:pt x="555" y="343"/>
                  </a:lnTo>
                  <a:lnTo>
                    <a:pt x="554" y="343"/>
                  </a:lnTo>
                  <a:lnTo>
                    <a:pt x="554" y="341"/>
                  </a:lnTo>
                  <a:lnTo>
                    <a:pt x="554" y="341"/>
                  </a:lnTo>
                  <a:lnTo>
                    <a:pt x="554" y="342"/>
                  </a:lnTo>
                  <a:lnTo>
                    <a:pt x="554" y="343"/>
                  </a:lnTo>
                  <a:lnTo>
                    <a:pt x="554" y="346"/>
                  </a:lnTo>
                  <a:lnTo>
                    <a:pt x="554" y="347"/>
                  </a:lnTo>
                  <a:lnTo>
                    <a:pt x="554" y="347"/>
                  </a:lnTo>
                  <a:lnTo>
                    <a:pt x="554" y="350"/>
                  </a:lnTo>
                  <a:lnTo>
                    <a:pt x="555" y="352"/>
                  </a:lnTo>
                  <a:lnTo>
                    <a:pt x="555" y="355"/>
                  </a:lnTo>
                  <a:lnTo>
                    <a:pt x="556" y="356"/>
                  </a:lnTo>
                  <a:lnTo>
                    <a:pt x="556" y="367"/>
                  </a:lnTo>
                  <a:lnTo>
                    <a:pt x="558" y="376"/>
                  </a:lnTo>
                  <a:lnTo>
                    <a:pt x="558" y="384"/>
                  </a:lnTo>
                  <a:lnTo>
                    <a:pt x="558" y="384"/>
                  </a:lnTo>
                  <a:lnTo>
                    <a:pt x="558" y="384"/>
                  </a:lnTo>
                  <a:lnTo>
                    <a:pt x="558" y="385"/>
                  </a:lnTo>
                  <a:lnTo>
                    <a:pt x="558" y="387"/>
                  </a:lnTo>
                  <a:lnTo>
                    <a:pt x="556" y="387"/>
                  </a:lnTo>
                  <a:lnTo>
                    <a:pt x="556" y="388"/>
                  </a:lnTo>
                  <a:lnTo>
                    <a:pt x="556" y="389"/>
                  </a:lnTo>
                  <a:lnTo>
                    <a:pt x="560" y="390"/>
                  </a:lnTo>
                  <a:lnTo>
                    <a:pt x="563" y="393"/>
                  </a:lnTo>
                  <a:lnTo>
                    <a:pt x="567" y="396"/>
                  </a:lnTo>
                  <a:lnTo>
                    <a:pt x="569" y="400"/>
                  </a:lnTo>
                  <a:lnTo>
                    <a:pt x="572" y="402"/>
                  </a:lnTo>
                  <a:lnTo>
                    <a:pt x="575" y="405"/>
                  </a:lnTo>
                  <a:lnTo>
                    <a:pt x="576" y="407"/>
                  </a:lnTo>
                  <a:lnTo>
                    <a:pt x="577" y="409"/>
                  </a:lnTo>
                  <a:lnTo>
                    <a:pt x="579" y="410"/>
                  </a:lnTo>
                  <a:lnTo>
                    <a:pt x="585" y="421"/>
                  </a:lnTo>
                  <a:lnTo>
                    <a:pt x="585" y="421"/>
                  </a:lnTo>
                  <a:lnTo>
                    <a:pt x="585" y="422"/>
                  </a:lnTo>
                  <a:lnTo>
                    <a:pt x="586" y="422"/>
                  </a:lnTo>
                  <a:lnTo>
                    <a:pt x="593" y="435"/>
                  </a:lnTo>
                  <a:lnTo>
                    <a:pt x="597" y="449"/>
                  </a:lnTo>
                  <a:lnTo>
                    <a:pt x="601" y="464"/>
                  </a:lnTo>
                  <a:lnTo>
                    <a:pt x="605" y="474"/>
                  </a:lnTo>
                  <a:lnTo>
                    <a:pt x="609" y="487"/>
                  </a:lnTo>
                  <a:lnTo>
                    <a:pt x="610" y="498"/>
                  </a:lnTo>
                  <a:lnTo>
                    <a:pt x="611" y="503"/>
                  </a:lnTo>
                  <a:lnTo>
                    <a:pt x="613" y="508"/>
                  </a:lnTo>
                  <a:lnTo>
                    <a:pt x="614" y="513"/>
                  </a:lnTo>
                  <a:lnTo>
                    <a:pt x="614" y="519"/>
                  </a:lnTo>
                  <a:lnTo>
                    <a:pt x="613" y="520"/>
                  </a:lnTo>
                  <a:lnTo>
                    <a:pt x="614" y="521"/>
                  </a:lnTo>
                  <a:lnTo>
                    <a:pt x="614" y="521"/>
                  </a:lnTo>
                  <a:lnTo>
                    <a:pt x="614" y="523"/>
                  </a:lnTo>
                  <a:lnTo>
                    <a:pt x="614" y="523"/>
                  </a:lnTo>
                  <a:lnTo>
                    <a:pt x="614" y="524"/>
                  </a:lnTo>
                  <a:lnTo>
                    <a:pt x="613" y="524"/>
                  </a:lnTo>
                  <a:lnTo>
                    <a:pt x="614" y="525"/>
                  </a:lnTo>
                  <a:lnTo>
                    <a:pt x="614" y="527"/>
                  </a:lnTo>
                  <a:lnTo>
                    <a:pt x="614" y="528"/>
                  </a:lnTo>
                  <a:lnTo>
                    <a:pt x="615" y="529"/>
                  </a:lnTo>
                  <a:lnTo>
                    <a:pt x="615" y="531"/>
                  </a:lnTo>
                  <a:lnTo>
                    <a:pt x="615" y="531"/>
                  </a:lnTo>
                  <a:lnTo>
                    <a:pt x="614" y="532"/>
                  </a:lnTo>
                  <a:lnTo>
                    <a:pt x="614" y="549"/>
                  </a:lnTo>
                  <a:lnTo>
                    <a:pt x="615" y="567"/>
                  </a:lnTo>
                  <a:lnTo>
                    <a:pt x="615" y="585"/>
                  </a:lnTo>
                  <a:lnTo>
                    <a:pt x="614" y="589"/>
                  </a:lnTo>
                  <a:lnTo>
                    <a:pt x="611" y="593"/>
                  </a:lnTo>
                  <a:lnTo>
                    <a:pt x="610" y="596"/>
                  </a:lnTo>
                  <a:lnTo>
                    <a:pt x="613" y="597"/>
                  </a:lnTo>
                  <a:lnTo>
                    <a:pt x="611" y="599"/>
                  </a:lnTo>
                  <a:lnTo>
                    <a:pt x="611" y="599"/>
                  </a:lnTo>
                  <a:lnTo>
                    <a:pt x="611" y="599"/>
                  </a:lnTo>
                  <a:lnTo>
                    <a:pt x="610" y="599"/>
                  </a:lnTo>
                  <a:lnTo>
                    <a:pt x="610" y="600"/>
                  </a:lnTo>
                  <a:lnTo>
                    <a:pt x="611" y="600"/>
                  </a:lnTo>
                  <a:lnTo>
                    <a:pt x="611" y="605"/>
                  </a:lnTo>
                  <a:lnTo>
                    <a:pt x="611" y="604"/>
                  </a:lnTo>
                  <a:lnTo>
                    <a:pt x="611" y="606"/>
                  </a:lnTo>
                  <a:lnTo>
                    <a:pt x="611" y="608"/>
                  </a:lnTo>
                  <a:lnTo>
                    <a:pt x="613" y="609"/>
                  </a:lnTo>
                  <a:lnTo>
                    <a:pt x="611" y="609"/>
                  </a:lnTo>
                  <a:lnTo>
                    <a:pt x="611" y="609"/>
                  </a:lnTo>
                  <a:lnTo>
                    <a:pt x="610" y="612"/>
                  </a:lnTo>
                  <a:lnTo>
                    <a:pt x="611" y="612"/>
                  </a:lnTo>
                  <a:lnTo>
                    <a:pt x="613" y="614"/>
                  </a:lnTo>
                  <a:lnTo>
                    <a:pt x="613" y="617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0"/>
                  </a:lnTo>
                  <a:lnTo>
                    <a:pt x="611" y="623"/>
                  </a:lnTo>
                  <a:lnTo>
                    <a:pt x="611" y="626"/>
                  </a:lnTo>
                  <a:lnTo>
                    <a:pt x="610" y="630"/>
                  </a:lnTo>
                  <a:lnTo>
                    <a:pt x="609" y="633"/>
                  </a:lnTo>
                  <a:lnTo>
                    <a:pt x="609" y="637"/>
                  </a:lnTo>
                  <a:lnTo>
                    <a:pt x="609" y="640"/>
                  </a:lnTo>
                  <a:lnTo>
                    <a:pt x="609" y="639"/>
                  </a:lnTo>
                  <a:lnTo>
                    <a:pt x="607" y="643"/>
                  </a:lnTo>
                  <a:lnTo>
                    <a:pt x="606" y="646"/>
                  </a:lnTo>
                  <a:lnTo>
                    <a:pt x="606" y="648"/>
                  </a:lnTo>
                  <a:lnTo>
                    <a:pt x="606" y="651"/>
                  </a:lnTo>
                  <a:lnTo>
                    <a:pt x="605" y="655"/>
                  </a:lnTo>
                  <a:lnTo>
                    <a:pt x="606" y="655"/>
                  </a:lnTo>
                  <a:lnTo>
                    <a:pt x="605" y="660"/>
                  </a:lnTo>
                  <a:lnTo>
                    <a:pt x="603" y="665"/>
                  </a:lnTo>
                  <a:lnTo>
                    <a:pt x="603" y="664"/>
                  </a:lnTo>
                  <a:lnTo>
                    <a:pt x="603" y="667"/>
                  </a:lnTo>
                  <a:lnTo>
                    <a:pt x="602" y="667"/>
                  </a:lnTo>
                  <a:lnTo>
                    <a:pt x="602" y="668"/>
                  </a:lnTo>
                  <a:lnTo>
                    <a:pt x="602" y="671"/>
                  </a:lnTo>
                  <a:lnTo>
                    <a:pt x="602" y="672"/>
                  </a:lnTo>
                  <a:lnTo>
                    <a:pt x="602" y="672"/>
                  </a:lnTo>
                  <a:lnTo>
                    <a:pt x="601" y="675"/>
                  </a:lnTo>
                  <a:lnTo>
                    <a:pt x="601" y="676"/>
                  </a:lnTo>
                  <a:lnTo>
                    <a:pt x="600" y="677"/>
                  </a:lnTo>
                  <a:lnTo>
                    <a:pt x="600" y="681"/>
                  </a:lnTo>
                  <a:lnTo>
                    <a:pt x="598" y="684"/>
                  </a:lnTo>
                  <a:lnTo>
                    <a:pt x="597" y="688"/>
                  </a:lnTo>
                  <a:lnTo>
                    <a:pt x="597" y="690"/>
                  </a:lnTo>
                  <a:lnTo>
                    <a:pt x="594" y="701"/>
                  </a:lnTo>
                  <a:lnTo>
                    <a:pt x="590" y="711"/>
                  </a:lnTo>
                  <a:lnTo>
                    <a:pt x="585" y="723"/>
                  </a:lnTo>
                  <a:lnTo>
                    <a:pt x="581" y="731"/>
                  </a:lnTo>
                  <a:lnTo>
                    <a:pt x="576" y="741"/>
                  </a:lnTo>
                  <a:lnTo>
                    <a:pt x="571" y="754"/>
                  </a:lnTo>
                  <a:lnTo>
                    <a:pt x="565" y="765"/>
                  </a:lnTo>
                  <a:lnTo>
                    <a:pt x="559" y="775"/>
                  </a:lnTo>
                  <a:lnTo>
                    <a:pt x="559" y="775"/>
                  </a:lnTo>
                  <a:lnTo>
                    <a:pt x="559" y="777"/>
                  </a:lnTo>
                  <a:lnTo>
                    <a:pt x="558" y="778"/>
                  </a:lnTo>
                  <a:lnTo>
                    <a:pt x="556" y="779"/>
                  </a:lnTo>
                  <a:lnTo>
                    <a:pt x="555" y="781"/>
                  </a:lnTo>
                  <a:lnTo>
                    <a:pt x="552" y="782"/>
                  </a:lnTo>
                  <a:lnTo>
                    <a:pt x="551" y="783"/>
                  </a:lnTo>
                  <a:lnTo>
                    <a:pt x="551" y="782"/>
                  </a:lnTo>
                  <a:lnTo>
                    <a:pt x="550" y="781"/>
                  </a:lnTo>
                  <a:lnTo>
                    <a:pt x="550" y="779"/>
                  </a:lnTo>
                  <a:lnTo>
                    <a:pt x="550" y="775"/>
                  </a:lnTo>
                  <a:lnTo>
                    <a:pt x="547" y="778"/>
                  </a:lnTo>
                  <a:lnTo>
                    <a:pt x="545" y="778"/>
                  </a:lnTo>
                  <a:lnTo>
                    <a:pt x="543" y="778"/>
                  </a:lnTo>
                  <a:lnTo>
                    <a:pt x="542" y="777"/>
                  </a:lnTo>
                  <a:lnTo>
                    <a:pt x="541" y="775"/>
                  </a:lnTo>
                  <a:lnTo>
                    <a:pt x="541" y="774"/>
                  </a:lnTo>
                  <a:lnTo>
                    <a:pt x="541" y="771"/>
                  </a:lnTo>
                  <a:lnTo>
                    <a:pt x="541" y="769"/>
                  </a:lnTo>
                  <a:lnTo>
                    <a:pt x="541" y="767"/>
                  </a:lnTo>
                  <a:lnTo>
                    <a:pt x="541" y="766"/>
                  </a:lnTo>
                  <a:lnTo>
                    <a:pt x="541" y="766"/>
                  </a:lnTo>
                  <a:lnTo>
                    <a:pt x="541" y="761"/>
                  </a:lnTo>
                  <a:lnTo>
                    <a:pt x="541" y="761"/>
                  </a:lnTo>
                  <a:lnTo>
                    <a:pt x="541" y="760"/>
                  </a:lnTo>
                  <a:lnTo>
                    <a:pt x="539" y="757"/>
                  </a:lnTo>
                  <a:lnTo>
                    <a:pt x="541" y="753"/>
                  </a:lnTo>
                  <a:lnTo>
                    <a:pt x="542" y="750"/>
                  </a:lnTo>
                  <a:lnTo>
                    <a:pt x="542" y="747"/>
                  </a:lnTo>
                  <a:lnTo>
                    <a:pt x="542" y="744"/>
                  </a:lnTo>
                  <a:lnTo>
                    <a:pt x="541" y="740"/>
                  </a:lnTo>
                  <a:lnTo>
                    <a:pt x="541" y="736"/>
                  </a:lnTo>
                  <a:lnTo>
                    <a:pt x="541" y="733"/>
                  </a:lnTo>
                  <a:lnTo>
                    <a:pt x="541" y="729"/>
                  </a:lnTo>
                  <a:lnTo>
                    <a:pt x="541" y="727"/>
                  </a:lnTo>
                  <a:lnTo>
                    <a:pt x="539" y="724"/>
                  </a:lnTo>
                  <a:lnTo>
                    <a:pt x="539" y="722"/>
                  </a:lnTo>
                  <a:lnTo>
                    <a:pt x="541" y="722"/>
                  </a:lnTo>
                  <a:lnTo>
                    <a:pt x="539" y="720"/>
                  </a:lnTo>
                  <a:lnTo>
                    <a:pt x="539" y="720"/>
                  </a:lnTo>
                  <a:lnTo>
                    <a:pt x="541" y="720"/>
                  </a:lnTo>
                  <a:lnTo>
                    <a:pt x="541" y="720"/>
                  </a:lnTo>
                  <a:lnTo>
                    <a:pt x="539" y="719"/>
                  </a:lnTo>
                  <a:lnTo>
                    <a:pt x="541" y="719"/>
                  </a:lnTo>
                  <a:lnTo>
                    <a:pt x="539" y="718"/>
                  </a:lnTo>
                  <a:lnTo>
                    <a:pt x="538" y="718"/>
                  </a:lnTo>
                  <a:lnTo>
                    <a:pt x="539" y="718"/>
                  </a:lnTo>
                  <a:lnTo>
                    <a:pt x="539" y="716"/>
                  </a:lnTo>
                  <a:lnTo>
                    <a:pt x="541" y="712"/>
                  </a:lnTo>
                  <a:lnTo>
                    <a:pt x="539" y="707"/>
                  </a:lnTo>
                  <a:lnTo>
                    <a:pt x="538" y="702"/>
                  </a:lnTo>
                  <a:lnTo>
                    <a:pt x="537" y="697"/>
                  </a:lnTo>
                  <a:lnTo>
                    <a:pt x="538" y="695"/>
                  </a:lnTo>
                  <a:lnTo>
                    <a:pt x="539" y="694"/>
                  </a:lnTo>
                  <a:lnTo>
                    <a:pt x="539" y="692"/>
                  </a:lnTo>
                  <a:lnTo>
                    <a:pt x="538" y="693"/>
                  </a:lnTo>
                  <a:lnTo>
                    <a:pt x="538" y="692"/>
                  </a:lnTo>
                  <a:lnTo>
                    <a:pt x="538" y="692"/>
                  </a:lnTo>
                  <a:lnTo>
                    <a:pt x="539" y="692"/>
                  </a:lnTo>
                  <a:lnTo>
                    <a:pt x="539" y="690"/>
                  </a:lnTo>
                  <a:lnTo>
                    <a:pt x="538" y="692"/>
                  </a:lnTo>
                  <a:lnTo>
                    <a:pt x="537" y="689"/>
                  </a:lnTo>
                  <a:lnTo>
                    <a:pt x="537" y="689"/>
                  </a:lnTo>
                  <a:lnTo>
                    <a:pt x="537" y="688"/>
                  </a:lnTo>
                  <a:lnTo>
                    <a:pt x="535" y="688"/>
                  </a:lnTo>
                  <a:lnTo>
                    <a:pt x="537" y="688"/>
                  </a:lnTo>
                  <a:lnTo>
                    <a:pt x="537" y="688"/>
                  </a:lnTo>
                  <a:lnTo>
                    <a:pt x="537" y="686"/>
                  </a:lnTo>
                  <a:lnTo>
                    <a:pt x="535" y="686"/>
                  </a:lnTo>
                  <a:lnTo>
                    <a:pt x="534" y="686"/>
                  </a:lnTo>
                  <a:lnTo>
                    <a:pt x="533" y="685"/>
                  </a:lnTo>
                  <a:lnTo>
                    <a:pt x="534" y="684"/>
                  </a:lnTo>
                  <a:lnTo>
                    <a:pt x="534" y="684"/>
                  </a:lnTo>
                  <a:lnTo>
                    <a:pt x="533" y="682"/>
                  </a:lnTo>
                  <a:lnTo>
                    <a:pt x="533" y="681"/>
                  </a:lnTo>
                  <a:lnTo>
                    <a:pt x="533" y="680"/>
                  </a:lnTo>
                  <a:lnTo>
                    <a:pt x="533" y="678"/>
                  </a:lnTo>
                  <a:lnTo>
                    <a:pt x="531" y="677"/>
                  </a:lnTo>
                  <a:lnTo>
                    <a:pt x="531" y="677"/>
                  </a:lnTo>
                  <a:lnTo>
                    <a:pt x="531" y="676"/>
                  </a:lnTo>
                  <a:lnTo>
                    <a:pt x="531" y="675"/>
                  </a:lnTo>
                  <a:lnTo>
                    <a:pt x="530" y="673"/>
                  </a:lnTo>
                  <a:lnTo>
                    <a:pt x="530" y="672"/>
                  </a:lnTo>
                  <a:lnTo>
                    <a:pt x="529" y="672"/>
                  </a:lnTo>
                  <a:lnTo>
                    <a:pt x="529" y="671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7"/>
                  </a:lnTo>
                  <a:lnTo>
                    <a:pt x="526" y="665"/>
                  </a:lnTo>
                  <a:lnTo>
                    <a:pt x="526" y="665"/>
                  </a:lnTo>
                  <a:lnTo>
                    <a:pt x="526" y="665"/>
                  </a:lnTo>
                  <a:lnTo>
                    <a:pt x="526" y="664"/>
                  </a:lnTo>
                  <a:lnTo>
                    <a:pt x="526" y="664"/>
                  </a:lnTo>
                  <a:lnTo>
                    <a:pt x="525" y="663"/>
                  </a:lnTo>
                  <a:lnTo>
                    <a:pt x="525" y="661"/>
                  </a:lnTo>
                  <a:lnTo>
                    <a:pt x="524" y="660"/>
                  </a:lnTo>
                  <a:lnTo>
                    <a:pt x="524" y="660"/>
                  </a:lnTo>
                  <a:lnTo>
                    <a:pt x="521" y="656"/>
                  </a:lnTo>
                  <a:lnTo>
                    <a:pt x="518" y="654"/>
                  </a:lnTo>
                  <a:lnTo>
                    <a:pt x="517" y="651"/>
                  </a:lnTo>
                  <a:lnTo>
                    <a:pt x="516" y="648"/>
                  </a:lnTo>
                  <a:lnTo>
                    <a:pt x="516" y="646"/>
                  </a:lnTo>
                  <a:lnTo>
                    <a:pt x="514" y="642"/>
                  </a:lnTo>
                  <a:lnTo>
                    <a:pt x="511" y="640"/>
                  </a:lnTo>
                  <a:lnTo>
                    <a:pt x="508" y="639"/>
                  </a:lnTo>
                  <a:lnTo>
                    <a:pt x="505" y="637"/>
                  </a:lnTo>
                  <a:lnTo>
                    <a:pt x="504" y="634"/>
                  </a:lnTo>
                  <a:lnTo>
                    <a:pt x="503" y="635"/>
                  </a:lnTo>
                  <a:lnTo>
                    <a:pt x="501" y="637"/>
                  </a:lnTo>
                  <a:lnTo>
                    <a:pt x="501" y="637"/>
                  </a:lnTo>
                  <a:lnTo>
                    <a:pt x="496" y="638"/>
                  </a:lnTo>
                  <a:lnTo>
                    <a:pt x="496" y="638"/>
                  </a:lnTo>
                  <a:lnTo>
                    <a:pt x="496" y="638"/>
                  </a:lnTo>
                  <a:lnTo>
                    <a:pt x="495" y="640"/>
                  </a:lnTo>
                  <a:lnTo>
                    <a:pt x="492" y="640"/>
                  </a:lnTo>
                  <a:lnTo>
                    <a:pt x="488" y="640"/>
                  </a:lnTo>
                  <a:lnTo>
                    <a:pt x="486" y="640"/>
                  </a:lnTo>
                  <a:lnTo>
                    <a:pt x="483" y="640"/>
                  </a:lnTo>
                  <a:lnTo>
                    <a:pt x="482" y="642"/>
                  </a:lnTo>
                  <a:lnTo>
                    <a:pt x="479" y="643"/>
                  </a:lnTo>
                  <a:lnTo>
                    <a:pt x="475" y="646"/>
                  </a:lnTo>
                  <a:lnTo>
                    <a:pt x="473" y="646"/>
                  </a:lnTo>
                  <a:lnTo>
                    <a:pt x="469" y="646"/>
                  </a:lnTo>
                  <a:lnTo>
                    <a:pt x="467" y="646"/>
                  </a:lnTo>
                  <a:lnTo>
                    <a:pt x="465" y="647"/>
                  </a:lnTo>
                  <a:lnTo>
                    <a:pt x="462" y="647"/>
                  </a:lnTo>
                  <a:lnTo>
                    <a:pt x="462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61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8" y="648"/>
                  </a:lnTo>
                  <a:lnTo>
                    <a:pt x="458" y="648"/>
                  </a:lnTo>
                  <a:lnTo>
                    <a:pt x="458" y="648"/>
                  </a:lnTo>
                  <a:lnTo>
                    <a:pt x="457" y="647"/>
                  </a:lnTo>
                  <a:lnTo>
                    <a:pt x="453" y="647"/>
                  </a:lnTo>
                  <a:lnTo>
                    <a:pt x="448" y="648"/>
                  </a:lnTo>
                  <a:lnTo>
                    <a:pt x="444" y="650"/>
                  </a:lnTo>
                  <a:lnTo>
                    <a:pt x="439" y="650"/>
                  </a:lnTo>
                  <a:lnTo>
                    <a:pt x="437" y="648"/>
                  </a:lnTo>
                  <a:lnTo>
                    <a:pt x="436" y="647"/>
                  </a:lnTo>
                  <a:lnTo>
                    <a:pt x="435" y="647"/>
                  </a:lnTo>
                  <a:lnTo>
                    <a:pt x="435" y="648"/>
                  </a:lnTo>
                  <a:lnTo>
                    <a:pt x="435" y="648"/>
                  </a:lnTo>
                  <a:lnTo>
                    <a:pt x="435" y="647"/>
                  </a:lnTo>
                  <a:lnTo>
                    <a:pt x="435" y="647"/>
                  </a:lnTo>
                  <a:lnTo>
                    <a:pt x="433" y="646"/>
                  </a:lnTo>
                  <a:lnTo>
                    <a:pt x="435" y="648"/>
                  </a:lnTo>
                  <a:lnTo>
                    <a:pt x="432" y="648"/>
                  </a:lnTo>
                  <a:lnTo>
                    <a:pt x="432" y="648"/>
                  </a:lnTo>
                  <a:lnTo>
                    <a:pt x="431" y="648"/>
                  </a:lnTo>
                  <a:lnTo>
                    <a:pt x="431" y="650"/>
                  </a:lnTo>
                  <a:lnTo>
                    <a:pt x="431" y="648"/>
                  </a:lnTo>
                  <a:lnTo>
                    <a:pt x="429" y="648"/>
                  </a:lnTo>
                  <a:lnTo>
                    <a:pt x="429" y="650"/>
                  </a:lnTo>
                  <a:lnTo>
                    <a:pt x="428" y="651"/>
                  </a:lnTo>
                  <a:lnTo>
                    <a:pt x="427" y="651"/>
                  </a:lnTo>
                  <a:lnTo>
                    <a:pt x="427" y="651"/>
                  </a:lnTo>
                  <a:lnTo>
                    <a:pt x="427" y="650"/>
                  </a:lnTo>
                  <a:lnTo>
                    <a:pt x="425" y="651"/>
                  </a:lnTo>
                  <a:lnTo>
                    <a:pt x="424" y="651"/>
                  </a:lnTo>
                  <a:lnTo>
                    <a:pt x="423" y="650"/>
                  </a:lnTo>
                  <a:lnTo>
                    <a:pt x="421" y="650"/>
                  </a:lnTo>
                  <a:lnTo>
                    <a:pt x="420" y="651"/>
                  </a:lnTo>
                  <a:lnTo>
                    <a:pt x="420" y="651"/>
                  </a:lnTo>
                  <a:lnTo>
                    <a:pt x="419" y="650"/>
                  </a:lnTo>
                  <a:lnTo>
                    <a:pt x="418" y="651"/>
                  </a:lnTo>
                  <a:lnTo>
                    <a:pt x="416" y="651"/>
                  </a:lnTo>
                  <a:lnTo>
                    <a:pt x="415" y="651"/>
                  </a:lnTo>
                  <a:lnTo>
                    <a:pt x="415" y="651"/>
                  </a:lnTo>
                  <a:lnTo>
                    <a:pt x="414" y="651"/>
                  </a:lnTo>
                  <a:lnTo>
                    <a:pt x="411" y="652"/>
                  </a:lnTo>
                  <a:lnTo>
                    <a:pt x="411" y="651"/>
                  </a:lnTo>
                  <a:lnTo>
                    <a:pt x="411" y="652"/>
                  </a:lnTo>
                  <a:lnTo>
                    <a:pt x="411" y="651"/>
                  </a:lnTo>
                  <a:lnTo>
                    <a:pt x="410" y="651"/>
                  </a:lnTo>
                  <a:lnTo>
                    <a:pt x="408" y="652"/>
                  </a:lnTo>
                  <a:lnTo>
                    <a:pt x="408" y="652"/>
                  </a:lnTo>
                  <a:lnTo>
                    <a:pt x="408" y="651"/>
                  </a:lnTo>
                  <a:lnTo>
                    <a:pt x="407" y="652"/>
                  </a:lnTo>
                  <a:lnTo>
                    <a:pt x="407" y="651"/>
                  </a:lnTo>
                  <a:lnTo>
                    <a:pt x="406" y="652"/>
                  </a:lnTo>
                  <a:lnTo>
                    <a:pt x="404" y="652"/>
                  </a:lnTo>
                  <a:lnTo>
                    <a:pt x="403" y="652"/>
                  </a:lnTo>
                  <a:lnTo>
                    <a:pt x="402" y="652"/>
                  </a:lnTo>
                  <a:lnTo>
                    <a:pt x="398" y="652"/>
                  </a:lnTo>
                  <a:lnTo>
                    <a:pt x="395" y="652"/>
                  </a:lnTo>
                  <a:lnTo>
                    <a:pt x="391" y="652"/>
                  </a:lnTo>
                  <a:lnTo>
                    <a:pt x="389" y="652"/>
                  </a:lnTo>
                  <a:lnTo>
                    <a:pt x="386" y="651"/>
                  </a:lnTo>
                  <a:lnTo>
                    <a:pt x="384" y="651"/>
                  </a:lnTo>
                  <a:lnTo>
                    <a:pt x="381" y="651"/>
                  </a:lnTo>
                  <a:lnTo>
                    <a:pt x="378" y="652"/>
                  </a:lnTo>
                  <a:lnTo>
                    <a:pt x="376" y="652"/>
                  </a:lnTo>
                  <a:lnTo>
                    <a:pt x="373" y="652"/>
                  </a:lnTo>
                  <a:lnTo>
                    <a:pt x="370" y="651"/>
                  </a:lnTo>
                  <a:lnTo>
                    <a:pt x="370" y="651"/>
                  </a:lnTo>
                  <a:lnTo>
                    <a:pt x="369" y="654"/>
                  </a:lnTo>
                  <a:lnTo>
                    <a:pt x="369" y="655"/>
                  </a:lnTo>
                  <a:lnTo>
                    <a:pt x="368" y="655"/>
                  </a:lnTo>
                  <a:lnTo>
                    <a:pt x="368" y="657"/>
                  </a:lnTo>
                  <a:lnTo>
                    <a:pt x="367" y="659"/>
                  </a:lnTo>
                  <a:lnTo>
                    <a:pt x="367" y="660"/>
                  </a:lnTo>
                  <a:lnTo>
                    <a:pt x="365" y="663"/>
                  </a:lnTo>
                  <a:lnTo>
                    <a:pt x="365" y="663"/>
                  </a:lnTo>
                  <a:lnTo>
                    <a:pt x="365" y="661"/>
                  </a:lnTo>
                  <a:lnTo>
                    <a:pt x="364" y="661"/>
                  </a:lnTo>
                  <a:lnTo>
                    <a:pt x="364" y="663"/>
                  </a:lnTo>
                  <a:lnTo>
                    <a:pt x="364" y="663"/>
                  </a:lnTo>
                  <a:lnTo>
                    <a:pt x="363" y="661"/>
                  </a:lnTo>
                  <a:lnTo>
                    <a:pt x="363" y="661"/>
                  </a:lnTo>
                  <a:lnTo>
                    <a:pt x="363" y="663"/>
                  </a:lnTo>
                  <a:lnTo>
                    <a:pt x="361" y="664"/>
                  </a:lnTo>
                  <a:lnTo>
                    <a:pt x="363" y="667"/>
                  </a:lnTo>
                  <a:lnTo>
                    <a:pt x="363" y="669"/>
                  </a:lnTo>
                  <a:lnTo>
                    <a:pt x="363" y="672"/>
                  </a:lnTo>
                  <a:lnTo>
                    <a:pt x="363" y="675"/>
                  </a:lnTo>
                  <a:lnTo>
                    <a:pt x="361" y="677"/>
                  </a:lnTo>
                  <a:lnTo>
                    <a:pt x="360" y="678"/>
                  </a:lnTo>
                  <a:lnTo>
                    <a:pt x="360" y="680"/>
                  </a:lnTo>
                  <a:lnTo>
                    <a:pt x="359" y="681"/>
                  </a:lnTo>
                  <a:lnTo>
                    <a:pt x="359" y="682"/>
                  </a:lnTo>
                  <a:lnTo>
                    <a:pt x="360" y="680"/>
                  </a:lnTo>
                  <a:lnTo>
                    <a:pt x="359" y="686"/>
                  </a:lnTo>
                  <a:lnTo>
                    <a:pt x="357" y="685"/>
                  </a:lnTo>
                  <a:lnTo>
                    <a:pt x="356" y="688"/>
                  </a:lnTo>
                  <a:lnTo>
                    <a:pt x="356" y="690"/>
                  </a:lnTo>
                  <a:lnTo>
                    <a:pt x="355" y="693"/>
                  </a:lnTo>
                  <a:lnTo>
                    <a:pt x="353" y="695"/>
                  </a:lnTo>
                  <a:lnTo>
                    <a:pt x="353" y="695"/>
                  </a:lnTo>
                  <a:lnTo>
                    <a:pt x="353" y="698"/>
                  </a:lnTo>
                  <a:lnTo>
                    <a:pt x="352" y="698"/>
                  </a:lnTo>
                  <a:lnTo>
                    <a:pt x="352" y="699"/>
                  </a:lnTo>
                  <a:lnTo>
                    <a:pt x="352" y="702"/>
                  </a:lnTo>
                  <a:lnTo>
                    <a:pt x="352" y="701"/>
                  </a:lnTo>
                  <a:lnTo>
                    <a:pt x="351" y="705"/>
                  </a:lnTo>
                  <a:lnTo>
                    <a:pt x="349" y="709"/>
                  </a:lnTo>
                  <a:lnTo>
                    <a:pt x="348" y="712"/>
                  </a:lnTo>
                  <a:lnTo>
                    <a:pt x="346" y="718"/>
                  </a:lnTo>
                  <a:lnTo>
                    <a:pt x="344" y="722"/>
                  </a:lnTo>
                  <a:lnTo>
                    <a:pt x="343" y="722"/>
                  </a:lnTo>
                  <a:lnTo>
                    <a:pt x="342" y="723"/>
                  </a:lnTo>
                  <a:lnTo>
                    <a:pt x="340" y="726"/>
                  </a:lnTo>
                  <a:lnTo>
                    <a:pt x="340" y="728"/>
                  </a:lnTo>
                  <a:lnTo>
                    <a:pt x="340" y="727"/>
                  </a:lnTo>
                  <a:lnTo>
                    <a:pt x="339" y="727"/>
                  </a:lnTo>
                  <a:lnTo>
                    <a:pt x="339" y="729"/>
                  </a:lnTo>
                  <a:lnTo>
                    <a:pt x="336" y="732"/>
                  </a:lnTo>
                  <a:lnTo>
                    <a:pt x="335" y="735"/>
                  </a:lnTo>
                  <a:lnTo>
                    <a:pt x="334" y="737"/>
                  </a:lnTo>
                  <a:lnTo>
                    <a:pt x="334" y="737"/>
                  </a:lnTo>
                  <a:lnTo>
                    <a:pt x="332" y="739"/>
                  </a:lnTo>
                  <a:lnTo>
                    <a:pt x="332" y="740"/>
                  </a:lnTo>
                  <a:lnTo>
                    <a:pt x="331" y="741"/>
                  </a:lnTo>
                  <a:lnTo>
                    <a:pt x="330" y="743"/>
                  </a:lnTo>
                  <a:lnTo>
                    <a:pt x="329" y="744"/>
                  </a:lnTo>
                  <a:lnTo>
                    <a:pt x="327" y="748"/>
                  </a:lnTo>
                  <a:lnTo>
                    <a:pt x="325" y="753"/>
                  </a:lnTo>
                  <a:lnTo>
                    <a:pt x="321" y="758"/>
                  </a:lnTo>
                  <a:lnTo>
                    <a:pt x="321" y="757"/>
                  </a:lnTo>
                  <a:lnTo>
                    <a:pt x="317" y="761"/>
                  </a:lnTo>
                  <a:lnTo>
                    <a:pt x="313" y="764"/>
                  </a:lnTo>
                  <a:lnTo>
                    <a:pt x="310" y="766"/>
                  </a:lnTo>
                  <a:lnTo>
                    <a:pt x="308" y="767"/>
                  </a:lnTo>
                  <a:lnTo>
                    <a:pt x="306" y="767"/>
                  </a:lnTo>
                  <a:lnTo>
                    <a:pt x="305" y="769"/>
                  </a:lnTo>
                  <a:lnTo>
                    <a:pt x="304" y="767"/>
                  </a:lnTo>
                  <a:lnTo>
                    <a:pt x="302" y="766"/>
                  </a:lnTo>
                  <a:lnTo>
                    <a:pt x="302" y="764"/>
                  </a:lnTo>
                  <a:lnTo>
                    <a:pt x="302" y="761"/>
                  </a:lnTo>
                  <a:lnTo>
                    <a:pt x="302" y="750"/>
                  </a:lnTo>
                  <a:lnTo>
                    <a:pt x="302" y="741"/>
                  </a:lnTo>
                  <a:lnTo>
                    <a:pt x="302" y="737"/>
                  </a:lnTo>
                  <a:lnTo>
                    <a:pt x="301" y="726"/>
                  </a:lnTo>
                  <a:lnTo>
                    <a:pt x="301" y="726"/>
                  </a:lnTo>
                  <a:lnTo>
                    <a:pt x="301" y="724"/>
                  </a:lnTo>
                  <a:lnTo>
                    <a:pt x="298" y="711"/>
                  </a:lnTo>
                  <a:lnTo>
                    <a:pt x="297" y="698"/>
                  </a:lnTo>
                  <a:lnTo>
                    <a:pt x="293" y="685"/>
                  </a:lnTo>
                  <a:lnTo>
                    <a:pt x="288" y="675"/>
                  </a:lnTo>
                  <a:lnTo>
                    <a:pt x="284" y="663"/>
                  </a:lnTo>
                  <a:lnTo>
                    <a:pt x="281" y="652"/>
                  </a:lnTo>
                  <a:lnTo>
                    <a:pt x="280" y="646"/>
                  </a:lnTo>
                  <a:lnTo>
                    <a:pt x="277" y="640"/>
                  </a:lnTo>
                  <a:lnTo>
                    <a:pt x="276" y="635"/>
                  </a:lnTo>
                  <a:lnTo>
                    <a:pt x="272" y="635"/>
                  </a:lnTo>
                  <a:lnTo>
                    <a:pt x="270" y="634"/>
                  </a:lnTo>
                  <a:lnTo>
                    <a:pt x="267" y="634"/>
                  </a:lnTo>
                  <a:lnTo>
                    <a:pt x="266" y="634"/>
                  </a:lnTo>
                  <a:lnTo>
                    <a:pt x="260" y="633"/>
                  </a:lnTo>
                  <a:lnTo>
                    <a:pt x="259" y="633"/>
                  </a:lnTo>
                  <a:lnTo>
                    <a:pt x="259" y="633"/>
                  </a:lnTo>
                  <a:lnTo>
                    <a:pt x="255" y="633"/>
                  </a:lnTo>
                  <a:lnTo>
                    <a:pt x="251" y="630"/>
                  </a:lnTo>
                  <a:lnTo>
                    <a:pt x="247" y="629"/>
                  </a:lnTo>
                  <a:lnTo>
                    <a:pt x="243" y="627"/>
                  </a:lnTo>
                  <a:lnTo>
                    <a:pt x="240" y="626"/>
                  </a:lnTo>
                  <a:lnTo>
                    <a:pt x="236" y="626"/>
                  </a:lnTo>
                  <a:lnTo>
                    <a:pt x="232" y="626"/>
                  </a:lnTo>
                  <a:lnTo>
                    <a:pt x="229" y="626"/>
                  </a:lnTo>
                  <a:lnTo>
                    <a:pt x="225" y="625"/>
                  </a:lnTo>
                  <a:lnTo>
                    <a:pt x="223" y="623"/>
                  </a:lnTo>
                  <a:lnTo>
                    <a:pt x="219" y="622"/>
                  </a:lnTo>
                  <a:lnTo>
                    <a:pt x="216" y="622"/>
                  </a:lnTo>
                  <a:lnTo>
                    <a:pt x="212" y="621"/>
                  </a:lnTo>
                  <a:lnTo>
                    <a:pt x="212" y="620"/>
                  </a:lnTo>
                  <a:lnTo>
                    <a:pt x="211" y="621"/>
                  </a:lnTo>
                  <a:lnTo>
                    <a:pt x="211" y="620"/>
                  </a:lnTo>
                  <a:lnTo>
                    <a:pt x="211" y="620"/>
                  </a:lnTo>
                  <a:lnTo>
                    <a:pt x="211" y="620"/>
                  </a:lnTo>
                  <a:lnTo>
                    <a:pt x="209" y="620"/>
                  </a:lnTo>
                  <a:lnTo>
                    <a:pt x="209" y="620"/>
                  </a:lnTo>
                  <a:lnTo>
                    <a:pt x="208" y="620"/>
                  </a:lnTo>
                  <a:lnTo>
                    <a:pt x="207" y="620"/>
                  </a:lnTo>
                  <a:lnTo>
                    <a:pt x="207" y="621"/>
                  </a:lnTo>
                  <a:lnTo>
                    <a:pt x="207" y="620"/>
                  </a:lnTo>
                  <a:lnTo>
                    <a:pt x="207" y="618"/>
                  </a:lnTo>
                  <a:lnTo>
                    <a:pt x="199" y="616"/>
                  </a:lnTo>
                  <a:lnTo>
                    <a:pt x="190" y="613"/>
                  </a:lnTo>
                  <a:lnTo>
                    <a:pt x="182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6"/>
                  </a:lnTo>
                  <a:lnTo>
                    <a:pt x="177" y="608"/>
                  </a:lnTo>
                  <a:lnTo>
                    <a:pt x="177" y="608"/>
                  </a:lnTo>
                  <a:lnTo>
                    <a:pt x="177" y="606"/>
                  </a:lnTo>
                  <a:lnTo>
                    <a:pt x="177" y="606"/>
                  </a:lnTo>
                  <a:lnTo>
                    <a:pt x="175" y="605"/>
                  </a:lnTo>
                  <a:lnTo>
                    <a:pt x="175" y="606"/>
                  </a:lnTo>
                  <a:lnTo>
                    <a:pt x="173" y="606"/>
                  </a:lnTo>
                  <a:lnTo>
                    <a:pt x="174" y="606"/>
                  </a:lnTo>
                  <a:lnTo>
                    <a:pt x="173" y="606"/>
                  </a:lnTo>
                  <a:lnTo>
                    <a:pt x="171" y="606"/>
                  </a:lnTo>
                  <a:lnTo>
                    <a:pt x="171" y="606"/>
                  </a:lnTo>
                  <a:lnTo>
                    <a:pt x="171" y="605"/>
                  </a:lnTo>
                  <a:lnTo>
                    <a:pt x="170" y="605"/>
                  </a:lnTo>
                  <a:lnTo>
                    <a:pt x="169" y="606"/>
                  </a:lnTo>
                  <a:lnTo>
                    <a:pt x="168" y="606"/>
                  </a:lnTo>
                  <a:lnTo>
                    <a:pt x="166" y="606"/>
                  </a:lnTo>
                  <a:lnTo>
                    <a:pt x="166" y="605"/>
                  </a:lnTo>
                  <a:lnTo>
                    <a:pt x="166" y="605"/>
                  </a:lnTo>
                  <a:lnTo>
                    <a:pt x="164" y="605"/>
                  </a:lnTo>
                  <a:lnTo>
                    <a:pt x="162" y="605"/>
                  </a:lnTo>
                  <a:lnTo>
                    <a:pt x="161" y="604"/>
                  </a:lnTo>
                  <a:lnTo>
                    <a:pt x="160" y="603"/>
                  </a:lnTo>
                  <a:lnTo>
                    <a:pt x="158" y="603"/>
                  </a:lnTo>
                  <a:lnTo>
                    <a:pt x="157" y="603"/>
                  </a:lnTo>
                  <a:lnTo>
                    <a:pt x="157" y="603"/>
                  </a:lnTo>
                  <a:lnTo>
                    <a:pt x="156" y="601"/>
                  </a:lnTo>
                  <a:lnTo>
                    <a:pt x="153" y="601"/>
                  </a:lnTo>
                  <a:lnTo>
                    <a:pt x="152" y="600"/>
                  </a:lnTo>
                  <a:lnTo>
                    <a:pt x="151" y="599"/>
                  </a:lnTo>
                  <a:lnTo>
                    <a:pt x="149" y="600"/>
                  </a:lnTo>
                  <a:lnTo>
                    <a:pt x="148" y="599"/>
                  </a:lnTo>
                  <a:lnTo>
                    <a:pt x="145" y="599"/>
                  </a:lnTo>
                  <a:lnTo>
                    <a:pt x="145" y="599"/>
                  </a:lnTo>
                  <a:lnTo>
                    <a:pt x="144" y="597"/>
                  </a:lnTo>
                  <a:lnTo>
                    <a:pt x="144" y="597"/>
                  </a:lnTo>
                  <a:lnTo>
                    <a:pt x="143" y="597"/>
                  </a:lnTo>
                  <a:lnTo>
                    <a:pt x="141" y="597"/>
                  </a:lnTo>
                  <a:lnTo>
                    <a:pt x="141" y="597"/>
                  </a:lnTo>
                  <a:lnTo>
                    <a:pt x="140" y="596"/>
                  </a:lnTo>
                  <a:lnTo>
                    <a:pt x="140" y="596"/>
                  </a:lnTo>
                  <a:lnTo>
                    <a:pt x="139" y="595"/>
                  </a:lnTo>
                  <a:lnTo>
                    <a:pt x="137" y="595"/>
                  </a:lnTo>
                  <a:lnTo>
                    <a:pt x="135" y="593"/>
                  </a:lnTo>
                  <a:lnTo>
                    <a:pt x="132" y="593"/>
                  </a:lnTo>
                  <a:lnTo>
                    <a:pt x="128" y="592"/>
                  </a:lnTo>
                  <a:lnTo>
                    <a:pt x="123" y="589"/>
                  </a:lnTo>
                  <a:lnTo>
                    <a:pt x="119" y="587"/>
                  </a:lnTo>
                  <a:lnTo>
                    <a:pt x="115" y="584"/>
                  </a:lnTo>
                  <a:lnTo>
                    <a:pt x="113" y="582"/>
                  </a:lnTo>
                  <a:lnTo>
                    <a:pt x="110" y="579"/>
                  </a:lnTo>
                  <a:lnTo>
                    <a:pt x="105" y="576"/>
                  </a:lnTo>
                  <a:lnTo>
                    <a:pt x="102" y="575"/>
                  </a:lnTo>
                  <a:lnTo>
                    <a:pt x="98" y="574"/>
                  </a:lnTo>
                  <a:lnTo>
                    <a:pt x="96" y="571"/>
                  </a:lnTo>
                  <a:lnTo>
                    <a:pt x="93" y="567"/>
                  </a:lnTo>
                  <a:lnTo>
                    <a:pt x="93" y="567"/>
                  </a:lnTo>
                  <a:lnTo>
                    <a:pt x="93" y="566"/>
                  </a:lnTo>
                  <a:lnTo>
                    <a:pt x="90" y="567"/>
                  </a:lnTo>
                  <a:lnTo>
                    <a:pt x="89" y="567"/>
                  </a:lnTo>
                  <a:lnTo>
                    <a:pt x="86" y="568"/>
                  </a:lnTo>
                  <a:lnTo>
                    <a:pt x="86" y="570"/>
                  </a:lnTo>
                  <a:lnTo>
                    <a:pt x="86" y="570"/>
                  </a:lnTo>
                  <a:lnTo>
                    <a:pt x="84" y="571"/>
                  </a:lnTo>
                  <a:lnTo>
                    <a:pt x="82" y="572"/>
                  </a:lnTo>
                  <a:lnTo>
                    <a:pt x="80" y="572"/>
                  </a:lnTo>
                  <a:lnTo>
                    <a:pt x="77" y="574"/>
                  </a:lnTo>
                  <a:lnTo>
                    <a:pt x="75" y="575"/>
                  </a:lnTo>
                  <a:lnTo>
                    <a:pt x="73" y="576"/>
                  </a:lnTo>
                  <a:lnTo>
                    <a:pt x="72" y="579"/>
                  </a:lnTo>
                  <a:lnTo>
                    <a:pt x="71" y="582"/>
                  </a:lnTo>
                  <a:lnTo>
                    <a:pt x="68" y="584"/>
                  </a:lnTo>
                  <a:lnTo>
                    <a:pt x="65" y="585"/>
                  </a:lnTo>
                  <a:lnTo>
                    <a:pt x="64" y="587"/>
                  </a:lnTo>
                  <a:lnTo>
                    <a:pt x="64" y="589"/>
                  </a:lnTo>
                  <a:lnTo>
                    <a:pt x="63" y="591"/>
                  </a:lnTo>
                  <a:lnTo>
                    <a:pt x="61" y="591"/>
                  </a:lnTo>
                  <a:lnTo>
                    <a:pt x="61" y="591"/>
                  </a:lnTo>
                  <a:lnTo>
                    <a:pt x="61" y="592"/>
                  </a:lnTo>
                  <a:lnTo>
                    <a:pt x="60" y="591"/>
                  </a:lnTo>
                  <a:lnTo>
                    <a:pt x="60" y="591"/>
                  </a:lnTo>
                  <a:lnTo>
                    <a:pt x="60" y="592"/>
                  </a:lnTo>
                  <a:lnTo>
                    <a:pt x="60" y="592"/>
                  </a:lnTo>
                  <a:lnTo>
                    <a:pt x="60" y="592"/>
                  </a:lnTo>
                  <a:lnTo>
                    <a:pt x="60" y="593"/>
                  </a:lnTo>
                  <a:lnTo>
                    <a:pt x="60" y="595"/>
                  </a:lnTo>
                  <a:lnTo>
                    <a:pt x="60" y="593"/>
                  </a:lnTo>
                  <a:lnTo>
                    <a:pt x="59" y="593"/>
                  </a:lnTo>
                  <a:lnTo>
                    <a:pt x="56" y="596"/>
                  </a:lnTo>
                  <a:lnTo>
                    <a:pt x="54" y="599"/>
                  </a:lnTo>
                  <a:lnTo>
                    <a:pt x="52" y="603"/>
                  </a:lnTo>
                  <a:lnTo>
                    <a:pt x="51" y="605"/>
                  </a:lnTo>
                  <a:lnTo>
                    <a:pt x="50" y="609"/>
                  </a:lnTo>
                  <a:lnTo>
                    <a:pt x="47" y="609"/>
                  </a:lnTo>
                  <a:lnTo>
                    <a:pt x="46" y="609"/>
                  </a:lnTo>
                  <a:lnTo>
                    <a:pt x="44" y="610"/>
                  </a:lnTo>
                  <a:lnTo>
                    <a:pt x="46" y="610"/>
                  </a:lnTo>
                  <a:lnTo>
                    <a:pt x="44" y="610"/>
                  </a:lnTo>
                  <a:lnTo>
                    <a:pt x="44" y="610"/>
                  </a:lnTo>
                  <a:lnTo>
                    <a:pt x="43" y="610"/>
                  </a:lnTo>
                  <a:lnTo>
                    <a:pt x="44" y="612"/>
                  </a:lnTo>
                  <a:lnTo>
                    <a:pt x="44" y="613"/>
                  </a:lnTo>
                  <a:lnTo>
                    <a:pt x="44" y="613"/>
                  </a:lnTo>
                  <a:lnTo>
                    <a:pt x="44" y="614"/>
                  </a:lnTo>
                  <a:lnTo>
                    <a:pt x="44" y="614"/>
                  </a:lnTo>
                  <a:lnTo>
                    <a:pt x="43" y="614"/>
                  </a:lnTo>
                  <a:lnTo>
                    <a:pt x="43" y="614"/>
                  </a:lnTo>
                  <a:lnTo>
                    <a:pt x="44" y="616"/>
                  </a:lnTo>
                  <a:lnTo>
                    <a:pt x="44" y="617"/>
                  </a:lnTo>
                  <a:lnTo>
                    <a:pt x="44" y="618"/>
                  </a:lnTo>
                  <a:lnTo>
                    <a:pt x="43" y="618"/>
                  </a:lnTo>
                  <a:lnTo>
                    <a:pt x="43" y="618"/>
                  </a:lnTo>
                  <a:lnTo>
                    <a:pt x="43" y="620"/>
                  </a:lnTo>
                  <a:lnTo>
                    <a:pt x="43" y="621"/>
                  </a:lnTo>
                  <a:lnTo>
                    <a:pt x="42" y="621"/>
                  </a:lnTo>
                  <a:lnTo>
                    <a:pt x="41" y="622"/>
                  </a:lnTo>
                  <a:lnTo>
                    <a:pt x="41" y="623"/>
                  </a:lnTo>
                  <a:lnTo>
                    <a:pt x="41" y="625"/>
                  </a:lnTo>
                  <a:lnTo>
                    <a:pt x="41" y="625"/>
                  </a:lnTo>
                  <a:lnTo>
                    <a:pt x="39" y="626"/>
                  </a:lnTo>
                  <a:lnTo>
                    <a:pt x="39" y="626"/>
                  </a:lnTo>
                  <a:lnTo>
                    <a:pt x="39" y="627"/>
                  </a:lnTo>
                  <a:lnTo>
                    <a:pt x="38" y="629"/>
                  </a:lnTo>
                  <a:lnTo>
                    <a:pt x="39" y="630"/>
                  </a:lnTo>
                  <a:lnTo>
                    <a:pt x="38" y="631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3"/>
                  </a:lnTo>
                  <a:lnTo>
                    <a:pt x="38" y="634"/>
                  </a:lnTo>
                  <a:lnTo>
                    <a:pt x="38" y="635"/>
                  </a:lnTo>
                  <a:lnTo>
                    <a:pt x="37" y="635"/>
                  </a:lnTo>
                  <a:lnTo>
                    <a:pt x="37" y="635"/>
                  </a:lnTo>
                  <a:lnTo>
                    <a:pt x="37" y="637"/>
                  </a:lnTo>
                  <a:lnTo>
                    <a:pt x="35" y="637"/>
                  </a:lnTo>
                  <a:lnTo>
                    <a:pt x="35" y="638"/>
                  </a:lnTo>
                  <a:lnTo>
                    <a:pt x="35" y="639"/>
                  </a:lnTo>
                  <a:lnTo>
                    <a:pt x="35" y="640"/>
                  </a:lnTo>
                  <a:lnTo>
                    <a:pt x="35" y="644"/>
                  </a:lnTo>
                  <a:lnTo>
                    <a:pt x="34" y="648"/>
                  </a:lnTo>
                  <a:lnTo>
                    <a:pt x="33" y="651"/>
                  </a:lnTo>
                  <a:lnTo>
                    <a:pt x="31" y="654"/>
                  </a:lnTo>
                  <a:lnTo>
                    <a:pt x="30" y="655"/>
                  </a:lnTo>
                  <a:lnTo>
                    <a:pt x="29" y="657"/>
                  </a:lnTo>
                  <a:lnTo>
                    <a:pt x="29" y="661"/>
                  </a:lnTo>
                  <a:lnTo>
                    <a:pt x="29" y="665"/>
                  </a:lnTo>
                  <a:lnTo>
                    <a:pt x="29" y="668"/>
                  </a:lnTo>
                  <a:lnTo>
                    <a:pt x="27" y="671"/>
                  </a:lnTo>
                  <a:lnTo>
                    <a:pt x="27" y="671"/>
                  </a:lnTo>
                  <a:lnTo>
                    <a:pt x="26" y="672"/>
                  </a:lnTo>
                  <a:lnTo>
                    <a:pt x="26" y="673"/>
                  </a:lnTo>
                  <a:lnTo>
                    <a:pt x="24" y="673"/>
                  </a:lnTo>
                  <a:lnTo>
                    <a:pt x="22" y="673"/>
                  </a:lnTo>
                  <a:lnTo>
                    <a:pt x="20" y="672"/>
                  </a:lnTo>
                  <a:lnTo>
                    <a:pt x="18" y="668"/>
                  </a:lnTo>
                  <a:lnTo>
                    <a:pt x="17" y="671"/>
                  </a:lnTo>
                  <a:lnTo>
                    <a:pt x="16" y="673"/>
                  </a:lnTo>
                  <a:lnTo>
                    <a:pt x="14" y="673"/>
                  </a:lnTo>
                  <a:lnTo>
                    <a:pt x="13" y="672"/>
                  </a:lnTo>
                  <a:lnTo>
                    <a:pt x="12" y="669"/>
                  </a:lnTo>
                  <a:lnTo>
                    <a:pt x="10" y="667"/>
                  </a:lnTo>
                  <a:lnTo>
                    <a:pt x="8" y="660"/>
                  </a:lnTo>
                  <a:lnTo>
                    <a:pt x="5" y="652"/>
                  </a:lnTo>
                  <a:lnTo>
                    <a:pt x="4" y="647"/>
                  </a:lnTo>
                  <a:lnTo>
                    <a:pt x="4" y="644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1" y="631"/>
                  </a:lnTo>
                  <a:lnTo>
                    <a:pt x="0" y="618"/>
                  </a:lnTo>
                  <a:lnTo>
                    <a:pt x="1" y="605"/>
                  </a:lnTo>
                  <a:lnTo>
                    <a:pt x="1" y="592"/>
                  </a:lnTo>
                  <a:lnTo>
                    <a:pt x="1" y="580"/>
                  </a:lnTo>
                  <a:lnTo>
                    <a:pt x="1" y="568"/>
                  </a:lnTo>
                  <a:lnTo>
                    <a:pt x="3" y="559"/>
                  </a:lnTo>
                  <a:lnTo>
                    <a:pt x="4" y="553"/>
                  </a:lnTo>
                  <a:lnTo>
                    <a:pt x="4" y="546"/>
                  </a:lnTo>
                  <a:lnTo>
                    <a:pt x="5" y="540"/>
                  </a:lnTo>
                  <a:lnTo>
                    <a:pt x="7" y="538"/>
                  </a:lnTo>
                  <a:lnTo>
                    <a:pt x="7" y="537"/>
                  </a:lnTo>
                  <a:lnTo>
                    <a:pt x="7" y="537"/>
                  </a:lnTo>
                  <a:lnTo>
                    <a:pt x="7" y="536"/>
                  </a:lnTo>
                  <a:lnTo>
                    <a:pt x="7" y="536"/>
                  </a:lnTo>
                  <a:lnTo>
                    <a:pt x="7" y="536"/>
                  </a:lnTo>
                  <a:lnTo>
                    <a:pt x="8" y="536"/>
                  </a:lnTo>
                  <a:lnTo>
                    <a:pt x="7" y="533"/>
                  </a:lnTo>
                  <a:lnTo>
                    <a:pt x="8" y="533"/>
                  </a:lnTo>
                  <a:lnTo>
                    <a:pt x="8" y="532"/>
                  </a:lnTo>
                  <a:lnTo>
                    <a:pt x="7" y="531"/>
                  </a:lnTo>
                  <a:lnTo>
                    <a:pt x="7" y="529"/>
                  </a:lnTo>
                  <a:lnTo>
                    <a:pt x="7" y="528"/>
                  </a:lnTo>
                  <a:lnTo>
                    <a:pt x="8" y="528"/>
                  </a:lnTo>
                  <a:lnTo>
                    <a:pt x="13" y="512"/>
                  </a:lnTo>
                  <a:lnTo>
                    <a:pt x="16" y="496"/>
                  </a:lnTo>
                  <a:lnTo>
                    <a:pt x="21" y="481"/>
                  </a:lnTo>
                  <a:lnTo>
                    <a:pt x="24" y="477"/>
                  </a:lnTo>
                  <a:lnTo>
                    <a:pt x="26" y="474"/>
                  </a:lnTo>
                  <a:lnTo>
                    <a:pt x="27" y="472"/>
                  </a:lnTo>
                  <a:lnTo>
                    <a:pt x="26" y="472"/>
                  </a:lnTo>
                  <a:lnTo>
                    <a:pt x="27" y="470"/>
                  </a:lnTo>
                  <a:lnTo>
                    <a:pt x="27" y="470"/>
                  </a:lnTo>
                  <a:lnTo>
                    <a:pt x="29" y="469"/>
                  </a:lnTo>
                  <a:lnTo>
                    <a:pt x="29" y="469"/>
                  </a:lnTo>
                  <a:lnTo>
                    <a:pt x="27" y="469"/>
                  </a:lnTo>
                  <a:lnTo>
                    <a:pt x="29" y="464"/>
                  </a:lnTo>
                  <a:lnTo>
                    <a:pt x="29" y="465"/>
                  </a:lnTo>
                  <a:lnTo>
                    <a:pt x="30" y="462"/>
                  </a:lnTo>
                  <a:lnTo>
                    <a:pt x="30" y="461"/>
                  </a:lnTo>
                  <a:lnTo>
                    <a:pt x="29" y="460"/>
                  </a:lnTo>
                  <a:lnTo>
                    <a:pt x="30" y="460"/>
                  </a:lnTo>
                  <a:lnTo>
                    <a:pt x="30" y="460"/>
                  </a:lnTo>
                  <a:lnTo>
                    <a:pt x="31" y="459"/>
                  </a:lnTo>
                  <a:lnTo>
                    <a:pt x="30" y="457"/>
                  </a:lnTo>
                  <a:lnTo>
                    <a:pt x="30" y="456"/>
                  </a:lnTo>
                  <a:lnTo>
                    <a:pt x="31" y="453"/>
                  </a:lnTo>
                  <a:lnTo>
                    <a:pt x="31" y="451"/>
                  </a:lnTo>
                  <a:lnTo>
                    <a:pt x="33" y="451"/>
                  </a:lnTo>
                  <a:lnTo>
                    <a:pt x="33" y="451"/>
                  </a:lnTo>
                  <a:lnTo>
                    <a:pt x="33" y="451"/>
                  </a:lnTo>
                  <a:lnTo>
                    <a:pt x="33" y="448"/>
                  </a:lnTo>
                  <a:lnTo>
                    <a:pt x="34" y="444"/>
                  </a:lnTo>
                  <a:lnTo>
                    <a:pt x="37" y="443"/>
                  </a:lnTo>
                  <a:lnTo>
                    <a:pt x="38" y="440"/>
                  </a:lnTo>
                  <a:lnTo>
                    <a:pt x="39" y="438"/>
                  </a:lnTo>
                  <a:lnTo>
                    <a:pt x="39" y="434"/>
                  </a:lnTo>
                  <a:lnTo>
                    <a:pt x="41" y="434"/>
                  </a:lnTo>
                  <a:lnTo>
                    <a:pt x="42" y="431"/>
                  </a:lnTo>
                  <a:lnTo>
                    <a:pt x="43" y="428"/>
                  </a:lnTo>
                  <a:lnTo>
                    <a:pt x="44" y="424"/>
                  </a:lnTo>
                  <a:lnTo>
                    <a:pt x="47" y="422"/>
                  </a:lnTo>
                  <a:lnTo>
                    <a:pt x="46" y="421"/>
                  </a:lnTo>
                  <a:lnTo>
                    <a:pt x="48" y="417"/>
                  </a:lnTo>
                  <a:lnTo>
                    <a:pt x="50" y="413"/>
                  </a:lnTo>
                  <a:lnTo>
                    <a:pt x="50" y="413"/>
                  </a:lnTo>
                  <a:lnTo>
                    <a:pt x="51" y="411"/>
                  </a:lnTo>
                  <a:lnTo>
                    <a:pt x="51" y="411"/>
                  </a:lnTo>
                  <a:lnTo>
                    <a:pt x="52" y="410"/>
                  </a:lnTo>
                  <a:lnTo>
                    <a:pt x="52" y="409"/>
                  </a:lnTo>
                  <a:lnTo>
                    <a:pt x="54" y="406"/>
                  </a:lnTo>
                  <a:lnTo>
                    <a:pt x="54" y="406"/>
                  </a:lnTo>
                  <a:lnTo>
                    <a:pt x="55" y="405"/>
                  </a:lnTo>
                  <a:lnTo>
                    <a:pt x="55" y="404"/>
                  </a:lnTo>
                  <a:lnTo>
                    <a:pt x="58" y="402"/>
                  </a:lnTo>
                  <a:lnTo>
                    <a:pt x="59" y="400"/>
                  </a:lnTo>
                  <a:lnTo>
                    <a:pt x="60" y="397"/>
                  </a:lnTo>
                  <a:lnTo>
                    <a:pt x="61" y="394"/>
                  </a:lnTo>
                  <a:lnTo>
                    <a:pt x="63" y="392"/>
                  </a:lnTo>
                  <a:lnTo>
                    <a:pt x="68" y="383"/>
                  </a:lnTo>
                  <a:lnTo>
                    <a:pt x="75" y="375"/>
                  </a:lnTo>
                  <a:lnTo>
                    <a:pt x="82" y="366"/>
                  </a:lnTo>
                  <a:lnTo>
                    <a:pt x="89" y="360"/>
                  </a:lnTo>
                  <a:lnTo>
                    <a:pt x="97" y="352"/>
                  </a:lnTo>
                  <a:lnTo>
                    <a:pt x="107" y="343"/>
                  </a:lnTo>
                  <a:lnTo>
                    <a:pt x="115" y="337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30" y="330"/>
                  </a:lnTo>
                  <a:lnTo>
                    <a:pt x="132" y="330"/>
                  </a:lnTo>
                  <a:lnTo>
                    <a:pt x="135" y="325"/>
                  </a:lnTo>
                  <a:lnTo>
                    <a:pt x="136" y="320"/>
                  </a:lnTo>
                  <a:lnTo>
                    <a:pt x="139" y="313"/>
                  </a:lnTo>
                  <a:lnTo>
                    <a:pt x="139" y="315"/>
                  </a:lnTo>
                  <a:lnTo>
                    <a:pt x="140" y="312"/>
                  </a:lnTo>
                  <a:lnTo>
                    <a:pt x="143" y="308"/>
                  </a:lnTo>
                  <a:lnTo>
                    <a:pt x="143" y="305"/>
                  </a:lnTo>
                  <a:lnTo>
                    <a:pt x="144" y="303"/>
                  </a:lnTo>
                  <a:lnTo>
                    <a:pt x="144" y="303"/>
                  </a:lnTo>
                  <a:lnTo>
                    <a:pt x="144" y="303"/>
                  </a:lnTo>
                  <a:lnTo>
                    <a:pt x="145" y="301"/>
                  </a:lnTo>
                  <a:lnTo>
                    <a:pt x="147" y="301"/>
                  </a:lnTo>
                  <a:lnTo>
                    <a:pt x="147" y="301"/>
                  </a:lnTo>
                  <a:lnTo>
                    <a:pt x="147" y="300"/>
                  </a:lnTo>
                  <a:lnTo>
                    <a:pt x="148" y="297"/>
                  </a:lnTo>
                  <a:lnTo>
                    <a:pt x="148" y="295"/>
                  </a:lnTo>
                  <a:lnTo>
                    <a:pt x="149" y="294"/>
                  </a:lnTo>
                  <a:lnTo>
                    <a:pt x="151" y="291"/>
                  </a:lnTo>
                  <a:lnTo>
                    <a:pt x="151" y="291"/>
                  </a:lnTo>
                  <a:lnTo>
                    <a:pt x="152" y="290"/>
                  </a:lnTo>
                  <a:lnTo>
                    <a:pt x="153" y="286"/>
                  </a:lnTo>
                  <a:lnTo>
                    <a:pt x="156" y="283"/>
                  </a:lnTo>
                  <a:lnTo>
                    <a:pt x="157" y="279"/>
                  </a:lnTo>
                  <a:lnTo>
                    <a:pt x="158" y="274"/>
                  </a:lnTo>
                  <a:lnTo>
                    <a:pt x="158" y="277"/>
                  </a:lnTo>
                  <a:lnTo>
                    <a:pt x="160" y="274"/>
                  </a:lnTo>
                  <a:lnTo>
                    <a:pt x="161" y="274"/>
                  </a:lnTo>
                  <a:lnTo>
                    <a:pt x="161" y="275"/>
                  </a:lnTo>
                  <a:lnTo>
                    <a:pt x="161" y="274"/>
                  </a:lnTo>
                  <a:lnTo>
                    <a:pt x="161" y="273"/>
                  </a:lnTo>
                  <a:lnTo>
                    <a:pt x="162" y="271"/>
                  </a:lnTo>
                  <a:lnTo>
                    <a:pt x="162" y="273"/>
                  </a:lnTo>
                  <a:lnTo>
                    <a:pt x="164" y="270"/>
                  </a:lnTo>
                  <a:lnTo>
                    <a:pt x="164" y="269"/>
                  </a:lnTo>
                  <a:lnTo>
                    <a:pt x="162" y="269"/>
                  </a:lnTo>
                  <a:lnTo>
                    <a:pt x="162" y="270"/>
                  </a:lnTo>
                  <a:lnTo>
                    <a:pt x="162" y="266"/>
                  </a:lnTo>
                  <a:lnTo>
                    <a:pt x="164" y="265"/>
                  </a:lnTo>
                  <a:lnTo>
                    <a:pt x="165" y="263"/>
                  </a:lnTo>
                  <a:lnTo>
                    <a:pt x="165" y="263"/>
                  </a:lnTo>
                  <a:lnTo>
                    <a:pt x="166" y="262"/>
                  </a:lnTo>
                  <a:lnTo>
                    <a:pt x="166" y="260"/>
                  </a:lnTo>
                  <a:lnTo>
                    <a:pt x="166" y="257"/>
                  </a:lnTo>
                  <a:lnTo>
                    <a:pt x="168" y="254"/>
                  </a:lnTo>
                  <a:lnTo>
                    <a:pt x="169" y="253"/>
                  </a:lnTo>
                  <a:lnTo>
                    <a:pt x="169" y="253"/>
                  </a:lnTo>
                  <a:lnTo>
                    <a:pt x="170" y="253"/>
                  </a:lnTo>
                  <a:lnTo>
                    <a:pt x="171" y="252"/>
                  </a:lnTo>
                  <a:lnTo>
                    <a:pt x="171" y="249"/>
                  </a:lnTo>
                  <a:lnTo>
                    <a:pt x="173" y="249"/>
                  </a:lnTo>
                  <a:lnTo>
                    <a:pt x="174" y="248"/>
                  </a:lnTo>
                  <a:lnTo>
                    <a:pt x="174" y="246"/>
                  </a:lnTo>
                  <a:lnTo>
                    <a:pt x="174" y="246"/>
                  </a:lnTo>
                  <a:lnTo>
                    <a:pt x="174" y="245"/>
                  </a:lnTo>
                  <a:lnTo>
                    <a:pt x="177" y="241"/>
                  </a:lnTo>
                  <a:lnTo>
                    <a:pt x="179" y="236"/>
                  </a:lnTo>
                  <a:lnTo>
                    <a:pt x="183" y="232"/>
                  </a:lnTo>
                  <a:lnTo>
                    <a:pt x="186" y="228"/>
                  </a:lnTo>
                  <a:lnTo>
                    <a:pt x="186" y="227"/>
                  </a:lnTo>
                  <a:lnTo>
                    <a:pt x="186" y="227"/>
                  </a:lnTo>
                  <a:lnTo>
                    <a:pt x="186" y="227"/>
                  </a:lnTo>
                  <a:lnTo>
                    <a:pt x="185" y="228"/>
                  </a:lnTo>
                  <a:lnTo>
                    <a:pt x="185" y="228"/>
                  </a:lnTo>
                  <a:lnTo>
                    <a:pt x="185" y="227"/>
                  </a:lnTo>
                  <a:lnTo>
                    <a:pt x="186" y="224"/>
                  </a:lnTo>
                  <a:lnTo>
                    <a:pt x="187" y="223"/>
                  </a:lnTo>
                  <a:lnTo>
                    <a:pt x="188" y="220"/>
                  </a:lnTo>
                  <a:lnTo>
                    <a:pt x="190" y="219"/>
                  </a:lnTo>
                  <a:lnTo>
                    <a:pt x="188" y="219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6" y="208"/>
                  </a:lnTo>
                  <a:lnTo>
                    <a:pt x="196" y="208"/>
                  </a:lnTo>
                  <a:lnTo>
                    <a:pt x="196" y="208"/>
                  </a:lnTo>
                  <a:lnTo>
                    <a:pt x="196" y="210"/>
                  </a:lnTo>
                  <a:lnTo>
                    <a:pt x="195" y="210"/>
                  </a:lnTo>
                  <a:lnTo>
                    <a:pt x="196" y="206"/>
                  </a:lnTo>
                  <a:lnTo>
                    <a:pt x="199" y="202"/>
                  </a:lnTo>
                  <a:lnTo>
                    <a:pt x="200" y="198"/>
                  </a:lnTo>
                  <a:lnTo>
                    <a:pt x="204" y="195"/>
                  </a:lnTo>
                  <a:lnTo>
                    <a:pt x="204" y="197"/>
                  </a:lnTo>
                  <a:lnTo>
                    <a:pt x="203" y="197"/>
                  </a:lnTo>
                  <a:lnTo>
                    <a:pt x="203" y="198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04" y="198"/>
                  </a:lnTo>
                  <a:lnTo>
                    <a:pt x="205" y="197"/>
                  </a:lnTo>
                  <a:lnTo>
                    <a:pt x="205" y="195"/>
                  </a:lnTo>
                  <a:lnTo>
                    <a:pt x="207" y="194"/>
                  </a:lnTo>
                  <a:lnTo>
                    <a:pt x="207" y="194"/>
                  </a:lnTo>
                  <a:lnTo>
                    <a:pt x="208" y="193"/>
                  </a:lnTo>
                  <a:lnTo>
                    <a:pt x="209" y="190"/>
                  </a:lnTo>
                  <a:lnTo>
                    <a:pt x="211" y="188"/>
                  </a:lnTo>
                  <a:lnTo>
                    <a:pt x="211" y="185"/>
                  </a:lnTo>
                  <a:lnTo>
                    <a:pt x="220" y="173"/>
                  </a:lnTo>
                  <a:lnTo>
                    <a:pt x="226" y="163"/>
                  </a:lnTo>
                  <a:lnTo>
                    <a:pt x="226" y="163"/>
                  </a:lnTo>
                  <a:lnTo>
                    <a:pt x="228" y="163"/>
                  </a:lnTo>
                  <a:lnTo>
                    <a:pt x="228" y="161"/>
                  </a:lnTo>
                  <a:lnTo>
                    <a:pt x="229" y="161"/>
                  </a:lnTo>
                  <a:lnTo>
                    <a:pt x="229" y="161"/>
                  </a:lnTo>
                  <a:lnTo>
                    <a:pt x="230" y="160"/>
                  </a:lnTo>
                  <a:lnTo>
                    <a:pt x="230" y="159"/>
                  </a:lnTo>
                  <a:lnTo>
                    <a:pt x="232" y="157"/>
                  </a:lnTo>
                  <a:lnTo>
                    <a:pt x="232" y="156"/>
                  </a:lnTo>
                  <a:lnTo>
                    <a:pt x="234" y="153"/>
                  </a:lnTo>
                  <a:lnTo>
                    <a:pt x="237" y="151"/>
                  </a:lnTo>
                  <a:lnTo>
                    <a:pt x="237" y="150"/>
                  </a:lnTo>
                  <a:lnTo>
                    <a:pt x="238" y="148"/>
                  </a:lnTo>
                  <a:lnTo>
                    <a:pt x="240" y="148"/>
                  </a:lnTo>
                  <a:lnTo>
                    <a:pt x="241" y="147"/>
                  </a:lnTo>
                  <a:lnTo>
                    <a:pt x="243" y="144"/>
                  </a:lnTo>
                  <a:lnTo>
                    <a:pt x="245" y="140"/>
                  </a:lnTo>
                  <a:lnTo>
                    <a:pt x="247" y="138"/>
                  </a:lnTo>
                  <a:lnTo>
                    <a:pt x="251" y="134"/>
                  </a:lnTo>
                  <a:lnTo>
                    <a:pt x="254" y="130"/>
                  </a:lnTo>
                  <a:lnTo>
                    <a:pt x="255" y="130"/>
                  </a:lnTo>
                  <a:lnTo>
                    <a:pt x="257" y="127"/>
                  </a:lnTo>
                  <a:lnTo>
                    <a:pt x="259" y="125"/>
                  </a:lnTo>
                  <a:lnTo>
                    <a:pt x="262" y="122"/>
                  </a:lnTo>
                  <a:lnTo>
                    <a:pt x="263" y="119"/>
                  </a:lnTo>
                  <a:lnTo>
                    <a:pt x="264" y="121"/>
                  </a:lnTo>
                  <a:lnTo>
                    <a:pt x="264" y="121"/>
                  </a:lnTo>
                  <a:lnTo>
                    <a:pt x="263" y="121"/>
                  </a:lnTo>
                  <a:lnTo>
                    <a:pt x="264" y="122"/>
                  </a:lnTo>
                  <a:lnTo>
                    <a:pt x="264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2"/>
                  </a:lnTo>
                  <a:lnTo>
                    <a:pt x="266" y="122"/>
                  </a:lnTo>
                  <a:lnTo>
                    <a:pt x="266" y="121"/>
                  </a:lnTo>
                  <a:lnTo>
                    <a:pt x="268" y="118"/>
                  </a:lnTo>
                  <a:lnTo>
                    <a:pt x="270" y="114"/>
                  </a:lnTo>
                  <a:lnTo>
                    <a:pt x="271" y="110"/>
                  </a:lnTo>
                  <a:lnTo>
                    <a:pt x="274" y="108"/>
                  </a:lnTo>
                  <a:lnTo>
                    <a:pt x="275" y="104"/>
                  </a:lnTo>
                  <a:lnTo>
                    <a:pt x="277" y="101"/>
                  </a:lnTo>
                  <a:lnTo>
                    <a:pt x="280" y="99"/>
                  </a:lnTo>
                  <a:lnTo>
                    <a:pt x="283" y="97"/>
                  </a:lnTo>
                  <a:lnTo>
                    <a:pt x="284" y="96"/>
                  </a:lnTo>
                  <a:lnTo>
                    <a:pt x="284" y="95"/>
                  </a:lnTo>
                  <a:lnTo>
                    <a:pt x="281" y="96"/>
                  </a:lnTo>
                  <a:lnTo>
                    <a:pt x="288" y="89"/>
                  </a:lnTo>
                  <a:lnTo>
                    <a:pt x="288" y="89"/>
                  </a:lnTo>
                  <a:lnTo>
                    <a:pt x="289" y="88"/>
                  </a:lnTo>
                  <a:lnTo>
                    <a:pt x="292" y="85"/>
                  </a:lnTo>
                  <a:lnTo>
                    <a:pt x="295" y="83"/>
                  </a:lnTo>
                  <a:lnTo>
                    <a:pt x="297" y="80"/>
                  </a:lnTo>
                  <a:lnTo>
                    <a:pt x="300" y="78"/>
                  </a:lnTo>
                  <a:lnTo>
                    <a:pt x="300" y="78"/>
                  </a:lnTo>
                  <a:lnTo>
                    <a:pt x="300" y="76"/>
                  </a:lnTo>
                  <a:lnTo>
                    <a:pt x="301" y="75"/>
                  </a:lnTo>
                  <a:lnTo>
                    <a:pt x="304" y="72"/>
                  </a:lnTo>
                  <a:lnTo>
                    <a:pt x="305" y="71"/>
                  </a:lnTo>
                  <a:lnTo>
                    <a:pt x="306" y="68"/>
                  </a:lnTo>
                  <a:lnTo>
                    <a:pt x="306" y="70"/>
                  </a:lnTo>
                  <a:lnTo>
                    <a:pt x="312" y="62"/>
                  </a:lnTo>
                  <a:lnTo>
                    <a:pt x="321" y="53"/>
                  </a:lnTo>
                  <a:lnTo>
                    <a:pt x="330" y="44"/>
                  </a:lnTo>
                  <a:lnTo>
                    <a:pt x="331" y="44"/>
                  </a:lnTo>
                  <a:lnTo>
                    <a:pt x="332" y="42"/>
                  </a:lnTo>
                  <a:lnTo>
                    <a:pt x="335" y="41"/>
                  </a:lnTo>
                  <a:lnTo>
                    <a:pt x="338" y="38"/>
                  </a:lnTo>
                  <a:lnTo>
                    <a:pt x="339" y="37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42" y="36"/>
                  </a:lnTo>
                  <a:lnTo>
                    <a:pt x="347" y="32"/>
                  </a:lnTo>
                  <a:lnTo>
                    <a:pt x="351" y="29"/>
                  </a:lnTo>
                  <a:lnTo>
                    <a:pt x="355" y="25"/>
                  </a:lnTo>
                  <a:lnTo>
                    <a:pt x="355" y="27"/>
                  </a:lnTo>
                  <a:lnTo>
                    <a:pt x="356" y="25"/>
                  </a:lnTo>
                  <a:lnTo>
                    <a:pt x="359" y="23"/>
                  </a:lnTo>
                  <a:lnTo>
                    <a:pt x="361" y="21"/>
                  </a:lnTo>
                  <a:lnTo>
                    <a:pt x="363" y="20"/>
                  </a:lnTo>
                  <a:lnTo>
                    <a:pt x="365" y="20"/>
                  </a:lnTo>
                  <a:lnTo>
                    <a:pt x="374" y="12"/>
                  </a:lnTo>
                  <a:lnTo>
                    <a:pt x="387" y="6"/>
                  </a:lnTo>
                  <a:lnTo>
                    <a:pt x="386" y="6"/>
                  </a:lnTo>
                  <a:lnTo>
                    <a:pt x="399" y="2"/>
                  </a:lnTo>
                  <a:lnTo>
                    <a:pt x="407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51"/>
            <p:cNvSpPr>
              <a:spLocks/>
            </p:cNvSpPr>
            <p:nvPr/>
          </p:nvSpPr>
          <p:spPr bwMode="auto">
            <a:xfrm>
              <a:off x="9159532" y="1444124"/>
              <a:ext cx="388304" cy="383092"/>
            </a:xfrm>
            <a:custGeom>
              <a:avLst/>
              <a:gdLst>
                <a:gd name="T0" fmla="*/ 96 w 149"/>
                <a:gd name="T1" fmla="*/ 3 h 147"/>
                <a:gd name="T2" fmla="*/ 108 w 149"/>
                <a:gd name="T3" fmla="*/ 8 h 147"/>
                <a:gd name="T4" fmla="*/ 125 w 149"/>
                <a:gd name="T5" fmla="*/ 16 h 147"/>
                <a:gd name="T6" fmla="*/ 136 w 149"/>
                <a:gd name="T7" fmla="*/ 29 h 147"/>
                <a:gd name="T8" fmla="*/ 142 w 149"/>
                <a:gd name="T9" fmla="*/ 41 h 147"/>
                <a:gd name="T10" fmla="*/ 149 w 149"/>
                <a:gd name="T11" fmla="*/ 59 h 147"/>
                <a:gd name="T12" fmla="*/ 141 w 149"/>
                <a:gd name="T13" fmla="*/ 84 h 147"/>
                <a:gd name="T14" fmla="*/ 134 w 149"/>
                <a:gd name="T15" fmla="*/ 56 h 147"/>
                <a:gd name="T16" fmla="*/ 120 w 149"/>
                <a:gd name="T17" fmla="*/ 33 h 147"/>
                <a:gd name="T18" fmla="*/ 90 w 149"/>
                <a:gd name="T19" fmla="*/ 15 h 147"/>
                <a:gd name="T20" fmla="*/ 55 w 149"/>
                <a:gd name="T21" fmla="*/ 17 h 147"/>
                <a:gd name="T22" fmla="*/ 47 w 149"/>
                <a:gd name="T23" fmla="*/ 21 h 147"/>
                <a:gd name="T24" fmla="*/ 41 w 149"/>
                <a:gd name="T25" fmla="*/ 25 h 147"/>
                <a:gd name="T26" fmla="*/ 17 w 149"/>
                <a:gd name="T27" fmla="*/ 66 h 147"/>
                <a:gd name="T28" fmla="*/ 14 w 149"/>
                <a:gd name="T29" fmla="*/ 77 h 147"/>
                <a:gd name="T30" fmla="*/ 15 w 149"/>
                <a:gd name="T31" fmla="*/ 85 h 147"/>
                <a:gd name="T32" fmla="*/ 18 w 149"/>
                <a:gd name="T33" fmla="*/ 89 h 147"/>
                <a:gd name="T34" fmla="*/ 23 w 149"/>
                <a:gd name="T35" fmla="*/ 98 h 147"/>
                <a:gd name="T36" fmla="*/ 32 w 149"/>
                <a:gd name="T37" fmla="*/ 114 h 147"/>
                <a:gd name="T38" fmla="*/ 48 w 149"/>
                <a:gd name="T39" fmla="*/ 125 h 147"/>
                <a:gd name="T40" fmla="*/ 56 w 149"/>
                <a:gd name="T41" fmla="*/ 128 h 147"/>
                <a:gd name="T42" fmla="*/ 79 w 149"/>
                <a:gd name="T43" fmla="*/ 131 h 147"/>
                <a:gd name="T44" fmla="*/ 115 w 149"/>
                <a:gd name="T45" fmla="*/ 118 h 147"/>
                <a:gd name="T46" fmla="*/ 132 w 149"/>
                <a:gd name="T47" fmla="*/ 89 h 147"/>
                <a:gd name="T48" fmla="*/ 140 w 149"/>
                <a:gd name="T49" fmla="*/ 84 h 147"/>
                <a:gd name="T50" fmla="*/ 134 w 149"/>
                <a:gd name="T51" fmla="*/ 110 h 147"/>
                <a:gd name="T52" fmla="*/ 133 w 149"/>
                <a:gd name="T53" fmla="*/ 118 h 147"/>
                <a:gd name="T54" fmla="*/ 128 w 149"/>
                <a:gd name="T55" fmla="*/ 125 h 147"/>
                <a:gd name="T56" fmla="*/ 127 w 149"/>
                <a:gd name="T57" fmla="*/ 125 h 147"/>
                <a:gd name="T58" fmla="*/ 121 w 149"/>
                <a:gd name="T59" fmla="*/ 128 h 147"/>
                <a:gd name="T60" fmla="*/ 113 w 149"/>
                <a:gd name="T61" fmla="*/ 135 h 147"/>
                <a:gd name="T62" fmla="*/ 110 w 149"/>
                <a:gd name="T63" fmla="*/ 138 h 147"/>
                <a:gd name="T64" fmla="*/ 98 w 149"/>
                <a:gd name="T65" fmla="*/ 143 h 147"/>
                <a:gd name="T66" fmla="*/ 83 w 149"/>
                <a:gd name="T67" fmla="*/ 145 h 147"/>
                <a:gd name="T68" fmla="*/ 73 w 149"/>
                <a:gd name="T69" fmla="*/ 145 h 147"/>
                <a:gd name="T70" fmla="*/ 69 w 149"/>
                <a:gd name="T71" fmla="*/ 145 h 147"/>
                <a:gd name="T72" fmla="*/ 61 w 149"/>
                <a:gd name="T73" fmla="*/ 145 h 147"/>
                <a:gd name="T74" fmla="*/ 48 w 149"/>
                <a:gd name="T75" fmla="*/ 140 h 147"/>
                <a:gd name="T76" fmla="*/ 32 w 149"/>
                <a:gd name="T77" fmla="*/ 134 h 147"/>
                <a:gd name="T78" fmla="*/ 17 w 149"/>
                <a:gd name="T79" fmla="*/ 119 h 147"/>
                <a:gd name="T80" fmla="*/ 11 w 149"/>
                <a:gd name="T81" fmla="*/ 113 h 147"/>
                <a:gd name="T82" fmla="*/ 7 w 149"/>
                <a:gd name="T83" fmla="*/ 105 h 147"/>
                <a:gd name="T84" fmla="*/ 4 w 149"/>
                <a:gd name="T85" fmla="*/ 92 h 147"/>
                <a:gd name="T86" fmla="*/ 4 w 149"/>
                <a:gd name="T87" fmla="*/ 87 h 147"/>
                <a:gd name="T88" fmla="*/ 2 w 149"/>
                <a:gd name="T89" fmla="*/ 83 h 147"/>
                <a:gd name="T90" fmla="*/ 1 w 149"/>
                <a:gd name="T91" fmla="*/ 75 h 147"/>
                <a:gd name="T92" fmla="*/ 2 w 149"/>
                <a:gd name="T93" fmla="*/ 59 h 147"/>
                <a:gd name="T94" fmla="*/ 2 w 149"/>
                <a:gd name="T95" fmla="*/ 53 h 147"/>
                <a:gd name="T96" fmla="*/ 9 w 149"/>
                <a:gd name="T97" fmla="*/ 41 h 147"/>
                <a:gd name="T98" fmla="*/ 13 w 149"/>
                <a:gd name="T99" fmla="*/ 30 h 147"/>
                <a:gd name="T100" fmla="*/ 14 w 149"/>
                <a:gd name="T101" fmla="*/ 32 h 147"/>
                <a:gd name="T102" fmla="*/ 23 w 149"/>
                <a:gd name="T103" fmla="*/ 21 h 147"/>
                <a:gd name="T104" fmla="*/ 35 w 149"/>
                <a:gd name="T105" fmla="*/ 12 h 147"/>
                <a:gd name="T106" fmla="*/ 44 w 149"/>
                <a:gd name="T107" fmla="*/ 7 h 147"/>
                <a:gd name="T108" fmla="*/ 57 w 149"/>
                <a:gd name="T109" fmla="*/ 3 h 147"/>
                <a:gd name="T110" fmla="*/ 70 w 149"/>
                <a:gd name="T111" fmla="*/ 3 h 147"/>
                <a:gd name="T112" fmla="*/ 70 w 149"/>
                <a:gd name="T11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9" h="147">
                  <a:moveTo>
                    <a:pt x="86" y="0"/>
                  </a:moveTo>
                  <a:lnTo>
                    <a:pt x="87" y="1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3" y="1"/>
                  </a:lnTo>
                  <a:lnTo>
                    <a:pt x="90" y="1"/>
                  </a:lnTo>
                  <a:lnTo>
                    <a:pt x="96" y="3"/>
                  </a:lnTo>
                  <a:lnTo>
                    <a:pt x="95" y="4"/>
                  </a:lnTo>
                  <a:lnTo>
                    <a:pt x="98" y="4"/>
                  </a:lnTo>
                  <a:lnTo>
                    <a:pt x="100" y="5"/>
                  </a:lnTo>
                  <a:lnTo>
                    <a:pt x="104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8" y="8"/>
                  </a:lnTo>
                  <a:lnTo>
                    <a:pt x="111" y="8"/>
                  </a:lnTo>
                  <a:lnTo>
                    <a:pt x="112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6" y="11"/>
                  </a:lnTo>
                  <a:lnTo>
                    <a:pt x="121" y="13"/>
                  </a:lnTo>
                  <a:lnTo>
                    <a:pt x="125" y="16"/>
                  </a:lnTo>
                  <a:lnTo>
                    <a:pt x="129" y="20"/>
                  </a:lnTo>
                  <a:lnTo>
                    <a:pt x="133" y="24"/>
                  </a:lnTo>
                  <a:lnTo>
                    <a:pt x="133" y="25"/>
                  </a:lnTo>
                  <a:lnTo>
                    <a:pt x="134" y="26"/>
                  </a:lnTo>
                  <a:lnTo>
                    <a:pt x="136" y="28"/>
                  </a:lnTo>
                  <a:lnTo>
                    <a:pt x="137" y="30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8" y="32"/>
                  </a:lnTo>
                  <a:lnTo>
                    <a:pt x="140" y="34"/>
                  </a:lnTo>
                  <a:lnTo>
                    <a:pt x="140" y="37"/>
                  </a:lnTo>
                  <a:lnTo>
                    <a:pt x="141" y="39"/>
                  </a:lnTo>
                  <a:lnTo>
                    <a:pt x="144" y="42"/>
                  </a:lnTo>
                  <a:lnTo>
                    <a:pt x="142" y="41"/>
                  </a:lnTo>
                  <a:lnTo>
                    <a:pt x="144" y="43"/>
                  </a:lnTo>
                  <a:lnTo>
                    <a:pt x="145" y="45"/>
                  </a:lnTo>
                  <a:lnTo>
                    <a:pt x="145" y="46"/>
                  </a:lnTo>
                  <a:lnTo>
                    <a:pt x="145" y="47"/>
                  </a:lnTo>
                  <a:lnTo>
                    <a:pt x="145" y="49"/>
                  </a:lnTo>
                  <a:lnTo>
                    <a:pt x="148" y="54"/>
                  </a:lnTo>
                  <a:lnTo>
                    <a:pt x="149" y="59"/>
                  </a:lnTo>
                  <a:lnTo>
                    <a:pt x="149" y="66"/>
                  </a:lnTo>
                  <a:lnTo>
                    <a:pt x="149" y="66"/>
                  </a:lnTo>
                  <a:lnTo>
                    <a:pt x="148" y="72"/>
                  </a:lnTo>
                  <a:lnTo>
                    <a:pt x="146" y="77"/>
                  </a:lnTo>
                  <a:lnTo>
                    <a:pt x="144" y="81"/>
                  </a:lnTo>
                  <a:lnTo>
                    <a:pt x="142" y="83"/>
                  </a:lnTo>
                  <a:lnTo>
                    <a:pt x="141" y="84"/>
                  </a:lnTo>
                  <a:lnTo>
                    <a:pt x="140" y="83"/>
                  </a:lnTo>
                  <a:lnTo>
                    <a:pt x="138" y="81"/>
                  </a:lnTo>
                  <a:lnTo>
                    <a:pt x="138" y="80"/>
                  </a:lnTo>
                  <a:lnTo>
                    <a:pt x="138" y="76"/>
                  </a:lnTo>
                  <a:lnTo>
                    <a:pt x="137" y="70"/>
                  </a:lnTo>
                  <a:lnTo>
                    <a:pt x="136" y="62"/>
                  </a:lnTo>
                  <a:lnTo>
                    <a:pt x="134" y="56"/>
                  </a:lnTo>
                  <a:lnTo>
                    <a:pt x="133" y="54"/>
                  </a:lnTo>
                  <a:lnTo>
                    <a:pt x="132" y="49"/>
                  </a:lnTo>
                  <a:lnTo>
                    <a:pt x="129" y="43"/>
                  </a:lnTo>
                  <a:lnTo>
                    <a:pt x="128" y="43"/>
                  </a:lnTo>
                  <a:lnTo>
                    <a:pt x="128" y="42"/>
                  </a:lnTo>
                  <a:lnTo>
                    <a:pt x="124" y="38"/>
                  </a:lnTo>
                  <a:lnTo>
                    <a:pt x="120" y="33"/>
                  </a:lnTo>
                  <a:lnTo>
                    <a:pt x="116" y="28"/>
                  </a:lnTo>
                  <a:lnTo>
                    <a:pt x="112" y="24"/>
                  </a:lnTo>
                  <a:lnTo>
                    <a:pt x="108" y="21"/>
                  </a:lnTo>
                  <a:lnTo>
                    <a:pt x="104" y="18"/>
                  </a:lnTo>
                  <a:lnTo>
                    <a:pt x="99" y="16"/>
                  </a:lnTo>
                  <a:lnTo>
                    <a:pt x="95" y="16"/>
                  </a:lnTo>
                  <a:lnTo>
                    <a:pt x="90" y="15"/>
                  </a:lnTo>
                  <a:lnTo>
                    <a:pt x="83" y="15"/>
                  </a:lnTo>
                  <a:lnTo>
                    <a:pt x="78" y="13"/>
                  </a:lnTo>
                  <a:lnTo>
                    <a:pt x="73" y="13"/>
                  </a:lnTo>
                  <a:lnTo>
                    <a:pt x="68" y="13"/>
                  </a:lnTo>
                  <a:lnTo>
                    <a:pt x="64" y="15"/>
                  </a:lnTo>
                  <a:lnTo>
                    <a:pt x="60" y="16"/>
                  </a:lnTo>
                  <a:lnTo>
                    <a:pt x="55" y="17"/>
                  </a:lnTo>
                  <a:lnTo>
                    <a:pt x="51" y="20"/>
                  </a:lnTo>
                  <a:lnTo>
                    <a:pt x="49" y="18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5" y="21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7" y="37"/>
                  </a:lnTo>
                  <a:lnTo>
                    <a:pt x="24" y="42"/>
                  </a:lnTo>
                  <a:lnTo>
                    <a:pt x="19" y="54"/>
                  </a:lnTo>
                  <a:lnTo>
                    <a:pt x="17" y="66"/>
                  </a:lnTo>
                  <a:lnTo>
                    <a:pt x="15" y="68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3" y="76"/>
                  </a:lnTo>
                  <a:lnTo>
                    <a:pt x="14" y="76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9"/>
                  </a:lnTo>
                  <a:lnTo>
                    <a:pt x="13" y="80"/>
                  </a:lnTo>
                  <a:lnTo>
                    <a:pt x="15" y="79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5" y="85"/>
                  </a:lnTo>
                  <a:lnTo>
                    <a:pt x="17" y="87"/>
                  </a:lnTo>
                  <a:lnTo>
                    <a:pt x="18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8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9" y="90"/>
                  </a:lnTo>
                  <a:lnTo>
                    <a:pt x="21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1" y="96"/>
                  </a:lnTo>
                  <a:lnTo>
                    <a:pt x="23" y="98"/>
                  </a:lnTo>
                  <a:lnTo>
                    <a:pt x="24" y="101"/>
                  </a:lnTo>
                  <a:lnTo>
                    <a:pt x="24" y="104"/>
                  </a:lnTo>
                  <a:lnTo>
                    <a:pt x="26" y="106"/>
                  </a:lnTo>
                  <a:lnTo>
                    <a:pt x="27" y="109"/>
                  </a:lnTo>
                  <a:lnTo>
                    <a:pt x="31" y="110"/>
                  </a:lnTo>
                  <a:lnTo>
                    <a:pt x="30" y="111"/>
                  </a:lnTo>
                  <a:lnTo>
                    <a:pt x="32" y="114"/>
                  </a:lnTo>
                  <a:lnTo>
                    <a:pt x="35" y="115"/>
                  </a:lnTo>
                  <a:lnTo>
                    <a:pt x="38" y="118"/>
                  </a:lnTo>
                  <a:lnTo>
                    <a:pt x="40" y="121"/>
                  </a:lnTo>
                  <a:lnTo>
                    <a:pt x="40" y="119"/>
                  </a:lnTo>
                  <a:lnTo>
                    <a:pt x="44" y="122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51" y="126"/>
                  </a:lnTo>
                  <a:lnTo>
                    <a:pt x="52" y="127"/>
                  </a:lnTo>
                  <a:lnTo>
                    <a:pt x="53" y="127"/>
                  </a:lnTo>
                  <a:lnTo>
                    <a:pt x="53" y="127"/>
                  </a:lnTo>
                  <a:lnTo>
                    <a:pt x="56" y="128"/>
                  </a:lnTo>
                  <a:lnTo>
                    <a:pt x="57" y="128"/>
                  </a:lnTo>
                  <a:lnTo>
                    <a:pt x="58" y="130"/>
                  </a:lnTo>
                  <a:lnTo>
                    <a:pt x="61" y="130"/>
                  </a:lnTo>
                  <a:lnTo>
                    <a:pt x="64" y="131"/>
                  </a:lnTo>
                  <a:lnTo>
                    <a:pt x="68" y="131"/>
                  </a:lnTo>
                  <a:lnTo>
                    <a:pt x="70" y="131"/>
                  </a:lnTo>
                  <a:lnTo>
                    <a:pt x="79" y="131"/>
                  </a:lnTo>
                  <a:lnTo>
                    <a:pt x="89" y="130"/>
                  </a:lnTo>
                  <a:lnTo>
                    <a:pt x="94" y="127"/>
                  </a:lnTo>
                  <a:lnTo>
                    <a:pt x="98" y="126"/>
                  </a:lnTo>
                  <a:lnTo>
                    <a:pt x="102" y="125"/>
                  </a:lnTo>
                  <a:lnTo>
                    <a:pt x="106" y="123"/>
                  </a:lnTo>
                  <a:lnTo>
                    <a:pt x="110" y="121"/>
                  </a:lnTo>
                  <a:lnTo>
                    <a:pt x="115" y="118"/>
                  </a:lnTo>
                  <a:lnTo>
                    <a:pt x="119" y="113"/>
                  </a:lnTo>
                  <a:lnTo>
                    <a:pt x="123" y="109"/>
                  </a:lnTo>
                  <a:lnTo>
                    <a:pt x="124" y="104"/>
                  </a:lnTo>
                  <a:lnTo>
                    <a:pt x="127" y="100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2" y="89"/>
                  </a:lnTo>
                  <a:lnTo>
                    <a:pt x="132" y="88"/>
                  </a:lnTo>
                  <a:lnTo>
                    <a:pt x="133" y="87"/>
                  </a:lnTo>
                  <a:lnTo>
                    <a:pt x="134" y="84"/>
                  </a:lnTo>
                  <a:lnTo>
                    <a:pt x="136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4"/>
                  </a:lnTo>
                  <a:lnTo>
                    <a:pt x="140" y="87"/>
                  </a:lnTo>
                  <a:lnTo>
                    <a:pt x="141" y="90"/>
                  </a:lnTo>
                  <a:lnTo>
                    <a:pt x="141" y="94"/>
                  </a:lnTo>
                  <a:lnTo>
                    <a:pt x="140" y="101"/>
                  </a:lnTo>
                  <a:lnTo>
                    <a:pt x="138" y="104"/>
                  </a:lnTo>
                  <a:lnTo>
                    <a:pt x="136" y="106"/>
                  </a:lnTo>
                  <a:lnTo>
                    <a:pt x="134" y="110"/>
                  </a:lnTo>
                  <a:lnTo>
                    <a:pt x="136" y="110"/>
                  </a:lnTo>
                  <a:lnTo>
                    <a:pt x="134" y="113"/>
                  </a:lnTo>
                  <a:lnTo>
                    <a:pt x="133" y="115"/>
                  </a:lnTo>
                  <a:lnTo>
                    <a:pt x="132" y="117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33" y="118"/>
                  </a:lnTo>
                  <a:lnTo>
                    <a:pt x="133" y="118"/>
                  </a:lnTo>
                  <a:lnTo>
                    <a:pt x="132" y="119"/>
                  </a:lnTo>
                  <a:lnTo>
                    <a:pt x="130" y="121"/>
                  </a:lnTo>
                  <a:lnTo>
                    <a:pt x="130" y="122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8" y="125"/>
                  </a:lnTo>
                  <a:lnTo>
                    <a:pt x="127" y="126"/>
                  </a:lnTo>
                  <a:lnTo>
                    <a:pt x="127" y="125"/>
                  </a:lnTo>
                  <a:lnTo>
                    <a:pt x="128" y="125"/>
                  </a:lnTo>
                  <a:lnTo>
                    <a:pt x="128" y="123"/>
                  </a:lnTo>
                  <a:lnTo>
                    <a:pt x="128" y="123"/>
                  </a:lnTo>
                  <a:lnTo>
                    <a:pt x="127" y="123"/>
                  </a:lnTo>
                  <a:lnTo>
                    <a:pt x="127" y="125"/>
                  </a:lnTo>
                  <a:lnTo>
                    <a:pt x="125" y="126"/>
                  </a:lnTo>
                  <a:lnTo>
                    <a:pt x="125" y="127"/>
                  </a:lnTo>
                  <a:lnTo>
                    <a:pt x="125" y="126"/>
                  </a:lnTo>
                  <a:lnTo>
                    <a:pt x="124" y="127"/>
                  </a:lnTo>
                  <a:lnTo>
                    <a:pt x="123" y="127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23" y="128"/>
                  </a:lnTo>
                  <a:lnTo>
                    <a:pt x="120" y="131"/>
                  </a:lnTo>
                  <a:lnTo>
                    <a:pt x="119" y="134"/>
                  </a:lnTo>
                  <a:lnTo>
                    <a:pt x="116" y="135"/>
                  </a:lnTo>
                  <a:lnTo>
                    <a:pt x="115" y="136"/>
                  </a:lnTo>
                  <a:lnTo>
                    <a:pt x="113" y="135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1" y="135"/>
                  </a:lnTo>
                  <a:lnTo>
                    <a:pt x="111" y="136"/>
                  </a:lnTo>
                  <a:lnTo>
                    <a:pt x="111" y="136"/>
                  </a:lnTo>
                  <a:lnTo>
                    <a:pt x="111" y="136"/>
                  </a:lnTo>
                  <a:lnTo>
                    <a:pt x="110" y="138"/>
                  </a:lnTo>
                  <a:lnTo>
                    <a:pt x="106" y="140"/>
                  </a:lnTo>
                  <a:lnTo>
                    <a:pt x="102" y="142"/>
                  </a:lnTo>
                  <a:lnTo>
                    <a:pt x="99" y="143"/>
                  </a:lnTo>
                  <a:lnTo>
                    <a:pt x="95" y="144"/>
                  </a:lnTo>
                  <a:lnTo>
                    <a:pt x="96" y="144"/>
                  </a:lnTo>
                  <a:lnTo>
                    <a:pt x="98" y="143"/>
                  </a:lnTo>
                  <a:lnTo>
                    <a:pt x="98" y="143"/>
                  </a:lnTo>
                  <a:lnTo>
                    <a:pt x="94" y="144"/>
                  </a:lnTo>
                  <a:lnTo>
                    <a:pt x="95" y="143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3" y="143"/>
                  </a:lnTo>
                  <a:lnTo>
                    <a:pt x="89" y="144"/>
                  </a:lnTo>
                  <a:lnTo>
                    <a:pt x="83" y="145"/>
                  </a:lnTo>
                  <a:lnTo>
                    <a:pt x="78" y="147"/>
                  </a:lnTo>
                  <a:lnTo>
                    <a:pt x="78" y="145"/>
                  </a:lnTo>
                  <a:lnTo>
                    <a:pt x="76" y="145"/>
                  </a:lnTo>
                  <a:lnTo>
                    <a:pt x="74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2" y="147"/>
                  </a:lnTo>
                  <a:lnTo>
                    <a:pt x="72" y="145"/>
                  </a:lnTo>
                  <a:lnTo>
                    <a:pt x="70" y="147"/>
                  </a:lnTo>
                  <a:lnTo>
                    <a:pt x="69" y="145"/>
                  </a:lnTo>
                  <a:lnTo>
                    <a:pt x="69" y="145"/>
                  </a:lnTo>
                  <a:lnTo>
                    <a:pt x="69" y="145"/>
                  </a:lnTo>
                  <a:lnTo>
                    <a:pt x="68" y="145"/>
                  </a:lnTo>
                  <a:lnTo>
                    <a:pt x="68" y="145"/>
                  </a:lnTo>
                  <a:lnTo>
                    <a:pt x="68" y="144"/>
                  </a:lnTo>
                  <a:lnTo>
                    <a:pt x="65" y="144"/>
                  </a:lnTo>
                  <a:lnTo>
                    <a:pt x="64" y="144"/>
                  </a:lnTo>
                  <a:lnTo>
                    <a:pt x="62" y="145"/>
                  </a:lnTo>
                  <a:lnTo>
                    <a:pt x="61" y="145"/>
                  </a:lnTo>
                  <a:lnTo>
                    <a:pt x="58" y="144"/>
                  </a:lnTo>
                  <a:lnTo>
                    <a:pt x="56" y="144"/>
                  </a:lnTo>
                  <a:lnTo>
                    <a:pt x="53" y="144"/>
                  </a:lnTo>
                  <a:lnTo>
                    <a:pt x="51" y="143"/>
                  </a:lnTo>
                  <a:lnTo>
                    <a:pt x="51" y="143"/>
                  </a:lnTo>
                  <a:lnTo>
                    <a:pt x="49" y="142"/>
                  </a:lnTo>
                  <a:lnTo>
                    <a:pt x="48" y="140"/>
                  </a:lnTo>
                  <a:lnTo>
                    <a:pt x="47" y="139"/>
                  </a:lnTo>
                  <a:lnTo>
                    <a:pt x="44" y="140"/>
                  </a:lnTo>
                  <a:lnTo>
                    <a:pt x="41" y="139"/>
                  </a:lnTo>
                  <a:lnTo>
                    <a:pt x="39" y="138"/>
                  </a:lnTo>
                  <a:lnTo>
                    <a:pt x="36" y="135"/>
                  </a:lnTo>
                  <a:lnTo>
                    <a:pt x="34" y="134"/>
                  </a:lnTo>
                  <a:lnTo>
                    <a:pt x="32" y="134"/>
                  </a:lnTo>
                  <a:lnTo>
                    <a:pt x="31" y="134"/>
                  </a:lnTo>
                  <a:lnTo>
                    <a:pt x="31" y="134"/>
                  </a:lnTo>
                  <a:lnTo>
                    <a:pt x="30" y="134"/>
                  </a:lnTo>
                  <a:lnTo>
                    <a:pt x="27" y="130"/>
                  </a:lnTo>
                  <a:lnTo>
                    <a:pt x="23" y="127"/>
                  </a:lnTo>
                  <a:lnTo>
                    <a:pt x="19" y="125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5" y="118"/>
                  </a:lnTo>
                  <a:lnTo>
                    <a:pt x="14" y="117"/>
                  </a:lnTo>
                  <a:lnTo>
                    <a:pt x="13" y="114"/>
                  </a:lnTo>
                  <a:lnTo>
                    <a:pt x="10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0" y="110"/>
                  </a:lnTo>
                  <a:lnTo>
                    <a:pt x="9" y="109"/>
                  </a:lnTo>
                  <a:lnTo>
                    <a:pt x="9" y="106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2"/>
                  </a:lnTo>
                  <a:lnTo>
                    <a:pt x="6" y="101"/>
                  </a:lnTo>
                  <a:lnTo>
                    <a:pt x="6" y="98"/>
                  </a:lnTo>
                  <a:lnTo>
                    <a:pt x="5" y="96"/>
                  </a:lnTo>
                  <a:lnTo>
                    <a:pt x="2" y="92"/>
                  </a:lnTo>
                  <a:lnTo>
                    <a:pt x="4" y="93"/>
                  </a:lnTo>
                  <a:lnTo>
                    <a:pt x="4" y="92"/>
                  </a:lnTo>
                  <a:lnTo>
                    <a:pt x="4" y="90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1" y="85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64"/>
                  </a:lnTo>
                  <a:lnTo>
                    <a:pt x="2" y="59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4" y="51"/>
                  </a:lnTo>
                  <a:lnTo>
                    <a:pt x="5" y="50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7" y="42"/>
                  </a:lnTo>
                  <a:lnTo>
                    <a:pt x="9" y="39"/>
                  </a:lnTo>
                  <a:lnTo>
                    <a:pt x="10" y="35"/>
                  </a:lnTo>
                  <a:lnTo>
                    <a:pt x="11" y="33"/>
                  </a:lnTo>
                  <a:lnTo>
                    <a:pt x="13" y="30"/>
                  </a:lnTo>
                  <a:lnTo>
                    <a:pt x="14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8" y="26"/>
                  </a:lnTo>
                  <a:lnTo>
                    <a:pt x="19" y="24"/>
                  </a:lnTo>
                  <a:lnTo>
                    <a:pt x="23" y="21"/>
                  </a:lnTo>
                  <a:lnTo>
                    <a:pt x="26" y="17"/>
                  </a:lnTo>
                  <a:lnTo>
                    <a:pt x="30" y="13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5" y="4"/>
                  </a:lnTo>
                  <a:lnTo>
                    <a:pt x="57" y="3"/>
                  </a:lnTo>
                  <a:lnTo>
                    <a:pt x="61" y="1"/>
                  </a:lnTo>
                  <a:lnTo>
                    <a:pt x="61" y="3"/>
                  </a:lnTo>
                  <a:lnTo>
                    <a:pt x="64" y="1"/>
                  </a:lnTo>
                  <a:lnTo>
                    <a:pt x="66" y="1"/>
                  </a:lnTo>
                  <a:lnTo>
                    <a:pt x="68" y="1"/>
                  </a:lnTo>
                  <a:lnTo>
                    <a:pt x="70" y="1"/>
                  </a:lnTo>
                  <a:lnTo>
                    <a:pt x="70" y="3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3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52"/>
            <p:cNvSpPr>
              <a:spLocks noEditPoints="1"/>
            </p:cNvSpPr>
            <p:nvPr/>
          </p:nvSpPr>
          <p:spPr bwMode="auto">
            <a:xfrm>
              <a:off x="9222078" y="1496245"/>
              <a:ext cx="260606" cy="263213"/>
            </a:xfrm>
            <a:custGeom>
              <a:avLst/>
              <a:gdLst>
                <a:gd name="T0" fmla="*/ 2 w 100"/>
                <a:gd name="T1" fmla="*/ 73 h 101"/>
                <a:gd name="T2" fmla="*/ 95 w 100"/>
                <a:gd name="T3" fmla="*/ 27 h 101"/>
                <a:gd name="T4" fmla="*/ 84 w 100"/>
                <a:gd name="T5" fmla="*/ 15 h 101"/>
                <a:gd name="T6" fmla="*/ 66 w 100"/>
                <a:gd name="T7" fmla="*/ 9 h 101"/>
                <a:gd name="T8" fmla="*/ 66 w 100"/>
                <a:gd name="T9" fmla="*/ 8 h 101"/>
                <a:gd name="T10" fmla="*/ 66 w 100"/>
                <a:gd name="T11" fmla="*/ 12 h 101"/>
                <a:gd name="T12" fmla="*/ 59 w 100"/>
                <a:gd name="T13" fmla="*/ 15 h 101"/>
                <a:gd name="T14" fmla="*/ 55 w 100"/>
                <a:gd name="T15" fmla="*/ 36 h 101"/>
                <a:gd name="T16" fmla="*/ 66 w 100"/>
                <a:gd name="T17" fmla="*/ 33 h 101"/>
                <a:gd name="T18" fmla="*/ 72 w 100"/>
                <a:gd name="T19" fmla="*/ 25 h 101"/>
                <a:gd name="T20" fmla="*/ 78 w 100"/>
                <a:gd name="T21" fmla="*/ 21 h 101"/>
                <a:gd name="T22" fmla="*/ 84 w 100"/>
                <a:gd name="T23" fmla="*/ 15 h 101"/>
                <a:gd name="T24" fmla="*/ 92 w 100"/>
                <a:gd name="T25" fmla="*/ 22 h 101"/>
                <a:gd name="T26" fmla="*/ 93 w 100"/>
                <a:gd name="T27" fmla="*/ 23 h 101"/>
                <a:gd name="T28" fmla="*/ 82 w 100"/>
                <a:gd name="T29" fmla="*/ 39 h 101"/>
                <a:gd name="T30" fmla="*/ 71 w 100"/>
                <a:gd name="T31" fmla="*/ 57 h 101"/>
                <a:gd name="T32" fmla="*/ 65 w 100"/>
                <a:gd name="T33" fmla="*/ 67 h 101"/>
                <a:gd name="T34" fmla="*/ 71 w 100"/>
                <a:gd name="T35" fmla="*/ 67 h 101"/>
                <a:gd name="T36" fmla="*/ 99 w 100"/>
                <a:gd name="T37" fmla="*/ 46 h 101"/>
                <a:gd name="T38" fmla="*/ 93 w 100"/>
                <a:gd name="T39" fmla="*/ 57 h 101"/>
                <a:gd name="T40" fmla="*/ 76 w 100"/>
                <a:gd name="T41" fmla="*/ 74 h 101"/>
                <a:gd name="T42" fmla="*/ 74 w 100"/>
                <a:gd name="T43" fmla="*/ 78 h 101"/>
                <a:gd name="T44" fmla="*/ 71 w 100"/>
                <a:gd name="T45" fmla="*/ 80 h 101"/>
                <a:gd name="T46" fmla="*/ 67 w 100"/>
                <a:gd name="T47" fmla="*/ 82 h 101"/>
                <a:gd name="T48" fmla="*/ 59 w 100"/>
                <a:gd name="T49" fmla="*/ 90 h 101"/>
                <a:gd name="T50" fmla="*/ 55 w 100"/>
                <a:gd name="T51" fmla="*/ 91 h 101"/>
                <a:gd name="T52" fmla="*/ 44 w 100"/>
                <a:gd name="T53" fmla="*/ 101 h 101"/>
                <a:gd name="T54" fmla="*/ 42 w 100"/>
                <a:gd name="T55" fmla="*/ 99 h 101"/>
                <a:gd name="T56" fmla="*/ 37 w 100"/>
                <a:gd name="T57" fmla="*/ 99 h 101"/>
                <a:gd name="T58" fmla="*/ 34 w 100"/>
                <a:gd name="T59" fmla="*/ 95 h 101"/>
                <a:gd name="T60" fmla="*/ 36 w 100"/>
                <a:gd name="T61" fmla="*/ 91 h 101"/>
                <a:gd name="T62" fmla="*/ 34 w 100"/>
                <a:gd name="T63" fmla="*/ 89 h 101"/>
                <a:gd name="T64" fmla="*/ 41 w 100"/>
                <a:gd name="T65" fmla="*/ 82 h 101"/>
                <a:gd name="T66" fmla="*/ 45 w 100"/>
                <a:gd name="T67" fmla="*/ 77 h 101"/>
                <a:gd name="T68" fmla="*/ 48 w 100"/>
                <a:gd name="T69" fmla="*/ 74 h 101"/>
                <a:gd name="T70" fmla="*/ 53 w 100"/>
                <a:gd name="T71" fmla="*/ 65 h 101"/>
                <a:gd name="T72" fmla="*/ 58 w 100"/>
                <a:gd name="T73" fmla="*/ 55 h 101"/>
                <a:gd name="T74" fmla="*/ 66 w 100"/>
                <a:gd name="T75" fmla="*/ 43 h 101"/>
                <a:gd name="T76" fmla="*/ 55 w 100"/>
                <a:gd name="T77" fmla="*/ 50 h 101"/>
                <a:gd name="T78" fmla="*/ 50 w 100"/>
                <a:gd name="T79" fmla="*/ 53 h 101"/>
                <a:gd name="T80" fmla="*/ 40 w 100"/>
                <a:gd name="T81" fmla="*/ 60 h 101"/>
                <a:gd name="T82" fmla="*/ 32 w 100"/>
                <a:gd name="T83" fmla="*/ 64 h 101"/>
                <a:gd name="T84" fmla="*/ 31 w 100"/>
                <a:gd name="T85" fmla="*/ 65 h 101"/>
                <a:gd name="T86" fmla="*/ 15 w 100"/>
                <a:gd name="T87" fmla="*/ 77 h 101"/>
                <a:gd name="T88" fmla="*/ 10 w 100"/>
                <a:gd name="T89" fmla="*/ 80 h 101"/>
                <a:gd name="T90" fmla="*/ 6 w 100"/>
                <a:gd name="T91" fmla="*/ 77 h 101"/>
                <a:gd name="T92" fmla="*/ 2 w 100"/>
                <a:gd name="T93" fmla="*/ 73 h 101"/>
                <a:gd name="T94" fmla="*/ 2 w 100"/>
                <a:gd name="T95" fmla="*/ 70 h 101"/>
                <a:gd name="T96" fmla="*/ 6 w 100"/>
                <a:gd name="T97" fmla="*/ 69 h 101"/>
                <a:gd name="T98" fmla="*/ 12 w 100"/>
                <a:gd name="T99" fmla="*/ 61 h 101"/>
                <a:gd name="T100" fmla="*/ 24 w 100"/>
                <a:gd name="T101" fmla="*/ 48 h 101"/>
                <a:gd name="T102" fmla="*/ 25 w 100"/>
                <a:gd name="T103" fmla="*/ 50 h 101"/>
                <a:gd name="T104" fmla="*/ 34 w 100"/>
                <a:gd name="T105" fmla="*/ 34 h 101"/>
                <a:gd name="T106" fmla="*/ 42 w 100"/>
                <a:gd name="T107" fmla="*/ 23 h 101"/>
                <a:gd name="T108" fmla="*/ 36 w 100"/>
                <a:gd name="T109" fmla="*/ 25 h 101"/>
                <a:gd name="T110" fmla="*/ 7 w 100"/>
                <a:gd name="T111" fmla="*/ 36 h 101"/>
                <a:gd name="T112" fmla="*/ 15 w 100"/>
                <a:gd name="T113" fmla="*/ 27 h 101"/>
                <a:gd name="T114" fmla="*/ 42 w 100"/>
                <a:gd name="T115" fmla="*/ 10 h 101"/>
                <a:gd name="T116" fmla="*/ 59 w 100"/>
                <a:gd name="T1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" h="101">
                  <a:moveTo>
                    <a:pt x="37" y="99"/>
                  </a:moveTo>
                  <a:lnTo>
                    <a:pt x="37" y="99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7" y="99"/>
                  </a:lnTo>
                  <a:lnTo>
                    <a:pt x="37" y="99"/>
                  </a:lnTo>
                  <a:close/>
                  <a:moveTo>
                    <a:pt x="2" y="73"/>
                  </a:move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close/>
                  <a:moveTo>
                    <a:pt x="92" y="26"/>
                  </a:moveTo>
                  <a:lnTo>
                    <a:pt x="93" y="26"/>
                  </a:lnTo>
                  <a:lnTo>
                    <a:pt x="93" y="27"/>
                  </a:lnTo>
                  <a:lnTo>
                    <a:pt x="95" y="27"/>
                  </a:lnTo>
                  <a:lnTo>
                    <a:pt x="93" y="27"/>
                  </a:lnTo>
                  <a:lnTo>
                    <a:pt x="92" y="26"/>
                  </a:lnTo>
                  <a:close/>
                  <a:moveTo>
                    <a:pt x="83" y="14"/>
                  </a:moveTo>
                  <a:lnTo>
                    <a:pt x="83" y="14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4" y="15"/>
                  </a:lnTo>
                  <a:lnTo>
                    <a:pt x="83" y="14"/>
                  </a:lnTo>
                  <a:lnTo>
                    <a:pt x="83" y="14"/>
                  </a:lnTo>
                  <a:close/>
                  <a:moveTo>
                    <a:pt x="59" y="0"/>
                  </a:moveTo>
                  <a:lnTo>
                    <a:pt x="62" y="4"/>
                  </a:lnTo>
                  <a:lnTo>
                    <a:pt x="65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5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3" y="10"/>
                  </a:lnTo>
                  <a:lnTo>
                    <a:pt x="59" y="15"/>
                  </a:lnTo>
                  <a:lnTo>
                    <a:pt x="54" y="21"/>
                  </a:lnTo>
                  <a:lnTo>
                    <a:pt x="50" y="27"/>
                  </a:lnTo>
                  <a:lnTo>
                    <a:pt x="42" y="38"/>
                  </a:lnTo>
                  <a:lnTo>
                    <a:pt x="33" y="50"/>
                  </a:lnTo>
                  <a:lnTo>
                    <a:pt x="42" y="44"/>
                  </a:lnTo>
                  <a:lnTo>
                    <a:pt x="52" y="38"/>
                  </a:lnTo>
                  <a:lnTo>
                    <a:pt x="55" y="36"/>
                  </a:lnTo>
                  <a:lnTo>
                    <a:pt x="59" y="35"/>
                  </a:ln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1"/>
                  </a:lnTo>
                  <a:lnTo>
                    <a:pt x="65" y="31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71" y="27"/>
                  </a:lnTo>
                  <a:lnTo>
                    <a:pt x="72" y="26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6" y="22"/>
                  </a:lnTo>
                  <a:lnTo>
                    <a:pt x="78" y="21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7"/>
                  </a:lnTo>
                  <a:lnTo>
                    <a:pt x="88" y="18"/>
                  </a:lnTo>
                  <a:lnTo>
                    <a:pt x="89" y="21"/>
                  </a:lnTo>
                  <a:lnTo>
                    <a:pt x="92" y="22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2" y="26"/>
                  </a:lnTo>
                  <a:lnTo>
                    <a:pt x="91" y="27"/>
                  </a:lnTo>
                  <a:lnTo>
                    <a:pt x="88" y="30"/>
                  </a:lnTo>
                  <a:lnTo>
                    <a:pt x="87" y="33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2" y="39"/>
                  </a:lnTo>
                  <a:lnTo>
                    <a:pt x="80" y="43"/>
                  </a:lnTo>
                  <a:lnTo>
                    <a:pt x="78" y="46"/>
                  </a:lnTo>
                  <a:lnTo>
                    <a:pt x="75" y="50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9" y="61"/>
                  </a:lnTo>
                  <a:lnTo>
                    <a:pt x="67" y="63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5" y="67"/>
                  </a:lnTo>
                  <a:lnTo>
                    <a:pt x="65" y="68"/>
                  </a:lnTo>
                  <a:lnTo>
                    <a:pt x="62" y="69"/>
                  </a:lnTo>
                  <a:lnTo>
                    <a:pt x="61" y="72"/>
                  </a:lnTo>
                  <a:lnTo>
                    <a:pt x="59" y="76"/>
                  </a:lnTo>
                  <a:lnTo>
                    <a:pt x="57" y="78"/>
                  </a:lnTo>
                  <a:lnTo>
                    <a:pt x="61" y="76"/>
                  </a:lnTo>
                  <a:lnTo>
                    <a:pt x="71" y="67"/>
                  </a:lnTo>
                  <a:lnTo>
                    <a:pt x="79" y="57"/>
                  </a:lnTo>
                  <a:lnTo>
                    <a:pt x="89" y="51"/>
                  </a:lnTo>
                  <a:lnTo>
                    <a:pt x="89" y="50"/>
                  </a:lnTo>
                  <a:lnTo>
                    <a:pt x="92" y="48"/>
                  </a:lnTo>
                  <a:lnTo>
                    <a:pt x="93" y="47"/>
                  </a:lnTo>
                  <a:lnTo>
                    <a:pt x="96" y="47"/>
                  </a:lnTo>
                  <a:lnTo>
                    <a:pt x="99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7"/>
                  </a:lnTo>
                  <a:lnTo>
                    <a:pt x="99" y="48"/>
                  </a:lnTo>
                  <a:lnTo>
                    <a:pt x="99" y="51"/>
                  </a:lnTo>
                  <a:lnTo>
                    <a:pt x="96" y="53"/>
                  </a:lnTo>
                  <a:lnTo>
                    <a:pt x="93" y="57"/>
                  </a:lnTo>
                  <a:lnTo>
                    <a:pt x="89" y="63"/>
                  </a:lnTo>
                  <a:lnTo>
                    <a:pt x="87" y="64"/>
                  </a:lnTo>
                  <a:lnTo>
                    <a:pt x="84" y="65"/>
                  </a:lnTo>
                  <a:lnTo>
                    <a:pt x="80" y="69"/>
                  </a:lnTo>
                  <a:lnTo>
                    <a:pt x="82" y="69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5" y="77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80"/>
                  </a:lnTo>
                  <a:lnTo>
                    <a:pt x="71" y="80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0" y="81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7" y="82"/>
                  </a:lnTo>
                  <a:lnTo>
                    <a:pt x="66" y="84"/>
                  </a:lnTo>
                  <a:lnTo>
                    <a:pt x="65" y="84"/>
                  </a:lnTo>
                  <a:lnTo>
                    <a:pt x="66" y="85"/>
                  </a:lnTo>
                  <a:lnTo>
                    <a:pt x="66" y="84"/>
                  </a:lnTo>
                  <a:lnTo>
                    <a:pt x="65" y="86"/>
                  </a:lnTo>
                  <a:lnTo>
                    <a:pt x="62" y="89"/>
                  </a:lnTo>
                  <a:lnTo>
                    <a:pt x="59" y="90"/>
                  </a:lnTo>
                  <a:lnTo>
                    <a:pt x="58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0" y="95"/>
                  </a:lnTo>
                  <a:lnTo>
                    <a:pt x="48" y="97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99"/>
                  </a:lnTo>
                  <a:lnTo>
                    <a:pt x="40" y="101"/>
                  </a:lnTo>
                  <a:lnTo>
                    <a:pt x="41" y="99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38" y="101"/>
                  </a:lnTo>
                  <a:lnTo>
                    <a:pt x="40" y="99"/>
                  </a:lnTo>
                  <a:lnTo>
                    <a:pt x="41" y="99"/>
                  </a:lnTo>
                  <a:lnTo>
                    <a:pt x="41" y="98"/>
                  </a:lnTo>
                  <a:lnTo>
                    <a:pt x="38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8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6" y="91"/>
                  </a:lnTo>
                  <a:lnTo>
                    <a:pt x="34" y="89"/>
                  </a:lnTo>
                  <a:lnTo>
                    <a:pt x="33" y="87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3" y="87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7" y="89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5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6"/>
                  </a:lnTo>
                  <a:lnTo>
                    <a:pt x="46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70"/>
                  </a:lnTo>
                  <a:lnTo>
                    <a:pt x="49" y="69"/>
                  </a:lnTo>
                  <a:lnTo>
                    <a:pt x="52" y="67"/>
                  </a:lnTo>
                  <a:lnTo>
                    <a:pt x="53" y="65"/>
                  </a:lnTo>
                  <a:lnTo>
                    <a:pt x="54" y="63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57" y="59"/>
                  </a:lnTo>
                  <a:lnTo>
                    <a:pt x="58" y="57"/>
                  </a:lnTo>
                  <a:lnTo>
                    <a:pt x="58" y="55"/>
                  </a:lnTo>
                  <a:lnTo>
                    <a:pt x="59" y="53"/>
                  </a:lnTo>
                  <a:lnTo>
                    <a:pt x="62" y="51"/>
                  </a:lnTo>
                  <a:lnTo>
                    <a:pt x="63" y="48"/>
                  </a:lnTo>
                  <a:lnTo>
                    <a:pt x="66" y="46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6" y="43"/>
                  </a:lnTo>
                  <a:lnTo>
                    <a:pt x="65" y="44"/>
                  </a:lnTo>
                  <a:lnTo>
                    <a:pt x="65" y="43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59" y="47"/>
                  </a:lnTo>
                  <a:lnTo>
                    <a:pt x="55" y="50"/>
                  </a:lnTo>
                  <a:lnTo>
                    <a:pt x="52" y="51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48" y="55"/>
                  </a:lnTo>
                  <a:lnTo>
                    <a:pt x="46" y="55"/>
                  </a:lnTo>
                  <a:lnTo>
                    <a:pt x="48" y="56"/>
                  </a:lnTo>
                  <a:lnTo>
                    <a:pt x="42" y="59"/>
                  </a:lnTo>
                  <a:lnTo>
                    <a:pt x="42" y="57"/>
                  </a:lnTo>
                  <a:lnTo>
                    <a:pt x="40" y="59"/>
                  </a:lnTo>
                  <a:lnTo>
                    <a:pt x="40" y="60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38" y="60"/>
                  </a:lnTo>
                  <a:lnTo>
                    <a:pt x="37" y="63"/>
                  </a:lnTo>
                  <a:lnTo>
                    <a:pt x="34" y="64"/>
                  </a:lnTo>
                  <a:lnTo>
                    <a:pt x="32" y="65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4"/>
                  </a:lnTo>
                  <a:lnTo>
                    <a:pt x="32" y="64"/>
                  </a:lnTo>
                  <a:lnTo>
                    <a:pt x="31" y="65"/>
                  </a:lnTo>
                  <a:lnTo>
                    <a:pt x="29" y="65"/>
                  </a:lnTo>
                  <a:lnTo>
                    <a:pt x="29" y="67"/>
                  </a:lnTo>
                  <a:lnTo>
                    <a:pt x="27" y="68"/>
                  </a:lnTo>
                  <a:lnTo>
                    <a:pt x="25" y="69"/>
                  </a:lnTo>
                  <a:lnTo>
                    <a:pt x="21" y="72"/>
                  </a:lnTo>
                  <a:lnTo>
                    <a:pt x="17" y="74"/>
                  </a:lnTo>
                  <a:lnTo>
                    <a:pt x="15" y="77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1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8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7" y="68"/>
                  </a:lnTo>
                  <a:lnTo>
                    <a:pt x="7" y="67"/>
                  </a:lnTo>
                  <a:lnTo>
                    <a:pt x="8" y="67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2" y="61"/>
                  </a:lnTo>
                  <a:lnTo>
                    <a:pt x="14" y="60"/>
                  </a:lnTo>
                  <a:lnTo>
                    <a:pt x="16" y="57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0" y="52"/>
                  </a:lnTo>
                  <a:lnTo>
                    <a:pt x="21" y="5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7" y="47"/>
                  </a:lnTo>
                  <a:lnTo>
                    <a:pt x="28" y="43"/>
                  </a:lnTo>
                  <a:lnTo>
                    <a:pt x="29" y="40"/>
                  </a:lnTo>
                  <a:lnTo>
                    <a:pt x="31" y="38"/>
                  </a:lnTo>
                  <a:lnTo>
                    <a:pt x="32" y="35"/>
                  </a:lnTo>
                  <a:lnTo>
                    <a:pt x="34" y="34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4" y="33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40" y="26"/>
                  </a:lnTo>
                  <a:lnTo>
                    <a:pt x="42" y="23"/>
                  </a:lnTo>
                  <a:lnTo>
                    <a:pt x="44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1" y="22"/>
                  </a:lnTo>
                  <a:lnTo>
                    <a:pt x="38" y="23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2" y="29"/>
                  </a:lnTo>
                  <a:lnTo>
                    <a:pt x="28" y="31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15" y="35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4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6" y="33"/>
                  </a:lnTo>
                  <a:lnTo>
                    <a:pt x="8" y="31"/>
                  </a:lnTo>
                  <a:lnTo>
                    <a:pt x="15" y="27"/>
                  </a:lnTo>
                  <a:lnTo>
                    <a:pt x="23" y="22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7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53"/>
            <p:cNvSpPr>
              <a:spLocks noEditPoints="1"/>
            </p:cNvSpPr>
            <p:nvPr/>
          </p:nvSpPr>
          <p:spPr bwMode="auto">
            <a:xfrm>
              <a:off x="10035169" y="4201338"/>
              <a:ext cx="716668" cy="664547"/>
            </a:xfrm>
            <a:custGeom>
              <a:avLst/>
              <a:gdLst>
                <a:gd name="T0" fmla="*/ 136 w 275"/>
                <a:gd name="T1" fmla="*/ 3 h 255"/>
                <a:gd name="T2" fmla="*/ 147 w 275"/>
                <a:gd name="T3" fmla="*/ 1 h 255"/>
                <a:gd name="T4" fmla="*/ 158 w 275"/>
                <a:gd name="T5" fmla="*/ 1 h 255"/>
                <a:gd name="T6" fmla="*/ 181 w 275"/>
                <a:gd name="T7" fmla="*/ 8 h 255"/>
                <a:gd name="T8" fmla="*/ 192 w 275"/>
                <a:gd name="T9" fmla="*/ 13 h 255"/>
                <a:gd name="T10" fmla="*/ 215 w 275"/>
                <a:gd name="T11" fmla="*/ 18 h 255"/>
                <a:gd name="T12" fmla="*/ 224 w 275"/>
                <a:gd name="T13" fmla="*/ 26 h 255"/>
                <a:gd name="T14" fmla="*/ 240 w 275"/>
                <a:gd name="T15" fmla="*/ 39 h 255"/>
                <a:gd name="T16" fmla="*/ 247 w 275"/>
                <a:gd name="T17" fmla="*/ 44 h 255"/>
                <a:gd name="T18" fmla="*/ 250 w 275"/>
                <a:gd name="T19" fmla="*/ 51 h 255"/>
                <a:gd name="T20" fmla="*/ 261 w 275"/>
                <a:gd name="T21" fmla="*/ 64 h 255"/>
                <a:gd name="T22" fmla="*/ 270 w 275"/>
                <a:gd name="T23" fmla="*/ 84 h 255"/>
                <a:gd name="T24" fmla="*/ 275 w 275"/>
                <a:gd name="T25" fmla="*/ 106 h 255"/>
                <a:gd name="T26" fmla="*/ 274 w 275"/>
                <a:gd name="T27" fmla="*/ 124 h 255"/>
                <a:gd name="T28" fmla="*/ 266 w 275"/>
                <a:gd name="T29" fmla="*/ 167 h 255"/>
                <a:gd name="T30" fmla="*/ 262 w 275"/>
                <a:gd name="T31" fmla="*/ 177 h 255"/>
                <a:gd name="T32" fmla="*/ 251 w 275"/>
                <a:gd name="T33" fmla="*/ 171 h 255"/>
                <a:gd name="T34" fmla="*/ 254 w 275"/>
                <a:gd name="T35" fmla="*/ 184 h 255"/>
                <a:gd name="T36" fmla="*/ 255 w 275"/>
                <a:gd name="T37" fmla="*/ 192 h 255"/>
                <a:gd name="T38" fmla="*/ 249 w 275"/>
                <a:gd name="T39" fmla="*/ 198 h 255"/>
                <a:gd name="T40" fmla="*/ 240 w 275"/>
                <a:gd name="T41" fmla="*/ 209 h 255"/>
                <a:gd name="T42" fmla="*/ 237 w 275"/>
                <a:gd name="T43" fmla="*/ 216 h 255"/>
                <a:gd name="T44" fmla="*/ 229 w 275"/>
                <a:gd name="T45" fmla="*/ 219 h 255"/>
                <a:gd name="T46" fmla="*/ 219 w 275"/>
                <a:gd name="T47" fmla="*/ 225 h 255"/>
                <a:gd name="T48" fmla="*/ 213 w 275"/>
                <a:gd name="T49" fmla="*/ 232 h 255"/>
                <a:gd name="T50" fmla="*/ 204 w 275"/>
                <a:gd name="T51" fmla="*/ 234 h 255"/>
                <a:gd name="T52" fmla="*/ 200 w 275"/>
                <a:gd name="T53" fmla="*/ 236 h 255"/>
                <a:gd name="T54" fmla="*/ 196 w 275"/>
                <a:gd name="T55" fmla="*/ 241 h 255"/>
                <a:gd name="T56" fmla="*/ 190 w 275"/>
                <a:gd name="T57" fmla="*/ 243 h 255"/>
                <a:gd name="T58" fmla="*/ 189 w 275"/>
                <a:gd name="T59" fmla="*/ 239 h 255"/>
                <a:gd name="T60" fmla="*/ 178 w 275"/>
                <a:gd name="T61" fmla="*/ 242 h 255"/>
                <a:gd name="T62" fmla="*/ 149 w 275"/>
                <a:gd name="T63" fmla="*/ 250 h 255"/>
                <a:gd name="T64" fmla="*/ 130 w 275"/>
                <a:gd name="T65" fmla="*/ 253 h 255"/>
                <a:gd name="T66" fmla="*/ 111 w 275"/>
                <a:gd name="T67" fmla="*/ 255 h 255"/>
                <a:gd name="T68" fmla="*/ 117 w 275"/>
                <a:gd name="T69" fmla="*/ 250 h 255"/>
                <a:gd name="T70" fmla="*/ 131 w 275"/>
                <a:gd name="T71" fmla="*/ 249 h 255"/>
                <a:gd name="T72" fmla="*/ 162 w 275"/>
                <a:gd name="T73" fmla="*/ 236 h 255"/>
                <a:gd name="T74" fmla="*/ 202 w 275"/>
                <a:gd name="T75" fmla="*/ 216 h 255"/>
                <a:gd name="T76" fmla="*/ 228 w 275"/>
                <a:gd name="T77" fmla="*/ 192 h 255"/>
                <a:gd name="T78" fmla="*/ 253 w 275"/>
                <a:gd name="T79" fmla="*/ 126 h 255"/>
                <a:gd name="T80" fmla="*/ 251 w 275"/>
                <a:gd name="T81" fmla="*/ 103 h 255"/>
                <a:gd name="T82" fmla="*/ 244 w 275"/>
                <a:gd name="T83" fmla="*/ 75 h 255"/>
                <a:gd name="T84" fmla="*/ 195 w 275"/>
                <a:gd name="T85" fmla="*/ 31 h 255"/>
                <a:gd name="T86" fmla="*/ 168 w 275"/>
                <a:gd name="T87" fmla="*/ 21 h 255"/>
                <a:gd name="T88" fmla="*/ 128 w 275"/>
                <a:gd name="T89" fmla="*/ 20 h 255"/>
                <a:gd name="T90" fmla="*/ 103 w 275"/>
                <a:gd name="T91" fmla="*/ 27 h 255"/>
                <a:gd name="T92" fmla="*/ 17 w 275"/>
                <a:gd name="T93" fmla="*/ 129 h 255"/>
                <a:gd name="T94" fmla="*/ 60 w 275"/>
                <a:gd name="T95" fmla="*/ 217 h 255"/>
                <a:gd name="T96" fmla="*/ 63 w 275"/>
                <a:gd name="T97" fmla="*/ 237 h 255"/>
                <a:gd name="T98" fmla="*/ 29 w 275"/>
                <a:gd name="T99" fmla="*/ 199 h 255"/>
                <a:gd name="T100" fmla="*/ 8 w 275"/>
                <a:gd name="T101" fmla="*/ 158 h 255"/>
                <a:gd name="T102" fmla="*/ 1 w 275"/>
                <a:gd name="T103" fmla="*/ 136 h 255"/>
                <a:gd name="T104" fmla="*/ 4 w 275"/>
                <a:gd name="T105" fmla="*/ 126 h 255"/>
                <a:gd name="T106" fmla="*/ 17 w 275"/>
                <a:gd name="T107" fmla="*/ 73 h 255"/>
                <a:gd name="T108" fmla="*/ 25 w 275"/>
                <a:gd name="T109" fmla="*/ 61 h 255"/>
                <a:gd name="T110" fmla="*/ 43 w 275"/>
                <a:gd name="T111" fmla="*/ 40 h 255"/>
                <a:gd name="T112" fmla="*/ 56 w 275"/>
                <a:gd name="T113" fmla="*/ 37 h 255"/>
                <a:gd name="T114" fmla="*/ 71 w 275"/>
                <a:gd name="T115" fmla="*/ 20 h 255"/>
                <a:gd name="T116" fmla="*/ 82 w 275"/>
                <a:gd name="T117" fmla="*/ 16 h 255"/>
                <a:gd name="T118" fmla="*/ 107 w 275"/>
                <a:gd name="T119" fmla="*/ 6 h 255"/>
                <a:gd name="T120" fmla="*/ 130 w 275"/>
                <a:gd name="T121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5" h="255"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2" y="16"/>
                  </a:lnTo>
                  <a:close/>
                  <a:moveTo>
                    <a:pt x="82" y="16"/>
                  </a:move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close/>
                  <a:moveTo>
                    <a:pt x="132" y="0"/>
                  </a:moveTo>
                  <a:lnTo>
                    <a:pt x="132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7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148" y="0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2" y="3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4" y="1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2" y="1"/>
                  </a:lnTo>
                  <a:lnTo>
                    <a:pt x="165" y="3"/>
                  </a:lnTo>
                  <a:lnTo>
                    <a:pt x="168" y="3"/>
                  </a:lnTo>
                  <a:lnTo>
                    <a:pt x="169" y="4"/>
                  </a:lnTo>
                  <a:lnTo>
                    <a:pt x="172" y="4"/>
                  </a:lnTo>
                  <a:lnTo>
                    <a:pt x="174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4" y="5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9" y="6"/>
                  </a:lnTo>
                  <a:lnTo>
                    <a:pt x="181" y="8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5" y="8"/>
                  </a:lnTo>
                  <a:lnTo>
                    <a:pt x="185" y="6"/>
                  </a:lnTo>
                  <a:lnTo>
                    <a:pt x="185" y="6"/>
                  </a:lnTo>
                  <a:lnTo>
                    <a:pt x="186" y="8"/>
                  </a:lnTo>
                  <a:lnTo>
                    <a:pt x="187" y="8"/>
                  </a:lnTo>
                  <a:lnTo>
                    <a:pt x="189" y="8"/>
                  </a:lnTo>
                  <a:lnTo>
                    <a:pt x="190" y="8"/>
                  </a:lnTo>
                  <a:lnTo>
                    <a:pt x="192" y="8"/>
                  </a:lnTo>
                  <a:lnTo>
                    <a:pt x="192" y="9"/>
                  </a:lnTo>
                  <a:lnTo>
                    <a:pt x="192" y="9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12"/>
                  </a:lnTo>
                  <a:lnTo>
                    <a:pt x="191" y="13"/>
                  </a:lnTo>
                  <a:lnTo>
                    <a:pt x="192" y="13"/>
                  </a:lnTo>
                  <a:lnTo>
                    <a:pt x="194" y="13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8" y="13"/>
                  </a:lnTo>
                  <a:lnTo>
                    <a:pt x="199" y="10"/>
                  </a:lnTo>
                  <a:lnTo>
                    <a:pt x="199" y="12"/>
                  </a:lnTo>
                  <a:lnTo>
                    <a:pt x="200" y="12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2" y="13"/>
                  </a:lnTo>
                  <a:lnTo>
                    <a:pt x="203" y="13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7" y="13"/>
                  </a:lnTo>
                  <a:lnTo>
                    <a:pt x="208" y="14"/>
                  </a:lnTo>
                  <a:lnTo>
                    <a:pt x="211" y="17"/>
                  </a:lnTo>
                  <a:lnTo>
                    <a:pt x="215" y="18"/>
                  </a:lnTo>
                  <a:lnTo>
                    <a:pt x="217" y="20"/>
                  </a:lnTo>
                  <a:lnTo>
                    <a:pt x="219" y="21"/>
                  </a:lnTo>
                  <a:lnTo>
                    <a:pt x="220" y="23"/>
                  </a:lnTo>
                  <a:lnTo>
                    <a:pt x="220" y="23"/>
                  </a:lnTo>
                  <a:lnTo>
                    <a:pt x="221" y="25"/>
                  </a:lnTo>
                  <a:lnTo>
                    <a:pt x="223" y="23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20" y="23"/>
                  </a:lnTo>
                  <a:lnTo>
                    <a:pt x="220" y="22"/>
                  </a:lnTo>
                  <a:lnTo>
                    <a:pt x="221" y="22"/>
                  </a:lnTo>
                  <a:lnTo>
                    <a:pt x="221" y="22"/>
                  </a:lnTo>
                  <a:lnTo>
                    <a:pt x="223" y="23"/>
                  </a:lnTo>
                  <a:lnTo>
                    <a:pt x="223" y="25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4" y="26"/>
                  </a:lnTo>
                  <a:lnTo>
                    <a:pt x="226" y="26"/>
                  </a:lnTo>
                  <a:lnTo>
                    <a:pt x="228" y="26"/>
                  </a:lnTo>
                  <a:lnTo>
                    <a:pt x="230" y="27"/>
                  </a:lnTo>
                  <a:lnTo>
                    <a:pt x="230" y="29"/>
                  </a:lnTo>
                  <a:lnTo>
                    <a:pt x="230" y="30"/>
                  </a:lnTo>
                  <a:lnTo>
                    <a:pt x="234" y="30"/>
                  </a:lnTo>
                  <a:lnTo>
                    <a:pt x="234" y="31"/>
                  </a:lnTo>
                  <a:lnTo>
                    <a:pt x="234" y="33"/>
                  </a:lnTo>
                  <a:lnTo>
                    <a:pt x="234" y="34"/>
                  </a:lnTo>
                  <a:lnTo>
                    <a:pt x="233" y="34"/>
                  </a:lnTo>
                  <a:lnTo>
                    <a:pt x="234" y="35"/>
                  </a:lnTo>
                  <a:lnTo>
                    <a:pt x="236" y="37"/>
                  </a:lnTo>
                  <a:lnTo>
                    <a:pt x="237" y="37"/>
                  </a:lnTo>
                  <a:lnTo>
                    <a:pt x="237" y="39"/>
                  </a:lnTo>
                  <a:lnTo>
                    <a:pt x="237" y="38"/>
                  </a:lnTo>
                  <a:lnTo>
                    <a:pt x="238" y="39"/>
                  </a:lnTo>
                  <a:lnTo>
                    <a:pt x="240" y="39"/>
                  </a:lnTo>
                  <a:lnTo>
                    <a:pt x="240" y="39"/>
                  </a:lnTo>
                  <a:lnTo>
                    <a:pt x="238" y="39"/>
                  </a:lnTo>
                  <a:lnTo>
                    <a:pt x="240" y="40"/>
                  </a:lnTo>
                  <a:lnTo>
                    <a:pt x="240" y="40"/>
                  </a:lnTo>
                  <a:lnTo>
                    <a:pt x="241" y="42"/>
                  </a:lnTo>
                  <a:lnTo>
                    <a:pt x="241" y="40"/>
                  </a:lnTo>
                  <a:lnTo>
                    <a:pt x="241" y="39"/>
                  </a:lnTo>
                  <a:lnTo>
                    <a:pt x="240" y="38"/>
                  </a:lnTo>
                  <a:lnTo>
                    <a:pt x="242" y="39"/>
                  </a:lnTo>
                  <a:lnTo>
                    <a:pt x="244" y="39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5" y="43"/>
                  </a:lnTo>
                  <a:lnTo>
                    <a:pt x="245" y="43"/>
                  </a:lnTo>
                  <a:lnTo>
                    <a:pt x="246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7" y="44"/>
                  </a:lnTo>
                  <a:lnTo>
                    <a:pt x="249" y="46"/>
                  </a:lnTo>
                  <a:lnTo>
                    <a:pt x="249" y="46"/>
                  </a:lnTo>
                  <a:lnTo>
                    <a:pt x="247" y="46"/>
                  </a:lnTo>
                  <a:lnTo>
                    <a:pt x="247" y="46"/>
                  </a:lnTo>
                  <a:lnTo>
                    <a:pt x="247" y="44"/>
                  </a:lnTo>
                  <a:lnTo>
                    <a:pt x="246" y="44"/>
                  </a:lnTo>
                  <a:lnTo>
                    <a:pt x="246" y="46"/>
                  </a:lnTo>
                  <a:lnTo>
                    <a:pt x="246" y="47"/>
                  </a:lnTo>
                  <a:lnTo>
                    <a:pt x="247" y="47"/>
                  </a:lnTo>
                  <a:lnTo>
                    <a:pt x="249" y="47"/>
                  </a:lnTo>
                  <a:lnTo>
                    <a:pt x="250" y="47"/>
                  </a:lnTo>
                  <a:lnTo>
                    <a:pt x="250" y="47"/>
                  </a:lnTo>
                  <a:lnTo>
                    <a:pt x="251" y="48"/>
                  </a:lnTo>
                  <a:lnTo>
                    <a:pt x="250" y="48"/>
                  </a:lnTo>
                  <a:lnTo>
                    <a:pt x="249" y="48"/>
                  </a:lnTo>
                  <a:lnTo>
                    <a:pt x="250" y="51"/>
                  </a:lnTo>
                  <a:lnTo>
                    <a:pt x="251" y="50"/>
                  </a:lnTo>
                  <a:lnTo>
                    <a:pt x="250" y="50"/>
                  </a:lnTo>
                  <a:lnTo>
                    <a:pt x="250" y="51"/>
                  </a:lnTo>
                  <a:lnTo>
                    <a:pt x="251" y="51"/>
                  </a:lnTo>
                  <a:lnTo>
                    <a:pt x="253" y="52"/>
                  </a:lnTo>
                  <a:lnTo>
                    <a:pt x="254" y="52"/>
                  </a:lnTo>
                  <a:lnTo>
                    <a:pt x="255" y="54"/>
                  </a:lnTo>
                  <a:lnTo>
                    <a:pt x="257" y="55"/>
                  </a:lnTo>
                  <a:lnTo>
                    <a:pt x="257" y="56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7" y="59"/>
                  </a:lnTo>
                  <a:lnTo>
                    <a:pt x="258" y="60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61" y="63"/>
                  </a:lnTo>
                  <a:lnTo>
                    <a:pt x="261" y="64"/>
                  </a:lnTo>
                  <a:lnTo>
                    <a:pt x="262" y="65"/>
                  </a:lnTo>
                  <a:lnTo>
                    <a:pt x="262" y="67"/>
                  </a:lnTo>
                  <a:lnTo>
                    <a:pt x="261" y="68"/>
                  </a:lnTo>
                  <a:lnTo>
                    <a:pt x="259" y="68"/>
                  </a:lnTo>
                  <a:lnTo>
                    <a:pt x="259" y="69"/>
                  </a:lnTo>
                  <a:lnTo>
                    <a:pt x="261" y="69"/>
                  </a:lnTo>
                  <a:lnTo>
                    <a:pt x="262" y="71"/>
                  </a:lnTo>
                  <a:lnTo>
                    <a:pt x="263" y="72"/>
                  </a:lnTo>
                  <a:lnTo>
                    <a:pt x="264" y="72"/>
                  </a:lnTo>
                  <a:lnTo>
                    <a:pt x="264" y="71"/>
                  </a:lnTo>
                  <a:lnTo>
                    <a:pt x="266" y="73"/>
                  </a:lnTo>
                  <a:lnTo>
                    <a:pt x="267" y="76"/>
                  </a:lnTo>
                  <a:lnTo>
                    <a:pt x="268" y="78"/>
                  </a:lnTo>
                  <a:lnTo>
                    <a:pt x="268" y="81"/>
                  </a:lnTo>
                  <a:lnTo>
                    <a:pt x="268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1" y="88"/>
                  </a:lnTo>
                  <a:lnTo>
                    <a:pt x="272" y="92"/>
                  </a:lnTo>
                  <a:lnTo>
                    <a:pt x="274" y="95"/>
                  </a:lnTo>
                  <a:lnTo>
                    <a:pt x="274" y="99"/>
                  </a:lnTo>
                  <a:lnTo>
                    <a:pt x="272" y="102"/>
                  </a:lnTo>
                  <a:lnTo>
                    <a:pt x="271" y="102"/>
                  </a:lnTo>
                  <a:lnTo>
                    <a:pt x="271" y="102"/>
                  </a:lnTo>
                  <a:lnTo>
                    <a:pt x="270" y="102"/>
                  </a:lnTo>
                  <a:lnTo>
                    <a:pt x="270" y="103"/>
                  </a:lnTo>
                  <a:lnTo>
                    <a:pt x="270" y="103"/>
                  </a:lnTo>
                  <a:lnTo>
                    <a:pt x="270" y="105"/>
                  </a:lnTo>
                  <a:lnTo>
                    <a:pt x="271" y="105"/>
                  </a:lnTo>
                  <a:lnTo>
                    <a:pt x="272" y="105"/>
                  </a:lnTo>
                  <a:lnTo>
                    <a:pt x="274" y="103"/>
                  </a:lnTo>
                  <a:lnTo>
                    <a:pt x="274" y="102"/>
                  </a:lnTo>
                  <a:lnTo>
                    <a:pt x="275" y="106"/>
                  </a:lnTo>
                  <a:lnTo>
                    <a:pt x="275" y="109"/>
                  </a:lnTo>
                  <a:lnTo>
                    <a:pt x="275" y="112"/>
                  </a:lnTo>
                  <a:lnTo>
                    <a:pt x="274" y="114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275" y="115"/>
                  </a:lnTo>
                  <a:lnTo>
                    <a:pt x="274" y="115"/>
                  </a:lnTo>
                  <a:lnTo>
                    <a:pt x="274" y="116"/>
                  </a:lnTo>
                  <a:lnTo>
                    <a:pt x="272" y="118"/>
                  </a:lnTo>
                  <a:lnTo>
                    <a:pt x="274" y="119"/>
                  </a:lnTo>
                  <a:lnTo>
                    <a:pt x="275" y="119"/>
                  </a:lnTo>
                  <a:lnTo>
                    <a:pt x="274" y="120"/>
                  </a:lnTo>
                  <a:lnTo>
                    <a:pt x="274" y="122"/>
                  </a:lnTo>
                  <a:lnTo>
                    <a:pt x="275" y="122"/>
                  </a:lnTo>
                  <a:lnTo>
                    <a:pt x="275" y="123"/>
                  </a:lnTo>
                  <a:lnTo>
                    <a:pt x="275" y="124"/>
                  </a:lnTo>
                  <a:lnTo>
                    <a:pt x="274" y="124"/>
                  </a:lnTo>
                  <a:lnTo>
                    <a:pt x="274" y="126"/>
                  </a:lnTo>
                  <a:lnTo>
                    <a:pt x="275" y="128"/>
                  </a:lnTo>
                  <a:lnTo>
                    <a:pt x="275" y="129"/>
                  </a:lnTo>
                  <a:lnTo>
                    <a:pt x="275" y="132"/>
                  </a:lnTo>
                  <a:lnTo>
                    <a:pt x="272" y="133"/>
                  </a:lnTo>
                  <a:lnTo>
                    <a:pt x="272" y="135"/>
                  </a:lnTo>
                  <a:lnTo>
                    <a:pt x="274" y="135"/>
                  </a:lnTo>
                  <a:lnTo>
                    <a:pt x="274" y="135"/>
                  </a:lnTo>
                  <a:lnTo>
                    <a:pt x="272" y="137"/>
                  </a:lnTo>
                  <a:lnTo>
                    <a:pt x="271" y="140"/>
                  </a:lnTo>
                  <a:lnTo>
                    <a:pt x="270" y="141"/>
                  </a:lnTo>
                  <a:lnTo>
                    <a:pt x="271" y="149"/>
                  </a:lnTo>
                  <a:lnTo>
                    <a:pt x="270" y="158"/>
                  </a:lnTo>
                  <a:lnTo>
                    <a:pt x="267" y="166"/>
                  </a:lnTo>
                  <a:lnTo>
                    <a:pt x="266" y="166"/>
                  </a:lnTo>
                  <a:lnTo>
                    <a:pt x="266" y="166"/>
                  </a:lnTo>
                  <a:lnTo>
                    <a:pt x="266" y="167"/>
                  </a:lnTo>
                  <a:lnTo>
                    <a:pt x="266" y="167"/>
                  </a:lnTo>
                  <a:lnTo>
                    <a:pt x="266" y="169"/>
                  </a:lnTo>
                  <a:lnTo>
                    <a:pt x="266" y="167"/>
                  </a:lnTo>
                  <a:lnTo>
                    <a:pt x="264" y="169"/>
                  </a:lnTo>
                  <a:lnTo>
                    <a:pt x="263" y="167"/>
                  </a:lnTo>
                  <a:lnTo>
                    <a:pt x="263" y="167"/>
                  </a:lnTo>
                  <a:lnTo>
                    <a:pt x="262" y="169"/>
                  </a:lnTo>
                  <a:lnTo>
                    <a:pt x="262" y="170"/>
                  </a:lnTo>
                  <a:lnTo>
                    <a:pt x="263" y="171"/>
                  </a:lnTo>
                  <a:lnTo>
                    <a:pt x="263" y="174"/>
                  </a:lnTo>
                  <a:lnTo>
                    <a:pt x="263" y="174"/>
                  </a:lnTo>
                  <a:lnTo>
                    <a:pt x="263" y="173"/>
                  </a:lnTo>
                  <a:lnTo>
                    <a:pt x="263" y="173"/>
                  </a:lnTo>
                  <a:lnTo>
                    <a:pt x="264" y="173"/>
                  </a:lnTo>
                  <a:lnTo>
                    <a:pt x="263" y="174"/>
                  </a:lnTo>
                  <a:lnTo>
                    <a:pt x="263" y="175"/>
                  </a:lnTo>
                  <a:lnTo>
                    <a:pt x="262" y="177"/>
                  </a:lnTo>
                  <a:lnTo>
                    <a:pt x="263" y="178"/>
                  </a:lnTo>
                  <a:lnTo>
                    <a:pt x="262" y="177"/>
                  </a:lnTo>
                  <a:lnTo>
                    <a:pt x="261" y="175"/>
                  </a:lnTo>
                  <a:lnTo>
                    <a:pt x="261" y="178"/>
                  </a:lnTo>
                  <a:lnTo>
                    <a:pt x="259" y="178"/>
                  </a:lnTo>
                  <a:lnTo>
                    <a:pt x="258" y="177"/>
                  </a:lnTo>
                  <a:lnTo>
                    <a:pt x="258" y="175"/>
                  </a:lnTo>
                  <a:lnTo>
                    <a:pt x="257" y="173"/>
                  </a:lnTo>
                  <a:lnTo>
                    <a:pt x="257" y="173"/>
                  </a:lnTo>
                  <a:lnTo>
                    <a:pt x="254" y="171"/>
                  </a:lnTo>
                  <a:lnTo>
                    <a:pt x="254" y="174"/>
                  </a:lnTo>
                  <a:lnTo>
                    <a:pt x="253" y="174"/>
                  </a:lnTo>
                  <a:lnTo>
                    <a:pt x="253" y="173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3" y="171"/>
                  </a:lnTo>
                  <a:lnTo>
                    <a:pt x="251" y="171"/>
                  </a:lnTo>
                  <a:lnTo>
                    <a:pt x="251" y="174"/>
                  </a:lnTo>
                  <a:lnTo>
                    <a:pt x="253" y="175"/>
                  </a:lnTo>
                  <a:lnTo>
                    <a:pt x="254" y="175"/>
                  </a:lnTo>
                  <a:lnTo>
                    <a:pt x="255" y="175"/>
                  </a:lnTo>
                  <a:lnTo>
                    <a:pt x="255" y="178"/>
                  </a:lnTo>
                  <a:lnTo>
                    <a:pt x="255" y="179"/>
                  </a:lnTo>
                  <a:lnTo>
                    <a:pt x="257" y="181"/>
                  </a:lnTo>
                  <a:lnTo>
                    <a:pt x="258" y="182"/>
                  </a:lnTo>
                  <a:lnTo>
                    <a:pt x="257" y="183"/>
                  </a:lnTo>
                  <a:lnTo>
                    <a:pt x="257" y="183"/>
                  </a:lnTo>
                  <a:lnTo>
                    <a:pt x="257" y="182"/>
                  </a:lnTo>
                  <a:lnTo>
                    <a:pt x="257" y="182"/>
                  </a:lnTo>
                  <a:lnTo>
                    <a:pt x="257" y="181"/>
                  </a:lnTo>
                  <a:lnTo>
                    <a:pt x="257" y="181"/>
                  </a:lnTo>
                  <a:lnTo>
                    <a:pt x="255" y="181"/>
                  </a:lnTo>
                  <a:lnTo>
                    <a:pt x="254" y="182"/>
                  </a:lnTo>
                  <a:lnTo>
                    <a:pt x="254" y="184"/>
                  </a:lnTo>
                  <a:lnTo>
                    <a:pt x="254" y="184"/>
                  </a:lnTo>
                  <a:lnTo>
                    <a:pt x="255" y="184"/>
                  </a:lnTo>
                  <a:lnTo>
                    <a:pt x="255" y="186"/>
                  </a:lnTo>
                  <a:lnTo>
                    <a:pt x="257" y="187"/>
                  </a:lnTo>
                  <a:lnTo>
                    <a:pt x="257" y="187"/>
                  </a:lnTo>
                  <a:lnTo>
                    <a:pt x="255" y="188"/>
                  </a:lnTo>
                  <a:lnTo>
                    <a:pt x="255" y="187"/>
                  </a:lnTo>
                  <a:lnTo>
                    <a:pt x="254" y="187"/>
                  </a:lnTo>
                  <a:lnTo>
                    <a:pt x="254" y="187"/>
                  </a:lnTo>
                  <a:lnTo>
                    <a:pt x="253" y="188"/>
                  </a:lnTo>
                  <a:lnTo>
                    <a:pt x="254" y="188"/>
                  </a:lnTo>
                  <a:lnTo>
                    <a:pt x="254" y="190"/>
                  </a:lnTo>
                  <a:lnTo>
                    <a:pt x="254" y="191"/>
                  </a:lnTo>
                  <a:lnTo>
                    <a:pt x="254" y="191"/>
                  </a:lnTo>
                  <a:lnTo>
                    <a:pt x="255" y="190"/>
                  </a:lnTo>
                  <a:lnTo>
                    <a:pt x="255" y="191"/>
                  </a:lnTo>
                  <a:lnTo>
                    <a:pt x="255" y="192"/>
                  </a:lnTo>
                  <a:lnTo>
                    <a:pt x="254" y="194"/>
                  </a:lnTo>
                  <a:lnTo>
                    <a:pt x="254" y="194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4"/>
                  </a:lnTo>
                  <a:lnTo>
                    <a:pt x="251" y="192"/>
                  </a:lnTo>
                  <a:lnTo>
                    <a:pt x="250" y="191"/>
                  </a:lnTo>
                  <a:lnTo>
                    <a:pt x="249" y="192"/>
                  </a:lnTo>
                  <a:lnTo>
                    <a:pt x="250" y="192"/>
                  </a:lnTo>
                  <a:lnTo>
                    <a:pt x="250" y="194"/>
                  </a:lnTo>
                  <a:lnTo>
                    <a:pt x="250" y="195"/>
                  </a:lnTo>
                  <a:lnTo>
                    <a:pt x="251" y="196"/>
                  </a:lnTo>
                  <a:lnTo>
                    <a:pt x="253" y="198"/>
                  </a:lnTo>
                  <a:lnTo>
                    <a:pt x="250" y="198"/>
                  </a:lnTo>
                  <a:lnTo>
                    <a:pt x="250" y="196"/>
                  </a:lnTo>
                  <a:lnTo>
                    <a:pt x="249" y="196"/>
                  </a:lnTo>
                  <a:lnTo>
                    <a:pt x="249" y="198"/>
                  </a:lnTo>
                  <a:lnTo>
                    <a:pt x="249" y="199"/>
                  </a:lnTo>
                  <a:lnTo>
                    <a:pt x="247" y="200"/>
                  </a:lnTo>
                  <a:lnTo>
                    <a:pt x="247" y="200"/>
                  </a:lnTo>
                  <a:lnTo>
                    <a:pt x="246" y="200"/>
                  </a:lnTo>
                  <a:lnTo>
                    <a:pt x="247" y="201"/>
                  </a:lnTo>
                  <a:lnTo>
                    <a:pt x="246" y="201"/>
                  </a:lnTo>
                  <a:lnTo>
                    <a:pt x="244" y="201"/>
                  </a:lnTo>
                  <a:lnTo>
                    <a:pt x="244" y="203"/>
                  </a:lnTo>
                  <a:lnTo>
                    <a:pt x="244" y="204"/>
                  </a:lnTo>
                  <a:lnTo>
                    <a:pt x="242" y="205"/>
                  </a:lnTo>
                  <a:lnTo>
                    <a:pt x="242" y="207"/>
                  </a:lnTo>
                  <a:lnTo>
                    <a:pt x="241" y="205"/>
                  </a:lnTo>
                  <a:lnTo>
                    <a:pt x="240" y="207"/>
                  </a:lnTo>
                  <a:lnTo>
                    <a:pt x="240" y="207"/>
                  </a:lnTo>
                  <a:lnTo>
                    <a:pt x="240" y="208"/>
                  </a:lnTo>
                  <a:lnTo>
                    <a:pt x="240" y="208"/>
                  </a:lnTo>
                  <a:lnTo>
                    <a:pt x="240" y="209"/>
                  </a:lnTo>
                  <a:lnTo>
                    <a:pt x="241" y="208"/>
                  </a:lnTo>
                  <a:lnTo>
                    <a:pt x="242" y="208"/>
                  </a:lnTo>
                  <a:lnTo>
                    <a:pt x="242" y="207"/>
                  </a:lnTo>
                  <a:lnTo>
                    <a:pt x="242" y="207"/>
                  </a:lnTo>
                  <a:lnTo>
                    <a:pt x="244" y="207"/>
                  </a:lnTo>
                  <a:lnTo>
                    <a:pt x="242" y="207"/>
                  </a:lnTo>
                  <a:lnTo>
                    <a:pt x="242" y="208"/>
                  </a:lnTo>
                  <a:lnTo>
                    <a:pt x="241" y="209"/>
                  </a:lnTo>
                  <a:lnTo>
                    <a:pt x="241" y="211"/>
                  </a:lnTo>
                  <a:lnTo>
                    <a:pt x="241" y="211"/>
                  </a:lnTo>
                  <a:lnTo>
                    <a:pt x="240" y="212"/>
                  </a:lnTo>
                  <a:lnTo>
                    <a:pt x="240" y="213"/>
                  </a:lnTo>
                  <a:lnTo>
                    <a:pt x="240" y="213"/>
                  </a:lnTo>
                  <a:lnTo>
                    <a:pt x="238" y="213"/>
                  </a:lnTo>
                  <a:lnTo>
                    <a:pt x="238" y="213"/>
                  </a:lnTo>
                  <a:lnTo>
                    <a:pt x="238" y="215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6" y="215"/>
                  </a:lnTo>
                  <a:lnTo>
                    <a:pt x="234" y="215"/>
                  </a:lnTo>
                  <a:lnTo>
                    <a:pt x="233" y="216"/>
                  </a:lnTo>
                  <a:lnTo>
                    <a:pt x="234" y="213"/>
                  </a:lnTo>
                  <a:lnTo>
                    <a:pt x="234" y="213"/>
                  </a:lnTo>
                  <a:lnTo>
                    <a:pt x="233" y="213"/>
                  </a:lnTo>
                  <a:lnTo>
                    <a:pt x="232" y="215"/>
                  </a:lnTo>
                  <a:lnTo>
                    <a:pt x="233" y="217"/>
                  </a:lnTo>
                  <a:lnTo>
                    <a:pt x="233" y="220"/>
                  </a:lnTo>
                  <a:lnTo>
                    <a:pt x="233" y="220"/>
                  </a:lnTo>
                  <a:lnTo>
                    <a:pt x="232" y="220"/>
                  </a:lnTo>
                  <a:lnTo>
                    <a:pt x="232" y="220"/>
                  </a:lnTo>
                  <a:lnTo>
                    <a:pt x="230" y="221"/>
                  </a:lnTo>
                  <a:lnTo>
                    <a:pt x="232" y="219"/>
                  </a:lnTo>
                  <a:lnTo>
                    <a:pt x="230" y="217"/>
                  </a:lnTo>
                  <a:lnTo>
                    <a:pt x="229" y="219"/>
                  </a:lnTo>
                  <a:lnTo>
                    <a:pt x="226" y="219"/>
                  </a:lnTo>
                  <a:lnTo>
                    <a:pt x="226" y="220"/>
                  </a:lnTo>
                  <a:lnTo>
                    <a:pt x="226" y="221"/>
                  </a:lnTo>
                  <a:lnTo>
                    <a:pt x="226" y="222"/>
                  </a:lnTo>
                  <a:lnTo>
                    <a:pt x="226" y="222"/>
                  </a:lnTo>
                  <a:lnTo>
                    <a:pt x="228" y="222"/>
                  </a:lnTo>
                  <a:lnTo>
                    <a:pt x="226" y="224"/>
                  </a:lnTo>
                  <a:lnTo>
                    <a:pt x="226" y="224"/>
                  </a:lnTo>
                  <a:lnTo>
                    <a:pt x="225" y="222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4"/>
                  </a:lnTo>
                  <a:lnTo>
                    <a:pt x="225" y="225"/>
                  </a:lnTo>
                  <a:lnTo>
                    <a:pt x="225" y="225"/>
                  </a:lnTo>
                  <a:lnTo>
                    <a:pt x="224" y="225"/>
                  </a:lnTo>
                  <a:lnTo>
                    <a:pt x="221" y="226"/>
                  </a:lnTo>
                  <a:lnTo>
                    <a:pt x="219" y="225"/>
                  </a:lnTo>
                  <a:lnTo>
                    <a:pt x="219" y="222"/>
                  </a:lnTo>
                  <a:lnTo>
                    <a:pt x="217" y="222"/>
                  </a:lnTo>
                  <a:lnTo>
                    <a:pt x="217" y="222"/>
                  </a:lnTo>
                  <a:lnTo>
                    <a:pt x="217" y="221"/>
                  </a:lnTo>
                  <a:lnTo>
                    <a:pt x="216" y="221"/>
                  </a:lnTo>
                  <a:lnTo>
                    <a:pt x="216" y="221"/>
                  </a:lnTo>
                  <a:lnTo>
                    <a:pt x="215" y="220"/>
                  </a:lnTo>
                  <a:lnTo>
                    <a:pt x="213" y="221"/>
                  </a:lnTo>
                  <a:lnTo>
                    <a:pt x="213" y="222"/>
                  </a:lnTo>
                  <a:lnTo>
                    <a:pt x="215" y="224"/>
                  </a:lnTo>
                  <a:lnTo>
                    <a:pt x="215" y="225"/>
                  </a:lnTo>
                  <a:lnTo>
                    <a:pt x="215" y="226"/>
                  </a:lnTo>
                  <a:lnTo>
                    <a:pt x="215" y="228"/>
                  </a:lnTo>
                  <a:lnTo>
                    <a:pt x="215" y="229"/>
                  </a:lnTo>
                  <a:lnTo>
                    <a:pt x="216" y="230"/>
                  </a:lnTo>
                  <a:lnTo>
                    <a:pt x="215" y="232"/>
                  </a:lnTo>
                  <a:lnTo>
                    <a:pt x="213" y="232"/>
                  </a:lnTo>
                  <a:lnTo>
                    <a:pt x="212" y="230"/>
                  </a:lnTo>
                  <a:lnTo>
                    <a:pt x="211" y="230"/>
                  </a:lnTo>
                  <a:lnTo>
                    <a:pt x="209" y="230"/>
                  </a:lnTo>
                  <a:lnTo>
                    <a:pt x="208" y="230"/>
                  </a:lnTo>
                  <a:lnTo>
                    <a:pt x="208" y="233"/>
                  </a:lnTo>
                  <a:lnTo>
                    <a:pt x="208" y="233"/>
                  </a:lnTo>
                  <a:lnTo>
                    <a:pt x="208" y="234"/>
                  </a:lnTo>
                  <a:lnTo>
                    <a:pt x="209" y="234"/>
                  </a:lnTo>
                  <a:lnTo>
                    <a:pt x="209" y="236"/>
                  </a:lnTo>
                  <a:lnTo>
                    <a:pt x="208" y="237"/>
                  </a:lnTo>
                  <a:lnTo>
                    <a:pt x="208" y="237"/>
                  </a:lnTo>
                  <a:lnTo>
                    <a:pt x="207" y="238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6" y="236"/>
                  </a:lnTo>
                  <a:lnTo>
                    <a:pt x="204" y="236"/>
                  </a:lnTo>
                  <a:lnTo>
                    <a:pt x="204" y="234"/>
                  </a:lnTo>
                  <a:lnTo>
                    <a:pt x="204" y="233"/>
                  </a:lnTo>
                  <a:lnTo>
                    <a:pt x="206" y="233"/>
                  </a:lnTo>
                  <a:lnTo>
                    <a:pt x="207" y="233"/>
                  </a:lnTo>
                  <a:lnTo>
                    <a:pt x="207" y="232"/>
                  </a:lnTo>
                  <a:lnTo>
                    <a:pt x="207" y="232"/>
                  </a:lnTo>
                  <a:lnTo>
                    <a:pt x="206" y="230"/>
                  </a:lnTo>
                  <a:lnTo>
                    <a:pt x="204" y="230"/>
                  </a:lnTo>
                  <a:lnTo>
                    <a:pt x="203" y="230"/>
                  </a:lnTo>
                  <a:lnTo>
                    <a:pt x="202" y="232"/>
                  </a:lnTo>
                  <a:lnTo>
                    <a:pt x="202" y="233"/>
                  </a:lnTo>
                  <a:lnTo>
                    <a:pt x="202" y="234"/>
                  </a:lnTo>
                  <a:lnTo>
                    <a:pt x="202" y="234"/>
                  </a:lnTo>
                  <a:lnTo>
                    <a:pt x="203" y="234"/>
                  </a:lnTo>
                  <a:lnTo>
                    <a:pt x="203" y="234"/>
                  </a:lnTo>
                  <a:lnTo>
                    <a:pt x="203" y="236"/>
                  </a:lnTo>
                  <a:lnTo>
                    <a:pt x="202" y="236"/>
                  </a:lnTo>
                  <a:lnTo>
                    <a:pt x="200" y="236"/>
                  </a:lnTo>
                  <a:lnTo>
                    <a:pt x="200" y="237"/>
                  </a:lnTo>
                  <a:lnTo>
                    <a:pt x="199" y="237"/>
                  </a:lnTo>
                  <a:lnTo>
                    <a:pt x="199" y="238"/>
                  </a:lnTo>
                  <a:lnTo>
                    <a:pt x="200" y="238"/>
                  </a:lnTo>
                  <a:lnTo>
                    <a:pt x="202" y="238"/>
                  </a:lnTo>
                  <a:lnTo>
                    <a:pt x="203" y="239"/>
                  </a:lnTo>
                  <a:lnTo>
                    <a:pt x="202" y="242"/>
                  </a:lnTo>
                  <a:lnTo>
                    <a:pt x="200" y="241"/>
                  </a:lnTo>
                  <a:lnTo>
                    <a:pt x="199" y="241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199" y="243"/>
                  </a:lnTo>
                  <a:lnTo>
                    <a:pt x="198" y="245"/>
                  </a:lnTo>
                  <a:lnTo>
                    <a:pt x="195" y="243"/>
                  </a:lnTo>
                  <a:lnTo>
                    <a:pt x="195" y="242"/>
                  </a:lnTo>
                  <a:lnTo>
                    <a:pt x="196" y="241"/>
                  </a:lnTo>
                  <a:lnTo>
                    <a:pt x="196" y="241"/>
                  </a:lnTo>
                  <a:lnTo>
                    <a:pt x="198" y="241"/>
                  </a:lnTo>
                  <a:lnTo>
                    <a:pt x="198" y="239"/>
                  </a:lnTo>
                  <a:lnTo>
                    <a:pt x="198" y="238"/>
                  </a:lnTo>
                  <a:lnTo>
                    <a:pt x="196" y="239"/>
                  </a:lnTo>
                  <a:lnTo>
                    <a:pt x="195" y="241"/>
                  </a:lnTo>
                  <a:lnTo>
                    <a:pt x="195" y="241"/>
                  </a:lnTo>
                  <a:lnTo>
                    <a:pt x="192" y="242"/>
                  </a:lnTo>
                  <a:lnTo>
                    <a:pt x="194" y="241"/>
                  </a:lnTo>
                  <a:lnTo>
                    <a:pt x="194" y="239"/>
                  </a:lnTo>
                  <a:lnTo>
                    <a:pt x="192" y="239"/>
                  </a:lnTo>
                  <a:lnTo>
                    <a:pt x="191" y="239"/>
                  </a:lnTo>
                  <a:lnTo>
                    <a:pt x="190" y="239"/>
                  </a:lnTo>
                  <a:lnTo>
                    <a:pt x="189" y="241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90" y="243"/>
                  </a:lnTo>
                  <a:lnTo>
                    <a:pt x="186" y="245"/>
                  </a:lnTo>
                  <a:lnTo>
                    <a:pt x="185" y="246"/>
                  </a:lnTo>
                  <a:lnTo>
                    <a:pt x="183" y="247"/>
                  </a:lnTo>
                  <a:lnTo>
                    <a:pt x="182" y="247"/>
                  </a:lnTo>
                  <a:lnTo>
                    <a:pt x="182" y="247"/>
                  </a:lnTo>
                  <a:lnTo>
                    <a:pt x="181" y="247"/>
                  </a:lnTo>
                  <a:lnTo>
                    <a:pt x="179" y="247"/>
                  </a:lnTo>
                  <a:lnTo>
                    <a:pt x="179" y="247"/>
                  </a:lnTo>
                  <a:lnTo>
                    <a:pt x="181" y="246"/>
                  </a:lnTo>
                  <a:lnTo>
                    <a:pt x="182" y="246"/>
                  </a:lnTo>
                  <a:lnTo>
                    <a:pt x="185" y="245"/>
                  </a:lnTo>
                  <a:lnTo>
                    <a:pt x="186" y="243"/>
                  </a:lnTo>
                  <a:lnTo>
                    <a:pt x="187" y="242"/>
                  </a:lnTo>
                  <a:lnTo>
                    <a:pt x="187" y="241"/>
                  </a:lnTo>
                  <a:lnTo>
                    <a:pt x="187" y="241"/>
                  </a:lnTo>
                  <a:lnTo>
                    <a:pt x="189" y="239"/>
                  </a:lnTo>
                  <a:lnTo>
                    <a:pt x="189" y="239"/>
                  </a:lnTo>
                  <a:lnTo>
                    <a:pt x="190" y="239"/>
                  </a:lnTo>
                  <a:lnTo>
                    <a:pt x="190" y="238"/>
                  </a:lnTo>
                  <a:lnTo>
                    <a:pt x="189" y="238"/>
                  </a:lnTo>
                  <a:lnTo>
                    <a:pt x="187" y="237"/>
                  </a:lnTo>
                  <a:lnTo>
                    <a:pt x="186" y="236"/>
                  </a:lnTo>
                  <a:lnTo>
                    <a:pt x="185" y="234"/>
                  </a:lnTo>
                  <a:lnTo>
                    <a:pt x="183" y="236"/>
                  </a:lnTo>
                  <a:lnTo>
                    <a:pt x="183" y="237"/>
                  </a:lnTo>
                  <a:lnTo>
                    <a:pt x="183" y="238"/>
                  </a:lnTo>
                  <a:lnTo>
                    <a:pt x="185" y="238"/>
                  </a:lnTo>
                  <a:lnTo>
                    <a:pt x="186" y="239"/>
                  </a:lnTo>
                  <a:lnTo>
                    <a:pt x="182" y="241"/>
                  </a:lnTo>
                  <a:lnTo>
                    <a:pt x="179" y="242"/>
                  </a:lnTo>
                  <a:lnTo>
                    <a:pt x="178" y="245"/>
                  </a:lnTo>
                  <a:lnTo>
                    <a:pt x="177" y="243"/>
                  </a:lnTo>
                  <a:lnTo>
                    <a:pt x="177" y="243"/>
                  </a:lnTo>
                  <a:lnTo>
                    <a:pt x="178" y="242"/>
                  </a:lnTo>
                  <a:lnTo>
                    <a:pt x="172" y="245"/>
                  </a:lnTo>
                  <a:lnTo>
                    <a:pt x="166" y="246"/>
                  </a:lnTo>
                  <a:lnTo>
                    <a:pt x="166" y="246"/>
                  </a:lnTo>
                  <a:lnTo>
                    <a:pt x="166" y="247"/>
                  </a:lnTo>
                  <a:lnTo>
                    <a:pt x="165" y="247"/>
                  </a:lnTo>
                  <a:lnTo>
                    <a:pt x="165" y="249"/>
                  </a:lnTo>
                  <a:lnTo>
                    <a:pt x="164" y="249"/>
                  </a:lnTo>
                  <a:lnTo>
                    <a:pt x="164" y="247"/>
                  </a:lnTo>
                  <a:lnTo>
                    <a:pt x="162" y="246"/>
                  </a:lnTo>
                  <a:lnTo>
                    <a:pt x="162" y="247"/>
                  </a:lnTo>
                  <a:lnTo>
                    <a:pt x="161" y="246"/>
                  </a:lnTo>
                  <a:lnTo>
                    <a:pt x="161" y="246"/>
                  </a:lnTo>
                  <a:lnTo>
                    <a:pt x="161" y="245"/>
                  </a:lnTo>
                  <a:lnTo>
                    <a:pt x="160" y="245"/>
                  </a:lnTo>
                  <a:lnTo>
                    <a:pt x="156" y="249"/>
                  </a:lnTo>
                  <a:lnTo>
                    <a:pt x="152" y="250"/>
                  </a:lnTo>
                  <a:lnTo>
                    <a:pt x="149" y="250"/>
                  </a:lnTo>
                  <a:lnTo>
                    <a:pt x="145" y="251"/>
                  </a:lnTo>
                  <a:lnTo>
                    <a:pt x="143" y="253"/>
                  </a:lnTo>
                  <a:lnTo>
                    <a:pt x="140" y="254"/>
                  </a:lnTo>
                  <a:lnTo>
                    <a:pt x="139" y="253"/>
                  </a:lnTo>
                  <a:lnTo>
                    <a:pt x="137" y="251"/>
                  </a:lnTo>
                  <a:lnTo>
                    <a:pt x="137" y="250"/>
                  </a:lnTo>
                  <a:lnTo>
                    <a:pt x="136" y="250"/>
                  </a:lnTo>
                  <a:lnTo>
                    <a:pt x="136" y="250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6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5" y="251"/>
                  </a:lnTo>
                  <a:lnTo>
                    <a:pt x="132" y="251"/>
                  </a:lnTo>
                  <a:lnTo>
                    <a:pt x="131" y="251"/>
                  </a:lnTo>
                  <a:lnTo>
                    <a:pt x="130" y="253"/>
                  </a:lnTo>
                  <a:lnTo>
                    <a:pt x="128" y="254"/>
                  </a:lnTo>
                  <a:lnTo>
                    <a:pt x="130" y="251"/>
                  </a:lnTo>
                  <a:lnTo>
                    <a:pt x="128" y="251"/>
                  </a:lnTo>
                  <a:lnTo>
                    <a:pt x="128" y="253"/>
                  </a:lnTo>
                  <a:lnTo>
                    <a:pt x="127" y="251"/>
                  </a:lnTo>
                  <a:lnTo>
                    <a:pt x="127" y="251"/>
                  </a:lnTo>
                  <a:lnTo>
                    <a:pt x="127" y="250"/>
                  </a:lnTo>
                  <a:lnTo>
                    <a:pt x="126" y="250"/>
                  </a:lnTo>
                  <a:lnTo>
                    <a:pt x="124" y="250"/>
                  </a:lnTo>
                  <a:lnTo>
                    <a:pt x="123" y="251"/>
                  </a:lnTo>
                  <a:lnTo>
                    <a:pt x="122" y="251"/>
                  </a:lnTo>
                  <a:lnTo>
                    <a:pt x="123" y="253"/>
                  </a:lnTo>
                  <a:lnTo>
                    <a:pt x="120" y="254"/>
                  </a:lnTo>
                  <a:lnTo>
                    <a:pt x="117" y="254"/>
                  </a:lnTo>
                  <a:lnTo>
                    <a:pt x="114" y="255"/>
                  </a:lnTo>
                  <a:lnTo>
                    <a:pt x="114" y="254"/>
                  </a:lnTo>
                  <a:lnTo>
                    <a:pt x="111" y="255"/>
                  </a:lnTo>
                  <a:lnTo>
                    <a:pt x="111" y="254"/>
                  </a:lnTo>
                  <a:lnTo>
                    <a:pt x="110" y="253"/>
                  </a:lnTo>
                  <a:lnTo>
                    <a:pt x="109" y="254"/>
                  </a:lnTo>
                  <a:lnTo>
                    <a:pt x="114" y="249"/>
                  </a:lnTo>
                  <a:lnTo>
                    <a:pt x="114" y="250"/>
                  </a:lnTo>
                  <a:lnTo>
                    <a:pt x="114" y="251"/>
                  </a:lnTo>
                  <a:lnTo>
                    <a:pt x="113" y="251"/>
                  </a:lnTo>
                  <a:lnTo>
                    <a:pt x="114" y="253"/>
                  </a:lnTo>
                  <a:lnTo>
                    <a:pt x="114" y="254"/>
                  </a:lnTo>
                  <a:lnTo>
                    <a:pt x="117" y="253"/>
                  </a:lnTo>
                  <a:lnTo>
                    <a:pt x="118" y="253"/>
                  </a:lnTo>
                  <a:lnTo>
                    <a:pt x="118" y="251"/>
                  </a:lnTo>
                  <a:lnTo>
                    <a:pt x="117" y="251"/>
                  </a:lnTo>
                  <a:lnTo>
                    <a:pt x="115" y="253"/>
                  </a:lnTo>
                  <a:lnTo>
                    <a:pt x="115" y="251"/>
                  </a:lnTo>
                  <a:lnTo>
                    <a:pt x="117" y="250"/>
                  </a:lnTo>
                  <a:lnTo>
                    <a:pt x="117" y="250"/>
                  </a:lnTo>
                  <a:lnTo>
                    <a:pt x="118" y="249"/>
                  </a:lnTo>
                  <a:lnTo>
                    <a:pt x="117" y="249"/>
                  </a:lnTo>
                  <a:lnTo>
                    <a:pt x="118" y="247"/>
                  </a:lnTo>
                  <a:lnTo>
                    <a:pt x="120" y="246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9"/>
                  </a:lnTo>
                  <a:lnTo>
                    <a:pt x="122" y="247"/>
                  </a:lnTo>
                  <a:lnTo>
                    <a:pt x="123" y="246"/>
                  </a:lnTo>
                  <a:lnTo>
                    <a:pt x="126" y="246"/>
                  </a:lnTo>
                  <a:lnTo>
                    <a:pt x="127" y="246"/>
                  </a:lnTo>
                  <a:lnTo>
                    <a:pt x="128" y="245"/>
                  </a:lnTo>
                  <a:lnTo>
                    <a:pt x="131" y="243"/>
                  </a:lnTo>
                  <a:lnTo>
                    <a:pt x="134" y="243"/>
                  </a:lnTo>
                  <a:lnTo>
                    <a:pt x="131" y="246"/>
                  </a:lnTo>
                  <a:lnTo>
                    <a:pt x="130" y="249"/>
                  </a:lnTo>
                  <a:lnTo>
                    <a:pt x="131" y="249"/>
                  </a:lnTo>
                  <a:lnTo>
                    <a:pt x="132" y="249"/>
                  </a:lnTo>
                  <a:lnTo>
                    <a:pt x="134" y="249"/>
                  </a:lnTo>
                  <a:lnTo>
                    <a:pt x="134" y="247"/>
                  </a:lnTo>
                  <a:lnTo>
                    <a:pt x="135" y="245"/>
                  </a:lnTo>
                  <a:lnTo>
                    <a:pt x="136" y="243"/>
                  </a:lnTo>
                  <a:lnTo>
                    <a:pt x="137" y="245"/>
                  </a:lnTo>
                  <a:lnTo>
                    <a:pt x="139" y="243"/>
                  </a:lnTo>
                  <a:lnTo>
                    <a:pt x="139" y="242"/>
                  </a:lnTo>
                  <a:lnTo>
                    <a:pt x="140" y="241"/>
                  </a:lnTo>
                  <a:lnTo>
                    <a:pt x="141" y="241"/>
                  </a:lnTo>
                  <a:lnTo>
                    <a:pt x="149" y="239"/>
                  </a:lnTo>
                  <a:lnTo>
                    <a:pt x="156" y="238"/>
                  </a:lnTo>
                  <a:lnTo>
                    <a:pt x="156" y="239"/>
                  </a:lnTo>
                  <a:lnTo>
                    <a:pt x="157" y="238"/>
                  </a:lnTo>
                  <a:lnTo>
                    <a:pt x="158" y="237"/>
                  </a:lnTo>
                  <a:lnTo>
                    <a:pt x="161" y="236"/>
                  </a:lnTo>
                  <a:lnTo>
                    <a:pt x="162" y="236"/>
                  </a:lnTo>
                  <a:lnTo>
                    <a:pt x="165" y="234"/>
                  </a:lnTo>
                  <a:lnTo>
                    <a:pt x="168" y="234"/>
                  </a:lnTo>
                  <a:lnTo>
                    <a:pt x="170" y="233"/>
                  </a:lnTo>
                  <a:lnTo>
                    <a:pt x="173" y="232"/>
                  </a:lnTo>
                  <a:lnTo>
                    <a:pt x="175" y="230"/>
                  </a:lnTo>
                  <a:lnTo>
                    <a:pt x="177" y="230"/>
                  </a:lnTo>
                  <a:lnTo>
                    <a:pt x="198" y="219"/>
                  </a:lnTo>
                  <a:lnTo>
                    <a:pt x="198" y="221"/>
                  </a:lnTo>
                  <a:lnTo>
                    <a:pt x="199" y="221"/>
                  </a:lnTo>
                  <a:lnTo>
                    <a:pt x="199" y="221"/>
                  </a:lnTo>
                  <a:lnTo>
                    <a:pt x="200" y="221"/>
                  </a:lnTo>
                  <a:lnTo>
                    <a:pt x="200" y="221"/>
                  </a:lnTo>
                  <a:lnTo>
                    <a:pt x="200" y="220"/>
                  </a:lnTo>
                  <a:lnTo>
                    <a:pt x="200" y="220"/>
                  </a:lnTo>
                  <a:lnTo>
                    <a:pt x="200" y="219"/>
                  </a:lnTo>
                  <a:lnTo>
                    <a:pt x="202" y="217"/>
                  </a:lnTo>
                  <a:lnTo>
                    <a:pt x="202" y="216"/>
                  </a:lnTo>
                  <a:lnTo>
                    <a:pt x="204" y="215"/>
                  </a:lnTo>
                  <a:lnTo>
                    <a:pt x="207" y="213"/>
                  </a:lnTo>
                  <a:lnTo>
                    <a:pt x="208" y="211"/>
                  </a:lnTo>
                  <a:lnTo>
                    <a:pt x="211" y="208"/>
                  </a:lnTo>
                  <a:lnTo>
                    <a:pt x="211" y="209"/>
                  </a:lnTo>
                  <a:lnTo>
                    <a:pt x="212" y="207"/>
                  </a:lnTo>
                  <a:lnTo>
                    <a:pt x="213" y="205"/>
                  </a:lnTo>
                  <a:lnTo>
                    <a:pt x="216" y="204"/>
                  </a:lnTo>
                  <a:lnTo>
                    <a:pt x="219" y="203"/>
                  </a:lnTo>
                  <a:lnTo>
                    <a:pt x="220" y="201"/>
                  </a:lnTo>
                  <a:lnTo>
                    <a:pt x="221" y="201"/>
                  </a:lnTo>
                  <a:lnTo>
                    <a:pt x="223" y="201"/>
                  </a:lnTo>
                  <a:lnTo>
                    <a:pt x="224" y="201"/>
                  </a:lnTo>
                  <a:lnTo>
                    <a:pt x="224" y="199"/>
                  </a:lnTo>
                  <a:lnTo>
                    <a:pt x="224" y="196"/>
                  </a:lnTo>
                  <a:lnTo>
                    <a:pt x="225" y="194"/>
                  </a:lnTo>
                  <a:lnTo>
                    <a:pt x="228" y="192"/>
                  </a:lnTo>
                  <a:lnTo>
                    <a:pt x="230" y="190"/>
                  </a:lnTo>
                  <a:lnTo>
                    <a:pt x="232" y="188"/>
                  </a:lnTo>
                  <a:lnTo>
                    <a:pt x="238" y="175"/>
                  </a:lnTo>
                  <a:lnTo>
                    <a:pt x="244" y="164"/>
                  </a:lnTo>
                  <a:lnTo>
                    <a:pt x="246" y="164"/>
                  </a:lnTo>
                  <a:lnTo>
                    <a:pt x="247" y="153"/>
                  </a:lnTo>
                  <a:lnTo>
                    <a:pt x="250" y="144"/>
                  </a:lnTo>
                  <a:lnTo>
                    <a:pt x="251" y="136"/>
                  </a:lnTo>
                  <a:lnTo>
                    <a:pt x="254" y="137"/>
                  </a:lnTo>
                  <a:lnTo>
                    <a:pt x="255" y="135"/>
                  </a:lnTo>
                  <a:lnTo>
                    <a:pt x="254" y="133"/>
                  </a:lnTo>
                  <a:lnTo>
                    <a:pt x="254" y="132"/>
                  </a:lnTo>
                  <a:lnTo>
                    <a:pt x="253" y="132"/>
                  </a:lnTo>
                  <a:lnTo>
                    <a:pt x="253" y="129"/>
                  </a:lnTo>
                  <a:lnTo>
                    <a:pt x="253" y="128"/>
                  </a:lnTo>
                  <a:lnTo>
                    <a:pt x="253" y="127"/>
                  </a:lnTo>
                  <a:lnTo>
                    <a:pt x="253" y="126"/>
                  </a:lnTo>
                  <a:lnTo>
                    <a:pt x="254" y="124"/>
                  </a:lnTo>
                  <a:lnTo>
                    <a:pt x="254" y="123"/>
                  </a:lnTo>
                  <a:lnTo>
                    <a:pt x="254" y="122"/>
                  </a:lnTo>
                  <a:lnTo>
                    <a:pt x="253" y="120"/>
                  </a:lnTo>
                  <a:lnTo>
                    <a:pt x="253" y="119"/>
                  </a:lnTo>
                  <a:lnTo>
                    <a:pt x="253" y="115"/>
                  </a:lnTo>
                  <a:lnTo>
                    <a:pt x="253" y="112"/>
                  </a:lnTo>
                  <a:lnTo>
                    <a:pt x="253" y="109"/>
                  </a:lnTo>
                  <a:lnTo>
                    <a:pt x="254" y="110"/>
                  </a:lnTo>
                  <a:lnTo>
                    <a:pt x="254" y="109"/>
                  </a:lnTo>
                  <a:lnTo>
                    <a:pt x="254" y="109"/>
                  </a:lnTo>
                  <a:lnTo>
                    <a:pt x="254" y="107"/>
                  </a:lnTo>
                  <a:lnTo>
                    <a:pt x="254" y="106"/>
                  </a:lnTo>
                  <a:lnTo>
                    <a:pt x="254" y="105"/>
                  </a:lnTo>
                  <a:lnTo>
                    <a:pt x="254" y="103"/>
                  </a:lnTo>
                  <a:lnTo>
                    <a:pt x="253" y="103"/>
                  </a:lnTo>
                  <a:lnTo>
                    <a:pt x="251" y="103"/>
                  </a:lnTo>
                  <a:lnTo>
                    <a:pt x="251" y="101"/>
                  </a:lnTo>
                  <a:lnTo>
                    <a:pt x="251" y="98"/>
                  </a:lnTo>
                  <a:lnTo>
                    <a:pt x="250" y="94"/>
                  </a:lnTo>
                  <a:lnTo>
                    <a:pt x="249" y="92"/>
                  </a:lnTo>
                  <a:lnTo>
                    <a:pt x="249" y="88"/>
                  </a:lnTo>
                  <a:lnTo>
                    <a:pt x="249" y="89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6" y="85"/>
                  </a:lnTo>
                  <a:lnTo>
                    <a:pt x="246" y="81"/>
                  </a:lnTo>
                  <a:lnTo>
                    <a:pt x="245" y="78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4" y="76"/>
                  </a:lnTo>
                  <a:lnTo>
                    <a:pt x="245" y="76"/>
                  </a:lnTo>
                  <a:lnTo>
                    <a:pt x="245" y="75"/>
                  </a:lnTo>
                  <a:lnTo>
                    <a:pt x="244" y="75"/>
                  </a:lnTo>
                  <a:lnTo>
                    <a:pt x="244" y="75"/>
                  </a:lnTo>
                  <a:lnTo>
                    <a:pt x="242" y="75"/>
                  </a:lnTo>
                  <a:lnTo>
                    <a:pt x="240" y="71"/>
                  </a:lnTo>
                  <a:lnTo>
                    <a:pt x="237" y="67"/>
                  </a:lnTo>
                  <a:lnTo>
                    <a:pt x="236" y="61"/>
                  </a:lnTo>
                  <a:lnTo>
                    <a:pt x="233" y="57"/>
                  </a:lnTo>
                  <a:lnTo>
                    <a:pt x="220" y="47"/>
                  </a:lnTo>
                  <a:lnTo>
                    <a:pt x="206" y="38"/>
                  </a:lnTo>
                  <a:lnTo>
                    <a:pt x="207" y="37"/>
                  </a:lnTo>
                  <a:lnTo>
                    <a:pt x="204" y="37"/>
                  </a:lnTo>
                  <a:lnTo>
                    <a:pt x="203" y="35"/>
                  </a:lnTo>
                  <a:lnTo>
                    <a:pt x="202" y="34"/>
                  </a:lnTo>
                  <a:lnTo>
                    <a:pt x="200" y="33"/>
                  </a:lnTo>
                  <a:lnTo>
                    <a:pt x="198" y="33"/>
                  </a:lnTo>
                  <a:lnTo>
                    <a:pt x="196" y="33"/>
                  </a:lnTo>
                  <a:lnTo>
                    <a:pt x="195" y="33"/>
                  </a:lnTo>
                  <a:lnTo>
                    <a:pt x="195" y="31"/>
                  </a:lnTo>
                  <a:lnTo>
                    <a:pt x="194" y="31"/>
                  </a:lnTo>
                  <a:lnTo>
                    <a:pt x="194" y="30"/>
                  </a:lnTo>
                  <a:lnTo>
                    <a:pt x="192" y="30"/>
                  </a:lnTo>
                  <a:lnTo>
                    <a:pt x="190" y="29"/>
                  </a:lnTo>
                  <a:lnTo>
                    <a:pt x="186" y="27"/>
                  </a:lnTo>
                  <a:lnTo>
                    <a:pt x="183" y="27"/>
                  </a:lnTo>
                  <a:lnTo>
                    <a:pt x="181" y="25"/>
                  </a:lnTo>
                  <a:lnTo>
                    <a:pt x="178" y="25"/>
                  </a:lnTo>
                  <a:lnTo>
                    <a:pt x="174" y="23"/>
                  </a:lnTo>
                  <a:lnTo>
                    <a:pt x="172" y="23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2" y="22"/>
                  </a:lnTo>
                  <a:lnTo>
                    <a:pt x="170" y="22"/>
                  </a:lnTo>
                  <a:lnTo>
                    <a:pt x="169" y="22"/>
                  </a:lnTo>
                  <a:lnTo>
                    <a:pt x="168" y="21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53" y="21"/>
                  </a:lnTo>
                  <a:lnTo>
                    <a:pt x="137" y="22"/>
                  </a:lnTo>
                  <a:lnTo>
                    <a:pt x="135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2" y="18"/>
                  </a:lnTo>
                  <a:lnTo>
                    <a:pt x="131" y="18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7" y="18"/>
                  </a:lnTo>
                  <a:lnTo>
                    <a:pt x="126" y="17"/>
                  </a:lnTo>
                  <a:lnTo>
                    <a:pt x="124" y="18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0" y="20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4" y="21"/>
                  </a:lnTo>
                  <a:lnTo>
                    <a:pt x="115" y="20"/>
                  </a:lnTo>
                  <a:lnTo>
                    <a:pt x="113" y="21"/>
                  </a:lnTo>
                  <a:lnTo>
                    <a:pt x="110" y="22"/>
                  </a:lnTo>
                  <a:lnTo>
                    <a:pt x="107" y="23"/>
                  </a:lnTo>
                  <a:lnTo>
                    <a:pt x="105" y="25"/>
                  </a:lnTo>
                  <a:lnTo>
                    <a:pt x="103" y="27"/>
                  </a:lnTo>
                  <a:lnTo>
                    <a:pt x="82" y="35"/>
                  </a:lnTo>
                  <a:lnTo>
                    <a:pt x="63" y="47"/>
                  </a:lnTo>
                  <a:lnTo>
                    <a:pt x="47" y="60"/>
                  </a:lnTo>
                  <a:lnTo>
                    <a:pt x="34" y="76"/>
                  </a:lnTo>
                  <a:lnTo>
                    <a:pt x="25" y="94"/>
                  </a:lnTo>
                  <a:lnTo>
                    <a:pt x="20" y="115"/>
                  </a:lnTo>
                  <a:lnTo>
                    <a:pt x="17" y="116"/>
                  </a:lnTo>
                  <a:lnTo>
                    <a:pt x="16" y="119"/>
                  </a:lnTo>
                  <a:lnTo>
                    <a:pt x="16" y="120"/>
                  </a:lnTo>
                  <a:lnTo>
                    <a:pt x="16" y="123"/>
                  </a:lnTo>
                  <a:lnTo>
                    <a:pt x="17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7" y="126"/>
                  </a:lnTo>
                  <a:lnTo>
                    <a:pt x="17" y="127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8" y="129"/>
                  </a:lnTo>
                  <a:lnTo>
                    <a:pt x="18" y="141"/>
                  </a:lnTo>
                  <a:lnTo>
                    <a:pt x="21" y="153"/>
                  </a:lnTo>
                  <a:lnTo>
                    <a:pt x="21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3"/>
                  </a:lnTo>
                  <a:lnTo>
                    <a:pt x="21" y="154"/>
                  </a:lnTo>
                  <a:lnTo>
                    <a:pt x="21" y="154"/>
                  </a:lnTo>
                  <a:lnTo>
                    <a:pt x="21" y="156"/>
                  </a:lnTo>
                  <a:lnTo>
                    <a:pt x="22" y="156"/>
                  </a:lnTo>
                  <a:lnTo>
                    <a:pt x="24" y="154"/>
                  </a:lnTo>
                  <a:lnTo>
                    <a:pt x="30" y="174"/>
                  </a:lnTo>
                  <a:lnTo>
                    <a:pt x="39" y="192"/>
                  </a:lnTo>
                  <a:lnTo>
                    <a:pt x="52" y="209"/>
                  </a:lnTo>
                  <a:lnTo>
                    <a:pt x="55" y="213"/>
                  </a:lnTo>
                  <a:lnTo>
                    <a:pt x="60" y="217"/>
                  </a:lnTo>
                  <a:lnTo>
                    <a:pt x="65" y="221"/>
                  </a:lnTo>
                  <a:lnTo>
                    <a:pt x="73" y="229"/>
                  </a:lnTo>
                  <a:lnTo>
                    <a:pt x="81" y="237"/>
                  </a:lnTo>
                  <a:lnTo>
                    <a:pt x="92" y="242"/>
                  </a:lnTo>
                  <a:lnTo>
                    <a:pt x="101" y="243"/>
                  </a:lnTo>
                  <a:lnTo>
                    <a:pt x="101" y="243"/>
                  </a:lnTo>
                  <a:lnTo>
                    <a:pt x="100" y="245"/>
                  </a:lnTo>
                  <a:lnTo>
                    <a:pt x="100" y="247"/>
                  </a:lnTo>
                  <a:lnTo>
                    <a:pt x="98" y="249"/>
                  </a:lnTo>
                  <a:lnTo>
                    <a:pt x="96" y="250"/>
                  </a:lnTo>
                  <a:lnTo>
                    <a:pt x="92" y="250"/>
                  </a:lnTo>
                  <a:lnTo>
                    <a:pt x="84" y="250"/>
                  </a:lnTo>
                  <a:lnTo>
                    <a:pt x="77" y="246"/>
                  </a:lnTo>
                  <a:lnTo>
                    <a:pt x="71" y="241"/>
                  </a:lnTo>
                  <a:lnTo>
                    <a:pt x="63" y="238"/>
                  </a:lnTo>
                  <a:lnTo>
                    <a:pt x="63" y="237"/>
                  </a:lnTo>
                  <a:lnTo>
                    <a:pt x="63" y="237"/>
                  </a:lnTo>
                  <a:lnTo>
                    <a:pt x="63" y="236"/>
                  </a:lnTo>
                  <a:lnTo>
                    <a:pt x="63" y="234"/>
                  </a:lnTo>
                  <a:lnTo>
                    <a:pt x="52" y="229"/>
                  </a:lnTo>
                  <a:lnTo>
                    <a:pt x="43" y="219"/>
                  </a:lnTo>
                  <a:lnTo>
                    <a:pt x="37" y="208"/>
                  </a:lnTo>
                  <a:lnTo>
                    <a:pt x="38" y="208"/>
                  </a:lnTo>
                  <a:lnTo>
                    <a:pt x="37" y="207"/>
                  </a:lnTo>
                  <a:lnTo>
                    <a:pt x="35" y="205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3" y="203"/>
                  </a:lnTo>
                  <a:lnTo>
                    <a:pt x="33" y="203"/>
                  </a:lnTo>
                  <a:lnTo>
                    <a:pt x="33" y="201"/>
                  </a:lnTo>
                  <a:lnTo>
                    <a:pt x="31" y="201"/>
                  </a:lnTo>
                  <a:lnTo>
                    <a:pt x="31" y="200"/>
                  </a:lnTo>
                  <a:lnTo>
                    <a:pt x="30" y="200"/>
                  </a:lnTo>
                  <a:lnTo>
                    <a:pt x="29" y="199"/>
                  </a:lnTo>
                  <a:lnTo>
                    <a:pt x="29" y="198"/>
                  </a:lnTo>
                  <a:lnTo>
                    <a:pt x="29" y="196"/>
                  </a:lnTo>
                  <a:lnTo>
                    <a:pt x="30" y="196"/>
                  </a:lnTo>
                  <a:lnTo>
                    <a:pt x="28" y="195"/>
                  </a:lnTo>
                  <a:lnTo>
                    <a:pt x="25" y="195"/>
                  </a:lnTo>
                  <a:lnTo>
                    <a:pt x="24" y="194"/>
                  </a:lnTo>
                  <a:lnTo>
                    <a:pt x="22" y="191"/>
                  </a:lnTo>
                  <a:lnTo>
                    <a:pt x="21" y="188"/>
                  </a:lnTo>
                  <a:lnTo>
                    <a:pt x="20" y="186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20" y="183"/>
                  </a:lnTo>
                  <a:lnTo>
                    <a:pt x="13" y="177"/>
                  </a:lnTo>
                  <a:lnTo>
                    <a:pt x="9" y="167"/>
                  </a:lnTo>
                  <a:lnTo>
                    <a:pt x="5" y="158"/>
                  </a:lnTo>
                  <a:lnTo>
                    <a:pt x="7" y="158"/>
                  </a:lnTo>
                  <a:lnTo>
                    <a:pt x="8" y="158"/>
                  </a:lnTo>
                  <a:lnTo>
                    <a:pt x="7" y="157"/>
                  </a:lnTo>
                  <a:lnTo>
                    <a:pt x="5" y="156"/>
                  </a:lnTo>
                  <a:lnTo>
                    <a:pt x="4" y="153"/>
                  </a:lnTo>
                  <a:lnTo>
                    <a:pt x="4" y="152"/>
                  </a:lnTo>
                  <a:lnTo>
                    <a:pt x="4" y="150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1" y="145"/>
                  </a:lnTo>
                  <a:lnTo>
                    <a:pt x="3" y="145"/>
                  </a:lnTo>
                  <a:lnTo>
                    <a:pt x="1" y="144"/>
                  </a:lnTo>
                  <a:lnTo>
                    <a:pt x="1" y="143"/>
                  </a:lnTo>
                  <a:lnTo>
                    <a:pt x="1" y="141"/>
                  </a:lnTo>
                  <a:lnTo>
                    <a:pt x="0" y="140"/>
                  </a:lnTo>
                  <a:lnTo>
                    <a:pt x="3" y="139"/>
                  </a:lnTo>
                  <a:lnTo>
                    <a:pt x="1" y="139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2"/>
                  </a:lnTo>
                  <a:lnTo>
                    <a:pt x="1" y="131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4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6"/>
                  </a:lnTo>
                  <a:lnTo>
                    <a:pt x="3" y="126"/>
                  </a:lnTo>
                  <a:lnTo>
                    <a:pt x="4" y="126"/>
                  </a:lnTo>
                  <a:lnTo>
                    <a:pt x="4" y="106"/>
                  </a:lnTo>
                  <a:lnTo>
                    <a:pt x="8" y="88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4" y="76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7" y="76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71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21" y="67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4" y="65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1"/>
                  </a:lnTo>
                  <a:lnTo>
                    <a:pt x="25" y="60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59"/>
                  </a:lnTo>
                  <a:lnTo>
                    <a:pt x="28" y="56"/>
                  </a:lnTo>
                  <a:lnTo>
                    <a:pt x="29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3" y="38"/>
                  </a:lnTo>
                  <a:lnTo>
                    <a:pt x="46" y="37"/>
                  </a:lnTo>
                  <a:lnTo>
                    <a:pt x="50" y="35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6" y="37"/>
                  </a:lnTo>
                  <a:lnTo>
                    <a:pt x="58" y="35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2" y="27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3" y="10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4" y="10"/>
                  </a:lnTo>
                  <a:lnTo>
                    <a:pt x="97" y="10"/>
                  </a:lnTo>
                  <a:lnTo>
                    <a:pt x="100" y="9"/>
                  </a:lnTo>
                  <a:lnTo>
                    <a:pt x="102" y="8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7" y="5"/>
                  </a:lnTo>
                  <a:lnTo>
                    <a:pt x="109" y="5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3" y="5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4" y="5"/>
                  </a:lnTo>
                  <a:lnTo>
                    <a:pt x="117" y="4"/>
                  </a:lnTo>
                  <a:lnTo>
                    <a:pt x="120" y="3"/>
                  </a:lnTo>
                  <a:lnTo>
                    <a:pt x="124" y="3"/>
                  </a:lnTo>
                  <a:lnTo>
                    <a:pt x="128" y="3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1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54"/>
            <p:cNvSpPr>
              <a:spLocks noEditPoints="1"/>
            </p:cNvSpPr>
            <p:nvPr/>
          </p:nvSpPr>
          <p:spPr bwMode="auto">
            <a:xfrm>
              <a:off x="9891835" y="5504369"/>
              <a:ext cx="372668" cy="836547"/>
            </a:xfrm>
            <a:custGeom>
              <a:avLst/>
              <a:gdLst>
                <a:gd name="T0" fmla="*/ 22 w 143"/>
                <a:gd name="T1" fmla="*/ 148 h 321"/>
                <a:gd name="T2" fmla="*/ 114 w 143"/>
                <a:gd name="T3" fmla="*/ 26 h 321"/>
                <a:gd name="T4" fmla="*/ 93 w 143"/>
                <a:gd name="T5" fmla="*/ 43 h 321"/>
                <a:gd name="T6" fmla="*/ 84 w 143"/>
                <a:gd name="T7" fmla="*/ 61 h 321"/>
                <a:gd name="T8" fmla="*/ 73 w 143"/>
                <a:gd name="T9" fmla="*/ 76 h 321"/>
                <a:gd name="T10" fmla="*/ 67 w 143"/>
                <a:gd name="T11" fmla="*/ 84 h 321"/>
                <a:gd name="T12" fmla="*/ 48 w 143"/>
                <a:gd name="T13" fmla="*/ 103 h 321"/>
                <a:gd name="T14" fmla="*/ 43 w 143"/>
                <a:gd name="T15" fmla="*/ 110 h 321"/>
                <a:gd name="T16" fmla="*/ 37 w 143"/>
                <a:gd name="T17" fmla="*/ 123 h 321"/>
                <a:gd name="T18" fmla="*/ 29 w 143"/>
                <a:gd name="T19" fmla="*/ 130 h 321"/>
                <a:gd name="T20" fmla="*/ 26 w 143"/>
                <a:gd name="T21" fmla="*/ 141 h 321"/>
                <a:gd name="T22" fmla="*/ 21 w 143"/>
                <a:gd name="T23" fmla="*/ 148 h 321"/>
                <a:gd name="T24" fmla="*/ 20 w 143"/>
                <a:gd name="T25" fmla="*/ 161 h 321"/>
                <a:gd name="T26" fmla="*/ 20 w 143"/>
                <a:gd name="T27" fmla="*/ 171 h 321"/>
                <a:gd name="T28" fmla="*/ 17 w 143"/>
                <a:gd name="T29" fmla="*/ 174 h 321"/>
                <a:gd name="T30" fmla="*/ 21 w 143"/>
                <a:gd name="T31" fmla="*/ 175 h 321"/>
                <a:gd name="T32" fmla="*/ 31 w 143"/>
                <a:gd name="T33" fmla="*/ 181 h 321"/>
                <a:gd name="T34" fmla="*/ 39 w 143"/>
                <a:gd name="T35" fmla="*/ 186 h 321"/>
                <a:gd name="T36" fmla="*/ 46 w 143"/>
                <a:gd name="T37" fmla="*/ 188 h 321"/>
                <a:gd name="T38" fmla="*/ 55 w 143"/>
                <a:gd name="T39" fmla="*/ 194 h 321"/>
                <a:gd name="T40" fmla="*/ 62 w 143"/>
                <a:gd name="T41" fmla="*/ 202 h 321"/>
                <a:gd name="T42" fmla="*/ 68 w 143"/>
                <a:gd name="T43" fmla="*/ 203 h 321"/>
                <a:gd name="T44" fmla="*/ 72 w 143"/>
                <a:gd name="T45" fmla="*/ 204 h 321"/>
                <a:gd name="T46" fmla="*/ 77 w 143"/>
                <a:gd name="T47" fmla="*/ 208 h 321"/>
                <a:gd name="T48" fmla="*/ 86 w 143"/>
                <a:gd name="T49" fmla="*/ 212 h 321"/>
                <a:gd name="T50" fmla="*/ 97 w 143"/>
                <a:gd name="T51" fmla="*/ 224 h 321"/>
                <a:gd name="T52" fmla="*/ 107 w 143"/>
                <a:gd name="T53" fmla="*/ 225 h 321"/>
                <a:gd name="T54" fmla="*/ 122 w 143"/>
                <a:gd name="T55" fmla="*/ 233 h 321"/>
                <a:gd name="T56" fmla="*/ 131 w 143"/>
                <a:gd name="T57" fmla="*/ 240 h 321"/>
                <a:gd name="T58" fmla="*/ 128 w 143"/>
                <a:gd name="T59" fmla="*/ 249 h 321"/>
                <a:gd name="T60" fmla="*/ 134 w 143"/>
                <a:gd name="T61" fmla="*/ 246 h 321"/>
                <a:gd name="T62" fmla="*/ 141 w 143"/>
                <a:gd name="T63" fmla="*/ 260 h 321"/>
                <a:gd name="T64" fmla="*/ 137 w 143"/>
                <a:gd name="T65" fmla="*/ 246 h 321"/>
                <a:gd name="T66" fmla="*/ 143 w 143"/>
                <a:gd name="T67" fmla="*/ 262 h 321"/>
                <a:gd name="T68" fmla="*/ 139 w 143"/>
                <a:gd name="T69" fmla="*/ 266 h 321"/>
                <a:gd name="T70" fmla="*/ 137 w 143"/>
                <a:gd name="T71" fmla="*/ 271 h 321"/>
                <a:gd name="T72" fmla="*/ 137 w 143"/>
                <a:gd name="T73" fmla="*/ 275 h 321"/>
                <a:gd name="T74" fmla="*/ 132 w 143"/>
                <a:gd name="T75" fmla="*/ 277 h 321"/>
                <a:gd name="T76" fmla="*/ 126 w 143"/>
                <a:gd name="T77" fmla="*/ 281 h 321"/>
                <a:gd name="T78" fmla="*/ 127 w 143"/>
                <a:gd name="T79" fmla="*/ 289 h 321"/>
                <a:gd name="T80" fmla="*/ 123 w 143"/>
                <a:gd name="T81" fmla="*/ 289 h 321"/>
                <a:gd name="T82" fmla="*/ 128 w 143"/>
                <a:gd name="T83" fmla="*/ 297 h 321"/>
                <a:gd name="T84" fmla="*/ 123 w 143"/>
                <a:gd name="T85" fmla="*/ 298 h 321"/>
                <a:gd name="T86" fmla="*/ 118 w 143"/>
                <a:gd name="T87" fmla="*/ 305 h 321"/>
                <a:gd name="T88" fmla="*/ 115 w 143"/>
                <a:gd name="T89" fmla="*/ 298 h 321"/>
                <a:gd name="T90" fmla="*/ 107 w 143"/>
                <a:gd name="T91" fmla="*/ 310 h 321"/>
                <a:gd name="T92" fmla="*/ 93 w 143"/>
                <a:gd name="T93" fmla="*/ 318 h 321"/>
                <a:gd name="T94" fmla="*/ 85 w 143"/>
                <a:gd name="T95" fmla="*/ 317 h 321"/>
                <a:gd name="T96" fmla="*/ 81 w 143"/>
                <a:gd name="T97" fmla="*/ 317 h 321"/>
                <a:gd name="T98" fmla="*/ 86 w 143"/>
                <a:gd name="T99" fmla="*/ 313 h 321"/>
                <a:gd name="T100" fmla="*/ 93 w 143"/>
                <a:gd name="T101" fmla="*/ 308 h 321"/>
                <a:gd name="T102" fmla="*/ 110 w 143"/>
                <a:gd name="T103" fmla="*/ 288 h 321"/>
                <a:gd name="T104" fmla="*/ 114 w 143"/>
                <a:gd name="T105" fmla="*/ 272 h 321"/>
                <a:gd name="T106" fmla="*/ 109 w 143"/>
                <a:gd name="T107" fmla="*/ 251 h 321"/>
                <a:gd name="T108" fmla="*/ 92 w 143"/>
                <a:gd name="T109" fmla="*/ 240 h 321"/>
                <a:gd name="T110" fmla="*/ 73 w 143"/>
                <a:gd name="T111" fmla="*/ 230 h 321"/>
                <a:gd name="T112" fmla="*/ 42 w 143"/>
                <a:gd name="T113" fmla="*/ 209 h 321"/>
                <a:gd name="T114" fmla="*/ 26 w 143"/>
                <a:gd name="T115" fmla="*/ 199 h 321"/>
                <a:gd name="T116" fmla="*/ 11 w 143"/>
                <a:gd name="T117" fmla="*/ 190 h 321"/>
                <a:gd name="T118" fmla="*/ 1 w 143"/>
                <a:gd name="T119" fmla="*/ 170 h 321"/>
                <a:gd name="T120" fmla="*/ 4 w 143"/>
                <a:gd name="T121" fmla="*/ 152 h 321"/>
                <a:gd name="T122" fmla="*/ 60 w 143"/>
                <a:gd name="T123" fmla="*/ 65 h 321"/>
                <a:gd name="T124" fmla="*/ 103 w 143"/>
                <a:gd name="T125" fmla="*/ 1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" h="321">
                  <a:moveTo>
                    <a:pt x="141" y="260"/>
                  </a:moveTo>
                  <a:lnTo>
                    <a:pt x="141" y="260"/>
                  </a:lnTo>
                  <a:lnTo>
                    <a:pt x="141" y="262"/>
                  </a:lnTo>
                  <a:lnTo>
                    <a:pt x="141" y="260"/>
                  </a:lnTo>
                  <a:close/>
                  <a:moveTo>
                    <a:pt x="137" y="246"/>
                  </a:move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close/>
                  <a:moveTo>
                    <a:pt x="22" y="149"/>
                  </a:moveTo>
                  <a:lnTo>
                    <a:pt x="22" y="149"/>
                  </a:lnTo>
                  <a:lnTo>
                    <a:pt x="24" y="149"/>
                  </a:lnTo>
                  <a:lnTo>
                    <a:pt x="22" y="149"/>
                  </a:lnTo>
                  <a:lnTo>
                    <a:pt x="22" y="149"/>
                  </a:lnTo>
                  <a:close/>
                  <a:moveTo>
                    <a:pt x="22" y="148"/>
                  </a:moveTo>
                  <a:lnTo>
                    <a:pt x="22" y="149"/>
                  </a:lnTo>
                  <a:lnTo>
                    <a:pt x="22" y="148"/>
                  </a:lnTo>
                  <a:lnTo>
                    <a:pt x="22" y="148"/>
                  </a:lnTo>
                  <a:close/>
                  <a:moveTo>
                    <a:pt x="119" y="0"/>
                  </a:moveTo>
                  <a:lnTo>
                    <a:pt x="119" y="1"/>
                  </a:lnTo>
                  <a:lnTo>
                    <a:pt x="120" y="3"/>
                  </a:lnTo>
                  <a:lnTo>
                    <a:pt x="122" y="4"/>
                  </a:lnTo>
                  <a:lnTo>
                    <a:pt x="122" y="7"/>
                  </a:lnTo>
                  <a:lnTo>
                    <a:pt x="122" y="9"/>
                  </a:lnTo>
                  <a:lnTo>
                    <a:pt x="122" y="12"/>
                  </a:lnTo>
                  <a:lnTo>
                    <a:pt x="122" y="14"/>
                  </a:lnTo>
                  <a:lnTo>
                    <a:pt x="119" y="17"/>
                  </a:lnTo>
                  <a:lnTo>
                    <a:pt x="118" y="18"/>
                  </a:lnTo>
                  <a:lnTo>
                    <a:pt x="117" y="21"/>
                  </a:lnTo>
                  <a:lnTo>
                    <a:pt x="114" y="24"/>
                  </a:lnTo>
                  <a:lnTo>
                    <a:pt x="114" y="26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0" y="29"/>
                  </a:lnTo>
                  <a:lnTo>
                    <a:pt x="107" y="33"/>
                  </a:lnTo>
                  <a:lnTo>
                    <a:pt x="105" y="35"/>
                  </a:lnTo>
                  <a:lnTo>
                    <a:pt x="101" y="38"/>
                  </a:lnTo>
                  <a:lnTo>
                    <a:pt x="96" y="41"/>
                  </a:lnTo>
                  <a:lnTo>
                    <a:pt x="96" y="39"/>
                  </a:lnTo>
                  <a:lnTo>
                    <a:pt x="96" y="41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4" y="44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93" y="44"/>
                  </a:lnTo>
                  <a:lnTo>
                    <a:pt x="93" y="46"/>
                  </a:lnTo>
                  <a:lnTo>
                    <a:pt x="93" y="47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92" y="47"/>
                  </a:lnTo>
                  <a:lnTo>
                    <a:pt x="92" y="50"/>
                  </a:lnTo>
                  <a:lnTo>
                    <a:pt x="92" y="51"/>
                  </a:lnTo>
                  <a:lnTo>
                    <a:pt x="90" y="52"/>
                  </a:lnTo>
                  <a:lnTo>
                    <a:pt x="89" y="52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5" y="58"/>
                  </a:lnTo>
                  <a:lnTo>
                    <a:pt x="84" y="61"/>
                  </a:lnTo>
                  <a:lnTo>
                    <a:pt x="81" y="65"/>
                  </a:lnTo>
                  <a:lnTo>
                    <a:pt x="79" y="69"/>
                  </a:lnTo>
                  <a:lnTo>
                    <a:pt x="77" y="68"/>
                  </a:lnTo>
                  <a:lnTo>
                    <a:pt x="77" y="67"/>
                  </a:lnTo>
                  <a:lnTo>
                    <a:pt x="77" y="68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3" y="76"/>
                  </a:lnTo>
                  <a:lnTo>
                    <a:pt x="73" y="77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1" y="79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8" y="81"/>
                  </a:lnTo>
                  <a:lnTo>
                    <a:pt x="68" y="82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8" y="85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3" y="86"/>
                  </a:lnTo>
                  <a:lnTo>
                    <a:pt x="60" y="92"/>
                  </a:lnTo>
                  <a:lnTo>
                    <a:pt x="58" y="96"/>
                  </a:lnTo>
                  <a:lnTo>
                    <a:pt x="54" y="99"/>
                  </a:lnTo>
                  <a:lnTo>
                    <a:pt x="52" y="99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50" y="102"/>
                  </a:lnTo>
                  <a:lnTo>
                    <a:pt x="51" y="103"/>
                  </a:lnTo>
                  <a:lnTo>
                    <a:pt x="50" y="102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6" y="107"/>
                  </a:lnTo>
                  <a:lnTo>
                    <a:pt x="46" y="109"/>
                  </a:lnTo>
                  <a:lnTo>
                    <a:pt x="45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3" y="113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1" y="118"/>
                  </a:lnTo>
                  <a:lnTo>
                    <a:pt x="41" y="119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38" y="119"/>
                  </a:lnTo>
                  <a:lnTo>
                    <a:pt x="38" y="122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34" y="123"/>
                  </a:lnTo>
                  <a:lnTo>
                    <a:pt x="33" y="123"/>
                  </a:lnTo>
                  <a:lnTo>
                    <a:pt x="34" y="124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5" y="127"/>
                  </a:lnTo>
                  <a:lnTo>
                    <a:pt x="34" y="128"/>
                  </a:lnTo>
                  <a:lnTo>
                    <a:pt x="33" y="130"/>
                  </a:lnTo>
                  <a:lnTo>
                    <a:pt x="31" y="132"/>
                  </a:lnTo>
                  <a:lnTo>
                    <a:pt x="31" y="131"/>
                  </a:lnTo>
                  <a:lnTo>
                    <a:pt x="30" y="131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6" y="130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3"/>
                  </a:lnTo>
                  <a:lnTo>
                    <a:pt x="28" y="136"/>
                  </a:lnTo>
                  <a:lnTo>
                    <a:pt x="28" y="137"/>
                  </a:lnTo>
                  <a:lnTo>
                    <a:pt x="26" y="137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8" y="141"/>
                  </a:lnTo>
                  <a:lnTo>
                    <a:pt x="28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5" y="141"/>
                  </a:lnTo>
                  <a:lnTo>
                    <a:pt x="26" y="143"/>
                  </a:lnTo>
                  <a:lnTo>
                    <a:pt x="26" y="143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5" y="145"/>
                  </a:lnTo>
                  <a:lnTo>
                    <a:pt x="24" y="145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5"/>
                  </a:lnTo>
                  <a:lnTo>
                    <a:pt x="22" y="147"/>
                  </a:lnTo>
                  <a:lnTo>
                    <a:pt x="21" y="147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2" y="149"/>
                  </a:lnTo>
                  <a:lnTo>
                    <a:pt x="24" y="151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1" y="151"/>
                  </a:lnTo>
                  <a:lnTo>
                    <a:pt x="22" y="153"/>
                  </a:lnTo>
                  <a:lnTo>
                    <a:pt x="22" y="157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0" y="157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61"/>
                  </a:lnTo>
                  <a:lnTo>
                    <a:pt x="18" y="161"/>
                  </a:lnTo>
                  <a:lnTo>
                    <a:pt x="20" y="161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18" y="162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6"/>
                  </a:lnTo>
                  <a:lnTo>
                    <a:pt x="18" y="168"/>
                  </a:lnTo>
                  <a:lnTo>
                    <a:pt x="18" y="169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20" y="171"/>
                  </a:lnTo>
                  <a:lnTo>
                    <a:pt x="21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20" y="173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7" y="174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0" y="173"/>
                  </a:lnTo>
                  <a:lnTo>
                    <a:pt x="21" y="173"/>
                  </a:lnTo>
                  <a:lnTo>
                    <a:pt x="21" y="173"/>
                  </a:lnTo>
                  <a:lnTo>
                    <a:pt x="20" y="174"/>
                  </a:lnTo>
                  <a:lnTo>
                    <a:pt x="18" y="177"/>
                  </a:lnTo>
                  <a:lnTo>
                    <a:pt x="20" y="175"/>
                  </a:lnTo>
                  <a:lnTo>
                    <a:pt x="21" y="175"/>
                  </a:lnTo>
                  <a:lnTo>
                    <a:pt x="22" y="174"/>
                  </a:lnTo>
                  <a:lnTo>
                    <a:pt x="22" y="175"/>
                  </a:lnTo>
                  <a:lnTo>
                    <a:pt x="22" y="174"/>
                  </a:lnTo>
                  <a:lnTo>
                    <a:pt x="24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5" y="174"/>
                  </a:lnTo>
                  <a:lnTo>
                    <a:pt x="26" y="175"/>
                  </a:lnTo>
                  <a:lnTo>
                    <a:pt x="28" y="177"/>
                  </a:lnTo>
                  <a:lnTo>
                    <a:pt x="29" y="178"/>
                  </a:lnTo>
                  <a:lnTo>
                    <a:pt x="29" y="179"/>
                  </a:lnTo>
                  <a:lnTo>
                    <a:pt x="30" y="178"/>
                  </a:lnTo>
                  <a:lnTo>
                    <a:pt x="31" y="179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33" y="181"/>
                  </a:lnTo>
                  <a:lnTo>
                    <a:pt x="34" y="181"/>
                  </a:lnTo>
                  <a:lnTo>
                    <a:pt x="34" y="182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5" y="185"/>
                  </a:lnTo>
                  <a:lnTo>
                    <a:pt x="37" y="183"/>
                  </a:lnTo>
                  <a:lnTo>
                    <a:pt x="37" y="182"/>
                  </a:lnTo>
                  <a:lnTo>
                    <a:pt x="37" y="183"/>
                  </a:lnTo>
                  <a:lnTo>
                    <a:pt x="38" y="183"/>
                  </a:lnTo>
                  <a:lnTo>
                    <a:pt x="39" y="183"/>
                  </a:lnTo>
                  <a:lnTo>
                    <a:pt x="39" y="183"/>
                  </a:lnTo>
                  <a:lnTo>
                    <a:pt x="41" y="185"/>
                  </a:lnTo>
                  <a:lnTo>
                    <a:pt x="41" y="185"/>
                  </a:lnTo>
                  <a:lnTo>
                    <a:pt x="39" y="186"/>
                  </a:lnTo>
                  <a:lnTo>
                    <a:pt x="39" y="186"/>
                  </a:lnTo>
                  <a:lnTo>
                    <a:pt x="39" y="187"/>
                  </a:lnTo>
                  <a:lnTo>
                    <a:pt x="39" y="188"/>
                  </a:lnTo>
                  <a:lnTo>
                    <a:pt x="39" y="188"/>
                  </a:lnTo>
                  <a:lnTo>
                    <a:pt x="41" y="188"/>
                  </a:lnTo>
                  <a:lnTo>
                    <a:pt x="41" y="187"/>
                  </a:lnTo>
                  <a:lnTo>
                    <a:pt x="42" y="187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5" y="186"/>
                  </a:lnTo>
                  <a:lnTo>
                    <a:pt x="45" y="187"/>
                  </a:lnTo>
                  <a:lnTo>
                    <a:pt x="46" y="187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47" y="188"/>
                  </a:lnTo>
                  <a:lnTo>
                    <a:pt x="47" y="187"/>
                  </a:lnTo>
                  <a:lnTo>
                    <a:pt x="48" y="188"/>
                  </a:lnTo>
                  <a:lnTo>
                    <a:pt x="50" y="190"/>
                  </a:lnTo>
                  <a:lnTo>
                    <a:pt x="51" y="191"/>
                  </a:lnTo>
                  <a:lnTo>
                    <a:pt x="52" y="191"/>
                  </a:lnTo>
                  <a:lnTo>
                    <a:pt x="54" y="192"/>
                  </a:lnTo>
                  <a:lnTo>
                    <a:pt x="54" y="195"/>
                  </a:lnTo>
                  <a:lnTo>
                    <a:pt x="54" y="195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5"/>
                  </a:lnTo>
                  <a:lnTo>
                    <a:pt x="54" y="196"/>
                  </a:lnTo>
                  <a:lnTo>
                    <a:pt x="55" y="196"/>
                  </a:lnTo>
                  <a:lnTo>
                    <a:pt x="56" y="196"/>
                  </a:lnTo>
                  <a:lnTo>
                    <a:pt x="58" y="195"/>
                  </a:lnTo>
                  <a:lnTo>
                    <a:pt x="59" y="195"/>
                  </a:lnTo>
                  <a:lnTo>
                    <a:pt x="60" y="196"/>
                  </a:lnTo>
                  <a:lnTo>
                    <a:pt x="59" y="196"/>
                  </a:lnTo>
                  <a:lnTo>
                    <a:pt x="60" y="198"/>
                  </a:lnTo>
                  <a:lnTo>
                    <a:pt x="63" y="196"/>
                  </a:lnTo>
                  <a:lnTo>
                    <a:pt x="63" y="198"/>
                  </a:lnTo>
                  <a:lnTo>
                    <a:pt x="62" y="199"/>
                  </a:lnTo>
                  <a:lnTo>
                    <a:pt x="60" y="200"/>
                  </a:lnTo>
                  <a:lnTo>
                    <a:pt x="62" y="202"/>
                  </a:lnTo>
                  <a:lnTo>
                    <a:pt x="63" y="202"/>
                  </a:lnTo>
                  <a:lnTo>
                    <a:pt x="64" y="200"/>
                  </a:lnTo>
                  <a:lnTo>
                    <a:pt x="63" y="203"/>
                  </a:lnTo>
                  <a:lnTo>
                    <a:pt x="64" y="202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5" y="203"/>
                  </a:lnTo>
                  <a:lnTo>
                    <a:pt x="65" y="204"/>
                  </a:lnTo>
                  <a:lnTo>
                    <a:pt x="65" y="202"/>
                  </a:lnTo>
                  <a:lnTo>
                    <a:pt x="65" y="202"/>
                  </a:lnTo>
                  <a:lnTo>
                    <a:pt x="67" y="200"/>
                  </a:lnTo>
                  <a:lnTo>
                    <a:pt x="68" y="200"/>
                  </a:lnTo>
                  <a:lnTo>
                    <a:pt x="68" y="202"/>
                  </a:lnTo>
                  <a:lnTo>
                    <a:pt x="68" y="203"/>
                  </a:lnTo>
                  <a:lnTo>
                    <a:pt x="69" y="203"/>
                  </a:lnTo>
                  <a:lnTo>
                    <a:pt x="69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1" y="204"/>
                  </a:lnTo>
                  <a:lnTo>
                    <a:pt x="71" y="204"/>
                  </a:lnTo>
                  <a:lnTo>
                    <a:pt x="71" y="203"/>
                  </a:lnTo>
                  <a:lnTo>
                    <a:pt x="69" y="203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69" y="205"/>
                  </a:lnTo>
                  <a:lnTo>
                    <a:pt x="71" y="205"/>
                  </a:lnTo>
                  <a:lnTo>
                    <a:pt x="71" y="204"/>
                  </a:lnTo>
                  <a:lnTo>
                    <a:pt x="72" y="204"/>
                  </a:lnTo>
                  <a:lnTo>
                    <a:pt x="72" y="203"/>
                  </a:lnTo>
                  <a:lnTo>
                    <a:pt x="73" y="204"/>
                  </a:lnTo>
                  <a:lnTo>
                    <a:pt x="72" y="204"/>
                  </a:lnTo>
                  <a:lnTo>
                    <a:pt x="71" y="205"/>
                  </a:lnTo>
                  <a:lnTo>
                    <a:pt x="72" y="207"/>
                  </a:lnTo>
                  <a:lnTo>
                    <a:pt x="73" y="205"/>
                  </a:lnTo>
                  <a:lnTo>
                    <a:pt x="72" y="205"/>
                  </a:lnTo>
                  <a:lnTo>
                    <a:pt x="72" y="205"/>
                  </a:lnTo>
                  <a:lnTo>
                    <a:pt x="73" y="205"/>
                  </a:lnTo>
                  <a:lnTo>
                    <a:pt x="75" y="205"/>
                  </a:lnTo>
                  <a:lnTo>
                    <a:pt x="75" y="205"/>
                  </a:lnTo>
                  <a:lnTo>
                    <a:pt x="76" y="205"/>
                  </a:lnTo>
                  <a:lnTo>
                    <a:pt x="76" y="205"/>
                  </a:lnTo>
                  <a:lnTo>
                    <a:pt x="77" y="207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7" y="208"/>
                  </a:lnTo>
                  <a:lnTo>
                    <a:pt x="79" y="209"/>
                  </a:lnTo>
                  <a:lnTo>
                    <a:pt x="80" y="208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3" y="209"/>
                  </a:lnTo>
                  <a:lnTo>
                    <a:pt x="81" y="211"/>
                  </a:lnTo>
                  <a:lnTo>
                    <a:pt x="81" y="212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81" y="213"/>
                  </a:lnTo>
                  <a:lnTo>
                    <a:pt x="83" y="213"/>
                  </a:lnTo>
                  <a:lnTo>
                    <a:pt x="84" y="212"/>
                  </a:lnTo>
                  <a:lnTo>
                    <a:pt x="85" y="211"/>
                  </a:lnTo>
                  <a:lnTo>
                    <a:pt x="85" y="212"/>
                  </a:lnTo>
                  <a:lnTo>
                    <a:pt x="86" y="212"/>
                  </a:lnTo>
                  <a:lnTo>
                    <a:pt x="88" y="213"/>
                  </a:lnTo>
                  <a:lnTo>
                    <a:pt x="89" y="213"/>
                  </a:lnTo>
                  <a:lnTo>
                    <a:pt x="89" y="216"/>
                  </a:lnTo>
                  <a:lnTo>
                    <a:pt x="90" y="215"/>
                  </a:lnTo>
                  <a:lnTo>
                    <a:pt x="92" y="215"/>
                  </a:lnTo>
                  <a:lnTo>
                    <a:pt x="93" y="216"/>
                  </a:lnTo>
                  <a:lnTo>
                    <a:pt x="94" y="217"/>
                  </a:lnTo>
                  <a:lnTo>
                    <a:pt x="96" y="217"/>
                  </a:lnTo>
                  <a:lnTo>
                    <a:pt x="97" y="219"/>
                  </a:lnTo>
                  <a:lnTo>
                    <a:pt x="98" y="221"/>
                  </a:lnTo>
                  <a:lnTo>
                    <a:pt x="97" y="221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7" y="224"/>
                  </a:lnTo>
                  <a:lnTo>
                    <a:pt x="98" y="223"/>
                  </a:lnTo>
                  <a:lnTo>
                    <a:pt x="100" y="221"/>
                  </a:lnTo>
                  <a:lnTo>
                    <a:pt x="100" y="220"/>
                  </a:lnTo>
                  <a:lnTo>
                    <a:pt x="101" y="221"/>
                  </a:lnTo>
                  <a:lnTo>
                    <a:pt x="103" y="223"/>
                  </a:lnTo>
                  <a:lnTo>
                    <a:pt x="103" y="224"/>
                  </a:lnTo>
                  <a:lnTo>
                    <a:pt x="103" y="223"/>
                  </a:lnTo>
                  <a:lnTo>
                    <a:pt x="105" y="223"/>
                  </a:lnTo>
                  <a:lnTo>
                    <a:pt x="103" y="224"/>
                  </a:lnTo>
                  <a:lnTo>
                    <a:pt x="105" y="225"/>
                  </a:lnTo>
                  <a:lnTo>
                    <a:pt x="106" y="225"/>
                  </a:lnTo>
                  <a:lnTo>
                    <a:pt x="106" y="224"/>
                  </a:lnTo>
                  <a:lnTo>
                    <a:pt x="106" y="226"/>
                  </a:lnTo>
                  <a:lnTo>
                    <a:pt x="107" y="225"/>
                  </a:lnTo>
                  <a:lnTo>
                    <a:pt x="107" y="225"/>
                  </a:lnTo>
                  <a:lnTo>
                    <a:pt x="109" y="225"/>
                  </a:lnTo>
                  <a:lnTo>
                    <a:pt x="109" y="225"/>
                  </a:lnTo>
                  <a:lnTo>
                    <a:pt x="107" y="226"/>
                  </a:lnTo>
                  <a:lnTo>
                    <a:pt x="109" y="226"/>
                  </a:lnTo>
                  <a:lnTo>
                    <a:pt x="110" y="226"/>
                  </a:lnTo>
                  <a:lnTo>
                    <a:pt x="111" y="226"/>
                  </a:lnTo>
                  <a:lnTo>
                    <a:pt x="113" y="228"/>
                  </a:lnTo>
                  <a:lnTo>
                    <a:pt x="111" y="230"/>
                  </a:lnTo>
                  <a:lnTo>
                    <a:pt x="113" y="229"/>
                  </a:lnTo>
                  <a:lnTo>
                    <a:pt x="114" y="229"/>
                  </a:lnTo>
                  <a:lnTo>
                    <a:pt x="114" y="228"/>
                  </a:lnTo>
                  <a:lnTo>
                    <a:pt x="114" y="230"/>
                  </a:lnTo>
                  <a:lnTo>
                    <a:pt x="115" y="232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2" y="233"/>
                  </a:lnTo>
                  <a:lnTo>
                    <a:pt x="126" y="234"/>
                  </a:lnTo>
                  <a:lnTo>
                    <a:pt x="128" y="237"/>
                  </a:lnTo>
                  <a:lnTo>
                    <a:pt x="127" y="238"/>
                  </a:lnTo>
                  <a:lnTo>
                    <a:pt x="127" y="238"/>
                  </a:lnTo>
                  <a:lnTo>
                    <a:pt x="128" y="238"/>
                  </a:lnTo>
                  <a:lnTo>
                    <a:pt x="128" y="237"/>
                  </a:lnTo>
                  <a:lnTo>
                    <a:pt x="128" y="237"/>
                  </a:lnTo>
                  <a:lnTo>
                    <a:pt x="128" y="238"/>
                  </a:lnTo>
                  <a:lnTo>
                    <a:pt x="128" y="240"/>
                  </a:lnTo>
                  <a:lnTo>
                    <a:pt x="127" y="241"/>
                  </a:lnTo>
                  <a:lnTo>
                    <a:pt x="127" y="241"/>
                  </a:lnTo>
                  <a:lnTo>
                    <a:pt x="128" y="241"/>
                  </a:lnTo>
                  <a:lnTo>
                    <a:pt x="130" y="241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32" y="240"/>
                  </a:lnTo>
                  <a:lnTo>
                    <a:pt x="132" y="240"/>
                  </a:lnTo>
                  <a:lnTo>
                    <a:pt x="134" y="240"/>
                  </a:lnTo>
                  <a:lnTo>
                    <a:pt x="132" y="241"/>
                  </a:lnTo>
                  <a:lnTo>
                    <a:pt x="131" y="242"/>
                  </a:lnTo>
                  <a:lnTo>
                    <a:pt x="132" y="242"/>
                  </a:lnTo>
                  <a:lnTo>
                    <a:pt x="132" y="243"/>
                  </a:lnTo>
                  <a:lnTo>
                    <a:pt x="131" y="243"/>
                  </a:lnTo>
                  <a:lnTo>
                    <a:pt x="130" y="245"/>
                  </a:lnTo>
                  <a:lnTo>
                    <a:pt x="128" y="246"/>
                  </a:lnTo>
                  <a:lnTo>
                    <a:pt x="127" y="247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7" y="249"/>
                  </a:lnTo>
                  <a:lnTo>
                    <a:pt x="126" y="249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28" y="250"/>
                  </a:lnTo>
                  <a:lnTo>
                    <a:pt x="130" y="247"/>
                  </a:lnTo>
                  <a:lnTo>
                    <a:pt x="130" y="246"/>
                  </a:lnTo>
                  <a:lnTo>
                    <a:pt x="131" y="246"/>
                  </a:lnTo>
                  <a:lnTo>
                    <a:pt x="132" y="245"/>
                  </a:lnTo>
                  <a:lnTo>
                    <a:pt x="134" y="243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5" y="245"/>
                  </a:lnTo>
                  <a:lnTo>
                    <a:pt x="134" y="245"/>
                  </a:lnTo>
                  <a:lnTo>
                    <a:pt x="134" y="245"/>
                  </a:lnTo>
                  <a:lnTo>
                    <a:pt x="134" y="246"/>
                  </a:lnTo>
                  <a:lnTo>
                    <a:pt x="134" y="246"/>
                  </a:lnTo>
                  <a:lnTo>
                    <a:pt x="135" y="246"/>
                  </a:lnTo>
                  <a:lnTo>
                    <a:pt x="136" y="246"/>
                  </a:lnTo>
                  <a:lnTo>
                    <a:pt x="136" y="245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7" y="243"/>
                  </a:lnTo>
                  <a:lnTo>
                    <a:pt x="137" y="245"/>
                  </a:lnTo>
                  <a:lnTo>
                    <a:pt x="137" y="245"/>
                  </a:lnTo>
                  <a:lnTo>
                    <a:pt x="139" y="246"/>
                  </a:lnTo>
                  <a:lnTo>
                    <a:pt x="139" y="249"/>
                  </a:lnTo>
                  <a:lnTo>
                    <a:pt x="140" y="251"/>
                  </a:lnTo>
                  <a:lnTo>
                    <a:pt x="140" y="255"/>
                  </a:lnTo>
                  <a:lnTo>
                    <a:pt x="141" y="259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39" y="254"/>
                  </a:lnTo>
                  <a:lnTo>
                    <a:pt x="137" y="250"/>
                  </a:lnTo>
                  <a:lnTo>
                    <a:pt x="137" y="247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7"/>
                  </a:lnTo>
                  <a:lnTo>
                    <a:pt x="137" y="250"/>
                  </a:lnTo>
                  <a:lnTo>
                    <a:pt x="139" y="253"/>
                  </a:lnTo>
                  <a:lnTo>
                    <a:pt x="139" y="257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59"/>
                  </a:lnTo>
                  <a:lnTo>
                    <a:pt x="140" y="260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1" y="262"/>
                  </a:lnTo>
                  <a:lnTo>
                    <a:pt x="143" y="262"/>
                  </a:lnTo>
                  <a:lnTo>
                    <a:pt x="143" y="263"/>
                  </a:lnTo>
                  <a:lnTo>
                    <a:pt x="143" y="263"/>
                  </a:lnTo>
                  <a:lnTo>
                    <a:pt x="141" y="263"/>
                  </a:lnTo>
                  <a:lnTo>
                    <a:pt x="143" y="264"/>
                  </a:lnTo>
                  <a:lnTo>
                    <a:pt x="140" y="263"/>
                  </a:lnTo>
                  <a:lnTo>
                    <a:pt x="139" y="262"/>
                  </a:lnTo>
                  <a:lnTo>
                    <a:pt x="137" y="262"/>
                  </a:lnTo>
                  <a:lnTo>
                    <a:pt x="139" y="262"/>
                  </a:lnTo>
                  <a:lnTo>
                    <a:pt x="139" y="263"/>
                  </a:lnTo>
                  <a:lnTo>
                    <a:pt x="140" y="264"/>
                  </a:lnTo>
                  <a:lnTo>
                    <a:pt x="141" y="264"/>
                  </a:lnTo>
                  <a:lnTo>
                    <a:pt x="140" y="264"/>
                  </a:lnTo>
                  <a:lnTo>
                    <a:pt x="139" y="263"/>
                  </a:lnTo>
                  <a:lnTo>
                    <a:pt x="139" y="264"/>
                  </a:lnTo>
                  <a:lnTo>
                    <a:pt x="139" y="264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9" y="266"/>
                  </a:lnTo>
                  <a:lnTo>
                    <a:pt x="137" y="266"/>
                  </a:lnTo>
                  <a:lnTo>
                    <a:pt x="139" y="267"/>
                  </a:lnTo>
                  <a:lnTo>
                    <a:pt x="137" y="267"/>
                  </a:lnTo>
                  <a:lnTo>
                    <a:pt x="136" y="267"/>
                  </a:lnTo>
                  <a:lnTo>
                    <a:pt x="136" y="267"/>
                  </a:lnTo>
                  <a:lnTo>
                    <a:pt x="136" y="268"/>
                  </a:lnTo>
                  <a:lnTo>
                    <a:pt x="136" y="268"/>
                  </a:lnTo>
                  <a:lnTo>
                    <a:pt x="136" y="270"/>
                  </a:lnTo>
                  <a:lnTo>
                    <a:pt x="135" y="268"/>
                  </a:lnTo>
                  <a:lnTo>
                    <a:pt x="135" y="270"/>
                  </a:lnTo>
                  <a:lnTo>
                    <a:pt x="135" y="270"/>
                  </a:lnTo>
                  <a:lnTo>
                    <a:pt x="136" y="271"/>
                  </a:lnTo>
                  <a:lnTo>
                    <a:pt x="136" y="271"/>
                  </a:lnTo>
                  <a:lnTo>
                    <a:pt x="137" y="271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9" y="270"/>
                  </a:lnTo>
                  <a:lnTo>
                    <a:pt x="137" y="270"/>
                  </a:lnTo>
                  <a:lnTo>
                    <a:pt x="137" y="271"/>
                  </a:lnTo>
                  <a:lnTo>
                    <a:pt x="139" y="271"/>
                  </a:lnTo>
                  <a:lnTo>
                    <a:pt x="139" y="272"/>
                  </a:lnTo>
                  <a:lnTo>
                    <a:pt x="137" y="272"/>
                  </a:lnTo>
                  <a:lnTo>
                    <a:pt x="137" y="272"/>
                  </a:lnTo>
                  <a:lnTo>
                    <a:pt x="139" y="274"/>
                  </a:lnTo>
                  <a:lnTo>
                    <a:pt x="137" y="274"/>
                  </a:lnTo>
                  <a:lnTo>
                    <a:pt x="136" y="274"/>
                  </a:lnTo>
                  <a:lnTo>
                    <a:pt x="139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6" y="275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4" y="275"/>
                  </a:lnTo>
                  <a:lnTo>
                    <a:pt x="135" y="276"/>
                  </a:lnTo>
                  <a:lnTo>
                    <a:pt x="137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7"/>
                  </a:lnTo>
                  <a:lnTo>
                    <a:pt x="136" y="279"/>
                  </a:lnTo>
                  <a:lnTo>
                    <a:pt x="135" y="277"/>
                  </a:lnTo>
                  <a:lnTo>
                    <a:pt x="134" y="276"/>
                  </a:lnTo>
                  <a:lnTo>
                    <a:pt x="132" y="277"/>
                  </a:lnTo>
                  <a:lnTo>
                    <a:pt x="132" y="277"/>
                  </a:lnTo>
                  <a:lnTo>
                    <a:pt x="132" y="279"/>
                  </a:lnTo>
                  <a:lnTo>
                    <a:pt x="134" y="280"/>
                  </a:lnTo>
                  <a:lnTo>
                    <a:pt x="135" y="280"/>
                  </a:lnTo>
                  <a:lnTo>
                    <a:pt x="134" y="280"/>
                  </a:lnTo>
                  <a:lnTo>
                    <a:pt x="132" y="280"/>
                  </a:lnTo>
                  <a:lnTo>
                    <a:pt x="132" y="281"/>
                  </a:lnTo>
                  <a:lnTo>
                    <a:pt x="134" y="281"/>
                  </a:lnTo>
                  <a:lnTo>
                    <a:pt x="134" y="281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8" y="281"/>
                  </a:lnTo>
                  <a:lnTo>
                    <a:pt x="127" y="281"/>
                  </a:lnTo>
                  <a:lnTo>
                    <a:pt x="127" y="281"/>
                  </a:lnTo>
                  <a:lnTo>
                    <a:pt x="126" y="281"/>
                  </a:lnTo>
                  <a:lnTo>
                    <a:pt x="124" y="281"/>
                  </a:lnTo>
                  <a:lnTo>
                    <a:pt x="124" y="280"/>
                  </a:lnTo>
                  <a:lnTo>
                    <a:pt x="123" y="281"/>
                  </a:lnTo>
                  <a:lnTo>
                    <a:pt x="124" y="283"/>
                  </a:lnTo>
                  <a:lnTo>
                    <a:pt x="126" y="283"/>
                  </a:lnTo>
                  <a:lnTo>
                    <a:pt x="127" y="284"/>
                  </a:lnTo>
                  <a:lnTo>
                    <a:pt x="128" y="285"/>
                  </a:lnTo>
                  <a:lnTo>
                    <a:pt x="130" y="287"/>
                  </a:lnTo>
                  <a:lnTo>
                    <a:pt x="131" y="287"/>
                  </a:lnTo>
                  <a:lnTo>
                    <a:pt x="131" y="288"/>
                  </a:lnTo>
                  <a:lnTo>
                    <a:pt x="130" y="288"/>
                  </a:lnTo>
                  <a:lnTo>
                    <a:pt x="128" y="288"/>
                  </a:lnTo>
                  <a:lnTo>
                    <a:pt x="127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27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30" y="291"/>
                  </a:lnTo>
                  <a:lnTo>
                    <a:pt x="130" y="292"/>
                  </a:lnTo>
                  <a:lnTo>
                    <a:pt x="131" y="292"/>
                  </a:lnTo>
                  <a:lnTo>
                    <a:pt x="130" y="293"/>
                  </a:lnTo>
                  <a:lnTo>
                    <a:pt x="128" y="292"/>
                  </a:lnTo>
                  <a:lnTo>
                    <a:pt x="127" y="292"/>
                  </a:lnTo>
                  <a:lnTo>
                    <a:pt x="126" y="292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91"/>
                  </a:lnTo>
                  <a:lnTo>
                    <a:pt x="126" y="289"/>
                  </a:lnTo>
                  <a:lnTo>
                    <a:pt x="124" y="289"/>
                  </a:lnTo>
                  <a:lnTo>
                    <a:pt x="123" y="289"/>
                  </a:lnTo>
                  <a:lnTo>
                    <a:pt x="123" y="289"/>
                  </a:lnTo>
                  <a:lnTo>
                    <a:pt x="123" y="291"/>
                  </a:lnTo>
                  <a:lnTo>
                    <a:pt x="123" y="292"/>
                  </a:lnTo>
                  <a:lnTo>
                    <a:pt x="123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6" y="292"/>
                  </a:lnTo>
                  <a:lnTo>
                    <a:pt x="126" y="293"/>
                  </a:lnTo>
                  <a:lnTo>
                    <a:pt x="124" y="293"/>
                  </a:lnTo>
                  <a:lnTo>
                    <a:pt x="124" y="295"/>
                  </a:lnTo>
                  <a:lnTo>
                    <a:pt x="124" y="295"/>
                  </a:lnTo>
                  <a:lnTo>
                    <a:pt x="126" y="296"/>
                  </a:lnTo>
                  <a:lnTo>
                    <a:pt x="126" y="295"/>
                  </a:lnTo>
                  <a:lnTo>
                    <a:pt x="127" y="295"/>
                  </a:lnTo>
                  <a:lnTo>
                    <a:pt x="128" y="296"/>
                  </a:lnTo>
                  <a:lnTo>
                    <a:pt x="128" y="297"/>
                  </a:lnTo>
                  <a:lnTo>
                    <a:pt x="128" y="296"/>
                  </a:lnTo>
                  <a:lnTo>
                    <a:pt x="127" y="297"/>
                  </a:lnTo>
                  <a:lnTo>
                    <a:pt x="127" y="297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8" y="300"/>
                  </a:lnTo>
                  <a:lnTo>
                    <a:pt x="126" y="300"/>
                  </a:lnTo>
                  <a:lnTo>
                    <a:pt x="124" y="298"/>
                  </a:lnTo>
                  <a:lnTo>
                    <a:pt x="126" y="298"/>
                  </a:lnTo>
                  <a:lnTo>
                    <a:pt x="126" y="297"/>
                  </a:lnTo>
                  <a:lnTo>
                    <a:pt x="126" y="297"/>
                  </a:lnTo>
                  <a:lnTo>
                    <a:pt x="124" y="296"/>
                  </a:lnTo>
                  <a:lnTo>
                    <a:pt x="124" y="297"/>
                  </a:lnTo>
                  <a:lnTo>
                    <a:pt x="124" y="298"/>
                  </a:lnTo>
                  <a:lnTo>
                    <a:pt x="123" y="300"/>
                  </a:lnTo>
                  <a:lnTo>
                    <a:pt x="123" y="298"/>
                  </a:lnTo>
                  <a:lnTo>
                    <a:pt x="123" y="298"/>
                  </a:lnTo>
                  <a:lnTo>
                    <a:pt x="122" y="297"/>
                  </a:lnTo>
                  <a:lnTo>
                    <a:pt x="120" y="297"/>
                  </a:lnTo>
                  <a:lnTo>
                    <a:pt x="120" y="298"/>
                  </a:lnTo>
                  <a:lnTo>
                    <a:pt x="120" y="300"/>
                  </a:lnTo>
                  <a:lnTo>
                    <a:pt x="120" y="301"/>
                  </a:lnTo>
                  <a:lnTo>
                    <a:pt x="120" y="301"/>
                  </a:lnTo>
                  <a:lnTo>
                    <a:pt x="122" y="301"/>
                  </a:lnTo>
                  <a:lnTo>
                    <a:pt x="122" y="304"/>
                  </a:lnTo>
                  <a:lnTo>
                    <a:pt x="122" y="305"/>
                  </a:lnTo>
                  <a:lnTo>
                    <a:pt x="120" y="306"/>
                  </a:lnTo>
                  <a:lnTo>
                    <a:pt x="120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9" y="306"/>
                  </a:lnTo>
                  <a:lnTo>
                    <a:pt x="118" y="305"/>
                  </a:lnTo>
                  <a:lnTo>
                    <a:pt x="119" y="305"/>
                  </a:lnTo>
                  <a:lnTo>
                    <a:pt x="120" y="304"/>
                  </a:lnTo>
                  <a:lnTo>
                    <a:pt x="120" y="302"/>
                  </a:lnTo>
                  <a:lnTo>
                    <a:pt x="120" y="301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300"/>
                  </a:lnTo>
                  <a:lnTo>
                    <a:pt x="119" y="298"/>
                  </a:lnTo>
                  <a:lnTo>
                    <a:pt x="119" y="297"/>
                  </a:lnTo>
                  <a:lnTo>
                    <a:pt x="118" y="298"/>
                  </a:lnTo>
                  <a:lnTo>
                    <a:pt x="117" y="297"/>
                  </a:lnTo>
                  <a:lnTo>
                    <a:pt x="115" y="297"/>
                  </a:lnTo>
                  <a:lnTo>
                    <a:pt x="114" y="297"/>
                  </a:lnTo>
                  <a:lnTo>
                    <a:pt x="114" y="297"/>
                  </a:lnTo>
                  <a:lnTo>
                    <a:pt x="114" y="298"/>
                  </a:lnTo>
                  <a:lnTo>
                    <a:pt x="115" y="298"/>
                  </a:lnTo>
                  <a:lnTo>
                    <a:pt x="117" y="298"/>
                  </a:lnTo>
                  <a:lnTo>
                    <a:pt x="118" y="300"/>
                  </a:lnTo>
                  <a:lnTo>
                    <a:pt x="117" y="301"/>
                  </a:lnTo>
                  <a:lnTo>
                    <a:pt x="115" y="304"/>
                  </a:lnTo>
                  <a:lnTo>
                    <a:pt x="117" y="305"/>
                  </a:lnTo>
                  <a:lnTo>
                    <a:pt x="115" y="305"/>
                  </a:lnTo>
                  <a:lnTo>
                    <a:pt x="114" y="304"/>
                  </a:lnTo>
                  <a:lnTo>
                    <a:pt x="114" y="304"/>
                  </a:lnTo>
                  <a:lnTo>
                    <a:pt x="111" y="306"/>
                  </a:lnTo>
                  <a:lnTo>
                    <a:pt x="109" y="309"/>
                  </a:lnTo>
                  <a:lnTo>
                    <a:pt x="110" y="310"/>
                  </a:lnTo>
                  <a:lnTo>
                    <a:pt x="110" y="310"/>
                  </a:lnTo>
                  <a:lnTo>
                    <a:pt x="110" y="312"/>
                  </a:lnTo>
                  <a:lnTo>
                    <a:pt x="110" y="312"/>
                  </a:lnTo>
                  <a:lnTo>
                    <a:pt x="109" y="312"/>
                  </a:lnTo>
                  <a:lnTo>
                    <a:pt x="107" y="310"/>
                  </a:lnTo>
                  <a:lnTo>
                    <a:pt x="107" y="310"/>
                  </a:lnTo>
                  <a:lnTo>
                    <a:pt x="106" y="310"/>
                  </a:lnTo>
                  <a:lnTo>
                    <a:pt x="106" y="310"/>
                  </a:lnTo>
                  <a:lnTo>
                    <a:pt x="105" y="310"/>
                  </a:lnTo>
                  <a:lnTo>
                    <a:pt x="103" y="313"/>
                  </a:lnTo>
                  <a:lnTo>
                    <a:pt x="102" y="315"/>
                  </a:lnTo>
                  <a:lnTo>
                    <a:pt x="101" y="315"/>
                  </a:lnTo>
                  <a:lnTo>
                    <a:pt x="98" y="317"/>
                  </a:lnTo>
                  <a:lnTo>
                    <a:pt x="97" y="318"/>
                  </a:lnTo>
                  <a:lnTo>
                    <a:pt x="96" y="319"/>
                  </a:lnTo>
                  <a:lnTo>
                    <a:pt x="94" y="318"/>
                  </a:lnTo>
                  <a:lnTo>
                    <a:pt x="93" y="317"/>
                  </a:lnTo>
                  <a:lnTo>
                    <a:pt x="93" y="317"/>
                  </a:lnTo>
                  <a:lnTo>
                    <a:pt x="92" y="317"/>
                  </a:lnTo>
                  <a:lnTo>
                    <a:pt x="93" y="317"/>
                  </a:lnTo>
                  <a:lnTo>
                    <a:pt x="93" y="318"/>
                  </a:lnTo>
                  <a:lnTo>
                    <a:pt x="93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90" y="318"/>
                  </a:lnTo>
                  <a:lnTo>
                    <a:pt x="89" y="318"/>
                  </a:lnTo>
                  <a:lnTo>
                    <a:pt x="89" y="319"/>
                  </a:lnTo>
                  <a:lnTo>
                    <a:pt x="89" y="321"/>
                  </a:lnTo>
                  <a:lnTo>
                    <a:pt x="89" y="318"/>
                  </a:lnTo>
                  <a:lnTo>
                    <a:pt x="88" y="318"/>
                  </a:lnTo>
                  <a:lnTo>
                    <a:pt x="88" y="319"/>
                  </a:lnTo>
                  <a:lnTo>
                    <a:pt x="88" y="318"/>
                  </a:lnTo>
                  <a:lnTo>
                    <a:pt x="88" y="317"/>
                  </a:lnTo>
                  <a:lnTo>
                    <a:pt x="86" y="317"/>
                  </a:lnTo>
                  <a:lnTo>
                    <a:pt x="85" y="317"/>
                  </a:lnTo>
                  <a:lnTo>
                    <a:pt x="85" y="317"/>
                  </a:lnTo>
                  <a:lnTo>
                    <a:pt x="84" y="318"/>
                  </a:lnTo>
                  <a:lnTo>
                    <a:pt x="85" y="319"/>
                  </a:lnTo>
                  <a:lnTo>
                    <a:pt x="83" y="321"/>
                  </a:lnTo>
                  <a:lnTo>
                    <a:pt x="81" y="321"/>
                  </a:lnTo>
                  <a:lnTo>
                    <a:pt x="80" y="321"/>
                  </a:lnTo>
                  <a:lnTo>
                    <a:pt x="79" y="319"/>
                  </a:lnTo>
                  <a:lnTo>
                    <a:pt x="79" y="321"/>
                  </a:lnTo>
                  <a:lnTo>
                    <a:pt x="77" y="318"/>
                  </a:lnTo>
                  <a:lnTo>
                    <a:pt x="77" y="318"/>
                  </a:lnTo>
                  <a:lnTo>
                    <a:pt x="79" y="314"/>
                  </a:lnTo>
                  <a:lnTo>
                    <a:pt x="80" y="315"/>
                  </a:lnTo>
                  <a:lnTo>
                    <a:pt x="79" y="317"/>
                  </a:lnTo>
                  <a:lnTo>
                    <a:pt x="79" y="318"/>
                  </a:lnTo>
                  <a:lnTo>
                    <a:pt x="80" y="319"/>
                  </a:lnTo>
                  <a:lnTo>
                    <a:pt x="81" y="318"/>
                  </a:lnTo>
                  <a:lnTo>
                    <a:pt x="81" y="317"/>
                  </a:lnTo>
                  <a:lnTo>
                    <a:pt x="81" y="318"/>
                  </a:lnTo>
                  <a:lnTo>
                    <a:pt x="80" y="318"/>
                  </a:lnTo>
                  <a:lnTo>
                    <a:pt x="80" y="317"/>
                  </a:lnTo>
                  <a:lnTo>
                    <a:pt x="81" y="315"/>
                  </a:lnTo>
                  <a:lnTo>
                    <a:pt x="81" y="314"/>
                  </a:lnTo>
                  <a:lnTo>
                    <a:pt x="80" y="314"/>
                  </a:lnTo>
                  <a:lnTo>
                    <a:pt x="81" y="313"/>
                  </a:lnTo>
                  <a:lnTo>
                    <a:pt x="83" y="313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4"/>
                  </a:lnTo>
                  <a:lnTo>
                    <a:pt x="83" y="313"/>
                  </a:lnTo>
                  <a:lnTo>
                    <a:pt x="84" y="313"/>
                  </a:lnTo>
                  <a:lnTo>
                    <a:pt x="85" y="313"/>
                  </a:lnTo>
                  <a:lnTo>
                    <a:pt x="86" y="313"/>
                  </a:lnTo>
                  <a:lnTo>
                    <a:pt x="86" y="313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9" y="310"/>
                  </a:lnTo>
                  <a:lnTo>
                    <a:pt x="89" y="313"/>
                  </a:lnTo>
                  <a:lnTo>
                    <a:pt x="88" y="315"/>
                  </a:lnTo>
                  <a:lnTo>
                    <a:pt x="89" y="315"/>
                  </a:lnTo>
                  <a:lnTo>
                    <a:pt x="89" y="315"/>
                  </a:lnTo>
                  <a:lnTo>
                    <a:pt x="90" y="315"/>
                  </a:lnTo>
                  <a:lnTo>
                    <a:pt x="90" y="314"/>
                  </a:lnTo>
                  <a:lnTo>
                    <a:pt x="90" y="312"/>
                  </a:lnTo>
                  <a:lnTo>
                    <a:pt x="90" y="310"/>
                  </a:lnTo>
                  <a:lnTo>
                    <a:pt x="92" y="312"/>
                  </a:lnTo>
                  <a:lnTo>
                    <a:pt x="92" y="310"/>
                  </a:lnTo>
                  <a:lnTo>
                    <a:pt x="92" y="309"/>
                  </a:lnTo>
                  <a:lnTo>
                    <a:pt x="92" y="309"/>
                  </a:lnTo>
                  <a:lnTo>
                    <a:pt x="93" y="308"/>
                  </a:lnTo>
                  <a:lnTo>
                    <a:pt x="94" y="308"/>
                  </a:lnTo>
                  <a:lnTo>
                    <a:pt x="97" y="306"/>
                  </a:lnTo>
                  <a:lnTo>
                    <a:pt x="98" y="305"/>
                  </a:lnTo>
                  <a:lnTo>
                    <a:pt x="100" y="306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1" y="302"/>
                  </a:lnTo>
                  <a:lnTo>
                    <a:pt x="101" y="301"/>
                  </a:lnTo>
                  <a:lnTo>
                    <a:pt x="101" y="300"/>
                  </a:lnTo>
                  <a:lnTo>
                    <a:pt x="102" y="300"/>
                  </a:lnTo>
                  <a:lnTo>
                    <a:pt x="103" y="298"/>
                  </a:lnTo>
                  <a:lnTo>
                    <a:pt x="105" y="297"/>
                  </a:lnTo>
                  <a:lnTo>
                    <a:pt x="105" y="296"/>
                  </a:lnTo>
                  <a:lnTo>
                    <a:pt x="106" y="296"/>
                  </a:lnTo>
                  <a:lnTo>
                    <a:pt x="107" y="292"/>
                  </a:lnTo>
                  <a:lnTo>
                    <a:pt x="110" y="288"/>
                  </a:lnTo>
                  <a:lnTo>
                    <a:pt x="111" y="283"/>
                  </a:lnTo>
                  <a:lnTo>
                    <a:pt x="113" y="285"/>
                  </a:lnTo>
                  <a:lnTo>
                    <a:pt x="113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4" y="284"/>
                  </a:lnTo>
                  <a:lnTo>
                    <a:pt x="113" y="283"/>
                  </a:lnTo>
                  <a:lnTo>
                    <a:pt x="113" y="281"/>
                  </a:lnTo>
                  <a:lnTo>
                    <a:pt x="111" y="281"/>
                  </a:lnTo>
                  <a:lnTo>
                    <a:pt x="113" y="280"/>
                  </a:lnTo>
                  <a:lnTo>
                    <a:pt x="114" y="277"/>
                  </a:lnTo>
                  <a:lnTo>
                    <a:pt x="114" y="276"/>
                  </a:lnTo>
                  <a:lnTo>
                    <a:pt x="113" y="274"/>
                  </a:lnTo>
                  <a:lnTo>
                    <a:pt x="114" y="275"/>
                  </a:lnTo>
                  <a:lnTo>
                    <a:pt x="114" y="272"/>
                  </a:lnTo>
                  <a:lnTo>
                    <a:pt x="115" y="271"/>
                  </a:lnTo>
                  <a:lnTo>
                    <a:pt x="117" y="270"/>
                  </a:lnTo>
                  <a:lnTo>
                    <a:pt x="118" y="268"/>
                  </a:lnTo>
                  <a:lnTo>
                    <a:pt x="118" y="268"/>
                  </a:lnTo>
                  <a:lnTo>
                    <a:pt x="119" y="268"/>
                  </a:lnTo>
                  <a:lnTo>
                    <a:pt x="119" y="267"/>
                  </a:lnTo>
                  <a:lnTo>
                    <a:pt x="118" y="266"/>
                  </a:lnTo>
                  <a:lnTo>
                    <a:pt x="118" y="264"/>
                  </a:lnTo>
                  <a:lnTo>
                    <a:pt x="118" y="262"/>
                  </a:lnTo>
                  <a:lnTo>
                    <a:pt x="119" y="260"/>
                  </a:lnTo>
                  <a:lnTo>
                    <a:pt x="120" y="259"/>
                  </a:lnTo>
                  <a:lnTo>
                    <a:pt x="118" y="258"/>
                  </a:lnTo>
                  <a:lnTo>
                    <a:pt x="118" y="257"/>
                  </a:lnTo>
                  <a:lnTo>
                    <a:pt x="115" y="255"/>
                  </a:lnTo>
                  <a:lnTo>
                    <a:pt x="111" y="254"/>
                  </a:lnTo>
                  <a:lnTo>
                    <a:pt x="109" y="251"/>
                  </a:lnTo>
                  <a:lnTo>
                    <a:pt x="106" y="250"/>
                  </a:lnTo>
                  <a:lnTo>
                    <a:pt x="103" y="249"/>
                  </a:lnTo>
                  <a:lnTo>
                    <a:pt x="105" y="246"/>
                  </a:lnTo>
                  <a:lnTo>
                    <a:pt x="103" y="245"/>
                  </a:lnTo>
                  <a:lnTo>
                    <a:pt x="102" y="245"/>
                  </a:lnTo>
                  <a:lnTo>
                    <a:pt x="101" y="247"/>
                  </a:lnTo>
                  <a:lnTo>
                    <a:pt x="101" y="246"/>
                  </a:lnTo>
                  <a:lnTo>
                    <a:pt x="100" y="246"/>
                  </a:lnTo>
                  <a:lnTo>
                    <a:pt x="98" y="245"/>
                  </a:lnTo>
                  <a:lnTo>
                    <a:pt x="98" y="245"/>
                  </a:lnTo>
                  <a:lnTo>
                    <a:pt x="98" y="243"/>
                  </a:lnTo>
                  <a:lnTo>
                    <a:pt x="97" y="242"/>
                  </a:lnTo>
                  <a:lnTo>
                    <a:pt x="96" y="243"/>
                  </a:lnTo>
                  <a:lnTo>
                    <a:pt x="94" y="243"/>
                  </a:lnTo>
                  <a:lnTo>
                    <a:pt x="93" y="241"/>
                  </a:lnTo>
                  <a:lnTo>
                    <a:pt x="92" y="240"/>
                  </a:lnTo>
                  <a:lnTo>
                    <a:pt x="89" y="240"/>
                  </a:lnTo>
                  <a:lnTo>
                    <a:pt x="90" y="238"/>
                  </a:lnTo>
                  <a:lnTo>
                    <a:pt x="90" y="237"/>
                  </a:lnTo>
                  <a:lnTo>
                    <a:pt x="89" y="237"/>
                  </a:lnTo>
                  <a:lnTo>
                    <a:pt x="88" y="237"/>
                  </a:lnTo>
                  <a:lnTo>
                    <a:pt x="86" y="237"/>
                  </a:lnTo>
                  <a:lnTo>
                    <a:pt x="86" y="238"/>
                  </a:lnTo>
                  <a:lnTo>
                    <a:pt x="85" y="237"/>
                  </a:lnTo>
                  <a:lnTo>
                    <a:pt x="83" y="236"/>
                  </a:lnTo>
                  <a:lnTo>
                    <a:pt x="81" y="234"/>
                  </a:lnTo>
                  <a:lnTo>
                    <a:pt x="80" y="234"/>
                  </a:lnTo>
                  <a:lnTo>
                    <a:pt x="79" y="232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2" y="229"/>
                  </a:lnTo>
                  <a:lnTo>
                    <a:pt x="71" y="229"/>
                  </a:lnTo>
                  <a:lnTo>
                    <a:pt x="71" y="228"/>
                  </a:lnTo>
                  <a:lnTo>
                    <a:pt x="71" y="228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1" y="228"/>
                  </a:lnTo>
                  <a:lnTo>
                    <a:pt x="69" y="228"/>
                  </a:lnTo>
                  <a:lnTo>
                    <a:pt x="67" y="226"/>
                  </a:lnTo>
                  <a:lnTo>
                    <a:pt x="65" y="225"/>
                  </a:lnTo>
                  <a:lnTo>
                    <a:pt x="63" y="223"/>
                  </a:lnTo>
                  <a:lnTo>
                    <a:pt x="62" y="221"/>
                  </a:lnTo>
                  <a:lnTo>
                    <a:pt x="60" y="220"/>
                  </a:lnTo>
                  <a:lnTo>
                    <a:pt x="54" y="217"/>
                  </a:lnTo>
                  <a:lnTo>
                    <a:pt x="47" y="213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1" y="209"/>
                  </a:lnTo>
                  <a:lnTo>
                    <a:pt x="39" y="208"/>
                  </a:lnTo>
                  <a:lnTo>
                    <a:pt x="39" y="207"/>
                  </a:lnTo>
                  <a:lnTo>
                    <a:pt x="38" y="205"/>
                  </a:lnTo>
                  <a:lnTo>
                    <a:pt x="37" y="205"/>
                  </a:lnTo>
                  <a:lnTo>
                    <a:pt x="35" y="207"/>
                  </a:lnTo>
                  <a:lnTo>
                    <a:pt x="35" y="205"/>
                  </a:lnTo>
                  <a:lnTo>
                    <a:pt x="34" y="205"/>
                  </a:lnTo>
                  <a:lnTo>
                    <a:pt x="35" y="204"/>
                  </a:lnTo>
                  <a:lnTo>
                    <a:pt x="33" y="204"/>
                  </a:lnTo>
                  <a:lnTo>
                    <a:pt x="31" y="203"/>
                  </a:lnTo>
                  <a:lnTo>
                    <a:pt x="30" y="202"/>
                  </a:lnTo>
                  <a:lnTo>
                    <a:pt x="29" y="200"/>
                  </a:lnTo>
                  <a:lnTo>
                    <a:pt x="28" y="199"/>
                  </a:lnTo>
                  <a:lnTo>
                    <a:pt x="26" y="199"/>
                  </a:lnTo>
                  <a:lnTo>
                    <a:pt x="24" y="198"/>
                  </a:lnTo>
                  <a:lnTo>
                    <a:pt x="22" y="196"/>
                  </a:lnTo>
                  <a:lnTo>
                    <a:pt x="24" y="196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2" y="195"/>
                  </a:lnTo>
                  <a:lnTo>
                    <a:pt x="22" y="195"/>
                  </a:lnTo>
                  <a:lnTo>
                    <a:pt x="21" y="195"/>
                  </a:lnTo>
                  <a:lnTo>
                    <a:pt x="22" y="194"/>
                  </a:lnTo>
                  <a:lnTo>
                    <a:pt x="21" y="194"/>
                  </a:lnTo>
                  <a:lnTo>
                    <a:pt x="21" y="195"/>
                  </a:lnTo>
                  <a:lnTo>
                    <a:pt x="21" y="195"/>
                  </a:lnTo>
                  <a:lnTo>
                    <a:pt x="17" y="192"/>
                  </a:lnTo>
                  <a:lnTo>
                    <a:pt x="13" y="191"/>
                  </a:lnTo>
                  <a:lnTo>
                    <a:pt x="11" y="190"/>
                  </a:lnTo>
                  <a:lnTo>
                    <a:pt x="8" y="188"/>
                  </a:lnTo>
                  <a:lnTo>
                    <a:pt x="4" y="186"/>
                  </a:lnTo>
                  <a:lnTo>
                    <a:pt x="1" y="183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5"/>
                  </a:lnTo>
                  <a:lnTo>
                    <a:pt x="1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4"/>
                  </a:lnTo>
                  <a:lnTo>
                    <a:pt x="3" y="173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3" y="169"/>
                  </a:lnTo>
                  <a:lnTo>
                    <a:pt x="4" y="168"/>
                  </a:lnTo>
                  <a:lnTo>
                    <a:pt x="3" y="168"/>
                  </a:lnTo>
                  <a:lnTo>
                    <a:pt x="3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3" y="164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5" y="160"/>
                  </a:lnTo>
                  <a:lnTo>
                    <a:pt x="4" y="157"/>
                  </a:lnTo>
                  <a:lnTo>
                    <a:pt x="4" y="154"/>
                  </a:lnTo>
                  <a:lnTo>
                    <a:pt x="4" y="152"/>
                  </a:lnTo>
                  <a:lnTo>
                    <a:pt x="3" y="149"/>
                  </a:lnTo>
                  <a:lnTo>
                    <a:pt x="13" y="130"/>
                  </a:lnTo>
                  <a:lnTo>
                    <a:pt x="24" y="110"/>
                  </a:lnTo>
                  <a:lnTo>
                    <a:pt x="35" y="94"/>
                  </a:lnTo>
                  <a:lnTo>
                    <a:pt x="50" y="79"/>
                  </a:lnTo>
                  <a:lnTo>
                    <a:pt x="52" y="79"/>
                  </a:lnTo>
                  <a:lnTo>
                    <a:pt x="54" y="77"/>
                  </a:lnTo>
                  <a:lnTo>
                    <a:pt x="55" y="76"/>
                  </a:lnTo>
                  <a:lnTo>
                    <a:pt x="55" y="75"/>
                  </a:lnTo>
                  <a:lnTo>
                    <a:pt x="56" y="75"/>
                  </a:lnTo>
                  <a:lnTo>
                    <a:pt x="56" y="75"/>
                  </a:lnTo>
                  <a:lnTo>
                    <a:pt x="55" y="73"/>
                  </a:lnTo>
                  <a:lnTo>
                    <a:pt x="56" y="73"/>
                  </a:lnTo>
                  <a:lnTo>
                    <a:pt x="56" y="72"/>
                  </a:lnTo>
                  <a:lnTo>
                    <a:pt x="56" y="71"/>
                  </a:lnTo>
                  <a:lnTo>
                    <a:pt x="60" y="65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73" y="47"/>
                  </a:lnTo>
                  <a:lnTo>
                    <a:pt x="84" y="38"/>
                  </a:lnTo>
                  <a:lnTo>
                    <a:pt x="92" y="29"/>
                  </a:lnTo>
                  <a:lnTo>
                    <a:pt x="94" y="26"/>
                  </a:lnTo>
                  <a:lnTo>
                    <a:pt x="97" y="24"/>
                  </a:lnTo>
                  <a:lnTo>
                    <a:pt x="98" y="21"/>
                  </a:lnTo>
                  <a:lnTo>
                    <a:pt x="103" y="17"/>
                  </a:lnTo>
                  <a:lnTo>
                    <a:pt x="109" y="13"/>
                  </a:lnTo>
                  <a:lnTo>
                    <a:pt x="113" y="10"/>
                  </a:lnTo>
                  <a:lnTo>
                    <a:pt x="117" y="5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55"/>
            <p:cNvSpPr>
              <a:spLocks noEditPoints="1"/>
            </p:cNvSpPr>
            <p:nvPr/>
          </p:nvSpPr>
          <p:spPr bwMode="auto">
            <a:xfrm>
              <a:off x="10241047" y="5522612"/>
              <a:ext cx="620243" cy="432606"/>
            </a:xfrm>
            <a:custGeom>
              <a:avLst/>
              <a:gdLst>
                <a:gd name="T0" fmla="*/ 5 w 238"/>
                <a:gd name="T1" fmla="*/ 3 h 166"/>
                <a:gd name="T2" fmla="*/ 10 w 238"/>
                <a:gd name="T3" fmla="*/ 9 h 166"/>
                <a:gd name="T4" fmla="*/ 14 w 238"/>
                <a:gd name="T5" fmla="*/ 15 h 166"/>
                <a:gd name="T6" fmla="*/ 21 w 238"/>
                <a:gd name="T7" fmla="*/ 47 h 166"/>
                <a:gd name="T8" fmla="*/ 28 w 238"/>
                <a:gd name="T9" fmla="*/ 61 h 166"/>
                <a:gd name="T10" fmla="*/ 43 w 238"/>
                <a:gd name="T11" fmla="*/ 89 h 166"/>
                <a:gd name="T12" fmla="*/ 51 w 238"/>
                <a:gd name="T13" fmla="*/ 109 h 166"/>
                <a:gd name="T14" fmla="*/ 58 w 238"/>
                <a:gd name="T15" fmla="*/ 124 h 166"/>
                <a:gd name="T16" fmla="*/ 69 w 238"/>
                <a:gd name="T17" fmla="*/ 142 h 166"/>
                <a:gd name="T18" fmla="*/ 82 w 238"/>
                <a:gd name="T19" fmla="*/ 138 h 166"/>
                <a:gd name="T20" fmla="*/ 100 w 238"/>
                <a:gd name="T21" fmla="*/ 128 h 166"/>
                <a:gd name="T22" fmla="*/ 108 w 238"/>
                <a:gd name="T23" fmla="*/ 124 h 166"/>
                <a:gd name="T24" fmla="*/ 172 w 238"/>
                <a:gd name="T25" fmla="*/ 62 h 166"/>
                <a:gd name="T26" fmla="*/ 199 w 238"/>
                <a:gd name="T27" fmla="*/ 56 h 166"/>
                <a:gd name="T28" fmla="*/ 204 w 238"/>
                <a:gd name="T29" fmla="*/ 64 h 166"/>
                <a:gd name="T30" fmla="*/ 237 w 238"/>
                <a:gd name="T31" fmla="*/ 125 h 166"/>
                <a:gd name="T32" fmla="*/ 214 w 238"/>
                <a:gd name="T33" fmla="*/ 111 h 166"/>
                <a:gd name="T34" fmla="*/ 206 w 238"/>
                <a:gd name="T35" fmla="*/ 91 h 166"/>
                <a:gd name="T36" fmla="*/ 193 w 238"/>
                <a:gd name="T37" fmla="*/ 72 h 166"/>
                <a:gd name="T38" fmla="*/ 184 w 238"/>
                <a:gd name="T39" fmla="*/ 72 h 166"/>
                <a:gd name="T40" fmla="*/ 163 w 238"/>
                <a:gd name="T41" fmla="*/ 85 h 166"/>
                <a:gd name="T42" fmla="*/ 157 w 238"/>
                <a:gd name="T43" fmla="*/ 91 h 166"/>
                <a:gd name="T44" fmla="*/ 150 w 238"/>
                <a:gd name="T45" fmla="*/ 100 h 166"/>
                <a:gd name="T46" fmla="*/ 141 w 238"/>
                <a:gd name="T47" fmla="*/ 109 h 166"/>
                <a:gd name="T48" fmla="*/ 134 w 238"/>
                <a:gd name="T49" fmla="*/ 115 h 166"/>
                <a:gd name="T50" fmla="*/ 129 w 238"/>
                <a:gd name="T51" fmla="*/ 119 h 166"/>
                <a:gd name="T52" fmla="*/ 123 w 238"/>
                <a:gd name="T53" fmla="*/ 129 h 166"/>
                <a:gd name="T54" fmla="*/ 116 w 238"/>
                <a:gd name="T55" fmla="*/ 136 h 166"/>
                <a:gd name="T56" fmla="*/ 107 w 238"/>
                <a:gd name="T57" fmla="*/ 144 h 166"/>
                <a:gd name="T58" fmla="*/ 102 w 238"/>
                <a:gd name="T59" fmla="*/ 147 h 166"/>
                <a:gd name="T60" fmla="*/ 93 w 238"/>
                <a:gd name="T61" fmla="*/ 153 h 166"/>
                <a:gd name="T62" fmla="*/ 85 w 238"/>
                <a:gd name="T63" fmla="*/ 158 h 166"/>
                <a:gd name="T64" fmla="*/ 78 w 238"/>
                <a:gd name="T65" fmla="*/ 162 h 166"/>
                <a:gd name="T66" fmla="*/ 66 w 238"/>
                <a:gd name="T67" fmla="*/ 164 h 166"/>
                <a:gd name="T68" fmla="*/ 57 w 238"/>
                <a:gd name="T69" fmla="*/ 161 h 166"/>
                <a:gd name="T70" fmla="*/ 53 w 238"/>
                <a:gd name="T71" fmla="*/ 154 h 166"/>
                <a:gd name="T72" fmla="*/ 49 w 238"/>
                <a:gd name="T73" fmla="*/ 150 h 166"/>
                <a:gd name="T74" fmla="*/ 47 w 238"/>
                <a:gd name="T75" fmla="*/ 147 h 166"/>
                <a:gd name="T76" fmla="*/ 44 w 238"/>
                <a:gd name="T77" fmla="*/ 141 h 166"/>
                <a:gd name="T78" fmla="*/ 38 w 238"/>
                <a:gd name="T79" fmla="*/ 132 h 166"/>
                <a:gd name="T80" fmla="*/ 35 w 238"/>
                <a:gd name="T81" fmla="*/ 120 h 166"/>
                <a:gd name="T82" fmla="*/ 28 w 238"/>
                <a:gd name="T83" fmla="*/ 112 h 166"/>
                <a:gd name="T84" fmla="*/ 19 w 238"/>
                <a:gd name="T85" fmla="*/ 94 h 166"/>
                <a:gd name="T86" fmla="*/ 18 w 238"/>
                <a:gd name="T87" fmla="*/ 91 h 166"/>
                <a:gd name="T88" fmla="*/ 28 w 238"/>
                <a:gd name="T89" fmla="*/ 85 h 166"/>
                <a:gd name="T90" fmla="*/ 19 w 238"/>
                <a:gd name="T91" fmla="*/ 82 h 166"/>
                <a:gd name="T92" fmla="*/ 14 w 238"/>
                <a:gd name="T93" fmla="*/ 79 h 166"/>
                <a:gd name="T94" fmla="*/ 13 w 238"/>
                <a:gd name="T95" fmla="*/ 75 h 166"/>
                <a:gd name="T96" fmla="*/ 11 w 238"/>
                <a:gd name="T97" fmla="*/ 72 h 166"/>
                <a:gd name="T98" fmla="*/ 11 w 238"/>
                <a:gd name="T99" fmla="*/ 66 h 166"/>
                <a:gd name="T100" fmla="*/ 9 w 238"/>
                <a:gd name="T101" fmla="*/ 62 h 166"/>
                <a:gd name="T102" fmla="*/ 7 w 238"/>
                <a:gd name="T103" fmla="*/ 56 h 166"/>
                <a:gd name="T104" fmla="*/ 5 w 238"/>
                <a:gd name="T105" fmla="*/ 51 h 166"/>
                <a:gd name="T106" fmla="*/ 6 w 238"/>
                <a:gd name="T107" fmla="*/ 49 h 166"/>
                <a:gd name="T108" fmla="*/ 2 w 238"/>
                <a:gd name="T109" fmla="*/ 45 h 166"/>
                <a:gd name="T110" fmla="*/ 2 w 238"/>
                <a:gd name="T111" fmla="*/ 43 h 166"/>
                <a:gd name="T112" fmla="*/ 6 w 238"/>
                <a:gd name="T113" fmla="*/ 43 h 166"/>
                <a:gd name="T114" fmla="*/ 6 w 238"/>
                <a:gd name="T115" fmla="*/ 36 h 166"/>
                <a:gd name="T116" fmla="*/ 3 w 238"/>
                <a:gd name="T117" fmla="*/ 19 h 166"/>
                <a:gd name="T118" fmla="*/ 1 w 238"/>
                <a:gd name="T119" fmla="*/ 10 h 166"/>
                <a:gd name="T120" fmla="*/ 5 w 238"/>
                <a:gd name="T121" fmla="*/ 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8" h="166">
                  <a:moveTo>
                    <a:pt x="127" y="124"/>
                  </a:moveTo>
                  <a:lnTo>
                    <a:pt x="128" y="124"/>
                  </a:lnTo>
                  <a:lnTo>
                    <a:pt x="128" y="124"/>
                  </a:lnTo>
                  <a:lnTo>
                    <a:pt x="127" y="124"/>
                  </a:lnTo>
                  <a:lnTo>
                    <a:pt x="127" y="124"/>
                  </a:lnTo>
                  <a:close/>
                  <a:moveTo>
                    <a:pt x="128" y="123"/>
                  </a:moveTo>
                  <a:lnTo>
                    <a:pt x="127" y="124"/>
                  </a:lnTo>
                  <a:lnTo>
                    <a:pt x="127" y="123"/>
                  </a:lnTo>
                  <a:lnTo>
                    <a:pt x="128" y="123"/>
                  </a:lnTo>
                  <a:close/>
                  <a:moveTo>
                    <a:pt x="5" y="0"/>
                  </a:moveTo>
                  <a:lnTo>
                    <a:pt x="9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30"/>
                  </a:lnTo>
                  <a:lnTo>
                    <a:pt x="18" y="31"/>
                  </a:lnTo>
                  <a:lnTo>
                    <a:pt x="18" y="34"/>
                  </a:lnTo>
                  <a:lnTo>
                    <a:pt x="17" y="35"/>
                  </a:lnTo>
                  <a:lnTo>
                    <a:pt x="19" y="39"/>
                  </a:lnTo>
                  <a:lnTo>
                    <a:pt x="22" y="41"/>
                  </a:lnTo>
                  <a:lnTo>
                    <a:pt x="23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21" y="47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3" y="51"/>
                  </a:lnTo>
                  <a:lnTo>
                    <a:pt x="24" y="52"/>
                  </a:lnTo>
                  <a:lnTo>
                    <a:pt x="26" y="53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8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1" y="65"/>
                  </a:lnTo>
                  <a:lnTo>
                    <a:pt x="31" y="68"/>
                  </a:lnTo>
                  <a:lnTo>
                    <a:pt x="31" y="70"/>
                  </a:lnTo>
                  <a:lnTo>
                    <a:pt x="34" y="72"/>
                  </a:lnTo>
                  <a:lnTo>
                    <a:pt x="35" y="74"/>
                  </a:lnTo>
                  <a:lnTo>
                    <a:pt x="36" y="78"/>
                  </a:lnTo>
                  <a:lnTo>
                    <a:pt x="38" y="81"/>
                  </a:lnTo>
                  <a:lnTo>
                    <a:pt x="40" y="83"/>
                  </a:lnTo>
                  <a:lnTo>
                    <a:pt x="38" y="83"/>
                  </a:lnTo>
                  <a:lnTo>
                    <a:pt x="40" y="86"/>
                  </a:lnTo>
                  <a:lnTo>
                    <a:pt x="43" y="89"/>
                  </a:lnTo>
                  <a:lnTo>
                    <a:pt x="43" y="92"/>
                  </a:lnTo>
                  <a:lnTo>
                    <a:pt x="44" y="95"/>
                  </a:lnTo>
                  <a:lnTo>
                    <a:pt x="45" y="98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5" y="100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8" y="102"/>
                  </a:lnTo>
                  <a:lnTo>
                    <a:pt x="48" y="103"/>
                  </a:lnTo>
                  <a:lnTo>
                    <a:pt x="47" y="104"/>
                  </a:lnTo>
                  <a:lnTo>
                    <a:pt x="48" y="104"/>
                  </a:lnTo>
                  <a:lnTo>
                    <a:pt x="49" y="106"/>
                  </a:lnTo>
                  <a:lnTo>
                    <a:pt x="51" y="106"/>
                  </a:lnTo>
                  <a:lnTo>
                    <a:pt x="51" y="108"/>
                  </a:lnTo>
                  <a:lnTo>
                    <a:pt x="51" y="109"/>
                  </a:lnTo>
                  <a:lnTo>
                    <a:pt x="52" y="111"/>
                  </a:lnTo>
                  <a:lnTo>
                    <a:pt x="51" y="111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5" y="113"/>
                  </a:lnTo>
                  <a:lnTo>
                    <a:pt x="55" y="115"/>
                  </a:lnTo>
                  <a:lnTo>
                    <a:pt x="55" y="117"/>
                  </a:lnTo>
                  <a:lnTo>
                    <a:pt x="56" y="119"/>
                  </a:lnTo>
                  <a:lnTo>
                    <a:pt x="57" y="120"/>
                  </a:lnTo>
                  <a:lnTo>
                    <a:pt x="57" y="123"/>
                  </a:lnTo>
                  <a:lnTo>
                    <a:pt x="57" y="121"/>
                  </a:lnTo>
                  <a:lnTo>
                    <a:pt x="58" y="123"/>
                  </a:lnTo>
                  <a:lnTo>
                    <a:pt x="58" y="124"/>
                  </a:lnTo>
                  <a:lnTo>
                    <a:pt x="60" y="125"/>
                  </a:lnTo>
                  <a:lnTo>
                    <a:pt x="60" y="128"/>
                  </a:lnTo>
                  <a:lnTo>
                    <a:pt x="61" y="128"/>
                  </a:lnTo>
                  <a:lnTo>
                    <a:pt x="61" y="129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64" y="132"/>
                  </a:lnTo>
                  <a:lnTo>
                    <a:pt x="64" y="133"/>
                  </a:lnTo>
                  <a:lnTo>
                    <a:pt x="64" y="136"/>
                  </a:lnTo>
                  <a:lnTo>
                    <a:pt x="65" y="138"/>
                  </a:lnTo>
                  <a:lnTo>
                    <a:pt x="65" y="140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9" y="142"/>
                  </a:lnTo>
                  <a:lnTo>
                    <a:pt x="69" y="142"/>
                  </a:lnTo>
                  <a:lnTo>
                    <a:pt x="70" y="144"/>
                  </a:lnTo>
                  <a:lnTo>
                    <a:pt x="70" y="142"/>
                  </a:lnTo>
                  <a:lnTo>
                    <a:pt x="72" y="142"/>
                  </a:lnTo>
                  <a:lnTo>
                    <a:pt x="73" y="142"/>
                  </a:lnTo>
                  <a:lnTo>
                    <a:pt x="74" y="141"/>
                  </a:lnTo>
                  <a:lnTo>
                    <a:pt x="75" y="141"/>
                  </a:lnTo>
                  <a:lnTo>
                    <a:pt x="77" y="140"/>
                  </a:lnTo>
                  <a:lnTo>
                    <a:pt x="78" y="140"/>
                  </a:lnTo>
                  <a:lnTo>
                    <a:pt x="79" y="138"/>
                  </a:lnTo>
                  <a:lnTo>
                    <a:pt x="81" y="138"/>
                  </a:lnTo>
                  <a:lnTo>
                    <a:pt x="81" y="138"/>
                  </a:lnTo>
                  <a:lnTo>
                    <a:pt x="81" y="140"/>
                  </a:lnTo>
                  <a:lnTo>
                    <a:pt x="82" y="140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3" y="138"/>
                  </a:lnTo>
                  <a:lnTo>
                    <a:pt x="83" y="138"/>
                  </a:lnTo>
                  <a:lnTo>
                    <a:pt x="83" y="137"/>
                  </a:lnTo>
                  <a:lnTo>
                    <a:pt x="82" y="137"/>
                  </a:lnTo>
                  <a:lnTo>
                    <a:pt x="86" y="136"/>
                  </a:lnTo>
                  <a:lnTo>
                    <a:pt x="90" y="133"/>
                  </a:lnTo>
                  <a:lnTo>
                    <a:pt x="93" y="130"/>
                  </a:lnTo>
                  <a:lnTo>
                    <a:pt x="95" y="126"/>
                  </a:lnTo>
                  <a:lnTo>
                    <a:pt x="98" y="126"/>
                  </a:lnTo>
                  <a:lnTo>
                    <a:pt x="98" y="128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99" y="129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02" y="126"/>
                  </a:lnTo>
                  <a:lnTo>
                    <a:pt x="103" y="128"/>
                  </a:lnTo>
                  <a:lnTo>
                    <a:pt x="103" y="128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02" y="125"/>
                  </a:lnTo>
                  <a:lnTo>
                    <a:pt x="104" y="124"/>
                  </a:lnTo>
                  <a:lnTo>
                    <a:pt x="106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08" y="124"/>
                  </a:lnTo>
                  <a:lnTo>
                    <a:pt x="108" y="123"/>
                  </a:lnTo>
                  <a:lnTo>
                    <a:pt x="108" y="120"/>
                  </a:lnTo>
                  <a:lnTo>
                    <a:pt x="110" y="119"/>
                  </a:lnTo>
                  <a:lnTo>
                    <a:pt x="110" y="117"/>
                  </a:lnTo>
                  <a:lnTo>
                    <a:pt x="110" y="116"/>
                  </a:lnTo>
                  <a:lnTo>
                    <a:pt x="123" y="103"/>
                  </a:lnTo>
                  <a:lnTo>
                    <a:pt x="136" y="89"/>
                  </a:lnTo>
                  <a:lnTo>
                    <a:pt x="150" y="77"/>
                  </a:lnTo>
                  <a:lnTo>
                    <a:pt x="166" y="65"/>
                  </a:lnTo>
                  <a:lnTo>
                    <a:pt x="168" y="65"/>
                  </a:lnTo>
                  <a:lnTo>
                    <a:pt x="170" y="65"/>
                  </a:lnTo>
                  <a:lnTo>
                    <a:pt x="171" y="64"/>
                  </a:lnTo>
                  <a:lnTo>
                    <a:pt x="171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2"/>
                  </a:lnTo>
                  <a:lnTo>
                    <a:pt x="172" y="61"/>
                  </a:lnTo>
                  <a:lnTo>
                    <a:pt x="174" y="60"/>
                  </a:lnTo>
                  <a:lnTo>
                    <a:pt x="172" y="60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87" y="54"/>
                  </a:lnTo>
                  <a:lnTo>
                    <a:pt x="192" y="56"/>
                  </a:lnTo>
                  <a:lnTo>
                    <a:pt x="196" y="56"/>
                  </a:lnTo>
                  <a:lnTo>
                    <a:pt x="199" y="56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7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197" y="56"/>
                  </a:lnTo>
                  <a:lnTo>
                    <a:pt x="197" y="56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199" y="57"/>
                  </a:lnTo>
                  <a:lnTo>
                    <a:pt x="201" y="60"/>
                  </a:lnTo>
                  <a:lnTo>
                    <a:pt x="204" y="62"/>
                  </a:lnTo>
                  <a:lnTo>
                    <a:pt x="202" y="62"/>
                  </a:lnTo>
                  <a:lnTo>
                    <a:pt x="201" y="62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4" y="64"/>
                  </a:lnTo>
                  <a:lnTo>
                    <a:pt x="204" y="65"/>
                  </a:lnTo>
                  <a:lnTo>
                    <a:pt x="205" y="64"/>
                  </a:lnTo>
                  <a:lnTo>
                    <a:pt x="205" y="64"/>
                  </a:lnTo>
                  <a:lnTo>
                    <a:pt x="213" y="74"/>
                  </a:lnTo>
                  <a:lnTo>
                    <a:pt x="217" y="86"/>
                  </a:lnTo>
                  <a:lnTo>
                    <a:pt x="222" y="96"/>
                  </a:lnTo>
                  <a:lnTo>
                    <a:pt x="223" y="99"/>
                  </a:lnTo>
                  <a:lnTo>
                    <a:pt x="226" y="102"/>
                  </a:lnTo>
                  <a:lnTo>
                    <a:pt x="227" y="104"/>
                  </a:lnTo>
                  <a:lnTo>
                    <a:pt x="229" y="109"/>
                  </a:lnTo>
                  <a:lnTo>
                    <a:pt x="230" y="115"/>
                  </a:lnTo>
                  <a:lnTo>
                    <a:pt x="233" y="119"/>
                  </a:lnTo>
                  <a:lnTo>
                    <a:pt x="235" y="123"/>
                  </a:lnTo>
                  <a:lnTo>
                    <a:pt x="238" y="124"/>
                  </a:lnTo>
                  <a:lnTo>
                    <a:pt x="238" y="125"/>
                  </a:lnTo>
                  <a:lnTo>
                    <a:pt x="237" y="125"/>
                  </a:lnTo>
                  <a:lnTo>
                    <a:pt x="235" y="126"/>
                  </a:lnTo>
                  <a:lnTo>
                    <a:pt x="233" y="128"/>
                  </a:lnTo>
                  <a:lnTo>
                    <a:pt x="230" y="128"/>
                  </a:lnTo>
                  <a:lnTo>
                    <a:pt x="227" y="126"/>
                  </a:lnTo>
                  <a:lnTo>
                    <a:pt x="226" y="125"/>
                  </a:lnTo>
                  <a:lnTo>
                    <a:pt x="223" y="124"/>
                  </a:lnTo>
                  <a:lnTo>
                    <a:pt x="222" y="121"/>
                  </a:lnTo>
                  <a:lnTo>
                    <a:pt x="221" y="120"/>
                  </a:lnTo>
                  <a:lnTo>
                    <a:pt x="219" y="117"/>
                  </a:lnTo>
                  <a:lnTo>
                    <a:pt x="218" y="116"/>
                  </a:lnTo>
                  <a:lnTo>
                    <a:pt x="218" y="116"/>
                  </a:lnTo>
                  <a:lnTo>
                    <a:pt x="218" y="115"/>
                  </a:lnTo>
                  <a:lnTo>
                    <a:pt x="219" y="115"/>
                  </a:lnTo>
                  <a:lnTo>
                    <a:pt x="219" y="115"/>
                  </a:lnTo>
                  <a:lnTo>
                    <a:pt x="216" y="112"/>
                  </a:lnTo>
                  <a:lnTo>
                    <a:pt x="214" y="111"/>
                  </a:lnTo>
                  <a:lnTo>
                    <a:pt x="212" y="107"/>
                  </a:lnTo>
                  <a:lnTo>
                    <a:pt x="212" y="104"/>
                  </a:lnTo>
                  <a:lnTo>
                    <a:pt x="210" y="100"/>
                  </a:lnTo>
                  <a:lnTo>
                    <a:pt x="210" y="96"/>
                  </a:lnTo>
                  <a:lnTo>
                    <a:pt x="212" y="96"/>
                  </a:lnTo>
                  <a:lnTo>
                    <a:pt x="210" y="95"/>
                  </a:lnTo>
                  <a:lnTo>
                    <a:pt x="209" y="95"/>
                  </a:lnTo>
                  <a:lnTo>
                    <a:pt x="209" y="95"/>
                  </a:lnTo>
                  <a:lnTo>
                    <a:pt x="208" y="94"/>
                  </a:lnTo>
                  <a:lnTo>
                    <a:pt x="209" y="94"/>
                  </a:lnTo>
                  <a:lnTo>
                    <a:pt x="209" y="94"/>
                  </a:lnTo>
                  <a:lnTo>
                    <a:pt x="208" y="94"/>
                  </a:lnTo>
                  <a:lnTo>
                    <a:pt x="208" y="92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1"/>
                  </a:lnTo>
                  <a:lnTo>
                    <a:pt x="208" y="90"/>
                  </a:lnTo>
                  <a:lnTo>
                    <a:pt x="206" y="90"/>
                  </a:lnTo>
                  <a:lnTo>
                    <a:pt x="204" y="90"/>
                  </a:lnTo>
                  <a:lnTo>
                    <a:pt x="202" y="89"/>
                  </a:lnTo>
                  <a:lnTo>
                    <a:pt x="202" y="87"/>
                  </a:lnTo>
                  <a:lnTo>
                    <a:pt x="202" y="86"/>
                  </a:lnTo>
                  <a:lnTo>
                    <a:pt x="201" y="85"/>
                  </a:lnTo>
                  <a:lnTo>
                    <a:pt x="200" y="85"/>
                  </a:lnTo>
                  <a:lnTo>
                    <a:pt x="201" y="85"/>
                  </a:lnTo>
                  <a:lnTo>
                    <a:pt x="201" y="83"/>
                  </a:lnTo>
                  <a:lnTo>
                    <a:pt x="199" y="82"/>
                  </a:lnTo>
                  <a:lnTo>
                    <a:pt x="196" y="79"/>
                  </a:lnTo>
                  <a:lnTo>
                    <a:pt x="193" y="75"/>
                  </a:lnTo>
                  <a:lnTo>
                    <a:pt x="191" y="73"/>
                  </a:lnTo>
                  <a:lnTo>
                    <a:pt x="192" y="73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89" y="72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8" y="70"/>
                  </a:lnTo>
                  <a:lnTo>
                    <a:pt x="188" y="69"/>
                  </a:lnTo>
                  <a:lnTo>
                    <a:pt x="188" y="70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7" y="70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2"/>
                  </a:lnTo>
                  <a:lnTo>
                    <a:pt x="185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3" y="73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2" y="74"/>
                  </a:lnTo>
                  <a:lnTo>
                    <a:pt x="180" y="74"/>
                  </a:lnTo>
                  <a:lnTo>
                    <a:pt x="182" y="75"/>
                  </a:lnTo>
                  <a:lnTo>
                    <a:pt x="180" y="74"/>
                  </a:lnTo>
                  <a:lnTo>
                    <a:pt x="182" y="74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6" y="75"/>
                  </a:lnTo>
                  <a:lnTo>
                    <a:pt x="174" y="79"/>
                  </a:lnTo>
                  <a:lnTo>
                    <a:pt x="170" y="83"/>
                  </a:lnTo>
                  <a:lnTo>
                    <a:pt x="166" y="86"/>
                  </a:lnTo>
                  <a:lnTo>
                    <a:pt x="165" y="86"/>
                  </a:lnTo>
                  <a:lnTo>
                    <a:pt x="163" y="85"/>
                  </a:lnTo>
                  <a:lnTo>
                    <a:pt x="163" y="86"/>
                  </a:lnTo>
                  <a:lnTo>
                    <a:pt x="163" y="87"/>
                  </a:lnTo>
                  <a:lnTo>
                    <a:pt x="163" y="89"/>
                  </a:lnTo>
                  <a:lnTo>
                    <a:pt x="162" y="89"/>
                  </a:lnTo>
                  <a:lnTo>
                    <a:pt x="161" y="87"/>
                  </a:lnTo>
                  <a:lnTo>
                    <a:pt x="161" y="89"/>
                  </a:lnTo>
                  <a:lnTo>
                    <a:pt x="161" y="90"/>
                  </a:lnTo>
                  <a:lnTo>
                    <a:pt x="161" y="90"/>
                  </a:lnTo>
                  <a:lnTo>
                    <a:pt x="161" y="91"/>
                  </a:lnTo>
                  <a:lnTo>
                    <a:pt x="161" y="90"/>
                  </a:lnTo>
                  <a:lnTo>
                    <a:pt x="159" y="89"/>
                  </a:lnTo>
                  <a:lnTo>
                    <a:pt x="159" y="90"/>
                  </a:lnTo>
                  <a:lnTo>
                    <a:pt x="158" y="91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1"/>
                  </a:lnTo>
                  <a:lnTo>
                    <a:pt x="157" y="92"/>
                  </a:lnTo>
                  <a:lnTo>
                    <a:pt x="157" y="94"/>
                  </a:lnTo>
                  <a:lnTo>
                    <a:pt x="155" y="94"/>
                  </a:lnTo>
                  <a:lnTo>
                    <a:pt x="155" y="95"/>
                  </a:lnTo>
                  <a:lnTo>
                    <a:pt x="154" y="94"/>
                  </a:lnTo>
                  <a:lnTo>
                    <a:pt x="153" y="94"/>
                  </a:lnTo>
                  <a:lnTo>
                    <a:pt x="154" y="94"/>
                  </a:lnTo>
                  <a:lnTo>
                    <a:pt x="154" y="95"/>
                  </a:lnTo>
                  <a:lnTo>
                    <a:pt x="154" y="96"/>
                  </a:lnTo>
                  <a:lnTo>
                    <a:pt x="154" y="96"/>
                  </a:lnTo>
                  <a:lnTo>
                    <a:pt x="154" y="95"/>
                  </a:lnTo>
                  <a:lnTo>
                    <a:pt x="153" y="95"/>
                  </a:lnTo>
                  <a:lnTo>
                    <a:pt x="153" y="96"/>
                  </a:lnTo>
                  <a:lnTo>
                    <a:pt x="153" y="98"/>
                  </a:lnTo>
                  <a:lnTo>
                    <a:pt x="151" y="99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49" y="102"/>
                  </a:lnTo>
                  <a:lnTo>
                    <a:pt x="147" y="103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5" y="103"/>
                  </a:lnTo>
                  <a:lnTo>
                    <a:pt x="144" y="103"/>
                  </a:lnTo>
                  <a:lnTo>
                    <a:pt x="144" y="103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4" y="106"/>
                  </a:lnTo>
                  <a:lnTo>
                    <a:pt x="144" y="107"/>
                  </a:lnTo>
                  <a:lnTo>
                    <a:pt x="145" y="108"/>
                  </a:lnTo>
                  <a:lnTo>
                    <a:pt x="142" y="108"/>
                  </a:lnTo>
                  <a:lnTo>
                    <a:pt x="141" y="109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37" y="107"/>
                  </a:lnTo>
                  <a:lnTo>
                    <a:pt x="136" y="107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6" y="106"/>
                  </a:lnTo>
                  <a:lnTo>
                    <a:pt x="136" y="107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4" y="111"/>
                  </a:lnTo>
                  <a:lnTo>
                    <a:pt x="134" y="112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3" y="113"/>
                  </a:lnTo>
                  <a:lnTo>
                    <a:pt x="132" y="113"/>
                  </a:lnTo>
                  <a:lnTo>
                    <a:pt x="133" y="119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2" y="117"/>
                  </a:lnTo>
                  <a:lnTo>
                    <a:pt x="132" y="117"/>
                  </a:lnTo>
                  <a:lnTo>
                    <a:pt x="132" y="119"/>
                  </a:lnTo>
                  <a:lnTo>
                    <a:pt x="133" y="120"/>
                  </a:lnTo>
                  <a:lnTo>
                    <a:pt x="132" y="120"/>
                  </a:lnTo>
                  <a:lnTo>
                    <a:pt x="132" y="120"/>
                  </a:lnTo>
                  <a:lnTo>
                    <a:pt x="130" y="121"/>
                  </a:lnTo>
                  <a:lnTo>
                    <a:pt x="129" y="120"/>
                  </a:lnTo>
                  <a:lnTo>
                    <a:pt x="129" y="120"/>
                  </a:lnTo>
                  <a:lnTo>
                    <a:pt x="129" y="119"/>
                  </a:lnTo>
                  <a:lnTo>
                    <a:pt x="128" y="119"/>
                  </a:lnTo>
                  <a:lnTo>
                    <a:pt x="128" y="120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7" y="123"/>
                  </a:lnTo>
                  <a:lnTo>
                    <a:pt x="127" y="124"/>
                  </a:lnTo>
                  <a:lnTo>
                    <a:pt x="127" y="125"/>
                  </a:lnTo>
                  <a:lnTo>
                    <a:pt x="127" y="126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5" y="126"/>
                  </a:lnTo>
                  <a:lnTo>
                    <a:pt x="124" y="129"/>
                  </a:lnTo>
                  <a:lnTo>
                    <a:pt x="124" y="130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1" y="129"/>
                  </a:lnTo>
                  <a:lnTo>
                    <a:pt x="121" y="130"/>
                  </a:lnTo>
                  <a:lnTo>
                    <a:pt x="120" y="132"/>
                  </a:lnTo>
                  <a:lnTo>
                    <a:pt x="120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19" y="134"/>
                  </a:lnTo>
                  <a:lnTo>
                    <a:pt x="119" y="134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5" y="137"/>
                  </a:lnTo>
                  <a:lnTo>
                    <a:pt x="112" y="140"/>
                  </a:lnTo>
                  <a:lnTo>
                    <a:pt x="110" y="141"/>
                  </a:lnTo>
                  <a:lnTo>
                    <a:pt x="111" y="14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0" y="142"/>
                  </a:lnTo>
                  <a:lnTo>
                    <a:pt x="108" y="142"/>
                  </a:lnTo>
                  <a:lnTo>
                    <a:pt x="108" y="142"/>
                  </a:lnTo>
                  <a:lnTo>
                    <a:pt x="107" y="144"/>
                  </a:lnTo>
                  <a:lnTo>
                    <a:pt x="108" y="142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2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44"/>
                  </a:lnTo>
                  <a:lnTo>
                    <a:pt x="104" y="144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103" y="145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6"/>
                  </a:lnTo>
                  <a:lnTo>
                    <a:pt x="103" y="147"/>
                  </a:lnTo>
                  <a:lnTo>
                    <a:pt x="103" y="147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00" y="149"/>
                  </a:lnTo>
                  <a:lnTo>
                    <a:pt x="100" y="147"/>
                  </a:lnTo>
                  <a:lnTo>
                    <a:pt x="99" y="145"/>
                  </a:lnTo>
                  <a:lnTo>
                    <a:pt x="99" y="146"/>
                  </a:lnTo>
                  <a:lnTo>
                    <a:pt x="99" y="147"/>
                  </a:lnTo>
                  <a:lnTo>
                    <a:pt x="99" y="149"/>
                  </a:lnTo>
                  <a:lnTo>
                    <a:pt x="99" y="149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1"/>
                  </a:lnTo>
                  <a:lnTo>
                    <a:pt x="96" y="151"/>
                  </a:lnTo>
                  <a:lnTo>
                    <a:pt x="94" y="153"/>
                  </a:lnTo>
                  <a:lnTo>
                    <a:pt x="93" y="153"/>
                  </a:lnTo>
                  <a:lnTo>
                    <a:pt x="93" y="154"/>
                  </a:lnTo>
                  <a:lnTo>
                    <a:pt x="91" y="155"/>
                  </a:lnTo>
                  <a:lnTo>
                    <a:pt x="90" y="155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89" y="155"/>
                  </a:lnTo>
                  <a:lnTo>
                    <a:pt x="89" y="155"/>
                  </a:lnTo>
                  <a:lnTo>
                    <a:pt x="87" y="154"/>
                  </a:lnTo>
                  <a:lnTo>
                    <a:pt x="85" y="154"/>
                  </a:lnTo>
                  <a:lnTo>
                    <a:pt x="86" y="155"/>
                  </a:lnTo>
                  <a:lnTo>
                    <a:pt x="86" y="158"/>
                  </a:lnTo>
                  <a:lnTo>
                    <a:pt x="85" y="157"/>
                  </a:lnTo>
                  <a:lnTo>
                    <a:pt x="85" y="157"/>
                  </a:lnTo>
                  <a:lnTo>
                    <a:pt x="85" y="158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2" y="159"/>
                  </a:lnTo>
                  <a:lnTo>
                    <a:pt x="82" y="158"/>
                  </a:lnTo>
                  <a:lnTo>
                    <a:pt x="82" y="157"/>
                  </a:lnTo>
                  <a:lnTo>
                    <a:pt x="82" y="157"/>
                  </a:lnTo>
                  <a:lnTo>
                    <a:pt x="81" y="155"/>
                  </a:lnTo>
                  <a:lnTo>
                    <a:pt x="79" y="157"/>
                  </a:lnTo>
                  <a:lnTo>
                    <a:pt x="79" y="157"/>
                  </a:lnTo>
                  <a:lnTo>
                    <a:pt x="79" y="158"/>
                  </a:lnTo>
                  <a:lnTo>
                    <a:pt x="79" y="159"/>
                  </a:lnTo>
                  <a:lnTo>
                    <a:pt x="78" y="159"/>
                  </a:lnTo>
                  <a:lnTo>
                    <a:pt x="79" y="161"/>
                  </a:lnTo>
                  <a:lnTo>
                    <a:pt x="79" y="161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7" y="161"/>
                  </a:lnTo>
                  <a:lnTo>
                    <a:pt x="77" y="162"/>
                  </a:lnTo>
                  <a:lnTo>
                    <a:pt x="75" y="162"/>
                  </a:lnTo>
                  <a:lnTo>
                    <a:pt x="75" y="162"/>
                  </a:lnTo>
                  <a:lnTo>
                    <a:pt x="75" y="163"/>
                  </a:lnTo>
                  <a:lnTo>
                    <a:pt x="74" y="163"/>
                  </a:lnTo>
                  <a:lnTo>
                    <a:pt x="72" y="164"/>
                  </a:lnTo>
                  <a:lnTo>
                    <a:pt x="70" y="164"/>
                  </a:lnTo>
                  <a:lnTo>
                    <a:pt x="69" y="164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4"/>
                  </a:lnTo>
                  <a:lnTo>
                    <a:pt x="66" y="164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5" y="164"/>
                  </a:lnTo>
                  <a:lnTo>
                    <a:pt x="65" y="163"/>
                  </a:lnTo>
                  <a:lnTo>
                    <a:pt x="65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4" y="163"/>
                  </a:lnTo>
                  <a:lnTo>
                    <a:pt x="61" y="162"/>
                  </a:lnTo>
                  <a:lnTo>
                    <a:pt x="58" y="162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7" y="161"/>
                  </a:lnTo>
                  <a:lnTo>
                    <a:pt x="56" y="161"/>
                  </a:lnTo>
                  <a:lnTo>
                    <a:pt x="55" y="162"/>
                  </a:lnTo>
                  <a:lnTo>
                    <a:pt x="53" y="161"/>
                  </a:lnTo>
                  <a:lnTo>
                    <a:pt x="53" y="161"/>
                  </a:lnTo>
                  <a:lnTo>
                    <a:pt x="55" y="159"/>
                  </a:lnTo>
                  <a:lnTo>
                    <a:pt x="55" y="159"/>
                  </a:lnTo>
                  <a:lnTo>
                    <a:pt x="52" y="158"/>
                  </a:lnTo>
                  <a:lnTo>
                    <a:pt x="52" y="157"/>
                  </a:lnTo>
                  <a:lnTo>
                    <a:pt x="53" y="157"/>
                  </a:lnTo>
                  <a:lnTo>
                    <a:pt x="55" y="155"/>
                  </a:lnTo>
                  <a:lnTo>
                    <a:pt x="55" y="155"/>
                  </a:lnTo>
                  <a:lnTo>
                    <a:pt x="53" y="154"/>
                  </a:lnTo>
                  <a:lnTo>
                    <a:pt x="52" y="154"/>
                  </a:lnTo>
                  <a:lnTo>
                    <a:pt x="55" y="153"/>
                  </a:lnTo>
                  <a:lnTo>
                    <a:pt x="53" y="153"/>
                  </a:lnTo>
                  <a:lnTo>
                    <a:pt x="53" y="153"/>
                  </a:lnTo>
                  <a:lnTo>
                    <a:pt x="52" y="153"/>
                  </a:lnTo>
                  <a:lnTo>
                    <a:pt x="52" y="153"/>
                  </a:lnTo>
                  <a:lnTo>
                    <a:pt x="53" y="153"/>
                  </a:lnTo>
                  <a:lnTo>
                    <a:pt x="53" y="151"/>
                  </a:lnTo>
                  <a:lnTo>
                    <a:pt x="52" y="151"/>
                  </a:lnTo>
                  <a:lnTo>
                    <a:pt x="51" y="151"/>
                  </a:lnTo>
                  <a:lnTo>
                    <a:pt x="51" y="153"/>
                  </a:lnTo>
                  <a:lnTo>
                    <a:pt x="51" y="153"/>
                  </a:lnTo>
                  <a:lnTo>
                    <a:pt x="49" y="153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49" y="150"/>
                  </a:lnTo>
                  <a:lnTo>
                    <a:pt x="49" y="150"/>
                  </a:lnTo>
                  <a:lnTo>
                    <a:pt x="48" y="150"/>
                  </a:lnTo>
                  <a:lnTo>
                    <a:pt x="47" y="150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8" y="147"/>
                  </a:lnTo>
                  <a:lnTo>
                    <a:pt x="47" y="149"/>
                  </a:lnTo>
                  <a:lnTo>
                    <a:pt x="47" y="149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47" y="14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4" y="145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5" y="141"/>
                  </a:lnTo>
                  <a:lnTo>
                    <a:pt x="44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3" y="140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7"/>
                  </a:lnTo>
                  <a:lnTo>
                    <a:pt x="44" y="137"/>
                  </a:lnTo>
                  <a:lnTo>
                    <a:pt x="45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3" y="136"/>
                  </a:lnTo>
                  <a:lnTo>
                    <a:pt x="41" y="136"/>
                  </a:lnTo>
                  <a:lnTo>
                    <a:pt x="40" y="136"/>
                  </a:lnTo>
                  <a:lnTo>
                    <a:pt x="40" y="134"/>
                  </a:lnTo>
                  <a:lnTo>
                    <a:pt x="39" y="133"/>
                  </a:lnTo>
                  <a:lnTo>
                    <a:pt x="38" y="132"/>
                  </a:lnTo>
                  <a:lnTo>
                    <a:pt x="39" y="130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35" y="126"/>
                  </a:lnTo>
                  <a:lnTo>
                    <a:pt x="34" y="125"/>
                  </a:lnTo>
                  <a:lnTo>
                    <a:pt x="34" y="124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6" y="121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5" y="120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32" y="120"/>
                  </a:lnTo>
                  <a:lnTo>
                    <a:pt x="31" y="119"/>
                  </a:lnTo>
                  <a:lnTo>
                    <a:pt x="31" y="116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1" y="116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31" y="113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6" y="108"/>
                  </a:lnTo>
                  <a:lnTo>
                    <a:pt x="27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24" y="102"/>
                  </a:lnTo>
                  <a:lnTo>
                    <a:pt x="22" y="99"/>
                  </a:lnTo>
                  <a:lnTo>
                    <a:pt x="21" y="96"/>
                  </a:lnTo>
                  <a:lnTo>
                    <a:pt x="19" y="94"/>
                  </a:lnTo>
                  <a:lnTo>
                    <a:pt x="21" y="94"/>
                  </a:lnTo>
                  <a:lnTo>
                    <a:pt x="21" y="92"/>
                  </a:lnTo>
                  <a:lnTo>
                    <a:pt x="19" y="92"/>
                  </a:lnTo>
                  <a:lnTo>
                    <a:pt x="19" y="94"/>
                  </a:lnTo>
                  <a:lnTo>
                    <a:pt x="19" y="92"/>
                  </a:lnTo>
                  <a:lnTo>
                    <a:pt x="21" y="92"/>
                  </a:lnTo>
                  <a:lnTo>
                    <a:pt x="21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1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21" y="87"/>
                  </a:lnTo>
                  <a:lnTo>
                    <a:pt x="22" y="87"/>
                  </a:lnTo>
                  <a:lnTo>
                    <a:pt x="24" y="87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7" y="85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19" y="82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5" y="83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7" y="82"/>
                  </a:lnTo>
                  <a:lnTo>
                    <a:pt x="15" y="81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3" y="82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7" y="79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3" y="78"/>
                  </a:lnTo>
                  <a:lnTo>
                    <a:pt x="15" y="78"/>
                  </a:lnTo>
                  <a:lnTo>
                    <a:pt x="15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7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1" y="72"/>
                  </a:lnTo>
                  <a:lnTo>
                    <a:pt x="10" y="72"/>
                  </a:lnTo>
                  <a:lnTo>
                    <a:pt x="9" y="72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66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9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6" y="65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6" y="64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7" y="61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7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3" y="40"/>
                  </a:lnTo>
                  <a:lnTo>
                    <a:pt x="5" y="41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7" y="40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56"/>
            <p:cNvSpPr>
              <a:spLocks noEditPoints="1"/>
            </p:cNvSpPr>
            <p:nvPr/>
          </p:nvSpPr>
          <p:spPr bwMode="auto">
            <a:xfrm>
              <a:off x="10204562" y="4860673"/>
              <a:ext cx="990304" cy="688000"/>
            </a:xfrm>
            <a:custGeom>
              <a:avLst/>
              <a:gdLst>
                <a:gd name="T0" fmla="*/ 380 w 380"/>
                <a:gd name="T1" fmla="*/ 9 h 264"/>
                <a:gd name="T2" fmla="*/ 355 w 380"/>
                <a:gd name="T3" fmla="*/ 38 h 264"/>
                <a:gd name="T4" fmla="*/ 330 w 380"/>
                <a:gd name="T5" fmla="*/ 55 h 264"/>
                <a:gd name="T6" fmla="*/ 303 w 380"/>
                <a:gd name="T7" fmla="*/ 58 h 264"/>
                <a:gd name="T8" fmla="*/ 287 w 380"/>
                <a:gd name="T9" fmla="*/ 62 h 264"/>
                <a:gd name="T10" fmla="*/ 270 w 380"/>
                <a:gd name="T11" fmla="*/ 65 h 264"/>
                <a:gd name="T12" fmla="*/ 256 w 380"/>
                <a:gd name="T13" fmla="*/ 70 h 264"/>
                <a:gd name="T14" fmla="*/ 235 w 380"/>
                <a:gd name="T15" fmla="*/ 73 h 264"/>
                <a:gd name="T16" fmla="*/ 226 w 380"/>
                <a:gd name="T17" fmla="*/ 70 h 264"/>
                <a:gd name="T18" fmla="*/ 209 w 380"/>
                <a:gd name="T19" fmla="*/ 73 h 264"/>
                <a:gd name="T20" fmla="*/ 192 w 380"/>
                <a:gd name="T21" fmla="*/ 73 h 264"/>
                <a:gd name="T22" fmla="*/ 182 w 380"/>
                <a:gd name="T23" fmla="*/ 70 h 264"/>
                <a:gd name="T24" fmla="*/ 176 w 380"/>
                <a:gd name="T25" fmla="*/ 73 h 264"/>
                <a:gd name="T26" fmla="*/ 159 w 380"/>
                <a:gd name="T27" fmla="*/ 73 h 264"/>
                <a:gd name="T28" fmla="*/ 141 w 380"/>
                <a:gd name="T29" fmla="*/ 72 h 264"/>
                <a:gd name="T30" fmla="*/ 118 w 380"/>
                <a:gd name="T31" fmla="*/ 68 h 264"/>
                <a:gd name="T32" fmla="*/ 112 w 380"/>
                <a:gd name="T33" fmla="*/ 68 h 264"/>
                <a:gd name="T34" fmla="*/ 105 w 380"/>
                <a:gd name="T35" fmla="*/ 68 h 264"/>
                <a:gd name="T36" fmla="*/ 97 w 380"/>
                <a:gd name="T37" fmla="*/ 68 h 264"/>
                <a:gd name="T38" fmla="*/ 89 w 380"/>
                <a:gd name="T39" fmla="*/ 66 h 264"/>
                <a:gd name="T40" fmla="*/ 82 w 380"/>
                <a:gd name="T41" fmla="*/ 64 h 264"/>
                <a:gd name="T42" fmla="*/ 78 w 380"/>
                <a:gd name="T43" fmla="*/ 64 h 264"/>
                <a:gd name="T44" fmla="*/ 67 w 380"/>
                <a:gd name="T45" fmla="*/ 60 h 264"/>
                <a:gd name="T46" fmla="*/ 63 w 380"/>
                <a:gd name="T47" fmla="*/ 53 h 264"/>
                <a:gd name="T48" fmla="*/ 50 w 380"/>
                <a:gd name="T49" fmla="*/ 68 h 264"/>
                <a:gd name="T50" fmla="*/ 42 w 380"/>
                <a:gd name="T51" fmla="*/ 92 h 264"/>
                <a:gd name="T52" fmla="*/ 33 w 380"/>
                <a:gd name="T53" fmla="*/ 124 h 264"/>
                <a:gd name="T54" fmla="*/ 24 w 380"/>
                <a:gd name="T55" fmla="*/ 146 h 264"/>
                <a:gd name="T56" fmla="*/ 16 w 380"/>
                <a:gd name="T57" fmla="*/ 209 h 264"/>
                <a:gd name="T58" fmla="*/ 6 w 380"/>
                <a:gd name="T59" fmla="*/ 260 h 264"/>
                <a:gd name="T60" fmla="*/ 4 w 380"/>
                <a:gd name="T61" fmla="*/ 230 h 264"/>
                <a:gd name="T62" fmla="*/ 0 w 380"/>
                <a:gd name="T63" fmla="*/ 210 h 264"/>
                <a:gd name="T64" fmla="*/ 6 w 380"/>
                <a:gd name="T65" fmla="*/ 188 h 264"/>
                <a:gd name="T66" fmla="*/ 6 w 380"/>
                <a:gd name="T67" fmla="*/ 174 h 264"/>
                <a:gd name="T68" fmla="*/ 6 w 380"/>
                <a:gd name="T69" fmla="*/ 162 h 264"/>
                <a:gd name="T70" fmla="*/ 7 w 380"/>
                <a:gd name="T71" fmla="*/ 149 h 264"/>
                <a:gd name="T72" fmla="*/ 11 w 380"/>
                <a:gd name="T73" fmla="*/ 140 h 264"/>
                <a:gd name="T74" fmla="*/ 10 w 380"/>
                <a:gd name="T75" fmla="*/ 128 h 264"/>
                <a:gd name="T76" fmla="*/ 12 w 380"/>
                <a:gd name="T77" fmla="*/ 119 h 264"/>
                <a:gd name="T78" fmla="*/ 15 w 380"/>
                <a:gd name="T79" fmla="*/ 110 h 264"/>
                <a:gd name="T80" fmla="*/ 19 w 380"/>
                <a:gd name="T81" fmla="*/ 100 h 264"/>
                <a:gd name="T82" fmla="*/ 19 w 380"/>
                <a:gd name="T83" fmla="*/ 92 h 264"/>
                <a:gd name="T84" fmla="*/ 23 w 380"/>
                <a:gd name="T85" fmla="*/ 79 h 264"/>
                <a:gd name="T86" fmla="*/ 29 w 380"/>
                <a:gd name="T87" fmla="*/ 61 h 264"/>
                <a:gd name="T88" fmla="*/ 40 w 380"/>
                <a:gd name="T89" fmla="*/ 62 h 264"/>
                <a:gd name="T90" fmla="*/ 29 w 380"/>
                <a:gd name="T91" fmla="*/ 51 h 264"/>
                <a:gd name="T92" fmla="*/ 32 w 380"/>
                <a:gd name="T93" fmla="*/ 47 h 264"/>
                <a:gd name="T94" fmla="*/ 37 w 380"/>
                <a:gd name="T95" fmla="*/ 41 h 264"/>
                <a:gd name="T96" fmla="*/ 37 w 380"/>
                <a:gd name="T97" fmla="*/ 34 h 264"/>
                <a:gd name="T98" fmla="*/ 42 w 380"/>
                <a:gd name="T99" fmla="*/ 32 h 264"/>
                <a:gd name="T100" fmla="*/ 45 w 380"/>
                <a:gd name="T101" fmla="*/ 30 h 264"/>
                <a:gd name="T102" fmla="*/ 48 w 380"/>
                <a:gd name="T103" fmla="*/ 28 h 264"/>
                <a:gd name="T104" fmla="*/ 57 w 380"/>
                <a:gd name="T105" fmla="*/ 14 h 264"/>
                <a:gd name="T106" fmla="*/ 63 w 380"/>
                <a:gd name="T107" fmla="*/ 10 h 264"/>
                <a:gd name="T108" fmla="*/ 63 w 380"/>
                <a:gd name="T109" fmla="*/ 19 h 264"/>
                <a:gd name="T110" fmla="*/ 80 w 380"/>
                <a:gd name="T111" fmla="*/ 43 h 264"/>
                <a:gd name="T112" fmla="*/ 114 w 380"/>
                <a:gd name="T113" fmla="*/ 47 h 264"/>
                <a:gd name="T114" fmla="*/ 152 w 380"/>
                <a:gd name="T115" fmla="*/ 49 h 264"/>
                <a:gd name="T116" fmla="*/ 202 w 380"/>
                <a:gd name="T117" fmla="*/ 52 h 264"/>
                <a:gd name="T118" fmla="*/ 235 w 380"/>
                <a:gd name="T119" fmla="*/ 57 h 264"/>
                <a:gd name="T120" fmla="*/ 319 w 380"/>
                <a:gd name="T121" fmla="*/ 4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0" h="264">
                  <a:moveTo>
                    <a:pt x="7" y="159"/>
                  </a:moveTo>
                  <a:lnTo>
                    <a:pt x="8" y="159"/>
                  </a:lnTo>
                  <a:lnTo>
                    <a:pt x="8" y="159"/>
                  </a:lnTo>
                  <a:lnTo>
                    <a:pt x="7" y="159"/>
                  </a:lnTo>
                  <a:close/>
                  <a:moveTo>
                    <a:pt x="7" y="158"/>
                  </a:moveTo>
                  <a:lnTo>
                    <a:pt x="7" y="158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8"/>
                  </a:lnTo>
                  <a:close/>
                  <a:moveTo>
                    <a:pt x="258" y="69"/>
                  </a:move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close/>
                  <a:moveTo>
                    <a:pt x="258" y="68"/>
                  </a:move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8"/>
                  </a:lnTo>
                  <a:close/>
                  <a:moveTo>
                    <a:pt x="40" y="40"/>
                  </a:moveTo>
                  <a:lnTo>
                    <a:pt x="41" y="40"/>
                  </a:lnTo>
                  <a:lnTo>
                    <a:pt x="41" y="40"/>
                  </a:lnTo>
                  <a:lnTo>
                    <a:pt x="40" y="40"/>
                  </a:lnTo>
                  <a:close/>
                  <a:moveTo>
                    <a:pt x="372" y="0"/>
                  </a:moveTo>
                  <a:lnTo>
                    <a:pt x="374" y="0"/>
                  </a:lnTo>
                  <a:lnTo>
                    <a:pt x="375" y="1"/>
                  </a:lnTo>
                  <a:lnTo>
                    <a:pt x="376" y="2"/>
                  </a:lnTo>
                  <a:lnTo>
                    <a:pt x="377" y="3"/>
                  </a:lnTo>
                  <a:lnTo>
                    <a:pt x="379" y="5"/>
                  </a:lnTo>
                  <a:lnTo>
                    <a:pt x="380" y="9"/>
                  </a:lnTo>
                  <a:lnTo>
                    <a:pt x="380" y="10"/>
                  </a:lnTo>
                  <a:lnTo>
                    <a:pt x="379" y="13"/>
                  </a:lnTo>
                  <a:lnTo>
                    <a:pt x="377" y="15"/>
                  </a:lnTo>
                  <a:lnTo>
                    <a:pt x="376" y="18"/>
                  </a:lnTo>
                  <a:lnTo>
                    <a:pt x="376" y="20"/>
                  </a:lnTo>
                  <a:lnTo>
                    <a:pt x="376" y="20"/>
                  </a:lnTo>
                  <a:lnTo>
                    <a:pt x="375" y="19"/>
                  </a:lnTo>
                  <a:lnTo>
                    <a:pt x="374" y="19"/>
                  </a:lnTo>
                  <a:lnTo>
                    <a:pt x="374" y="20"/>
                  </a:lnTo>
                  <a:lnTo>
                    <a:pt x="374" y="23"/>
                  </a:lnTo>
                  <a:lnTo>
                    <a:pt x="371" y="27"/>
                  </a:lnTo>
                  <a:lnTo>
                    <a:pt x="368" y="28"/>
                  </a:lnTo>
                  <a:lnTo>
                    <a:pt x="364" y="31"/>
                  </a:lnTo>
                  <a:lnTo>
                    <a:pt x="360" y="31"/>
                  </a:lnTo>
                  <a:lnTo>
                    <a:pt x="360" y="31"/>
                  </a:lnTo>
                  <a:lnTo>
                    <a:pt x="359" y="31"/>
                  </a:lnTo>
                  <a:lnTo>
                    <a:pt x="359" y="32"/>
                  </a:lnTo>
                  <a:lnTo>
                    <a:pt x="359" y="34"/>
                  </a:lnTo>
                  <a:lnTo>
                    <a:pt x="359" y="34"/>
                  </a:lnTo>
                  <a:lnTo>
                    <a:pt x="358" y="34"/>
                  </a:lnTo>
                  <a:lnTo>
                    <a:pt x="358" y="32"/>
                  </a:lnTo>
                  <a:lnTo>
                    <a:pt x="358" y="34"/>
                  </a:lnTo>
                  <a:lnTo>
                    <a:pt x="358" y="35"/>
                  </a:lnTo>
                  <a:lnTo>
                    <a:pt x="357" y="35"/>
                  </a:lnTo>
                  <a:lnTo>
                    <a:pt x="357" y="36"/>
                  </a:lnTo>
                  <a:lnTo>
                    <a:pt x="357" y="35"/>
                  </a:lnTo>
                  <a:lnTo>
                    <a:pt x="355" y="34"/>
                  </a:lnTo>
                  <a:lnTo>
                    <a:pt x="355" y="36"/>
                  </a:lnTo>
                  <a:lnTo>
                    <a:pt x="355" y="38"/>
                  </a:lnTo>
                  <a:lnTo>
                    <a:pt x="355" y="39"/>
                  </a:lnTo>
                  <a:lnTo>
                    <a:pt x="354" y="39"/>
                  </a:lnTo>
                  <a:lnTo>
                    <a:pt x="353" y="40"/>
                  </a:lnTo>
                  <a:lnTo>
                    <a:pt x="351" y="40"/>
                  </a:lnTo>
                  <a:lnTo>
                    <a:pt x="350" y="41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49" y="43"/>
                  </a:lnTo>
                  <a:lnTo>
                    <a:pt x="345" y="45"/>
                  </a:lnTo>
                  <a:lnTo>
                    <a:pt x="342" y="47"/>
                  </a:lnTo>
                  <a:lnTo>
                    <a:pt x="340" y="49"/>
                  </a:lnTo>
                  <a:lnTo>
                    <a:pt x="340" y="48"/>
                  </a:lnTo>
                  <a:lnTo>
                    <a:pt x="338" y="47"/>
                  </a:lnTo>
                  <a:lnTo>
                    <a:pt x="338" y="48"/>
                  </a:lnTo>
                  <a:lnTo>
                    <a:pt x="338" y="49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36" y="51"/>
                  </a:lnTo>
                  <a:lnTo>
                    <a:pt x="336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4" y="52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3" y="53"/>
                  </a:lnTo>
                  <a:lnTo>
                    <a:pt x="332" y="53"/>
                  </a:lnTo>
                  <a:lnTo>
                    <a:pt x="332" y="55"/>
                  </a:lnTo>
                  <a:lnTo>
                    <a:pt x="330" y="53"/>
                  </a:lnTo>
                  <a:lnTo>
                    <a:pt x="330" y="55"/>
                  </a:lnTo>
                  <a:lnTo>
                    <a:pt x="330" y="55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3"/>
                  </a:lnTo>
                  <a:lnTo>
                    <a:pt x="329" y="55"/>
                  </a:lnTo>
                  <a:lnTo>
                    <a:pt x="328" y="55"/>
                  </a:lnTo>
                  <a:lnTo>
                    <a:pt x="328" y="55"/>
                  </a:lnTo>
                  <a:lnTo>
                    <a:pt x="326" y="55"/>
                  </a:lnTo>
                  <a:lnTo>
                    <a:pt x="326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6"/>
                  </a:lnTo>
                  <a:lnTo>
                    <a:pt x="324" y="55"/>
                  </a:lnTo>
                  <a:lnTo>
                    <a:pt x="325" y="55"/>
                  </a:lnTo>
                  <a:lnTo>
                    <a:pt x="325" y="55"/>
                  </a:lnTo>
                  <a:lnTo>
                    <a:pt x="324" y="53"/>
                  </a:lnTo>
                  <a:lnTo>
                    <a:pt x="320" y="56"/>
                  </a:lnTo>
                  <a:lnTo>
                    <a:pt x="316" y="57"/>
                  </a:lnTo>
                  <a:lnTo>
                    <a:pt x="312" y="58"/>
                  </a:lnTo>
                  <a:lnTo>
                    <a:pt x="307" y="60"/>
                  </a:lnTo>
                  <a:lnTo>
                    <a:pt x="307" y="58"/>
                  </a:lnTo>
                  <a:lnTo>
                    <a:pt x="305" y="57"/>
                  </a:lnTo>
                  <a:lnTo>
                    <a:pt x="305" y="58"/>
                  </a:lnTo>
                  <a:lnTo>
                    <a:pt x="304" y="58"/>
                  </a:lnTo>
                  <a:lnTo>
                    <a:pt x="303" y="60"/>
                  </a:lnTo>
                  <a:lnTo>
                    <a:pt x="303" y="60"/>
                  </a:lnTo>
                  <a:lnTo>
                    <a:pt x="303" y="58"/>
                  </a:lnTo>
                  <a:lnTo>
                    <a:pt x="303" y="58"/>
                  </a:lnTo>
                  <a:lnTo>
                    <a:pt x="302" y="58"/>
                  </a:lnTo>
                  <a:lnTo>
                    <a:pt x="302" y="60"/>
                  </a:lnTo>
                  <a:lnTo>
                    <a:pt x="302" y="60"/>
                  </a:lnTo>
                  <a:lnTo>
                    <a:pt x="300" y="61"/>
                  </a:lnTo>
                  <a:lnTo>
                    <a:pt x="300" y="58"/>
                  </a:lnTo>
                  <a:lnTo>
                    <a:pt x="299" y="60"/>
                  </a:lnTo>
                  <a:lnTo>
                    <a:pt x="299" y="60"/>
                  </a:lnTo>
                  <a:lnTo>
                    <a:pt x="298" y="61"/>
                  </a:lnTo>
                  <a:lnTo>
                    <a:pt x="298" y="60"/>
                  </a:lnTo>
                  <a:lnTo>
                    <a:pt x="298" y="60"/>
                  </a:lnTo>
                  <a:lnTo>
                    <a:pt x="296" y="61"/>
                  </a:lnTo>
                  <a:lnTo>
                    <a:pt x="296" y="61"/>
                  </a:lnTo>
                  <a:lnTo>
                    <a:pt x="295" y="60"/>
                  </a:lnTo>
                  <a:lnTo>
                    <a:pt x="294" y="61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61"/>
                  </a:lnTo>
                  <a:lnTo>
                    <a:pt x="294" y="61"/>
                  </a:lnTo>
                  <a:lnTo>
                    <a:pt x="292" y="62"/>
                  </a:lnTo>
                  <a:lnTo>
                    <a:pt x="292" y="61"/>
                  </a:lnTo>
                  <a:lnTo>
                    <a:pt x="292" y="60"/>
                  </a:lnTo>
                  <a:lnTo>
                    <a:pt x="291" y="62"/>
                  </a:lnTo>
                  <a:lnTo>
                    <a:pt x="290" y="62"/>
                  </a:lnTo>
                  <a:lnTo>
                    <a:pt x="288" y="62"/>
                  </a:lnTo>
                  <a:lnTo>
                    <a:pt x="287" y="64"/>
                  </a:lnTo>
                  <a:lnTo>
                    <a:pt x="287" y="64"/>
                  </a:lnTo>
                  <a:lnTo>
                    <a:pt x="287" y="62"/>
                  </a:lnTo>
                  <a:lnTo>
                    <a:pt x="286" y="64"/>
                  </a:lnTo>
                  <a:lnTo>
                    <a:pt x="285" y="64"/>
                  </a:lnTo>
                  <a:lnTo>
                    <a:pt x="283" y="64"/>
                  </a:lnTo>
                  <a:lnTo>
                    <a:pt x="282" y="64"/>
                  </a:lnTo>
                  <a:lnTo>
                    <a:pt x="282" y="62"/>
                  </a:lnTo>
                  <a:lnTo>
                    <a:pt x="282" y="61"/>
                  </a:lnTo>
                  <a:lnTo>
                    <a:pt x="281" y="61"/>
                  </a:lnTo>
                  <a:lnTo>
                    <a:pt x="281" y="62"/>
                  </a:lnTo>
                  <a:lnTo>
                    <a:pt x="281" y="64"/>
                  </a:lnTo>
                  <a:lnTo>
                    <a:pt x="279" y="64"/>
                  </a:lnTo>
                  <a:lnTo>
                    <a:pt x="279" y="65"/>
                  </a:lnTo>
                  <a:lnTo>
                    <a:pt x="279" y="66"/>
                  </a:lnTo>
                  <a:lnTo>
                    <a:pt x="278" y="66"/>
                  </a:lnTo>
                  <a:lnTo>
                    <a:pt x="277" y="65"/>
                  </a:lnTo>
                  <a:lnTo>
                    <a:pt x="275" y="66"/>
                  </a:lnTo>
                  <a:lnTo>
                    <a:pt x="275" y="65"/>
                  </a:lnTo>
                  <a:lnTo>
                    <a:pt x="274" y="64"/>
                  </a:lnTo>
                  <a:lnTo>
                    <a:pt x="274" y="64"/>
                  </a:lnTo>
                  <a:lnTo>
                    <a:pt x="275" y="62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1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3" y="61"/>
                  </a:lnTo>
                  <a:lnTo>
                    <a:pt x="271" y="61"/>
                  </a:lnTo>
                  <a:lnTo>
                    <a:pt x="270" y="62"/>
                  </a:lnTo>
                  <a:lnTo>
                    <a:pt x="270" y="65"/>
                  </a:lnTo>
                  <a:lnTo>
                    <a:pt x="269" y="66"/>
                  </a:lnTo>
                  <a:lnTo>
                    <a:pt x="269" y="65"/>
                  </a:lnTo>
                  <a:lnTo>
                    <a:pt x="268" y="64"/>
                  </a:lnTo>
                  <a:lnTo>
                    <a:pt x="268" y="64"/>
                  </a:lnTo>
                  <a:lnTo>
                    <a:pt x="266" y="69"/>
                  </a:lnTo>
                  <a:lnTo>
                    <a:pt x="266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5" y="69"/>
                  </a:lnTo>
                  <a:lnTo>
                    <a:pt x="264" y="69"/>
                  </a:lnTo>
                  <a:lnTo>
                    <a:pt x="264" y="69"/>
                  </a:lnTo>
                  <a:lnTo>
                    <a:pt x="262" y="69"/>
                  </a:lnTo>
                  <a:lnTo>
                    <a:pt x="261" y="68"/>
                  </a:lnTo>
                  <a:lnTo>
                    <a:pt x="261" y="66"/>
                  </a:lnTo>
                  <a:lnTo>
                    <a:pt x="262" y="66"/>
                  </a:lnTo>
                  <a:lnTo>
                    <a:pt x="261" y="65"/>
                  </a:lnTo>
                  <a:lnTo>
                    <a:pt x="261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58" y="66"/>
                  </a:lnTo>
                  <a:lnTo>
                    <a:pt x="258" y="68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8" y="69"/>
                  </a:lnTo>
                  <a:lnTo>
                    <a:pt x="257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56" y="69"/>
                  </a:lnTo>
                  <a:lnTo>
                    <a:pt x="254" y="72"/>
                  </a:lnTo>
                  <a:lnTo>
                    <a:pt x="252" y="73"/>
                  </a:lnTo>
                  <a:lnTo>
                    <a:pt x="252" y="72"/>
                  </a:lnTo>
                  <a:lnTo>
                    <a:pt x="252" y="70"/>
                  </a:lnTo>
                  <a:lnTo>
                    <a:pt x="251" y="70"/>
                  </a:lnTo>
                  <a:lnTo>
                    <a:pt x="249" y="72"/>
                  </a:lnTo>
                  <a:lnTo>
                    <a:pt x="248" y="72"/>
                  </a:lnTo>
                  <a:lnTo>
                    <a:pt x="247" y="72"/>
                  </a:lnTo>
                  <a:lnTo>
                    <a:pt x="247" y="72"/>
                  </a:lnTo>
                  <a:lnTo>
                    <a:pt x="247" y="73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5" y="72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3" y="72"/>
                  </a:lnTo>
                  <a:lnTo>
                    <a:pt x="243" y="73"/>
                  </a:lnTo>
                  <a:lnTo>
                    <a:pt x="243" y="72"/>
                  </a:lnTo>
                  <a:lnTo>
                    <a:pt x="241" y="73"/>
                  </a:lnTo>
                  <a:lnTo>
                    <a:pt x="240" y="73"/>
                  </a:lnTo>
                  <a:lnTo>
                    <a:pt x="239" y="73"/>
                  </a:lnTo>
                  <a:lnTo>
                    <a:pt x="236" y="73"/>
                  </a:lnTo>
                  <a:lnTo>
                    <a:pt x="236" y="74"/>
                  </a:lnTo>
                  <a:lnTo>
                    <a:pt x="235" y="74"/>
                  </a:lnTo>
                  <a:lnTo>
                    <a:pt x="235" y="75"/>
                  </a:lnTo>
                  <a:lnTo>
                    <a:pt x="235" y="74"/>
                  </a:lnTo>
                  <a:lnTo>
                    <a:pt x="235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3" y="73"/>
                  </a:lnTo>
                  <a:lnTo>
                    <a:pt x="232" y="73"/>
                  </a:lnTo>
                  <a:lnTo>
                    <a:pt x="232" y="74"/>
                  </a:lnTo>
                  <a:lnTo>
                    <a:pt x="231" y="73"/>
                  </a:lnTo>
                  <a:lnTo>
                    <a:pt x="231" y="73"/>
                  </a:lnTo>
                  <a:lnTo>
                    <a:pt x="231" y="72"/>
                  </a:lnTo>
                  <a:lnTo>
                    <a:pt x="231" y="72"/>
                  </a:lnTo>
                  <a:lnTo>
                    <a:pt x="231" y="70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28" y="73"/>
                  </a:lnTo>
                  <a:lnTo>
                    <a:pt x="228" y="73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6" y="74"/>
                  </a:lnTo>
                  <a:lnTo>
                    <a:pt x="226" y="73"/>
                  </a:lnTo>
                  <a:lnTo>
                    <a:pt x="226" y="70"/>
                  </a:lnTo>
                  <a:lnTo>
                    <a:pt x="226" y="72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4" y="73"/>
                  </a:lnTo>
                  <a:lnTo>
                    <a:pt x="224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3" y="74"/>
                  </a:lnTo>
                  <a:lnTo>
                    <a:pt x="222" y="75"/>
                  </a:lnTo>
                  <a:lnTo>
                    <a:pt x="220" y="74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8" y="73"/>
                  </a:lnTo>
                  <a:lnTo>
                    <a:pt x="216" y="74"/>
                  </a:lnTo>
                  <a:lnTo>
                    <a:pt x="216" y="74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5" y="73"/>
                  </a:lnTo>
                  <a:lnTo>
                    <a:pt x="215" y="73"/>
                  </a:lnTo>
                  <a:lnTo>
                    <a:pt x="214" y="73"/>
                  </a:lnTo>
                  <a:lnTo>
                    <a:pt x="214" y="74"/>
                  </a:lnTo>
                  <a:lnTo>
                    <a:pt x="214" y="73"/>
                  </a:lnTo>
                  <a:lnTo>
                    <a:pt x="213" y="72"/>
                  </a:lnTo>
                  <a:lnTo>
                    <a:pt x="211" y="70"/>
                  </a:lnTo>
                  <a:lnTo>
                    <a:pt x="211" y="72"/>
                  </a:lnTo>
                  <a:lnTo>
                    <a:pt x="211" y="73"/>
                  </a:lnTo>
                  <a:lnTo>
                    <a:pt x="211" y="74"/>
                  </a:lnTo>
                  <a:lnTo>
                    <a:pt x="210" y="73"/>
                  </a:lnTo>
                  <a:lnTo>
                    <a:pt x="209" y="73"/>
                  </a:lnTo>
                  <a:lnTo>
                    <a:pt x="209" y="74"/>
                  </a:lnTo>
                  <a:lnTo>
                    <a:pt x="207" y="74"/>
                  </a:lnTo>
                  <a:lnTo>
                    <a:pt x="206" y="73"/>
                  </a:lnTo>
                  <a:lnTo>
                    <a:pt x="207" y="73"/>
                  </a:lnTo>
                  <a:lnTo>
                    <a:pt x="207" y="72"/>
                  </a:lnTo>
                  <a:lnTo>
                    <a:pt x="207" y="72"/>
                  </a:lnTo>
                  <a:lnTo>
                    <a:pt x="207" y="70"/>
                  </a:lnTo>
                  <a:lnTo>
                    <a:pt x="206" y="70"/>
                  </a:lnTo>
                  <a:lnTo>
                    <a:pt x="206" y="72"/>
                  </a:lnTo>
                  <a:lnTo>
                    <a:pt x="205" y="72"/>
                  </a:lnTo>
                  <a:lnTo>
                    <a:pt x="203" y="72"/>
                  </a:lnTo>
                  <a:lnTo>
                    <a:pt x="205" y="74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202" y="74"/>
                  </a:lnTo>
                  <a:lnTo>
                    <a:pt x="202" y="74"/>
                  </a:lnTo>
                  <a:lnTo>
                    <a:pt x="202" y="73"/>
                  </a:lnTo>
                  <a:lnTo>
                    <a:pt x="202" y="73"/>
                  </a:lnTo>
                  <a:lnTo>
                    <a:pt x="201" y="73"/>
                  </a:lnTo>
                  <a:lnTo>
                    <a:pt x="201" y="74"/>
                  </a:lnTo>
                  <a:lnTo>
                    <a:pt x="201" y="74"/>
                  </a:lnTo>
                  <a:lnTo>
                    <a:pt x="199" y="74"/>
                  </a:lnTo>
                  <a:lnTo>
                    <a:pt x="197" y="74"/>
                  </a:lnTo>
                  <a:lnTo>
                    <a:pt x="196" y="74"/>
                  </a:lnTo>
                  <a:lnTo>
                    <a:pt x="194" y="73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2" y="72"/>
                  </a:lnTo>
                  <a:lnTo>
                    <a:pt x="192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3" y="74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2" y="70"/>
                  </a:lnTo>
                  <a:lnTo>
                    <a:pt x="192" y="70"/>
                  </a:lnTo>
                  <a:lnTo>
                    <a:pt x="190" y="72"/>
                  </a:lnTo>
                  <a:lnTo>
                    <a:pt x="190" y="73"/>
                  </a:lnTo>
                  <a:lnTo>
                    <a:pt x="189" y="74"/>
                  </a:lnTo>
                  <a:lnTo>
                    <a:pt x="188" y="74"/>
                  </a:lnTo>
                  <a:lnTo>
                    <a:pt x="188" y="73"/>
                  </a:lnTo>
                  <a:lnTo>
                    <a:pt x="188" y="73"/>
                  </a:lnTo>
                  <a:lnTo>
                    <a:pt x="186" y="74"/>
                  </a:lnTo>
                  <a:lnTo>
                    <a:pt x="185" y="73"/>
                  </a:lnTo>
                  <a:lnTo>
                    <a:pt x="185" y="72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4" y="70"/>
                  </a:lnTo>
                  <a:lnTo>
                    <a:pt x="184" y="72"/>
                  </a:lnTo>
                  <a:lnTo>
                    <a:pt x="182" y="69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2" y="70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0" y="70"/>
                  </a:lnTo>
                  <a:lnTo>
                    <a:pt x="181" y="72"/>
                  </a:lnTo>
                  <a:lnTo>
                    <a:pt x="182" y="72"/>
                  </a:lnTo>
                  <a:lnTo>
                    <a:pt x="181" y="73"/>
                  </a:lnTo>
                  <a:lnTo>
                    <a:pt x="180" y="73"/>
                  </a:lnTo>
                  <a:lnTo>
                    <a:pt x="180" y="73"/>
                  </a:lnTo>
                  <a:lnTo>
                    <a:pt x="180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9" y="72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3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7" y="70"/>
                  </a:lnTo>
                  <a:lnTo>
                    <a:pt x="176" y="72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176" y="72"/>
                  </a:lnTo>
                  <a:lnTo>
                    <a:pt x="175" y="70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5" y="72"/>
                  </a:lnTo>
                  <a:lnTo>
                    <a:pt x="173" y="73"/>
                  </a:lnTo>
                  <a:lnTo>
                    <a:pt x="173" y="73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171" y="72"/>
                  </a:lnTo>
                  <a:lnTo>
                    <a:pt x="171" y="72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8" y="73"/>
                  </a:lnTo>
                  <a:lnTo>
                    <a:pt x="168" y="72"/>
                  </a:lnTo>
                  <a:lnTo>
                    <a:pt x="167" y="72"/>
                  </a:lnTo>
                  <a:lnTo>
                    <a:pt x="167" y="73"/>
                  </a:lnTo>
                  <a:lnTo>
                    <a:pt x="165" y="72"/>
                  </a:lnTo>
                  <a:lnTo>
                    <a:pt x="165" y="70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5" y="69"/>
                  </a:lnTo>
                  <a:lnTo>
                    <a:pt x="164" y="69"/>
                  </a:lnTo>
                  <a:lnTo>
                    <a:pt x="164" y="72"/>
                  </a:lnTo>
                  <a:lnTo>
                    <a:pt x="164" y="73"/>
                  </a:lnTo>
                  <a:lnTo>
                    <a:pt x="163" y="73"/>
                  </a:lnTo>
                  <a:lnTo>
                    <a:pt x="160" y="73"/>
                  </a:lnTo>
                  <a:lnTo>
                    <a:pt x="159" y="73"/>
                  </a:lnTo>
                  <a:lnTo>
                    <a:pt x="158" y="72"/>
                  </a:lnTo>
                  <a:lnTo>
                    <a:pt x="158" y="72"/>
                  </a:lnTo>
                  <a:lnTo>
                    <a:pt x="158" y="73"/>
                  </a:lnTo>
                  <a:lnTo>
                    <a:pt x="155" y="73"/>
                  </a:lnTo>
                  <a:lnTo>
                    <a:pt x="154" y="73"/>
                  </a:lnTo>
                  <a:lnTo>
                    <a:pt x="152" y="73"/>
                  </a:lnTo>
                  <a:lnTo>
                    <a:pt x="151" y="72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50" y="69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8" y="69"/>
                  </a:lnTo>
                  <a:lnTo>
                    <a:pt x="148" y="70"/>
                  </a:lnTo>
                  <a:lnTo>
                    <a:pt x="150" y="72"/>
                  </a:lnTo>
                  <a:lnTo>
                    <a:pt x="147" y="72"/>
                  </a:lnTo>
                  <a:lnTo>
                    <a:pt x="146" y="72"/>
                  </a:lnTo>
                  <a:lnTo>
                    <a:pt x="144" y="70"/>
                  </a:lnTo>
                  <a:lnTo>
                    <a:pt x="144" y="72"/>
                  </a:lnTo>
                  <a:lnTo>
                    <a:pt x="143" y="72"/>
                  </a:lnTo>
                  <a:lnTo>
                    <a:pt x="143" y="70"/>
                  </a:lnTo>
                  <a:lnTo>
                    <a:pt x="143" y="70"/>
                  </a:lnTo>
                  <a:lnTo>
                    <a:pt x="142" y="70"/>
                  </a:lnTo>
                  <a:lnTo>
                    <a:pt x="142" y="72"/>
                  </a:lnTo>
                  <a:lnTo>
                    <a:pt x="142" y="70"/>
                  </a:lnTo>
                  <a:lnTo>
                    <a:pt x="141" y="70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39" y="7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8" y="72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5" y="69"/>
                  </a:lnTo>
                  <a:lnTo>
                    <a:pt x="135" y="70"/>
                  </a:lnTo>
                  <a:lnTo>
                    <a:pt x="134" y="70"/>
                  </a:lnTo>
                  <a:lnTo>
                    <a:pt x="135" y="72"/>
                  </a:lnTo>
                  <a:lnTo>
                    <a:pt x="134" y="70"/>
                  </a:lnTo>
                  <a:lnTo>
                    <a:pt x="133" y="69"/>
                  </a:lnTo>
                  <a:lnTo>
                    <a:pt x="131" y="68"/>
                  </a:lnTo>
                  <a:lnTo>
                    <a:pt x="129" y="70"/>
                  </a:lnTo>
                  <a:lnTo>
                    <a:pt x="126" y="70"/>
                  </a:lnTo>
                  <a:lnTo>
                    <a:pt x="124" y="70"/>
                  </a:lnTo>
                  <a:lnTo>
                    <a:pt x="121" y="70"/>
                  </a:lnTo>
                  <a:lnTo>
                    <a:pt x="121" y="69"/>
                  </a:lnTo>
                  <a:lnTo>
                    <a:pt x="121" y="69"/>
                  </a:lnTo>
                  <a:lnTo>
                    <a:pt x="120" y="69"/>
                  </a:lnTo>
                  <a:lnTo>
                    <a:pt x="120" y="70"/>
                  </a:lnTo>
                  <a:lnTo>
                    <a:pt x="120" y="70"/>
                  </a:lnTo>
                  <a:lnTo>
                    <a:pt x="120" y="69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20" y="66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69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7" y="69"/>
                  </a:lnTo>
                  <a:lnTo>
                    <a:pt x="116" y="69"/>
                  </a:lnTo>
                  <a:lnTo>
                    <a:pt x="116" y="70"/>
                  </a:lnTo>
                  <a:lnTo>
                    <a:pt x="116" y="69"/>
                  </a:lnTo>
                  <a:lnTo>
                    <a:pt x="116" y="68"/>
                  </a:lnTo>
                  <a:lnTo>
                    <a:pt x="114" y="68"/>
                  </a:lnTo>
                  <a:lnTo>
                    <a:pt x="116" y="66"/>
                  </a:lnTo>
                  <a:lnTo>
                    <a:pt x="116" y="65"/>
                  </a:lnTo>
                  <a:lnTo>
                    <a:pt x="117" y="62"/>
                  </a:lnTo>
                  <a:lnTo>
                    <a:pt x="117" y="61"/>
                  </a:lnTo>
                  <a:lnTo>
                    <a:pt x="117" y="61"/>
                  </a:lnTo>
                  <a:lnTo>
                    <a:pt x="117" y="60"/>
                  </a:lnTo>
                  <a:lnTo>
                    <a:pt x="117" y="58"/>
                  </a:lnTo>
                  <a:lnTo>
                    <a:pt x="118" y="58"/>
                  </a:lnTo>
                  <a:lnTo>
                    <a:pt x="117" y="57"/>
                  </a:lnTo>
                  <a:lnTo>
                    <a:pt x="116" y="58"/>
                  </a:lnTo>
                  <a:lnTo>
                    <a:pt x="116" y="61"/>
                  </a:lnTo>
                  <a:lnTo>
                    <a:pt x="116" y="62"/>
                  </a:lnTo>
                  <a:lnTo>
                    <a:pt x="114" y="64"/>
                  </a:lnTo>
                  <a:lnTo>
                    <a:pt x="114" y="65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2" y="66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0" y="65"/>
                  </a:lnTo>
                  <a:lnTo>
                    <a:pt x="112" y="66"/>
                  </a:lnTo>
                  <a:lnTo>
                    <a:pt x="110" y="68"/>
                  </a:lnTo>
                  <a:lnTo>
                    <a:pt x="110" y="69"/>
                  </a:lnTo>
                  <a:lnTo>
                    <a:pt x="110" y="68"/>
                  </a:lnTo>
                  <a:lnTo>
                    <a:pt x="110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68"/>
                  </a:lnTo>
                  <a:lnTo>
                    <a:pt x="109" y="69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7" y="69"/>
                  </a:lnTo>
                  <a:lnTo>
                    <a:pt x="107" y="70"/>
                  </a:lnTo>
                  <a:lnTo>
                    <a:pt x="107" y="69"/>
                  </a:lnTo>
                  <a:lnTo>
                    <a:pt x="108" y="66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5" y="68"/>
                  </a:lnTo>
                  <a:lnTo>
                    <a:pt x="105" y="70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6"/>
                  </a:lnTo>
                  <a:lnTo>
                    <a:pt x="103" y="68"/>
                  </a:lnTo>
                  <a:lnTo>
                    <a:pt x="103" y="66"/>
                  </a:lnTo>
                  <a:lnTo>
                    <a:pt x="103" y="65"/>
                  </a:lnTo>
                  <a:lnTo>
                    <a:pt x="101" y="65"/>
                  </a:lnTo>
                  <a:lnTo>
                    <a:pt x="101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99" y="65"/>
                  </a:lnTo>
                  <a:lnTo>
                    <a:pt x="99" y="65"/>
                  </a:lnTo>
                  <a:lnTo>
                    <a:pt x="99" y="66"/>
                  </a:lnTo>
                  <a:lnTo>
                    <a:pt x="99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69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95" y="68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6" y="65"/>
                  </a:lnTo>
                  <a:lnTo>
                    <a:pt x="96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3" y="66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3" y="66"/>
                  </a:lnTo>
                  <a:lnTo>
                    <a:pt x="93" y="65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89" y="66"/>
                  </a:lnTo>
                  <a:lnTo>
                    <a:pt x="89" y="65"/>
                  </a:lnTo>
                  <a:lnTo>
                    <a:pt x="89" y="65"/>
                  </a:lnTo>
                  <a:lnTo>
                    <a:pt x="89" y="66"/>
                  </a:lnTo>
                  <a:lnTo>
                    <a:pt x="88" y="66"/>
                  </a:lnTo>
                  <a:lnTo>
                    <a:pt x="88" y="65"/>
                  </a:lnTo>
                  <a:lnTo>
                    <a:pt x="87" y="62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57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7" y="60"/>
                  </a:lnTo>
                  <a:lnTo>
                    <a:pt x="86" y="61"/>
                  </a:lnTo>
                  <a:lnTo>
                    <a:pt x="84" y="62"/>
                  </a:lnTo>
                  <a:lnTo>
                    <a:pt x="84" y="65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3" y="62"/>
                  </a:lnTo>
                  <a:lnTo>
                    <a:pt x="83" y="61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2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79" y="62"/>
                  </a:lnTo>
                  <a:lnTo>
                    <a:pt x="79" y="61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2" y="60"/>
                  </a:lnTo>
                  <a:lnTo>
                    <a:pt x="82" y="58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0" y="57"/>
                  </a:lnTo>
                  <a:lnTo>
                    <a:pt x="79" y="57"/>
                  </a:lnTo>
                  <a:lnTo>
                    <a:pt x="79" y="58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6" y="61"/>
                  </a:lnTo>
                  <a:lnTo>
                    <a:pt x="78" y="61"/>
                  </a:lnTo>
                  <a:lnTo>
                    <a:pt x="78" y="62"/>
                  </a:lnTo>
                  <a:lnTo>
                    <a:pt x="78" y="64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5"/>
                  </a:lnTo>
                  <a:lnTo>
                    <a:pt x="74" y="65"/>
                  </a:lnTo>
                  <a:lnTo>
                    <a:pt x="74" y="62"/>
                  </a:lnTo>
                  <a:lnTo>
                    <a:pt x="74" y="61"/>
                  </a:lnTo>
                  <a:lnTo>
                    <a:pt x="75" y="61"/>
                  </a:lnTo>
                  <a:lnTo>
                    <a:pt x="75" y="62"/>
                  </a:lnTo>
                  <a:lnTo>
                    <a:pt x="76" y="61"/>
                  </a:lnTo>
                  <a:lnTo>
                    <a:pt x="76" y="60"/>
                  </a:lnTo>
                  <a:lnTo>
                    <a:pt x="75" y="60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7" y="61"/>
                  </a:lnTo>
                  <a:lnTo>
                    <a:pt x="69" y="60"/>
                  </a:lnTo>
                  <a:lnTo>
                    <a:pt x="67" y="60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1" y="58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4" y="57"/>
                  </a:lnTo>
                  <a:lnTo>
                    <a:pt x="74" y="56"/>
                  </a:lnTo>
                  <a:lnTo>
                    <a:pt x="74" y="55"/>
                  </a:lnTo>
                  <a:lnTo>
                    <a:pt x="74" y="53"/>
                  </a:lnTo>
                  <a:lnTo>
                    <a:pt x="74" y="52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69" y="55"/>
                  </a:lnTo>
                  <a:lnTo>
                    <a:pt x="67" y="56"/>
                  </a:lnTo>
                  <a:lnTo>
                    <a:pt x="67" y="55"/>
                  </a:lnTo>
                  <a:lnTo>
                    <a:pt x="69" y="53"/>
                  </a:lnTo>
                  <a:lnTo>
                    <a:pt x="66" y="53"/>
                  </a:lnTo>
                  <a:lnTo>
                    <a:pt x="63" y="52"/>
                  </a:lnTo>
                  <a:lnTo>
                    <a:pt x="63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1" y="53"/>
                  </a:lnTo>
                  <a:lnTo>
                    <a:pt x="62" y="52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1" y="48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5" y="49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3" y="51"/>
                  </a:lnTo>
                  <a:lnTo>
                    <a:pt x="52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2" y="52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2" y="56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0" y="65"/>
                  </a:lnTo>
                  <a:lnTo>
                    <a:pt x="50" y="68"/>
                  </a:lnTo>
                  <a:lnTo>
                    <a:pt x="48" y="66"/>
                  </a:lnTo>
                  <a:lnTo>
                    <a:pt x="49" y="69"/>
                  </a:lnTo>
                  <a:lnTo>
                    <a:pt x="48" y="72"/>
                  </a:lnTo>
                  <a:lnTo>
                    <a:pt x="48" y="73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4" y="75"/>
                  </a:lnTo>
                  <a:lnTo>
                    <a:pt x="44" y="77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81"/>
                  </a:lnTo>
                  <a:lnTo>
                    <a:pt x="44" y="81"/>
                  </a:lnTo>
                  <a:lnTo>
                    <a:pt x="44" y="82"/>
                  </a:lnTo>
                  <a:lnTo>
                    <a:pt x="45" y="82"/>
                  </a:lnTo>
                  <a:lnTo>
                    <a:pt x="45" y="83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2" y="87"/>
                  </a:lnTo>
                  <a:lnTo>
                    <a:pt x="41" y="87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1" y="94"/>
                  </a:lnTo>
                  <a:lnTo>
                    <a:pt x="42" y="94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1" y="98"/>
                  </a:lnTo>
                  <a:lnTo>
                    <a:pt x="40" y="98"/>
                  </a:lnTo>
                  <a:lnTo>
                    <a:pt x="41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40" y="99"/>
                  </a:lnTo>
                  <a:lnTo>
                    <a:pt x="41" y="100"/>
                  </a:lnTo>
                  <a:lnTo>
                    <a:pt x="41" y="102"/>
                  </a:lnTo>
                  <a:lnTo>
                    <a:pt x="40" y="104"/>
                  </a:lnTo>
                  <a:lnTo>
                    <a:pt x="37" y="106"/>
                  </a:lnTo>
                  <a:lnTo>
                    <a:pt x="37" y="107"/>
                  </a:lnTo>
                  <a:lnTo>
                    <a:pt x="37" y="111"/>
                  </a:lnTo>
                  <a:lnTo>
                    <a:pt x="36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5" y="120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5" y="124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32" y="124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1" y="129"/>
                  </a:lnTo>
                  <a:lnTo>
                    <a:pt x="31" y="130"/>
                  </a:lnTo>
                  <a:lnTo>
                    <a:pt x="31" y="132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9" y="133"/>
                  </a:lnTo>
                  <a:lnTo>
                    <a:pt x="28" y="136"/>
                  </a:lnTo>
                  <a:lnTo>
                    <a:pt x="28" y="138"/>
                  </a:lnTo>
                  <a:lnTo>
                    <a:pt x="28" y="142"/>
                  </a:lnTo>
                  <a:lnTo>
                    <a:pt x="28" y="145"/>
                  </a:lnTo>
                  <a:lnTo>
                    <a:pt x="27" y="145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4" y="145"/>
                  </a:lnTo>
                  <a:lnTo>
                    <a:pt x="23" y="145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3" y="147"/>
                  </a:lnTo>
                  <a:lnTo>
                    <a:pt x="21" y="147"/>
                  </a:lnTo>
                  <a:lnTo>
                    <a:pt x="23" y="147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3" y="153"/>
                  </a:lnTo>
                  <a:lnTo>
                    <a:pt x="23" y="154"/>
                  </a:lnTo>
                  <a:lnTo>
                    <a:pt x="23" y="155"/>
                  </a:lnTo>
                  <a:lnTo>
                    <a:pt x="25" y="157"/>
                  </a:lnTo>
                  <a:lnTo>
                    <a:pt x="24" y="182"/>
                  </a:lnTo>
                  <a:lnTo>
                    <a:pt x="21" y="193"/>
                  </a:lnTo>
                  <a:lnTo>
                    <a:pt x="19" y="205"/>
                  </a:lnTo>
                  <a:lnTo>
                    <a:pt x="17" y="206"/>
                  </a:lnTo>
                  <a:lnTo>
                    <a:pt x="16" y="206"/>
                  </a:lnTo>
                  <a:lnTo>
                    <a:pt x="16" y="208"/>
                  </a:lnTo>
                  <a:lnTo>
                    <a:pt x="17" y="209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17" y="209"/>
                  </a:lnTo>
                  <a:lnTo>
                    <a:pt x="17" y="209"/>
                  </a:lnTo>
                  <a:lnTo>
                    <a:pt x="17" y="210"/>
                  </a:lnTo>
                  <a:lnTo>
                    <a:pt x="19" y="210"/>
                  </a:lnTo>
                  <a:lnTo>
                    <a:pt x="17" y="214"/>
                  </a:lnTo>
                  <a:lnTo>
                    <a:pt x="17" y="219"/>
                  </a:lnTo>
                  <a:lnTo>
                    <a:pt x="17" y="218"/>
                  </a:lnTo>
                  <a:lnTo>
                    <a:pt x="16" y="218"/>
                  </a:lnTo>
                  <a:lnTo>
                    <a:pt x="16" y="219"/>
                  </a:lnTo>
                  <a:lnTo>
                    <a:pt x="17" y="219"/>
                  </a:lnTo>
                  <a:lnTo>
                    <a:pt x="16" y="219"/>
                  </a:lnTo>
                  <a:lnTo>
                    <a:pt x="17" y="221"/>
                  </a:lnTo>
                  <a:lnTo>
                    <a:pt x="19" y="221"/>
                  </a:lnTo>
                  <a:lnTo>
                    <a:pt x="19" y="231"/>
                  </a:lnTo>
                  <a:lnTo>
                    <a:pt x="17" y="242"/>
                  </a:lnTo>
                  <a:lnTo>
                    <a:pt x="16" y="244"/>
                  </a:lnTo>
                  <a:lnTo>
                    <a:pt x="17" y="246"/>
                  </a:lnTo>
                  <a:lnTo>
                    <a:pt x="17" y="248"/>
                  </a:lnTo>
                  <a:lnTo>
                    <a:pt x="16" y="252"/>
                  </a:lnTo>
                  <a:lnTo>
                    <a:pt x="15" y="256"/>
                  </a:lnTo>
                  <a:lnTo>
                    <a:pt x="16" y="260"/>
                  </a:lnTo>
                  <a:lnTo>
                    <a:pt x="17" y="263"/>
                  </a:lnTo>
                  <a:lnTo>
                    <a:pt x="17" y="264"/>
                  </a:lnTo>
                  <a:lnTo>
                    <a:pt x="15" y="264"/>
                  </a:lnTo>
                  <a:lnTo>
                    <a:pt x="14" y="264"/>
                  </a:lnTo>
                  <a:lnTo>
                    <a:pt x="11" y="264"/>
                  </a:lnTo>
                  <a:lnTo>
                    <a:pt x="10" y="263"/>
                  </a:lnTo>
                  <a:lnTo>
                    <a:pt x="7" y="261"/>
                  </a:lnTo>
                  <a:lnTo>
                    <a:pt x="6" y="260"/>
                  </a:lnTo>
                  <a:lnTo>
                    <a:pt x="6" y="259"/>
                  </a:lnTo>
                  <a:lnTo>
                    <a:pt x="6" y="256"/>
                  </a:lnTo>
                  <a:lnTo>
                    <a:pt x="4" y="255"/>
                  </a:lnTo>
                  <a:lnTo>
                    <a:pt x="3" y="254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6" y="252"/>
                  </a:lnTo>
                  <a:lnTo>
                    <a:pt x="6" y="252"/>
                  </a:lnTo>
                  <a:lnTo>
                    <a:pt x="4" y="250"/>
                  </a:lnTo>
                  <a:lnTo>
                    <a:pt x="3" y="247"/>
                  </a:lnTo>
                  <a:lnTo>
                    <a:pt x="3" y="244"/>
                  </a:lnTo>
                  <a:lnTo>
                    <a:pt x="4" y="242"/>
                  </a:lnTo>
                  <a:lnTo>
                    <a:pt x="6" y="239"/>
                  </a:lnTo>
                  <a:lnTo>
                    <a:pt x="7" y="239"/>
                  </a:lnTo>
                  <a:lnTo>
                    <a:pt x="7" y="238"/>
                  </a:lnTo>
                  <a:lnTo>
                    <a:pt x="6" y="238"/>
                  </a:lnTo>
                  <a:lnTo>
                    <a:pt x="6" y="236"/>
                  </a:lnTo>
                  <a:lnTo>
                    <a:pt x="6" y="236"/>
                  </a:lnTo>
                  <a:lnTo>
                    <a:pt x="7" y="236"/>
                  </a:lnTo>
                  <a:lnTo>
                    <a:pt x="6" y="236"/>
                  </a:lnTo>
                  <a:lnTo>
                    <a:pt x="6" y="235"/>
                  </a:lnTo>
                  <a:lnTo>
                    <a:pt x="4" y="235"/>
                  </a:lnTo>
                  <a:lnTo>
                    <a:pt x="6" y="235"/>
                  </a:lnTo>
                  <a:lnTo>
                    <a:pt x="7" y="234"/>
                  </a:lnTo>
                  <a:lnTo>
                    <a:pt x="6" y="234"/>
                  </a:lnTo>
                  <a:lnTo>
                    <a:pt x="4" y="233"/>
                  </a:lnTo>
                  <a:lnTo>
                    <a:pt x="3" y="233"/>
                  </a:lnTo>
                  <a:lnTo>
                    <a:pt x="4" y="231"/>
                  </a:lnTo>
                  <a:lnTo>
                    <a:pt x="4" y="230"/>
                  </a:lnTo>
                  <a:lnTo>
                    <a:pt x="3" y="229"/>
                  </a:lnTo>
                  <a:lnTo>
                    <a:pt x="4" y="229"/>
                  </a:lnTo>
                  <a:lnTo>
                    <a:pt x="3" y="226"/>
                  </a:lnTo>
                  <a:lnTo>
                    <a:pt x="2" y="223"/>
                  </a:lnTo>
                  <a:lnTo>
                    <a:pt x="2" y="222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4" y="219"/>
                  </a:lnTo>
                  <a:lnTo>
                    <a:pt x="3" y="218"/>
                  </a:lnTo>
                  <a:lnTo>
                    <a:pt x="2" y="218"/>
                  </a:lnTo>
                  <a:lnTo>
                    <a:pt x="2" y="217"/>
                  </a:lnTo>
                  <a:lnTo>
                    <a:pt x="2" y="217"/>
                  </a:lnTo>
                  <a:lnTo>
                    <a:pt x="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14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2" y="212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2" y="212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0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8"/>
                  </a:lnTo>
                  <a:lnTo>
                    <a:pt x="3" y="208"/>
                  </a:lnTo>
                  <a:lnTo>
                    <a:pt x="4" y="208"/>
                  </a:lnTo>
                  <a:lnTo>
                    <a:pt x="3" y="204"/>
                  </a:lnTo>
                  <a:lnTo>
                    <a:pt x="3" y="199"/>
                  </a:lnTo>
                  <a:lnTo>
                    <a:pt x="3" y="195"/>
                  </a:lnTo>
                  <a:lnTo>
                    <a:pt x="4" y="195"/>
                  </a:lnTo>
                  <a:lnTo>
                    <a:pt x="6" y="195"/>
                  </a:lnTo>
                  <a:lnTo>
                    <a:pt x="6" y="193"/>
                  </a:lnTo>
                  <a:lnTo>
                    <a:pt x="6" y="192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6" y="191"/>
                  </a:lnTo>
                  <a:lnTo>
                    <a:pt x="6" y="191"/>
                  </a:lnTo>
                  <a:lnTo>
                    <a:pt x="4" y="191"/>
                  </a:lnTo>
                  <a:lnTo>
                    <a:pt x="4" y="189"/>
                  </a:lnTo>
                  <a:lnTo>
                    <a:pt x="7" y="191"/>
                  </a:lnTo>
                  <a:lnTo>
                    <a:pt x="6" y="189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7" y="188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7" y="185"/>
                  </a:lnTo>
                  <a:lnTo>
                    <a:pt x="8" y="185"/>
                  </a:lnTo>
                  <a:lnTo>
                    <a:pt x="7" y="185"/>
                  </a:lnTo>
                  <a:lnTo>
                    <a:pt x="6" y="185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6" y="184"/>
                  </a:lnTo>
                  <a:lnTo>
                    <a:pt x="7" y="184"/>
                  </a:lnTo>
                  <a:lnTo>
                    <a:pt x="6" y="183"/>
                  </a:lnTo>
                  <a:lnTo>
                    <a:pt x="6" y="182"/>
                  </a:lnTo>
                  <a:lnTo>
                    <a:pt x="6" y="180"/>
                  </a:lnTo>
                  <a:lnTo>
                    <a:pt x="6" y="180"/>
                  </a:lnTo>
                  <a:lnTo>
                    <a:pt x="6" y="179"/>
                  </a:lnTo>
                  <a:lnTo>
                    <a:pt x="6" y="178"/>
                  </a:lnTo>
                  <a:lnTo>
                    <a:pt x="6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7" y="176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6" y="174"/>
                  </a:lnTo>
                  <a:lnTo>
                    <a:pt x="4" y="174"/>
                  </a:lnTo>
                  <a:lnTo>
                    <a:pt x="6" y="174"/>
                  </a:lnTo>
                  <a:lnTo>
                    <a:pt x="6" y="172"/>
                  </a:lnTo>
                  <a:lnTo>
                    <a:pt x="6" y="171"/>
                  </a:lnTo>
                  <a:lnTo>
                    <a:pt x="7" y="171"/>
                  </a:lnTo>
                  <a:lnTo>
                    <a:pt x="8" y="171"/>
                  </a:lnTo>
                  <a:lnTo>
                    <a:pt x="10" y="172"/>
                  </a:lnTo>
                  <a:lnTo>
                    <a:pt x="11" y="171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0"/>
                  </a:lnTo>
                  <a:lnTo>
                    <a:pt x="10" y="168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8" y="167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3"/>
                  </a:lnTo>
                  <a:lnTo>
                    <a:pt x="7" y="163"/>
                  </a:lnTo>
                  <a:lnTo>
                    <a:pt x="6" y="163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7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61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7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7" y="157"/>
                  </a:lnTo>
                  <a:lnTo>
                    <a:pt x="8" y="158"/>
                  </a:lnTo>
                  <a:lnTo>
                    <a:pt x="6" y="155"/>
                  </a:lnTo>
                  <a:lnTo>
                    <a:pt x="6" y="153"/>
                  </a:lnTo>
                  <a:lnTo>
                    <a:pt x="6" y="154"/>
                  </a:lnTo>
                  <a:lnTo>
                    <a:pt x="7" y="154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8" y="149"/>
                  </a:lnTo>
                  <a:lnTo>
                    <a:pt x="8" y="149"/>
                  </a:lnTo>
                  <a:lnTo>
                    <a:pt x="8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6"/>
                  </a:lnTo>
                  <a:lnTo>
                    <a:pt x="7" y="144"/>
                  </a:lnTo>
                  <a:lnTo>
                    <a:pt x="8" y="142"/>
                  </a:lnTo>
                  <a:lnTo>
                    <a:pt x="7" y="142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7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0" y="141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10" y="134"/>
                  </a:lnTo>
                  <a:lnTo>
                    <a:pt x="10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1" y="134"/>
                  </a:lnTo>
                  <a:lnTo>
                    <a:pt x="10" y="134"/>
                  </a:lnTo>
                  <a:lnTo>
                    <a:pt x="11" y="134"/>
                  </a:lnTo>
                  <a:lnTo>
                    <a:pt x="10" y="133"/>
                  </a:lnTo>
                  <a:lnTo>
                    <a:pt x="8" y="133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8" y="132"/>
                  </a:lnTo>
                  <a:lnTo>
                    <a:pt x="10" y="132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0" y="128"/>
                  </a:lnTo>
                  <a:lnTo>
                    <a:pt x="11" y="127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1" y="127"/>
                  </a:lnTo>
                  <a:lnTo>
                    <a:pt x="12" y="127"/>
                  </a:lnTo>
                  <a:lnTo>
                    <a:pt x="14" y="127"/>
                  </a:lnTo>
                  <a:lnTo>
                    <a:pt x="15" y="125"/>
                  </a:lnTo>
                  <a:lnTo>
                    <a:pt x="14" y="125"/>
                  </a:lnTo>
                  <a:lnTo>
                    <a:pt x="12" y="124"/>
                  </a:lnTo>
                  <a:lnTo>
                    <a:pt x="11" y="124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4" y="123"/>
                  </a:lnTo>
                  <a:lnTo>
                    <a:pt x="15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1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6" y="110"/>
                  </a:lnTo>
                  <a:lnTo>
                    <a:pt x="15" y="110"/>
                  </a:lnTo>
                  <a:lnTo>
                    <a:pt x="15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6" y="107"/>
                  </a:lnTo>
                  <a:lnTo>
                    <a:pt x="17" y="107"/>
                  </a:lnTo>
                  <a:lnTo>
                    <a:pt x="20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9" y="103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8"/>
                  </a:lnTo>
                  <a:lnTo>
                    <a:pt x="17" y="98"/>
                  </a:lnTo>
                  <a:lnTo>
                    <a:pt x="19" y="96"/>
                  </a:lnTo>
                  <a:lnTo>
                    <a:pt x="19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4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1" y="94"/>
                  </a:lnTo>
                  <a:lnTo>
                    <a:pt x="23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2"/>
                  </a:lnTo>
                  <a:lnTo>
                    <a:pt x="21" y="91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1" y="83"/>
                  </a:lnTo>
                  <a:lnTo>
                    <a:pt x="23" y="82"/>
                  </a:lnTo>
                  <a:lnTo>
                    <a:pt x="24" y="82"/>
                  </a:lnTo>
                  <a:lnTo>
                    <a:pt x="25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3" y="77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5" y="72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5" y="72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29" y="70"/>
                  </a:lnTo>
                  <a:lnTo>
                    <a:pt x="27" y="68"/>
                  </a:lnTo>
                  <a:lnTo>
                    <a:pt x="27" y="65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31" y="58"/>
                  </a:lnTo>
                  <a:lnTo>
                    <a:pt x="31" y="57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6" y="60"/>
                  </a:lnTo>
                  <a:lnTo>
                    <a:pt x="37" y="61"/>
                  </a:lnTo>
                  <a:lnTo>
                    <a:pt x="37" y="60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5" y="58"/>
                  </a:lnTo>
                  <a:lnTo>
                    <a:pt x="33" y="57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2" y="55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29" y="51"/>
                  </a:lnTo>
                  <a:lnTo>
                    <a:pt x="32" y="52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33" y="52"/>
                  </a:lnTo>
                  <a:lnTo>
                    <a:pt x="32" y="51"/>
                  </a:lnTo>
                  <a:lnTo>
                    <a:pt x="29" y="51"/>
                  </a:lnTo>
                  <a:lnTo>
                    <a:pt x="32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3" y="48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7"/>
                  </a:lnTo>
                  <a:lnTo>
                    <a:pt x="35" y="47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3" y="44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5" y="43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5" y="41"/>
                  </a:lnTo>
                  <a:lnTo>
                    <a:pt x="36" y="43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40" y="40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8" y="35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1" y="32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2" y="35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7" y="31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2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9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9" y="27"/>
                  </a:lnTo>
                  <a:lnTo>
                    <a:pt x="49" y="24"/>
                  </a:lnTo>
                  <a:lnTo>
                    <a:pt x="50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2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5" y="14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3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5" y="20"/>
                  </a:lnTo>
                  <a:lnTo>
                    <a:pt x="65" y="22"/>
                  </a:lnTo>
                  <a:lnTo>
                    <a:pt x="62" y="23"/>
                  </a:lnTo>
                  <a:lnTo>
                    <a:pt x="61" y="26"/>
                  </a:lnTo>
                  <a:lnTo>
                    <a:pt x="59" y="24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59" y="30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3" y="40"/>
                  </a:lnTo>
                  <a:lnTo>
                    <a:pt x="65" y="40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9" y="41"/>
                  </a:lnTo>
                  <a:lnTo>
                    <a:pt x="70" y="41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3"/>
                  </a:lnTo>
                  <a:lnTo>
                    <a:pt x="76" y="43"/>
                  </a:lnTo>
                  <a:lnTo>
                    <a:pt x="80" y="43"/>
                  </a:lnTo>
                  <a:lnTo>
                    <a:pt x="84" y="44"/>
                  </a:lnTo>
                  <a:lnTo>
                    <a:pt x="83" y="47"/>
                  </a:lnTo>
                  <a:lnTo>
                    <a:pt x="84" y="45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7" y="44"/>
                  </a:lnTo>
                  <a:lnTo>
                    <a:pt x="88" y="45"/>
                  </a:lnTo>
                  <a:lnTo>
                    <a:pt x="89" y="45"/>
                  </a:lnTo>
                  <a:lnTo>
                    <a:pt x="91" y="45"/>
                  </a:lnTo>
                  <a:lnTo>
                    <a:pt x="93" y="44"/>
                  </a:lnTo>
                  <a:lnTo>
                    <a:pt x="92" y="45"/>
                  </a:lnTo>
                  <a:lnTo>
                    <a:pt x="93" y="44"/>
                  </a:lnTo>
                  <a:lnTo>
                    <a:pt x="96" y="45"/>
                  </a:lnTo>
                  <a:lnTo>
                    <a:pt x="97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9" y="49"/>
                  </a:lnTo>
                  <a:lnTo>
                    <a:pt x="100" y="47"/>
                  </a:lnTo>
                  <a:lnTo>
                    <a:pt x="101" y="47"/>
                  </a:lnTo>
                  <a:lnTo>
                    <a:pt x="103" y="45"/>
                  </a:lnTo>
                  <a:lnTo>
                    <a:pt x="105" y="47"/>
                  </a:lnTo>
                  <a:lnTo>
                    <a:pt x="107" y="48"/>
                  </a:lnTo>
                  <a:lnTo>
                    <a:pt x="110" y="47"/>
                  </a:lnTo>
                  <a:lnTo>
                    <a:pt x="114" y="47"/>
                  </a:lnTo>
                  <a:lnTo>
                    <a:pt x="118" y="48"/>
                  </a:lnTo>
                  <a:lnTo>
                    <a:pt x="121" y="47"/>
                  </a:lnTo>
                  <a:lnTo>
                    <a:pt x="121" y="49"/>
                  </a:lnTo>
                  <a:lnTo>
                    <a:pt x="125" y="48"/>
                  </a:lnTo>
                  <a:lnTo>
                    <a:pt x="127" y="48"/>
                  </a:lnTo>
                  <a:lnTo>
                    <a:pt x="130" y="48"/>
                  </a:lnTo>
                  <a:lnTo>
                    <a:pt x="133" y="49"/>
                  </a:lnTo>
                  <a:lnTo>
                    <a:pt x="135" y="49"/>
                  </a:lnTo>
                  <a:lnTo>
                    <a:pt x="135" y="52"/>
                  </a:lnTo>
                  <a:lnTo>
                    <a:pt x="137" y="52"/>
                  </a:lnTo>
                  <a:lnTo>
                    <a:pt x="137" y="51"/>
                  </a:lnTo>
                  <a:lnTo>
                    <a:pt x="138" y="49"/>
                  </a:lnTo>
                  <a:lnTo>
                    <a:pt x="139" y="49"/>
                  </a:lnTo>
                  <a:lnTo>
                    <a:pt x="139" y="49"/>
                  </a:lnTo>
                  <a:lnTo>
                    <a:pt x="141" y="49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3" y="49"/>
                  </a:lnTo>
                  <a:lnTo>
                    <a:pt x="144" y="49"/>
                  </a:lnTo>
                  <a:lnTo>
                    <a:pt x="146" y="49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48" y="51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2" y="51"/>
                  </a:lnTo>
                  <a:lnTo>
                    <a:pt x="152" y="49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8" y="51"/>
                  </a:lnTo>
                  <a:lnTo>
                    <a:pt x="159" y="51"/>
                  </a:lnTo>
                  <a:lnTo>
                    <a:pt x="160" y="52"/>
                  </a:lnTo>
                  <a:lnTo>
                    <a:pt x="160" y="51"/>
                  </a:lnTo>
                  <a:lnTo>
                    <a:pt x="161" y="49"/>
                  </a:lnTo>
                  <a:lnTo>
                    <a:pt x="163" y="51"/>
                  </a:lnTo>
                  <a:lnTo>
                    <a:pt x="164" y="51"/>
                  </a:lnTo>
                  <a:lnTo>
                    <a:pt x="165" y="51"/>
                  </a:lnTo>
                  <a:lnTo>
                    <a:pt x="167" y="51"/>
                  </a:lnTo>
                  <a:lnTo>
                    <a:pt x="167" y="51"/>
                  </a:lnTo>
                  <a:lnTo>
                    <a:pt x="167" y="52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68" y="51"/>
                  </a:lnTo>
                  <a:lnTo>
                    <a:pt x="171" y="51"/>
                  </a:lnTo>
                  <a:lnTo>
                    <a:pt x="173" y="51"/>
                  </a:lnTo>
                  <a:lnTo>
                    <a:pt x="176" y="52"/>
                  </a:lnTo>
                  <a:lnTo>
                    <a:pt x="179" y="53"/>
                  </a:lnTo>
                  <a:lnTo>
                    <a:pt x="185" y="52"/>
                  </a:lnTo>
                  <a:lnTo>
                    <a:pt x="190" y="52"/>
                  </a:lnTo>
                  <a:lnTo>
                    <a:pt x="196" y="52"/>
                  </a:lnTo>
                  <a:lnTo>
                    <a:pt x="196" y="53"/>
                  </a:lnTo>
                  <a:lnTo>
                    <a:pt x="197" y="52"/>
                  </a:lnTo>
                  <a:lnTo>
                    <a:pt x="198" y="53"/>
                  </a:lnTo>
                  <a:lnTo>
                    <a:pt x="199" y="53"/>
                  </a:lnTo>
                  <a:lnTo>
                    <a:pt x="201" y="53"/>
                  </a:lnTo>
                  <a:lnTo>
                    <a:pt x="202" y="52"/>
                  </a:lnTo>
                  <a:lnTo>
                    <a:pt x="202" y="52"/>
                  </a:lnTo>
                  <a:lnTo>
                    <a:pt x="203" y="53"/>
                  </a:lnTo>
                  <a:lnTo>
                    <a:pt x="203" y="53"/>
                  </a:lnTo>
                  <a:lnTo>
                    <a:pt x="205" y="53"/>
                  </a:lnTo>
                  <a:lnTo>
                    <a:pt x="206" y="53"/>
                  </a:lnTo>
                  <a:lnTo>
                    <a:pt x="207" y="55"/>
                  </a:lnTo>
                  <a:lnTo>
                    <a:pt x="209" y="53"/>
                  </a:lnTo>
                  <a:lnTo>
                    <a:pt x="210" y="55"/>
                  </a:lnTo>
                  <a:lnTo>
                    <a:pt x="213" y="55"/>
                  </a:lnTo>
                  <a:lnTo>
                    <a:pt x="214" y="55"/>
                  </a:lnTo>
                  <a:lnTo>
                    <a:pt x="215" y="55"/>
                  </a:lnTo>
                  <a:lnTo>
                    <a:pt x="215" y="55"/>
                  </a:lnTo>
                  <a:lnTo>
                    <a:pt x="214" y="56"/>
                  </a:lnTo>
                  <a:lnTo>
                    <a:pt x="215" y="56"/>
                  </a:lnTo>
                  <a:lnTo>
                    <a:pt x="215" y="56"/>
                  </a:lnTo>
                  <a:lnTo>
                    <a:pt x="216" y="55"/>
                  </a:lnTo>
                  <a:lnTo>
                    <a:pt x="216" y="55"/>
                  </a:lnTo>
                  <a:lnTo>
                    <a:pt x="216" y="56"/>
                  </a:lnTo>
                  <a:lnTo>
                    <a:pt x="218" y="56"/>
                  </a:lnTo>
                  <a:lnTo>
                    <a:pt x="218" y="55"/>
                  </a:lnTo>
                  <a:lnTo>
                    <a:pt x="216" y="55"/>
                  </a:lnTo>
                  <a:lnTo>
                    <a:pt x="220" y="55"/>
                  </a:lnTo>
                  <a:lnTo>
                    <a:pt x="224" y="55"/>
                  </a:lnTo>
                  <a:lnTo>
                    <a:pt x="228" y="53"/>
                  </a:lnTo>
                  <a:lnTo>
                    <a:pt x="232" y="53"/>
                  </a:lnTo>
                  <a:lnTo>
                    <a:pt x="233" y="55"/>
                  </a:lnTo>
                  <a:lnTo>
                    <a:pt x="235" y="56"/>
                  </a:lnTo>
                  <a:lnTo>
                    <a:pt x="235" y="56"/>
                  </a:lnTo>
                  <a:lnTo>
                    <a:pt x="235" y="57"/>
                  </a:lnTo>
                  <a:lnTo>
                    <a:pt x="235" y="57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7" y="56"/>
                  </a:lnTo>
                  <a:lnTo>
                    <a:pt x="237" y="57"/>
                  </a:lnTo>
                  <a:lnTo>
                    <a:pt x="237" y="58"/>
                  </a:lnTo>
                  <a:lnTo>
                    <a:pt x="239" y="57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40" y="56"/>
                  </a:lnTo>
                  <a:lnTo>
                    <a:pt x="241" y="57"/>
                  </a:lnTo>
                  <a:lnTo>
                    <a:pt x="243" y="57"/>
                  </a:lnTo>
                  <a:lnTo>
                    <a:pt x="244" y="56"/>
                  </a:lnTo>
                  <a:lnTo>
                    <a:pt x="244" y="57"/>
                  </a:lnTo>
                  <a:lnTo>
                    <a:pt x="245" y="56"/>
                  </a:lnTo>
                  <a:lnTo>
                    <a:pt x="247" y="55"/>
                  </a:lnTo>
                  <a:lnTo>
                    <a:pt x="248" y="55"/>
                  </a:lnTo>
                  <a:lnTo>
                    <a:pt x="249" y="52"/>
                  </a:lnTo>
                  <a:lnTo>
                    <a:pt x="266" y="49"/>
                  </a:lnTo>
                  <a:lnTo>
                    <a:pt x="282" y="45"/>
                  </a:lnTo>
                  <a:lnTo>
                    <a:pt x="299" y="43"/>
                  </a:lnTo>
                  <a:lnTo>
                    <a:pt x="315" y="40"/>
                  </a:lnTo>
                  <a:lnTo>
                    <a:pt x="316" y="41"/>
                  </a:lnTo>
                  <a:lnTo>
                    <a:pt x="317" y="41"/>
                  </a:lnTo>
                  <a:lnTo>
                    <a:pt x="319" y="41"/>
                  </a:lnTo>
                  <a:lnTo>
                    <a:pt x="320" y="40"/>
                  </a:lnTo>
                  <a:lnTo>
                    <a:pt x="320" y="41"/>
                  </a:lnTo>
                  <a:lnTo>
                    <a:pt x="320" y="41"/>
                  </a:lnTo>
                  <a:lnTo>
                    <a:pt x="320" y="40"/>
                  </a:lnTo>
                  <a:lnTo>
                    <a:pt x="321" y="40"/>
                  </a:lnTo>
                  <a:lnTo>
                    <a:pt x="321" y="40"/>
                  </a:lnTo>
                  <a:lnTo>
                    <a:pt x="321" y="39"/>
                  </a:lnTo>
                  <a:lnTo>
                    <a:pt x="325" y="38"/>
                  </a:lnTo>
                  <a:lnTo>
                    <a:pt x="329" y="36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32" y="36"/>
                  </a:lnTo>
                  <a:lnTo>
                    <a:pt x="333" y="36"/>
                  </a:lnTo>
                  <a:lnTo>
                    <a:pt x="333" y="35"/>
                  </a:lnTo>
                  <a:lnTo>
                    <a:pt x="333" y="35"/>
                  </a:lnTo>
                  <a:lnTo>
                    <a:pt x="333" y="34"/>
                  </a:lnTo>
                  <a:lnTo>
                    <a:pt x="333" y="32"/>
                  </a:lnTo>
                  <a:lnTo>
                    <a:pt x="341" y="28"/>
                  </a:lnTo>
                  <a:lnTo>
                    <a:pt x="350" y="24"/>
                  </a:lnTo>
                  <a:lnTo>
                    <a:pt x="358" y="20"/>
                  </a:lnTo>
                  <a:lnTo>
                    <a:pt x="359" y="19"/>
                  </a:lnTo>
                  <a:lnTo>
                    <a:pt x="360" y="17"/>
                  </a:lnTo>
                  <a:lnTo>
                    <a:pt x="362" y="15"/>
                  </a:lnTo>
                  <a:lnTo>
                    <a:pt x="366" y="13"/>
                  </a:lnTo>
                  <a:lnTo>
                    <a:pt x="370" y="9"/>
                  </a:lnTo>
                  <a:lnTo>
                    <a:pt x="372" y="5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57"/>
            <p:cNvSpPr>
              <a:spLocks noEditPoints="1"/>
            </p:cNvSpPr>
            <p:nvPr/>
          </p:nvSpPr>
          <p:spPr bwMode="auto">
            <a:xfrm>
              <a:off x="9756320" y="4177884"/>
              <a:ext cx="502971" cy="797455"/>
            </a:xfrm>
            <a:custGeom>
              <a:avLst/>
              <a:gdLst>
                <a:gd name="T0" fmla="*/ 15 w 193"/>
                <a:gd name="T1" fmla="*/ 5 h 306"/>
                <a:gd name="T2" fmla="*/ 13 w 193"/>
                <a:gd name="T3" fmla="*/ 42 h 306"/>
                <a:gd name="T4" fmla="*/ 15 w 193"/>
                <a:gd name="T5" fmla="*/ 52 h 306"/>
                <a:gd name="T6" fmla="*/ 18 w 193"/>
                <a:gd name="T7" fmla="*/ 73 h 306"/>
                <a:gd name="T8" fmla="*/ 21 w 193"/>
                <a:gd name="T9" fmla="*/ 82 h 306"/>
                <a:gd name="T10" fmla="*/ 21 w 193"/>
                <a:gd name="T11" fmla="*/ 98 h 306"/>
                <a:gd name="T12" fmla="*/ 22 w 193"/>
                <a:gd name="T13" fmla="*/ 112 h 306"/>
                <a:gd name="T14" fmla="*/ 23 w 193"/>
                <a:gd name="T15" fmla="*/ 119 h 306"/>
                <a:gd name="T16" fmla="*/ 26 w 193"/>
                <a:gd name="T17" fmla="*/ 132 h 306"/>
                <a:gd name="T18" fmla="*/ 25 w 193"/>
                <a:gd name="T19" fmla="*/ 138 h 306"/>
                <a:gd name="T20" fmla="*/ 34 w 193"/>
                <a:gd name="T21" fmla="*/ 146 h 306"/>
                <a:gd name="T22" fmla="*/ 36 w 193"/>
                <a:gd name="T23" fmla="*/ 153 h 306"/>
                <a:gd name="T24" fmla="*/ 43 w 193"/>
                <a:gd name="T25" fmla="*/ 163 h 306"/>
                <a:gd name="T26" fmla="*/ 47 w 193"/>
                <a:gd name="T27" fmla="*/ 173 h 306"/>
                <a:gd name="T28" fmla="*/ 49 w 193"/>
                <a:gd name="T29" fmla="*/ 176 h 306"/>
                <a:gd name="T30" fmla="*/ 52 w 193"/>
                <a:gd name="T31" fmla="*/ 182 h 306"/>
                <a:gd name="T32" fmla="*/ 56 w 193"/>
                <a:gd name="T33" fmla="*/ 191 h 306"/>
                <a:gd name="T34" fmla="*/ 60 w 193"/>
                <a:gd name="T35" fmla="*/ 197 h 306"/>
                <a:gd name="T36" fmla="*/ 63 w 193"/>
                <a:gd name="T37" fmla="*/ 201 h 306"/>
                <a:gd name="T38" fmla="*/ 66 w 193"/>
                <a:gd name="T39" fmla="*/ 212 h 306"/>
                <a:gd name="T40" fmla="*/ 70 w 193"/>
                <a:gd name="T41" fmla="*/ 213 h 306"/>
                <a:gd name="T42" fmla="*/ 72 w 193"/>
                <a:gd name="T43" fmla="*/ 221 h 306"/>
                <a:gd name="T44" fmla="*/ 77 w 193"/>
                <a:gd name="T45" fmla="*/ 224 h 306"/>
                <a:gd name="T46" fmla="*/ 77 w 193"/>
                <a:gd name="T47" fmla="*/ 226 h 306"/>
                <a:gd name="T48" fmla="*/ 85 w 193"/>
                <a:gd name="T49" fmla="*/ 230 h 306"/>
                <a:gd name="T50" fmla="*/ 90 w 193"/>
                <a:gd name="T51" fmla="*/ 237 h 306"/>
                <a:gd name="T52" fmla="*/ 95 w 193"/>
                <a:gd name="T53" fmla="*/ 245 h 306"/>
                <a:gd name="T54" fmla="*/ 103 w 193"/>
                <a:gd name="T55" fmla="*/ 248 h 306"/>
                <a:gd name="T56" fmla="*/ 116 w 193"/>
                <a:gd name="T57" fmla="*/ 258 h 306"/>
                <a:gd name="T58" fmla="*/ 120 w 193"/>
                <a:gd name="T59" fmla="*/ 262 h 306"/>
                <a:gd name="T60" fmla="*/ 117 w 193"/>
                <a:gd name="T61" fmla="*/ 271 h 306"/>
                <a:gd name="T62" fmla="*/ 123 w 193"/>
                <a:gd name="T63" fmla="*/ 267 h 306"/>
                <a:gd name="T64" fmla="*/ 129 w 193"/>
                <a:gd name="T65" fmla="*/ 264 h 306"/>
                <a:gd name="T66" fmla="*/ 132 w 193"/>
                <a:gd name="T67" fmla="*/ 268 h 306"/>
                <a:gd name="T68" fmla="*/ 136 w 193"/>
                <a:gd name="T69" fmla="*/ 269 h 306"/>
                <a:gd name="T70" fmla="*/ 140 w 193"/>
                <a:gd name="T71" fmla="*/ 269 h 306"/>
                <a:gd name="T72" fmla="*/ 141 w 193"/>
                <a:gd name="T73" fmla="*/ 272 h 306"/>
                <a:gd name="T74" fmla="*/ 145 w 193"/>
                <a:gd name="T75" fmla="*/ 280 h 306"/>
                <a:gd name="T76" fmla="*/ 149 w 193"/>
                <a:gd name="T77" fmla="*/ 280 h 306"/>
                <a:gd name="T78" fmla="*/ 152 w 193"/>
                <a:gd name="T79" fmla="*/ 280 h 306"/>
                <a:gd name="T80" fmla="*/ 155 w 193"/>
                <a:gd name="T81" fmla="*/ 280 h 306"/>
                <a:gd name="T82" fmla="*/ 155 w 193"/>
                <a:gd name="T83" fmla="*/ 281 h 306"/>
                <a:gd name="T84" fmla="*/ 163 w 193"/>
                <a:gd name="T85" fmla="*/ 281 h 306"/>
                <a:gd name="T86" fmla="*/ 158 w 193"/>
                <a:gd name="T87" fmla="*/ 288 h 306"/>
                <a:gd name="T88" fmla="*/ 167 w 193"/>
                <a:gd name="T89" fmla="*/ 290 h 306"/>
                <a:gd name="T90" fmla="*/ 179 w 193"/>
                <a:gd name="T91" fmla="*/ 293 h 306"/>
                <a:gd name="T92" fmla="*/ 184 w 193"/>
                <a:gd name="T93" fmla="*/ 298 h 306"/>
                <a:gd name="T94" fmla="*/ 192 w 193"/>
                <a:gd name="T95" fmla="*/ 301 h 306"/>
                <a:gd name="T96" fmla="*/ 188 w 193"/>
                <a:gd name="T97" fmla="*/ 305 h 306"/>
                <a:gd name="T98" fmla="*/ 183 w 193"/>
                <a:gd name="T99" fmla="*/ 301 h 306"/>
                <a:gd name="T100" fmla="*/ 165 w 193"/>
                <a:gd name="T101" fmla="*/ 301 h 306"/>
                <a:gd name="T102" fmla="*/ 145 w 193"/>
                <a:gd name="T103" fmla="*/ 293 h 306"/>
                <a:gd name="T104" fmla="*/ 131 w 193"/>
                <a:gd name="T105" fmla="*/ 286 h 306"/>
                <a:gd name="T106" fmla="*/ 98 w 193"/>
                <a:gd name="T107" fmla="*/ 271 h 306"/>
                <a:gd name="T108" fmla="*/ 85 w 193"/>
                <a:gd name="T109" fmla="*/ 260 h 306"/>
                <a:gd name="T110" fmla="*/ 73 w 193"/>
                <a:gd name="T111" fmla="*/ 251 h 306"/>
                <a:gd name="T112" fmla="*/ 61 w 193"/>
                <a:gd name="T113" fmla="*/ 235 h 306"/>
                <a:gd name="T114" fmla="*/ 44 w 193"/>
                <a:gd name="T115" fmla="*/ 212 h 306"/>
                <a:gd name="T116" fmla="*/ 40 w 193"/>
                <a:gd name="T117" fmla="*/ 197 h 306"/>
                <a:gd name="T118" fmla="*/ 31 w 193"/>
                <a:gd name="T119" fmla="*/ 179 h 306"/>
                <a:gd name="T120" fmla="*/ 30 w 193"/>
                <a:gd name="T121" fmla="*/ 171 h 306"/>
                <a:gd name="T122" fmla="*/ 6 w 193"/>
                <a:gd name="T123" fmla="*/ 87 h 306"/>
                <a:gd name="T124" fmla="*/ 0 w 193"/>
                <a:gd name="T125" fmla="*/ 5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3" h="306"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36" y="153"/>
                  </a:move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close/>
                  <a:moveTo>
                    <a:pt x="8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7" y="26"/>
                  </a:lnTo>
                  <a:lnTo>
                    <a:pt x="17" y="30"/>
                  </a:lnTo>
                  <a:lnTo>
                    <a:pt x="17" y="34"/>
                  </a:lnTo>
                  <a:lnTo>
                    <a:pt x="14" y="38"/>
                  </a:lnTo>
                  <a:lnTo>
                    <a:pt x="13" y="42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1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3" y="48"/>
                  </a:lnTo>
                  <a:lnTo>
                    <a:pt x="11" y="48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4" y="55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5" y="59"/>
                  </a:lnTo>
                  <a:lnTo>
                    <a:pt x="17" y="63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1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8" y="86"/>
                  </a:lnTo>
                  <a:lnTo>
                    <a:pt x="21" y="93"/>
                  </a:lnTo>
                  <a:lnTo>
                    <a:pt x="21" y="98"/>
                  </a:lnTo>
                  <a:lnTo>
                    <a:pt x="22" y="104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7"/>
                  </a:lnTo>
                  <a:lnTo>
                    <a:pt x="22" y="10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1" y="111"/>
                  </a:lnTo>
                  <a:lnTo>
                    <a:pt x="22" y="112"/>
                  </a:lnTo>
                  <a:lnTo>
                    <a:pt x="23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5" y="120"/>
                  </a:lnTo>
                  <a:lnTo>
                    <a:pt x="26" y="121"/>
                  </a:lnTo>
                  <a:lnTo>
                    <a:pt x="26" y="123"/>
                  </a:lnTo>
                  <a:lnTo>
                    <a:pt x="27" y="124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6" y="125"/>
                  </a:lnTo>
                  <a:lnTo>
                    <a:pt x="27" y="128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8" y="133"/>
                  </a:lnTo>
                  <a:lnTo>
                    <a:pt x="30" y="132"/>
                  </a:lnTo>
                  <a:lnTo>
                    <a:pt x="30" y="135"/>
                  </a:lnTo>
                  <a:lnTo>
                    <a:pt x="30" y="136"/>
                  </a:lnTo>
                  <a:lnTo>
                    <a:pt x="31" y="137"/>
                  </a:lnTo>
                  <a:lnTo>
                    <a:pt x="30" y="137"/>
                  </a:lnTo>
                  <a:lnTo>
                    <a:pt x="28" y="137"/>
                  </a:lnTo>
                  <a:lnTo>
                    <a:pt x="27" y="138"/>
                  </a:lnTo>
                  <a:lnTo>
                    <a:pt x="27" y="137"/>
                  </a:lnTo>
                  <a:lnTo>
                    <a:pt x="26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1"/>
                  </a:lnTo>
                  <a:lnTo>
                    <a:pt x="28" y="142"/>
                  </a:lnTo>
                  <a:lnTo>
                    <a:pt x="31" y="142"/>
                  </a:lnTo>
                  <a:lnTo>
                    <a:pt x="32" y="144"/>
                  </a:lnTo>
                  <a:lnTo>
                    <a:pt x="31" y="144"/>
                  </a:lnTo>
                  <a:lnTo>
                    <a:pt x="30" y="144"/>
                  </a:lnTo>
                  <a:lnTo>
                    <a:pt x="28" y="145"/>
                  </a:lnTo>
                  <a:lnTo>
                    <a:pt x="35" y="145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4" y="148"/>
                  </a:lnTo>
                  <a:lnTo>
                    <a:pt x="34" y="146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2"/>
                  </a:lnTo>
                  <a:lnTo>
                    <a:pt x="34" y="152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5" y="154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8" y="153"/>
                  </a:lnTo>
                  <a:lnTo>
                    <a:pt x="38" y="154"/>
                  </a:lnTo>
                  <a:lnTo>
                    <a:pt x="39" y="156"/>
                  </a:lnTo>
                  <a:lnTo>
                    <a:pt x="38" y="156"/>
                  </a:lnTo>
                  <a:lnTo>
                    <a:pt x="36" y="156"/>
                  </a:lnTo>
                  <a:lnTo>
                    <a:pt x="39" y="156"/>
                  </a:lnTo>
                  <a:lnTo>
                    <a:pt x="40" y="157"/>
                  </a:lnTo>
                  <a:lnTo>
                    <a:pt x="42" y="158"/>
                  </a:lnTo>
                  <a:lnTo>
                    <a:pt x="40" y="158"/>
                  </a:lnTo>
                  <a:lnTo>
                    <a:pt x="40" y="158"/>
                  </a:lnTo>
                  <a:lnTo>
                    <a:pt x="40" y="159"/>
                  </a:lnTo>
                  <a:lnTo>
                    <a:pt x="40" y="161"/>
                  </a:lnTo>
                  <a:lnTo>
                    <a:pt x="42" y="162"/>
                  </a:lnTo>
                  <a:lnTo>
                    <a:pt x="43" y="163"/>
                  </a:lnTo>
                  <a:lnTo>
                    <a:pt x="42" y="165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5"/>
                  </a:lnTo>
                  <a:lnTo>
                    <a:pt x="43" y="165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3" y="167"/>
                  </a:lnTo>
                  <a:lnTo>
                    <a:pt x="45" y="169"/>
                  </a:lnTo>
                  <a:lnTo>
                    <a:pt x="47" y="170"/>
                  </a:lnTo>
                  <a:lnTo>
                    <a:pt x="47" y="173"/>
                  </a:lnTo>
                  <a:lnTo>
                    <a:pt x="48" y="173"/>
                  </a:lnTo>
                  <a:lnTo>
                    <a:pt x="49" y="174"/>
                  </a:lnTo>
                  <a:lnTo>
                    <a:pt x="49" y="174"/>
                  </a:lnTo>
                  <a:lnTo>
                    <a:pt x="48" y="174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9" y="176"/>
                  </a:lnTo>
                  <a:lnTo>
                    <a:pt x="49" y="176"/>
                  </a:lnTo>
                  <a:lnTo>
                    <a:pt x="49" y="178"/>
                  </a:lnTo>
                  <a:lnTo>
                    <a:pt x="48" y="178"/>
                  </a:lnTo>
                  <a:lnTo>
                    <a:pt x="47" y="178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48" y="179"/>
                  </a:lnTo>
                  <a:lnTo>
                    <a:pt x="49" y="180"/>
                  </a:lnTo>
                  <a:lnTo>
                    <a:pt x="49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1" y="180"/>
                  </a:lnTo>
                  <a:lnTo>
                    <a:pt x="52" y="180"/>
                  </a:lnTo>
                  <a:lnTo>
                    <a:pt x="51" y="180"/>
                  </a:lnTo>
                  <a:lnTo>
                    <a:pt x="52" y="182"/>
                  </a:lnTo>
                  <a:lnTo>
                    <a:pt x="52" y="182"/>
                  </a:lnTo>
                  <a:lnTo>
                    <a:pt x="51" y="183"/>
                  </a:lnTo>
                  <a:lnTo>
                    <a:pt x="48" y="183"/>
                  </a:lnTo>
                  <a:lnTo>
                    <a:pt x="49" y="184"/>
                  </a:lnTo>
                  <a:lnTo>
                    <a:pt x="51" y="184"/>
                  </a:lnTo>
                  <a:lnTo>
                    <a:pt x="52" y="183"/>
                  </a:lnTo>
                  <a:lnTo>
                    <a:pt x="52" y="184"/>
                  </a:lnTo>
                  <a:lnTo>
                    <a:pt x="52" y="184"/>
                  </a:lnTo>
                  <a:lnTo>
                    <a:pt x="53" y="184"/>
                  </a:lnTo>
                  <a:lnTo>
                    <a:pt x="53" y="184"/>
                  </a:lnTo>
                  <a:lnTo>
                    <a:pt x="53" y="186"/>
                  </a:lnTo>
                  <a:lnTo>
                    <a:pt x="55" y="186"/>
                  </a:lnTo>
                  <a:lnTo>
                    <a:pt x="55" y="187"/>
                  </a:lnTo>
                  <a:lnTo>
                    <a:pt x="55" y="188"/>
                  </a:lnTo>
                  <a:lnTo>
                    <a:pt x="55" y="190"/>
                  </a:lnTo>
                  <a:lnTo>
                    <a:pt x="56" y="191"/>
                  </a:lnTo>
                  <a:lnTo>
                    <a:pt x="57" y="191"/>
                  </a:lnTo>
                  <a:lnTo>
                    <a:pt x="57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3"/>
                  </a:lnTo>
                  <a:lnTo>
                    <a:pt x="57" y="193"/>
                  </a:lnTo>
                  <a:lnTo>
                    <a:pt x="56" y="193"/>
                  </a:lnTo>
                  <a:lnTo>
                    <a:pt x="56" y="195"/>
                  </a:lnTo>
                  <a:lnTo>
                    <a:pt x="55" y="196"/>
                  </a:lnTo>
                  <a:lnTo>
                    <a:pt x="57" y="196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9" y="197"/>
                  </a:lnTo>
                  <a:lnTo>
                    <a:pt x="60" y="197"/>
                  </a:lnTo>
                  <a:lnTo>
                    <a:pt x="60" y="197"/>
                  </a:lnTo>
                  <a:lnTo>
                    <a:pt x="61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59" y="199"/>
                  </a:lnTo>
                  <a:lnTo>
                    <a:pt x="57" y="200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9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60" y="203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1"/>
                  </a:lnTo>
                  <a:lnTo>
                    <a:pt x="63" y="203"/>
                  </a:lnTo>
                  <a:lnTo>
                    <a:pt x="64" y="203"/>
                  </a:lnTo>
                  <a:lnTo>
                    <a:pt x="63" y="203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4" y="204"/>
                  </a:lnTo>
                  <a:lnTo>
                    <a:pt x="65" y="204"/>
                  </a:lnTo>
                  <a:lnTo>
                    <a:pt x="65" y="205"/>
                  </a:lnTo>
                  <a:lnTo>
                    <a:pt x="65" y="207"/>
                  </a:lnTo>
                  <a:lnTo>
                    <a:pt x="66" y="208"/>
                  </a:lnTo>
                  <a:lnTo>
                    <a:pt x="66" y="209"/>
                  </a:lnTo>
                  <a:lnTo>
                    <a:pt x="66" y="210"/>
                  </a:lnTo>
                  <a:lnTo>
                    <a:pt x="65" y="212"/>
                  </a:lnTo>
                  <a:lnTo>
                    <a:pt x="66" y="212"/>
                  </a:lnTo>
                  <a:lnTo>
                    <a:pt x="66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2"/>
                  </a:lnTo>
                  <a:lnTo>
                    <a:pt x="66" y="210"/>
                  </a:lnTo>
                  <a:lnTo>
                    <a:pt x="68" y="210"/>
                  </a:lnTo>
                  <a:lnTo>
                    <a:pt x="68" y="210"/>
                  </a:lnTo>
                  <a:lnTo>
                    <a:pt x="68" y="212"/>
                  </a:lnTo>
                  <a:lnTo>
                    <a:pt x="68" y="212"/>
                  </a:lnTo>
                  <a:lnTo>
                    <a:pt x="66" y="213"/>
                  </a:lnTo>
                  <a:lnTo>
                    <a:pt x="66" y="213"/>
                  </a:lnTo>
                  <a:lnTo>
                    <a:pt x="66" y="214"/>
                  </a:lnTo>
                  <a:lnTo>
                    <a:pt x="68" y="213"/>
                  </a:lnTo>
                  <a:lnTo>
                    <a:pt x="69" y="213"/>
                  </a:lnTo>
                  <a:lnTo>
                    <a:pt x="70" y="213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6"/>
                  </a:lnTo>
                  <a:lnTo>
                    <a:pt x="73" y="216"/>
                  </a:lnTo>
                  <a:lnTo>
                    <a:pt x="72" y="217"/>
                  </a:lnTo>
                  <a:lnTo>
                    <a:pt x="70" y="218"/>
                  </a:lnTo>
                  <a:lnTo>
                    <a:pt x="69" y="218"/>
                  </a:lnTo>
                  <a:lnTo>
                    <a:pt x="70" y="220"/>
                  </a:lnTo>
                  <a:lnTo>
                    <a:pt x="70" y="220"/>
                  </a:lnTo>
                  <a:lnTo>
                    <a:pt x="72" y="220"/>
                  </a:lnTo>
                  <a:lnTo>
                    <a:pt x="70" y="221"/>
                  </a:lnTo>
                  <a:lnTo>
                    <a:pt x="72" y="221"/>
                  </a:lnTo>
                  <a:lnTo>
                    <a:pt x="72" y="221"/>
                  </a:lnTo>
                  <a:lnTo>
                    <a:pt x="73" y="221"/>
                  </a:lnTo>
                  <a:lnTo>
                    <a:pt x="72" y="221"/>
                  </a:lnTo>
                  <a:lnTo>
                    <a:pt x="72" y="222"/>
                  </a:lnTo>
                  <a:lnTo>
                    <a:pt x="73" y="222"/>
                  </a:lnTo>
                  <a:lnTo>
                    <a:pt x="73" y="221"/>
                  </a:lnTo>
                  <a:lnTo>
                    <a:pt x="73" y="220"/>
                  </a:lnTo>
                  <a:lnTo>
                    <a:pt x="74" y="221"/>
                  </a:lnTo>
                  <a:lnTo>
                    <a:pt x="76" y="221"/>
                  </a:lnTo>
                  <a:lnTo>
                    <a:pt x="74" y="221"/>
                  </a:lnTo>
                  <a:lnTo>
                    <a:pt x="76" y="222"/>
                  </a:lnTo>
                  <a:lnTo>
                    <a:pt x="76" y="222"/>
                  </a:lnTo>
                  <a:lnTo>
                    <a:pt x="76" y="224"/>
                  </a:lnTo>
                  <a:lnTo>
                    <a:pt x="77" y="222"/>
                  </a:lnTo>
                  <a:lnTo>
                    <a:pt x="77" y="222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7" y="224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5"/>
                  </a:lnTo>
                  <a:lnTo>
                    <a:pt x="76" y="225"/>
                  </a:lnTo>
                  <a:lnTo>
                    <a:pt x="77" y="225"/>
                  </a:lnTo>
                  <a:lnTo>
                    <a:pt x="77" y="224"/>
                  </a:lnTo>
                  <a:lnTo>
                    <a:pt x="78" y="224"/>
                  </a:lnTo>
                  <a:lnTo>
                    <a:pt x="78" y="225"/>
                  </a:lnTo>
                  <a:lnTo>
                    <a:pt x="77" y="225"/>
                  </a:lnTo>
                  <a:lnTo>
                    <a:pt x="77" y="225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77" y="226"/>
                  </a:lnTo>
                  <a:lnTo>
                    <a:pt x="77" y="226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0" y="226"/>
                  </a:lnTo>
                  <a:lnTo>
                    <a:pt x="81" y="226"/>
                  </a:lnTo>
                  <a:lnTo>
                    <a:pt x="81" y="228"/>
                  </a:lnTo>
                  <a:lnTo>
                    <a:pt x="81" y="228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2" y="230"/>
                  </a:lnTo>
                  <a:lnTo>
                    <a:pt x="83" y="230"/>
                  </a:lnTo>
                  <a:lnTo>
                    <a:pt x="85" y="230"/>
                  </a:lnTo>
                  <a:lnTo>
                    <a:pt x="83" y="231"/>
                  </a:lnTo>
                  <a:lnTo>
                    <a:pt x="83" y="233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3" y="235"/>
                  </a:lnTo>
                  <a:lnTo>
                    <a:pt x="85" y="234"/>
                  </a:lnTo>
                  <a:lnTo>
                    <a:pt x="85" y="234"/>
                  </a:lnTo>
                  <a:lnTo>
                    <a:pt x="86" y="233"/>
                  </a:lnTo>
                  <a:lnTo>
                    <a:pt x="86" y="234"/>
                  </a:lnTo>
                  <a:lnTo>
                    <a:pt x="87" y="234"/>
                  </a:lnTo>
                  <a:lnTo>
                    <a:pt x="89" y="235"/>
                  </a:lnTo>
                  <a:lnTo>
                    <a:pt x="89" y="237"/>
                  </a:lnTo>
                  <a:lnTo>
                    <a:pt x="89" y="238"/>
                  </a:lnTo>
                  <a:lnTo>
                    <a:pt x="90" y="237"/>
                  </a:lnTo>
                  <a:lnTo>
                    <a:pt x="90" y="237"/>
                  </a:lnTo>
                  <a:lnTo>
                    <a:pt x="91" y="238"/>
                  </a:lnTo>
                  <a:lnTo>
                    <a:pt x="93" y="239"/>
                  </a:lnTo>
                  <a:lnTo>
                    <a:pt x="94" y="241"/>
                  </a:lnTo>
                  <a:lnTo>
                    <a:pt x="95" y="242"/>
                  </a:lnTo>
                  <a:lnTo>
                    <a:pt x="95" y="243"/>
                  </a:lnTo>
                  <a:lnTo>
                    <a:pt x="94" y="245"/>
                  </a:lnTo>
                  <a:lnTo>
                    <a:pt x="94" y="245"/>
                  </a:lnTo>
                  <a:lnTo>
                    <a:pt x="93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5" y="246"/>
                  </a:lnTo>
                  <a:lnTo>
                    <a:pt x="95" y="245"/>
                  </a:lnTo>
                  <a:lnTo>
                    <a:pt x="97" y="243"/>
                  </a:lnTo>
                  <a:lnTo>
                    <a:pt x="98" y="243"/>
                  </a:lnTo>
                  <a:lnTo>
                    <a:pt x="99" y="245"/>
                  </a:lnTo>
                  <a:lnTo>
                    <a:pt x="99" y="247"/>
                  </a:lnTo>
                  <a:lnTo>
                    <a:pt x="99" y="246"/>
                  </a:lnTo>
                  <a:lnTo>
                    <a:pt x="100" y="246"/>
                  </a:lnTo>
                  <a:lnTo>
                    <a:pt x="99" y="247"/>
                  </a:lnTo>
                  <a:lnTo>
                    <a:pt x="99" y="248"/>
                  </a:lnTo>
                  <a:lnTo>
                    <a:pt x="100" y="248"/>
                  </a:lnTo>
                  <a:lnTo>
                    <a:pt x="102" y="247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3" y="248"/>
                  </a:lnTo>
                  <a:lnTo>
                    <a:pt x="102" y="250"/>
                  </a:lnTo>
                  <a:lnTo>
                    <a:pt x="103" y="250"/>
                  </a:lnTo>
                  <a:lnTo>
                    <a:pt x="104" y="250"/>
                  </a:lnTo>
                  <a:lnTo>
                    <a:pt x="106" y="250"/>
                  </a:lnTo>
                  <a:lnTo>
                    <a:pt x="106" y="250"/>
                  </a:lnTo>
                  <a:lnTo>
                    <a:pt x="106" y="252"/>
                  </a:lnTo>
                  <a:lnTo>
                    <a:pt x="106" y="252"/>
                  </a:lnTo>
                  <a:lnTo>
                    <a:pt x="107" y="252"/>
                  </a:lnTo>
                  <a:lnTo>
                    <a:pt x="107" y="251"/>
                  </a:lnTo>
                  <a:lnTo>
                    <a:pt x="107" y="252"/>
                  </a:lnTo>
                  <a:lnTo>
                    <a:pt x="108" y="254"/>
                  </a:lnTo>
                  <a:lnTo>
                    <a:pt x="107" y="256"/>
                  </a:lnTo>
                  <a:lnTo>
                    <a:pt x="111" y="255"/>
                  </a:lnTo>
                  <a:lnTo>
                    <a:pt x="114" y="256"/>
                  </a:lnTo>
                  <a:lnTo>
                    <a:pt x="116" y="258"/>
                  </a:lnTo>
                  <a:lnTo>
                    <a:pt x="119" y="259"/>
                  </a:lnTo>
                  <a:lnTo>
                    <a:pt x="117" y="259"/>
                  </a:lnTo>
                  <a:lnTo>
                    <a:pt x="117" y="260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59"/>
                  </a:lnTo>
                  <a:lnTo>
                    <a:pt x="119" y="260"/>
                  </a:lnTo>
                  <a:lnTo>
                    <a:pt x="119" y="262"/>
                  </a:lnTo>
                  <a:lnTo>
                    <a:pt x="117" y="262"/>
                  </a:lnTo>
                  <a:lnTo>
                    <a:pt x="117" y="263"/>
                  </a:lnTo>
                  <a:lnTo>
                    <a:pt x="119" y="263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2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1" y="260"/>
                  </a:lnTo>
                  <a:lnTo>
                    <a:pt x="121" y="260"/>
                  </a:lnTo>
                  <a:lnTo>
                    <a:pt x="121" y="262"/>
                  </a:lnTo>
                  <a:lnTo>
                    <a:pt x="123" y="262"/>
                  </a:lnTo>
                  <a:lnTo>
                    <a:pt x="123" y="260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3" y="263"/>
                  </a:lnTo>
                  <a:lnTo>
                    <a:pt x="121" y="264"/>
                  </a:lnTo>
                  <a:lnTo>
                    <a:pt x="120" y="265"/>
                  </a:lnTo>
                  <a:lnTo>
                    <a:pt x="119" y="267"/>
                  </a:lnTo>
                  <a:lnTo>
                    <a:pt x="117" y="269"/>
                  </a:lnTo>
                  <a:lnTo>
                    <a:pt x="117" y="269"/>
                  </a:lnTo>
                  <a:lnTo>
                    <a:pt x="117" y="271"/>
                  </a:lnTo>
                  <a:lnTo>
                    <a:pt x="116" y="271"/>
                  </a:lnTo>
                  <a:lnTo>
                    <a:pt x="116" y="271"/>
                  </a:lnTo>
                  <a:lnTo>
                    <a:pt x="116" y="272"/>
                  </a:lnTo>
                  <a:lnTo>
                    <a:pt x="117" y="271"/>
                  </a:lnTo>
                  <a:lnTo>
                    <a:pt x="119" y="269"/>
                  </a:lnTo>
                  <a:lnTo>
                    <a:pt x="120" y="268"/>
                  </a:lnTo>
                  <a:lnTo>
                    <a:pt x="121" y="267"/>
                  </a:lnTo>
                  <a:lnTo>
                    <a:pt x="121" y="267"/>
                  </a:lnTo>
                  <a:lnTo>
                    <a:pt x="123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4" y="265"/>
                  </a:lnTo>
                  <a:lnTo>
                    <a:pt x="123" y="265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3" y="267"/>
                  </a:lnTo>
                  <a:lnTo>
                    <a:pt x="124" y="267"/>
                  </a:lnTo>
                  <a:lnTo>
                    <a:pt x="124" y="267"/>
                  </a:lnTo>
                  <a:lnTo>
                    <a:pt x="125" y="265"/>
                  </a:lnTo>
                  <a:lnTo>
                    <a:pt x="125" y="265"/>
                  </a:lnTo>
                  <a:lnTo>
                    <a:pt x="127" y="264"/>
                  </a:lnTo>
                  <a:lnTo>
                    <a:pt x="127" y="265"/>
                  </a:lnTo>
                  <a:lnTo>
                    <a:pt x="125" y="267"/>
                  </a:lnTo>
                  <a:lnTo>
                    <a:pt x="127" y="267"/>
                  </a:lnTo>
                  <a:lnTo>
                    <a:pt x="127" y="265"/>
                  </a:lnTo>
                  <a:lnTo>
                    <a:pt x="128" y="265"/>
                  </a:lnTo>
                  <a:lnTo>
                    <a:pt x="128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29" y="264"/>
                  </a:lnTo>
                  <a:lnTo>
                    <a:pt x="131" y="264"/>
                  </a:lnTo>
                  <a:lnTo>
                    <a:pt x="129" y="265"/>
                  </a:lnTo>
                  <a:lnTo>
                    <a:pt x="128" y="268"/>
                  </a:lnTo>
                  <a:lnTo>
                    <a:pt x="128" y="269"/>
                  </a:lnTo>
                  <a:lnTo>
                    <a:pt x="128" y="268"/>
                  </a:lnTo>
                  <a:lnTo>
                    <a:pt x="129" y="268"/>
                  </a:lnTo>
                  <a:lnTo>
                    <a:pt x="131" y="267"/>
                  </a:lnTo>
                  <a:lnTo>
                    <a:pt x="132" y="265"/>
                  </a:lnTo>
                  <a:lnTo>
                    <a:pt x="131" y="267"/>
                  </a:lnTo>
                  <a:lnTo>
                    <a:pt x="129" y="268"/>
                  </a:lnTo>
                  <a:lnTo>
                    <a:pt x="131" y="268"/>
                  </a:lnTo>
                  <a:lnTo>
                    <a:pt x="131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8"/>
                  </a:lnTo>
                  <a:lnTo>
                    <a:pt x="132" y="269"/>
                  </a:lnTo>
                  <a:lnTo>
                    <a:pt x="133" y="268"/>
                  </a:lnTo>
                  <a:lnTo>
                    <a:pt x="133" y="269"/>
                  </a:lnTo>
                  <a:lnTo>
                    <a:pt x="133" y="271"/>
                  </a:lnTo>
                  <a:lnTo>
                    <a:pt x="133" y="271"/>
                  </a:lnTo>
                  <a:lnTo>
                    <a:pt x="135" y="269"/>
                  </a:lnTo>
                  <a:lnTo>
                    <a:pt x="135" y="269"/>
                  </a:lnTo>
                  <a:lnTo>
                    <a:pt x="135" y="271"/>
                  </a:lnTo>
                  <a:lnTo>
                    <a:pt x="135" y="272"/>
                  </a:lnTo>
                  <a:lnTo>
                    <a:pt x="135" y="272"/>
                  </a:lnTo>
                  <a:lnTo>
                    <a:pt x="136" y="272"/>
                  </a:lnTo>
                  <a:lnTo>
                    <a:pt x="136" y="271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8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7" y="268"/>
                  </a:lnTo>
                  <a:lnTo>
                    <a:pt x="138" y="268"/>
                  </a:lnTo>
                  <a:lnTo>
                    <a:pt x="137" y="269"/>
                  </a:lnTo>
                  <a:lnTo>
                    <a:pt x="138" y="269"/>
                  </a:lnTo>
                  <a:lnTo>
                    <a:pt x="138" y="269"/>
                  </a:lnTo>
                  <a:lnTo>
                    <a:pt x="140" y="268"/>
                  </a:lnTo>
                  <a:lnTo>
                    <a:pt x="138" y="269"/>
                  </a:lnTo>
                  <a:lnTo>
                    <a:pt x="138" y="271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69"/>
                  </a:lnTo>
                  <a:lnTo>
                    <a:pt x="140" y="271"/>
                  </a:lnTo>
                  <a:lnTo>
                    <a:pt x="140" y="272"/>
                  </a:lnTo>
                  <a:lnTo>
                    <a:pt x="140" y="272"/>
                  </a:lnTo>
                  <a:lnTo>
                    <a:pt x="138" y="272"/>
                  </a:lnTo>
                  <a:lnTo>
                    <a:pt x="138" y="273"/>
                  </a:lnTo>
                  <a:lnTo>
                    <a:pt x="138" y="273"/>
                  </a:lnTo>
                  <a:lnTo>
                    <a:pt x="140" y="273"/>
                  </a:lnTo>
                  <a:lnTo>
                    <a:pt x="141" y="272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2" y="271"/>
                  </a:lnTo>
                  <a:lnTo>
                    <a:pt x="144" y="271"/>
                  </a:lnTo>
                  <a:lnTo>
                    <a:pt x="141" y="272"/>
                  </a:lnTo>
                  <a:lnTo>
                    <a:pt x="141" y="273"/>
                  </a:lnTo>
                  <a:lnTo>
                    <a:pt x="141" y="275"/>
                  </a:lnTo>
                  <a:lnTo>
                    <a:pt x="142" y="275"/>
                  </a:lnTo>
                  <a:lnTo>
                    <a:pt x="142" y="275"/>
                  </a:lnTo>
                  <a:lnTo>
                    <a:pt x="144" y="273"/>
                  </a:lnTo>
                  <a:lnTo>
                    <a:pt x="144" y="272"/>
                  </a:lnTo>
                  <a:lnTo>
                    <a:pt x="145" y="273"/>
                  </a:lnTo>
                  <a:lnTo>
                    <a:pt x="144" y="275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46" y="272"/>
                  </a:lnTo>
                  <a:lnTo>
                    <a:pt x="146" y="275"/>
                  </a:lnTo>
                  <a:lnTo>
                    <a:pt x="146" y="277"/>
                  </a:lnTo>
                  <a:lnTo>
                    <a:pt x="144" y="279"/>
                  </a:lnTo>
                  <a:lnTo>
                    <a:pt x="145" y="280"/>
                  </a:lnTo>
                  <a:lnTo>
                    <a:pt x="144" y="280"/>
                  </a:lnTo>
                  <a:lnTo>
                    <a:pt x="144" y="281"/>
                  </a:lnTo>
                  <a:lnTo>
                    <a:pt x="144" y="281"/>
                  </a:lnTo>
                  <a:lnTo>
                    <a:pt x="142" y="282"/>
                  </a:lnTo>
                  <a:lnTo>
                    <a:pt x="144" y="282"/>
                  </a:lnTo>
                  <a:lnTo>
                    <a:pt x="145" y="282"/>
                  </a:lnTo>
                  <a:lnTo>
                    <a:pt x="145" y="280"/>
                  </a:lnTo>
                  <a:lnTo>
                    <a:pt x="146" y="279"/>
                  </a:lnTo>
                  <a:lnTo>
                    <a:pt x="148" y="277"/>
                  </a:lnTo>
                  <a:lnTo>
                    <a:pt x="149" y="276"/>
                  </a:lnTo>
                  <a:lnTo>
                    <a:pt x="150" y="276"/>
                  </a:lnTo>
                  <a:lnTo>
                    <a:pt x="150" y="277"/>
                  </a:lnTo>
                  <a:lnTo>
                    <a:pt x="149" y="279"/>
                  </a:lnTo>
                  <a:lnTo>
                    <a:pt x="149" y="280"/>
                  </a:lnTo>
                  <a:lnTo>
                    <a:pt x="149" y="280"/>
                  </a:lnTo>
                  <a:lnTo>
                    <a:pt x="150" y="280"/>
                  </a:lnTo>
                  <a:lnTo>
                    <a:pt x="152" y="280"/>
                  </a:lnTo>
                  <a:lnTo>
                    <a:pt x="152" y="279"/>
                  </a:lnTo>
                  <a:lnTo>
                    <a:pt x="152" y="277"/>
                  </a:lnTo>
                  <a:lnTo>
                    <a:pt x="152" y="277"/>
                  </a:lnTo>
                  <a:lnTo>
                    <a:pt x="153" y="276"/>
                  </a:lnTo>
                  <a:lnTo>
                    <a:pt x="153" y="276"/>
                  </a:lnTo>
                  <a:lnTo>
                    <a:pt x="154" y="276"/>
                  </a:lnTo>
                  <a:lnTo>
                    <a:pt x="153" y="277"/>
                  </a:lnTo>
                  <a:lnTo>
                    <a:pt x="153" y="279"/>
                  </a:lnTo>
                  <a:lnTo>
                    <a:pt x="153" y="280"/>
                  </a:lnTo>
                  <a:lnTo>
                    <a:pt x="152" y="281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50" y="281"/>
                  </a:lnTo>
                  <a:lnTo>
                    <a:pt x="150" y="282"/>
                  </a:lnTo>
                  <a:lnTo>
                    <a:pt x="150" y="284"/>
                  </a:lnTo>
                  <a:lnTo>
                    <a:pt x="152" y="284"/>
                  </a:lnTo>
                  <a:lnTo>
                    <a:pt x="153" y="282"/>
                  </a:lnTo>
                  <a:lnTo>
                    <a:pt x="153" y="282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1"/>
                  </a:lnTo>
                  <a:lnTo>
                    <a:pt x="153" y="280"/>
                  </a:lnTo>
                  <a:lnTo>
                    <a:pt x="154" y="280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4" y="281"/>
                  </a:lnTo>
                  <a:lnTo>
                    <a:pt x="155" y="280"/>
                  </a:lnTo>
                  <a:lnTo>
                    <a:pt x="155" y="280"/>
                  </a:lnTo>
                  <a:lnTo>
                    <a:pt x="155" y="279"/>
                  </a:lnTo>
                  <a:lnTo>
                    <a:pt x="155" y="277"/>
                  </a:lnTo>
                  <a:lnTo>
                    <a:pt x="157" y="276"/>
                  </a:lnTo>
                  <a:lnTo>
                    <a:pt x="157" y="277"/>
                  </a:lnTo>
                  <a:lnTo>
                    <a:pt x="157" y="279"/>
                  </a:lnTo>
                  <a:lnTo>
                    <a:pt x="158" y="277"/>
                  </a:lnTo>
                  <a:lnTo>
                    <a:pt x="158" y="276"/>
                  </a:lnTo>
                  <a:lnTo>
                    <a:pt x="159" y="277"/>
                  </a:lnTo>
                  <a:lnTo>
                    <a:pt x="159" y="280"/>
                  </a:lnTo>
                  <a:lnTo>
                    <a:pt x="158" y="280"/>
                  </a:lnTo>
                  <a:lnTo>
                    <a:pt x="158" y="280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5" y="281"/>
                  </a:lnTo>
                  <a:lnTo>
                    <a:pt x="157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1"/>
                  </a:lnTo>
                  <a:lnTo>
                    <a:pt x="158" y="282"/>
                  </a:lnTo>
                  <a:lnTo>
                    <a:pt x="157" y="282"/>
                  </a:lnTo>
                  <a:lnTo>
                    <a:pt x="158" y="284"/>
                  </a:lnTo>
                  <a:lnTo>
                    <a:pt x="158" y="285"/>
                  </a:lnTo>
                  <a:lnTo>
                    <a:pt x="159" y="284"/>
                  </a:lnTo>
                  <a:lnTo>
                    <a:pt x="159" y="284"/>
                  </a:lnTo>
                  <a:lnTo>
                    <a:pt x="159" y="282"/>
                  </a:lnTo>
                  <a:lnTo>
                    <a:pt x="161" y="281"/>
                  </a:lnTo>
                  <a:lnTo>
                    <a:pt x="162" y="281"/>
                  </a:lnTo>
                  <a:lnTo>
                    <a:pt x="163" y="281"/>
                  </a:lnTo>
                  <a:lnTo>
                    <a:pt x="163" y="281"/>
                  </a:lnTo>
                  <a:lnTo>
                    <a:pt x="163" y="282"/>
                  </a:lnTo>
                  <a:lnTo>
                    <a:pt x="163" y="282"/>
                  </a:lnTo>
                  <a:lnTo>
                    <a:pt x="165" y="282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3" y="282"/>
                  </a:lnTo>
                  <a:lnTo>
                    <a:pt x="162" y="282"/>
                  </a:lnTo>
                  <a:lnTo>
                    <a:pt x="159" y="284"/>
                  </a:lnTo>
                  <a:lnTo>
                    <a:pt x="159" y="285"/>
                  </a:lnTo>
                  <a:lnTo>
                    <a:pt x="159" y="285"/>
                  </a:lnTo>
                  <a:lnTo>
                    <a:pt x="158" y="285"/>
                  </a:lnTo>
                  <a:lnTo>
                    <a:pt x="158" y="285"/>
                  </a:lnTo>
                  <a:lnTo>
                    <a:pt x="157" y="285"/>
                  </a:lnTo>
                  <a:lnTo>
                    <a:pt x="158" y="286"/>
                  </a:lnTo>
                  <a:lnTo>
                    <a:pt x="158" y="288"/>
                  </a:lnTo>
                  <a:lnTo>
                    <a:pt x="157" y="289"/>
                  </a:lnTo>
                  <a:lnTo>
                    <a:pt x="157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58" y="289"/>
                  </a:lnTo>
                  <a:lnTo>
                    <a:pt x="159" y="288"/>
                  </a:lnTo>
                  <a:lnTo>
                    <a:pt x="159" y="286"/>
                  </a:lnTo>
                  <a:lnTo>
                    <a:pt x="161" y="288"/>
                  </a:lnTo>
                  <a:lnTo>
                    <a:pt x="162" y="286"/>
                  </a:lnTo>
                  <a:lnTo>
                    <a:pt x="163" y="286"/>
                  </a:lnTo>
                  <a:lnTo>
                    <a:pt x="163" y="286"/>
                  </a:lnTo>
                  <a:lnTo>
                    <a:pt x="163" y="288"/>
                  </a:lnTo>
                  <a:lnTo>
                    <a:pt x="162" y="289"/>
                  </a:lnTo>
                  <a:lnTo>
                    <a:pt x="166" y="289"/>
                  </a:lnTo>
                  <a:lnTo>
                    <a:pt x="167" y="290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70" y="289"/>
                  </a:lnTo>
                  <a:lnTo>
                    <a:pt x="170" y="289"/>
                  </a:lnTo>
                  <a:lnTo>
                    <a:pt x="169" y="292"/>
                  </a:lnTo>
                  <a:lnTo>
                    <a:pt x="170" y="292"/>
                  </a:lnTo>
                  <a:lnTo>
                    <a:pt x="170" y="292"/>
                  </a:lnTo>
                  <a:lnTo>
                    <a:pt x="170" y="293"/>
                  </a:lnTo>
                  <a:lnTo>
                    <a:pt x="170" y="293"/>
                  </a:lnTo>
                  <a:lnTo>
                    <a:pt x="170" y="294"/>
                  </a:lnTo>
                  <a:lnTo>
                    <a:pt x="172" y="293"/>
                  </a:lnTo>
                  <a:lnTo>
                    <a:pt x="175" y="292"/>
                  </a:lnTo>
                  <a:lnTo>
                    <a:pt x="176" y="293"/>
                  </a:lnTo>
                  <a:lnTo>
                    <a:pt x="178" y="294"/>
                  </a:lnTo>
                  <a:lnTo>
                    <a:pt x="179" y="293"/>
                  </a:lnTo>
                  <a:lnTo>
                    <a:pt x="180" y="293"/>
                  </a:lnTo>
                  <a:lnTo>
                    <a:pt x="180" y="296"/>
                  </a:lnTo>
                  <a:lnTo>
                    <a:pt x="180" y="297"/>
                  </a:lnTo>
                  <a:lnTo>
                    <a:pt x="180" y="298"/>
                  </a:lnTo>
                  <a:lnTo>
                    <a:pt x="180" y="298"/>
                  </a:lnTo>
                  <a:lnTo>
                    <a:pt x="180" y="297"/>
                  </a:lnTo>
                  <a:lnTo>
                    <a:pt x="180" y="297"/>
                  </a:lnTo>
                  <a:lnTo>
                    <a:pt x="182" y="296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2" y="297"/>
                  </a:lnTo>
                  <a:lnTo>
                    <a:pt x="183" y="298"/>
                  </a:lnTo>
                  <a:lnTo>
                    <a:pt x="184" y="298"/>
                  </a:lnTo>
                  <a:lnTo>
                    <a:pt x="186" y="296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84" y="300"/>
                  </a:lnTo>
                  <a:lnTo>
                    <a:pt x="184" y="301"/>
                  </a:lnTo>
                  <a:lnTo>
                    <a:pt x="184" y="301"/>
                  </a:lnTo>
                  <a:lnTo>
                    <a:pt x="186" y="301"/>
                  </a:lnTo>
                  <a:lnTo>
                    <a:pt x="187" y="301"/>
                  </a:lnTo>
                  <a:lnTo>
                    <a:pt x="187" y="301"/>
                  </a:lnTo>
                  <a:lnTo>
                    <a:pt x="187" y="300"/>
                  </a:lnTo>
                  <a:lnTo>
                    <a:pt x="188" y="298"/>
                  </a:lnTo>
                  <a:lnTo>
                    <a:pt x="189" y="300"/>
                  </a:lnTo>
                  <a:lnTo>
                    <a:pt x="191" y="300"/>
                  </a:lnTo>
                  <a:lnTo>
                    <a:pt x="192" y="300"/>
                  </a:lnTo>
                  <a:lnTo>
                    <a:pt x="191" y="301"/>
                  </a:lnTo>
                  <a:lnTo>
                    <a:pt x="192" y="301"/>
                  </a:lnTo>
                  <a:lnTo>
                    <a:pt x="192" y="302"/>
                  </a:lnTo>
                  <a:lnTo>
                    <a:pt x="193" y="302"/>
                  </a:lnTo>
                  <a:lnTo>
                    <a:pt x="189" y="305"/>
                  </a:lnTo>
                  <a:lnTo>
                    <a:pt x="191" y="305"/>
                  </a:lnTo>
                  <a:lnTo>
                    <a:pt x="191" y="303"/>
                  </a:lnTo>
                  <a:lnTo>
                    <a:pt x="191" y="302"/>
                  </a:lnTo>
                  <a:lnTo>
                    <a:pt x="191" y="301"/>
                  </a:lnTo>
                  <a:lnTo>
                    <a:pt x="189" y="301"/>
                  </a:lnTo>
                  <a:lnTo>
                    <a:pt x="188" y="302"/>
                  </a:lnTo>
                  <a:lnTo>
                    <a:pt x="189" y="302"/>
                  </a:lnTo>
                  <a:lnTo>
                    <a:pt x="189" y="302"/>
                  </a:lnTo>
                  <a:lnTo>
                    <a:pt x="189" y="303"/>
                  </a:lnTo>
                  <a:lnTo>
                    <a:pt x="189" y="303"/>
                  </a:lnTo>
                  <a:lnTo>
                    <a:pt x="188" y="305"/>
                  </a:lnTo>
                  <a:lnTo>
                    <a:pt x="188" y="305"/>
                  </a:lnTo>
                  <a:lnTo>
                    <a:pt x="188" y="306"/>
                  </a:lnTo>
                  <a:lnTo>
                    <a:pt x="187" y="306"/>
                  </a:lnTo>
                  <a:lnTo>
                    <a:pt x="187" y="305"/>
                  </a:lnTo>
                  <a:lnTo>
                    <a:pt x="187" y="303"/>
                  </a:lnTo>
                  <a:lnTo>
                    <a:pt x="186" y="305"/>
                  </a:lnTo>
                  <a:lnTo>
                    <a:pt x="186" y="306"/>
                  </a:lnTo>
                  <a:lnTo>
                    <a:pt x="184" y="305"/>
                  </a:lnTo>
                  <a:lnTo>
                    <a:pt x="183" y="305"/>
                  </a:lnTo>
                  <a:lnTo>
                    <a:pt x="183" y="305"/>
                  </a:lnTo>
                  <a:lnTo>
                    <a:pt x="182" y="305"/>
                  </a:lnTo>
                  <a:lnTo>
                    <a:pt x="180" y="305"/>
                  </a:lnTo>
                  <a:lnTo>
                    <a:pt x="179" y="305"/>
                  </a:lnTo>
                  <a:lnTo>
                    <a:pt x="182" y="303"/>
                  </a:lnTo>
                  <a:lnTo>
                    <a:pt x="183" y="301"/>
                  </a:lnTo>
                  <a:lnTo>
                    <a:pt x="183" y="301"/>
                  </a:lnTo>
                  <a:lnTo>
                    <a:pt x="182" y="301"/>
                  </a:lnTo>
                  <a:lnTo>
                    <a:pt x="182" y="300"/>
                  </a:lnTo>
                  <a:lnTo>
                    <a:pt x="180" y="302"/>
                  </a:lnTo>
                  <a:lnTo>
                    <a:pt x="179" y="303"/>
                  </a:lnTo>
                  <a:lnTo>
                    <a:pt x="178" y="303"/>
                  </a:lnTo>
                  <a:lnTo>
                    <a:pt x="179" y="302"/>
                  </a:lnTo>
                  <a:lnTo>
                    <a:pt x="178" y="303"/>
                  </a:lnTo>
                  <a:lnTo>
                    <a:pt x="176" y="305"/>
                  </a:lnTo>
                  <a:lnTo>
                    <a:pt x="175" y="305"/>
                  </a:lnTo>
                  <a:lnTo>
                    <a:pt x="171" y="302"/>
                  </a:lnTo>
                  <a:lnTo>
                    <a:pt x="169" y="302"/>
                  </a:lnTo>
                  <a:lnTo>
                    <a:pt x="169" y="300"/>
                  </a:lnTo>
                  <a:lnTo>
                    <a:pt x="167" y="301"/>
                  </a:lnTo>
                  <a:lnTo>
                    <a:pt x="166" y="301"/>
                  </a:lnTo>
                  <a:lnTo>
                    <a:pt x="165" y="301"/>
                  </a:lnTo>
                  <a:lnTo>
                    <a:pt x="163" y="301"/>
                  </a:lnTo>
                  <a:lnTo>
                    <a:pt x="162" y="301"/>
                  </a:lnTo>
                  <a:lnTo>
                    <a:pt x="161" y="300"/>
                  </a:lnTo>
                  <a:lnTo>
                    <a:pt x="159" y="300"/>
                  </a:lnTo>
                  <a:lnTo>
                    <a:pt x="158" y="300"/>
                  </a:lnTo>
                  <a:lnTo>
                    <a:pt x="158" y="298"/>
                  </a:lnTo>
                  <a:lnTo>
                    <a:pt x="153" y="297"/>
                  </a:lnTo>
                  <a:lnTo>
                    <a:pt x="149" y="297"/>
                  </a:lnTo>
                  <a:lnTo>
                    <a:pt x="145" y="294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3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45" y="293"/>
                  </a:lnTo>
                  <a:lnTo>
                    <a:pt x="145" y="293"/>
                  </a:lnTo>
                  <a:lnTo>
                    <a:pt x="144" y="294"/>
                  </a:lnTo>
                  <a:lnTo>
                    <a:pt x="142" y="294"/>
                  </a:lnTo>
                  <a:lnTo>
                    <a:pt x="141" y="293"/>
                  </a:lnTo>
                  <a:lnTo>
                    <a:pt x="140" y="293"/>
                  </a:lnTo>
                  <a:lnTo>
                    <a:pt x="138" y="293"/>
                  </a:lnTo>
                  <a:lnTo>
                    <a:pt x="136" y="293"/>
                  </a:lnTo>
                  <a:lnTo>
                    <a:pt x="137" y="292"/>
                  </a:lnTo>
                  <a:lnTo>
                    <a:pt x="135" y="292"/>
                  </a:lnTo>
                  <a:lnTo>
                    <a:pt x="133" y="292"/>
                  </a:lnTo>
                  <a:lnTo>
                    <a:pt x="133" y="290"/>
                  </a:lnTo>
                  <a:lnTo>
                    <a:pt x="132" y="289"/>
                  </a:lnTo>
                  <a:lnTo>
                    <a:pt x="132" y="288"/>
                  </a:lnTo>
                  <a:lnTo>
                    <a:pt x="132" y="288"/>
                  </a:lnTo>
                  <a:lnTo>
                    <a:pt x="131" y="286"/>
                  </a:lnTo>
                  <a:lnTo>
                    <a:pt x="129" y="288"/>
                  </a:lnTo>
                  <a:lnTo>
                    <a:pt x="128" y="288"/>
                  </a:lnTo>
                  <a:lnTo>
                    <a:pt x="125" y="288"/>
                  </a:lnTo>
                  <a:lnTo>
                    <a:pt x="124" y="286"/>
                  </a:lnTo>
                  <a:lnTo>
                    <a:pt x="123" y="285"/>
                  </a:lnTo>
                  <a:lnTo>
                    <a:pt x="119" y="284"/>
                  </a:lnTo>
                  <a:lnTo>
                    <a:pt x="116" y="282"/>
                  </a:lnTo>
                  <a:lnTo>
                    <a:pt x="114" y="281"/>
                  </a:lnTo>
                  <a:lnTo>
                    <a:pt x="111" y="280"/>
                  </a:lnTo>
                  <a:lnTo>
                    <a:pt x="108" y="279"/>
                  </a:lnTo>
                  <a:lnTo>
                    <a:pt x="108" y="277"/>
                  </a:lnTo>
                  <a:lnTo>
                    <a:pt x="106" y="277"/>
                  </a:lnTo>
                  <a:lnTo>
                    <a:pt x="102" y="275"/>
                  </a:lnTo>
                  <a:lnTo>
                    <a:pt x="99" y="273"/>
                  </a:lnTo>
                  <a:lnTo>
                    <a:pt x="98" y="271"/>
                  </a:lnTo>
                  <a:lnTo>
                    <a:pt x="95" y="269"/>
                  </a:lnTo>
                  <a:lnTo>
                    <a:pt x="97" y="268"/>
                  </a:lnTo>
                  <a:lnTo>
                    <a:pt x="97" y="267"/>
                  </a:lnTo>
                  <a:lnTo>
                    <a:pt x="94" y="267"/>
                  </a:lnTo>
                  <a:lnTo>
                    <a:pt x="93" y="268"/>
                  </a:lnTo>
                  <a:lnTo>
                    <a:pt x="93" y="267"/>
                  </a:lnTo>
                  <a:lnTo>
                    <a:pt x="91" y="267"/>
                  </a:lnTo>
                  <a:lnTo>
                    <a:pt x="90" y="267"/>
                  </a:lnTo>
                  <a:lnTo>
                    <a:pt x="90" y="265"/>
                  </a:lnTo>
                  <a:lnTo>
                    <a:pt x="90" y="264"/>
                  </a:lnTo>
                  <a:lnTo>
                    <a:pt x="90" y="264"/>
                  </a:lnTo>
                  <a:lnTo>
                    <a:pt x="89" y="264"/>
                  </a:lnTo>
                  <a:lnTo>
                    <a:pt x="87" y="264"/>
                  </a:lnTo>
                  <a:lnTo>
                    <a:pt x="86" y="262"/>
                  </a:lnTo>
                  <a:lnTo>
                    <a:pt x="85" y="260"/>
                  </a:lnTo>
                  <a:lnTo>
                    <a:pt x="83" y="260"/>
                  </a:lnTo>
                  <a:lnTo>
                    <a:pt x="83" y="259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2" y="258"/>
                  </a:lnTo>
                  <a:lnTo>
                    <a:pt x="82" y="256"/>
                  </a:lnTo>
                  <a:lnTo>
                    <a:pt x="81" y="258"/>
                  </a:lnTo>
                  <a:lnTo>
                    <a:pt x="80" y="259"/>
                  </a:lnTo>
                  <a:lnTo>
                    <a:pt x="80" y="256"/>
                  </a:lnTo>
                  <a:lnTo>
                    <a:pt x="78" y="255"/>
                  </a:lnTo>
                  <a:lnTo>
                    <a:pt x="77" y="254"/>
                  </a:lnTo>
                  <a:lnTo>
                    <a:pt x="76" y="252"/>
                  </a:lnTo>
                  <a:lnTo>
                    <a:pt x="74" y="251"/>
                  </a:lnTo>
                  <a:lnTo>
                    <a:pt x="73" y="251"/>
                  </a:lnTo>
                  <a:lnTo>
                    <a:pt x="73" y="251"/>
                  </a:lnTo>
                  <a:lnTo>
                    <a:pt x="72" y="250"/>
                  </a:lnTo>
                  <a:lnTo>
                    <a:pt x="70" y="248"/>
                  </a:lnTo>
                  <a:lnTo>
                    <a:pt x="69" y="247"/>
                  </a:lnTo>
                  <a:lnTo>
                    <a:pt x="68" y="246"/>
                  </a:lnTo>
                  <a:lnTo>
                    <a:pt x="69" y="246"/>
                  </a:lnTo>
                  <a:lnTo>
                    <a:pt x="69" y="246"/>
                  </a:lnTo>
                  <a:lnTo>
                    <a:pt x="69" y="245"/>
                  </a:lnTo>
                  <a:lnTo>
                    <a:pt x="69" y="245"/>
                  </a:lnTo>
                  <a:lnTo>
                    <a:pt x="68" y="245"/>
                  </a:lnTo>
                  <a:lnTo>
                    <a:pt x="68" y="246"/>
                  </a:lnTo>
                  <a:lnTo>
                    <a:pt x="65" y="243"/>
                  </a:lnTo>
                  <a:lnTo>
                    <a:pt x="64" y="242"/>
                  </a:lnTo>
                  <a:lnTo>
                    <a:pt x="63" y="239"/>
                  </a:lnTo>
                  <a:lnTo>
                    <a:pt x="63" y="237"/>
                  </a:lnTo>
                  <a:lnTo>
                    <a:pt x="61" y="235"/>
                  </a:lnTo>
                  <a:lnTo>
                    <a:pt x="57" y="231"/>
                  </a:lnTo>
                  <a:lnTo>
                    <a:pt x="55" y="228"/>
                  </a:lnTo>
                  <a:lnTo>
                    <a:pt x="52" y="224"/>
                  </a:lnTo>
                  <a:lnTo>
                    <a:pt x="49" y="220"/>
                  </a:lnTo>
                  <a:lnTo>
                    <a:pt x="49" y="220"/>
                  </a:lnTo>
                  <a:lnTo>
                    <a:pt x="48" y="220"/>
                  </a:lnTo>
                  <a:lnTo>
                    <a:pt x="48" y="218"/>
                  </a:lnTo>
                  <a:lnTo>
                    <a:pt x="48" y="217"/>
                  </a:lnTo>
                  <a:lnTo>
                    <a:pt x="47" y="216"/>
                  </a:lnTo>
                  <a:lnTo>
                    <a:pt x="47" y="214"/>
                  </a:lnTo>
                  <a:lnTo>
                    <a:pt x="45" y="214"/>
                  </a:lnTo>
                  <a:lnTo>
                    <a:pt x="45" y="214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4" y="212"/>
                  </a:lnTo>
                  <a:lnTo>
                    <a:pt x="44" y="210"/>
                  </a:lnTo>
                  <a:lnTo>
                    <a:pt x="44" y="209"/>
                  </a:lnTo>
                  <a:lnTo>
                    <a:pt x="43" y="208"/>
                  </a:lnTo>
                  <a:lnTo>
                    <a:pt x="43" y="207"/>
                  </a:lnTo>
                  <a:lnTo>
                    <a:pt x="42" y="205"/>
                  </a:lnTo>
                  <a:lnTo>
                    <a:pt x="42" y="204"/>
                  </a:lnTo>
                  <a:lnTo>
                    <a:pt x="40" y="203"/>
                  </a:lnTo>
                  <a:lnTo>
                    <a:pt x="40" y="200"/>
                  </a:lnTo>
                  <a:lnTo>
                    <a:pt x="40" y="201"/>
                  </a:lnTo>
                  <a:lnTo>
                    <a:pt x="42" y="201"/>
                  </a:lnTo>
                  <a:lnTo>
                    <a:pt x="42" y="200"/>
                  </a:lnTo>
                  <a:lnTo>
                    <a:pt x="40" y="200"/>
                  </a:lnTo>
                  <a:lnTo>
                    <a:pt x="39" y="200"/>
                  </a:lnTo>
                  <a:lnTo>
                    <a:pt x="39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39" y="199"/>
                  </a:lnTo>
                  <a:lnTo>
                    <a:pt x="39" y="199"/>
                  </a:lnTo>
                  <a:lnTo>
                    <a:pt x="38" y="195"/>
                  </a:lnTo>
                  <a:lnTo>
                    <a:pt x="35" y="191"/>
                  </a:lnTo>
                  <a:lnTo>
                    <a:pt x="32" y="187"/>
                  </a:lnTo>
                  <a:lnTo>
                    <a:pt x="30" y="184"/>
                  </a:lnTo>
                  <a:lnTo>
                    <a:pt x="30" y="182"/>
                  </a:lnTo>
                  <a:lnTo>
                    <a:pt x="31" y="182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31" y="178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1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30" y="175"/>
                  </a:lnTo>
                  <a:lnTo>
                    <a:pt x="30" y="174"/>
                  </a:lnTo>
                  <a:lnTo>
                    <a:pt x="30" y="173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28" y="170"/>
                  </a:lnTo>
                  <a:lnTo>
                    <a:pt x="27" y="169"/>
                  </a:lnTo>
                  <a:lnTo>
                    <a:pt x="26" y="167"/>
                  </a:lnTo>
                  <a:lnTo>
                    <a:pt x="25" y="167"/>
                  </a:lnTo>
                  <a:lnTo>
                    <a:pt x="23" y="166"/>
                  </a:lnTo>
                  <a:lnTo>
                    <a:pt x="15" y="149"/>
                  </a:lnTo>
                  <a:lnTo>
                    <a:pt x="9" y="131"/>
                  </a:lnTo>
                  <a:lnTo>
                    <a:pt x="6" y="112"/>
                  </a:lnTo>
                  <a:lnTo>
                    <a:pt x="4" y="94"/>
                  </a:lnTo>
                  <a:lnTo>
                    <a:pt x="5" y="93"/>
                  </a:lnTo>
                  <a:lnTo>
                    <a:pt x="6" y="91"/>
                  </a:lnTo>
                  <a:lnTo>
                    <a:pt x="6" y="90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4" y="85"/>
                  </a:lnTo>
                  <a:lnTo>
                    <a:pt x="2" y="78"/>
                  </a:lnTo>
                  <a:lnTo>
                    <a:pt x="2" y="72"/>
                  </a:lnTo>
                  <a:lnTo>
                    <a:pt x="2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4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58"/>
            <p:cNvSpPr>
              <a:spLocks noEditPoints="1"/>
            </p:cNvSpPr>
            <p:nvPr/>
          </p:nvSpPr>
          <p:spPr bwMode="auto">
            <a:xfrm>
              <a:off x="10235835" y="4347277"/>
              <a:ext cx="93818" cy="132910"/>
            </a:xfrm>
            <a:custGeom>
              <a:avLst/>
              <a:gdLst>
                <a:gd name="T0" fmla="*/ 20 w 36"/>
                <a:gd name="T1" fmla="*/ 3 h 51"/>
                <a:gd name="T2" fmla="*/ 21 w 36"/>
                <a:gd name="T3" fmla="*/ 1 h 51"/>
                <a:gd name="T4" fmla="*/ 29 w 36"/>
                <a:gd name="T5" fmla="*/ 9 h 51"/>
                <a:gd name="T6" fmla="*/ 25 w 36"/>
                <a:gd name="T7" fmla="*/ 4 h 51"/>
                <a:gd name="T8" fmla="*/ 30 w 36"/>
                <a:gd name="T9" fmla="*/ 5 h 51"/>
                <a:gd name="T10" fmla="*/ 33 w 36"/>
                <a:gd name="T11" fmla="*/ 7 h 51"/>
                <a:gd name="T12" fmla="*/ 36 w 36"/>
                <a:gd name="T13" fmla="*/ 9 h 51"/>
                <a:gd name="T14" fmla="*/ 34 w 36"/>
                <a:gd name="T15" fmla="*/ 9 h 51"/>
                <a:gd name="T16" fmla="*/ 34 w 36"/>
                <a:gd name="T17" fmla="*/ 11 h 51"/>
                <a:gd name="T18" fmla="*/ 36 w 36"/>
                <a:gd name="T19" fmla="*/ 13 h 51"/>
                <a:gd name="T20" fmla="*/ 34 w 36"/>
                <a:gd name="T21" fmla="*/ 16 h 51"/>
                <a:gd name="T22" fmla="*/ 36 w 36"/>
                <a:gd name="T23" fmla="*/ 17 h 51"/>
                <a:gd name="T24" fmla="*/ 33 w 36"/>
                <a:gd name="T25" fmla="*/ 21 h 51"/>
                <a:gd name="T26" fmla="*/ 33 w 36"/>
                <a:gd name="T27" fmla="*/ 24 h 51"/>
                <a:gd name="T28" fmla="*/ 33 w 36"/>
                <a:gd name="T29" fmla="*/ 26 h 51"/>
                <a:gd name="T30" fmla="*/ 32 w 36"/>
                <a:gd name="T31" fmla="*/ 30 h 51"/>
                <a:gd name="T32" fmla="*/ 29 w 36"/>
                <a:gd name="T33" fmla="*/ 32 h 51"/>
                <a:gd name="T34" fmla="*/ 28 w 36"/>
                <a:gd name="T35" fmla="*/ 34 h 51"/>
                <a:gd name="T36" fmla="*/ 26 w 36"/>
                <a:gd name="T37" fmla="*/ 33 h 51"/>
                <a:gd name="T38" fmla="*/ 24 w 36"/>
                <a:gd name="T39" fmla="*/ 43 h 51"/>
                <a:gd name="T40" fmla="*/ 15 w 36"/>
                <a:gd name="T41" fmla="*/ 49 h 51"/>
                <a:gd name="T42" fmla="*/ 5 w 36"/>
                <a:gd name="T43" fmla="*/ 51 h 51"/>
                <a:gd name="T44" fmla="*/ 3 w 36"/>
                <a:gd name="T45" fmla="*/ 37 h 51"/>
                <a:gd name="T46" fmla="*/ 7 w 36"/>
                <a:gd name="T47" fmla="*/ 39 h 51"/>
                <a:gd name="T48" fmla="*/ 8 w 36"/>
                <a:gd name="T49" fmla="*/ 36 h 51"/>
                <a:gd name="T50" fmla="*/ 8 w 36"/>
                <a:gd name="T51" fmla="*/ 32 h 51"/>
                <a:gd name="T52" fmla="*/ 9 w 36"/>
                <a:gd name="T53" fmla="*/ 33 h 51"/>
                <a:gd name="T54" fmla="*/ 12 w 36"/>
                <a:gd name="T55" fmla="*/ 33 h 51"/>
                <a:gd name="T56" fmla="*/ 13 w 36"/>
                <a:gd name="T57" fmla="*/ 32 h 51"/>
                <a:gd name="T58" fmla="*/ 13 w 36"/>
                <a:gd name="T59" fmla="*/ 30 h 51"/>
                <a:gd name="T60" fmla="*/ 13 w 36"/>
                <a:gd name="T61" fmla="*/ 29 h 51"/>
                <a:gd name="T62" fmla="*/ 15 w 36"/>
                <a:gd name="T63" fmla="*/ 29 h 51"/>
                <a:gd name="T64" fmla="*/ 16 w 36"/>
                <a:gd name="T65" fmla="*/ 28 h 51"/>
                <a:gd name="T66" fmla="*/ 13 w 36"/>
                <a:gd name="T67" fmla="*/ 25 h 51"/>
                <a:gd name="T68" fmla="*/ 13 w 36"/>
                <a:gd name="T69" fmla="*/ 24 h 51"/>
                <a:gd name="T70" fmla="*/ 13 w 36"/>
                <a:gd name="T71" fmla="*/ 22 h 51"/>
                <a:gd name="T72" fmla="*/ 13 w 36"/>
                <a:gd name="T73" fmla="*/ 21 h 51"/>
                <a:gd name="T74" fmla="*/ 13 w 36"/>
                <a:gd name="T75" fmla="*/ 20 h 51"/>
                <a:gd name="T76" fmla="*/ 15 w 36"/>
                <a:gd name="T77" fmla="*/ 20 h 51"/>
                <a:gd name="T78" fmla="*/ 15 w 36"/>
                <a:gd name="T79" fmla="*/ 19 h 51"/>
                <a:gd name="T80" fmla="*/ 17 w 36"/>
                <a:gd name="T81" fmla="*/ 19 h 51"/>
                <a:gd name="T82" fmla="*/ 15 w 36"/>
                <a:gd name="T83" fmla="*/ 17 h 51"/>
                <a:gd name="T84" fmla="*/ 19 w 36"/>
                <a:gd name="T85" fmla="*/ 19 h 51"/>
                <a:gd name="T86" fmla="*/ 16 w 36"/>
                <a:gd name="T87" fmla="*/ 16 h 51"/>
                <a:gd name="T88" fmla="*/ 17 w 36"/>
                <a:gd name="T89" fmla="*/ 16 h 51"/>
                <a:gd name="T90" fmla="*/ 16 w 36"/>
                <a:gd name="T91" fmla="*/ 15 h 51"/>
                <a:gd name="T92" fmla="*/ 16 w 36"/>
                <a:gd name="T93" fmla="*/ 13 h 51"/>
                <a:gd name="T94" fmla="*/ 16 w 36"/>
                <a:gd name="T95" fmla="*/ 12 h 51"/>
                <a:gd name="T96" fmla="*/ 16 w 36"/>
                <a:gd name="T97" fmla="*/ 11 h 51"/>
                <a:gd name="T98" fmla="*/ 17 w 36"/>
                <a:gd name="T99" fmla="*/ 8 h 51"/>
                <a:gd name="T100" fmla="*/ 17 w 36"/>
                <a:gd name="T101" fmla="*/ 8 h 51"/>
                <a:gd name="T102" fmla="*/ 19 w 36"/>
                <a:gd name="T103" fmla="*/ 8 h 51"/>
                <a:gd name="T104" fmla="*/ 16 w 36"/>
                <a:gd name="T105" fmla="*/ 5 h 51"/>
                <a:gd name="T106" fmla="*/ 19 w 36"/>
                <a:gd name="T107" fmla="*/ 7 h 51"/>
                <a:gd name="T108" fmla="*/ 19 w 36"/>
                <a:gd name="T109" fmla="*/ 5 h 51"/>
                <a:gd name="T110" fmla="*/ 16 w 36"/>
                <a:gd name="T111" fmla="*/ 4 h 51"/>
                <a:gd name="T112" fmla="*/ 19 w 36"/>
                <a:gd name="T113" fmla="*/ 5 h 51"/>
                <a:gd name="T114" fmla="*/ 25 w 36"/>
                <a:gd name="T115" fmla="*/ 8 h 51"/>
                <a:gd name="T116" fmla="*/ 20 w 36"/>
                <a:gd name="T117" fmla="*/ 4 h 51"/>
                <a:gd name="T118" fmla="*/ 24 w 36"/>
                <a:gd name="T119" fmla="*/ 7 h 51"/>
                <a:gd name="T120" fmla="*/ 19 w 36"/>
                <a:gd name="T12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" h="51">
                  <a:moveTo>
                    <a:pt x="13" y="26"/>
                  </a:moveTo>
                  <a:lnTo>
                    <a:pt x="15" y="26"/>
                  </a:lnTo>
                  <a:lnTo>
                    <a:pt x="13" y="26"/>
                  </a:lnTo>
                  <a:lnTo>
                    <a:pt x="13" y="26"/>
                  </a:lnTo>
                  <a:close/>
                  <a:moveTo>
                    <a:pt x="13" y="25"/>
                  </a:move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5"/>
                  </a:lnTo>
                  <a:close/>
                  <a:moveTo>
                    <a:pt x="17" y="0"/>
                  </a:move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2" y="7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6" y="16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4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4" y="20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3" y="45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6" y="47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5" y="51"/>
                  </a:lnTo>
                  <a:lnTo>
                    <a:pt x="4" y="49"/>
                  </a:lnTo>
                  <a:lnTo>
                    <a:pt x="3" y="47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8" y="41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6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6"/>
                  </a:lnTo>
                  <a:lnTo>
                    <a:pt x="13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5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9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17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4" y="12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20" y="8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6" y="5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59"/>
            <p:cNvSpPr>
              <a:spLocks noEditPoints="1"/>
            </p:cNvSpPr>
            <p:nvPr/>
          </p:nvSpPr>
          <p:spPr bwMode="auto">
            <a:xfrm>
              <a:off x="10418259" y="4399399"/>
              <a:ext cx="70365" cy="135515"/>
            </a:xfrm>
            <a:custGeom>
              <a:avLst/>
              <a:gdLst>
                <a:gd name="T0" fmla="*/ 21 w 27"/>
                <a:gd name="T1" fmla="*/ 1 h 52"/>
                <a:gd name="T2" fmla="*/ 22 w 27"/>
                <a:gd name="T3" fmla="*/ 2 h 52"/>
                <a:gd name="T4" fmla="*/ 23 w 27"/>
                <a:gd name="T5" fmla="*/ 4 h 52"/>
                <a:gd name="T6" fmla="*/ 22 w 27"/>
                <a:gd name="T7" fmla="*/ 8 h 52"/>
                <a:gd name="T8" fmla="*/ 23 w 27"/>
                <a:gd name="T9" fmla="*/ 10 h 52"/>
                <a:gd name="T10" fmla="*/ 27 w 27"/>
                <a:gd name="T11" fmla="*/ 16 h 52"/>
                <a:gd name="T12" fmla="*/ 27 w 27"/>
                <a:gd name="T13" fmla="*/ 18 h 52"/>
                <a:gd name="T14" fmla="*/ 27 w 27"/>
                <a:gd name="T15" fmla="*/ 21 h 52"/>
                <a:gd name="T16" fmla="*/ 25 w 27"/>
                <a:gd name="T17" fmla="*/ 23 h 52"/>
                <a:gd name="T18" fmla="*/ 25 w 27"/>
                <a:gd name="T19" fmla="*/ 27 h 52"/>
                <a:gd name="T20" fmla="*/ 21 w 27"/>
                <a:gd name="T21" fmla="*/ 27 h 52"/>
                <a:gd name="T22" fmla="*/ 21 w 27"/>
                <a:gd name="T23" fmla="*/ 30 h 52"/>
                <a:gd name="T24" fmla="*/ 18 w 27"/>
                <a:gd name="T25" fmla="*/ 30 h 52"/>
                <a:gd name="T26" fmla="*/ 17 w 27"/>
                <a:gd name="T27" fmla="*/ 43 h 52"/>
                <a:gd name="T28" fmla="*/ 15 w 27"/>
                <a:gd name="T29" fmla="*/ 46 h 52"/>
                <a:gd name="T30" fmla="*/ 6 w 27"/>
                <a:gd name="T31" fmla="*/ 52 h 52"/>
                <a:gd name="T32" fmla="*/ 1 w 27"/>
                <a:gd name="T33" fmla="*/ 43 h 52"/>
                <a:gd name="T34" fmla="*/ 6 w 27"/>
                <a:gd name="T35" fmla="*/ 43 h 52"/>
                <a:gd name="T36" fmla="*/ 4 w 27"/>
                <a:gd name="T37" fmla="*/ 39 h 52"/>
                <a:gd name="T38" fmla="*/ 4 w 27"/>
                <a:gd name="T39" fmla="*/ 35 h 52"/>
                <a:gd name="T40" fmla="*/ 4 w 27"/>
                <a:gd name="T41" fmla="*/ 35 h 52"/>
                <a:gd name="T42" fmla="*/ 5 w 27"/>
                <a:gd name="T43" fmla="*/ 33 h 52"/>
                <a:gd name="T44" fmla="*/ 6 w 27"/>
                <a:gd name="T45" fmla="*/ 33 h 52"/>
                <a:gd name="T46" fmla="*/ 7 w 27"/>
                <a:gd name="T47" fmla="*/ 31 h 52"/>
                <a:gd name="T48" fmla="*/ 7 w 27"/>
                <a:gd name="T49" fmla="*/ 30 h 52"/>
                <a:gd name="T50" fmla="*/ 11 w 27"/>
                <a:gd name="T51" fmla="*/ 31 h 52"/>
                <a:gd name="T52" fmla="*/ 6 w 27"/>
                <a:gd name="T53" fmla="*/ 27 h 52"/>
                <a:gd name="T54" fmla="*/ 5 w 27"/>
                <a:gd name="T55" fmla="*/ 26 h 52"/>
                <a:gd name="T56" fmla="*/ 5 w 27"/>
                <a:gd name="T57" fmla="*/ 23 h 52"/>
                <a:gd name="T58" fmla="*/ 4 w 27"/>
                <a:gd name="T59" fmla="*/ 22 h 52"/>
                <a:gd name="T60" fmla="*/ 5 w 27"/>
                <a:gd name="T61" fmla="*/ 22 h 52"/>
                <a:gd name="T62" fmla="*/ 6 w 27"/>
                <a:gd name="T63" fmla="*/ 22 h 52"/>
                <a:gd name="T64" fmla="*/ 6 w 27"/>
                <a:gd name="T65" fmla="*/ 21 h 52"/>
                <a:gd name="T66" fmla="*/ 6 w 27"/>
                <a:gd name="T67" fmla="*/ 19 h 52"/>
                <a:gd name="T68" fmla="*/ 6 w 27"/>
                <a:gd name="T69" fmla="*/ 18 h 52"/>
                <a:gd name="T70" fmla="*/ 9 w 27"/>
                <a:gd name="T71" fmla="*/ 18 h 52"/>
                <a:gd name="T72" fmla="*/ 7 w 27"/>
                <a:gd name="T73" fmla="*/ 18 h 52"/>
                <a:gd name="T74" fmla="*/ 9 w 27"/>
                <a:gd name="T75" fmla="*/ 17 h 52"/>
                <a:gd name="T76" fmla="*/ 6 w 27"/>
                <a:gd name="T77" fmla="*/ 16 h 52"/>
                <a:gd name="T78" fmla="*/ 6 w 27"/>
                <a:gd name="T79" fmla="*/ 16 h 52"/>
                <a:gd name="T80" fmla="*/ 7 w 27"/>
                <a:gd name="T81" fmla="*/ 14 h 52"/>
                <a:gd name="T82" fmla="*/ 6 w 27"/>
                <a:gd name="T83" fmla="*/ 13 h 52"/>
                <a:gd name="T84" fmla="*/ 9 w 27"/>
                <a:gd name="T85" fmla="*/ 13 h 52"/>
                <a:gd name="T86" fmla="*/ 6 w 27"/>
                <a:gd name="T87" fmla="*/ 10 h 52"/>
                <a:gd name="T88" fmla="*/ 6 w 27"/>
                <a:gd name="T89" fmla="*/ 9 h 52"/>
                <a:gd name="T90" fmla="*/ 6 w 27"/>
                <a:gd name="T91" fmla="*/ 8 h 52"/>
                <a:gd name="T92" fmla="*/ 17 w 27"/>
                <a:gd name="T93" fmla="*/ 10 h 52"/>
                <a:gd name="T94" fmla="*/ 9 w 27"/>
                <a:gd name="T95" fmla="*/ 8 h 52"/>
                <a:gd name="T96" fmla="*/ 7 w 27"/>
                <a:gd name="T97" fmla="*/ 8 h 52"/>
                <a:gd name="T98" fmla="*/ 7 w 27"/>
                <a:gd name="T99" fmla="*/ 6 h 52"/>
                <a:gd name="T100" fmla="*/ 6 w 27"/>
                <a:gd name="T101" fmla="*/ 5 h 52"/>
                <a:gd name="T102" fmla="*/ 7 w 27"/>
                <a:gd name="T103" fmla="*/ 5 h 52"/>
                <a:gd name="T104" fmla="*/ 7 w 27"/>
                <a:gd name="T105" fmla="*/ 5 h 52"/>
                <a:gd name="T106" fmla="*/ 14 w 27"/>
                <a:gd name="T107" fmla="*/ 6 h 52"/>
                <a:gd name="T108" fmla="*/ 6 w 27"/>
                <a:gd name="T109" fmla="*/ 4 h 52"/>
                <a:gd name="T110" fmla="*/ 9 w 27"/>
                <a:gd name="T111" fmla="*/ 4 h 52"/>
                <a:gd name="T112" fmla="*/ 5 w 27"/>
                <a:gd name="T113" fmla="*/ 2 h 52"/>
                <a:gd name="T114" fmla="*/ 9 w 27"/>
                <a:gd name="T115" fmla="*/ 4 h 52"/>
                <a:gd name="T116" fmla="*/ 7 w 27"/>
                <a:gd name="T117" fmla="*/ 2 h 52"/>
                <a:gd name="T118" fmla="*/ 13 w 27"/>
                <a:gd name="T119" fmla="*/ 4 h 52"/>
                <a:gd name="T120" fmla="*/ 14 w 27"/>
                <a:gd name="T121" fmla="*/ 2 h 52"/>
                <a:gd name="T122" fmla="*/ 17 w 27"/>
                <a:gd name="T123" fmla="*/ 2 h 52"/>
                <a:gd name="T124" fmla="*/ 19 w 27"/>
                <a:gd name="T12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" h="52">
                  <a:moveTo>
                    <a:pt x="21" y="30"/>
                  </a:move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close/>
                  <a:moveTo>
                    <a:pt x="19" y="0"/>
                  </a:move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1" y="31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35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4"/>
                  </a:lnTo>
                  <a:lnTo>
                    <a:pt x="18" y="44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0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5" y="51"/>
                  </a:lnTo>
                  <a:lnTo>
                    <a:pt x="4" y="50"/>
                  </a:lnTo>
                  <a:lnTo>
                    <a:pt x="2" y="47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7" y="8"/>
                  </a:lnTo>
                  <a:lnTo>
                    <a:pt x="6" y="6"/>
                  </a:lnTo>
                  <a:lnTo>
                    <a:pt x="7" y="8"/>
                  </a:lnTo>
                  <a:lnTo>
                    <a:pt x="9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10" y="8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60"/>
            <p:cNvSpPr>
              <a:spLocks/>
            </p:cNvSpPr>
            <p:nvPr/>
          </p:nvSpPr>
          <p:spPr bwMode="auto">
            <a:xfrm>
              <a:off x="10165472" y="4537521"/>
              <a:ext cx="341395" cy="218909"/>
            </a:xfrm>
            <a:custGeom>
              <a:avLst/>
              <a:gdLst>
                <a:gd name="T0" fmla="*/ 19 w 131"/>
                <a:gd name="T1" fmla="*/ 4 h 84"/>
                <a:gd name="T2" fmla="*/ 18 w 131"/>
                <a:gd name="T3" fmla="*/ 7 h 84"/>
                <a:gd name="T4" fmla="*/ 21 w 131"/>
                <a:gd name="T5" fmla="*/ 16 h 84"/>
                <a:gd name="T6" fmla="*/ 23 w 131"/>
                <a:gd name="T7" fmla="*/ 24 h 84"/>
                <a:gd name="T8" fmla="*/ 27 w 131"/>
                <a:gd name="T9" fmla="*/ 32 h 84"/>
                <a:gd name="T10" fmla="*/ 34 w 131"/>
                <a:gd name="T11" fmla="*/ 42 h 84"/>
                <a:gd name="T12" fmla="*/ 38 w 131"/>
                <a:gd name="T13" fmla="*/ 45 h 84"/>
                <a:gd name="T14" fmla="*/ 43 w 131"/>
                <a:gd name="T15" fmla="*/ 50 h 84"/>
                <a:gd name="T16" fmla="*/ 52 w 131"/>
                <a:gd name="T17" fmla="*/ 57 h 84"/>
                <a:gd name="T18" fmla="*/ 56 w 131"/>
                <a:gd name="T19" fmla="*/ 62 h 84"/>
                <a:gd name="T20" fmla="*/ 64 w 131"/>
                <a:gd name="T21" fmla="*/ 66 h 84"/>
                <a:gd name="T22" fmla="*/ 67 w 131"/>
                <a:gd name="T23" fmla="*/ 67 h 84"/>
                <a:gd name="T24" fmla="*/ 97 w 131"/>
                <a:gd name="T25" fmla="*/ 57 h 84"/>
                <a:gd name="T26" fmla="*/ 102 w 131"/>
                <a:gd name="T27" fmla="*/ 50 h 84"/>
                <a:gd name="T28" fmla="*/ 128 w 131"/>
                <a:gd name="T29" fmla="*/ 38 h 84"/>
                <a:gd name="T30" fmla="*/ 125 w 131"/>
                <a:gd name="T31" fmla="*/ 52 h 84"/>
                <a:gd name="T32" fmla="*/ 116 w 131"/>
                <a:gd name="T33" fmla="*/ 55 h 84"/>
                <a:gd name="T34" fmla="*/ 108 w 131"/>
                <a:gd name="T35" fmla="*/ 62 h 84"/>
                <a:gd name="T36" fmla="*/ 107 w 131"/>
                <a:gd name="T37" fmla="*/ 67 h 84"/>
                <a:gd name="T38" fmla="*/ 103 w 131"/>
                <a:gd name="T39" fmla="*/ 70 h 84"/>
                <a:gd name="T40" fmla="*/ 93 w 131"/>
                <a:gd name="T41" fmla="*/ 71 h 84"/>
                <a:gd name="T42" fmla="*/ 89 w 131"/>
                <a:gd name="T43" fmla="*/ 72 h 84"/>
                <a:gd name="T44" fmla="*/ 84 w 131"/>
                <a:gd name="T45" fmla="*/ 75 h 84"/>
                <a:gd name="T46" fmla="*/ 80 w 131"/>
                <a:gd name="T47" fmla="*/ 72 h 84"/>
                <a:gd name="T48" fmla="*/ 76 w 131"/>
                <a:gd name="T49" fmla="*/ 79 h 84"/>
                <a:gd name="T50" fmla="*/ 72 w 131"/>
                <a:gd name="T51" fmla="*/ 80 h 84"/>
                <a:gd name="T52" fmla="*/ 65 w 131"/>
                <a:gd name="T53" fmla="*/ 83 h 84"/>
                <a:gd name="T54" fmla="*/ 59 w 131"/>
                <a:gd name="T55" fmla="*/ 84 h 84"/>
                <a:gd name="T56" fmla="*/ 59 w 131"/>
                <a:gd name="T57" fmla="*/ 79 h 84"/>
                <a:gd name="T58" fmla="*/ 53 w 131"/>
                <a:gd name="T59" fmla="*/ 80 h 84"/>
                <a:gd name="T60" fmla="*/ 50 w 131"/>
                <a:gd name="T61" fmla="*/ 79 h 84"/>
                <a:gd name="T62" fmla="*/ 46 w 131"/>
                <a:gd name="T63" fmla="*/ 76 h 84"/>
                <a:gd name="T64" fmla="*/ 42 w 131"/>
                <a:gd name="T65" fmla="*/ 76 h 84"/>
                <a:gd name="T66" fmla="*/ 39 w 131"/>
                <a:gd name="T67" fmla="*/ 72 h 84"/>
                <a:gd name="T68" fmla="*/ 35 w 131"/>
                <a:gd name="T69" fmla="*/ 70 h 84"/>
                <a:gd name="T70" fmla="*/ 34 w 131"/>
                <a:gd name="T71" fmla="*/ 70 h 84"/>
                <a:gd name="T72" fmla="*/ 32 w 131"/>
                <a:gd name="T73" fmla="*/ 67 h 84"/>
                <a:gd name="T74" fmla="*/ 29 w 131"/>
                <a:gd name="T75" fmla="*/ 67 h 84"/>
                <a:gd name="T76" fmla="*/ 29 w 131"/>
                <a:gd name="T77" fmla="*/ 62 h 84"/>
                <a:gd name="T78" fmla="*/ 21 w 131"/>
                <a:gd name="T79" fmla="*/ 58 h 84"/>
                <a:gd name="T80" fmla="*/ 19 w 131"/>
                <a:gd name="T81" fmla="*/ 55 h 84"/>
                <a:gd name="T82" fmla="*/ 15 w 131"/>
                <a:gd name="T83" fmla="*/ 52 h 84"/>
                <a:gd name="T84" fmla="*/ 13 w 131"/>
                <a:gd name="T85" fmla="*/ 44 h 84"/>
                <a:gd name="T86" fmla="*/ 10 w 131"/>
                <a:gd name="T87" fmla="*/ 42 h 84"/>
                <a:gd name="T88" fmla="*/ 10 w 131"/>
                <a:gd name="T89" fmla="*/ 41 h 84"/>
                <a:gd name="T90" fmla="*/ 8 w 131"/>
                <a:gd name="T91" fmla="*/ 40 h 84"/>
                <a:gd name="T92" fmla="*/ 8 w 131"/>
                <a:gd name="T93" fmla="*/ 37 h 84"/>
                <a:gd name="T94" fmla="*/ 6 w 131"/>
                <a:gd name="T95" fmla="*/ 35 h 84"/>
                <a:gd name="T96" fmla="*/ 4 w 131"/>
                <a:gd name="T97" fmla="*/ 33 h 84"/>
                <a:gd name="T98" fmla="*/ 5 w 131"/>
                <a:gd name="T99" fmla="*/ 32 h 84"/>
                <a:gd name="T100" fmla="*/ 10 w 131"/>
                <a:gd name="T101" fmla="*/ 27 h 84"/>
                <a:gd name="T102" fmla="*/ 5 w 131"/>
                <a:gd name="T103" fmla="*/ 25 h 84"/>
                <a:gd name="T104" fmla="*/ 9 w 131"/>
                <a:gd name="T105" fmla="*/ 23 h 84"/>
                <a:gd name="T106" fmla="*/ 1 w 131"/>
                <a:gd name="T107" fmla="*/ 23 h 84"/>
                <a:gd name="T108" fmla="*/ 5 w 131"/>
                <a:gd name="T109" fmla="*/ 21 h 84"/>
                <a:gd name="T110" fmla="*/ 4 w 131"/>
                <a:gd name="T111" fmla="*/ 19 h 84"/>
                <a:gd name="T112" fmla="*/ 9 w 131"/>
                <a:gd name="T113" fmla="*/ 18 h 84"/>
                <a:gd name="T114" fmla="*/ 12 w 131"/>
                <a:gd name="T115" fmla="*/ 12 h 84"/>
                <a:gd name="T116" fmla="*/ 13 w 131"/>
                <a:gd name="T117" fmla="*/ 6 h 84"/>
                <a:gd name="T118" fmla="*/ 13 w 131"/>
                <a:gd name="T119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" h="84">
                  <a:moveTo>
                    <a:pt x="15" y="0"/>
                  </a:move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9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8"/>
                  </a:lnTo>
                  <a:lnTo>
                    <a:pt x="32" y="40"/>
                  </a:lnTo>
                  <a:lnTo>
                    <a:pt x="34" y="4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3"/>
                  </a:lnTo>
                  <a:lnTo>
                    <a:pt x="44" y="54"/>
                  </a:lnTo>
                  <a:lnTo>
                    <a:pt x="47" y="54"/>
                  </a:lnTo>
                  <a:lnTo>
                    <a:pt x="48" y="55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2" y="58"/>
                  </a:lnTo>
                  <a:lnTo>
                    <a:pt x="52" y="57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6" y="61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1" y="62"/>
                  </a:lnTo>
                  <a:lnTo>
                    <a:pt x="63" y="62"/>
                  </a:lnTo>
                  <a:lnTo>
                    <a:pt x="63" y="63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6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69" y="63"/>
                  </a:lnTo>
                  <a:lnTo>
                    <a:pt x="73" y="62"/>
                  </a:lnTo>
                  <a:lnTo>
                    <a:pt x="77" y="61"/>
                  </a:lnTo>
                  <a:lnTo>
                    <a:pt x="81" y="58"/>
                  </a:lnTo>
                  <a:lnTo>
                    <a:pt x="85" y="58"/>
                  </a:lnTo>
                  <a:lnTo>
                    <a:pt x="87" y="57"/>
                  </a:lnTo>
                  <a:lnTo>
                    <a:pt x="90" y="55"/>
                  </a:lnTo>
                  <a:lnTo>
                    <a:pt x="94" y="55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9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1" y="50"/>
                  </a:lnTo>
                  <a:lnTo>
                    <a:pt x="103" y="48"/>
                  </a:lnTo>
                  <a:lnTo>
                    <a:pt x="106" y="46"/>
                  </a:lnTo>
                  <a:lnTo>
                    <a:pt x="108" y="46"/>
                  </a:lnTo>
                  <a:lnTo>
                    <a:pt x="111" y="45"/>
                  </a:lnTo>
                  <a:lnTo>
                    <a:pt x="114" y="44"/>
                  </a:lnTo>
                  <a:lnTo>
                    <a:pt x="115" y="44"/>
                  </a:lnTo>
                  <a:lnTo>
                    <a:pt x="116" y="42"/>
                  </a:lnTo>
                  <a:lnTo>
                    <a:pt x="116" y="41"/>
                  </a:lnTo>
                  <a:lnTo>
                    <a:pt x="120" y="41"/>
                  </a:lnTo>
                  <a:lnTo>
                    <a:pt x="123" y="40"/>
                  </a:lnTo>
                  <a:lnTo>
                    <a:pt x="125" y="38"/>
                  </a:lnTo>
                  <a:lnTo>
                    <a:pt x="127" y="36"/>
                  </a:lnTo>
                  <a:lnTo>
                    <a:pt x="127" y="37"/>
                  </a:lnTo>
                  <a:lnTo>
                    <a:pt x="128" y="38"/>
                  </a:lnTo>
                  <a:lnTo>
                    <a:pt x="129" y="40"/>
                  </a:lnTo>
                  <a:lnTo>
                    <a:pt x="131" y="41"/>
                  </a:lnTo>
                  <a:lnTo>
                    <a:pt x="131" y="42"/>
                  </a:lnTo>
                  <a:lnTo>
                    <a:pt x="131" y="45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48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28" y="50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5" y="52"/>
                  </a:lnTo>
                  <a:lnTo>
                    <a:pt x="125" y="53"/>
                  </a:lnTo>
                  <a:lnTo>
                    <a:pt x="123" y="54"/>
                  </a:lnTo>
                  <a:lnTo>
                    <a:pt x="120" y="54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6" y="54"/>
                  </a:lnTo>
                  <a:lnTo>
                    <a:pt x="118" y="54"/>
                  </a:lnTo>
                  <a:lnTo>
                    <a:pt x="116" y="55"/>
                  </a:lnTo>
                  <a:lnTo>
                    <a:pt x="118" y="55"/>
                  </a:lnTo>
                  <a:lnTo>
                    <a:pt x="116" y="55"/>
                  </a:lnTo>
                  <a:lnTo>
                    <a:pt x="115" y="54"/>
                  </a:lnTo>
                  <a:lnTo>
                    <a:pt x="116" y="55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9"/>
                  </a:lnTo>
                  <a:lnTo>
                    <a:pt x="114" y="58"/>
                  </a:lnTo>
                  <a:lnTo>
                    <a:pt x="114" y="61"/>
                  </a:lnTo>
                  <a:lnTo>
                    <a:pt x="112" y="62"/>
                  </a:lnTo>
                  <a:lnTo>
                    <a:pt x="111" y="63"/>
                  </a:lnTo>
                  <a:lnTo>
                    <a:pt x="110" y="65"/>
                  </a:lnTo>
                  <a:lnTo>
                    <a:pt x="110" y="63"/>
                  </a:lnTo>
                  <a:lnTo>
                    <a:pt x="108" y="62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7" y="69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3" y="70"/>
                  </a:lnTo>
                  <a:lnTo>
                    <a:pt x="104" y="70"/>
                  </a:lnTo>
                  <a:lnTo>
                    <a:pt x="103" y="70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3" y="67"/>
                  </a:lnTo>
                  <a:lnTo>
                    <a:pt x="102" y="69"/>
                  </a:lnTo>
                  <a:lnTo>
                    <a:pt x="99" y="70"/>
                  </a:lnTo>
                  <a:lnTo>
                    <a:pt x="98" y="71"/>
                  </a:lnTo>
                  <a:lnTo>
                    <a:pt x="95" y="72"/>
                  </a:lnTo>
                  <a:lnTo>
                    <a:pt x="95" y="71"/>
                  </a:lnTo>
                  <a:lnTo>
                    <a:pt x="94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72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1" y="71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1" y="74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0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2"/>
                  </a:lnTo>
                  <a:lnTo>
                    <a:pt x="89" y="74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6" y="75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4" y="75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4" y="78"/>
                  </a:lnTo>
                  <a:lnTo>
                    <a:pt x="82" y="78"/>
                  </a:lnTo>
                  <a:lnTo>
                    <a:pt x="81" y="78"/>
                  </a:lnTo>
                  <a:lnTo>
                    <a:pt x="81" y="78"/>
                  </a:lnTo>
                  <a:lnTo>
                    <a:pt x="81" y="76"/>
                  </a:lnTo>
                  <a:lnTo>
                    <a:pt x="80" y="75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7" y="78"/>
                  </a:lnTo>
                  <a:lnTo>
                    <a:pt x="77" y="76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6" y="8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6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9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2" y="78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0" y="79"/>
                  </a:lnTo>
                  <a:lnTo>
                    <a:pt x="70" y="82"/>
                  </a:lnTo>
                  <a:lnTo>
                    <a:pt x="69" y="83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7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3" y="83"/>
                  </a:lnTo>
                  <a:lnTo>
                    <a:pt x="61" y="83"/>
                  </a:lnTo>
                  <a:lnTo>
                    <a:pt x="60" y="82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59" y="84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0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5" y="79"/>
                  </a:lnTo>
                  <a:lnTo>
                    <a:pt x="55" y="80"/>
                  </a:lnTo>
                  <a:lnTo>
                    <a:pt x="53" y="80"/>
                  </a:lnTo>
                  <a:lnTo>
                    <a:pt x="55" y="80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2" y="82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9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7" y="76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8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40" y="75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9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6" y="72"/>
                  </a:lnTo>
                  <a:lnTo>
                    <a:pt x="36" y="71"/>
                  </a:lnTo>
                  <a:lnTo>
                    <a:pt x="34" y="72"/>
                  </a:lnTo>
                  <a:lnTo>
                    <a:pt x="35" y="71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6" y="67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2" y="69"/>
                  </a:lnTo>
                  <a:lnTo>
                    <a:pt x="31" y="69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2" y="69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1" y="67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5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7" y="65"/>
                  </a:lnTo>
                  <a:lnTo>
                    <a:pt x="27" y="63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5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3" y="62"/>
                  </a:lnTo>
                  <a:lnTo>
                    <a:pt x="25" y="61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57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7" y="52"/>
                  </a:lnTo>
                  <a:lnTo>
                    <a:pt x="15" y="52"/>
                  </a:lnTo>
                  <a:lnTo>
                    <a:pt x="14" y="53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3" y="41"/>
                  </a:lnTo>
                  <a:lnTo>
                    <a:pt x="15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18" y="38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10" y="37"/>
                  </a:lnTo>
                  <a:lnTo>
                    <a:pt x="9" y="38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6" y="37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5" y="33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2" y="25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356"/>
            <p:cNvSpPr>
              <a:spLocks/>
            </p:cNvSpPr>
            <p:nvPr/>
          </p:nvSpPr>
          <p:spPr bwMode="auto">
            <a:xfrm>
              <a:off x="8150985" y="756124"/>
              <a:ext cx="416970" cy="333576"/>
            </a:xfrm>
            <a:custGeom>
              <a:avLst/>
              <a:gdLst>
                <a:gd name="T0" fmla="*/ 8 w 160"/>
                <a:gd name="T1" fmla="*/ 0 h 128"/>
                <a:gd name="T2" fmla="*/ 13 w 160"/>
                <a:gd name="T3" fmla="*/ 2 h 128"/>
                <a:gd name="T4" fmla="*/ 27 w 160"/>
                <a:gd name="T5" fmla="*/ 6 h 128"/>
                <a:gd name="T6" fmla="*/ 31 w 160"/>
                <a:gd name="T7" fmla="*/ 6 h 128"/>
                <a:gd name="T8" fmla="*/ 42 w 160"/>
                <a:gd name="T9" fmla="*/ 10 h 128"/>
                <a:gd name="T10" fmla="*/ 55 w 160"/>
                <a:gd name="T11" fmla="*/ 19 h 128"/>
                <a:gd name="T12" fmla="*/ 71 w 160"/>
                <a:gd name="T13" fmla="*/ 29 h 128"/>
                <a:gd name="T14" fmla="*/ 89 w 160"/>
                <a:gd name="T15" fmla="*/ 44 h 128"/>
                <a:gd name="T16" fmla="*/ 97 w 160"/>
                <a:gd name="T17" fmla="*/ 53 h 128"/>
                <a:gd name="T18" fmla="*/ 100 w 160"/>
                <a:gd name="T19" fmla="*/ 57 h 128"/>
                <a:gd name="T20" fmla="*/ 134 w 160"/>
                <a:gd name="T21" fmla="*/ 90 h 128"/>
                <a:gd name="T22" fmla="*/ 146 w 160"/>
                <a:gd name="T23" fmla="*/ 102 h 128"/>
                <a:gd name="T24" fmla="*/ 157 w 160"/>
                <a:gd name="T25" fmla="*/ 124 h 128"/>
                <a:gd name="T26" fmla="*/ 144 w 160"/>
                <a:gd name="T27" fmla="*/ 116 h 128"/>
                <a:gd name="T28" fmla="*/ 142 w 160"/>
                <a:gd name="T29" fmla="*/ 110 h 128"/>
                <a:gd name="T30" fmla="*/ 131 w 160"/>
                <a:gd name="T31" fmla="*/ 103 h 128"/>
                <a:gd name="T32" fmla="*/ 126 w 160"/>
                <a:gd name="T33" fmla="*/ 98 h 128"/>
                <a:gd name="T34" fmla="*/ 118 w 160"/>
                <a:gd name="T35" fmla="*/ 89 h 128"/>
                <a:gd name="T36" fmla="*/ 112 w 160"/>
                <a:gd name="T37" fmla="*/ 78 h 128"/>
                <a:gd name="T38" fmla="*/ 108 w 160"/>
                <a:gd name="T39" fmla="*/ 76 h 128"/>
                <a:gd name="T40" fmla="*/ 103 w 160"/>
                <a:gd name="T41" fmla="*/ 73 h 128"/>
                <a:gd name="T42" fmla="*/ 103 w 160"/>
                <a:gd name="T43" fmla="*/ 70 h 128"/>
                <a:gd name="T44" fmla="*/ 96 w 160"/>
                <a:gd name="T45" fmla="*/ 69 h 128"/>
                <a:gd name="T46" fmla="*/ 89 w 160"/>
                <a:gd name="T47" fmla="*/ 65 h 128"/>
                <a:gd name="T48" fmla="*/ 88 w 160"/>
                <a:gd name="T49" fmla="*/ 61 h 128"/>
                <a:gd name="T50" fmla="*/ 87 w 160"/>
                <a:gd name="T51" fmla="*/ 60 h 128"/>
                <a:gd name="T52" fmla="*/ 82 w 160"/>
                <a:gd name="T53" fmla="*/ 55 h 128"/>
                <a:gd name="T54" fmla="*/ 79 w 160"/>
                <a:gd name="T55" fmla="*/ 51 h 128"/>
                <a:gd name="T56" fmla="*/ 75 w 160"/>
                <a:gd name="T57" fmla="*/ 51 h 128"/>
                <a:gd name="T58" fmla="*/ 72 w 160"/>
                <a:gd name="T59" fmla="*/ 47 h 128"/>
                <a:gd name="T60" fmla="*/ 70 w 160"/>
                <a:gd name="T61" fmla="*/ 43 h 128"/>
                <a:gd name="T62" fmla="*/ 67 w 160"/>
                <a:gd name="T63" fmla="*/ 43 h 128"/>
                <a:gd name="T64" fmla="*/ 66 w 160"/>
                <a:gd name="T65" fmla="*/ 43 h 128"/>
                <a:gd name="T66" fmla="*/ 66 w 160"/>
                <a:gd name="T67" fmla="*/ 42 h 128"/>
                <a:gd name="T68" fmla="*/ 61 w 160"/>
                <a:gd name="T69" fmla="*/ 39 h 128"/>
                <a:gd name="T70" fmla="*/ 54 w 160"/>
                <a:gd name="T71" fmla="*/ 32 h 128"/>
                <a:gd name="T72" fmla="*/ 50 w 160"/>
                <a:gd name="T73" fmla="*/ 34 h 128"/>
                <a:gd name="T74" fmla="*/ 46 w 160"/>
                <a:gd name="T75" fmla="*/ 31 h 128"/>
                <a:gd name="T76" fmla="*/ 41 w 160"/>
                <a:gd name="T77" fmla="*/ 25 h 128"/>
                <a:gd name="T78" fmla="*/ 40 w 160"/>
                <a:gd name="T79" fmla="*/ 23 h 128"/>
                <a:gd name="T80" fmla="*/ 37 w 160"/>
                <a:gd name="T81" fmla="*/ 23 h 128"/>
                <a:gd name="T82" fmla="*/ 36 w 160"/>
                <a:gd name="T83" fmla="*/ 23 h 128"/>
                <a:gd name="T84" fmla="*/ 34 w 160"/>
                <a:gd name="T85" fmla="*/ 22 h 128"/>
                <a:gd name="T86" fmla="*/ 33 w 160"/>
                <a:gd name="T87" fmla="*/ 22 h 128"/>
                <a:gd name="T88" fmla="*/ 31 w 160"/>
                <a:gd name="T89" fmla="*/ 21 h 128"/>
                <a:gd name="T90" fmla="*/ 29 w 160"/>
                <a:gd name="T91" fmla="*/ 22 h 128"/>
                <a:gd name="T92" fmla="*/ 28 w 160"/>
                <a:gd name="T93" fmla="*/ 21 h 128"/>
                <a:gd name="T94" fmla="*/ 28 w 160"/>
                <a:gd name="T95" fmla="*/ 21 h 128"/>
                <a:gd name="T96" fmla="*/ 25 w 160"/>
                <a:gd name="T97" fmla="*/ 18 h 128"/>
                <a:gd name="T98" fmla="*/ 23 w 160"/>
                <a:gd name="T99" fmla="*/ 19 h 128"/>
                <a:gd name="T100" fmla="*/ 21 w 160"/>
                <a:gd name="T101" fmla="*/ 18 h 128"/>
                <a:gd name="T102" fmla="*/ 19 w 160"/>
                <a:gd name="T103" fmla="*/ 18 h 128"/>
                <a:gd name="T104" fmla="*/ 20 w 160"/>
                <a:gd name="T105" fmla="*/ 15 h 128"/>
                <a:gd name="T106" fmla="*/ 16 w 160"/>
                <a:gd name="T107" fmla="*/ 15 h 128"/>
                <a:gd name="T108" fmla="*/ 19 w 160"/>
                <a:gd name="T109" fmla="*/ 10 h 128"/>
                <a:gd name="T110" fmla="*/ 13 w 160"/>
                <a:gd name="T111" fmla="*/ 9 h 128"/>
                <a:gd name="T112" fmla="*/ 7 w 160"/>
                <a:gd name="T113" fmla="*/ 8 h 128"/>
                <a:gd name="T114" fmla="*/ 6 w 160"/>
                <a:gd name="T115" fmla="*/ 5 h 128"/>
                <a:gd name="T116" fmla="*/ 0 w 160"/>
                <a:gd name="T117" fmla="*/ 2 h 128"/>
                <a:gd name="T118" fmla="*/ 3 w 160"/>
                <a:gd name="T119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0" h="128">
                  <a:moveTo>
                    <a:pt x="4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4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2" y="10"/>
                  </a:lnTo>
                  <a:lnTo>
                    <a:pt x="45" y="13"/>
                  </a:lnTo>
                  <a:lnTo>
                    <a:pt x="49" y="15"/>
                  </a:lnTo>
                  <a:lnTo>
                    <a:pt x="51" y="17"/>
                  </a:lnTo>
                  <a:lnTo>
                    <a:pt x="54" y="17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5" y="19"/>
                  </a:lnTo>
                  <a:lnTo>
                    <a:pt x="58" y="21"/>
                  </a:lnTo>
                  <a:lnTo>
                    <a:pt x="61" y="23"/>
                  </a:lnTo>
                  <a:lnTo>
                    <a:pt x="63" y="25"/>
                  </a:lnTo>
                  <a:lnTo>
                    <a:pt x="66" y="26"/>
                  </a:lnTo>
                  <a:lnTo>
                    <a:pt x="68" y="27"/>
                  </a:lnTo>
                  <a:lnTo>
                    <a:pt x="70" y="29"/>
                  </a:lnTo>
                  <a:lnTo>
                    <a:pt x="71" y="29"/>
                  </a:lnTo>
                  <a:lnTo>
                    <a:pt x="72" y="30"/>
                  </a:lnTo>
                  <a:lnTo>
                    <a:pt x="76" y="31"/>
                  </a:lnTo>
                  <a:lnTo>
                    <a:pt x="79" y="34"/>
                  </a:lnTo>
                  <a:lnTo>
                    <a:pt x="82" y="36"/>
                  </a:lnTo>
                  <a:lnTo>
                    <a:pt x="84" y="39"/>
                  </a:lnTo>
                  <a:lnTo>
                    <a:pt x="87" y="42"/>
                  </a:lnTo>
                  <a:lnTo>
                    <a:pt x="89" y="44"/>
                  </a:lnTo>
                  <a:lnTo>
                    <a:pt x="91" y="47"/>
                  </a:lnTo>
                  <a:lnTo>
                    <a:pt x="91" y="48"/>
                  </a:lnTo>
                  <a:lnTo>
                    <a:pt x="92" y="48"/>
                  </a:lnTo>
                  <a:lnTo>
                    <a:pt x="93" y="49"/>
                  </a:lnTo>
                  <a:lnTo>
                    <a:pt x="96" y="49"/>
                  </a:lnTo>
                  <a:lnTo>
                    <a:pt x="97" y="51"/>
                  </a:lnTo>
                  <a:lnTo>
                    <a:pt x="97" y="53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7"/>
                  </a:lnTo>
                  <a:lnTo>
                    <a:pt x="100" y="56"/>
                  </a:lnTo>
                  <a:lnTo>
                    <a:pt x="100" y="57"/>
                  </a:lnTo>
                  <a:lnTo>
                    <a:pt x="100" y="59"/>
                  </a:lnTo>
                  <a:lnTo>
                    <a:pt x="108" y="60"/>
                  </a:lnTo>
                  <a:lnTo>
                    <a:pt x="116" y="66"/>
                  </a:lnTo>
                  <a:lnTo>
                    <a:pt x="123" y="76"/>
                  </a:lnTo>
                  <a:lnTo>
                    <a:pt x="130" y="85"/>
                  </a:lnTo>
                  <a:lnTo>
                    <a:pt x="133" y="91"/>
                  </a:lnTo>
                  <a:lnTo>
                    <a:pt x="134" y="90"/>
                  </a:lnTo>
                  <a:lnTo>
                    <a:pt x="137" y="91"/>
                  </a:lnTo>
                  <a:lnTo>
                    <a:pt x="138" y="94"/>
                  </a:lnTo>
                  <a:lnTo>
                    <a:pt x="138" y="95"/>
                  </a:lnTo>
                  <a:lnTo>
                    <a:pt x="139" y="97"/>
                  </a:lnTo>
                  <a:lnTo>
                    <a:pt x="140" y="97"/>
                  </a:lnTo>
                  <a:lnTo>
                    <a:pt x="143" y="99"/>
                  </a:lnTo>
                  <a:lnTo>
                    <a:pt x="146" y="102"/>
                  </a:lnTo>
                  <a:lnTo>
                    <a:pt x="148" y="106"/>
                  </a:lnTo>
                  <a:lnTo>
                    <a:pt x="150" y="110"/>
                  </a:lnTo>
                  <a:lnTo>
                    <a:pt x="152" y="112"/>
                  </a:lnTo>
                  <a:lnTo>
                    <a:pt x="155" y="115"/>
                  </a:lnTo>
                  <a:lnTo>
                    <a:pt x="155" y="119"/>
                  </a:lnTo>
                  <a:lnTo>
                    <a:pt x="156" y="121"/>
                  </a:lnTo>
                  <a:lnTo>
                    <a:pt x="157" y="124"/>
                  </a:lnTo>
                  <a:lnTo>
                    <a:pt x="160" y="127"/>
                  </a:lnTo>
                  <a:lnTo>
                    <a:pt x="157" y="128"/>
                  </a:lnTo>
                  <a:lnTo>
                    <a:pt x="154" y="128"/>
                  </a:lnTo>
                  <a:lnTo>
                    <a:pt x="150" y="125"/>
                  </a:lnTo>
                  <a:lnTo>
                    <a:pt x="147" y="123"/>
                  </a:lnTo>
                  <a:lnTo>
                    <a:pt x="146" y="119"/>
                  </a:lnTo>
                  <a:lnTo>
                    <a:pt x="144" y="116"/>
                  </a:lnTo>
                  <a:lnTo>
                    <a:pt x="144" y="114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1"/>
                  </a:lnTo>
                  <a:lnTo>
                    <a:pt x="142" y="110"/>
                  </a:lnTo>
                  <a:lnTo>
                    <a:pt x="140" y="110"/>
                  </a:lnTo>
                  <a:lnTo>
                    <a:pt x="138" y="108"/>
                  </a:lnTo>
                  <a:lnTo>
                    <a:pt x="135" y="107"/>
                  </a:lnTo>
                  <a:lnTo>
                    <a:pt x="133" y="106"/>
                  </a:lnTo>
                  <a:lnTo>
                    <a:pt x="133" y="104"/>
                  </a:lnTo>
                  <a:lnTo>
                    <a:pt x="133" y="102"/>
                  </a:lnTo>
                  <a:lnTo>
                    <a:pt x="131" y="103"/>
                  </a:lnTo>
                  <a:lnTo>
                    <a:pt x="130" y="102"/>
                  </a:lnTo>
                  <a:lnTo>
                    <a:pt x="129" y="102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99"/>
                  </a:lnTo>
                  <a:lnTo>
                    <a:pt x="126" y="98"/>
                  </a:lnTo>
                  <a:lnTo>
                    <a:pt x="125" y="97"/>
                  </a:lnTo>
                  <a:lnTo>
                    <a:pt x="125" y="98"/>
                  </a:lnTo>
                  <a:lnTo>
                    <a:pt x="126" y="97"/>
                  </a:lnTo>
                  <a:lnTo>
                    <a:pt x="123" y="95"/>
                  </a:lnTo>
                  <a:lnTo>
                    <a:pt x="122" y="93"/>
                  </a:lnTo>
                  <a:lnTo>
                    <a:pt x="120" y="90"/>
                  </a:lnTo>
                  <a:lnTo>
                    <a:pt x="118" y="89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7" y="86"/>
                  </a:lnTo>
                  <a:lnTo>
                    <a:pt x="116" y="85"/>
                  </a:lnTo>
                  <a:lnTo>
                    <a:pt x="114" y="82"/>
                  </a:lnTo>
                  <a:lnTo>
                    <a:pt x="113" y="81"/>
                  </a:lnTo>
                  <a:lnTo>
                    <a:pt x="112" y="78"/>
                  </a:lnTo>
                  <a:lnTo>
                    <a:pt x="110" y="78"/>
                  </a:lnTo>
                  <a:lnTo>
                    <a:pt x="109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6" y="77"/>
                  </a:lnTo>
                  <a:lnTo>
                    <a:pt x="108" y="76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108" y="73"/>
                  </a:lnTo>
                  <a:lnTo>
                    <a:pt x="106" y="74"/>
                  </a:lnTo>
                  <a:lnTo>
                    <a:pt x="104" y="74"/>
                  </a:lnTo>
                  <a:lnTo>
                    <a:pt x="106" y="72"/>
                  </a:lnTo>
                  <a:lnTo>
                    <a:pt x="103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1" y="70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7" y="70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6" y="68"/>
                  </a:lnTo>
                  <a:lnTo>
                    <a:pt x="95" y="66"/>
                  </a:lnTo>
                  <a:lnTo>
                    <a:pt x="93" y="68"/>
                  </a:lnTo>
                  <a:lnTo>
                    <a:pt x="92" y="66"/>
                  </a:lnTo>
                  <a:lnTo>
                    <a:pt x="91" y="65"/>
                  </a:lnTo>
                  <a:lnTo>
                    <a:pt x="89" y="65"/>
                  </a:lnTo>
                  <a:lnTo>
                    <a:pt x="88" y="64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1"/>
                  </a:lnTo>
                  <a:lnTo>
                    <a:pt x="88" y="63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7" y="60"/>
                  </a:lnTo>
                  <a:lnTo>
                    <a:pt x="85" y="61"/>
                  </a:lnTo>
                  <a:lnTo>
                    <a:pt x="85" y="60"/>
                  </a:lnTo>
                  <a:lnTo>
                    <a:pt x="87" y="60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5" y="57"/>
                  </a:lnTo>
                  <a:lnTo>
                    <a:pt x="84" y="57"/>
                  </a:lnTo>
                  <a:lnTo>
                    <a:pt x="83" y="57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2" y="52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6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4" y="49"/>
                  </a:lnTo>
                  <a:lnTo>
                    <a:pt x="72" y="48"/>
                  </a:lnTo>
                  <a:lnTo>
                    <a:pt x="74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68" y="46"/>
                  </a:lnTo>
                  <a:lnTo>
                    <a:pt x="70" y="44"/>
                  </a:lnTo>
                  <a:lnTo>
                    <a:pt x="71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0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3" y="40"/>
                  </a:lnTo>
                  <a:lnTo>
                    <a:pt x="62" y="39"/>
                  </a:lnTo>
                  <a:lnTo>
                    <a:pt x="61" y="39"/>
                  </a:lnTo>
                  <a:lnTo>
                    <a:pt x="62" y="36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5" y="35"/>
                  </a:lnTo>
                  <a:lnTo>
                    <a:pt x="55" y="34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3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8" y="31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6" y="27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1" y="27"/>
                  </a:lnTo>
                  <a:lnTo>
                    <a:pt x="40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40" y="23"/>
                  </a:lnTo>
                  <a:lnTo>
                    <a:pt x="41" y="22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9"/>
                  </a:lnTo>
                  <a:lnTo>
                    <a:pt x="40" y="21"/>
                  </a:lnTo>
                  <a:lnTo>
                    <a:pt x="38" y="22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7" y="23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3" y="22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5" y="15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5" y="15"/>
                  </a:lnTo>
                  <a:lnTo>
                    <a:pt x="24" y="17"/>
                  </a:lnTo>
                  <a:lnTo>
                    <a:pt x="24" y="18"/>
                  </a:lnTo>
                  <a:lnTo>
                    <a:pt x="23" y="19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57"/>
            <p:cNvSpPr>
              <a:spLocks/>
            </p:cNvSpPr>
            <p:nvPr/>
          </p:nvSpPr>
          <p:spPr bwMode="auto">
            <a:xfrm>
              <a:off x="8674805" y="240123"/>
              <a:ext cx="265818" cy="437818"/>
            </a:xfrm>
            <a:custGeom>
              <a:avLst/>
              <a:gdLst>
                <a:gd name="T0" fmla="*/ 2 w 102"/>
                <a:gd name="T1" fmla="*/ 3 h 168"/>
                <a:gd name="T2" fmla="*/ 5 w 102"/>
                <a:gd name="T3" fmla="*/ 1 h 168"/>
                <a:gd name="T4" fmla="*/ 5 w 102"/>
                <a:gd name="T5" fmla="*/ 5 h 168"/>
                <a:gd name="T6" fmla="*/ 17 w 102"/>
                <a:gd name="T7" fmla="*/ 11 h 168"/>
                <a:gd name="T8" fmla="*/ 21 w 102"/>
                <a:gd name="T9" fmla="*/ 16 h 168"/>
                <a:gd name="T10" fmla="*/ 27 w 102"/>
                <a:gd name="T11" fmla="*/ 22 h 168"/>
                <a:gd name="T12" fmla="*/ 39 w 102"/>
                <a:gd name="T13" fmla="*/ 37 h 168"/>
                <a:gd name="T14" fmla="*/ 49 w 102"/>
                <a:gd name="T15" fmla="*/ 50 h 168"/>
                <a:gd name="T16" fmla="*/ 63 w 102"/>
                <a:gd name="T17" fmla="*/ 76 h 168"/>
                <a:gd name="T18" fmla="*/ 66 w 102"/>
                <a:gd name="T19" fmla="*/ 85 h 168"/>
                <a:gd name="T20" fmla="*/ 78 w 102"/>
                <a:gd name="T21" fmla="*/ 101 h 168"/>
                <a:gd name="T22" fmla="*/ 90 w 102"/>
                <a:gd name="T23" fmla="*/ 132 h 168"/>
                <a:gd name="T24" fmla="*/ 97 w 102"/>
                <a:gd name="T25" fmla="*/ 149 h 168"/>
                <a:gd name="T26" fmla="*/ 98 w 102"/>
                <a:gd name="T27" fmla="*/ 168 h 168"/>
                <a:gd name="T28" fmla="*/ 89 w 102"/>
                <a:gd name="T29" fmla="*/ 149 h 168"/>
                <a:gd name="T30" fmla="*/ 85 w 102"/>
                <a:gd name="T31" fmla="*/ 145 h 168"/>
                <a:gd name="T32" fmla="*/ 80 w 102"/>
                <a:gd name="T33" fmla="*/ 136 h 168"/>
                <a:gd name="T34" fmla="*/ 77 w 102"/>
                <a:gd name="T35" fmla="*/ 131 h 168"/>
                <a:gd name="T36" fmla="*/ 73 w 102"/>
                <a:gd name="T37" fmla="*/ 118 h 168"/>
                <a:gd name="T38" fmla="*/ 68 w 102"/>
                <a:gd name="T39" fmla="*/ 107 h 168"/>
                <a:gd name="T40" fmla="*/ 66 w 102"/>
                <a:gd name="T41" fmla="*/ 105 h 168"/>
                <a:gd name="T42" fmla="*/ 63 w 102"/>
                <a:gd name="T43" fmla="*/ 101 h 168"/>
                <a:gd name="T44" fmla="*/ 61 w 102"/>
                <a:gd name="T45" fmla="*/ 98 h 168"/>
                <a:gd name="T46" fmla="*/ 57 w 102"/>
                <a:gd name="T47" fmla="*/ 94 h 168"/>
                <a:gd name="T48" fmla="*/ 55 w 102"/>
                <a:gd name="T49" fmla="*/ 88 h 168"/>
                <a:gd name="T50" fmla="*/ 53 w 102"/>
                <a:gd name="T51" fmla="*/ 86 h 168"/>
                <a:gd name="T52" fmla="*/ 51 w 102"/>
                <a:gd name="T53" fmla="*/ 81 h 168"/>
                <a:gd name="T54" fmla="*/ 48 w 102"/>
                <a:gd name="T55" fmla="*/ 76 h 168"/>
                <a:gd name="T56" fmla="*/ 48 w 102"/>
                <a:gd name="T57" fmla="*/ 75 h 168"/>
                <a:gd name="T58" fmla="*/ 44 w 102"/>
                <a:gd name="T59" fmla="*/ 69 h 168"/>
                <a:gd name="T60" fmla="*/ 44 w 102"/>
                <a:gd name="T61" fmla="*/ 65 h 168"/>
                <a:gd name="T62" fmla="*/ 42 w 102"/>
                <a:gd name="T63" fmla="*/ 64 h 168"/>
                <a:gd name="T64" fmla="*/ 42 w 102"/>
                <a:gd name="T65" fmla="*/ 63 h 168"/>
                <a:gd name="T66" fmla="*/ 42 w 102"/>
                <a:gd name="T67" fmla="*/ 62 h 168"/>
                <a:gd name="T68" fmla="*/ 38 w 102"/>
                <a:gd name="T69" fmla="*/ 59 h 168"/>
                <a:gd name="T70" fmla="*/ 34 w 102"/>
                <a:gd name="T71" fmla="*/ 50 h 168"/>
                <a:gd name="T72" fmla="*/ 31 w 102"/>
                <a:gd name="T73" fmla="*/ 47 h 168"/>
                <a:gd name="T74" fmla="*/ 30 w 102"/>
                <a:gd name="T75" fmla="*/ 43 h 168"/>
                <a:gd name="T76" fmla="*/ 25 w 102"/>
                <a:gd name="T77" fmla="*/ 38 h 168"/>
                <a:gd name="T78" fmla="*/ 25 w 102"/>
                <a:gd name="T79" fmla="*/ 37 h 168"/>
                <a:gd name="T80" fmla="*/ 23 w 102"/>
                <a:gd name="T81" fmla="*/ 35 h 168"/>
                <a:gd name="T82" fmla="*/ 22 w 102"/>
                <a:gd name="T83" fmla="*/ 35 h 168"/>
                <a:gd name="T84" fmla="*/ 21 w 102"/>
                <a:gd name="T85" fmla="*/ 34 h 168"/>
                <a:gd name="T86" fmla="*/ 19 w 102"/>
                <a:gd name="T87" fmla="*/ 33 h 168"/>
                <a:gd name="T88" fmla="*/ 17 w 102"/>
                <a:gd name="T89" fmla="*/ 31 h 168"/>
                <a:gd name="T90" fmla="*/ 15 w 102"/>
                <a:gd name="T91" fmla="*/ 30 h 168"/>
                <a:gd name="T92" fmla="*/ 14 w 102"/>
                <a:gd name="T93" fmla="*/ 30 h 168"/>
                <a:gd name="T94" fmla="*/ 13 w 102"/>
                <a:gd name="T95" fmla="*/ 29 h 168"/>
                <a:gd name="T96" fmla="*/ 14 w 102"/>
                <a:gd name="T97" fmla="*/ 25 h 168"/>
                <a:gd name="T98" fmla="*/ 11 w 102"/>
                <a:gd name="T99" fmla="*/ 25 h 168"/>
                <a:gd name="T100" fmla="*/ 13 w 102"/>
                <a:gd name="T101" fmla="*/ 21 h 168"/>
                <a:gd name="T102" fmla="*/ 8 w 102"/>
                <a:gd name="T103" fmla="*/ 24 h 168"/>
                <a:gd name="T104" fmla="*/ 10 w 102"/>
                <a:gd name="T105" fmla="*/ 20 h 168"/>
                <a:gd name="T106" fmla="*/ 8 w 102"/>
                <a:gd name="T107" fmla="*/ 20 h 168"/>
                <a:gd name="T108" fmla="*/ 9 w 102"/>
                <a:gd name="T109" fmla="*/ 16 h 168"/>
                <a:gd name="T110" fmla="*/ 8 w 102"/>
                <a:gd name="T111" fmla="*/ 12 h 168"/>
                <a:gd name="T112" fmla="*/ 4 w 102"/>
                <a:gd name="T113" fmla="*/ 7 h 168"/>
                <a:gd name="T114" fmla="*/ 2 w 102"/>
                <a:gd name="T115" fmla="*/ 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" h="168">
                  <a:moveTo>
                    <a:pt x="4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5" y="1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7" y="11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3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30" y="24"/>
                  </a:lnTo>
                  <a:lnTo>
                    <a:pt x="32" y="26"/>
                  </a:lnTo>
                  <a:lnTo>
                    <a:pt x="35" y="29"/>
                  </a:lnTo>
                  <a:lnTo>
                    <a:pt x="36" y="31"/>
                  </a:lnTo>
                  <a:lnTo>
                    <a:pt x="39" y="34"/>
                  </a:lnTo>
                  <a:lnTo>
                    <a:pt x="40" y="35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0" y="38"/>
                  </a:lnTo>
                  <a:lnTo>
                    <a:pt x="42" y="41"/>
                  </a:lnTo>
                  <a:lnTo>
                    <a:pt x="44" y="43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49" y="50"/>
                  </a:lnTo>
                  <a:lnTo>
                    <a:pt x="49" y="51"/>
                  </a:lnTo>
                  <a:lnTo>
                    <a:pt x="52" y="54"/>
                  </a:lnTo>
                  <a:lnTo>
                    <a:pt x="56" y="59"/>
                  </a:lnTo>
                  <a:lnTo>
                    <a:pt x="60" y="67"/>
                  </a:lnTo>
                  <a:lnTo>
                    <a:pt x="61" y="72"/>
                  </a:lnTo>
                  <a:lnTo>
                    <a:pt x="61" y="76"/>
                  </a:lnTo>
                  <a:lnTo>
                    <a:pt x="63" y="76"/>
                  </a:lnTo>
                  <a:lnTo>
                    <a:pt x="64" y="77"/>
                  </a:lnTo>
                  <a:lnTo>
                    <a:pt x="65" y="79"/>
                  </a:lnTo>
                  <a:lnTo>
                    <a:pt x="66" y="81"/>
                  </a:lnTo>
                  <a:lnTo>
                    <a:pt x="66" y="83"/>
                  </a:lnTo>
                  <a:lnTo>
                    <a:pt x="65" y="84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66" y="88"/>
                  </a:lnTo>
                  <a:lnTo>
                    <a:pt x="66" y="89"/>
                  </a:lnTo>
                  <a:lnTo>
                    <a:pt x="73" y="93"/>
                  </a:lnTo>
                  <a:lnTo>
                    <a:pt x="78" y="101"/>
                  </a:lnTo>
                  <a:lnTo>
                    <a:pt x="83" y="111"/>
                  </a:lnTo>
                  <a:lnTo>
                    <a:pt x="86" y="120"/>
                  </a:lnTo>
                  <a:lnTo>
                    <a:pt x="86" y="127"/>
                  </a:lnTo>
                  <a:lnTo>
                    <a:pt x="87" y="127"/>
                  </a:lnTo>
                  <a:lnTo>
                    <a:pt x="89" y="128"/>
                  </a:lnTo>
                  <a:lnTo>
                    <a:pt x="90" y="130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0" y="135"/>
                  </a:lnTo>
                  <a:lnTo>
                    <a:pt x="93" y="135"/>
                  </a:lnTo>
                  <a:lnTo>
                    <a:pt x="94" y="137"/>
                  </a:lnTo>
                  <a:lnTo>
                    <a:pt x="95" y="141"/>
                  </a:lnTo>
                  <a:lnTo>
                    <a:pt x="95" y="145"/>
                  </a:lnTo>
                  <a:lnTo>
                    <a:pt x="97" y="149"/>
                  </a:lnTo>
                  <a:lnTo>
                    <a:pt x="98" y="152"/>
                  </a:lnTo>
                  <a:lnTo>
                    <a:pt x="99" y="156"/>
                  </a:lnTo>
                  <a:lnTo>
                    <a:pt x="99" y="158"/>
                  </a:lnTo>
                  <a:lnTo>
                    <a:pt x="99" y="162"/>
                  </a:lnTo>
                  <a:lnTo>
                    <a:pt x="100" y="165"/>
                  </a:lnTo>
                  <a:lnTo>
                    <a:pt x="102" y="168"/>
                  </a:lnTo>
                  <a:lnTo>
                    <a:pt x="98" y="168"/>
                  </a:lnTo>
                  <a:lnTo>
                    <a:pt x="95" y="166"/>
                  </a:lnTo>
                  <a:lnTo>
                    <a:pt x="93" y="164"/>
                  </a:lnTo>
                  <a:lnTo>
                    <a:pt x="90" y="161"/>
                  </a:lnTo>
                  <a:lnTo>
                    <a:pt x="89" y="157"/>
                  </a:lnTo>
                  <a:lnTo>
                    <a:pt x="89" y="153"/>
                  </a:lnTo>
                  <a:lnTo>
                    <a:pt x="90" y="151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7" y="147"/>
                  </a:lnTo>
                  <a:lnTo>
                    <a:pt x="85" y="145"/>
                  </a:lnTo>
                  <a:lnTo>
                    <a:pt x="83" y="143"/>
                  </a:lnTo>
                  <a:lnTo>
                    <a:pt x="82" y="141"/>
                  </a:lnTo>
                  <a:lnTo>
                    <a:pt x="82" y="139"/>
                  </a:lnTo>
                  <a:lnTo>
                    <a:pt x="82" y="137"/>
                  </a:lnTo>
                  <a:lnTo>
                    <a:pt x="81" y="137"/>
                  </a:lnTo>
                  <a:lnTo>
                    <a:pt x="80" y="137"/>
                  </a:lnTo>
                  <a:lnTo>
                    <a:pt x="80" y="136"/>
                  </a:lnTo>
                  <a:lnTo>
                    <a:pt x="78" y="135"/>
                  </a:lnTo>
                  <a:lnTo>
                    <a:pt x="78" y="135"/>
                  </a:lnTo>
                  <a:lnTo>
                    <a:pt x="78" y="135"/>
                  </a:lnTo>
                  <a:lnTo>
                    <a:pt x="78" y="134"/>
                  </a:lnTo>
                  <a:lnTo>
                    <a:pt x="78" y="132"/>
                  </a:lnTo>
                  <a:lnTo>
                    <a:pt x="77" y="131"/>
                  </a:lnTo>
                  <a:lnTo>
                    <a:pt x="77" y="131"/>
                  </a:lnTo>
                  <a:lnTo>
                    <a:pt x="80" y="131"/>
                  </a:lnTo>
                  <a:lnTo>
                    <a:pt x="77" y="128"/>
                  </a:lnTo>
                  <a:lnTo>
                    <a:pt x="76" y="124"/>
                  </a:lnTo>
                  <a:lnTo>
                    <a:pt x="74" y="122"/>
                  </a:lnTo>
                  <a:lnTo>
                    <a:pt x="74" y="119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2" y="117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66" y="109"/>
                  </a:lnTo>
                  <a:lnTo>
                    <a:pt x="68" y="107"/>
                  </a:lnTo>
                  <a:lnTo>
                    <a:pt x="66" y="107"/>
                  </a:lnTo>
                  <a:lnTo>
                    <a:pt x="68" y="106"/>
                  </a:lnTo>
                  <a:lnTo>
                    <a:pt x="69" y="106"/>
                  </a:lnTo>
                  <a:lnTo>
                    <a:pt x="70" y="105"/>
                  </a:lnTo>
                  <a:lnTo>
                    <a:pt x="69" y="105"/>
                  </a:lnTo>
                  <a:lnTo>
                    <a:pt x="68" y="105"/>
                  </a:lnTo>
                  <a:lnTo>
                    <a:pt x="66" y="105"/>
                  </a:lnTo>
                  <a:lnTo>
                    <a:pt x="65" y="103"/>
                  </a:lnTo>
                  <a:lnTo>
                    <a:pt x="68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3" y="102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5" y="100"/>
                  </a:lnTo>
                  <a:lnTo>
                    <a:pt x="64" y="100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59" y="97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9" y="94"/>
                  </a:lnTo>
                  <a:lnTo>
                    <a:pt x="57" y="94"/>
                  </a:lnTo>
                  <a:lnTo>
                    <a:pt x="56" y="93"/>
                  </a:lnTo>
                  <a:lnTo>
                    <a:pt x="55" y="90"/>
                  </a:lnTo>
                  <a:lnTo>
                    <a:pt x="53" y="89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5" y="86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3" y="83"/>
                  </a:lnTo>
                  <a:lnTo>
                    <a:pt x="52" y="83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2" y="77"/>
                  </a:lnTo>
                  <a:lnTo>
                    <a:pt x="49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76"/>
                  </a:lnTo>
                  <a:lnTo>
                    <a:pt x="49" y="76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49" y="75"/>
                  </a:lnTo>
                  <a:lnTo>
                    <a:pt x="48" y="75"/>
                  </a:lnTo>
                  <a:lnTo>
                    <a:pt x="47" y="75"/>
                  </a:lnTo>
                  <a:lnTo>
                    <a:pt x="48" y="75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6" y="71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4" y="68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4" y="65"/>
                  </a:lnTo>
                  <a:lnTo>
                    <a:pt x="46" y="65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2" y="64"/>
                  </a:lnTo>
                  <a:lnTo>
                    <a:pt x="43" y="64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3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39" y="59"/>
                  </a:lnTo>
                  <a:lnTo>
                    <a:pt x="38" y="59"/>
                  </a:lnTo>
                  <a:lnTo>
                    <a:pt x="40" y="56"/>
                  </a:lnTo>
                  <a:lnTo>
                    <a:pt x="38" y="58"/>
                  </a:lnTo>
                  <a:lnTo>
                    <a:pt x="36" y="56"/>
                  </a:lnTo>
                  <a:lnTo>
                    <a:pt x="35" y="54"/>
                  </a:lnTo>
                  <a:lnTo>
                    <a:pt x="34" y="51"/>
                  </a:lnTo>
                  <a:lnTo>
                    <a:pt x="35" y="50"/>
                  </a:lnTo>
                  <a:lnTo>
                    <a:pt x="34" y="50"/>
                  </a:lnTo>
                  <a:lnTo>
                    <a:pt x="32" y="51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0" y="43"/>
                  </a:lnTo>
                  <a:lnTo>
                    <a:pt x="27" y="43"/>
                  </a:lnTo>
                  <a:lnTo>
                    <a:pt x="26" y="42"/>
                  </a:lnTo>
                  <a:lnTo>
                    <a:pt x="25" y="41"/>
                  </a:lnTo>
                  <a:lnTo>
                    <a:pt x="23" y="39"/>
                  </a:lnTo>
                  <a:lnTo>
                    <a:pt x="25" y="39"/>
                  </a:lnTo>
                  <a:lnTo>
                    <a:pt x="26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5" y="37"/>
                  </a:lnTo>
                  <a:lnTo>
                    <a:pt x="26" y="35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7" y="33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1" y="35"/>
                  </a:lnTo>
                  <a:lnTo>
                    <a:pt x="22" y="34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1" y="26"/>
                  </a:lnTo>
                  <a:lnTo>
                    <a:pt x="13" y="25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1" y="22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2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358"/>
            <p:cNvSpPr>
              <a:spLocks/>
            </p:cNvSpPr>
            <p:nvPr/>
          </p:nvSpPr>
          <p:spPr bwMode="auto">
            <a:xfrm>
              <a:off x="9579107" y="229699"/>
              <a:ext cx="80789" cy="328364"/>
            </a:xfrm>
            <a:custGeom>
              <a:avLst/>
              <a:gdLst>
                <a:gd name="T0" fmla="*/ 30 w 31"/>
                <a:gd name="T1" fmla="*/ 1 h 126"/>
                <a:gd name="T2" fmla="*/ 31 w 31"/>
                <a:gd name="T3" fmla="*/ 4 h 126"/>
                <a:gd name="T4" fmla="*/ 31 w 31"/>
                <a:gd name="T5" fmla="*/ 5 h 126"/>
                <a:gd name="T6" fmla="*/ 30 w 31"/>
                <a:gd name="T7" fmla="*/ 16 h 126"/>
                <a:gd name="T8" fmla="*/ 31 w 31"/>
                <a:gd name="T9" fmla="*/ 20 h 126"/>
                <a:gd name="T10" fmla="*/ 31 w 31"/>
                <a:gd name="T11" fmla="*/ 25 h 126"/>
                <a:gd name="T12" fmla="*/ 30 w 31"/>
                <a:gd name="T13" fmla="*/ 34 h 126"/>
                <a:gd name="T14" fmla="*/ 30 w 31"/>
                <a:gd name="T15" fmla="*/ 43 h 126"/>
                <a:gd name="T16" fmla="*/ 26 w 31"/>
                <a:gd name="T17" fmla="*/ 56 h 126"/>
                <a:gd name="T18" fmla="*/ 22 w 31"/>
                <a:gd name="T19" fmla="*/ 63 h 126"/>
                <a:gd name="T20" fmla="*/ 19 w 31"/>
                <a:gd name="T21" fmla="*/ 69 h 126"/>
                <a:gd name="T22" fmla="*/ 19 w 31"/>
                <a:gd name="T23" fmla="*/ 90 h 126"/>
                <a:gd name="T24" fmla="*/ 14 w 31"/>
                <a:gd name="T25" fmla="*/ 105 h 126"/>
                <a:gd name="T26" fmla="*/ 4 w 31"/>
                <a:gd name="T27" fmla="*/ 124 h 126"/>
                <a:gd name="T28" fmla="*/ 0 w 31"/>
                <a:gd name="T29" fmla="*/ 118 h 126"/>
                <a:gd name="T30" fmla="*/ 5 w 31"/>
                <a:gd name="T31" fmla="*/ 113 h 126"/>
                <a:gd name="T32" fmla="*/ 4 w 31"/>
                <a:gd name="T33" fmla="*/ 107 h 126"/>
                <a:gd name="T34" fmla="*/ 4 w 31"/>
                <a:gd name="T35" fmla="*/ 100 h 126"/>
                <a:gd name="T36" fmla="*/ 6 w 31"/>
                <a:gd name="T37" fmla="*/ 97 h 126"/>
                <a:gd name="T38" fmla="*/ 9 w 31"/>
                <a:gd name="T39" fmla="*/ 89 h 126"/>
                <a:gd name="T40" fmla="*/ 9 w 31"/>
                <a:gd name="T41" fmla="*/ 83 h 126"/>
                <a:gd name="T42" fmla="*/ 13 w 31"/>
                <a:gd name="T43" fmla="*/ 80 h 126"/>
                <a:gd name="T44" fmla="*/ 9 w 31"/>
                <a:gd name="T45" fmla="*/ 76 h 126"/>
                <a:gd name="T46" fmla="*/ 9 w 31"/>
                <a:gd name="T47" fmla="*/ 72 h 126"/>
                <a:gd name="T48" fmla="*/ 7 w 31"/>
                <a:gd name="T49" fmla="*/ 66 h 126"/>
                <a:gd name="T50" fmla="*/ 10 w 31"/>
                <a:gd name="T51" fmla="*/ 64 h 126"/>
                <a:gd name="T52" fmla="*/ 11 w 31"/>
                <a:gd name="T53" fmla="*/ 63 h 126"/>
                <a:gd name="T54" fmla="*/ 11 w 31"/>
                <a:gd name="T55" fmla="*/ 59 h 126"/>
                <a:gd name="T56" fmla="*/ 14 w 31"/>
                <a:gd name="T57" fmla="*/ 56 h 126"/>
                <a:gd name="T58" fmla="*/ 11 w 31"/>
                <a:gd name="T59" fmla="*/ 52 h 126"/>
                <a:gd name="T60" fmla="*/ 14 w 31"/>
                <a:gd name="T61" fmla="*/ 51 h 126"/>
                <a:gd name="T62" fmla="*/ 15 w 31"/>
                <a:gd name="T63" fmla="*/ 49 h 126"/>
                <a:gd name="T64" fmla="*/ 14 w 31"/>
                <a:gd name="T65" fmla="*/ 47 h 126"/>
                <a:gd name="T66" fmla="*/ 15 w 31"/>
                <a:gd name="T67" fmla="*/ 46 h 126"/>
                <a:gd name="T68" fmla="*/ 14 w 31"/>
                <a:gd name="T69" fmla="*/ 43 h 126"/>
                <a:gd name="T70" fmla="*/ 17 w 31"/>
                <a:gd name="T71" fmla="*/ 38 h 126"/>
                <a:gd name="T72" fmla="*/ 15 w 31"/>
                <a:gd name="T73" fmla="*/ 34 h 126"/>
                <a:gd name="T74" fmla="*/ 15 w 31"/>
                <a:gd name="T75" fmla="*/ 32 h 126"/>
                <a:gd name="T76" fmla="*/ 18 w 31"/>
                <a:gd name="T77" fmla="*/ 28 h 126"/>
                <a:gd name="T78" fmla="*/ 21 w 31"/>
                <a:gd name="T79" fmla="*/ 28 h 126"/>
                <a:gd name="T80" fmla="*/ 17 w 31"/>
                <a:gd name="T81" fmla="*/ 25 h 126"/>
                <a:gd name="T82" fmla="*/ 15 w 31"/>
                <a:gd name="T83" fmla="*/ 24 h 126"/>
                <a:gd name="T84" fmla="*/ 17 w 31"/>
                <a:gd name="T85" fmla="*/ 22 h 126"/>
                <a:gd name="T86" fmla="*/ 17 w 31"/>
                <a:gd name="T87" fmla="*/ 21 h 126"/>
                <a:gd name="T88" fmla="*/ 15 w 31"/>
                <a:gd name="T89" fmla="*/ 20 h 126"/>
                <a:gd name="T90" fmla="*/ 17 w 31"/>
                <a:gd name="T91" fmla="*/ 18 h 126"/>
                <a:gd name="T92" fmla="*/ 15 w 31"/>
                <a:gd name="T93" fmla="*/ 17 h 126"/>
                <a:gd name="T94" fmla="*/ 21 w 31"/>
                <a:gd name="T95" fmla="*/ 17 h 126"/>
                <a:gd name="T96" fmla="*/ 17 w 31"/>
                <a:gd name="T97" fmla="*/ 13 h 126"/>
                <a:gd name="T98" fmla="*/ 15 w 31"/>
                <a:gd name="T99" fmla="*/ 12 h 126"/>
                <a:gd name="T100" fmla="*/ 19 w 31"/>
                <a:gd name="T101" fmla="*/ 12 h 126"/>
                <a:gd name="T102" fmla="*/ 23 w 31"/>
                <a:gd name="T103" fmla="*/ 12 h 126"/>
                <a:gd name="T104" fmla="*/ 22 w 31"/>
                <a:gd name="T105" fmla="*/ 8 h 126"/>
                <a:gd name="T106" fmla="*/ 24 w 31"/>
                <a:gd name="T107" fmla="*/ 4 h 126"/>
                <a:gd name="T108" fmla="*/ 28 w 31"/>
                <a:gd name="T10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126">
                  <a:moveTo>
                    <a:pt x="28" y="0"/>
                  </a:move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7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8"/>
                  </a:lnTo>
                  <a:lnTo>
                    <a:pt x="30" y="29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30" y="41"/>
                  </a:lnTo>
                  <a:lnTo>
                    <a:pt x="30" y="43"/>
                  </a:lnTo>
                  <a:lnTo>
                    <a:pt x="28" y="45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6" y="58"/>
                  </a:lnTo>
                  <a:lnTo>
                    <a:pt x="24" y="59"/>
                  </a:lnTo>
                  <a:lnTo>
                    <a:pt x="24" y="60"/>
                  </a:lnTo>
                  <a:lnTo>
                    <a:pt x="23" y="62"/>
                  </a:lnTo>
                  <a:lnTo>
                    <a:pt x="23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1" y="68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21" y="76"/>
                  </a:lnTo>
                  <a:lnTo>
                    <a:pt x="22" y="83"/>
                  </a:lnTo>
                  <a:lnTo>
                    <a:pt x="19" y="90"/>
                  </a:lnTo>
                  <a:lnTo>
                    <a:pt x="17" y="96"/>
                  </a:lnTo>
                  <a:lnTo>
                    <a:pt x="14" y="100"/>
                  </a:lnTo>
                  <a:lnTo>
                    <a:pt x="15" y="100"/>
                  </a:lnTo>
                  <a:lnTo>
                    <a:pt x="15" y="101"/>
                  </a:lnTo>
                  <a:lnTo>
                    <a:pt x="15" y="102"/>
                  </a:lnTo>
                  <a:lnTo>
                    <a:pt x="14" y="104"/>
                  </a:lnTo>
                  <a:lnTo>
                    <a:pt x="14" y="105"/>
                  </a:lnTo>
                  <a:lnTo>
                    <a:pt x="15" y="107"/>
                  </a:lnTo>
                  <a:lnTo>
                    <a:pt x="13" y="113"/>
                  </a:lnTo>
                  <a:lnTo>
                    <a:pt x="10" y="118"/>
                  </a:lnTo>
                  <a:lnTo>
                    <a:pt x="6" y="122"/>
                  </a:lnTo>
                  <a:lnTo>
                    <a:pt x="6" y="126"/>
                  </a:lnTo>
                  <a:lnTo>
                    <a:pt x="5" y="126"/>
                  </a:lnTo>
                  <a:lnTo>
                    <a:pt x="4" y="124"/>
                  </a:lnTo>
                  <a:lnTo>
                    <a:pt x="2" y="124"/>
                  </a:lnTo>
                  <a:lnTo>
                    <a:pt x="1" y="123"/>
                  </a:lnTo>
                  <a:lnTo>
                    <a:pt x="0" y="122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8"/>
                  </a:lnTo>
                  <a:lnTo>
                    <a:pt x="1" y="117"/>
                  </a:lnTo>
                  <a:lnTo>
                    <a:pt x="1" y="118"/>
                  </a:lnTo>
                  <a:lnTo>
                    <a:pt x="1" y="117"/>
                  </a:lnTo>
                  <a:lnTo>
                    <a:pt x="1" y="115"/>
                  </a:lnTo>
                  <a:lnTo>
                    <a:pt x="2" y="114"/>
                  </a:lnTo>
                  <a:lnTo>
                    <a:pt x="4" y="113"/>
                  </a:lnTo>
                  <a:lnTo>
                    <a:pt x="5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4" y="111"/>
                  </a:lnTo>
                  <a:lnTo>
                    <a:pt x="4" y="110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4"/>
                  </a:lnTo>
                  <a:lnTo>
                    <a:pt x="4" y="102"/>
                  </a:lnTo>
                  <a:lnTo>
                    <a:pt x="5" y="102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4" y="96"/>
                  </a:lnTo>
                  <a:lnTo>
                    <a:pt x="6" y="97"/>
                  </a:lnTo>
                  <a:lnTo>
                    <a:pt x="6" y="96"/>
                  </a:lnTo>
                  <a:lnTo>
                    <a:pt x="6" y="93"/>
                  </a:lnTo>
                  <a:lnTo>
                    <a:pt x="6" y="92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9" y="88"/>
                  </a:lnTo>
                  <a:lnTo>
                    <a:pt x="9" y="87"/>
                  </a:lnTo>
                  <a:lnTo>
                    <a:pt x="7" y="87"/>
                  </a:lnTo>
                  <a:lnTo>
                    <a:pt x="9" y="85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7" y="81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0" y="80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9" y="77"/>
                  </a:lnTo>
                  <a:lnTo>
                    <a:pt x="11" y="79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1" y="76"/>
                  </a:lnTo>
                  <a:lnTo>
                    <a:pt x="10" y="75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9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0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1" y="49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7" y="43"/>
                  </a:lnTo>
                  <a:lnTo>
                    <a:pt x="15" y="42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4" y="37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7" y="30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5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1" y="26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5" y="24"/>
                  </a:lnTo>
                  <a:lnTo>
                    <a:pt x="14" y="22"/>
                  </a:lnTo>
                  <a:lnTo>
                    <a:pt x="18" y="24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59"/>
            <p:cNvSpPr>
              <a:spLocks noEditPoints="1"/>
            </p:cNvSpPr>
            <p:nvPr/>
          </p:nvSpPr>
          <p:spPr bwMode="auto">
            <a:xfrm>
              <a:off x="10170684" y="784791"/>
              <a:ext cx="370061" cy="216304"/>
            </a:xfrm>
            <a:custGeom>
              <a:avLst/>
              <a:gdLst>
                <a:gd name="T0" fmla="*/ 142 w 142"/>
                <a:gd name="T1" fmla="*/ 0 h 83"/>
                <a:gd name="T2" fmla="*/ 129 w 142"/>
                <a:gd name="T3" fmla="*/ 12 h 83"/>
                <a:gd name="T4" fmla="*/ 127 w 142"/>
                <a:gd name="T5" fmla="*/ 15 h 83"/>
                <a:gd name="T6" fmla="*/ 122 w 142"/>
                <a:gd name="T7" fmla="*/ 19 h 83"/>
                <a:gd name="T8" fmla="*/ 117 w 142"/>
                <a:gd name="T9" fmla="*/ 24 h 83"/>
                <a:gd name="T10" fmla="*/ 109 w 142"/>
                <a:gd name="T11" fmla="*/ 27 h 83"/>
                <a:gd name="T12" fmla="*/ 102 w 142"/>
                <a:gd name="T13" fmla="*/ 29 h 83"/>
                <a:gd name="T14" fmla="*/ 96 w 142"/>
                <a:gd name="T15" fmla="*/ 32 h 83"/>
                <a:gd name="T16" fmla="*/ 92 w 142"/>
                <a:gd name="T17" fmla="*/ 32 h 83"/>
                <a:gd name="T18" fmla="*/ 91 w 142"/>
                <a:gd name="T19" fmla="*/ 38 h 83"/>
                <a:gd name="T20" fmla="*/ 92 w 142"/>
                <a:gd name="T21" fmla="*/ 38 h 83"/>
                <a:gd name="T22" fmla="*/ 84 w 142"/>
                <a:gd name="T23" fmla="*/ 44 h 83"/>
                <a:gd name="T24" fmla="*/ 79 w 142"/>
                <a:gd name="T25" fmla="*/ 46 h 83"/>
                <a:gd name="T26" fmla="*/ 78 w 142"/>
                <a:gd name="T27" fmla="*/ 48 h 83"/>
                <a:gd name="T28" fmla="*/ 75 w 142"/>
                <a:gd name="T29" fmla="*/ 50 h 83"/>
                <a:gd name="T30" fmla="*/ 70 w 142"/>
                <a:gd name="T31" fmla="*/ 52 h 83"/>
                <a:gd name="T32" fmla="*/ 68 w 142"/>
                <a:gd name="T33" fmla="*/ 52 h 83"/>
                <a:gd name="T34" fmla="*/ 63 w 142"/>
                <a:gd name="T35" fmla="*/ 54 h 83"/>
                <a:gd name="T36" fmla="*/ 62 w 142"/>
                <a:gd name="T37" fmla="*/ 57 h 83"/>
                <a:gd name="T38" fmla="*/ 59 w 142"/>
                <a:gd name="T39" fmla="*/ 57 h 83"/>
                <a:gd name="T40" fmla="*/ 57 w 142"/>
                <a:gd name="T41" fmla="*/ 57 h 83"/>
                <a:gd name="T42" fmla="*/ 57 w 142"/>
                <a:gd name="T43" fmla="*/ 58 h 83"/>
                <a:gd name="T44" fmla="*/ 54 w 142"/>
                <a:gd name="T45" fmla="*/ 61 h 83"/>
                <a:gd name="T46" fmla="*/ 51 w 142"/>
                <a:gd name="T47" fmla="*/ 62 h 83"/>
                <a:gd name="T48" fmla="*/ 48 w 142"/>
                <a:gd name="T49" fmla="*/ 65 h 83"/>
                <a:gd name="T50" fmla="*/ 45 w 142"/>
                <a:gd name="T51" fmla="*/ 66 h 83"/>
                <a:gd name="T52" fmla="*/ 41 w 142"/>
                <a:gd name="T53" fmla="*/ 67 h 83"/>
                <a:gd name="T54" fmla="*/ 36 w 142"/>
                <a:gd name="T55" fmla="*/ 71 h 83"/>
                <a:gd name="T56" fmla="*/ 33 w 142"/>
                <a:gd name="T57" fmla="*/ 69 h 83"/>
                <a:gd name="T58" fmla="*/ 33 w 142"/>
                <a:gd name="T59" fmla="*/ 72 h 83"/>
                <a:gd name="T60" fmla="*/ 33 w 142"/>
                <a:gd name="T61" fmla="*/ 74 h 83"/>
                <a:gd name="T62" fmla="*/ 32 w 142"/>
                <a:gd name="T63" fmla="*/ 74 h 83"/>
                <a:gd name="T64" fmla="*/ 29 w 142"/>
                <a:gd name="T65" fmla="*/ 75 h 83"/>
                <a:gd name="T66" fmla="*/ 29 w 142"/>
                <a:gd name="T67" fmla="*/ 76 h 83"/>
                <a:gd name="T68" fmla="*/ 28 w 142"/>
                <a:gd name="T69" fmla="*/ 76 h 83"/>
                <a:gd name="T70" fmla="*/ 25 w 142"/>
                <a:gd name="T71" fmla="*/ 76 h 83"/>
                <a:gd name="T72" fmla="*/ 23 w 142"/>
                <a:gd name="T73" fmla="*/ 74 h 83"/>
                <a:gd name="T74" fmla="*/ 23 w 142"/>
                <a:gd name="T75" fmla="*/ 78 h 83"/>
                <a:gd name="T76" fmla="*/ 20 w 142"/>
                <a:gd name="T77" fmla="*/ 76 h 83"/>
                <a:gd name="T78" fmla="*/ 21 w 142"/>
                <a:gd name="T79" fmla="*/ 83 h 83"/>
                <a:gd name="T80" fmla="*/ 19 w 142"/>
                <a:gd name="T81" fmla="*/ 80 h 83"/>
                <a:gd name="T82" fmla="*/ 16 w 142"/>
                <a:gd name="T83" fmla="*/ 79 h 83"/>
                <a:gd name="T84" fmla="*/ 13 w 142"/>
                <a:gd name="T85" fmla="*/ 80 h 83"/>
                <a:gd name="T86" fmla="*/ 10 w 142"/>
                <a:gd name="T87" fmla="*/ 82 h 83"/>
                <a:gd name="T88" fmla="*/ 6 w 142"/>
                <a:gd name="T89" fmla="*/ 83 h 83"/>
                <a:gd name="T90" fmla="*/ 2 w 142"/>
                <a:gd name="T91" fmla="*/ 83 h 83"/>
                <a:gd name="T92" fmla="*/ 2 w 142"/>
                <a:gd name="T93" fmla="*/ 82 h 83"/>
                <a:gd name="T94" fmla="*/ 3 w 142"/>
                <a:gd name="T95" fmla="*/ 78 h 83"/>
                <a:gd name="T96" fmla="*/ 6 w 142"/>
                <a:gd name="T97" fmla="*/ 75 h 83"/>
                <a:gd name="T98" fmla="*/ 16 w 142"/>
                <a:gd name="T99" fmla="*/ 70 h 83"/>
                <a:gd name="T100" fmla="*/ 21 w 142"/>
                <a:gd name="T101" fmla="*/ 66 h 83"/>
                <a:gd name="T102" fmla="*/ 29 w 142"/>
                <a:gd name="T103" fmla="*/ 59 h 83"/>
                <a:gd name="T104" fmla="*/ 36 w 142"/>
                <a:gd name="T105" fmla="*/ 55 h 83"/>
                <a:gd name="T106" fmla="*/ 46 w 142"/>
                <a:gd name="T107" fmla="*/ 49 h 83"/>
                <a:gd name="T108" fmla="*/ 65 w 142"/>
                <a:gd name="T109" fmla="*/ 40 h 83"/>
                <a:gd name="T110" fmla="*/ 74 w 142"/>
                <a:gd name="T111" fmla="*/ 35 h 83"/>
                <a:gd name="T112" fmla="*/ 78 w 142"/>
                <a:gd name="T113" fmla="*/ 35 h 83"/>
                <a:gd name="T114" fmla="*/ 109 w 142"/>
                <a:gd name="T115" fmla="*/ 15 h 83"/>
                <a:gd name="T116" fmla="*/ 130 w 142"/>
                <a:gd name="T117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" h="83">
                  <a:moveTo>
                    <a:pt x="88" y="37"/>
                  </a:moveTo>
                  <a:lnTo>
                    <a:pt x="88" y="38"/>
                  </a:lnTo>
                  <a:lnTo>
                    <a:pt x="88" y="40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8" y="37"/>
                  </a:lnTo>
                  <a:close/>
                  <a:moveTo>
                    <a:pt x="142" y="0"/>
                  </a:moveTo>
                  <a:lnTo>
                    <a:pt x="142" y="4"/>
                  </a:lnTo>
                  <a:lnTo>
                    <a:pt x="142" y="7"/>
                  </a:lnTo>
                  <a:lnTo>
                    <a:pt x="139" y="10"/>
                  </a:lnTo>
                  <a:lnTo>
                    <a:pt x="137" y="12"/>
                  </a:lnTo>
                  <a:lnTo>
                    <a:pt x="134" y="14"/>
                  </a:lnTo>
                  <a:lnTo>
                    <a:pt x="131" y="14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5" y="16"/>
                  </a:lnTo>
                  <a:lnTo>
                    <a:pt x="123" y="18"/>
                  </a:lnTo>
                  <a:lnTo>
                    <a:pt x="122" y="19"/>
                  </a:lnTo>
                  <a:lnTo>
                    <a:pt x="121" y="20"/>
                  </a:lnTo>
                  <a:lnTo>
                    <a:pt x="118" y="20"/>
                  </a:lnTo>
                  <a:lnTo>
                    <a:pt x="120" y="21"/>
                  </a:lnTo>
                  <a:lnTo>
                    <a:pt x="118" y="23"/>
                  </a:lnTo>
                  <a:lnTo>
                    <a:pt x="118" y="23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6" y="24"/>
                  </a:lnTo>
                  <a:lnTo>
                    <a:pt x="114" y="24"/>
                  </a:lnTo>
                  <a:lnTo>
                    <a:pt x="113" y="25"/>
                  </a:lnTo>
                  <a:lnTo>
                    <a:pt x="113" y="25"/>
                  </a:lnTo>
                  <a:lnTo>
                    <a:pt x="113" y="24"/>
                  </a:lnTo>
                  <a:lnTo>
                    <a:pt x="112" y="25"/>
                  </a:lnTo>
                  <a:lnTo>
                    <a:pt x="109" y="27"/>
                  </a:lnTo>
                  <a:lnTo>
                    <a:pt x="108" y="27"/>
                  </a:lnTo>
                  <a:lnTo>
                    <a:pt x="105" y="28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2" y="28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99" y="32"/>
                  </a:lnTo>
                  <a:lnTo>
                    <a:pt x="97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5"/>
                  </a:lnTo>
                  <a:lnTo>
                    <a:pt x="95" y="35"/>
                  </a:lnTo>
                  <a:lnTo>
                    <a:pt x="95" y="36"/>
                  </a:lnTo>
                  <a:lnTo>
                    <a:pt x="93" y="35"/>
                  </a:lnTo>
                  <a:lnTo>
                    <a:pt x="93" y="33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2" y="36"/>
                  </a:lnTo>
                  <a:lnTo>
                    <a:pt x="92" y="37"/>
                  </a:lnTo>
                  <a:lnTo>
                    <a:pt x="91" y="35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1" y="40"/>
                  </a:lnTo>
                  <a:lnTo>
                    <a:pt x="88" y="41"/>
                  </a:lnTo>
                  <a:lnTo>
                    <a:pt x="87" y="40"/>
                  </a:lnTo>
                  <a:lnTo>
                    <a:pt x="87" y="41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3" y="45"/>
                  </a:lnTo>
                  <a:lnTo>
                    <a:pt x="82" y="46"/>
                  </a:lnTo>
                  <a:lnTo>
                    <a:pt x="80" y="48"/>
                  </a:lnTo>
                  <a:lnTo>
                    <a:pt x="80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8"/>
                  </a:lnTo>
                  <a:lnTo>
                    <a:pt x="79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5"/>
                  </a:lnTo>
                  <a:lnTo>
                    <a:pt x="78" y="46"/>
                  </a:lnTo>
                  <a:lnTo>
                    <a:pt x="78" y="48"/>
                  </a:lnTo>
                  <a:lnTo>
                    <a:pt x="78" y="49"/>
                  </a:lnTo>
                  <a:lnTo>
                    <a:pt x="78" y="48"/>
                  </a:lnTo>
                  <a:lnTo>
                    <a:pt x="76" y="46"/>
                  </a:lnTo>
                  <a:lnTo>
                    <a:pt x="75" y="46"/>
                  </a:lnTo>
                  <a:lnTo>
                    <a:pt x="75" y="48"/>
                  </a:lnTo>
                  <a:lnTo>
                    <a:pt x="75" y="49"/>
                  </a:lnTo>
                  <a:lnTo>
                    <a:pt x="75" y="50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1" y="50"/>
                  </a:lnTo>
                  <a:lnTo>
                    <a:pt x="70" y="49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8" y="52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7" y="52"/>
                  </a:lnTo>
                  <a:lnTo>
                    <a:pt x="68" y="52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5" y="55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5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1" y="55"/>
                  </a:lnTo>
                  <a:lnTo>
                    <a:pt x="61" y="54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5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58"/>
                  </a:lnTo>
                  <a:lnTo>
                    <a:pt x="53" y="59"/>
                  </a:lnTo>
                  <a:lnTo>
                    <a:pt x="53" y="61"/>
                  </a:lnTo>
                  <a:lnTo>
                    <a:pt x="53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0" y="63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6" y="62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8" y="65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4" y="66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38" y="71"/>
                  </a:lnTo>
                  <a:lnTo>
                    <a:pt x="37" y="71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6" y="72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33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3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3" y="72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5"/>
                  </a:lnTo>
                  <a:lnTo>
                    <a:pt x="33" y="76"/>
                  </a:lnTo>
                  <a:lnTo>
                    <a:pt x="32" y="72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0" y="75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30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80"/>
                  </a:lnTo>
                  <a:lnTo>
                    <a:pt x="24" y="76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5"/>
                  </a:lnTo>
                  <a:lnTo>
                    <a:pt x="23" y="78"/>
                  </a:lnTo>
                  <a:lnTo>
                    <a:pt x="24" y="79"/>
                  </a:lnTo>
                  <a:lnTo>
                    <a:pt x="24" y="80"/>
                  </a:lnTo>
                  <a:lnTo>
                    <a:pt x="23" y="79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0"/>
                  </a:lnTo>
                  <a:lnTo>
                    <a:pt x="21" y="79"/>
                  </a:lnTo>
                  <a:lnTo>
                    <a:pt x="21" y="78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1" y="82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7" y="83"/>
                  </a:lnTo>
                  <a:lnTo>
                    <a:pt x="16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0"/>
                  </a:lnTo>
                  <a:lnTo>
                    <a:pt x="16" y="79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5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2" y="80"/>
                  </a:lnTo>
                  <a:lnTo>
                    <a:pt x="13" y="82"/>
                  </a:lnTo>
                  <a:lnTo>
                    <a:pt x="12" y="80"/>
                  </a:lnTo>
                  <a:lnTo>
                    <a:pt x="12" y="79"/>
                  </a:lnTo>
                  <a:lnTo>
                    <a:pt x="11" y="79"/>
                  </a:lnTo>
                  <a:lnTo>
                    <a:pt x="11" y="82"/>
                  </a:lnTo>
                  <a:lnTo>
                    <a:pt x="10" y="82"/>
                  </a:lnTo>
                  <a:lnTo>
                    <a:pt x="8" y="83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83"/>
                  </a:lnTo>
                  <a:lnTo>
                    <a:pt x="0" y="8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79"/>
                  </a:lnTo>
                  <a:lnTo>
                    <a:pt x="2" y="78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3" y="78"/>
                  </a:lnTo>
                  <a:lnTo>
                    <a:pt x="3" y="76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6" y="80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6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11" y="72"/>
                  </a:lnTo>
                  <a:lnTo>
                    <a:pt x="12" y="71"/>
                  </a:lnTo>
                  <a:lnTo>
                    <a:pt x="15" y="70"/>
                  </a:lnTo>
                  <a:lnTo>
                    <a:pt x="16" y="69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4" y="62"/>
                  </a:lnTo>
                  <a:lnTo>
                    <a:pt x="27" y="61"/>
                  </a:lnTo>
                  <a:lnTo>
                    <a:pt x="28" y="59"/>
                  </a:lnTo>
                  <a:lnTo>
                    <a:pt x="29" y="59"/>
                  </a:lnTo>
                  <a:lnTo>
                    <a:pt x="30" y="58"/>
                  </a:lnTo>
                  <a:lnTo>
                    <a:pt x="32" y="57"/>
                  </a:lnTo>
                  <a:lnTo>
                    <a:pt x="33" y="57"/>
                  </a:lnTo>
                  <a:lnTo>
                    <a:pt x="33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8" y="54"/>
                  </a:lnTo>
                  <a:lnTo>
                    <a:pt x="40" y="53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2" y="50"/>
                  </a:lnTo>
                  <a:lnTo>
                    <a:pt x="45" y="49"/>
                  </a:lnTo>
                  <a:lnTo>
                    <a:pt x="46" y="49"/>
                  </a:lnTo>
                  <a:lnTo>
                    <a:pt x="48" y="49"/>
                  </a:lnTo>
                  <a:lnTo>
                    <a:pt x="49" y="48"/>
                  </a:lnTo>
                  <a:lnTo>
                    <a:pt x="50" y="45"/>
                  </a:lnTo>
                  <a:lnTo>
                    <a:pt x="54" y="44"/>
                  </a:lnTo>
                  <a:lnTo>
                    <a:pt x="57" y="42"/>
                  </a:lnTo>
                  <a:lnTo>
                    <a:pt x="61" y="40"/>
                  </a:lnTo>
                  <a:lnTo>
                    <a:pt x="65" y="40"/>
                  </a:lnTo>
                  <a:lnTo>
                    <a:pt x="66" y="38"/>
                  </a:lnTo>
                  <a:lnTo>
                    <a:pt x="67" y="40"/>
                  </a:lnTo>
                  <a:lnTo>
                    <a:pt x="68" y="38"/>
                  </a:lnTo>
                  <a:lnTo>
                    <a:pt x="70" y="37"/>
                  </a:lnTo>
                  <a:lnTo>
                    <a:pt x="71" y="36"/>
                  </a:lnTo>
                  <a:lnTo>
                    <a:pt x="72" y="35"/>
                  </a:lnTo>
                  <a:lnTo>
                    <a:pt x="74" y="35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5"/>
                  </a:lnTo>
                  <a:lnTo>
                    <a:pt x="76" y="36"/>
                  </a:lnTo>
                  <a:lnTo>
                    <a:pt x="76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2" y="29"/>
                  </a:lnTo>
                  <a:lnTo>
                    <a:pt x="88" y="24"/>
                  </a:lnTo>
                  <a:lnTo>
                    <a:pt x="96" y="19"/>
                  </a:lnTo>
                  <a:lnTo>
                    <a:pt x="104" y="16"/>
                  </a:lnTo>
                  <a:lnTo>
                    <a:pt x="109" y="16"/>
                  </a:lnTo>
                  <a:lnTo>
                    <a:pt x="109" y="15"/>
                  </a:lnTo>
                  <a:lnTo>
                    <a:pt x="110" y="14"/>
                  </a:lnTo>
                  <a:lnTo>
                    <a:pt x="112" y="12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7" y="8"/>
                  </a:lnTo>
                  <a:lnTo>
                    <a:pt x="123" y="6"/>
                  </a:lnTo>
                  <a:lnTo>
                    <a:pt x="130" y="4"/>
                  </a:lnTo>
                  <a:lnTo>
                    <a:pt x="137" y="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60"/>
            <p:cNvSpPr>
              <a:spLocks noEditPoints="1"/>
            </p:cNvSpPr>
            <p:nvPr/>
          </p:nvSpPr>
          <p:spPr bwMode="auto">
            <a:xfrm>
              <a:off x="10321836" y="1498852"/>
              <a:ext cx="401334" cy="67758"/>
            </a:xfrm>
            <a:custGeom>
              <a:avLst/>
              <a:gdLst>
                <a:gd name="T0" fmla="*/ 92 w 154"/>
                <a:gd name="T1" fmla="*/ 14 h 26"/>
                <a:gd name="T2" fmla="*/ 120 w 154"/>
                <a:gd name="T3" fmla="*/ 3 h 26"/>
                <a:gd name="T4" fmla="*/ 131 w 154"/>
                <a:gd name="T5" fmla="*/ 1 h 26"/>
                <a:gd name="T6" fmla="*/ 152 w 154"/>
                <a:gd name="T7" fmla="*/ 7 h 26"/>
                <a:gd name="T8" fmla="*/ 140 w 154"/>
                <a:gd name="T9" fmla="*/ 12 h 26"/>
                <a:gd name="T10" fmla="*/ 135 w 154"/>
                <a:gd name="T11" fmla="*/ 12 h 26"/>
                <a:gd name="T12" fmla="*/ 124 w 154"/>
                <a:gd name="T13" fmla="*/ 13 h 26"/>
                <a:gd name="T14" fmla="*/ 120 w 154"/>
                <a:gd name="T15" fmla="*/ 12 h 26"/>
                <a:gd name="T16" fmla="*/ 110 w 154"/>
                <a:gd name="T17" fmla="*/ 11 h 26"/>
                <a:gd name="T18" fmla="*/ 105 w 154"/>
                <a:gd name="T19" fmla="*/ 12 h 26"/>
                <a:gd name="T20" fmla="*/ 99 w 154"/>
                <a:gd name="T21" fmla="*/ 11 h 26"/>
                <a:gd name="T22" fmla="*/ 96 w 154"/>
                <a:gd name="T23" fmla="*/ 14 h 26"/>
                <a:gd name="T24" fmla="*/ 97 w 154"/>
                <a:gd name="T25" fmla="*/ 14 h 26"/>
                <a:gd name="T26" fmla="*/ 88 w 154"/>
                <a:gd name="T27" fmla="*/ 16 h 26"/>
                <a:gd name="T28" fmla="*/ 81 w 154"/>
                <a:gd name="T29" fmla="*/ 16 h 26"/>
                <a:gd name="T30" fmla="*/ 80 w 154"/>
                <a:gd name="T31" fmla="*/ 16 h 26"/>
                <a:gd name="T32" fmla="*/ 76 w 154"/>
                <a:gd name="T33" fmla="*/ 17 h 26"/>
                <a:gd name="T34" fmla="*/ 71 w 154"/>
                <a:gd name="T35" fmla="*/ 17 h 26"/>
                <a:gd name="T36" fmla="*/ 69 w 154"/>
                <a:gd name="T37" fmla="*/ 17 h 26"/>
                <a:gd name="T38" fmla="*/ 65 w 154"/>
                <a:gd name="T39" fmla="*/ 16 h 26"/>
                <a:gd name="T40" fmla="*/ 62 w 154"/>
                <a:gd name="T41" fmla="*/ 16 h 26"/>
                <a:gd name="T42" fmla="*/ 60 w 154"/>
                <a:gd name="T43" fmla="*/ 17 h 26"/>
                <a:gd name="T44" fmla="*/ 58 w 154"/>
                <a:gd name="T45" fmla="*/ 17 h 26"/>
                <a:gd name="T46" fmla="*/ 56 w 154"/>
                <a:gd name="T47" fmla="*/ 18 h 26"/>
                <a:gd name="T48" fmla="*/ 54 w 154"/>
                <a:gd name="T49" fmla="*/ 18 h 26"/>
                <a:gd name="T50" fmla="*/ 47 w 154"/>
                <a:gd name="T51" fmla="*/ 17 h 26"/>
                <a:gd name="T52" fmla="*/ 44 w 154"/>
                <a:gd name="T53" fmla="*/ 18 h 26"/>
                <a:gd name="T54" fmla="*/ 42 w 154"/>
                <a:gd name="T55" fmla="*/ 21 h 26"/>
                <a:gd name="T56" fmla="*/ 35 w 154"/>
                <a:gd name="T57" fmla="*/ 20 h 26"/>
                <a:gd name="T58" fmla="*/ 34 w 154"/>
                <a:gd name="T59" fmla="*/ 17 h 26"/>
                <a:gd name="T60" fmla="*/ 33 w 154"/>
                <a:gd name="T61" fmla="*/ 21 h 26"/>
                <a:gd name="T62" fmla="*/ 31 w 154"/>
                <a:gd name="T63" fmla="*/ 22 h 26"/>
                <a:gd name="T64" fmla="*/ 30 w 154"/>
                <a:gd name="T65" fmla="*/ 22 h 26"/>
                <a:gd name="T66" fmla="*/ 27 w 154"/>
                <a:gd name="T67" fmla="*/ 22 h 26"/>
                <a:gd name="T68" fmla="*/ 27 w 154"/>
                <a:gd name="T69" fmla="*/ 25 h 26"/>
                <a:gd name="T70" fmla="*/ 25 w 154"/>
                <a:gd name="T71" fmla="*/ 22 h 26"/>
                <a:gd name="T72" fmla="*/ 24 w 154"/>
                <a:gd name="T73" fmla="*/ 25 h 26"/>
                <a:gd name="T74" fmla="*/ 21 w 154"/>
                <a:gd name="T75" fmla="*/ 21 h 26"/>
                <a:gd name="T76" fmla="*/ 20 w 154"/>
                <a:gd name="T77" fmla="*/ 25 h 26"/>
                <a:gd name="T78" fmla="*/ 18 w 154"/>
                <a:gd name="T79" fmla="*/ 25 h 26"/>
                <a:gd name="T80" fmla="*/ 18 w 154"/>
                <a:gd name="T81" fmla="*/ 24 h 26"/>
                <a:gd name="T82" fmla="*/ 14 w 154"/>
                <a:gd name="T83" fmla="*/ 25 h 26"/>
                <a:gd name="T84" fmla="*/ 14 w 154"/>
                <a:gd name="T85" fmla="*/ 22 h 26"/>
                <a:gd name="T86" fmla="*/ 10 w 154"/>
                <a:gd name="T87" fmla="*/ 21 h 26"/>
                <a:gd name="T88" fmla="*/ 5 w 154"/>
                <a:gd name="T89" fmla="*/ 20 h 26"/>
                <a:gd name="T90" fmla="*/ 3 w 154"/>
                <a:gd name="T91" fmla="*/ 18 h 26"/>
                <a:gd name="T92" fmla="*/ 0 w 154"/>
                <a:gd name="T93" fmla="*/ 18 h 26"/>
                <a:gd name="T94" fmla="*/ 1 w 154"/>
                <a:gd name="T95" fmla="*/ 16 h 26"/>
                <a:gd name="T96" fmla="*/ 4 w 154"/>
                <a:gd name="T97" fmla="*/ 17 h 26"/>
                <a:gd name="T98" fmla="*/ 12 w 154"/>
                <a:gd name="T99" fmla="*/ 13 h 26"/>
                <a:gd name="T100" fmla="*/ 18 w 154"/>
                <a:gd name="T101" fmla="*/ 12 h 26"/>
                <a:gd name="T102" fmla="*/ 25 w 154"/>
                <a:gd name="T103" fmla="*/ 9 h 26"/>
                <a:gd name="T104" fmla="*/ 38 w 154"/>
                <a:gd name="T105" fmla="*/ 5 h 26"/>
                <a:gd name="T106" fmla="*/ 47 w 154"/>
                <a:gd name="T107" fmla="*/ 4 h 26"/>
                <a:gd name="T108" fmla="*/ 72 w 154"/>
                <a:gd name="T109" fmla="*/ 3 h 26"/>
                <a:gd name="T110" fmla="*/ 82 w 154"/>
                <a:gd name="T111" fmla="*/ 5 h 26"/>
                <a:gd name="T112" fmla="*/ 86 w 154"/>
                <a:gd name="T1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26">
                  <a:moveTo>
                    <a:pt x="93" y="12"/>
                  </a:moveTo>
                  <a:lnTo>
                    <a:pt x="93" y="12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2" y="13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3" y="13"/>
                  </a:lnTo>
                  <a:lnTo>
                    <a:pt x="93" y="12"/>
                  </a:lnTo>
                  <a:close/>
                  <a:moveTo>
                    <a:pt x="107" y="0"/>
                  </a:moveTo>
                  <a:lnTo>
                    <a:pt x="115" y="1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7" y="3"/>
                  </a:lnTo>
                  <a:lnTo>
                    <a:pt x="128" y="1"/>
                  </a:lnTo>
                  <a:lnTo>
                    <a:pt x="131" y="1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5" y="4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4" y="7"/>
                  </a:lnTo>
                  <a:lnTo>
                    <a:pt x="154" y="11"/>
                  </a:lnTo>
                  <a:lnTo>
                    <a:pt x="152" y="12"/>
                  </a:lnTo>
                  <a:lnTo>
                    <a:pt x="149" y="13"/>
                  </a:lnTo>
                  <a:lnTo>
                    <a:pt x="145" y="14"/>
                  </a:lnTo>
                  <a:lnTo>
                    <a:pt x="143" y="13"/>
                  </a:lnTo>
                  <a:lnTo>
                    <a:pt x="140" y="12"/>
                  </a:lnTo>
                  <a:lnTo>
                    <a:pt x="139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2"/>
                  </a:lnTo>
                  <a:lnTo>
                    <a:pt x="136" y="12"/>
                  </a:lnTo>
                  <a:lnTo>
                    <a:pt x="136" y="9"/>
                  </a:lnTo>
                  <a:lnTo>
                    <a:pt x="135" y="12"/>
                  </a:lnTo>
                  <a:lnTo>
                    <a:pt x="132" y="13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7" y="12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4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2" y="13"/>
                  </a:lnTo>
                  <a:lnTo>
                    <a:pt x="120" y="13"/>
                  </a:lnTo>
                  <a:lnTo>
                    <a:pt x="119" y="14"/>
                  </a:lnTo>
                  <a:lnTo>
                    <a:pt x="120" y="12"/>
                  </a:lnTo>
                  <a:lnTo>
                    <a:pt x="118" y="12"/>
                  </a:lnTo>
                  <a:lnTo>
                    <a:pt x="116" y="13"/>
                  </a:lnTo>
                  <a:lnTo>
                    <a:pt x="114" y="12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1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7" y="12"/>
                  </a:lnTo>
                  <a:lnTo>
                    <a:pt x="107" y="11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5" y="12"/>
                  </a:lnTo>
                  <a:lnTo>
                    <a:pt x="102" y="12"/>
                  </a:lnTo>
                  <a:lnTo>
                    <a:pt x="102" y="11"/>
                  </a:lnTo>
                  <a:lnTo>
                    <a:pt x="101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9" y="9"/>
                  </a:lnTo>
                  <a:lnTo>
                    <a:pt x="98" y="9"/>
                  </a:lnTo>
                  <a:lnTo>
                    <a:pt x="97" y="11"/>
                  </a:lnTo>
                  <a:lnTo>
                    <a:pt x="97" y="12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4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8" y="14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79" y="16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7" y="16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3" y="16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3" y="17"/>
                  </a:lnTo>
                  <a:lnTo>
                    <a:pt x="63" y="18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1" y="18"/>
                  </a:lnTo>
                  <a:lnTo>
                    <a:pt x="39" y="20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20"/>
                  </a:lnTo>
                  <a:lnTo>
                    <a:pt x="33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2" y="21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0" y="21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4" y="8"/>
                  </a:lnTo>
                  <a:lnTo>
                    <a:pt x="35" y="7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8" y="3"/>
                  </a:lnTo>
                  <a:lnTo>
                    <a:pt x="64" y="3"/>
                  </a:lnTo>
                  <a:lnTo>
                    <a:pt x="72" y="3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90" y="1"/>
                  </a:lnTo>
                  <a:lnTo>
                    <a:pt x="98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9B1D"/>
            </a:solidFill>
            <a:ln w="0">
              <a:solidFill>
                <a:srgbClr val="FF9B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Freeform 355"/>
          <p:cNvSpPr>
            <a:spLocks noEditPoints="1"/>
          </p:cNvSpPr>
          <p:nvPr/>
        </p:nvSpPr>
        <p:spPr bwMode="auto">
          <a:xfrm>
            <a:off x="1033816" y="1566610"/>
            <a:ext cx="6792128" cy="2269001"/>
          </a:xfrm>
          <a:custGeom>
            <a:avLst/>
            <a:gdLst>
              <a:gd name="T0" fmla="*/ 77 w 1141"/>
              <a:gd name="T1" fmla="*/ 5 h 500"/>
              <a:gd name="T2" fmla="*/ 95 w 1141"/>
              <a:gd name="T3" fmla="*/ 38 h 500"/>
              <a:gd name="T4" fmla="*/ 112 w 1141"/>
              <a:gd name="T5" fmla="*/ 72 h 500"/>
              <a:gd name="T6" fmla="*/ 89 w 1141"/>
              <a:gd name="T7" fmla="*/ 50 h 500"/>
              <a:gd name="T8" fmla="*/ 85 w 1141"/>
              <a:gd name="T9" fmla="*/ 111 h 500"/>
              <a:gd name="T10" fmla="*/ 86 w 1141"/>
              <a:gd name="T11" fmla="*/ 268 h 500"/>
              <a:gd name="T12" fmla="*/ 186 w 1141"/>
              <a:gd name="T13" fmla="*/ 428 h 500"/>
              <a:gd name="T14" fmla="*/ 396 w 1141"/>
              <a:gd name="T15" fmla="*/ 424 h 500"/>
              <a:gd name="T16" fmla="*/ 606 w 1141"/>
              <a:gd name="T17" fmla="*/ 428 h 500"/>
              <a:gd name="T18" fmla="*/ 1120 w 1141"/>
              <a:gd name="T19" fmla="*/ 423 h 500"/>
              <a:gd name="T20" fmla="*/ 1111 w 1141"/>
              <a:gd name="T21" fmla="*/ 419 h 500"/>
              <a:gd name="T22" fmla="*/ 1092 w 1141"/>
              <a:gd name="T23" fmla="*/ 418 h 500"/>
              <a:gd name="T24" fmla="*/ 1085 w 1141"/>
              <a:gd name="T25" fmla="*/ 414 h 500"/>
              <a:gd name="T26" fmla="*/ 1079 w 1141"/>
              <a:gd name="T27" fmla="*/ 416 h 500"/>
              <a:gd name="T28" fmla="*/ 1072 w 1141"/>
              <a:gd name="T29" fmla="*/ 410 h 500"/>
              <a:gd name="T30" fmla="*/ 1064 w 1141"/>
              <a:gd name="T31" fmla="*/ 407 h 500"/>
              <a:gd name="T32" fmla="*/ 1061 w 1141"/>
              <a:gd name="T33" fmla="*/ 395 h 500"/>
              <a:gd name="T34" fmla="*/ 1089 w 1141"/>
              <a:gd name="T35" fmla="*/ 401 h 500"/>
              <a:gd name="T36" fmla="*/ 1139 w 1141"/>
              <a:gd name="T37" fmla="*/ 421 h 500"/>
              <a:gd name="T38" fmla="*/ 1098 w 1141"/>
              <a:gd name="T39" fmla="*/ 478 h 500"/>
              <a:gd name="T40" fmla="*/ 1085 w 1141"/>
              <a:gd name="T41" fmla="*/ 476 h 500"/>
              <a:gd name="T42" fmla="*/ 1111 w 1141"/>
              <a:gd name="T43" fmla="*/ 457 h 500"/>
              <a:gd name="T44" fmla="*/ 1123 w 1141"/>
              <a:gd name="T45" fmla="*/ 442 h 500"/>
              <a:gd name="T46" fmla="*/ 1126 w 1141"/>
              <a:gd name="T47" fmla="*/ 431 h 500"/>
              <a:gd name="T48" fmla="*/ 959 w 1141"/>
              <a:gd name="T49" fmla="*/ 433 h 500"/>
              <a:gd name="T50" fmla="*/ 804 w 1141"/>
              <a:gd name="T51" fmla="*/ 436 h 500"/>
              <a:gd name="T52" fmla="*/ 717 w 1141"/>
              <a:gd name="T53" fmla="*/ 435 h 500"/>
              <a:gd name="T54" fmla="*/ 669 w 1141"/>
              <a:gd name="T55" fmla="*/ 439 h 500"/>
              <a:gd name="T56" fmla="*/ 586 w 1141"/>
              <a:gd name="T57" fmla="*/ 440 h 500"/>
              <a:gd name="T58" fmla="*/ 510 w 1141"/>
              <a:gd name="T59" fmla="*/ 440 h 500"/>
              <a:gd name="T60" fmla="*/ 442 w 1141"/>
              <a:gd name="T61" fmla="*/ 437 h 500"/>
              <a:gd name="T62" fmla="*/ 344 w 1141"/>
              <a:gd name="T63" fmla="*/ 439 h 500"/>
              <a:gd name="T64" fmla="*/ 243 w 1141"/>
              <a:gd name="T65" fmla="*/ 440 h 500"/>
              <a:gd name="T66" fmla="*/ 218 w 1141"/>
              <a:gd name="T67" fmla="*/ 440 h 500"/>
              <a:gd name="T68" fmla="*/ 173 w 1141"/>
              <a:gd name="T69" fmla="*/ 440 h 500"/>
              <a:gd name="T70" fmla="*/ 137 w 1141"/>
              <a:gd name="T71" fmla="*/ 441 h 500"/>
              <a:gd name="T72" fmla="*/ 125 w 1141"/>
              <a:gd name="T73" fmla="*/ 440 h 500"/>
              <a:gd name="T74" fmla="*/ 103 w 1141"/>
              <a:gd name="T75" fmla="*/ 436 h 500"/>
              <a:gd name="T76" fmla="*/ 78 w 1141"/>
              <a:gd name="T77" fmla="*/ 437 h 500"/>
              <a:gd name="T78" fmla="*/ 13 w 1141"/>
              <a:gd name="T79" fmla="*/ 429 h 500"/>
              <a:gd name="T80" fmla="*/ 77 w 1141"/>
              <a:gd name="T81" fmla="*/ 393 h 500"/>
              <a:gd name="T82" fmla="*/ 80 w 1141"/>
              <a:gd name="T83" fmla="*/ 313 h 500"/>
              <a:gd name="T84" fmla="*/ 73 w 1141"/>
              <a:gd name="T85" fmla="*/ 267 h 500"/>
              <a:gd name="T86" fmla="*/ 74 w 1141"/>
              <a:gd name="T87" fmla="*/ 229 h 500"/>
              <a:gd name="T88" fmla="*/ 72 w 1141"/>
              <a:gd name="T89" fmla="*/ 194 h 500"/>
              <a:gd name="T90" fmla="*/ 71 w 1141"/>
              <a:gd name="T91" fmla="*/ 149 h 500"/>
              <a:gd name="T92" fmla="*/ 73 w 1141"/>
              <a:gd name="T93" fmla="*/ 109 h 500"/>
              <a:gd name="T94" fmla="*/ 69 w 1141"/>
              <a:gd name="T95" fmla="*/ 92 h 500"/>
              <a:gd name="T96" fmla="*/ 68 w 1141"/>
              <a:gd name="T97" fmla="*/ 75 h 500"/>
              <a:gd name="T98" fmla="*/ 68 w 1141"/>
              <a:gd name="T99" fmla="*/ 59 h 500"/>
              <a:gd name="T100" fmla="*/ 77 w 1141"/>
              <a:gd name="T101" fmla="*/ 48 h 500"/>
              <a:gd name="T102" fmla="*/ 69 w 1141"/>
              <a:gd name="T103" fmla="*/ 26 h 500"/>
              <a:gd name="T104" fmla="*/ 63 w 1141"/>
              <a:gd name="T105" fmla="*/ 35 h 500"/>
              <a:gd name="T106" fmla="*/ 56 w 1141"/>
              <a:gd name="T107" fmla="*/ 47 h 500"/>
              <a:gd name="T108" fmla="*/ 52 w 1141"/>
              <a:gd name="T109" fmla="*/ 64 h 500"/>
              <a:gd name="T110" fmla="*/ 48 w 1141"/>
              <a:gd name="T111" fmla="*/ 69 h 500"/>
              <a:gd name="T112" fmla="*/ 47 w 1141"/>
              <a:gd name="T113" fmla="*/ 76 h 500"/>
              <a:gd name="T114" fmla="*/ 44 w 1141"/>
              <a:gd name="T115" fmla="*/ 84 h 500"/>
              <a:gd name="T116" fmla="*/ 34 w 1141"/>
              <a:gd name="T117" fmla="*/ 94 h 500"/>
              <a:gd name="T118" fmla="*/ 29 w 1141"/>
              <a:gd name="T119" fmla="*/ 96 h 500"/>
              <a:gd name="T120" fmla="*/ 34 w 1141"/>
              <a:gd name="T121" fmla="*/ 65 h 500"/>
              <a:gd name="T122" fmla="*/ 78 w 1141"/>
              <a:gd name="T123" fmla="*/ 3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1" h="500">
                <a:moveTo>
                  <a:pt x="1123" y="424"/>
                </a:moveTo>
                <a:lnTo>
                  <a:pt x="1122" y="424"/>
                </a:lnTo>
                <a:lnTo>
                  <a:pt x="1123" y="424"/>
                </a:lnTo>
                <a:lnTo>
                  <a:pt x="1123" y="424"/>
                </a:lnTo>
                <a:close/>
                <a:moveTo>
                  <a:pt x="76" y="14"/>
                </a:moveTo>
                <a:lnTo>
                  <a:pt x="76" y="14"/>
                </a:lnTo>
                <a:lnTo>
                  <a:pt x="76" y="14"/>
                </a:lnTo>
                <a:lnTo>
                  <a:pt x="76" y="14"/>
                </a:lnTo>
                <a:lnTo>
                  <a:pt x="77" y="14"/>
                </a:lnTo>
                <a:lnTo>
                  <a:pt x="77" y="14"/>
                </a:lnTo>
                <a:lnTo>
                  <a:pt x="76" y="14"/>
                </a:lnTo>
                <a:lnTo>
                  <a:pt x="76" y="14"/>
                </a:lnTo>
                <a:close/>
                <a:moveTo>
                  <a:pt x="65" y="13"/>
                </a:moveTo>
                <a:lnTo>
                  <a:pt x="65" y="13"/>
                </a:lnTo>
                <a:lnTo>
                  <a:pt x="67" y="13"/>
                </a:lnTo>
                <a:lnTo>
                  <a:pt x="68" y="13"/>
                </a:lnTo>
                <a:lnTo>
                  <a:pt x="68" y="13"/>
                </a:lnTo>
                <a:lnTo>
                  <a:pt x="67" y="13"/>
                </a:lnTo>
                <a:lnTo>
                  <a:pt x="65" y="13"/>
                </a:lnTo>
                <a:close/>
                <a:moveTo>
                  <a:pt x="78" y="8"/>
                </a:moveTo>
                <a:lnTo>
                  <a:pt x="78" y="9"/>
                </a:lnTo>
                <a:lnTo>
                  <a:pt x="78" y="9"/>
                </a:lnTo>
                <a:lnTo>
                  <a:pt x="78" y="8"/>
                </a:lnTo>
                <a:close/>
                <a:moveTo>
                  <a:pt x="78" y="0"/>
                </a:moveTo>
                <a:lnTo>
                  <a:pt x="81" y="3"/>
                </a:lnTo>
                <a:lnTo>
                  <a:pt x="80" y="4"/>
                </a:lnTo>
                <a:lnTo>
                  <a:pt x="78" y="4"/>
                </a:lnTo>
                <a:lnTo>
                  <a:pt x="77" y="4"/>
                </a:lnTo>
                <a:lnTo>
                  <a:pt x="77" y="5"/>
                </a:lnTo>
                <a:lnTo>
                  <a:pt x="80" y="7"/>
                </a:lnTo>
                <a:lnTo>
                  <a:pt x="80" y="5"/>
                </a:lnTo>
                <a:lnTo>
                  <a:pt x="80" y="5"/>
                </a:lnTo>
                <a:lnTo>
                  <a:pt x="81" y="5"/>
                </a:lnTo>
                <a:lnTo>
                  <a:pt x="81" y="5"/>
                </a:lnTo>
                <a:lnTo>
                  <a:pt x="81" y="5"/>
                </a:lnTo>
                <a:lnTo>
                  <a:pt x="82" y="7"/>
                </a:lnTo>
                <a:lnTo>
                  <a:pt x="82" y="8"/>
                </a:lnTo>
                <a:lnTo>
                  <a:pt x="81" y="8"/>
                </a:lnTo>
                <a:lnTo>
                  <a:pt x="82" y="9"/>
                </a:lnTo>
                <a:lnTo>
                  <a:pt x="82" y="10"/>
                </a:lnTo>
                <a:lnTo>
                  <a:pt x="82" y="13"/>
                </a:lnTo>
                <a:lnTo>
                  <a:pt x="84" y="16"/>
                </a:lnTo>
                <a:lnTo>
                  <a:pt x="84" y="17"/>
                </a:lnTo>
                <a:lnTo>
                  <a:pt x="82" y="14"/>
                </a:lnTo>
                <a:lnTo>
                  <a:pt x="81" y="14"/>
                </a:lnTo>
                <a:lnTo>
                  <a:pt x="80" y="14"/>
                </a:lnTo>
                <a:lnTo>
                  <a:pt x="80" y="14"/>
                </a:lnTo>
                <a:lnTo>
                  <a:pt x="80" y="14"/>
                </a:lnTo>
                <a:lnTo>
                  <a:pt x="80" y="16"/>
                </a:lnTo>
                <a:lnTo>
                  <a:pt x="78" y="16"/>
                </a:lnTo>
                <a:lnTo>
                  <a:pt x="80" y="17"/>
                </a:lnTo>
                <a:lnTo>
                  <a:pt x="81" y="16"/>
                </a:lnTo>
                <a:lnTo>
                  <a:pt x="81" y="17"/>
                </a:lnTo>
                <a:lnTo>
                  <a:pt x="82" y="17"/>
                </a:lnTo>
                <a:lnTo>
                  <a:pt x="82" y="18"/>
                </a:lnTo>
                <a:lnTo>
                  <a:pt x="85" y="24"/>
                </a:lnTo>
                <a:lnTo>
                  <a:pt x="90" y="30"/>
                </a:lnTo>
                <a:lnTo>
                  <a:pt x="95" y="38"/>
                </a:lnTo>
                <a:lnTo>
                  <a:pt x="101" y="44"/>
                </a:lnTo>
                <a:lnTo>
                  <a:pt x="103" y="51"/>
                </a:lnTo>
                <a:lnTo>
                  <a:pt x="105" y="51"/>
                </a:lnTo>
                <a:lnTo>
                  <a:pt x="106" y="52"/>
                </a:lnTo>
                <a:lnTo>
                  <a:pt x="107" y="54"/>
                </a:lnTo>
                <a:lnTo>
                  <a:pt x="108" y="55"/>
                </a:lnTo>
                <a:lnTo>
                  <a:pt x="108" y="56"/>
                </a:lnTo>
                <a:lnTo>
                  <a:pt x="112" y="58"/>
                </a:lnTo>
                <a:lnTo>
                  <a:pt x="118" y="64"/>
                </a:lnTo>
                <a:lnTo>
                  <a:pt x="122" y="72"/>
                </a:lnTo>
                <a:lnTo>
                  <a:pt x="127" y="79"/>
                </a:lnTo>
                <a:lnTo>
                  <a:pt x="131" y="84"/>
                </a:lnTo>
                <a:lnTo>
                  <a:pt x="131" y="84"/>
                </a:lnTo>
                <a:lnTo>
                  <a:pt x="128" y="84"/>
                </a:lnTo>
                <a:lnTo>
                  <a:pt x="127" y="84"/>
                </a:lnTo>
                <a:lnTo>
                  <a:pt x="124" y="84"/>
                </a:lnTo>
                <a:lnTo>
                  <a:pt x="122" y="84"/>
                </a:lnTo>
                <a:lnTo>
                  <a:pt x="119" y="84"/>
                </a:lnTo>
                <a:lnTo>
                  <a:pt x="118" y="84"/>
                </a:lnTo>
                <a:lnTo>
                  <a:pt x="116" y="82"/>
                </a:lnTo>
                <a:lnTo>
                  <a:pt x="118" y="81"/>
                </a:lnTo>
                <a:lnTo>
                  <a:pt x="116" y="81"/>
                </a:lnTo>
                <a:lnTo>
                  <a:pt x="115" y="80"/>
                </a:lnTo>
                <a:lnTo>
                  <a:pt x="115" y="79"/>
                </a:lnTo>
                <a:lnTo>
                  <a:pt x="114" y="76"/>
                </a:lnTo>
                <a:lnTo>
                  <a:pt x="112" y="75"/>
                </a:lnTo>
                <a:lnTo>
                  <a:pt x="112" y="72"/>
                </a:lnTo>
                <a:lnTo>
                  <a:pt x="112" y="72"/>
                </a:lnTo>
                <a:lnTo>
                  <a:pt x="112" y="72"/>
                </a:lnTo>
                <a:lnTo>
                  <a:pt x="111" y="72"/>
                </a:lnTo>
                <a:lnTo>
                  <a:pt x="111" y="72"/>
                </a:lnTo>
                <a:lnTo>
                  <a:pt x="111" y="72"/>
                </a:lnTo>
                <a:lnTo>
                  <a:pt x="111" y="71"/>
                </a:lnTo>
                <a:lnTo>
                  <a:pt x="110" y="72"/>
                </a:lnTo>
                <a:lnTo>
                  <a:pt x="110" y="72"/>
                </a:lnTo>
                <a:lnTo>
                  <a:pt x="110" y="71"/>
                </a:lnTo>
                <a:lnTo>
                  <a:pt x="111" y="71"/>
                </a:lnTo>
                <a:lnTo>
                  <a:pt x="111" y="69"/>
                </a:lnTo>
                <a:lnTo>
                  <a:pt x="108" y="69"/>
                </a:lnTo>
                <a:lnTo>
                  <a:pt x="106" y="69"/>
                </a:lnTo>
                <a:lnTo>
                  <a:pt x="103" y="68"/>
                </a:lnTo>
                <a:lnTo>
                  <a:pt x="102" y="67"/>
                </a:lnTo>
                <a:lnTo>
                  <a:pt x="101" y="65"/>
                </a:lnTo>
                <a:lnTo>
                  <a:pt x="102" y="63"/>
                </a:lnTo>
                <a:lnTo>
                  <a:pt x="99" y="64"/>
                </a:lnTo>
                <a:lnTo>
                  <a:pt x="99" y="64"/>
                </a:lnTo>
                <a:lnTo>
                  <a:pt x="98" y="63"/>
                </a:lnTo>
                <a:lnTo>
                  <a:pt x="97" y="61"/>
                </a:lnTo>
                <a:lnTo>
                  <a:pt x="95" y="61"/>
                </a:lnTo>
                <a:lnTo>
                  <a:pt x="95" y="61"/>
                </a:lnTo>
                <a:lnTo>
                  <a:pt x="95" y="60"/>
                </a:lnTo>
                <a:lnTo>
                  <a:pt x="95" y="59"/>
                </a:lnTo>
                <a:lnTo>
                  <a:pt x="94" y="59"/>
                </a:lnTo>
                <a:lnTo>
                  <a:pt x="93" y="59"/>
                </a:lnTo>
                <a:lnTo>
                  <a:pt x="95" y="58"/>
                </a:lnTo>
                <a:lnTo>
                  <a:pt x="93" y="55"/>
                </a:lnTo>
                <a:lnTo>
                  <a:pt x="90" y="52"/>
                </a:lnTo>
                <a:lnTo>
                  <a:pt x="89" y="50"/>
                </a:lnTo>
                <a:lnTo>
                  <a:pt x="89" y="48"/>
                </a:lnTo>
                <a:lnTo>
                  <a:pt x="89" y="47"/>
                </a:lnTo>
                <a:lnTo>
                  <a:pt x="88" y="47"/>
                </a:lnTo>
                <a:lnTo>
                  <a:pt x="86" y="46"/>
                </a:lnTo>
                <a:lnTo>
                  <a:pt x="86" y="46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6" y="44"/>
                </a:lnTo>
                <a:lnTo>
                  <a:pt x="85" y="44"/>
                </a:lnTo>
                <a:lnTo>
                  <a:pt x="85" y="44"/>
                </a:lnTo>
                <a:lnTo>
                  <a:pt x="86" y="43"/>
                </a:lnTo>
                <a:lnTo>
                  <a:pt x="84" y="44"/>
                </a:lnTo>
                <a:lnTo>
                  <a:pt x="82" y="47"/>
                </a:lnTo>
                <a:lnTo>
                  <a:pt x="82" y="50"/>
                </a:lnTo>
                <a:lnTo>
                  <a:pt x="84" y="52"/>
                </a:lnTo>
                <a:lnTo>
                  <a:pt x="84" y="56"/>
                </a:lnTo>
                <a:lnTo>
                  <a:pt x="84" y="59"/>
                </a:lnTo>
                <a:lnTo>
                  <a:pt x="84" y="61"/>
                </a:lnTo>
                <a:lnTo>
                  <a:pt x="82" y="61"/>
                </a:lnTo>
                <a:lnTo>
                  <a:pt x="82" y="61"/>
                </a:lnTo>
                <a:lnTo>
                  <a:pt x="81" y="63"/>
                </a:lnTo>
                <a:lnTo>
                  <a:pt x="82" y="65"/>
                </a:lnTo>
                <a:lnTo>
                  <a:pt x="84" y="71"/>
                </a:lnTo>
                <a:lnTo>
                  <a:pt x="85" y="79"/>
                </a:lnTo>
                <a:lnTo>
                  <a:pt x="85" y="86"/>
                </a:lnTo>
                <a:lnTo>
                  <a:pt x="86" y="90"/>
                </a:lnTo>
                <a:lnTo>
                  <a:pt x="85" y="99"/>
                </a:lnTo>
                <a:lnTo>
                  <a:pt x="85" y="111"/>
                </a:lnTo>
                <a:lnTo>
                  <a:pt x="86" y="123"/>
                </a:lnTo>
                <a:lnTo>
                  <a:pt x="88" y="132"/>
                </a:lnTo>
                <a:lnTo>
                  <a:pt x="88" y="132"/>
                </a:lnTo>
                <a:lnTo>
                  <a:pt x="88" y="135"/>
                </a:lnTo>
                <a:lnTo>
                  <a:pt x="86" y="137"/>
                </a:lnTo>
                <a:lnTo>
                  <a:pt x="86" y="141"/>
                </a:lnTo>
                <a:lnTo>
                  <a:pt x="86" y="145"/>
                </a:lnTo>
                <a:lnTo>
                  <a:pt x="86" y="149"/>
                </a:lnTo>
                <a:lnTo>
                  <a:pt x="86" y="152"/>
                </a:lnTo>
                <a:lnTo>
                  <a:pt x="88" y="156"/>
                </a:lnTo>
                <a:lnTo>
                  <a:pt x="88" y="165"/>
                </a:lnTo>
                <a:lnTo>
                  <a:pt x="89" y="171"/>
                </a:lnTo>
                <a:lnTo>
                  <a:pt x="89" y="175"/>
                </a:lnTo>
                <a:lnTo>
                  <a:pt x="89" y="179"/>
                </a:lnTo>
                <a:lnTo>
                  <a:pt x="90" y="191"/>
                </a:lnTo>
                <a:lnTo>
                  <a:pt x="90" y="205"/>
                </a:lnTo>
                <a:lnTo>
                  <a:pt x="90" y="221"/>
                </a:lnTo>
                <a:lnTo>
                  <a:pt x="89" y="234"/>
                </a:lnTo>
                <a:lnTo>
                  <a:pt x="88" y="241"/>
                </a:lnTo>
                <a:lnTo>
                  <a:pt x="86" y="241"/>
                </a:lnTo>
                <a:lnTo>
                  <a:pt x="86" y="241"/>
                </a:lnTo>
                <a:lnTo>
                  <a:pt x="86" y="242"/>
                </a:lnTo>
                <a:lnTo>
                  <a:pt x="88" y="243"/>
                </a:lnTo>
                <a:lnTo>
                  <a:pt x="88" y="243"/>
                </a:lnTo>
                <a:lnTo>
                  <a:pt x="88" y="245"/>
                </a:lnTo>
                <a:lnTo>
                  <a:pt x="88" y="250"/>
                </a:lnTo>
                <a:lnTo>
                  <a:pt x="89" y="258"/>
                </a:lnTo>
                <a:lnTo>
                  <a:pt x="89" y="264"/>
                </a:lnTo>
                <a:lnTo>
                  <a:pt x="86" y="268"/>
                </a:lnTo>
                <a:lnTo>
                  <a:pt x="85" y="272"/>
                </a:lnTo>
                <a:lnTo>
                  <a:pt x="86" y="280"/>
                </a:lnTo>
                <a:lnTo>
                  <a:pt x="88" y="292"/>
                </a:lnTo>
                <a:lnTo>
                  <a:pt x="89" y="304"/>
                </a:lnTo>
                <a:lnTo>
                  <a:pt x="90" y="314"/>
                </a:lnTo>
                <a:lnTo>
                  <a:pt x="90" y="321"/>
                </a:lnTo>
                <a:lnTo>
                  <a:pt x="91" y="351"/>
                </a:lnTo>
                <a:lnTo>
                  <a:pt x="90" y="382"/>
                </a:lnTo>
                <a:lnTo>
                  <a:pt x="89" y="390"/>
                </a:lnTo>
                <a:lnTo>
                  <a:pt x="90" y="401"/>
                </a:lnTo>
                <a:lnTo>
                  <a:pt x="90" y="410"/>
                </a:lnTo>
                <a:lnTo>
                  <a:pt x="90" y="408"/>
                </a:lnTo>
                <a:lnTo>
                  <a:pt x="89" y="410"/>
                </a:lnTo>
                <a:lnTo>
                  <a:pt x="91" y="412"/>
                </a:lnTo>
                <a:lnTo>
                  <a:pt x="91" y="415"/>
                </a:lnTo>
                <a:lnTo>
                  <a:pt x="91" y="419"/>
                </a:lnTo>
                <a:lnTo>
                  <a:pt x="91" y="423"/>
                </a:lnTo>
                <a:lnTo>
                  <a:pt x="91" y="427"/>
                </a:lnTo>
                <a:lnTo>
                  <a:pt x="140" y="425"/>
                </a:lnTo>
                <a:lnTo>
                  <a:pt x="137" y="428"/>
                </a:lnTo>
                <a:lnTo>
                  <a:pt x="145" y="425"/>
                </a:lnTo>
                <a:lnTo>
                  <a:pt x="156" y="425"/>
                </a:lnTo>
                <a:lnTo>
                  <a:pt x="165" y="425"/>
                </a:lnTo>
                <a:lnTo>
                  <a:pt x="167" y="424"/>
                </a:lnTo>
                <a:lnTo>
                  <a:pt x="171" y="424"/>
                </a:lnTo>
                <a:lnTo>
                  <a:pt x="177" y="425"/>
                </a:lnTo>
                <a:lnTo>
                  <a:pt x="180" y="425"/>
                </a:lnTo>
                <a:lnTo>
                  <a:pt x="183" y="427"/>
                </a:lnTo>
                <a:lnTo>
                  <a:pt x="186" y="428"/>
                </a:lnTo>
                <a:lnTo>
                  <a:pt x="188" y="427"/>
                </a:lnTo>
                <a:lnTo>
                  <a:pt x="191" y="427"/>
                </a:lnTo>
                <a:lnTo>
                  <a:pt x="195" y="425"/>
                </a:lnTo>
                <a:lnTo>
                  <a:pt x="197" y="425"/>
                </a:lnTo>
                <a:lnTo>
                  <a:pt x="200" y="424"/>
                </a:lnTo>
                <a:lnTo>
                  <a:pt x="207" y="424"/>
                </a:lnTo>
                <a:lnTo>
                  <a:pt x="217" y="424"/>
                </a:lnTo>
                <a:lnTo>
                  <a:pt x="229" y="423"/>
                </a:lnTo>
                <a:lnTo>
                  <a:pt x="239" y="423"/>
                </a:lnTo>
                <a:lnTo>
                  <a:pt x="249" y="423"/>
                </a:lnTo>
                <a:lnTo>
                  <a:pt x="254" y="424"/>
                </a:lnTo>
                <a:lnTo>
                  <a:pt x="258" y="425"/>
                </a:lnTo>
                <a:lnTo>
                  <a:pt x="268" y="425"/>
                </a:lnTo>
                <a:lnTo>
                  <a:pt x="280" y="425"/>
                </a:lnTo>
                <a:lnTo>
                  <a:pt x="290" y="424"/>
                </a:lnTo>
                <a:lnTo>
                  <a:pt x="297" y="424"/>
                </a:lnTo>
                <a:lnTo>
                  <a:pt x="296" y="425"/>
                </a:lnTo>
                <a:lnTo>
                  <a:pt x="300" y="427"/>
                </a:lnTo>
                <a:lnTo>
                  <a:pt x="302" y="425"/>
                </a:lnTo>
                <a:lnTo>
                  <a:pt x="305" y="424"/>
                </a:lnTo>
                <a:lnTo>
                  <a:pt x="309" y="424"/>
                </a:lnTo>
                <a:lnTo>
                  <a:pt x="313" y="424"/>
                </a:lnTo>
                <a:lnTo>
                  <a:pt x="317" y="424"/>
                </a:lnTo>
                <a:lnTo>
                  <a:pt x="321" y="424"/>
                </a:lnTo>
                <a:lnTo>
                  <a:pt x="332" y="424"/>
                </a:lnTo>
                <a:lnTo>
                  <a:pt x="344" y="425"/>
                </a:lnTo>
                <a:lnTo>
                  <a:pt x="361" y="425"/>
                </a:lnTo>
                <a:lnTo>
                  <a:pt x="379" y="424"/>
                </a:lnTo>
                <a:lnTo>
                  <a:pt x="396" y="424"/>
                </a:lnTo>
                <a:lnTo>
                  <a:pt x="425" y="423"/>
                </a:lnTo>
                <a:lnTo>
                  <a:pt x="455" y="423"/>
                </a:lnTo>
                <a:lnTo>
                  <a:pt x="485" y="424"/>
                </a:lnTo>
                <a:lnTo>
                  <a:pt x="505" y="424"/>
                </a:lnTo>
                <a:lnTo>
                  <a:pt x="525" y="424"/>
                </a:lnTo>
                <a:lnTo>
                  <a:pt x="546" y="425"/>
                </a:lnTo>
                <a:lnTo>
                  <a:pt x="543" y="427"/>
                </a:lnTo>
                <a:lnTo>
                  <a:pt x="543" y="427"/>
                </a:lnTo>
                <a:lnTo>
                  <a:pt x="544" y="427"/>
                </a:lnTo>
                <a:lnTo>
                  <a:pt x="546" y="427"/>
                </a:lnTo>
                <a:lnTo>
                  <a:pt x="548" y="427"/>
                </a:lnTo>
                <a:lnTo>
                  <a:pt x="550" y="427"/>
                </a:lnTo>
                <a:lnTo>
                  <a:pt x="551" y="425"/>
                </a:lnTo>
                <a:lnTo>
                  <a:pt x="552" y="427"/>
                </a:lnTo>
                <a:lnTo>
                  <a:pt x="552" y="425"/>
                </a:lnTo>
                <a:lnTo>
                  <a:pt x="555" y="425"/>
                </a:lnTo>
                <a:lnTo>
                  <a:pt x="559" y="425"/>
                </a:lnTo>
                <a:lnTo>
                  <a:pt x="563" y="425"/>
                </a:lnTo>
                <a:lnTo>
                  <a:pt x="565" y="425"/>
                </a:lnTo>
                <a:lnTo>
                  <a:pt x="569" y="425"/>
                </a:lnTo>
                <a:lnTo>
                  <a:pt x="572" y="425"/>
                </a:lnTo>
                <a:lnTo>
                  <a:pt x="582" y="424"/>
                </a:lnTo>
                <a:lnTo>
                  <a:pt x="594" y="424"/>
                </a:lnTo>
                <a:lnTo>
                  <a:pt x="603" y="425"/>
                </a:lnTo>
                <a:lnTo>
                  <a:pt x="605" y="427"/>
                </a:lnTo>
                <a:lnTo>
                  <a:pt x="605" y="427"/>
                </a:lnTo>
                <a:lnTo>
                  <a:pt x="605" y="427"/>
                </a:lnTo>
                <a:lnTo>
                  <a:pt x="605" y="428"/>
                </a:lnTo>
                <a:lnTo>
                  <a:pt x="606" y="428"/>
                </a:lnTo>
                <a:lnTo>
                  <a:pt x="607" y="428"/>
                </a:lnTo>
                <a:lnTo>
                  <a:pt x="609" y="427"/>
                </a:lnTo>
                <a:lnTo>
                  <a:pt x="611" y="428"/>
                </a:lnTo>
                <a:lnTo>
                  <a:pt x="615" y="428"/>
                </a:lnTo>
                <a:lnTo>
                  <a:pt x="619" y="428"/>
                </a:lnTo>
                <a:lnTo>
                  <a:pt x="623" y="428"/>
                </a:lnTo>
                <a:lnTo>
                  <a:pt x="626" y="428"/>
                </a:lnTo>
                <a:lnTo>
                  <a:pt x="628" y="428"/>
                </a:lnTo>
                <a:lnTo>
                  <a:pt x="645" y="428"/>
                </a:lnTo>
                <a:lnTo>
                  <a:pt x="665" y="425"/>
                </a:lnTo>
                <a:lnTo>
                  <a:pt x="683" y="424"/>
                </a:lnTo>
                <a:lnTo>
                  <a:pt x="805" y="423"/>
                </a:lnTo>
                <a:lnTo>
                  <a:pt x="925" y="423"/>
                </a:lnTo>
                <a:lnTo>
                  <a:pt x="924" y="423"/>
                </a:lnTo>
                <a:lnTo>
                  <a:pt x="924" y="424"/>
                </a:lnTo>
                <a:lnTo>
                  <a:pt x="925" y="424"/>
                </a:lnTo>
                <a:lnTo>
                  <a:pt x="940" y="420"/>
                </a:lnTo>
                <a:lnTo>
                  <a:pt x="958" y="419"/>
                </a:lnTo>
                <a:lnTo>
                  <a:pt x="978" y="420"/>
                </a:lnTo>
                <a:lnTo>
                  <a:pt x="997" y="421"/>
                </a:lnTo>
                <a:lnTo>
                  <a:pt x="1014" y="423"/>
                </a:lnTo>
                <a:lnTo>
                  <a:pt x="1039" y="423"/>
                </a:lnTo>
                <a:lnTo>
                  <a:pt x="1065" y="423"/>
                </a:lnTo>
                <a:lnTo>
                  <a:pt x="1072" y="424"/>
                </a:lnTo>
                <a:lnTo>
                  <a:pt x="1082" y="424"/>
                </a:lnTo>
                <a:lnTo>
                  <a:pt x="1094" y="425"/>
                </a:lnTo>
                <a:lnTo>
                  <a:pt x="1105" y="425"/>
                </a:lnTo>
                <a:lnTo>
                  <a:pt x="1115" y="425"/>
                </a:lnTo>
                <a:lnTo>
                  <a:pt x="1120" y="423"/>
                </a:lnTo>
                <a:lnTo>
                  <a:pt x="1119" y="423"/>
                </a:lnTo>
                <a:lnTo>
                  <a:pt x="1119" y="421"/>
                </a:lnTo>
                <a:lnTo>
                  <a:pt x="1119" y="421"/>
                </a:lnTo>
                <a:lnTo>
                  <a:pt x="1119" y="421"/>
                </a:lnTo>
                <a:lnTo>
                  <a:pt x="1119" y="421"/>
                </a:lnTo>
                <a:lnTo>
                  <a:pt x="1118" y="423"/>
                </a:lnTo>
                <a:lnTo>
                  <a:pt x="1116" y="424"/>
                </a:lnTo>
                <a:lnTo>
                  <a:pt x="1118" y="423"/>
                </a:lnTo>
                <a:lnTo>
                  <a:pt x="1116" y="423"/>
                </a:lnTo>
                <a:lnTo>
                  <a:pt x="1116" y="423"/>
                </a:lnTo>
                <a:lnTo>
                  <a:pt x="1116" y="423"/>
                </a:lnTo>
                <a:lnTo>
                  <a:pt x="1116" y="421"/>
                </a:lnTo>
                <a:lnTo>
                  <a:pt x="1116" y="421"/>
                </a:lnTo>
                <a:lnTo>
                  <a:pt x="1116" y="423"/>
                </a:lnTo>
                <a:lnTo>
                  <a:pt x="1115" y="423"/>
                </a:lnTo>
                <a:lnTo>
                  <a:pt x="1115" y="423"/>
                </a:lnTo>
                <a:lnTo>
                  <a:pt x="1115" y="423"/>
                </a:lnTo>
                <a:lnTo>
                  <a:pt x="1116" y="421"/>
                </a:lnTo>
                <a:lnTo>
                  <a:pt x="1116" y="421"/>
                </a:lnTo>
                <a:lnTo>
                  <a:pt x="1116" y="421"/>
                </a:lnTo>
                <a:lnTo>
                  <a:pt x="1115" y="421"/>
                </a:lnTo>
                <a:lnTo>
                  <a:pt x="1115" y="423"/>
                </a:lnTo>
                <a:lnTo>
                  <a:pt x="1114" y="423"/>
                </a:lnTo>
                <a:lnTo>
                  <a:pt x="1114" y="423"/>
                </a:lnTo>
                <a:lnTo>
                  <a:pt x="1113" y="421"/>
                </a:lnTo>
                <a:lnTo>
                  <a:pt x="1113" y="421"/>
                </a:lnTo>
                <a:lnTo>
                  <a:pt x="1111" y="421"/>
                </a:lnTo>
                <a:lnTo>
                  <a:pt x="1113" y="419"/>
                </a:lnTo>
                <a:lnTo>
                  <a:pt x="1111" y="419"/>
                </a:lnTo>
                <a:lnTo>
                  <a:pt x="1111" y="420"/>
                </a:lnTo>
                <a:lnTo>
                  <a:pt x="1110" y="421"/>
                </a:lnTo>
                <a:lnTo>
                  <a:pt x="1110" y="420"/>
                </a:lnTo>
                <a:lnTo>
                  <a:pt x="1109" y="420"/>
                </a:lnTo>
                <a:lnTo>
                  <a:pt x="1107" y="420"/>
                </a:lnTo>
                <a:lnTo>
                  <a:pt x="1106" y="420"/>
                </a:lnTo>
                <a:lnTo>
                  <a:pt x="1105" y="420"/>
                </a:lnTo>
                <a:lnTo>
                  <a:pt x="1105" y="419"/>
                </a:lnTo>
                <a:lnTo>
                  <a:pt x="1105" y="416"/>
                </a:lnTo>
                <a:lnTo>
                  <a:pt x="1105" y="418"/>
                </a:lnTo>
                <a:lnTo>
                  <a:pt x="1105" y="418"/>
                </a:lnTo>
                <a:lnTo>
                  <a:pt x="1103" y="419"/>
                </a:lnTo>
                <a:lnTo>
                  <a:pt x="1105" y="420"/>
                </a:lnTo>
                <a:lnTo>
                  <a:pt x="1103" y="419"/>
                </a:lnTo>
                <a:lnTo>
                  <a:pt x="1102" y="419"/>
                </a:lnTo>
                <a:lnTo>
                  <a:pt x="1102" y="420"/>
                </a:lnTo>
                <a:lnTo>
                  <a:pt x="1102" y="419"/>
                </a:lnTo>
                <a:lnTo>
                  <a:pt x="1102" y="419"/>
                </a:lnTo>
                <a:lnTo>
                  <a:pt x="1101" y="419"/>
                </a:lnTo>
                <a:lnTo>
                  <a:pt x="1101" y="419"/>
                </a:lnTo>
                <a:lnTo>
                  <a:pt x="1101" y="418"/>
                </a:lnTo>
                <a:lnTo>
                  <a:pt x="1099" y="419"/>
                </a:lnTo>
                <a:lnTo>
                  <a:pt x="1098" y="419"/>
                </a:lnTo>
                <a:lnTo>
                  <a:pt x="1098" y="418"/>
                </a:lnTo>
                <a:lnTo>
                  <a:pt x="1098" y="419"/>
                </a:lnTo>
                <a:lnTo>
                  <a:pt x="1097" y="418"/>
                </a:lnTo>
                <a:lnTo>
                  <a:pt x="1096" y="418"/>
                </a:lnTo>
                <a:lnTo>
                  <a:pt x="1094" y="418"/>
                </a:lnTo>
                <a:lnTo>
                  <a:pt x="1092" y="418"/>
                </a:lnTo>
                <a:lnTo>
                  <a:pt x="1092" y="418"/>
                </a:lnTo>
                <a:lnTo>
                  <a:pt x="1090" y="416"/>
                </a:lnTo>
                <a:lnTo>
                  <a:pt x="1092" y="415"/>
                </a:lnTo>
                <a:lnTo>
                  <a:pt x="1092" y="415"/>
                </a:lnTo>
                <a:lnTo>
                  <a:pt x="1090" y="416"/>
                </a:lnTo>
                <a:lnTo>
                  <a:pt x="1090" y="416"/>
                </a:lnTo>
                <a:lnTo>
                  <a:pt x="1090" y="418"/>
                </a:lnTo>
                <a:lnTo>
                  <a:pt x="1089" y="418"/>
                </a:lnTo>
                <a:lnTo>
                  <a:pt x="1089" y="418"/>
                </a:lnTo>
                <a:lnTo>
                  <a:pt x="1089" y="416"/>
                </a:lnTo>
                <a:lnTo>
                  <a:pt x="1090" y="415"/>
                </a:lnTo>
                <a:lnTo>
                  <a:pt x="1090" y="412"/>
                </a:lnTo>
                <a:lnTo>
                  <a:pt x="1092" y="410"/>
                </a:lnTo>
                <a:lnTo>
                  <a:pt x="1092" y="408"/>
                </a:lnTo>
                <a:lnTo>
                  <a:pt x="1090" y="410"/>
                </a:lnTo>
                <a:lnTo>
                  <a:pt x="1090" y="411"/>
                </a:lnTo>
                <a:lnTo>
                  <a:pt x="1089" y="414"/>
                </a:lnTo>
                <a:lnTo>
                  <a:pt x="1089" y="415"/>
                </a:lnTo>
                <a:lnTo>
                  <a:pt x="1088" y="415"/>
                </a:lnTo>
                <a:lnTo>
                  <a:pt x="1088" y="414"/>
                </a:lnTo>
                <a:lnTo>
                  <a:pt x="1088" y="414"/>
                </a:lnTo>
                <a:lnTo>
                  <a:pt x="1088" y="414"/>
                </a:lnTo>
                <a:lnTo>
                  <a:pt x="1088" y="415"/>
                </a:lnTo>
                <a:lnTo>
                  <a:pt x="1086" y="416"/>
                </a:lnTo>
                <a:lnTo>
                  <a:pt x="1086" y="415"/>
                </a:lnTo>
                <a:lnTo>
                  <a:pt x="1086" y="416"/>
                </a:lnTo>
                <a:lnTo>
                  <a:pt x="1085" y="418"/>
                </a:lnTo>
                <a:lnTo>
                  <a:pt x="1085" y="418"/>
                </a:lnTo>
                <a:lnTo>
                  <a:pt x="1085" y="414"/>
                </a:lnTo>
                <a:lnTo>
                  <a:pt x="1085" y="415"/>
                </a:lnTo>
                <a:lnTo>
                  <a:pt x="1085" y="416"/>
                </a:lnTo>
                <a:lnTo>
                  <a:pt x="1085" y="415"/>
                </a:lnTo>
                <a:lnTo>
                  <a:pt x="1085" y="415"/>
                </a:lnTo>
                <a:lnTo>
                  <a:pt x="1084" y="415"/>
                </a:lnTo>
                <a:lnTo>
                  <a:pt x="1084" y="416"/>
                </a:lnTo>
                <a:lnTo>
                  <a:pt x="1084" y="416"/>
                </a:lnTo>
                <a:lnTo>
                  <a:pt x="1084" y="415"/>
                </a:lnTo>
                <a:lnTo>
                  <a:pt x="1084" y="416"/>
                </a:lnTo>
                <a:lnTo>
                  <a:pt x="1082" y="415"/>
                </a:lnTo>
                <a:lnTo>
                  <a:pt x="1082" y="415"/>
                </a:lnTo>
                <a:lnTo>
                  <a:pt x="1082" y="415"/>
                </a:lnTo>
                <a:lnTo>
                  <a:pt x="1082" y="415"/>
                </a:lnTo>
                <a:lnTo>
                  <a:pt x="1082" y="414"/>
                </a:lnTo>
                <a:lnTo>
                  <a:pt x="1081" y="415"/>
                </a:lnTo>
                <a:lnTo>
                  <a:pt x="1081" y="415"/>
                </a:lnTo>
                <a:lnTo>
                  <a:pt x="1081" y="416"/>
                </a:lnTo>
                <a:lnTo>
                  <a:pt x="1081" y="416"/>
                </a:lnTo>
                <a:lnTo>
                  <a:pt x="1081" y="416"/>
                </a:lnTo>
                <a:lnTo>
                  <a:pt x="1081" y="418"/>
                </a:lnTo>
                <a:lnTo>
                  <a:pt x="1080" y="418"/>
                </a:lnTo>
                <a:lnTo>
                  <a:pt x="1080" y="416"/>
                </a:lnTo>
                <a:lnTo>
                  <a:pt x="1080" y="416"/>
                </a:lnTo>
                <a:lnTo>
                  <a:pt x="1080" y="415"/>
                </a:lnTo>
                <a:lnTo>
                  <a:pt x="1080" y="414"/>
                </a:lnTo>
                <a:lnTo>
                  <a:pt x="1080" y="414"/>
                </a:lnTo>
                <a:lnTo>
                  <a:pt x="1080" y="415"/>
                </a:lnTo>
                <a:lnTo>
                  <a:pt x="1079" y="416"/>
                </a:lnTo>
                <a:lnTo>
                  <a:pt x="1079" y="416"/>
                </a:lnTo>
                <a:lnTo>
                  <a:pt x="1077" y="416"/>
                </a:lnTo>
                <a:lnTo>
                  <a:pt x="1079" y="416"/>
                </a:lnTo>
                <a:lnTo>
                  <a:pt x="1079" y="415"/>
                </a:lnTo>
                <a:lnTo>
                  <a:pt x="1079" y="414"/>
                </a:lnTo>
                <a:lnTo>
                  <a:pt x="1079" y="414"/>
                </a:lnTo>
                <a:lnTo>
                  <a:pt x="1077" y="414"/>
                </a:lnTo>
                <a:lnTo>
                  <a:pt x="1077" y="416"/>
                </a:lnTo>
                <a:lnTo>
                  <a:pt x="1077" y="414"/>
                </a:lnTo>
                <a:lnTo>
                  <a:pt x="1077" y="415"/>
                </a:lnTo>
                <a:lnTo>
                  <a:pt x="1076" y="416"/>
                </a:lnTo>
                <a:lnTo>
                  <a:pt x="1076" y="414"/>
                </a:lnTo>
                <a:lnTo>
                  <a:pt x="1077" y="411"/>
                </a:lnTo>
                <a:lnTo>
                  <a:pt x="1077" y="407"/>
                </a:lnTo>
                <a:lnTo>
                  <a:pt x="1077" y="408"/>
                </a:lnTo>
                <a:lnTo>
                  <a:pt x="1076" y="410"/>
                </a:lnTo>
                <a:lnTo>
                  <a:pt x="1076" y="412"/>
                </a:lnTo>
                <a:lnTo>
                  <a:pt x="1075" y="414"/>
                </a:lnTo>
                <a:lnTo>
                  <a:pt x="1075" y="415"/>
                </a:lnTo>
                <a:lnTo>
                  <a:pt x="1075" y="411"/>
                </a:lnTo>
                <a:lnTo>
                  <a:pt x="1073" y="412"/>
                </a:lnTo>
                <a:lnTo>
                  <a:pt x="1073" y="414"/>
                </a:lnTo>
                <a:lnTo>
                  <a:pt x="1072" y="415"/>
                </a:lnTo>
                <a:lnTo>
                  <a:pt x="1072" y="415"/>
                </a:lnTo>
                <a:lnTo>
                  <a:pt x="1072" y="414"/>
                </a:lnTo>
                <a:lnTo>
                  <a:pt x="1073" y="412"/>
                </a:lnTo>
                <a:lnTo>
                  <a:pt x="1073" y="411"/>
                </a:lnTo>
                <a:lnTo>
                  <a:pt x="1073" y="410"/>
                </a:lnTo>
                <a:lnTo>
                  <a:pt x="1073" y="408"/>
                </a:lnTo>
                <a:lnTo>
                  <a:pt x="1072" y="410"/>
                </a:lnTo>
                <a:lnTo>
                  <a:pt x="1072" y="411"/>
                </a:lnTo>
                <a:lnTo>
                  <a:pt x="1071" y="414"/>
                </a:lnTo>
                <a:lnTo>
                  <a:pt x="1071" y="415"/>
                </a:lnTo>
                <a:lnTo>
                  <a:pt x="1069" y="415"/>
                </a:lnTo>
                <a:lnTo>
                  <a:pt x="1069" y="415"/>
                </a:lnTo>
                <a:lnTo>
                  <a:pt x="1069" y="415"/>
                </a:lnTo>
                <a:lnTo>
                  <a:pt x="1069" y="415"/>
                </a:lnTo>
                <a:lnTo>
                  <a:pt x="1071" y="414"/>
                </a:lnTo>
                <a:lnTo>
                  <a:pt x="1071" y="411"/>
                </a:lnTo>
                <a:lnTo>
                  <a:pt x="1069" y="412"/>
                </a:lnTo>
                <a:lnTo>
                  <a:pt x="1069" y="411"/>
                </a:lnTo>
                <a:lnTo>
                  <a:pt x="1069" y="410"/>
                </a:lnTo>
                <a:lnTo>
                  <a:pt x="1069" y="410"/>
                </a:lnTo>
                <a:lnTo>
                  <a:pt x="1069" y="411"/>
                </a:lnTo>
                <a:lnTo>
                  <a:pt x="1068" y="412"/>
                </a:lnTo>
                <a:lnTo>
                  <a:pt x="1067" y="412"/>
                </a:lnTo>
                <a:lnTo>
                  <a:pt x="1067" y="410"/>
                </a:lnTo>
                <a:lnTo>
                  <a:pt x="1067" y="411"/>
                </a:lnTo>
                <a:lnTo>
                  <a:pt x="1068" y="411"/>
                </a:lnTo>
                <a:lnTo>
                  <a:pt x="1068" y="410"/>
                </a:lnTo>
                <a:lnTo>
                  <a:pt x="1069" y="408"/>
                </a:lnTo>
                <a:lnTo>
                  <a:pt x="1069" y="406"/>
                </a:lnTo>
                <a:lnTo>
                  <a:pt x="1068" y="407"/>
                </a:lnTo>
                <a:lnTo>
                  <a:pt x="1067" y="408"/>
                </a:lnTo>
                <a:lnTo>
                  <a:pt x="1067" y="408"/>
                </a:lnTo>
                <a:lnTo>
                  <a:pt x="1067" y="407"/>
                </a:lnTo>
                <a:lnTo>
                  <a:pt x="1065" y="406"/>
                </a:lnTo>
                <a:lnTo>
                  <a:pt x="1065" y="406"/>
                </a:lnTo>
                <a:lnTo>
                  <a:pt x="1064" y="407"/>
                </a:lnTo>
                <a:lnTo>
                  <a:pt x="1064" y="406"/>
                </a:lnTo>
                <a:lnTo>
                  <a:pt x="1064" y="404"/>
                </a:lnTo>
                <a:lnTo>
                  <a:pt x="1064" y="403"/>
                </a:lnTo>
                <a:lnTo>
                  <a:pt x="1063" y="404"/>
                </a:lnTo>
                <a:lnTo>
                  <a:pt x="1060" y="404"/>
                </a:lnTo>
                <a:lnTo>
                  <a:pt x="1059" y="404"/>
                </a:lnTo>
                <a:lnTo>
                  <a:pt x="1059" y="403"/>
                </a:lnTo>
                <a:lnTo>
                  <a:pt x="1059" y="402"/>
                </a:lnTo>
                <a:lnTo>
                  <a:pt x="1059" y="402"/>
                </a:lnTo>
                <a:lnTo>
                  <a:pt x="1058" y="401"/>
                </a:lnTo>
                <a:lnTo>
                  <a:pt x="1058" y="401"/>
                </a:lnTo>
                <a:lnTo>
                  <a:pt x="1056" y="402"/>
                </a:lnTo>
                <a:lnTo>
                  <a:pt x="1058" y="402"/>
                </a:lnTo>
                <a:lnTo>
                  <a:pt x="1058" y="401"/>
                </a:lnTo>
                <a:lnTo>
                  <a:pt x="1058" y="399"/>
                </a:lnTo>
                <a:lnTo>
                  <a:pt x="1058" y="398"/>
                </a:lnTo>
                <a:lnTo>
                  <a:pt x="1055" y="399"/>
                </a:lnTo>
                <a:lnTo>
                  <a:pt x="1055" y="398"/>
                </a:lnTo>
                <a:lnTo>
                  <a:pt x="1056" y="398"/>
                </a:lnTo>
                <a:lnTo>
                  <a:pt x="1056" y="397"/>
                </a:lnTo>
                <a:lnTo>
                  <a:pt x="1056" y="397"/>
                </a:lnTo>
                <a:lnTo>
                  <a:pt x="1058" y="395"/>
                </a:lnTo>
                <a:lnTo>
                  <a:pt x="1058" y="395"/>
                </a:lnTo>
                <a:lnTo>
                  <a:pt x="1059" y="395"/>
                </a:lnTo>
                <a:lnTo>
                  <a:pt x="1058" y="397"/>
                </a:lnTo>
                <a:lnTo>
                  <a:pt x="1058" y="397"/>
                </a:lnTo>
                <a:lnTo>
                  <a:pt x="1059" y="395"/>
                </a:lnTo>
                <a:lnTo>
                  <a:pt x="1060" y="395"/>
                </a:lnTo>
                <a:lnTo>
                  <a:pt x="1061" y="395"/>
                </a:lnTo>
                <a:lnTo>
                  <a:pt x="1060" y="398"/>
                </a:lnTo>
                <a:lnTo>
                  <a:pt x="1059" y="398"/>
                </a:lnTo>
                <a:lnTo>
                  <a:pt x="1059" y="399"/>
                </a:lnTo>
                <a:lnTo>
                  <a:pt x="1060" y="398"/>
                </a:lnTo>
                <a:lnTo>
                  <a:pt x="1061" y="397"/>
                </a:lnTo>
                <a:lnTo>
                  <a:pt x="1063" y="397"/>
                </a:lnTo>
                <a:lnTo>
                  <a:pt x="1064" y="397"/>
                </a:lnTo>
                <a:lnTo>
                  <a:pt x="1065" y="399"/>
                </a:lnTo>
                <a:lnTo>
                  <a:pt x="1067" y="398"/>
                </a:lnTo>
                <a:lnTo>
                  <a:pt x="1068" y="398"/>
                </a:lnTo>
                <a:lnTo>
                  <a:pt x="1071" y="398"/>
                </a:lnTo>
                <a:lnTo>
                  <a:pt x="1073" y="398"/>
                </a:lnTo>
                <a:lnTo>
                  <a:pt x="1075" y="399"/>
                </a:lnTo>
                <a:lnTo>
                  <a:pt x="1076" y="399"/>
                </a:lnTo>
                <a:lnTo>
                  <a:pt x="1076" y="399"/>
                </a:lnTo>
                <a:lnTo>
                  <a:pt x="1076" y="401"/>
                </a:lnTo>
                <a:lnTo>
                  <a:pt x="1076" y="402"/>
                </a:lnTo>
                <a:lnTo>
                  <a:pt x="1076" y="402"/>
                </a:lnTo>
                <a:lnTo>
                  <a:pt x="1076" y="399"/>
                </a:lnTo>
                <a:lnTo>
                  <a:pt x="1077" y="399"/>
                </a:lnTo>
                <a:lnTo>
                  <a:pt x="1079" y="398"/>
                </a:lnTo>
                <a:lnTo>
                  <a:pt x="1080" y="399"/>
                </a:lnTo>
                <a:lnTo>
                  <a:pt x="1081" y="399"/>
                </a:lnTo>
                <a:lnTo>
                  <a:pt x="1082" y="401"/>
                </a:lnTo>
                <a:lnTo>
                  <a:pt x="1082" y="402"/>
                </a:lnTo>
                <a:lnTo>
                  <a:pt x="1082" y="402"/>
                </a:lnTo>
                <a:lnTo>
                  <a:pt x="1085" y="401"/>
                </a:lnTo>
                <a:lnTo>
                  <a:pt x="1086" y="399"/>
                </a:lnTo>
                <a:lnTo>
                  <a:pt x="1089" y="401"/>
                </a:lnTo>
                <a:lnTo>
                  <a:pt x="1092" y="401"/>
                </a:lnTo>
                <a:lnTo>
                  <a:pt x="1093" y="401"/>
                </a:lnTo>
                <a:lnTo>
                  <a:pt x="1094" y="402"/>
                </a:lnTo>
                <a:lnTo>
                  <a:pt x="1096" y="401"/>
                </a:lnTo>
                <a:lnTo>
                  <a:pt x="1097" y="401"/>
                </a:lnTo>
                <a:lnTo>
                  <a:pt x="1098" y="402"/>
                </a:lnTo>
                <a:lnTo>
                  <a:pt x="1099" y="402"/>
                </a:lnTo>
                <a:lnTo>
                  <a:pt x="1102" y="402"/>
                </a:lnTo>
                <a:lnTo>
                  <a:pt x="1101" y="403"/>
                </a:lnTo>
                <a:lnTo>
                  <a:pt x="1102" y="403"/>
                </a:lnTo>
                <a:lnTo>
                  <a:pt x="1105" y="403"/>
                </a:lnTo>
                <a:lnTo>
                  <a:pt x="1106" y="404"/>
                </a:lnTo>
                <a:lnTo>
                  <a:pt x="1107" y="404"/>
                </a:lnTo>
                <a:lnTo>
                  <a:pt x="1109" y="404"/>
                </a:lnTo>
                <a:lnTo>
                  <a:pt x="1111" y="403"/>
                </a:lnTo>
                <a:lnTo>
                  <a:pt x="1114" y="404"/>
                </a:lnTo>
                <a:lnTo>
                  <a:pt x="1115" y="406"/>
                </a:lnTo>
                <a:lnTo>
                  <a:pt x="1118" y="407"/>
                </a:lnTo>
                <a:lnTo>
                  <a:pt x="1119" y="407"/>
                </a:lnTo>
                <a:lnTo>
                  <a:pt x="1122" y="407"/>
                </a:lnTo>
                <a:lnTo>
                  <a:pt x="1124" y="410"/>
                </a:lnTo>
                <a:lnTo>
                  <a:pt x="1128" y="411"/>
                </a:lnTo>
                <a:lnTo>
                  <a:pt x="1131" y="414"/>
                </a:lnTo>
                <a:lnTo>
                  <a:pt x="1133" y="415"/>
                </a:lnTo>
                <a:lnTo>
                  <a:pt x="1135" y="416"/>
                </a:lnTo>
                <a:lnTo>
                  <a:pt x="1135" y="418"/>
                </a:lnTo>
                <a:lnTo>
                  <a:pt x="1136" y="418"/>
                </a:lnTo>
                <a:lnTo>
                  <a:pt x="1137" y="419"/>
                </a:lnTo>
                <a:lnTo>
                  <a:pt x="1139" y="421"/>
                </a:lnTo>
                <a:lnTo>
                  <a:pt x="1140" y="423"/>
                </a:lnTo>
                <a:lnTo>
                  <a:pt x="1140" y="425"/>
                </a:lnTo>
                <a:lnTo>
                  <a:pt x="1141" y="425"/>
                </a:lnTo>
                <a:lnTo>
                  <a:pt x="1141" y="427"/>
                </a:lnTo>
                <a:lnTo>
                  <a:pt x="1141" y="428"/>
                </a:lnTo>
                <a:lnTo>
                  <a:pt x="1141" y="431"/>
                </a:lnTo>
                <a:lnTo>
                  <a:pt x="1141" y="433"/>
                </a:lnTo>
                <a:lnTo>
                  <a:pt x="1141" y="436"/>
                </a:lnTo>
                <a:lnTo>
                  <a:pt x="1141" y="439"/>
                </a:lnTo>
                <a:lnTo>
                  <a:pt x="1141" y="440"/>
                </a:lnTo>
                <a:lnTo>
                  <a:pt x="1140" y="441"/>
                </a:lnTo>
                <a:lnTo>
                  <a:pt x="1137" y="441"/>
                </a:lnTo>
                <a:lnTo>
                  <a:pt x="1137" y="441"/>
                </a:lnTo>
                <a:lnTo>
                  <a:pt x="1137" y="442"/>
                </a:lnTo>
                <a:lnTo>
                  <a:pt x="1136" y="442"/>
                </a:lnTo>
                <a:lnTo>
                  <a:pt x="1137" y="444"/>
                </a:lnTo>
                <a:lnTo>
                  <a:pt x="1136" y="444"/>
                </a:lnTo>
                <a:lnTo>
                  <a:pt x="1135" y="444"/>
                </a:lnTo>
                <a:lnTo>
                  <a:pt x="1133" y="445"/>
                </a:lnTo>
                <a:lnTo>
                  <a:pt x="1133" y="452"/>
                </a:lnTo>
                <a:lnTo>
                  <a:pt x="1127" y="459"/>
                </a:lnTo>
                <a:lnTo>
                  <a:pt x="1119" y="466"/>
                </a:lnTo>
                <a:lnTo>
                  <a:pt x="1110" y="471"/>
                </a:lnTo>
                <a:lnTo>
                  <a:pt x="1103" y="473"/>
                </a:lnTo>
                <a:lnTo>
                  <a:pt x="1105" y="475"/>
                </a:lnTo>
                <a:lnTo>
                  <a:pt x="1103" y="476"/>
                </a:lnTo>
                <a:lnTo>
                  <a:pt x="1101" y="478"/>
                </a:lnTo>
                <a:lnTo>
                  <a:pt x="1099" y="478"/>
                </a:lnTo>
                <a:lnTo>
                  <a:pt x="1098" y="478"/>
                </a:lnTo>
                <a:lnTo>
                  <a:pt x="1096" y="482"/>
                </a:lnTo>
                <a:lnTo>
                  <a:pt x="1090" y="486"/>
                </a:lnTo>
                <a:lnTo>
                  <a:pt x="1082" y="487"/>
                </a:lnTo>
                <a:lnTo>
                  <a:pt x="1076" y="490"/>
                </a:lnTo>
                <a:lnTo>
                  <a:pt x="1072" y="493"/>
                </a:lnTo>
                <a:lnTo>
                  <a:pt x="1072" y="492"/>
                </a:lnTo>
                <a:lnTo>
                  <a:pt x="1072" y="491"/>
                </a:lnTo>
                <a:lnTo>
                  <a:pt x="1072" y="490"/>
                </a:lnTo>
                <a:lnTo>
                  <a:pt x="1072" y="487"/>
                </a:lnTo>
                <a:lnTo>
                  <a:pt x="1071" y="484"/>
                </a:lnTo>
                <a:lnTo>
                  <a:pt x="1072" y="482"/>
                </a:lnTo>
                <a:lnTo>
                  <a:pt x="1072" y="480"/>
                </a:lnTo>
                <a:lnTo>
                  <a:pt x="1073" y="480"/>
                </a:lnTo>
                <a:lnTo>
                  <a:pt x="1075" y="482"/>
                </a:lnTo>
                <a:lnTo>
                  <a:pt x="1075" y="480"/>
                </a:lnTo>
                <a:lnTo>
                  <a:pt x="1076" y="479"/>
                </a:lnTo>
                <a:lnTo>
                  <a:pt x="1079" y="479"/>
                </a:lnTo>
                <a:lnTo>
                  <a:pt x="1081" y="479"/>
                </a:lnTo>
                <a:lnTo>
                  <a:pt x="1082" y="479"/>
                </a:lnTo>
                <a:lnTo>
                  <a:pt x="1084" y="479"/>
                </a:lnTo>
                <a:lnTo>
                  <a:pt x="1084" y="478"/>
                </a:lnTo>
                <a:lnTo>
                  <a:pt x="1082" y="478"/>
                </a:lnTo>
                <a:lnTo>
                  <a:pt x="1082" y="476"/>
                </a:lnTo>
                <a:lnTo>
                  <a:pt x="1084" y="476"/>
                </a:lnTo>
                <a:lnTo>
                  <a:pt x="1084" y="478"/>
                </a:lnTo>
                <a:lnTo>
                  <a:pt x="1084" y="476"/>
                </a:lnTo>
                <a:lnTo>
                  <a:pt x="1084" y="476"/>
                </a:lnTo>
                <a:lnTo>
                  <a:pt x="1085" y="476"/>
                </a:lnTo>
                <a:lnTo>
                  <a:pt x="1085" y="476"/>
                </a:lnTo>
                <a:lnTo>
                  <a:pt x="1086" y="478"/>
                </a:lnTo>
                <a:lnTo>
                  <a:pt x="1086" y="475"/>
                </a:lnTo>
                <a:lnTo>
                  <a:pt x="1088" y="473"/>
                </a:lnTo>
                <a:lnTo>
                  <a:pt x="1089" y="471"/>
                </a:lnTo>
                <a:lnTo>
                  <a:pt x="1090" y="470"/>
                </a:lnTo>
                <a:lnTo>
                  <a:pt x="1093" y="470"/>
                </a:lnTo>
                <a:lnTo>
                  <a:pt x="1093" y="469"/>
                </a:lnTo>
                <a:lnTo>
                  <a:pt x="1093" y="467"/>
                </a:lnTo>
                <a:lnTo>
                  <a:pt x="1093" y="466"/>
                </a:lnTo>
                <a:lnTo>
                  <a:pt x="1094" y="466"/>
                </a:lnTo>
                <a:lnTo>
                  <a:pt x="1094" y="465"/>
                </a:lnTo>
                <a:lnTo>
                  <a:pt x="1096" y="465"/>
                </a:lnTo>
                <a:lnTo>
                  <a:pt x="1096" y="465"/>
                </a:lnTo>
                <a:lnTo>
                  <a:pt x="1097" y="465"/>
                </a:lnTo>
                <a:lnTo>
                  <a:pt x="1098" y="463"/>
                </a:lnTo>
                <a:lnTo>
                  <a:pt x="1097" y="462"/>
                </a:lnTo>
                <a:lnTo>
                  <a:pt x="1098" y="465"/>
                </a:lnTo>
                <a:lnTo>
                  <a:pt x="1099" y="463"/>
                </a:lnTo>
                <a:lnTo>
                  <a:pt x="1102" y="462"/>
                </a:lnTo>
                <a:lnTo>
                  <a:pt x="1105" y="459"/>
                </a:lnTo>
                <a:lnTo>
                  <a:pt x="1106" y="458"/>
                </a:lnTo>
                <a:lnTo>
                  <a:pt x="1107" y="458"/>
                </a:lnTo>
                <a:lnTo>
                  <a:pt x="1107" y="457"/>
                </a:lnTo>
                <a:lnTo>
                  <a:pt x="1109" y="459"/>
                </a:lnTo>
                <a:lnTo>
                  <a:pt x="1109" y="458"/>
                </a:lnTo>
                <a:lnTo>
                  <a:pt x="1109" y="457"/>
                </a:lnTo>
                <a:lnTo>
                  <a:pt x="1110" y="457"/>
                </a:lnTo>
                <a:lnTo>
                  <a:pt x="1110" y="457"/>
                </a:lnTo>
                <a:lnTo>
                  <a:pt x="1111" y="457"/>
                </a:lnTo>
                <a:lnTo>
                  <a:pt x="1111" y="456"/>
                </a:lnTo>
                <a:lnTo>
                  <a:pt x="1111" y="456"/>
                </a:lnTo>
                <a:lnTo>
                  <a:pt x="1113" y="454"/>
                </a:lnTo>
                <a:lnTo>
                  <a:pt x="1115" y="453"/>
                </a:lnTo>
                <a:lnTo>
                  <a:pt x="1115" y="453"/>
                </a:lnTo>
                <a:lnTo>
                  <a:pt x="1116" y="453"/>
                </a:lnTo>
                <a:lnTo>
                  <a:pt x="1115" y="450"/>
                </a:lnTo>
                <a:lnTo>
                  <a:pt x="1116" y="450"/>
                </a:lnTo>
                <a:lnTo>
                  <a:pt x="1116" y="449"/>
                </a:lnTo>
                <a:lnTo>
                  <a:pt x="1118" y="450"/>
                </a:lnTo>
                <a:lnTo>
                  <a:pt x="1119" y="452"/>
                </a:lnTo>
                <a:lnTo>
                  <a:pt x="1120" y="453"/>
                </a:lnTo>
                <a:lnTo>
                  <a:pt x="1120" y="452"/>
                </a:lnTo>
                <a:lnTo>
                  <a:pt x="1119" y="450"/>
                </a:lnTo>
                <a:lnTo>
                  <a:pt x="1119" y="449"/>
                </a:lnTo>
                <a:lnTo>
                  <a:pt x="1119" y="448"/>
                </a:lnTo>
                <a:lnTo>
                  <a:pt x="1122" y="449"/>
                </a:lnTo>
                <a:lnTo>
                  <a:pt x="1119" y="445"/>
                </a:lnTo>
                <a:lnTo>
                  <a:pt x="1120" y="445"/>
                </a:lnTo>
                <a:lnTo>
                  <a:pt x="1120" y="444"/>
                </a:lnTo>
                <a:lnTo>
                  <a:pt x="1120" y="444"/>
                </a:lnTo>
                <a:lnTo>
                  <a:pt x="1122" y="444"/>
                </a:lnTo>
                <a:lnTo>
                  <a:pt x="1122" y="445"/>
                </a:lnTo>
                <a:lnTo>
                  <a:pt x="1122" y="445"/>
                </a:lnTo>
                <a:lnTo>
                  <a:pt x="1123" y="446"/>
                </a:lnTo>
                <a:lnTo>
                  <a:pt x="1123" y="445"/>
                </a:lnTo>
                <a:lnTo>
                  <a:pt x="1123" y="444"/>
                </a:lnTo>
                <a:lnTo>
                  <a:pt x="1122" y="442"/>
                </a:lnTo>
                <a:lnTo>
                  <a:pt x="1123" y="442"/>
                </a:lnTo>
                <a:lnTo>
                  <a:pt x="1123" y="442"/>
                </a:lnTo>
                <a:lnTo>
                  <a:pt x="1123" y="441"/>
                </a:lnTo>
                <a:lnTo>
                  <a:pt x="1122" y="440"/>
                </a:lnTo>
                <a:lnTo>
                  <a:pt x="1123" y="440"/>
                </a:lnTo>
                <a:lnTo>
                  <a:pt x="1124" y="440"/>
                </a:lnTo>
                <a:lnTo>
                  <a:pt x="1124" y="439"/>
                </a:lnTo>
                <a:lnTo>
                  <a:pt x="1124" y="437"/>
                </a:lnTo>
                <a:lnTo>
                  <a:pt x="1126" y="437"/>
                </a:lnTo>
                <a:lnTo>
                  <a:pt x="1124" y="436"/>
                </a:lnTo>
                <a:lnTo>
                  <a:pt x="1124" y="435"/>
                </a:lnTo>
                <a:lnTo>
                  <a:pt x="1126" y="433"/>
                </a:lnTo>
                <a:lnTo>
                  <a:pt x="1126" y="433"/>
                </a:lnTo>
                <a:lnTo>
                  <a:pt x="1127" y="433"/>
                </a:lnTo>
                <a:lnTo>
                  <a:pt x="1127" y="435"/>
                </a:lnTo>
                <a:lnTo>
                  <a:pt x="1127" y="433"/>
                </a:lnTo>
                <a:lnTo>
                  <a:pt x="1127" y="433"/>
                </a:lnTo>
                <a:lnTo>
                  <a:pt x="1127" y="433"/>
                </a:lnTo>
                <a:lnTo>
                  <a:pt x="1128" y="433"/>
                </a:lnTo>
                <a:lnTo>
                  <a:pt x="1128" y="433"/>
                </a:lnTo>
                <a:lnTo>
                  <a:pt x="1128" y="433"/>
                </a:lnTo>
                <a:lnTo>
                  <a:pt x="1127" y="432"/>
                </a:lnTo>
                <a:lnTo>
                  <a:pt x="1127" y="432"/>
                </a:lnTo>
                <a:lnTo>
                  <a:pt x="1130" y="432"/>
                </a:lnTo>
                <a:lnTo>
                  <a:pt x="1128" y="432"/>
                </a:lnTo>
                <a:lnTo>
                  <a:pt x="1127" y="432"/>
                </a:lnTo>
                <a:lnTo>
                  <a:pt x="1128" y="432"/>
                </a:lnTo>
                <a:lnTo>
                  <a:pt x="1127" y="432"/>
                </a:lnTo>
                <a:lnTo>
                  <a:pt x="1127" y="431"/>
                </a:lnTo>
                <a:lnTo>
                  <a:pt x="1126" y="431"/>
                </a:lnTo>
                <a:lnTo>
                  <a:pt x="1127" y="431"/>
                </a:lnTo>
                <a:lnTo>
                  <a:pt x="1127" y="431"/>
                </a:lnTo>
                <a:lnTo>
                  <a:pt x="1127" y="429"/>
                </a:lnTo>
                <a:lnTo>
                  <a:pt x="1128" y="429"/>
                </a:lnTo>
                <a:lnTo>
                  <a:pt x="1127" y="429"/>
                </a:lnTo>
                <a:lnTo>
                  <a:pt x="1126" y="429"/>
                </a:lnTo>
                <a:lnTo>
                  <a:pt x="1126" y="428"/>
                </a:lnTo>
                <a:lnTo>
                  <a:pt x="1127" y="428"/>
                </a:lnTo>
                <a:lnTo>
                  <a:pt x="1127" y="427"/>
                </a:lnTo>
                <a:lnTo>
                  <a:pt x="1126" y="428"/>
                </a:lnTo>
                <a:lnTo>
                  <a:pt x="1126" y="428"/>
                </a:lnTo>
                <a:lnTo>
                  <a:pt x="1124" y="429"/>
                </a:lnTo>
                <a:lnTo>
                  <a:pt x="1120" y="429"/>
                </a:lnTo>
                <a:lnTo>
                  <a:pt x="1110" y="431"/>
                </a:lnTo>
                <a:lnTo>
                  <a:pt x="1097" y="432"/>
                </a:lnTo>
                <a:lnTo>
                  <a:pt x="1084" y="433"/>
                </a:lnTo>
                <a:lnTo>
                  <a:pt x="1075" y="433"/>
                </a:lnTo>
                <a:lnTo>
                  <a:pt x="1071" y="433"/>
                </a:lnTo>
                <a:lnTo>
                  <a:pt x="1067" y="432"/>
                </a:lnTo>
                <a:lnTo>
                  <a:pt x="1058" y="432"/>
                </a:lnTo>
                <a:lnTo>
                  <a:pt x="1044" y="432"/>
                </a:lnTo>
                <a:lnTo>
                  <a:pt x="1031" y="432"/>
                </a:lnTo>
                <a:lnTo>
                  <a:pt x="1018" y="432"/>
                </a:lnTo>
                <a:lnTo>
                  <a:pt x="1008" y="432"/>
                </a:lnTo>
                <a:lnTo>
                  <a:pt x="1003" y="432"/>
                </a:lnTo>
                <a:lnTo>
                  <a:pt x="999" y="432"/>
                </a:lnTo>
                <a:lnTo>
                  <a:pt x="989" y="432"/>
                </a:lnTo>
                <a:lnTo>
                  <a:pt x="975" y="433"/>
                </a:lnTo>
                <a:lnTo>
                  <a:pt x="959" y="433"/>
                </a:lnTo>
                <a:lnTo>
                  <a:pt x="945" y="435"/>
                </a:lnTo>
                <a:lnTo>
                  <a:pt x="935" y="435"/>
                </a:lnTo>
                <a:lnTo>
                  <a:pt x="928" y="433"/>
                </a:lnTo>
                <a:lnTo>
                  <a:pt x="924" y="436"/>
                </a:lnTo>
                <a:lnTo>
                  <a:pt x="915" y="436"/>
                </a:lnTo>
                <a:lnTo>
                  <a:pt x="903" y="437"/>
                </a:lnTo>
                <a:lnTo>
                  <a:pt x="891" y="437"/>
                </a:lnTo>
                <a:lnTo>
                  <a:pt x="882" y="437"/>
                </a:lnTo>
                <a:lnTo>
                  <a:pt x="878" y="437"/>
                </a:lnTo>
                <a:lnTo>
                  <a:pt x="878" y="437"/>
                </a:lnTo>
                <a:lnTo>
                  <a:pt x="880" y="436"/>
                </a:lnTo>
                <a:lnTo>
                  <a:pt x="881" y="436"/>
                </a:lnTo>
                <a:lnTo>
                  <a:pt x="881" y="436"/>
                </a:lnTo>
                <a:lnTo>
                  <a:pt x="881" y="435"/>
                </a:lnTo>
                <a:lnTo>
                  <a:pt x="865" y="436"/>
                </a:lnTo>
                <a:lnTo>
                  <a:pt x="834" y="436"/>
                </a:lnTo>
                <a:lnTo>
                  <a:pt x="832" y="436"/>
                </a:lnTo>
                <a:lnTo>
                  <a:pt x="828" y="436"/>
                </a:lnTo>
                <a:lnTo>
                  <a:pt x="823" y="436"/>
                </a:lnTo>
                <a:lnTo>
                  <a:pt x="819" y="436"/>
                </a:lnTo>
                <a:lnTo>
                  <a:pt x="817" y="436"/>
                </a:lnTo>
                <a:lnTo>
                  <a:pt x="814" y="435"/>
                </a:lnTo>
                <a:lnTo>
                  <a:pt x="811" y="435"/>
                </a:lnTo>
                <a:lnTo>
                  <a:pt x="809" y="436"/>
                </a:lnTo>
                <a:lnTo>
                  <a:pt x="806" y="436"/>
                </a:lnTo>
                <a:lnTo>
                  <a:pt x="805" y="436"/>
                </a:lnTo>
                <a:lnTo>
                  <a:pt x="805" y="436"/>
                </a:lnTo>
                <a:lnTo>
                  <a:pt x="806" y="435"/>
                </a:lnTo>
                <a:lnTo>
                  <a:pt x="804" y="436"/>
                </a:lnTo>
                <a:lnTo>
                  <a:pt x="800" y="436"/>
                </a:lnTo>
                <a:lnTo>
                  <a:pt x="798" y="436"/>
                </a:lnTo>
                <a:lnTo>
                  <a:pt x="796" y="435"/>
                </a:lnTo>
                <a:lnTo>
                  <a:pt x="793" y="435"/>
                </a:lnTo>
                <a:lnTo>
                  <a:pt x="791" y="435"/>
                </a:lnTo>
                <a:lnTo>
                  <a:pt x="787" y="436"/>
                </a:lnTo>
                <a:lnTo>
                  <a:pt x="788" y="435"/>
                </a:lnTo>
                <a:lnTo>
                  <a:pt x="787" y="435"/>
                </a:lnTo>
                <a:lnTo>
                  <a:pt x="785" y="435"/>
                </a:lnTo>
                <a:lnTo>
                  <a:pt x="784" y="435"/>
                </a:lnTo>
                <a:lnTo>
                  <a:pt x="784" y="436"/>
                </a:lnTo>
                <a:lnTo>
                  <a:pt x="783" y="436"/>
                </a:lnTo>
                <a:lnTo>
                  <a:pt x="781" y="436"/>
                </a:lnTo>
                <a:lnTo>
                  <a:pt x="783" y="436"/>
                </a:lnTo>
                <a:lnTo>
                  <a:pt x="783" y="435"/>
                </a:lnTo>
                <a:lnTo>
                  <a:pt x="768" y="437"/>
                </a:lnTo>
                <a:lnTo>
                  <a:pt x="754" y="437"/>
                </a:lnTo>
                <a:lnTo>
                  <a:pt x="739" y="436"/>
                </a:lnTo>
                <a:lnTo>
                  <a:pt x="726" y="437"/>
                </a:lnTo>
                <a:lnTo>
                  <a:pt x="728" y="437"/>
                </a:lnTo>
                <a:lnTo>
                  <a:pt x="726" y="436"/>
                </a:lnTo>
                <a:lnTo>
                  <a:pt x="726" y="435"/>
                </a:lnTo>
                <a:lnTo>
                  <a:pt x="726" y="435"/>
                </a:lnTo>
                <a:lnTo>
                  <a:pt x="728" y="435"/>
                </a:lnTo>
                <a:lnTo>
                  <a:pt x="725" y="433"/>
                </a:lnTo>
                <a:lnTo>
                  <a:pt x="726" y="433"/>
                </a:lnTo>
                <a:lnTo>
                  <a:pt x="728" y="432"/>
                </a:lnTo>
                <a:lnTo>
                  <a:pt x="721" y="433"/>
                </a:lnTo>
                <a:lnTo>
                  <a:pt x="717" y="435"/>
                </a:lnTo>
                <a:lnTo>
                  <a:pt x="712" y="436"/>
                </a:lnTo>
                <a:lnTo>
                  <a:pt x="707" y="437"/>
                </a:lnTo>
                <a:lnTo>
                  <a:pt x="707" y="436"/>
                </a:lnTo>
                <a:lnTo>
                  <a:pt x="707" y="435"/>
                </a:lnTo>
                <a:lnTo>
                  <a:pt x="703" y="436"/>
                </a:lnTo>
                <a:lnTo>
                  <a:pt x="700" y="437"/>
                </a:lnTo>
                <a:lnTo>
                  <a:pt x="696" y="437"/>
                </a:lnTo>
                <a:lnTo>
                  <a:pt x="692" y="437"/>
                </a:lnTo>
                <a:lnTo>
                  <a:pt x="690" y="437"/>
                </a:lnTo>
                <a:lnTo>
                  <a:pt x="688" y="436"/>
                </a:lnTo>
                <a:lnTo>
                  <a:pt x="687" y="436"/>
                </a:lnTo>
                <a:lnTo>
                  <a:pt x="686" y="436"/>
                </a:lnTo>
                <a:lnTo>
                  <a:pt x="684" y="436"/>
                </a:lnTo>
                <a:lnTo>
                  <a:pt x="682" y="436"/>
                </a:lnTo>
                <a:lnTo>
                  <a:pt x="679" y="437"/>
                </a:lnTo>
                <a:lnTo>
                  <a:pt x="677" y="437"/>
                </a:lnTo>
                <a:lnTo>
                  <a:pt x="675" y="437"/>
                </a:lnTo>
                <a:lnTo>
                  <a:pt x="675" y="439"/>
                </a:lnTo>
                <a:lnTo>
                  <a:pt x="677" y="439"/>
                </a:lnTo>
                <a:lnTo>
                  <a:pt x="677" y="437"/>
                </a:lnTo>
                <a:lnTo>
                  <a:pt x="677" y="437"/>
                </a:lnTo>
                <a:lnTo>
                  <a:pt x="677" y="437"/>
                </a:lnTo>
                <a:lnTo>
                  <a:pt x="677" y="439"/>
                </a:lnTo>
                <a:lnTo>
                  <a:pt x="675" y="439"/>
                </a:lnTo>
                <a:lnTo>
                  <a:pt x="673" y="440"/>
                </a:lnTo>
                <a:lnTo>
                  <a:pt x="671" y="440"/>
                </a:lnTo>
                <a:lnTo>
                  <a:pt x="670" y="440"/>
                </a:lnTo>
                <a:lnTo>
                  <a:pt x="669" y="440"/>
                </a:lnTo>
                <a:lnTo>
                  <a:pt x="669" y="439"/>
                </a:lnTo>
                <a:lnTo>
                  <a:pt x="670" y="437"/>
                </a:lnTo>
                <a:lnTo>
                  <a:pt x="660" y="440"/>
                </a:lnTo>
                <a:lnTo>
                  <a:pt x="649" y="441"/>
                </a:lnTo>
                <a:lnTo>
                  <a:pt x="639" y="439"/>
                </a:lnTo>
                <a:lnTo>
                  <a:pt x="629" y="441"/>
                </a:lnTo>
                <a:lnTo>
                  <a:pt x="616" y="441"/>
                </a:lnTo>
                <a:lnTo>
                  <a:pt x="603" y="442"/>
                </a:lnTo>
                <a:lnTo>
                  <a:pt x="603" y="441"/>
                </a:lnTo>
                <a:lnTo>
                  <a:pt x="603" y="440"/>
                </a:lnTo>
                <a:lnTo>
                  <a:pt x="602" y="440"/>
                </a:lnTo>
                <a:lnTo>
                  <a:pt x="601" y="440"/>
                </a:lnTo>
                <a:lnTo>
                  <a:pt x="599" y="440"/>
                </a:lnTo>
                <a:lnTo>
                  <a:pt x="602" y="440"/>
                </a:lnTo>
                <a:lnTo>
                  <a:pt x="602" y="440"/>
                </a:lnTo>
                <a:lnTo>
                  <a:pt x="602" y="440"/>
                </a:lnTo>
                <a:lnTo>
                  <a:pt x="601" y="440"/>
                </a:lnTo>
                <a:lnTo>
                  <a:pt x="599" y="440"/>
                </a:lnTo>
                <a:lnTo>
                  <a:pt x="599" y="440"/>
                </a:lnTo>
                <a:lnTo>
                  <a:pt x="598" y="440"/>
                </a:lnTo>
                <a:lnTo>
                  <a:pt x="595" y="440"/>
                </a:lnTo>
                <a:lnTo>
                  <a:pt x="593" y="440"/>
                </a:lnTo>
                <a:lnTo>
                  <a:pt x="593" y="440"/>
                </a:lnTo>
                <a:lnTo>
                  <a:pt x="593" y="440"/>
                </a:lnTo>
                <a:lnTo>
                  <a:pt x="593" y="439"/>
                </a:lnTo>
                <a:lnTo>
                  <a:pt x="592" y="439"/>
                </a:lnTo>
                <a:lnTo>
                  <a:pt x="590" y="439"/>
                </a:lnTo>
                <a:lnTo>
                  <a:pt x="589" y="440"/>
                </a:lnTo>
                <a:lnTo>
                  <a:pt x="588" y="440"/>
                </a:lnTo>
                <a:lnTo>
                  <a:pt x="586" y="440"/>
                </a:lnTo>
                <a:lnTo>
                  <a:pt x="585" y="440"/>
                </a:lnTo>
                <a:lnTo>
                  <a:pt x="582" y="441"/>
                </a:lnTo>
                <a:lnTo>
                  <a:pt x="581" y="441"/>
                </a:lnTo>
                <a:lnTo>
                  <a:pt x="580" y="441"/>
                </a:lnTo>
                <a:lnTo>
                  <a:pt x="578" y="440"/>
                </a:lnTo>
                <a:lnTo>
                  <a:pt x="578" y="439"/>
                </a:lnTo>
                <a:lnTo>
                  <a:pt x="561" y="440"/>
                </a:lnTo>
                <a:lnTo>
                  <a:pt x="544" y="441"/>
                </a:lnTo>
                <a:lnTo>
                  <a:pt x="544" y="440"/>
                </a:lnTo>
                <a:lnTo>
                  <a:pt x="543" y="440"/>
                </a:lnTo>
                <a:lnTo>
                  <a:pt x="542" y="440"/>
                </a:lnTo>
                <a:lnTo>
                  <a:pt x="539" y="439"/>
                </a:lnTo>
                <a:lnTo>
                  <a:pt x="537" y="439"/>
                </a:lnTo>
                <a:lnTo>
                  <a:pt x="534" y="437"/>
                </a:lnTo>
                <a:lnTo>
                  <a:pt x="533" y="439"/>
                </a:lnTo>
                <a:lnTo>
                  <a:pt x="530" y="440"/>
                </a:lnTo>
                <a:lnTo>
                  <a:pt x="526" y="441"/>
                </a:lnTo>
                <a:lnTo>
                  <a:pt x="523" y="441"/>
                </a:lnTo>
                <a:lnTo>
                  <a:pt x="520" y="440"/>
                </a:lnTo>
                <a:lnTo>
                  <a:pt x="522" y="439"/>
                </a:lnTo>
                <a:lnTo>
                  <a:pt x="522" y="439"/>
                </a:lnTo>
                <a:lnTo>
                  <a:pt x="521" y="439"/>
                </a:lnTo>
                <a:lnTo>
                  <a:pt x="518" y="439"/>
                </a:lnTo>
                <a:lnTo>
                  <a:pt x="516" y="439"/>
                </a:lnTo>
                <a:lnTo>
                  <a:pt x="514" y="439"/>
                </a:lnTo>
                <a:lnTo>
                  <a:pt x="512" y="439"/>
                </a:lnTo>
                <a:lnTo>
                  <a:pt x="512" y="439"/>
                </a:lnTo>
                <a:lnTo>
                  <a:pt x="513" y="441"/>
                </a:lnTo>
                <a:lnTo>
                  <a:pt x="510" y="440"/>
                </a:lnTo>
                <a:lnTo>
                  <a:pt x="506" y="440"/>
                </a:lnTo>
                <a:lnTo>
                  <a:pt x="503" y="440"/>
                </a:lnTo>
                <a:lnTo>
                  <a:pt x="500" y="441"/>
                </a:lnTo>
                <a:lnTo>
                  <a:pt x="497" y="441"/>
                </a:lnTo>
                <a:lnTo>
                  <a:pt x="495" y="441"/>
                </a:lnTo>
                <a:lnTo>
                  <a:pt x="491" y="441"/>
                </a:lnTo>
                <a:lnTo>
                  <a:pt x="487" y="440"/>
                </a:lnTo>
                <a:lnTo>
                  <a:pt x="483" y="440"/>
                </a:lnTo>
                <a:lnTo>
                  <a:pt x="479" y="440"/>
                </a:lnTo>
                <a:lnTo>
                  <a:pt x="476" y="440"/>
                </a:lnTo>
                <a:lnTo>
                  <a:pt x="474" y="440"/>
                </a:lnTo>
                <a:lnTo>
                  <a:pt x="470" y="440"/>
                </a:lnTo>
                <a:lnTo>
                  <a:pt x="466" y="441"/>
                </a:lnTo>
                <a:lnTo>
                  <a:pt x="462" y="440"/>
                </a:lnTo>
                <a:lnTo>
                  <a:pt x="458" y="440"/>
                </a:lnTo>
                <a:lnTo>
                  <a:pt x="457" y="439"/>
                </a:lnTo>
                <a:lnTo>
                  <a:pt x="455" y="437"/>
                </a:lnTo>
                <a:lnTo>
                  <a:pt x="453" y="439"/>
                </a:lnTo>
                <a:lnTo>
                  <a:pt x="450" y="439"/>
                </a:lnTo>
                <a:lnTo>
                  <a:pt x="449" y="437"/>
                </a:lnTo>
                <a:lnTo>
                  <a:pt x="446" y="437"/>
                </a:lnTo>
                <a:lnTo>
                  <a:pt x="448" y="437"/>
                </a:lnTo>
                <a:lnTo>
                  <a:pt x="446" y="439"/>
                </a:lnTo>
                <a:lnTo>
                  <a:pt x="445" y="439"/>
                </a:lnTo>
                <a:lnTo>
                  <a:pt x="444" y="439"/>
                </a:lnTo>
                <a:lnTo>
                  <a:pt x="444" y="439"/>
                </a:lnTo>
                <a:lnTo>
                  <a:pt x="444" y="439"/>
                </a:lnTo>
                <a:lnTo>
                  <a:pt x="444" y="439"/>
                </a:lnTo>
                <a:lnTo>
                  <a:pt x="442" y="437"/>
                </a:lnTo>
                <a:lnTo>
                  <a:pt x="440" y="437"/>
                </a:lnTo>
                <a:lnTo>
                  <a:pt x="442" y="439"/>
                </a:lnTo>
                <a:lnTo>
                  <a:pt x="445" y="440"/>
                </a:lnTo>
                <a:lnTo>
                  <a:pt x="442" y="440"/>
                </a:lnTo>
                <a:lnTo>
                  <a:pt x="440" y="440"/>
                </a:lnTo>
                <a:lnTo>
                  <a:pt x="437" y="440"/>
                </a:lnTo>
                <a:lnTo>
                  <a:pt x="434" y="440"/>
                </a:lnTo>
                <a:lnTo>
                  <a:pt x="432" y="439"/>
                </a:lnTo>
                <a:lnTo>
                  <a:pt x="429" y="439"/>
                </a:lnTo>
                <a:lnTo>
                  <a:pt x="428" y="440"/>
                </a:lnTo>
                <a:lnTo>
                  <a:pt x="427" y="440"/>
                </a:lnTo>
                <a:lnTo>
                  <a:pt x="425" y="440"/>
                </a:lnTo>
                <a:lnTo>
                  <a:pt x="428" y="439"/>
                </a:lnTo>
                <a:lnTo>
                  <a:pt x="423" y="440"/>
                </a:lnTo>
                <a:lnTo>
                  <a:pt x="416" y="440"/>
                </a:lnTo>
                <a:lnTo>
                  <a:pt x="407" y="441"/>
                </a:lnTo>
                <a:lnTo>
                  <a:pt x="400" y="441"/>
                </a:lnTo>
                <a:lnTo>
                  <a:pt x="396" y="439"/>
                </a:lnTo>
                <a:lnTo>
                  <a:pt x="393" y="439"/>
                </a:lnTo>
                <a:lnTo>
                  <a:pt x="385" y="439"/>
                </a:lnTo>
                <a:lnTo>
                  <a:pt x="374" y="440"/>
                </a:lnTo>
                <a:lnTo>
                  <a:pt x="364" y="441"/>
                </a:lnTo>
                <a:lnTo>
                  <a:pt x="353" y="441"/>
                </a:lnTo>
                <a:lnTo>
                  <a:pt x="347" y="440"/>
                </a:lnTo>
                <a:lnTo>
                  <a:pt x="348" y="439"/>
                </a:lnTo>
                <a:lnTo>
                  <a:pt x="348" y="439"/>
                </a:lnTo>
                <a:lnTo>
                  <a:pt x="347" y="437"/>
                </a:lnTo>
                <a:lnTo>
                  <a:pt x="345" y="437"/>
                </a:lnTo>
                <a:lnTo>
                  <a:pt x="344" y="439"/>
                </a:lnTo>
                <a:lnTo>
                  <a:pt x="345" y="440"/>
                </a:lnTo>
                <a:lnTo>
                  <a:pt x="347" y="441"/>
                </a:lnTo>
                <a:lnTo>
                  <a:pt x="338" y="441"/>
                </a:lnTo>
                <a:lnTo>
                  <a:pt x="330" y="440"/>
                </a:lnTo>
                <a:lnTo>
                  <a:pt x="322" y="440"/>
                </a:lnTo>
                <a:lnTo>
                  <a:pt x="319" y="440"/>
                </a:lnTo>
                <a:lnTo>
                  <a:pt x="317" y="441"/>
                </a:lnTo>
                <a:lnTo>
                  <a:pt x="313" y="441"/>
                </a:lnTo>
                <a:lnTo>
                  <a:pt x="309" y="441"/>
                </a:lnTo>
                <a:lnTo>
                  <a:pt x="306" y="441"/>
                </a:lnTo>
                <a:lnTo>
                  <a:pt x="304" y="441"/>
                </a:lnTo>
                <a:lnTo>
                  <a:pt x="293" y="441"/>
                </a:lnTo>
                <a:lnTo>
                  <a:pt x="280" y="442"/>
                </a:lnTo>
                <a:lnTo>
                  <a:pt x="268" y="442"/>
                </a:lnTo>
                <a:lnTo>
                  <a:pt x="258" y="441"/>
                </a:lnTo>
                <a:lnTo>
                  <a:pt x="258" y="440"/>
                </a:lnTo>
                <a:lnTo>
                  <a:pt x="258" y="439"/>
                </a:lnTo>
                <a:lnTo>
                  <a:pt x="254" y="440"/>
                </a:lnTo>
                <a:lnTo>
                  <a:pt x="250" y="441"/>
                </a:lnTo>
                <a:lnTo>
                  <a:pt x="252" y="441"/>
                </a:lnTo>
                <a:lnTo>
                  <a:pt x="251" y="441"/>
                </a:lnTo>
                <a:lnTo>
                  <a:pt x="250" y="441"/>
                </a:lnTo>
                <a:lnTo>
                  <a:pt x="247" y="441"/>
                </a:lnTo>
                <a:lnTo>
                  <a:pt x="246" y="441"/>
                </a:lnTo>
                <a:lnTo>
                  <a:pt x="246" y="442"/>
                </a:lnTo>
                <a:lnTo>
                  <a:pt x="245" y="441"/>
                </a:lnTo>
                <a:lnTo>
                  <a:pt x="246" y="440"/>
                </a:lnTo>
                <a:lnTo>
                  <a:pt x="243" y="441"/>
                </a:lnTo>
                <a:lnTo>
                  <a:pt x="243" y="440"/>
                </a:lnTo>
                <a:lnTo>
                  <a:pt x="243" y="439"/>
                </a:lnTo>
                <a:lnTo>
                  <a:pt x="246" y="437"/>
                </a:lnTo>
                <a:lnTo>
                  <a:pt x="247" y="437"/>
                </a:lnTo>
                <a:lnTo>
                  <a:pt x="247" y="436"/>
                </a:lnTo>
                <a:lnTo>
                  <a:pt x="247" y="435"/>
                </a:lnTo>
                <a:lnTo>
                  <a:pt x="247" y="435"/>
                </a:lnTo>
                <a:lnTo>
                  <a:pt x="246" y="435"/>
                </a:lnTo>
                <a:lnTo>
                  <a:pt x="245" y="435"/>
                </a:lnTo>
                <a:lnTo>
                  <a:pt x="245" y="435"/>
                </a:lnTo>
                <a:lnTo>
                  <a:pt x="245" y="433"/>
                </a:lnTo>
                <a:lnTo>
                  <a:pt x="247" y="432"/>
                </a:lnTo>
                <a:lnTo>
                  <a:pt x="246" y="432"/>
                </a:lnTo>
                <a:lnTo>
                  <a:pt x="245" y="433"/>
                </a:lnTo>
                <a:lnTo>
                  <a:pt x="243" y="435"/>
                </a:lnTo>
                <a:lnTo>
                  <a:pt x="241" y="437"/>
                </a:lnTo>
                <a:lnTo>
                  <a:pt x="238" y="439"/>
                </a:lnTo>
                <a:lnTo>
                  <a:pt x="238" y="439"/>
                </a:lnTo>
                <a:lnTo>
                  <a:pt x="235" y="437"/>
                </a:lnTo>
                <a:lnTo>
                  <a:pt x="233" y="439"/>
                </a:lnTo>
                <a:lnTo>
                  <a:pt x="230" y="440"/>
                </a:lnTo>
                <a:lnTo>
                  <a:pt x="228" y="440"/>
                </a:lnTo>
                <a:lnTo>
                  <a:pt x="226" y="441"/>
                </a:lnTo>
                <a:lnTo>
                  <a:pt x="226" y="442"/>
                </a:lnTo>
                <a:lnTo>
                  <a:pt x="220" y="442"/>
                </a:lnTo>
                <a:lnTo>
                  <a:pt x="220" y="441"/>
                </a:lnTo>
                <a:lnTo>
                  <a:pt x="221" y="440"/>
                </a:lnTo>
                <a:lnTo>
                  <a:pt x="221" y="439"/>
                </a:lnTo>
                <a:lnTo>
                  <a:pt x="220" y="439"/>
                </a:lnTo>
                <a:lnTo>
                  <a:pt x="218" y="440"/>
                </a:lnTo>
                <a:lnTo>
                  <a:pt x="217" y="440"/>
                </a:lnTo>
                <a:lnTo>
                  <a:pt x="216" y="441"/>
                </a:lnTo>
                <a:lnTo>
                  <a:pt x="216" y="442"/>
                </a:lnTo>
                <a:lnTo>
                  <a:pt x="215" y="442"/>
                </a:lnTo>
                <a:lnTo>
                  <a:pt x="215" y="441"/>
                </a:lnTo>
                <a:lnTo>
                  <a:pt x="216" y="440"/>
                </a:lnTo>
                <a:lnTo>
                  <a:pt x="209" y="440"/>
                </a:lnTo>
                <a:lnTo>
                  <a:pt x="200" y="439"/>
                </a:lnTo>
                <a:lnTo>
                  <a:pt x="195" y="440"/>
                </a:lnTo>
                <a:lnTo>
                  <a:pt x="195" y="440"/>
                </a:lnTo>
                <a:lnTo>
                  <a:pt x="195" y="441"/>
                </a:lnTo>
                <a:lnTo>
                  <a:pt x="197" y="441"/>
                </a:lnTo>
                <a:lnTo>
                  <a:pt x="199" y="441"/>
                </a:lnTo>
                <a:lnTo>
                  <a:pt x="200" y="442"/>
                </a:lnTo>
                <a:lnTo>
                  <a:pt x="199" y="442"/>
                </a:lnTo>
                <a:lnTo>
                  <a:pt x="195" y="441"/>
                </a:lnTo>
                <a:lnTo>
                  <a:pt x="191" y="441"/>
                </a:lnTo>
                <a:lnTo>
                  <a:pt x="187" y="441"/>
                </a:lnTo>
                <a:lnTo>
                  <a:pt x="184" y="441"/>
                </a:lnTo>
                <a:lnTo>
                  <a:pt x="182" y="441"/>
                </a:lnTo>
                <a:lnTo>
                  <a:pt x="186" y="440"/>
                </a:lnTo>
                <a:lnTo>
                  <a:pt x="182" y="441"/>
                </a:lnTo>
                <a:lnTo>
                  <a:pt x="178" y="441"/>
                </a:lnTo>
                <a:lnTo>
                  <a:pt x="175" y="442"/>
                </a:lnTo>
                <a:lnTo>
                  <a:pt x="178" y="441"/>
                </a:lnTo>
                <a:lnTo>
                  <a:pt x="178" y="441"/>
                </a:lnTo>
                <a:lnTo>
                  <a:pt x="178" y="440"/>
                </a:lnTo>
                <a:lnTo>
                  <a:pt x="175" y="440"/>
                </a:lnTo>
                <a:lnTo>
                  <a:pt x="173" y="440"/>
                </a:lnTo>
                <a:lnTo>
                  <a:pt x="171" y="441"/>
                </a:lnTo>
                <a:lnTo>
                  <a:pt x="170" y="441"/>
                </a:lnTo>
                <a:lnTo>
                  <a:pt x="170" y="441"/>
                </a:lnTo>
                <a:lnTo>
                  <a:pt x="171" y="442"/>
                </a:lnTo>
                <a:lnTo>
                  <a:pt x="169" y="442"/>
                </a:lnTo>
                <a:lnTo>
                  <a:pt x="165" y="442"/>
                </a:lnTo>
                <a:lnTo>
                  <a:pt x="162" y="441"/>
                </a:lnTo>
                <a:lnTo>
                  <a:pt x="158" y="440"/>
                </a:lnTo>
                <a:lnTo>
                  <a:pt x="161" y="437"/>
                </a:lnTo>
                <a:lnTo>
                  <a:pt x="161" y="437"/>
                </a:lnTo>
                <a:lnTo>
                  <a:pt x="160" y="436"/>
                </a:lnTo>
                <a:lnTo>
                  <a:pt x="160" y="436"/>
                </a:lnTo>
                <a:lnTo>
                  <a:pt x="160" y="435"/>
                </a:lnTo>
                <a:lnTo>
                  <a:pt x="158" y="435"/>
                </a:lnTo>
                <a:lnTo>
                  <a:pt x="156" y="436"/>
                </a:lnTo>
                <a:lnTo>
                  <a:pt x="154" y="437"/>
                </a:lnTo>
                <a:lnTo>
                  <a:pt x="153" y="439"/>
                </a:lnTo>
                <a:lnTo>
                  <a:pt x="152" y="440"/>
                </a:lnTo>
                <a:lnTo>
                  <a:pt x="150" y="441"/>
                </a:lnTo>
                <a:lnTo>
                  <a:pt x="149" y="441"/>
                </a:lnTo>
                <a:lnTo>
                  <a:pt x="146" y="439"/>
                </a:lnTo>
                <a:lnTo>
                  <a:pt x="145" y="439"/>
                </a:lnTo>
                <a:lnTo>
                  <a:pt x="144" y="439"/>
                </a:lnTo>
                <a:lnTo>
                  <a:pt x="143" y="440"/>
                </a:lnTo>
                <a:lnTo>
                  <a:pt x="140" y="441"/>
                </a:lnTo>
                <a:lnTo>
                  <a:pt x="139" y="442"/>
                </a:lnTo>
                <a:lnTo>
                  <a:pt x="136" y="442"/>
                </a:lnTo>
                <a:lnTo>
                  <a:pt x="137" y="442"/>
                </a:lnTo>
                <a:lnTo>
                  <a:pt x="137" y="441"/>
                </a:lnTo>
                <a:lnTo>
                  <a:pt x="139" y="440"/>
                </a:lnTo>
                <a:lnTo>
                  <a:pt x="141" y="439"/>
                </a:lnTo>
                <a:lnTo>
                  <a:pt x="140" y="439"/>
                </a:lnTo>
                <a:lnTo>
                  <a:pt x="139" y="437"/>
                </a:lnTo>
                <a:lnTo>
                  <a:pt x="137" y="437"/>
                </a:lnTo>
                <a:lnTo>
                  <a:pt x="135" y="436"/>
                </a:lnTo>
                <a:lnTo>
                  <a:pt x="133" y="436"/>
                </a:lnTo>
                <a:lnTo>
                  <a:pt x="132" y="436"/>
                </a:lnTo>
                <a:lnTo>
                  <a:pt x="132" y="437"/>
                </a:lnTo>
                <a:lnTo>
                  <a:pt x="133" y="439"/>
                </a:lnTo>
                <a:lnTo>
                  <a:pt x="135" y="439"/>
                </a:lnTo>
                <a:lnTo>
                  <a:pt x="135" y="439"/>
                </a:lnTo>
                <a:lnTo>
                  <a:pt x="135" y="439"/>
                </a:lnTo>
                <a:lnTo>
                  <a:pt x="132" y="439"/>
                </a:lnTo>
                <a:lnTo>
                  <a:pt x="131" y="439"/>
                </a:lnTo>
                <a:lnTo>
                  <a:pt x="129" y="439"/>
                </a:lnTo>
                <a:lnTo>
                  <a:pt x="127" y="440"/>
                </a:lnTo>
                <a:lnTo>
                  <a:pt x="129" y="440"/>
                </a:lnTo>
                <a:lnTo>
                  <a:pt x="131" y="441"/>
                </a:lnTo>
                <a:lnTo>
                  <a:pt x="131" y="442"/>
                </a:lnTo>
                <a:lnTo>
                  <a:pt x="128" y="442"/>
                </a:lnTo>
                <a:lnTo>
                  <a:pt x="125" y="442"/>
                </a:lnTo>
                <a:lnTo>
                  <a:pt x="122" y="442"/>
                </a:lnTo>
                <a:lnTo>
                  <a:pt x="119" y="441"/>
                </a:lnTo>
                <a:lnTo>
                  <a:pt x="120" y="441"/>
                </a:lnTo>
                <a:lnTo>
                  <a:pt x="122" y="441"/>
                </a:lnTo>
                <a:lnTo>
                  <a:pt x="123" y="441"/>
                </a:lnTo>
                <a:lnTo>
                  <a:pt x="124" y="441"/>
                </a:lnTo>
                <a:lnTo>
                  <a:pt x="125" y="440"/>
                </a:lnTo>
                <a:lnTo>
                  <a:pt x="125" y="440"/>
                </a:lnTo>
                <a:lnTo>
                  <a:pt x="123" y="440"/>
                </a:lnTo>
                <a:lnTo>
                  <a:pt x="122" y="440"/>
                </a:lnTo>
                <a:lnTo>
                  <a:pt x="120" y="440"/>
                </a:lnTo>
                <a:lnTo>
                  <a:pt x="118" y="440"/>
                </a:lnTo>
                <a:lnTo>
                  <a:pt x="119" y="440"/>
                </a:lnTo>
                <a:lnTo>
                  <a:pt x="118" y="439"/>
                </a:lnTo>
                <a:lnTo>
                  <a:pt x="116" y="439"/>
                </a:lnTo>
                <a:lnTo>
                  <a:pt x="114" y="439"/>
                </a:lnTo>
                <a:lnTo>
                  <a:pt x="110" y="440"/>
                </a:lnTo>
                <a:lnTo>
                  <a:pt x="107" y="440"/>
                </a:lnTo>
                <a:lnTo>
                  <a:pt x="103" y="440"/>
                </a:lnTo>
                <a:lnTo>
                  <a:pt x="101" y="440"/>
                </a:lnTo>
                <a:lnTo>
                  <a:pt x="98" y="440"/>
                </a:lnTo>
                <a:lnTo>
                  <a:pt x="101" y="440"/>
                </a:lnTo>
                <a:lnTo>
                  <a:pt x="103" y="440"/>
                </a:lnTo>
                <a:lnTo>
                  <a:pt x="107" y="440"/>
                </a:lnTo>
                <a:lnTo>
                  <a:pt x="111" y="439"/>
                </a:lnTo>
                <a:lnTo>
                  <a:pt x="115" y="437"/>
                </a:lnTo>
                <a:lnTo>
                  <a:pt x="116" y="436"/>
                </a:lnTo>
                <a:lnTo>
                  <a:pt x="115" y="436"/>
                </a:lnTo>
                <a:lnTo>
                  <a:pt x="114" y="435"/>
                </a:lnTo>
                <a:lnTo>
                  <a:pt x="112" y="435"/>
                </a:lnTo>
                <a:lnTo>
                  <a:pt x="112" y="433"/>
                </a:lnTo>
                <a:lnTo>
                  <a:pt x="112" y="433"/>
                </a:lnTo>
                <a:lnTo>
                  <a:pt x="111" y="432"/>
                </a:lnTo>
                <a:lnTo>
                  <a:pt x="108" y="433"/>
                </a:lnTo>
                <a:lnTo>
                  <a:pt x="110" y="436"/>
                </a:lnTo>
                <a:lnTo>
                  <a:pt x="103" y="436"/>
                </a:lnTo>
                <a:lnTo>
                  <a:pt x="98" y="437"/>
                </a:lnTo>
                <a:lnTo>
                  <a:pt x="97" y="436"/>
                </a:lnTo>
                <a:lnTo>
                  <a:pt x="97" y="436"/>
                </a:lnTo>
                <a:lnTo>
                  <a:pt x="98" y="435"/>
                </a:lnTo>
                <a:lnTo>
                  <a:pt x="95" y="435"/>
                </a:lnTo>
                <a:lnTo>
                  <a:pt x="93" y="435"/>
                </a:lnTo>
                <a:lnTo>
                  <a:pt x="91" y="436"/>
                </a:lnTo>
                <a:lnTo>
                  <a:pt x="90" y="439"/>
                </a:lnTo>
                <a:lnTo>
                  <a:pt x="94" y="437"/>
                </a:lnTo>
                <a:lnTo>
                  <a:pt x="93" y="440"/>
                </a:lnTo>
                <a:lnTo>
                  <a:pt x="91" y="442"/>
                </a:lnTo>
                <a:lnTo>
                  <a:pt x="90" y="446"/>
                </a:lnTo>
                <a:lnTo>
                  <a:pt x="90" y="450"/>
                </a:lnTo>
                <a:lnTo>
                  <a:pt x="90" y="459"/>
                </a:lnTo>
                <a:lnTo>
                  <a:pt x="90" y="467"/>
                </a:lnTo>
                <a:lnTo>
                  <a:pt x="88" y="484"/>
                </a:lnTo>
                <a:lnTo>
                  <a:pt x="88" y="500"/>
                </a:lnTo>
                <a:lnTo>
                  <a:pt x="82" y="495"/>
                </a:lnTo>
                <a:lnTo>
                  <a:pt x="78" y="487"/>
                </a:lnTo>
                <a:lnTo>
                  <a:pt x="78" y="476"/>
                </a:lnTo>
                <a:lnTo>
                  <a:pt x="78" y="466"/>
                </a:lnTo>
                <a:lnTo>
                  <a:pt x="80" y="456"/>
                </a:lnTo>
                <a:lnTo>
                  <a:pt x="81" y="449"/>
                </a:lnTo>
                <a:lnTo>
                  <a:pt x="81" y="445"/>
                </a:lnTo>
                <a:lnTo>
                  <a:pt x="81" y="444"/>
                </a:lnTo>
                <a:lnTo>
                  <a:pt x="80" y="441"/>
                </a:lnTo>
                <a:lnTo>
                  <a:pt x="78" y="440"/>
                </a:lnTo>
                <a:lnTo>
                  <a:pt x="77" y="437"/>
                </a:lnTo>
                <a:lnTo>
                  <a:pt x="78" y="437"/>
                </a:lnTo>
                <a:lnTo>
                  <a:pt x="80" y="439"/>
                </a:lnTo>
                <a:lnTo>
                  <a:pt x="81" y="440"/>
                </a:lnTo>
                <a:lnTo>
                  <a:pt x="82" y="440"/>
                </a:lnTo>
                <a:lnTo>
                  <a:pt x="73" y="435"/>
                </a:lnTo>
                <a:lnTo>
                  <a:pt x="64" y="433"/>
                </a:lnTo>
                <a:lnTo>
                  <a:pt x="51" y="435"/>
                </a:lnTo>
                <a:lnTo>
                  <a:pt x="46" y="433"/>
                </a:lnTo>
                <a:lnTo>
                  <a:pt x="38" y="432"/>
                </a:lnTo>
                <a:lnTo>
                  <a:pt x="31" y="432"/>
                </a:lnTo>
                <a:lnTo>
                  <a:pt x="27" y="433"/>
                </a:lnTo>
                <a:lnTo>
                  <a:pt x="29" y="432"/>
                </a:lnTo>
                <a:lnTo>
                  <a:pt x="26" y="431"/>
                </a:lnTo>
                <a:lnTo>
                  <a:pt x="23" y="431"/>
                </a:lnTo>
                <a:lnTo>
                  <a:pt x="21" y="431"/>
                </a:lnTo>
                <a:lnTo>
                  <a:pt x="17" y="431"/>
                </a:lnTo>
                <a:lnTo>
                  <a:pt x="19" y="432"/>
                </a:lnTo>
                <a:lnTo>
                  <a:pt x="14" y="432"/>
                </a:lnTo>
                <a:lnTo>
                  <a:pt x="10" y="431"/>
                </a:lnTo>
                <a:lnTo>
                  <a:pt x="6" y="431"/>
                </a:lnTo>
                <a:lnTo>
                  <a:pt x="2" y="429"/>
                </a:lnTo>
                <a:lnTo>
                  <a:pt x="0" y="429"/>
                </a:lnTo>
                <a:lnTo>
                  <a:pt x="2" y="428"/>
                </a:lnTo>
                <a:lnTo>
                  <a:pt x="6" y="427"/>
                </a:lnTo>
                <a:lnTo>
                  <a:pt x="8" y="428"/>
                </a:lnTo>
                <a:lnTo>
                  <a:pt x="6" y="428"/>
                </a:lnTo>
                <a:lnTo>
                  <a:pt x="5" y="429"/>
                </a:lnTo>
                <a:lnTo>
                  <a:pt x="5" y="429"/>
                </a:lnTo>
                <a:lnTo>
                  <a:pt x="9" y="431"/>
                </a:lnTo>
                <a:lnTo>
                  <a:pt x="13" y="429"/>
                </a:lnTo>
                <a:lnTo>
                  <a:pt x="9" y="429"/>
                </a:lnTo>
                <a:lnTo>
                  <a:pt x="9" y="429"/>
                </a:lnTo>
                <a:lnTo>
                  <a:pt x="10" y="428"/>
                </a:lnTo>
                <a:lnTo>
                  <a:pt x="12" y="428"/>
                </a:lnTo>
                <a:lnTo>
                  <a:pt x="13" y="427"/>
                </a:lnTo>
                <a:lnTo>
                  <a:pt x="13" y="427"/>
                </a:lnTo>
                <a:lnTo>
                  <a:pt x="10" y="427"/>
                </a:lnTo>
                <a:lnTo>
                  <a:pt x="18" y="425"/>
                </a:lnTo>
                <a:lnTo>
                  <a:pt x="27" y="425"/>
                </a:lnTo>
                <a:lnTo>
                  <a:pt x="36" y="425"/>
                </a:lnTo>
                <a:lnTo>
                  <a:pt x="33" y="428"/>
                </a:lnTo>
                <a:lnTo>
                  <a:pt x="30" y="429"/>
                </a:lnTo>
                <a:lnTo>
                  <a:pt x="33" y="429"/>
                </a:lnTo>
                <a:lnTo>
                  <a:pt x="36" y="429"/>
                </a:lnTo>
                <a:lnTo>
                  <a:pt x="39" y="428"/>
                </a:lnTo>
                <a:lnTo>
                  <a:pt x="42" y="427"/>
                </a:lnTo>
                <a:lnTo>
                  <a:pt x="46" y="425"/>
                </a:lnTo>
                <a:lnTo>
                  <a:pt x="50" y="425"/>
                </a:lnTo>
                <a:lnTo>
                  <a:pt x="65" y="427"/>
                </a:lnTo>
                <a:lnTo>
                  <a:pt x="80" y="427"/>
                </a:lnTo>
                <a:lnTo>
                  <a:pt x="78" y="423"/>
                </a:lnTo>
                <a:lnTo>
                  <a:pt x="78" y="420"/>
                </a:lnTo>
                <a:lnTo>
                  <a:pt x="78" y="418"/>
                </a:lnTo>
                <a:lnTo>
                  <a:pt x="78" y="415"/>
                </a:lnTo>
                <a:lnTo>
                  <a:pt x="78" y="412"/>
                </a:lnTo>
                <a:lnTo>
                  <a:pt x="80" y="411"/>
                </a:lnTo>
                <a:lnTo>
                  <a:pt x="77" y="407"/>
                </a:lnTo>
                <a:lnTo>
                  <a:pt x="77" y="401"/>
                </a:lnTo>
                <a:lnTo>
                  <a:pt x="77" y="393"/>
                </a:lnTo>
                <a:lnTo>
                  <a:pt x="77" y="389"/>
                </a:lnTo>
                <a:lnTo>
                  <a:pt x="80" y="390"/>
                </a:lnTo>
                <a:lnTo>
                  <a:pt x="78" y="382"/>
                </a:lnTo>
                <a:lnTo>
                  <a:pt x="77" y="372"/>
                </a:lnTo>
                <a:lnTo>
                  <a:pt x="78" y="361"/>
                </a:lnTo>
                <a:lnTo>
                  <a:pt x="80" y="357"/>
                </a:lnTo>
                <a:lnTo>
                  <a:pt x="78" y="356"/>
                </a:lnTo>
                <a:lnTo>
                  <a:pt x="78" y="353"/>
                </a:lnTo>
                <a:lnTo>
                  <a:pt x="78" y="352"/>
                </a:lnTo>
                <a:lnTo>
                  <a:pt x="78" y="352"/>
                </a:lnTo>
                <a:lnTo>
                  <a:pt x="80" y="349"/>
                </a:lnTo>
                <a:lnTo>
                  <a:pt x="78" y="348"/>
                </a:lnTo>
                <a:lnTo>
                  <a:pt x="78" y="347"/>
                </a:lnTo>
                <a:lnTo>
                  <a:pt x="78" y="347"/>
                </a:lnTo>
                <a:lnTo>
                  <a:pt x="78" y="347"/>
                </a:lnTo>
                <a:lnTo>
                  <a:pt x="80" y="347"/>
                </a:lnTo>
                <a:lnTo>
                  <a:pt x="77" y="340"/>
                </a:lnTo>
                <a:lnTo>
                  <a:pt x="77" y="334"/>
                </a:lnTo>
                <a:lnTo>
                  <a:pt x="77" y="327"/>
                </a:lnTo>
                <a:lnTo>
                  <a:pt x="76" y="322"/>
                </a:lnTo>
                <a:lnTo>
                  <a:pt x="77" y="322"/>
                </a:lnTo>
                <a:lnTo>
                  <a:pt x="80" y="322"/>
                </a:lnTo>
                <a:lnTo>
                  <a:pt x="81" y="322"/>
                </a:lnTo>
                <a:lnTo>
                  <a:pt x="81" y="322"/>
                </a:lnTo>
                <a:lnTo>
                  <a:pt x="81" y="319"/>
                </a:lnTo>
                <a:lnTo>
                  <a:pt x="78" y="317"/>
                </a:lnTo>
                <a:lnTo>
                  <a:pt x="77" y="315"/>
                </a:lnTo>
                <a:lnTo>
                  <a:pt x="77" y="313"/>
                </a:lnTo>
                <a:lnTo>
                  <a:pt x="80" y="313"/>
                </a:lnTo>
                <a:lnTo>
                  <a:pt x="77" y="310"/>
                </a:lnTo>
                <a:lnTo>
                  <a:pt x="76" y="309"/>
                </a:lnTo>
                <a:lnTo>
                  <a:pt x="76" y="308"/>
                </a:lnTo>
                <a:lnTo>
                  <a:pt x="77" y="306"/>
                </a:lnTo>
                <a:lnTo>
                  <a:pt x="78" y="304"/>
                </a:lnTo>
                <a:lnTo>
                  <a:pt x="78" y="304"/>
                </a:lnTo>
                <a:lnTo>
                  <a:pt x="77" y="301"/>
                </a:lnTo>
                <a:lnTo>
                  <a:pt x="77" y="300"/>
                </a:lnTo>
                <a:lnTo>
                  <a:pt x="76" y="298"/>
                </a:lnTo>
                <a:lnTo>
                  <a:pt x="76" y="298"/>
                </a:lnTo>
                <a:lnTo>
                  <a:pt x="74" y="300"/>
                </a:lnTo>
                <a:lnTo>
                  <a:pt x="74" y="298"/>
                </a:lnTo>
                <a:lnTo>
                  <a:pt x="74" y="298"/>
                </a:lnTo>
                <a:lnTo>
                  <a:pt x="74" y="297"/>
                </a:lnTo>
                <a:lnTo>
                  <a:pt x="74" y="296"/>
                </a:lnTo>
                <a:lnTo>
                  <a:pt x="76" y="297"/>
                </a:lnTo>
                <a:lnTo>
                  <a:pt x="74" y="295"/>
                </a:lnTo>
                <a:lnTo>
                  <a:pt x="74" y="292"/>
                </a:lnTo>
                <a:lnTo>
                  <a:pt x="74" y="289"/>
                </a:lnTo>
                <a:lnTo>
                  <a:pt x="73" y="287"/>
                </a:lnTo>
                <a:lnTo>
                  <a:pt x="73" y="284"/>
                </a:lnTo>
                <a:lnTo>
                  <a:pt x="73" y="283"/>
                </a:lnTo>
                <a:lnTo>
                  <a:pt x="73" y="279"/>
                </a:lnTo>
                <a:lnTo>
                  <a:pt x="72" y="275"/>
                </a:lnTo>
                <a:lnTo>
                  <a:pt x="72" y="271"/>
                </a:lnTo>
                <a:lnTo>
                  <a:pt x="72" y="267"/>
                </a:lnTo>
                <a:lnTo>
                  <a:pt x="72" y="267"/>
                </a:lnTo>
                <a:lnTo>
                  <a:pt x="73" y="267"/>
                </a:lnTo>
                <a:lnTo>
                  <a:pt x="73" y="267"/>
                </a:lnTo>
                <a:lnTo>
                  <a:pt x="73" y="266"/>
                </a:lnTo>
                <a:lnTo>
                  <a:pt x="73" y="266"/>
                </a:lnTo>
                <a:lnTo>
                  <a:pt x="73" y="267"/>
                </a:lnTo>
                <a:lnTo>
                  <a:pt x="73" y="266"/>
                </a:lnTo>
                <a:lnTo>
                  <a:pt x="74" y="264"/>
                </a:lnTo>
                <a:lnTo>
                  <a:pt x="74" y="263"/>
                </a:lnTo>
                <a:lnTo>
                  <a:pt x="74" y="263"/>
                </a:lnTo>
                <a:lnTo>
                  <a:pt x="74" y="260"/>
                </a:lnTo>
                <a:lnTo>
                  <a:pt x="73" y="259"/>
                </a:lnTo>
                <a:lnTo>
                  <a:pt x="73" y="258"/>
                </a:lnTo>
                <a:lnTo>
                  <a:pt x="72" y="258"/>
                </a:lnTo>
                <a:lnTo>
                  <a:pt x="73" y="257"/>
                </a:lnTo>
                <a:lnTo>
                  <a:pt x="76" y="257"/>
                </a:lnTo>
                <a:lnTo>
                  <a:pt x="74" y="253"/>
                </a:lnTo>
                <a:lnTo>
                  <a:pt x="73" y="250"/>
                </a:lnTo>
                <a:lnTo>
                  <a:pt x="73" y="246"/>
                </a:lnTo>
                <a:lnTo>
                  <a:pt x="72" y="243"/>
                </a:lnTo>
                <a:lnTo>
                  <a:pt x="73" y="240"/>
                </a:lnTo>
                <a:lnTo>
                  <a:pt x="76" y="237"/>
                </a:lnTo>
                <a:lnTo>
                  <a:pt x="74" y="236"/>
                </a:lnTo>
                <a:lnTo>
                  <a:pt x="72" y="236"/>
                </a:lnTo>
                <a:lnTo>
                  <a:pt x="73" y="234"/>
                </a:lnTo>
                <a:lnTo>
                  <a:pt x="73" y="234"/>
                </a:lnTo>
                <a:lnTo>
                  <a:pt x="72" y="233"/>
                </a:lnTo>
                <a:lnTo>
                  <a:pt x="72" y="232"/>
                </a:lnTo>
                <a:lnTo>
                  <a:pt x="73" y="230"/>
                </a:lnTo>
                <a:lnTo>
                  <a:pt x="73" y="230"/>
                </a:lnTo>
                <a:lnTo>
                  <a:pt x="74" y="230"/>
                </a:lnTo>
                <a:lnTo>
                  <a:pt x="74" y="229"/>
                </a:lnTo>
                <a:lnTo>
                  <a:pt x="73" y="228"/>
                </a:lnTo>
                <a:lnTo>
                  <a:pt x="72" y="226"/>
                </a:lnTo>
                <a:lnTo>
                  <a:pt x="73" y="226"/>
                </a:lnTo>
                <a:lnTo>
                  <a:pt x="73" y="224"/>
                </a:lnTo>
                <a:lnTo>
                  <a:pt x="73" y="221"/>
                </a:lnTo>
                <a:lnTo>
                  <a:pt x="72" y="217"/>
                </a:lnTo>
                <a:lnTo>
                  <a:pt x="72" y="215"/>
                </a:lnTo>
                <a:lnTo>
                  <a:pt x="72" y="212"/>
                </a:lnTo>
                <a:lnTo>
                  <a:pt x="73" y="211"/>
                </a:lnTo>
                <a:lnTo>
                  <a:pt x="73" y="211"/>
                </a:lnTo>
                <a:lnTo>
                  <a:pt x="73" y="211"/>
                </a:lnTo>
                <a:lnTo>
                  <a:pt x="74" y="211"/>
                </a:lnTo>
                <a:lnTo>
                  <a:pt x="74" y="209"/>
                </a:lnTo>
                <a:lnTo>
                  <a:pt x="73" y="208"/>
                </a:lnTo>
                <a:lnTo>
                  <a:pt x="73" y="205"/>
                </a:lnTo>
                <a:lnTo>
                  <a:pt x="72" y="204"/>
                </a:lnTo>
                <a:lnTo>
                  <a:pt x="72" y="203"/>
                </a:lnTo>
                <a:lnTo>
                  <a:pt x="73" y="202"/>
                </a:lnTo>
                <a:lnTo>
                  <a:pt x="74" y="202"/>
                </a:lnTo>
                <a:lnTo>
                  <a:pt x="74" y="200"/>
                </a:lnTo>
                <a:lnTo>
                  <a:pt x="74" y="199"/>
                </a:lnTo>
                <a:lnTo>
                  <a:pt x="74" y="198"/>
                </a:lnTo>
                <a:lnTo>
                  <a:pt x="74" y="196"/>
                </a:lnTo>
                <a:lnTo>
                  <a:pt x="74" y="196"/>
                </a:lnTo>
                <a:lnTo>
                  <a:pt x="74" y="196"/>
                </a:lnTo>
                <a:lnTo>
                  <a:pt x="74" y="195"/>
                </a:lnTo>
                <a:lnTo>
                  <a:pt x="73" y="195"/>
                </a:lnTo>
                <a:lnTo>
                  <a:pt x="72" y="195"/>
                </a:lnTo>
                <a:lnTo>
                  <a:pt x="72" y="194"/>
                </a:lnTo>
                <a:lnTo>
                  <a:pt x="73" y="194"/>
                </a:lnTo>
                <a:lnTo>
                  <a:pt x="73" y="192"/>
                </a:lnTo>
                <a:lnTo>
                  <a:pt x="73" y="191"/>
                </a:lnTo>
                <a:lnTo>
                  <a:pt x="73" y="190"/>
                </a:lnTo>
                <a:lnTo>
                  <a:pt x="73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88"/>
                </a:lnTo>
                <a:lnTo>
                  <a:pt x="73" y="188"/>
                </a:lnTo>
                <a:lnTo>
                  <a:pt x="73" y="188"/>
                </a:lnTo>
                <a:lnTo>
                  <a:pt x="74" y="187"/>
                </a:lnTo>
                <a:lnTo>
                  <a:pt x="73" y="186"/>
                </a:lnTo>
                <a:lnTo>
                  <a:pt x="72" y="185"/>
                </a:lnTo>
                <a:lnTo>
                  <a:pt x="73" y="182"/>
                </a:lnTo>
                <a:lnTo>
                  <a:pt x="73" y="181"/>
                </a:lnTo>
                <a:lnTo>
                  <a:pt x="73" y="179"/>
                </a:lnTo>
                <a:lnTo>
                  <a:pt x="72" y="178"/>
                </a:lnTo>
                <a:lnTo>
                  <a:pt x="72" y="178"/>
                </a:lnTo>
                <a:lnTo>
                  <a:pt x="72" y="177"/>
                </a:lnTo>
                <a:lnTo>
                  <a:pt x="74" y="175"/>
                </a:lnTo>
                <a:lnTo>
                  <a:pt x="73" y="174"/>
                </a:lnTo>
                <a:lnTo>
                  <a:pt x="72" y="169"/>
                </a:lnTo>
                <a:lnTo>
                  <a:pt x="72" y="162"/>
                </a:lnTo>
                <a:lnTo>
                  <a:pt x="73" y="156"/>
                </a:lnTo>
                <a:lnTo>
                  <a:pt x="74" y="153"/>
                </a:lnTo>
                <a:lnTo>
                  <a:pt x="73" y="153"/>
                </a:lnTo>
                <a:lnTo>
                  <a:pt x="71" y="153"/>
                </a:lnTo>
                <a:lnTo>
                  <a:pt x="71" y="151"/>
                </a:lnTo>
                <a:lnTo>
                  <a:pt x="71" y="149"/>
                </a:lnTo>
                <a:lnTo>
                  <a:pt x="71" y="147"/>
                </a:lnTo>
                <a:lnTo>
                  <a:pt x="71" y="145"/>
                </a:lnTo>
                <a:lnTo>
                  <a:pt x="71" y="144"/>
                </a:lnTo>
                <a:lnTo>
                  <a:pt x="71" y="143"/>
                </a:lnTo>
                <a:lnTo>
                  <a:pt x="71" y="140"/>
                </a:lnTo>
                <a:lnTo>
                  <a:pt x="71" y="137"/>
                </a:lnTo>
                <a:lnTo>
                  <a:pt x="71" y="136"/>
                </a:lnTo>
                <a:lnTo>
                  <a:pt x="71" y="135"/>
                </a:lnTo>
                <a:lnTo>
                  <a:pt x="71" y="132"/>
                </a:lnTo>
                <a:lnTo>
                  <a:pt x="71" y="128"/>
                </a:lnTo>
                <a:lnTo>
                  <a:pt x="69" y="124"/>
                </a:lnTo>
                <a:lnTo>
                  <a:pt x="69" y="120"/>
                </a:lnTo>
                <a:lnTo>
                  <a:pt x="69" y="116"/>
                </a:lnTo>
                <a:lnTo>
                  <a:pt x="69" y="114"/>
                </a:lnTo>
                <a:lnTo>
                  <a:pt x="72" y="115"/>
                </a:lnTo>
                <a:lnTo>
                  <a:pt x="72" y="114"/>
                </a:lnTo>
                <a:lnTo>
                  <a:pt x="72" y="113"/>
                </a:lnTo>
                <a:lnTo>
                  <a:pt x="71" y="113"/>
                </a:lnTo>
                <a:lnTo>
                  <a:pt x="71" y="111"/>
                </a:lnTo>
                <a:lnTo>
                  <a:pt x="69" y="111"/>
                </a:lnTo>
                <a:lnTo>
                  <a:pt x="69" y="110"/>
                </a:lnTo>
                <a:lnTo>
                  <a:pt x="69" y="109"/>
                </a:lnTo>
                <a:lnTo>
                  <a:pt x="71" y="109"/>
                </a:lnTo>
                <a:lnTo>
                  <a:pt x="71" y="107"/>
                </a:lnTo>
                <a:lnTo>
                  <a:pt x="71" y="107"/>
                </a:lnTo>
                <a:lnTo>
                  <a:pt x="71" y="109"/>
                </a:lnTo>
                <a:lnTo>
                  <a:pt x="71" y="109"/>
                </a:lnTo>
                <a:lnTo>
                  <a:pt x="72" y="107"/>
                </a:lnTo>
                <a:lnTo>
                  <a:pt x="73" y="109"/>
                </a:lnTo>
                <a:lnTo>
                  <a:pt x="74" y="109"/>
                </a:lnTo>
                <a:lnTo>
                  <a:pt x="77" y="110"/>
                </a:lnTo>
                <a:lnTo>
                  <a:pt x="78" y="110"/>
                </a:lnTo>
                <a:lnTo>
                  <a:pt x="78" y="109"/>
                </a:lnTo>
                <a:lnTo>
                  <a:pt x="77" y="109"/>
                </a:lnTo>
                <a:lnTo>
                  <a:pt x="76" y="107"/>
                </a:lnTo>
                <a:lnTo>
                  <a:pt x="74" y="107"/>
                </a:lnTo>
                <a:lnTo>
                  <a:pt x="72" y="106"/>
                </a:lnTo>
                <a:lnTo>
                  <a:pt x="72" y="106"/>
                </a:lnTo>
                <a:lnTo>
                  <a:pt x="71" y="105"/>
                </a:lnTo>
                <a:lnTo>
                  <a:pt x="72" y="103"/>
                </a:lnTo>
                <a:lnTo>
                  <a:pt x="71" y="103"/>
                </a:lnTo>
                <a:lnTo>
                  <a:pt x="69" y="102"/>
                </a:lnTo>
                <a:lnTo>
                  <a:pt x="71" y="102"/>
                </a:lnTo>
                <a:lnTo>
                  <a:pt x="72" y="101"/>
                </a:lnTo>
                <a:lnTo>
                  <a:pt x="69" y="101"/>
                </a:lnTo>
                <a:lnTo>
                  <a:pt x="69" y="99"/>
                </a:lnTo>
                <a:lnTo>
                  <a:pt x="69" y="98"/>
                </a:lnTo>
                <a:lnTo>
                  <a:pt x="68" y="98"/>
                </a:lnTo>
                <a:lnTo>
                  <a:pt x="71" y="98"/>
                </a:lnTo>
                <a:lnTo>
                  <a:pt x="72" y="97"/>
                </a:lnTo>
                <a:lnTo>
                  <a:pt x="71" y="97"/>
                </a:lnTo>
                <a:lnTo>
                  <a:pt x="68" y="96"/>
                </a:lnTo>
                <a:lnTo>
                  <a:pt x="69" y="94"/>
                </a:lnTo>
                <a:lnTo>
                  <a:pt x="69" y="94"/>
                </a:lnTo>
                <a:lnTo>
                  <a:pt x="69" y="94"/>
                </a:lnTo>
                <a:lnTo>
                  <a:pt x="69" y="94"/>
                </a:lnTo>
                <a:lnTo>
                  <a:pt x="69" y="93"/>
                </a:lnTo>
                <a:lnTo>
                  <a:pt x="69" y="92"/>
                </a:lnTo>
                <a:lnTo>
                  <a:pt x="71" y="89"/>
                </a:lnTo>
                <a:lnTo>
                  <a:pt x="71" y="88"/>
                </a:lnTo>
                <a:lnTo>
                  <a:pt x="71" y="86"/>
                </a:lnTo>
                <a:lnTo>
                  <a:pt x="69" y="86"/>
                </a:lnTo>
                <a:lnTo>
                  <a:pt x="69" y="88"/>
                </a:lnTo>
                <a:lnTo>
                  <a:pt x="68" y="89"/>
                </a:lnTo>
                <a:lnTo>
                  <a:pt x="68" y="88"/>
                </a:lnTo>
                <a:lnTo>
                  <a:pt x="68" y="86"/>
                </a:lnTo>
                <a:lnTo>
                  <a:pt x="68" y="85"/>
                </a:lnTo>
                <a:lnTo>
                  <a:pt x="69" y="84"/>
                </a:lnTo>
                <a:lnTo>
                  <a:pt x="68" y="84"/>
                </a:lnTo>
                <a:lnTo>
                  <a:pt x="68" y="84"/>
                </a:lnTo>
                <a:lnTo>
                  <a:pt x="68" y="82"/>
                </a:lnTo>
                <a:lnTo>
                  <a:pt x="68" y="81"/>
                </a:lnTo>
                <a:lnTo>
                  <a:pt x="69" y="81"/>
                </a:lnTo>
                <a:lnTo>
                  <a:pt x="69" y="81"/>
                </a:lnTo>
                <a:lnTo>
                  <a:pt x="71" y="82"/>
                </a:lnTo>
                <a:lnTo>
                  <a:pt x="69" y="81"/>
                </a:lnTo>
                <a:lnTo>
                  <a:pt x="68" y="80"/>
                </a:lnTo>
                <a:lnTo>
                  <a:pt x="68" y="77"/>
                </a:lnTo>
                <a:lnTo>
                  <a:pt x="68" y="79"/>
                </a:lnTo>
                <a:lnTo>
                  <a:pt x="69" y="79"/>
                </a:lnTo>
                <a:lnTo>
                  <a:pt x="71" y="79"/>
                </a:lnTo>
                <a:lnTo>
                  <a:pt x="71" y="79"/>
                </a:lnTo>
                <a:lnTo>
                  <a:pt x="71" y="77"/>
                </a:lnTo>
                <a:lnTo>
                  <a:pt x="69" y="76"/>
                </a:lnTo>
                <a:lnTo>
                  <a:pt x="68" y="76"/>
                </a:lnTo>
                <a:lnTo>
                  <a:pt x="68" y="75"/>
                </a:lnTo>
                <a:lnTo>
                  <a:pt x="68" y="75"/>
                </a:lnTo>
                <a:lnTo>
                  <a:pt x="68" y="73"/>
                </a:lnTo>
                <a:lnTo>
                  <a:pt x="69" y="72"/>
                </a:lnTo>
                <a:lnTo>
                  <a:pt x="72" y="71"/>
                </a:lnTo>
                <a:lnTo>
                  <a:pt x="73" y="71"/>
                </a:lnTo>
                <a:lnTo>
                  <a:pt x="76" y="71"/>
                </a:lnTo>
                <a:lnTo>
                  <a:pt x="76" y="69"/>
                </a:lnTo>
                <a:lnTo>
                  <a:pt x="74" y="69"/>
                </a:lnTo>
                <a:lnTo>
                  <a:pt x="72" y="68"/>
                </a:lnTo>
                <a:lnTo>
                  <a:pt x="71" y="68"/>
                </a:lnTo>
                <a:lnTo>
                  <a:pt x="69" y="67"/>
                </a:lnTo>
                <a:lnTo>
                  <a:pt x="71" y="65"/>
                </a:lnTo>
                <a:lnTo>
                  <a:pt x="72" y="64"/>
                </a:lnTo>
                <a:lnTo>
                  <a:pt x="72" y="64"/>
                </a:lnTo>
                <a:lnTo>
                  <a:pt x="71" y="64"/>
                </a:lnTo>
                <a:lnTo>
                  <a:pt x="69" y="63"/>
                </a:lnTo>
                <a:lnTo>
                  <a:pt x="68" y="61"/>
                </a:lnTo>
                <a:lnTo>
                  <a:pt x="68" y="60"/>
                </a:lnTo>
                <a:lnTo>
                  <a:pt x="69" y="61"/>
                </a:lnTo>
                <a:lnTo>
                  <a:pt x="71" y="61"/>
                </a:lnTo>
                <a:lnTo>
                  <a:pt x="72" y="63"/>
                </a:lnTo>
                <a:lnTo>
                  <a:pt x="73" y="61"/>
                </a:lnTo>
                <a:lnTo>
                  <a:pt x="73" y="60"/>
                </a:lnTo>
                <a:lnTo>
                  <a:pt x="73" y="60"/>
                </a:lnTo>
                <a:lnTo>
                  <a:pt x="72" y="60"/>
                </a:lnTo>
                <a:lnTo>
                  <a:pt x="71" y="60"/>
                </a:lnTo>
                <a:lnTo>
                  <a:pt x="72" y="58"/>
                </a:lnTo>
                <a:lnTo>
                  <a:pt x="71" y="56"/>
                </a:lnTo>
                <a:lnTo>
                  <a:pt x="69" y="58"/>
                </a:lnTo>
                <a:lnTo>
                  <a:pt x="68" y="59"/>
                </a:lnTo>
                <a:lnTo>
                  <a:pt x="67" y="56"/>
                </a:lnTo>
                <a:lnTo>
                  <a:pt x="67" y="58"/>
                </a:lnTo>
                <a:lnTo>
                  <a:pt x="67" y="56"/>
                </a:lnTo>
                <a:lnTo>
                  <a:pt x="67" y="55"/>
                </a:lnTo>
                <a:lnTo>
                  <a:pt x="67" y="55"/>
                </a:lnTo>
                <a:lnTo>
                  <a:pt x="67" y="54"/>
                </a:lnTo>
                <a:lnTo>
                  <a:pt x="68" y="54"/>
                </a:lnTo>
                <a:lnTo>
                  <a:pt x="69" y="54"/>
                </a:lnTo>
                <a:lnTo>
                  <a:pt x="69" y="55"/>
                </a:lnTo>
                <a:lnTo>
                  <a:pt x="69" y="55"/>
                </a:lnTo>
                <a:lnTo>
                  <a:pt x="69" y="56"/>
                </a:lnTo>
                <a:lnTo>
                  <a:pt x="71" y="56"/>
                </a:lnTo>
                <a:lnTo>
                  <a:pt x="69" y="52"/>
                </a:lnTo>
                <a:lnTo>
                  <a:pt x="72" y="52"/>
                </a:lnTo>
                <a:lnTo>
                  <a:pt x="72" y="52"/>
                </a:lnTo>
                <a:lnTo>
                  <a:pt x="72" y="51"/>
                </a:lnTo>
                <a:lnTo>
                  <a:pt x="71" y="50"/>
                </a:lnTo>
                <a:lnTo>
                  <a:pt x="69" y="47"/>
                </a:lnTo>
                <a:lnTo>
                  <a:pt x="69" y="46"/>
                </a:lnTo>
                <a:lnTo>
                  <a:pt x="69" y="44"/>
                </a:lnTo>
                <a:lnTo>
                  <a:pt x="69" y="44"/>
                </a:lnTo>
                <a:lnTo>
                  <a:pt x="71" y="47"/>
                </a:lnTo>
                <a:lnTo>
                  <a:pt x="72" y="50"/>
                </a:lnTo>
                <a:lnTo>
                  <a:pt x="72" y="51"/>
                </a:lnTo>
                <a:lnTo>
                  <a:pt x="73" y="52"/>
                </a:lnTo>
                <a:lnTo>
                  <a:pt x="76" y="50"/>
                </a:lnTo>
                <a:lnTo>
                  <a:pt x="77" y="50"/>
                </a:lnTo>
                <a:lnTo>
                  <a:pt x="77" y="48"/>
                </a:lnTo>
                <a:lnTo>
                  <a:pt x="77" y="48"/>
                </a:lnTo>
                <a:lnTo>
                  <a:pt x="76" y="48"/>
                </a:lnTo>
                <a:lnTo>
                  <a:pt x="74" y="48"/>
                </a:lnTo>
                <a:lnTo>
                  <a:pt x="74" y="48"/>
                </a:lnTo>
                <a:lnTo>
                  <a:pt x="73" y="46"/>
                </a:lnTo>
                <a:lnTo>
                  <a:pt x="72" y="43"/>
                </a:lnTo>
                <a:lnTo>
                  <a:pt x="73" y="43"/>
                </a:lnTo>
                <a:lnTo>
                  <a:pt x="74" y="44"/>
                </a:lnTo>
                <a:lnTo>
                  <a:pt x="74" y="42"/>
                </a:lnTo>
                <a:lnTo>
                  <a:pt x="74" y="39"/>
                </a:lnTo>
                <a:lnTo>
                  <a:pt x="74" y="38"/>
                </a:lnTo>
                <a:lnTo>
                  <a:pt x="74" y="35"/>
                </a:lnTo>
                <a:lnTo>
                  <a:pt x="73" y="34"/>
                </a:lnTo>
                <a:lnTo>
                  <a:pt x="73" y="34"/>
                </a:lnTo>
                <a:lnTo>
                  <a:pt x="74" y="34"/>
                </a:lnTo>
                <a:lnTo>
                  <a:pt x="76" y="34"/>
                </a:lnTo>
                <a:lnTo>
                  <a:pt x="76" y="33"/>
                </a:lnTo>
                <a:lnTo>
                  <a:pt x="76" y="33"/>
                </a:lnTo>
                <a:lnTo>
                  <a:pt x="76" y="31"/>
                </a:lnTo>
                <a:lnTo>
                  <a:pt x="74" y="30"/>
                </a:lnTo>
                <a:lnTo>
                  <a:pt x="73" y="29"/>
                </a:lnTo>
                <a:lnTo>
                  <a:pt x="73" y="29"/>
                </a:lnTo>
                <a:lnTo>
                  <a:pt x="73" y="29"/>
                </a:lnTo>
                <a:lnTo>
                  <a:pt x="72" y="27"/>
                </a:lnTo>
                <a:lnTo>
                  <a:pt x="69" y="26"/>
                </a:lnTo>
                <a:lnTo>
                  <a:pt x="71" y="26"/>
                </a:lnTo>
                <a:lnTo>
                  <a:pt x="71" y="26"/>
                </a:lnTo>
                <a:lnTo>
                  <a:pt x="71" y="25"/>
                </a:lnTo>
                <a:lnTo>
                  <a:pt x="69" y="25"/>
                </a:lnTo>
                <a:lnTo>
                  <a:pt x="69" y="26"/>
                </a:lnTo>
                <a:lnTo>
                  <a:pt x="69" y="26"/>
                </a:lnTo>
                <a:lnTo>
                  <a:pt x="68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8" y="29"/>
                </a:lnTo>
                <a:lnTo>
                  <a:pt x="67" y="29"/>
                </a:lnTo>
                <a:lnTo>
                  <a:pt x="67" y="27"/>
                </a:lnTo>
                <a:lnTo>
                  <a:pt x="67" y="29"/>
                </a:lnTo>
                <a:lnTo>
                  <a:pt x="67" y="31"/>
                </a:lnTo>
                <a:lnTo>
                  <a:pt x="67" y="31"/>
                </a:lnTo>
                <a:lnTo>
                  <a:pt x="65" y="31"/>
                </a:lnTo>
                <a:lnTo>
                  <a:pt x="64" y="30"/>
                </a:lnTo>
                <a:lnTo>
                  <a:pt x="64" y="31"/>
                </a:lnTo>
                <a:lnTo>
                  <a:pt x="63" y="31"/>
                </a:lnTo>
                <a:lnTo>
                  <a:pt x="63" y="31"/>
                </a:lnTo>
                <a:lnTo>
                  <a:pt x="63" y="31"/>
                </a:lnTo>
                <a:lnTo>
                  <a:pt x="63" y="33"/>
                </a:lnTo>
                <a:lnTo>
                  <a:pt x="63" y="33"/>
                </a:lnTo>
                <a:lnTo>
                  <a:pt x="64" y="33"/>
                </a:lnTo>
                <a:lnTo>
                  <a:pt x="64" y="33"/>
                </a:lnTo>
                <a:lnTo>
                  <a:pt x="65" y="34"/>
                </a:lnTo>
                <a:lnTo>
                  <a:pt x="64" y="34"/>
                </a:lnTo>
                <a:lnTo>
                  <a:pt x="64" y="34"/>
                </a:lnTo>
                <a:lnTo>
                  <a:pt x="64" y="34"/>
                </a:lnTo>
                <a:lnTo>
                  <a:pt x="64" y="35"/>
                </a:lnTo>
                <a:lnTo>
                  <a:pt x="64" y="35"/>
                </a:lnTo>
                <a:lnTo>
                  <a:pt x="63" y="35"/>
                </a:lnTo>
                <a:lnTo>
                  <a:pt x="63" y="35"/>
                </a:lnTo>
                <a:lnTo>
                  <a:pt x="64" y="35"/>
                </a:lnTo>
                <a:lnTo>
                  <a:pt x="64" y="34"/>
                </a:lnTo>
                <a:lnTo>
                  <a:pt x="63" y="34"/>
                </a:lnTo>
                <a:lnTo>
                  <a:pt x="63" y="34"/>
                </a:lnTo>
                <a:lnTo>
                  <a:pt x="63" y="35"/>
                </a:lnTo>
                <a:lnTo>
                  <a:pt x="64" y="35"/>
                </a:lnTo>
                <a:lnTo>
                  <a:pt x="64" y="37"/>
                </a:lnTo>
                <a:lnTo>
                  <a:pt x="63" y="35"/>
                </a:lnTo>
                <a:lnTo>
                  <a:pt x="63" y="35"/>
                </a:lnTo>
                <a:lnTo>
                  <a:pt x="61" y="35"/>
                </a:lnTo>
                <a:lnTo>
                  <a:pt x="63" y="35"/>
                </a:lnTo>
                <a:lnTo>
                  <a:pt x="63" y="37"/>
                </a:lnTo>
                <a:lnTo>
                  <a:pt x="64" y="38"/>
                </a:lnTo>
                <a:lnTo>
                  <a:pt x="63" y="38"/>
                </a:lnTo>
                <a:lnTo>
                  <a:pt x="61" y="38"/>
                </a:lnTo>
                <a:lnTo>
                  <a:pt x="61" y="39"/>
                </a:lnTo>
                <a:lnTo>
                  <a:pt x="61" y="41"/>
                </a:lnTo>
                <a:lnTo>
                  <a:pt x="59" y="39"/>
                </a:lnTo>
                <a:lnTo>
                  <a:pt x="59" y="39"/>
                </a:lnTo>
                <a:lnTo>
                  <a:pt x="60" y="41"/>
                </a:lnTo>
                <a:lnTo>
                  <a:pt x="61" y="42"/>
                </a:lnTo>
                <a:lnTo>
                  <a:pt x="60" y="42"/>
                </a:lnTo>
                <a:lnTo>
                  <a:pt x="60" y="43"/>
                </a:lnTo>
                <a:lnTo>
                  <a:pt x="59" y="44"/>
                </a:lnTo>
                <a:lnTo>
                  <a:pt x="59" y="46"/>
                </a:lnTo>
                <a:lnTo>
                  <a:pt x="59" y="47"/>
                </a:lnTo>
                <a:lnTo>
                  <a:pt x="57" y="47"/>
                </a:lnTo>
                <a:lnTo>
                  <a:pt x="55" y="47"/>
                </a:lnTo>
                <a:lnTo>
                  <a:pt x="56" y="47"/>
                </a:lnTo>
                <a:lnTo>
                  <a:pt x="56" y="48"/>
                </a:lnTo>
                <a:lnTo>
                  <a:pt x="56" y="48"/>
                </a:lnTo>
                <a:lnTo>
                  <a:pt x="57" y="48"/>
                </a:lnTo>
                <a:lnTo>
                  <a:pt x="57" y="50"/>
                </a:lnTo>
                <a:lnTo>
                  <a:pt x="57" y="50"/>
                </a:lnTo>
                <a:lnTo>
                  <a:pt x="57" y="50"/>
                </a:lnTo>
                <a:lnTo>
                  <a:pt x="57" y="50"/>
                </a:lnTo>
                <a:lnTo>
                  <a:pt x="57" y="51"/>
                </a:lnTo>
                <a:lnTo>
                  <a:pt x="56" y="51"/>
                </a:lnTo>
                <a:lnTo>
                  <a:pt x="56" y="51"/>
                </a:lnTo>
                <a:lnTo>
                  <a:pt x="56" y="52"/>
                </a:lnTo>
                <a:lnTo>
                  <a:pt x="55" y="52"/>
                </a:lnTo>
                <a:lnTo>
                  <a:pt x="56" y="54"/>
                </a:lnTo>
                <a:lnTo>
                  <a:pt x="55" y="55"/>
                </a:lnTo>
                <a:lnTo>
                  <a:pt x="55" y="55"/>
                </a:lnTo>
                <a:lnTo>
                  <a:pt x="56" y="55"/>
                </a:lnTo>
                <a:lnTo>
                  <a:pt x="55" y="56"/>
                </a:lnTo>
                <a:lnTo>
                  <a:pt x="53" y="58"/>
                </a:lnTo>
                <a:lnTo>
                  <a:pt x="53" y="59"/>
                </a:lnTo>
                <a:lnTo>
                  <a:pt x="53" y="60"/>
                </a:lnTo>
                <a:lnTo>
                  <a:pt x="52" y="61"/>
                </a:lnTo>
                <a:lnTo>
                  <a:pt x="52" y="61"/>
                </a:lnTo>
                <a:lnTo>
                  <a:pt x="51" y="61"/>
                </a:lnTo>
                <a:lnTo>
                  <a:pt x="50" y="61"/>
                </a:lnTo>
                <a:lnTo>
                  <a:pt x="51" y="61"/>
                </a:lnTo>
                <a:lnTo>
                  <a:pt x="52" y="63"/>
                </a:lnTo>
                <a:lnTo>
                  <a:pt x="52" y="63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0" y="63"/>
                </a:lnTo>
                <a:lnTo>
                  <a:pt x="48" y="61"/>
                </a:lnTo>
                <a:lnTo>
                  <a:pt x="46" y="60"/>
                </a:lnTo>
                <a:lnTo>
                  <a:pt x="44" y="60"/>
                </a:lnTo>
                <a:lnTo>
                  <a:pt x="43" y="60"/>
                </a:lnTo>
                <a:lnTo>
                  <a:pt x="44" y="61"/>
                </a:lnTo>
                <a:lnTo>
                  <a:pt x="46" y="61"/>
                </a:lnTo>
                <a:lnTo>
                  <a:pt x="48" y="63"/>
                </a:lnTo>
                <a:lnTo>
                  <a:pt x="50" y="64"/>
                </a:lnTo>
                <a:lnTo>
                  <a:pt x="50" y="65"/>
                </a:lnTo>
                <a:lnTo>
                  <a:pt x="50" y="65"/>
                </a:lnTo>
                <a:lnTo>
                  <a:pt x="50" y="65"/>
                </a:lnTo>
                <a:lnTo>
                  <a:pt x="51" y="67"/>
                </a:lnTo>
                <a:lnTo>
                  <a:pt x="50" y="65"/>
                </a:lnTo>
                <a:lnTo>
                  <a:pt x="51" y="67"/>
                </a:lnTo>
                <a:lnTo>
                  <a:pt x="51" y="68"/>
                </a:lnTo>
                <a:lnTo>
                  <a:pt x="52" y="68"/>
                </a:lnTo>
                <a:lnTo>
                  <a:pt x="48" y="67"/>
                </a:lnTo>
                <a:lnTo>
                  <a:pt x="48" y="68"/>
                </a:lnTo>
                <a:lnTo>
                  <a:pt x="50" y="68"/>
                </a:lnTo>
                <a:lnTo>
                  <a:pt x="50" y="68"/>
                </a:lnTo>
                <a:lnTo>
                  <a:pt x="48" y="68"/>
                </a:lnTo>
                <a:lnTo>
                  <a:pt x="50" y="69"/>
                </a:lnTo>
                <a:lnTo>
                  <a:pt x="50" y="69"/>
                </a:lnTo>
                <a:lnTo>
                  <a:pt x="50" y="69"/>
                </a:lnTo>
                <a:lnTo>
                  <a:pt x="48" y="69"/>
                </a:lnTo>
                <a:lnTo>
                  <a:pt x="50" y="69"/>
                </a:lnTo>
                <a:lnTo>
                  <a:pt x="48" y="69"/>
                </a:lnTo>
                <a:lnTo>
                  <a:pt x="48" y="71"/>
                </a:lnTo>
                <a:lnTo>
                  <a:pt x="48" y="71"/>
                </a:lnTo>
                <a:lnTo>
                  <a:pt x="48" y="71"/>
                </a:lnTo>
                <a:lnTo>
                  <a:pt x="47" y="71"/>
                </a:lnTo>
                <a:lnTo>
                  <a:pt x="48" y="72"/>
                </a:lnTo>
                <a:lnTo>
                  <a:pt x="48" y="72"/>
                </a:lnTo>
                <a:lnTo>
                  <a:pt x="50" y="72"/>
                </a:lnTo>
                <a:lnTo>
                  <a:pt x="50" y="72"/>
                </a:lnTo>
                <a:lnTo>
                  <a:pt x="50" y="72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48" y="73"/>
                </a:lnTo>
                <a:lnTo>
                  <a:pt x="48" y="73"/>
                </a:lnTo>
                <a:lnTo>
                  <a:pt x="47" y="72"/>
                </a:lnTo>
                <a:lnTo>
                  <a:pt x="47" y="73"/>
                </a:lnTo>
                <a:lnTo>
                  <a:pt x="47" y="73"/>
                </a:lnTo>
                <a:lnTo>
                  <a:pt x="47" y="73"/>
                </a:lnTo>
                <a:lnTo>
                  <a:pt x="50" y="75"/>
                </a:lnTo>
                <a:lnTo>
                  <a:pt x="50" y="75"/>
                </a:lnTo>
                <a:lnTo>
                  <a:pt x="50" y="76"/>
                </a:lnTo>
                <a:lnTo>
                  <a:pt x="48" y="75"/>
                </a:lnTo>
                <a:lnTo>
                  <a:pt x="47" y="75"/>
                </a:lnTo>
                <a:lnTo>
                  <a:pt x="47" y="75"/>
                </a:lnTo>
                <a:lnTo>
                  <a:pt x="46" y="75"/>
                </a:lnTo>
                <a:lnTo>
                  <a:pt x="47" y="76"/>
                </a:lnTo>
                <a:lnTo>
                  <a:pt x="48" y="76"/>
                </a:lnTo>
                <a:lnTo>
                  <a:pt x="47" y="76"/>
                </a:lnTo>
                <a:lnTo>
                  <a:pt x="47" y="76"/>
                </a:lnTo>
                <a:lnTo>
                  <a:pt x="48" y="77"/>
                </a:lnTo>
                <a:lnTo>
                  <a:pt x="46" y="76"/>
                </a:lnTo>
                <a:lnTo>
                  <a:pt x="43" y="76"/>
                </a:lnTo>
                <a:lnTo>
                  <a:pt x="40" y="75"/>
                </a:lnTo>
                <a:lnTo>
                  <a:pt x="40" y="76"/>
                </a:lnTo>
                <a:lnTo>
                  <a:pt x="42" y="76"/>
                </a:lnTo>
                <a:lnTo>
                  <a:pt x="44" y="77"/>
                </a:lnTo>
                <a:lnTo>
                  <a:pt x="46" y="79"/>
                </a:lnTo>
                <a:lnTo>
                  <a:pt x="47" y="79"/>
                </a:lnTo>
                <a:lnTo>
                  <a:pt x="43" y="79"/>
                </a:lnTo>
                <a:lnTo>
                  <a:pt x="44" y="79"/>
                </a:lnTo>
                <a:lnTo>
                  <a:pt x="46" y="80"/>
                </a:lnTo>
                <a:lnTo>
                  <a:pt x="47" y="81"/>
                </a:lnTo>
                <a:lnTo>
                  <a:pt x="47" y="81"/>
                </a:lnTo>
                <a:lnTo>
                  <a:pt x="46" y="81"/>
                </a:lnTo>
                <a:lnTo>
                  <a:pt x="44" y="80"/>
                </a:lnTo>
                <a:lnTo>
                  <a:pt x="43" y="80"/>
                </a:lnTo>
                <a:lnTo>
                  <a:pt x="42" y="79"/>
                </a:lnTo>
                <a:lnTo>
                  <a:pt x="40" y="79"/>
                </a:lnTo>
                <a:lnTo>
                  <a:pt x="42" y="81"/>
                </a:lnTo>
                <a:lnTo>
                  <a:pt x="44" y="82"/>
                </a:lnTo>
                <a:lnTo>
                  <a:pt x="47" y="82"/>
                </a:lnTo>
                <a:lnTo>
                  <a:pt x="47" y="84"/>
                </a:lnTo>
                <a:lnTo>
                  <a:pt x="47" y="84"/>
                </a:lnTo>
                <a:lnTo>
                  <a:pt x="47" y="84"/>
                </a:lnTo>
                <a:lnTo>
                  <a:pt x="47" y="84"/>
                </a:lnTo>
                <a:lnTo>
                  <a:pt x="46" y="82"/>
                </a:lnTo>
                <a:lnTo>
                  <a:pt x="43" y="82"/>
                </a:lnTo>
                <a:lnTo>
                  <a:pt x="44" y="84"/>
                </a:lnTo>
                <a:lnTo>
                  <a:pt x="43" y="82"/>
                </a:lnTo>
                <a:lnTo>
                  <a:pt x="42" y="82"/>
                </a:lnTo>
                <a:lnTo>
                  <a:pt x="42" y="82"/>
                </a:lnTo>
                <a:lnTo>
                  <a:pt x="43" y="84"/>
                </a:lnTo>
                <a:lnTo>
                  <a:pt x="44" y="85"/>
                </a:lnTo>
                <a:lnTo>
                  <a:pt x="44" y="86"/>
                </a:lnTo>
                <a:lnTo>
                  <a:pt x="42" y="86"/>
                </a:lnTo>
                <a:lnTo>
                  <a:pt x="43" y="85"/>
                </a:lnTo>
                <a:lnTo>
                  <a:pt x="42" y="85"/>
                </a:lnTo>
                <a:lnTo>
                  <a:pt x="40" y="84"/>
                </a:lnTo>
                <a:lnTo>
                  <a:pt x="39" y="84"/>
                </a:lnTo>
                <a:lnTo>
                  <a:pt x="38" y="82"/>
                </a:lnTo>
                <a:lnTo>
                  <a:pt x="39" y="84"/>
                </a:lnTo>
                <a:lnTo>
                  <a:pt x="40" y="85"/>
                </a:lnTo>
                <a:lnTo>
                  <a:pt x="40" y="86"/>
                </a:lnTo>
                <a:lnTo>
                  <a:pt x="39" y="86"/>
                </a:lnTo>
                <a:lnTo>
                  <a:pt x="38" y="86"/>
                </a:lnTo>
                <a:lnTo>
                  <a:pt x="38" y="88"/>
                </a:lnTo>
                <a:lnTo>
                  <a:pt x="39" y="89"/>
                </a:lnTo>
                <a:lnTo>
                  <a:pt x="38" y="89"/>
                </a:lnTo>
                <a:lnTo>
                  <a:pt x="38" y="89"/>
                </a:lnTo>
                <a:lnTo>
                  <a:pt x="36" y="88"/>
                </a:lnTo>
                <a:lnTo>
                  <a:pt x="35" y="89"/>
                </a:lnTo>
                <a:lnTo>
                  <a:pt x="36" y="90"/>
                </a:lnTo>
                <a:lnTo>
                  <a:pt x="36" y="92"/>
                </a:lnTo>
                <a:lnTo>
                  <a:pt x="36" y="93"/>
                </a:lnTo>
                <a:lnTo>
                  <a:pt x="36" y="94"/>
                </a:lnTo>
                <a:lnTo>
                  <a:pt x="35" y="94"/>
                </a:lnTo>
                <a:lnTo>
                  <a:pt x="34" y="94"/>
                </a:lnTo>
                <a:lnTo>
                  <a:pt x="34" y="94"/>
                </a:lnTo>
                <a:lnTo>
                  <a:pt x="34" y="96"/>
                </a:lnTo>
                <a:lnTo>
                  <a:pt x="34" y="96"/>
                </a:lnTo>
                <a:lnTo>
                  <a:pt x="35" y="96"/>
                </a:lnTo>
                <a:lnTo>
                  <a:pt x="34" y="96"/>
                </a:lnTo>
                <a:lnTo>
                  <a:pt x="33" y="96"/>
                </a:lnTo>
                <a:lnTo>
                  <a:pt x="31" y="96"/>
                </a:lnTo>
                <a:lnTo>
                  <a:pt x="31" y="97"/>
                </a:lnTo>
                <a:lnTo>
                  <a:pt x="33" y="97"/>
                </a:lnTo>
                <a:lnTo>
                  <a:pt x="33" y="97"/>
                </a:lnTo>
                <a:lnTo>
                  <a:pt x="34" y="97"/>
                </a:lnTo>
                <a:lnTo>
                  <a:pt x="34" y="98"/>
                </a:lnTo>
                <a:lnTo>
                  <a:pt x="33" y="99"/>
                </a:lnTo>
                <a:lnTo>
                  <a:pt x="33" y="99"/>
                </a:lnTo>
                <a:lnTo>
                  <a:pt x="31" y="101"/>
                </a:lnTo>
                <a:lnTo>
                  <a:pt x="31" y="101"/>
                </a:lnTo>
                <a:lnTo>
                  <a:pt x="30" y="99"/>
                </a:lnTo>
                <a:lnTo>
                  <a:pt x="31" y="99"/>
                </a:lnTo>
                <a:lnTo>
                  <a:pt x="33" y="99"/>
                </a:lnTo>
                <a:lnTo>
                  <a:pt x="33" y="98"/>
                </a:lnTo>
                <a:lnTo>
                  <a:pt x="31" y="98"/>
                </a:lnTo>
                <a:lnTo>
                  <a:pt x="30" y="98"/>
                </a:lnTo>
                <a:lnTo>
                  <a:pt x="29" y="98"/>
                </a:lnTo>
                <a:lnTo>
                  <a:pt x="29" y="98"/>
                </a:lnTo>
                <a:lnTo>
                  <a:pt x="27" y="97"/>
                </a:lnTo>
                <a:lnTo>
                  <a:pt x="29" y="97"/>
                </a:lnTo>
                <a:lnTo>
                  <a:pt x="30" y="97"/>
                </a:lnTo>
                <a:lnTo>
                  <a:pt x="29" y="97"/>
                </a:lnTo>
                <a:lnTo>
                  <a:pt x="29" y="96"/>
                </a:lnTo>
                <a:lnTo>
                  <a:pt x="27" y="94"/>
                </a:lnTo>
                <a:lnTo>
                  <a:pt x="27" y="93"/>
                </a:lnTo>
                <a:lnTo>
                  <a:pt x="30" y="94"/>
                </a:lnTo>
                <a:lnTo>
                  <a:pt x="31" y="96"/>
                </a:lnTo>
                <a:lnTo>
                  <a:pt x="31" y="94"/>
                </a:lnTo>
                <a:lnTo>
                  <a:pt x="30" y="93"/>
                </a:lnTo>
                <a:lnTo>
                  <a:pt x="29" y="93"/>
                </a:lnTo>
                <a:lnTo>
                  <a:pt x="29" y="92"/>
                </a:lnTo>
                <a:lnTo>
                  <a:pt x="29" y="90"/>
                </a:lnTo>
                <a:lnTo>
                  <a:pt x="30" y="88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30" y="79"/>
                </a:lnTo>
                <a:lnTo>
                  <a:pt x="31" y="76"/>
                </a:lnTo>
                <a:lnTo>
                  <a:pt x="31" y="76"/>
                </a:lnTo>
                <a:lnTo>
                  <a:pt x="33" y="76"/>
                </a:lnTo>
                <a:lnTo>
                  <a:pt x="33" y="76"/>
                </a:lnTo>
                <a:lnTo>
                  <a:pt x="34" y="76"/>
                </a:lnTo>
                <a:lnTo>
                  <a:pt x="34" y="76"/>
                </a:lnTo>
                <a:lnTo>
                  <a:pt x="33" y="76"/>
                </a:lnTo>
                <a:lnTo>
                  <a:pt x="31" y="75"/>
                </a:lnTo>
                <a:lnTo>
                  <a:pt x="31" y="73"/>
                </a:lnTo>
                <a:lnTo>
                  <a:pt x="33" y="72"/>
                </a:lnTo>
                <a:lnTo>
                  <a:pt x="33" y="69"/>
                </a:lnTo>
                <a:lnTo>
                  <a:pt x="34" y="69"/>
                </a:lnTo>
                <a:lnTo>
                  <a:pt x="35" y="68"/>
                </a:lnTo>
                <a:lnTo>
                  <a:pt x="35" y="68"/>
                </a:lnTo>
                <a:lnTo>
                  <a:pt x="34" y="65"/>
                </a:lnTo>
                <a:lnTo>
                  <a:pt x="34" y="63"/>
                </a:lnTo>
                <a:lnTo>
                  <a:pt x="35" y="60"/>
                </a:lnTo>
                <a:lnTo>
                  <a:pt x="36" y="58"/>
                </a:lnTo>
                <a:lnTo>
                  <a:pt x="38" y="54"/>
                </a:lnTo>
                <a:lnTo>
                  <a:pt x="39" y="51"/>
                </a:lnTo>
                <a:lnTo>
                  <a:pt x="39" y="48"/>
                </a:lnTo>
                <a:lnTo>
                  <a:pt x="40" y="48"/>
                </a:lnTo>
                <a:lnTo>
                  <a:pt x="40" y="47"/>
                </a:lnTo>
                <a:lnTo>
                  <a:pt x="42" y="46"/>
                </a:lnTo>
                <a:lnTo>
                  <a:pt x="43" y="43"/>
                </a:lnTo>
                <a:lnTo>
                  <a:pt x="43" y="42"/>
                </a:lnTo>
                <a:lnTo>
                  <a:pt x="44" y="42"/>
                </a:lnTo>
                <a:lnTo>
                  <a:pt x="43" y="39"/>
                </a:lnTo>
                <a:lnTo>
                  <a:pt x="44" y="38"/>
                </a:lnTo>
                <a:lnTo>
                  <a:pt x="46" y="35"/>
                </a:lnTo>
                <a:lnTo>
                  <a:pt x="47" y="34"/>
                </a:lnTo>
                <a:lnTo>
                  <a:pt x="47" y="33"/>
                </a:lnTo>
                <a:lnTo>
                  <a:pt x="48" y="29"/>
                </a:lnTo>
                <a:lnTo>
                  <a:pt x="51" y="22"/>
                </a:lnTo>
                <a:lnTo>
                  <a:pt x="56" y="17"/>
                </a:lnTo>
                <a:lnTo>
                  <a:pt x="60" y="12"/>
                </a:lnTo>
                <a:lnTo>
                  <a:pt x="63" y="10"/>
                </a:lnTo>
                <a:lnTo>
                  <a:pt x="63" y="9"/>
                </a:lnTo>
                <a:lnTo>
                  <a:pt x="64" y="8"/>
                </a:lnTo>
                <a:lnTo>
                  <a:pt x="64" y="7"/>
                </a:lnTo>
                <a:lnTo>
                  <a:pt x="77" y="9"/>
                </a:lnTo>
                <a:lnTo>
                  <a:pt x="77" y="7"/>
                </a:lnTo>
                <a:lnTo>
                  <a:pt x="77" y="4"/>
                </a:lnTo>
                <a:lnTo>
                  <a:pt x="78" y="3"/>
                </a:lnTo>
                <a:lnTo>
                  <a:pt x="78" y="0"/>
                </a:lnTo>
                <a:lnTo>
                  <a:pt x="78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487342" y="4126890"/>
            <a:ext cx="452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reported by </a:t>
            </a:r>
            <a:r>
              <a:rPr lang="zh-CN" altLang="en-US" sz="2400" dirty="0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： </a:t>
            </a:r>
            <a:r>
              <a:rPr lang="en-US" altLang="zh-CN" sz="2400" dirty="0">
                <a:solidFill>
                  <a:srgbClr val="0096E0"/>
                </a:solidFill>
                <a:latin typeface="叶根友小京楷简体" panose="02010601030101010101" pitchFamily="2" charset="-122"/>
                <a:ea typeface="叶根友小京楷简体" panose="02010601030101010101" pitchFamily="2" charset="-122"/>
              </a:rPr>
              <a:t>freeppt7.com</a:t>
            </a:r>
            <a:endParaRPr lang="zh-CN" altLang="en-US" sz="2400" dirty="0">
              <a:solidFill>
                <a:srgbClr val="0096E0"/>
              </a:solidFill>
              <a:latin typeface="叶根友小京楷简体" panose="02010601030101010101" pitchFamily="2" charset="-122"/>
              <a:ea typeface="叶根友小京楷简体" panose="02010601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91881" y="1752269"/>
            <a:ext cx="5893874" cy="1600991"/>
            <a:chOff x="1607458" y="2069198"/>
            <a:chExt cx="4370920" cy="1187301"/>
          </a:xfrm>
          <a:solidFill>
            <a:srgbClr val="FF8A00"/>
          </a:solidFill>
        </p:grpSpPr>
        <p:sp>
          <p:nvSpPr>
            <p:cNvPr id="38" name="Freeform 285"/>
            <p:cNvSpPr>
              <a:spLocks noEditPoints="1"/>
            </p:cNvSpPr>
            <p:nvPr/>
          </p:nvSpPr>
          <p:spPr bwMode="auto">
            <a:xfrm rot="2316137">
              <a:off x="1607458" y="2069198"/>
              <a:ext cx="900409" cy="1017587"/>
            </a:xfrm>
            <a:custGeom>
              <a:avLst/>
              <a:gdLst>
                <a:gd name="T0" fmla="*/ 107 w 146"/>
                <a:gd name="T1" fmla="*/ 9 h 165"/>
                <a:gd name="T2" fmla="*/ 98 w 146"/>
                <a:gd name="T3" fmla="*/ 19 h 165"/>
                <a:gd name="T4" fmla="*/ 89 w 146"/>
                <a:gd name="T5" fmla="*/ 26 h 165"/>
                <a:gd name="T6" fmla="*/ 81 w 146"/>
                <a:gd name="T7" fmla="*/ 31 h 165"/>
                <a:gd name="T8" fmla="*/ 78 w 146"/>
                <a:gd name="T9" fmla="*/ 38 h 165"/>
                <a:gd name="T10" fmla="*/ 72 w 146"/>
                <a:gd name="T11" fmla="*/ 40 h 165"/>
                <a:gd name="T12" fmla="*/ 68 w 146"/>
                <a:gd name="T13" fmla="*/ 47 h 165"/>
                <a:gd name="T14" fmla="*/ 69 w 146"/>
                <a:gd name="T15" fmla="*/ 57 h 165"/>
                <a:gd name="T16" fmla="*/ 77 w 146"/>
                <a:gd name="T17" fmla="*/ 66 h 165"/>
                <a:gd name="T18" fmla="*/ 85 w 146"/>
                <a:gd name="T19" fmla="*/ 76 h 165"/>
                <a:gd name="T20" fmla="*/ 88 w 146"/>
                <a:gd name="T21" fmla="*/ 81 h 165"/>
                <a:gd name="T22" fmla="*/ 93 w 146"/>
                <a:gd name="T23" fmla="*/ 86 h 165"/>
                <a:gd name="T24" fmla="*/ 97 w 146"/>
                <a:gd name="T25" fmla="*/ 91 h 165"/>
                <a:gd name="T26" fmla="*/ 105 w 146"/>
                <a:gd name="T27" fmla="*/ 95 h 165"/>
                <a:gd name="T28" fmla="*/ 110 w 146"/>
                <a:gd name="T29" fmla="*/ 101 h 165"/>
                <a:gd name="T30" fmla="*/ 111 w 146"/>
                <a:gd name="T31" fmla="*/ 107 h 165"/>
                <a:gd name="T32" fmla="*/ 115 w 146"/>
                <a:gd name="T33" fmla="*/ 111 h 165"/>
                <a:gd name="T34" fmla="*/ 116 w 146"/>
                <a:gd name="T35" fmla="*/ 115 h 165"/>
                <a:gd name="T36" fmla="*/ 120 w 146"/>
                <a:gd name="T37" fmla="*/ 116 h 165"/>
                <a:gd name="T38" fmla="*/ 124 w 146"/>
                <a:gd name="T39" fmla="*/ 124 h 165"/>
                <a:gd name="T40" fmla="*/ 128 w 146"/>
                <a:gd name="T41" fmla="*/ 125 h 165"/>
                <a:gd name="T42" fmla="*/ 132 w 146"/>
                <a:gd name="T43" fmla="*/ 133 h 165"/>
                <a:gd name="T44" fmla="*/ 135 w 146"/>
                <a:gd name="T45" fmla="*/ 135 h 165"/>
                <a:gd name="T46" fmla="*/ 137 w 146"/>
                <a:gd name="T47" fmla="*/ 137 h 165"/>
                <a:gd name="T48" fmla="*/ 140 w 146"/>
                <a:gd name="T49" fmla="*/ 138 h 165"/>
                <a:gd name="T50" fmla="*/ 141 w 146"/>
                <a:gd name="T51" fmla="*/ 140 h 165"/>
                <a:gd name="T52" fmla="*/ 142 w 146"/>
                <a:gd name="T53" fmla="*/ 145 h 165"/>
                <a:gd name="T54" fmla="*/ 142 w 146"/>
                <a:gd name="T55" fmla="*/ 146 h 165"/>
                <a:gd name="T56" fmla="*/ 140 w 146"/>
                <a:gd name="T57" fmla="*/ 150 h 165"/>
                <a:gd name="T58" fmla="*/ 146 w 146"/>
                <a:gd name="T59" fmla="*/ 157 h 165"/>
                <a:gd name="T60" fmla="*/ 145 w 146"/>
                <a:gd name="T61" fmla="*/ 163 h 165"/>
                <a:gd name="T62" fmla="*/ 140 w 146"/>
                <a:gd name="T63" fmla="*/ 162 h 165"/>
                <a:gd name="T64" fmla="*/ 131 w 146"/>
                <a:gd name="T65" fmla="*/ 152 h 165"/>
                <a:gd name="T66" fmla="*/ 119 w 146"/>
                <a:gd name="T67" fmla="*/ 140 h 165"/>
                <a:gd name="T68" fmla="*/ 112 w 146"/>
                <a:gd name="T69" fmla="*/ 132 h 165"/>
                <a:gd name="T70" fmla="*/ 99 w 146"/>
                <a:gd name="T71" fmla="*/ 112 h 165"/>
                <a:gd name="T72" fmla="*/ 95 w 146"/>
                <a:gd name="T73" fmla="*/ 103 h 165"/>
                <a:gd name="T74" fmla="*/ 73 w 146"/>
                <a:gd name="T75" fmla="*/ 78 h 165"/>
                <a:gd name="T76" fmla="*/ 59 w 146"/>
                <a:gd name="T77" fmla="*/ 59 h 165"/>
                <a:gd name="T78" fmla="*/ 56 w 146"/>
                <a:gd name="T79" fmla="*/ 56 h 165"/>
                <a:gd name="T80" fmla="*/ 51 w 146"/>
                <a:gd name="T81" fmla="*/ 59 h 165"/>
                <a:gd name="T82" fmla="*/ 48 w 146"/>
                <a:gd name="T83" fmla="*/ 63 h 165"/>
                <a:gd name="T84" fmla="*/ 44 w 146"/>
                <a:gd name="T85" fmla="*/ 65 h 165"/>
                <a:gd name="T86" fmla="*/ 39 w 146"/>
                <a:gd name="T87" fmla="*/ 69 h 165"/>
                <a:gd name="T88" fmla="*/ 34 w 146"/>
                <a:gd name="T89" fmla="*/ 74 h 165"/>
                <a:gd name="T90" fmla="*/ 29 w 146"/>
                <a:gd name="T91" fmla="*/ 72 h 165"/>
                <a:gd name="T92" fmla="*/ 30 w 146"/>
                <a:gd name="T93" fmla="*/ 78 h 165"/>
                <a:gd name="T94" fmla="*/ 26 w 146"/>
                <a:gd name="T95" fmla="*/ 78 h 165"/>
                <a:gd name="T96" fmla="*/ 25 w 146"/>
                <a:gd name="T97" fmla="*/ 82 h 165"/>
                <a:gd name="T98" fmla="*/ 19 w 146"/>
                <a:gd name="T99" fmla="*/ 82 h 165"/>
                <a:gd name="T100" fmla="*/ 19 w 146"/>
                <a:gd name="T101" fmla="*/ 85 h 165"/>
                <a:gd name="T102" fmla="*/ 16 w 146"/>
                <a:gd name="T103" fmla="*/ 84 h 165"/>
                <a:gd name="T104" fmla="*/ 10 w 146"/>
                <a:gd name="T105" fmla="*/ 82 h 165"/>
                <a:gd name="T106" fmla="*/ 2 w 146"/>
                <a:gd name="T107" fmla="*/ 84 h 165"/>
                <a:gd name="T108" fmla="*/ 1 w 146"/>
                <a:gd name="T109" fmla="*/ 78 h 165"/>
                <a:gd name="T110" fmla="*/ 9 w 146"/>
                <a:gd name="T111" fmla="*/ 73 h 165"/>
                <a:gd name="T112" fmla="*/ 19 w 146"/>
                <a:gd name="T113" fmla="*/ 66 h 165"/>
                <a:gd name="T114" fmla="*/ 31 w 146"/>
                <a:gd name="T115" fmla="*/ 56 h 165"/>
                <a:gd name="T116" fmla="*/ 43 w 146"/>
                <a:gd name="T117" fmla="*/ 47 h 165"/>
                <a:gd name="T118" fmla="*/ 57 w 146"/>
                <a:gd name="T119" fmla="*/ 36 h 165"/>
                <a:gd name="T120" fmla="*/ 81 w 146"/>
                <a:gd name="T121" fmla="*/ 18 h 165"/>
                <a:gd name="T122" fmla="*/ 103 w 146"/>
                <a:gd name="T123" fmla="*/ 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" h="165">
                  <a:moveTo>
                    <a:pt x="57" y="52"/>
                  </a:moveTo>
                  <a:lnTo>
                    <a:pt x="59" y="53"/>
                  </a:lnTo>
                  <a:lnTo>
                    <a:pt x="59" y="53"/>
                  </a:lnTo>
                  <a:lnTo>
                    <a:pt x="57" y="52"/>
                  </a:lnTo>
                  <a:close/>
                  <a:moveTo>
                    <a:pt x="107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10" y="2"/>
                  </a:lnTo>
                  <a:lnTo>
                    <a:pt x="110" y="4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1" y="8"/>
                  </a:lnTo>
                  <a:lnTo>
                    <a:pt x="110" y="9"/>
                  </a:lnTo>
                  <a:lnTo>
                    <a:pt x="108" y="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7" y="12"/>
                  </a:lnTo>
                  <a:lnTo>
                    <a:pt x="106" y="13"/>
                  </a:lnTo>
                  <a:lnTo>
                    <a:pt x="105" y="13"/>
                  </a:lnTo>
                  <a:lnTo>
                    <a:pt x="102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3"/>
                  </a:lnTo>
                  <a:lnTo>
                    <a:pt x="101" y="15"/>
                  </a:lnTo>
                  <a:lnTo>
                    <a:pt x="98" y="14"/>
                  </a:lnTo>
                  <a:lnTo>
                    <a:pt x="99" y="15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9"/>
                  </a:lnTo>
                  <a:lnTo>
                    <a:pt x="97" y="21"/>
                  </a:lnTo>
                  <a:lnTo>
                    <a:pt x="95" y="21"/>
                  </a:lnTo>
                  <a:lnTo>
                    <a:pt x="94" y="21"/>
                  </a:lnTo>
                  <a:lnTo>
                    <a:pt x="95" y="22"/>
                  </a:lnTo>
                  <a:lnTo>
                    <a:pt x="94" y="23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1" y="25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8" y="29"/>
                  </a:lnTo>
                  <a:lnTo>
                    <a:pt x="86" y="30"/>
                  </a:lnTo>
                  <a:lnTo>
                    <a:pt x="84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2" y="30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1" y="32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31"/>
                  </a:lnTo>
                  <a:lnTo>
                    <a:pt x="81" y="32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8" y="38"/>
                  </a:lnTo>
                  <a:lnTo>
                    <a:pt x="77" y="38"/>
                  </a:lnTo>
                  <a:lnTo>
                    <a:pt x="76" y="38"/>
                  </a:lnTo>
                  <a:lnTo>
                    <a:pt x="76" y="35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4" y="36"/>
                  </a:lnTo>
                  <a:lnTo>
                    <a:pt x="74" y="38"/>
                  </a:lnTo>
                  <a:lnTo>
                    <a:pt x="74" y="39"/>
                  </a:lnTo>
                  <a:lnTo>
                    <a:pt x="73" y="36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0" y="4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0" y="42"/>
                  </a:lnTo>
                  <a:lnTo>
                    <a:pt x="70" y="46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9" y="46"/>
                  </a:lnTo>
                  <a:lnTo>
                    <a:pt x="69" y="47"/>
                  </a:lnTo>
                  <a:lnTo>
                    <a:pt x="69" y="46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7" y="48"/>
                  </a:lnTo>
                  <a:lnTo>
                    <a:pt x="67" y="51"/>
                  </a:lnTo>
                  <a:lnTo>
                    <a:pt x="67" y="49"/>
                  </a:lnTo>
                  <a:lnTo>
                    <a:pt x="65" y="48"/>
                  </a:lnTo>
                  <a:lnTo>
                    <a:pt x="65" y="49"/>
                  </a:lnTo>
                  <a:lnTo>
                    <a:pt x="65" y="48"/>
                  </a:lnTo>
                  <a:lnTo>
                    <a:pt x="65" y="49"/>
                  </a:lnTo>
                  <a:lnTo>
                    <a:pt x="65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68" y="52"/>
                  </a:lnTo>
                  <a:lnTo>
                    <a:pt x="69" y="53"/>
                  </a:lnTo>
                  <a:lnTo>
                    <a:pt x="69" y="56"/>
                  </a:lnTo>
                  <a:lnTo>
                    <a:pt x="69" y="57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69" y="60"/>
                  </a:lnTo>
                  <a:lnTo>
                    <a:pt x="70" y="60"/>
                  </a:lnTo>
                  <a:lnTo>
                    <a:pt x="69" y="61"/>
                  </a:lnTo>
                  <a:lnTo>
                    <a:pt x="70" y="60"/>
                  </a:lnTo>
                  <a:lnTo>
                    <a:pt x="72" y="61"/>
                  </a:lnTo>
                  <a:lnTo>
                    <a:pt x="73" y="61"/>
                  </a:lnTo>
                  <a:lnTo>
                    <a:pt x="73" y="63"/>
                  </a:lnTo>
                  <a:lnTo>
                    <a:pt x="74" y="63"/>
                  </a:lnTo>
                  <a:lnTo>
                    <a:pt x="77" y="64"/>
                  </a:lnTo>
                  <a:lnTo>
                    <a:pt x="77" y="65"/>
                  </a:lnTo>
                  <a:lnTo>
                    <a:pt x="76" y="66"/>
                  </a:lnTo>
                  <a:lnTo>
                    <a:pt x="77" y="66"/>
                  </a:lnTo>
                  <a:lnTo>
                    <a:pt x="78" y="66"/>
                  </a:lnTo>
                  <a:lnTo>
                    <a:pt x="80" y="66"/>
                  </a:lnTo>
                  <a:lnTo>
                    <a:pt x="80" y="68"/>
                  </a:lnTo>
                  <a:lnTo>
                    <a:pt x="81" y="68"/>
                  </a:lnTo>
                  <a:lnTo>
                    <a:pt x="80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81" y="69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1" y="70"/>
                  </a:lnTo>
                  <a:lnTo>
                    <a:pt x="81" y="72"/>
                  </a:lnTo>
                  <a:lnTo>
                    <a:pt x="82" y="72"/>
                  </a:lnTo>
                  <a:lnTo>
                    <a:pt x="84" y="73"/>
                  </a:lnTo>
                  <a:lnTo>
                    <a:pt x="85" y="74"/>
                  </a:lnTo>
                  <a:lnTo>
                    <a:pt x="85" y="76"/>
                  </a:lnTo>
                  <a:lnTo>
                    <a:pt x="85" y="77"/>
                  </a:lnTo>
                  <a:lnTo>
                    <a:pt x="86" y="77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8" y="78"/>
                  </a:lnTo>
                  <a:lnTo>
                    <a:pt x="88" y="77"/>
                  </a:lnTo>
                  <a:lnTo>
                    <a:pt x="86" y="78"/>
                  </a:lnTo>
                  <a:lnTo>
                    <a:pt x="85" y="80"/>
                  </a:lnTo>
                  <a:lnTo>
                    <a:pt x="88" y="80"/>
                  </a:lnTo>
                  <a:lnTo>
                    <a:pt x="86" y="80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88" y="81"/>
                  </a:lnTo>
                  <a:lnTo>
                    <a:pt x="89" y="81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4"/>
                  </a:lnTo>
                  <a:lnTo>
                    <a:pt x="91" y="84"/>
                  </a:lnTo>
                  <a:lnTo>
                    <a:pt x="91" y="84"/>
                  </a:lnTo>
                  <a:lnTo>
                    <a:pt x="90" y="85"/>
                  </a:lnTo>
                  <a:lnTo>
                    <a:pt x="90" y="85"/>
                  </a:lnTo>
                  <a:lnTo>
                    <a:pt x="91" y="85"/>
                  </a:lnTo>
                  <a:lnTo>
                    <a:pt x="91" y="85"/>
                  </a:lnTo>
                  <a:lnTo>
                    <a:pt x="93" y="84"/>
                  </a:lnTo>
                  <a:lnTo>
                    <a:pt x="93" y="85"/>
                  </a:lnTo>
                  <a:lnTo>
                    <a:pt x="94" y="86"/>
                  </a:lnTo>
                  <a:lnTo>
                    <a:pt x="93" y="86"/>
                  </a:lnTo>
                  <a:lnTo>
                    <a:pt x="91" y="87"/>
                  </a:lnTo>
                  <a:lnTo>
                    <a:pt x="90" y="89"/>
                  </a:lnTo>
                  <a:lnTo>
                    <a:pt x="91" y="89"/>
                  </a:lnTo>
                  <a:lnTo>
                    <a:pt x="93" y="89"/>
                  </a:lnTo>
                  <a:lnTo>
                    <a:pt x="94" y="87"/>
                  </a:lnTo>
                  <a:lnTo>
                    <a:pt x="95" y="89"/>
                  </a:lnTo>
                  <a:lnTo>
                    <a:pt x="93" y="90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90"/>
                  </a:lnTo>
                  <a:lnTo>
                    <a:pt x="95" y="90"/>
                  </a:lnTo>
                  <a:lnTo>
                    <a:pt x="95" y="91"/>
                  </a:lnTo>
                  <a:lnTo>
                    <a:pt x="97" y="91"/>
                  </a:lnTo>
                  <a:lnTo>
                    <a:pt x="98" y="91"/>
                  </a:lnTo>
                  <a:lnTo>
                    <a:pt x="98" y="90"/>
                  </a:lnTo>
                  <a:lnTo>
                    <a:pt x="98" y="91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99" y="91"/>
                  </a:lnTo>
                  <a:lnTo>
                    <a:pt x="98" y="91"/>
                  </a:lnTo>
                  <a:lnTo>
                    <a:pt x="102" y="91"/>
                  </a:lnTo>
                  <a:lnTo>
                    <a:pt x="101" y="91"/>
                  </a:lnTo>
                  <a:lnTo>
                    <a:pt x="101" y="93"/>
                  </a:lnTo>
                  <a:lnTo>
                    <a:pt x="102" y="93"/>
                  </a:lnTo>
                  <a:lnTo>
                    <a:pt x="103" y="94"/>
                  </a:lnTo>
                  <a:lnTo>
                    <a:pt x="102" y="94"/>
                  </a:lnTo>
                  <a:lnTo>
                    <a:pt x="102" y="95"/>
                  </a:lnTo>
                  <a:lnTo>
                    <a:pt x="103" y="94"/>
                  </a:lnTo>
                  <a:lnTo>
                    <a:pt x="103" y="94"/>
                  </a:lnTo>
                  <a:lnTo>
                    <a:pt x="103" y="95"/>
                  </a:lnTo>
                  <a:lnTo>
                    <a:pt x="105" y="95"/>
                  </a:lnTo>
                  <a:lnTo>
                    <a:pt x="105" y="97"/>
                  </a:lnTo>
                  <a:lnTo>
                    <a:pt x="107" y="97"/>
                  </a:lnTo>
                  <a:lnTo>
                    <a:pt x="106" y="97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5" y="99"/>
                  </a:lnTo>
                  <a:lnTo>
                    <a:pt x="105" y="99"/>
                  </a:lnTo>
                  <a:lnTo>
                    <a:pt x="106" y="99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6" y="101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110" y="101"/>
                  </a:lnTo>
                  <a:lnTo>
                    <a:pt x="110" y="102"/>
                  </a:lnTo>
                  <a:lnTo>
                    <a:pt x="108" y="103"/>
                  </a:lnTo>
                  <a:lnTo>
                    <a:pt x="110" y="102"/>
                  </a:lnTo>
                  <a:lnTo>
                    <a:pt x="111" y="103"/>
                  </a:lnTo>
                  <a:lnTo>
                    <a:pt x="110" y="103"/>
                  </a:lnTo>
                  <a:lnTo>
                    <a:pt x="110" y="103"/>
                  </a:lnTo>
                  <a:lnTo>
                    <a:pt x="110" y="103"/>
                  </a:lnTo>
                  <a:lnTo>
                    <a:pt x="108" y="106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1" y="106"/>
                  </a:lnTo>
                  <a:lnTo>
                    <a:pt x="110" y="107"/>
                  </a:lnTo>
                  <a:lnTo>
                    <a:pt x="110" y="107"/>
                  </a:lnTo>
                  <a:lnTo>
                    <a:pt x="111" y="107"/>
                  </a:lnTo>
                  <a:lnTo>
                    <a:pt x="112" y="107"/>
                  </a:lnTo>
                  <a:lnTo>
                    <a:pt x="112" y="106"/>
                  </a:lnTo>
                  <a:lnTo>
                    <a:pt x="112" y="107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2" y="107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2" y="108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4" y="111"/>
                  </a:lnTo>
                  <a:lnTo>
                    <a:pt x="115" y="111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5" y="111"/>
                  </a:lnTo>
                  <a:lnTo>
                    <a:pt x="114" y="111"/>
                  </a:lnTo>
                  <a:lnTo>
                    <a:pt x="114" y="112"/>
                  </a:lnTo>
                  <a:lnTo>
                    <a:pt x="115" y="111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8" y="111"/>
                  </a:lnTo>
                  <a:lnTo>
                    <a:pt x="116" y="112"/>
                  </a:lnTo>
                  <a:lnTo>
                    <a:pt x="115" y="114"/>
                  </a:lnTo>
                  <a:lnTo>
                    <a:pt x="116" y="114"/>
                  </a:lnTo>
                  <a:lnTo>
                    <a:pt x="115" y="115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8" y="114"/>
                  </a:lnTo>
                  <a:lnTo>
                    <a:pt x="119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8" y="115"/>
                  </a:lnTo>
                  <a:lnTo>
                    <a:pt x="118" y="116"/>
                  </a:lnTo>
                  <a:lnTo>
                    <a:pt x="118" y="116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18" y="116"/>
                  </a:ln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2" y="118"/>
                  </a:lnTo>
                  <a:lnTo>
                    <a:pt x="122" y="118"/>
                  </a:lnTo>
                  <a:lnTo>
                    <a:pt x="120" y="119"/>
                  </a:lnTo>
                  <a:lnTo>
                    <a:pt x="119" y="120"/>
                  </a:lnTo>
                  <a:lnTo>
                    <a:pt x="120" y="120"/>
                  </a:lnTo>
                  <a:lnTo>
                    <a:pt x="122" y="119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23" y="121"/>
                  </a:lnTo>
                  <a:lnTo>
                    <a:pt x="124" y="120"/>
                  </a:lnTo>
                  <a:lnTo>
                    <a:pt x="125" y="121"/>
                  </a:lnTo>
                  <a:lnTo>
                    <a:pt x="125" y="123"/>
                  </a:lnTo>
                  <a:lnTo>
                    <a:pt x="124" y="124"/>
                  </a:lnTo>
                  <a:lnTo>
                    <a:pt x="123" y="124"/>
                  </a:lnTo>
                  <a:lnTo>
                    <a:pt x="124" y="124"/>
                  </a:lnTo>
                  <a:lnTo>
                    <a:pt x="124" y="125"/>
                  </a:lnTo>
                  <a:lnTo>
                    <a:pt x="124" y="124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7" y="124"/>
                  </a:lnTo>
                  <a:lnTo>
                    <a:pt x="127" y="124"/>
                  </a:lnTo>
                  <a:lnTo>
                    <a:pt x="127" y="124"/>
                  </a:lnTo>
                  <a:lnTo>
                    <a:pt x="127" y="124"/>
                  </a:lnTo>
                  <a:lnTo>
                    <a:pt x="128" y="124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8" y="125"/>
                  </a:lnTo>
                  <a:lnTo>
                    <a:pt x="127" y="127"/>
                  </a:lnTo>
                  <a:lnTo>
                    <a:pt x="128" y="125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9" y="127"/>
                  </a:lnTo>
                  <a:lnTo>
                    <a:pt x="129" y="127"/>
                  </a:lnTo>
                  <a:lnTo>
                    <a:pt x="129" y="128"/>
                  </a:lnTo>
                  <a:lnTo>
                    <a:pt x="128" y="128"/>
                  </a:lnTo>
                  <a:lnTo>
                    <a:pt x="129" y="127"/>
                  </a:lnTo>
                  <a:lnTo>
                    <a:pt x="128" y="129"/>
                  </a:lnTo>
                  <a:lnTo>
                    <a:pt x="129" y="129"/>
                  </a:lnTo>
                  <a:lnTo>
                    <a:pt x="131" y="129"/>
                  </a:lnTo>
                  <a:lnTo>
                    <a:pt x="132" y="129"/>
                  </a:lnTo>
                  <a:lnTo>
                    <a:pt x="133" y="131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33" y="133"/>
                  </a:lnTo>
                  <a:lnTo>
                    <a:pt x="133" y="132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135" y="133"/>
                  </a:lnTo>
                  <a:lnTo>
                    <a:pt x="135" y="133"/>
                  </a:lnTo>
                  <a:lnTo>
                    <a:pt x="135" y="132"/>
                  </a:lnTo>
                  <a:lnTo>
                    <a:pt x="133" y="133"/>
                  </a:lnTo>
                  <a:lnTo>
                    <a:pt x="135" y="133"/>
                  </a:lnTo>
                  <a:lnTo>
                    <a:pt x="132" y="135"/>
                  </a:lnTo>
                  <a:lnTo>
                    <a:pt x="131" y="136"/>
                  </a:lnTo>
                  <a:lnTo>
                    <a:pt x="128" y="137"/>
                  </a:lnTo>
                  <a:lnTo>
                    <a:pt x="127" y="138"/>
                  </a:lnTo>
                  <a:lnTo>
                    <a:pt x="128" y="137"/>
                  </a:lnTo>
                  <a:lnTo>
                    <a:pt x="129" y="137"/>
                  </a:lnTo>
                  <a:lnTo>
                    <a:pt x="132" y="136"/>
                  </a:lnTo>
                  <a:lnTo>
                    <a:pt x="133" y="135"/>
                  </a:lnTo>
                  <a:lnTo>
                    <a:pt x="135" y="135"/>
                  </a:lnTo>
                  <a:lnTo>
                    <a:pt x="133" y="135"/>
                  </a:lnTo>
                  <a:lnTo>
                    <a:pt x="133" y="136"/>
                  </a:lnTo>
                  <a:lnTo>
                    <a:pt x="132" y="136"/>
                  </a:lnTo>
                  <a:lnTo>
                    <a:pt x="133" y="136"/>
                  </a:lnTo>
                  <a:lnTo>
                    <a:pt x="135" y="135"/>
                  </a:lnTo>
                  <a:lnTo>
                    <a:pt x="136" y="135"/>
                  </a:lnTo>
                  <a:lnTo>
                    <a:pt x="135" y="136"/>
                  </a:lnTo>
                  <a:lnTo>
                    <a:pt x="135" y="136"/>
                  </a:lnTo>
                  <a:lnTo>
                    <a:pt x="136" y="135"/>
                  </a:lnTo>
                  <a:lnTo>
                    <a:pt x="137" y="135"/>
                  </a:lnTo>
                  <a:lnTo>
                    <a:pt x="137" y="135"/>
                  </a:lnTo>
                  <a:lnTo>
                    <a:pt x="137" y="135"/>
                  </a:lnTo>
                  <a:lnTo>
                    <a:pt x="137" y="135"/>
                  </a:lnTo>
                  <a:lnTo>
                    <a:pt x="135" y="137"/>
                  </a:lnTo>
                  <a:lnTo>
                    <a:pt x="139" y="135"/>
                  </a:lnTo>
                  <a:lnTo>
                    <a:pt x="136" y="137"/>
                  </a:lnTo>
                  <a:lnTo>
                    <a:pt x="136" y="137"/>
                  </a:lnTo>
                  <a:lnTo>
                    <a:pt x="137" y="137"/>
                  </a:lnTo>
                  <a:lnTo>
                    <a:pt x="137" y="136"/>
                  </a:lnTo>
                  <a:lnTo>
                    <a:pt x="137" y="137"/>
                  </a:lnTo>
                  <a:lnTo>
                    <a:pt x="136" y="137"/>
                  </a:lnTo>
                  <a:lnTo>
                    <a:pt x="137" y="137"/>
                  </a:lnTo>
                  <a:lnTo>
                    <a:pt x="137" y="137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9" y="138"/>
                  </a:lnTo>
                  <a:lnTo>
                    <a:pt x="139" y="138"/>
                  </a:lnTo>
                  <a:lnTo>
                    <a:pt x="139" y="137"/>
                  </a:lnTo>
                  <a:lnTo>
                    <a:pt x="139" y="137"/>
                  </a:lnTo>
                  <a:lnTo>
                    <a:pt x="139" y="137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40" y="138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40" y="138"/>
                  </a:lnTo>
                  <a:lnTo>
                    <a:pt x="141" y="138"/>
                  </a:lnTo>
                  <a:lnTo>
                    <a:pt x="140" y="138"/>
                  </a:lnTo>
                  <a:lnTo>
                    <a:pt x="140" y="140"/>
                  </a:lnTo>
                  <a:lnTo>
                    <a:pt x="139" y="140"/>
                  </a:lnTo>
                  <a:lnTo>
                    <a:pt x="139" y="141"/>
                  </a:lnTo>
                  <a:lnTo>
                    <a:pt x="141" y="138"/>
                  </a:lnTo>
                  <a:lnTo>
                    <a:pt x="141" y="138"/>
                  </a:lnTo>
                  <a:lnTo>
                    <a:pt x="141" y="140"/>
                  </a:lnTo>
                  <a:lnTo>
                    <a:pt x="141" y="140"/>
                  </a:lnTo>
                  <a:lnTo>
                    <a:pt x="141" y="140"/>
                  </a:lnTo>
                  <a:lnTo>
                    <a:pt x="140" y="140"/>
                  </a:lnTo>
                  <a:lnTo>
                    <a:pt x="139" y="141"/>
                  </a:lnTo>
                  <a:lnTo>
                    <a:pt x="139" y="141"/>
                  </a:lnTo>
                  <a:lnTo>
                    <a:pt x="140" y="141"/>
                  </a:lnTo>
                  <a:lnTo>
                    <a:pt x="141" y="140"/>
                  </a:lnTo>
                  <a:lnTo>
                    <a:pt x="141" y="141"/>
                  </a:lnTo>
                  <a:lnTo>
                    <a:pt x="142" y="140"/>
                  </a:lnTo>
                  <a:lnTo>
                    <a:pt x="140" y="142"/>
                  </a:lnTo>
                  <a:lnTo>
                    <a:pt x="136" y="145"/>
                  </a:lnTo>
                  <a:lnTo>
                    <a:pt x="137" y="145"/>
                  </a:lnTo>
                  <a:lnTo>
                    <a:pt x="140" y="144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1" y="144"/>
                  </a:lnTo>
                  <a:lnTo>
                    <a:pt x="140" y="145"/>
                  </a:lnTo>
                  <a:lnTo>
                    <a:pt x="140" y="145"/>
                  </a:lnTo>
                  <a:lnTo>
                    <a:pt x="141" y="145"/>
                  </a:lnTo>
                  <a:lnTo>
                    <a:pt x="142" y="144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2" y="144"/>
                  </a:lnTo>
                  <a:lnTo>
                    <a:pt x="142" y="145"/>
                  </a:lnTo>
                  <a:lnTo>
                    <a:pt x="141" y="145"/>
                  </a:lnTo>
                  <a:lnTo>
                    <a:pt x="141" y="145"/>
                  </a:lnTo>
                  <a:lnTo>
                    <a:pt x="140" y="145"/>
                  </a:lnTo>
                  <a:lnTo>
                    <a:pt x="140" y="146"/>
                  </a:lnTo>
                  <a:lnTo>
                    <a:pt x="139" y="146"/>
                  </a:lnTo>
                  <a:lnTo>
                    <a:pt x="140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1" y="146"/>
                  </a:lnTo>
                  <a:lnTo>
                    <a:pt x="142" y="146"/>
                  </a:lnTo>
                  <a:lnTo>
                    <a:pt x="144" y="145"/>
                  </a:lnTo>
                  <a:lnTo>
                    <a:pt x="144" y="145"/>
                  </a:lnTo>
                  <a:lnTo>
                    <a:pt x="145" y="145"/>
                  </a:lnTo>
                  <a:lnTo>
                    <a:pt x="145" y="144"/>
                  </a:lnTo>
                  <a:lnTo>
                    <a:pt x="146" y="145"/>
                  </a:lnTo>
                  <a:lnTo>
                    <a:pt x="145" y="145"/>
                  </a:lnTo>
                  <a:lnTo>
                    <a:pt x="144" y="145"/>
                  </a:lnTo>
                  <a:lnTo>
                    <a:pt x="142" y="146"/>
                  </a:lnTo>
                  <a:lnTo>
                    <a:pt x="144" y="146"/>
                  </a:lnTo>
                  <a:lnTo>
                    <a:pt x="142" y="146"/>
                  </a:lnTo>
                  <a:lnTo>
                    <a:pt x="142" y="148"/>
                  </a:lnTo>
                  <a:lnTo>
                    <a:pt x="141" y="149"/>
                  </a:lnTo>
                  <a:lnTo>
                    <a:pt x="142" y="148"/>
                  </a:lnTo>
                  <a:lnTo>
                    <a:pt x="144" y="148"/>
                  </a:lnTo>
                  <a:lnTo>
                    <a:pt x="145" y="148"/>
                  </a:lnTo>
                  <a:lnTo>
                    <a:pt x="146" y="148"/>
                  </a:lnTo>
                  <a:lnTo>
                    <a:pt x="145" y="148"/>
                  </a:lnTo>
                  <a:lnTo>
                    <a:pt x="145" y="149"/>
                  </a:lnTo>
                  <a:lnTo>
                    <a:pt x="144" y="149"/>
                  </a:lnTo>
                  <a:lnTo>
                    <a:pt x="145" y="149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2" y="149"/>
                  </a:lnTo>
                  <a:lnTo>
                    <a:pt x="141" y="149"/>
                  </a:lnTo>
                  <a:lnTo>
                    <a:pt x="141" y="149"/>
                  </a:lnTo>
                  <a:lnTo>
                    <a:pt x="140" y="150"/>
                  </a:lnTo>
                  <a:lnTo>
                    <a:pt x="139" y="150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4" y="150"/>
                  </a:lnTo>
                  <a:lnTo>
                    <a:pt x="141" y="152"/>
                  </a:lnTo>
                  <a:lnTo>
                    <a:pt x="142" y="152"/>
                  </a:lnTo>
                  <a:lnTo>
                    <a:pt x="142" y="153"/>
                  </a:lnTo>
                  <a:lnTo>
                    <a:pt x="144" y="153"/>
                  </a:lnTo>
                  <a:lnTo>
                    <a:pt x="144" y="153"/>
                  </a:lnTo>
                  <a:lnTo>
                    <a:pt x="144" y="153"/>
                  </a:lnTo>
                  <a:lnTo>
                    <a:pt x="144" y="153"/>
                  </a:lnTo>
                  <a:lnTo>
                    <a:pt x="144" y="153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5" y="156"/>
                  </a:lnTo>
                  <a:lnTo>
                    <a:pt x="146" y="157"/>
                  </a:lnTo>
                  <a:lnTo>
                    <a:pt x="144" y="159"/>
                  </a:lnTo>
                  <a:lnTo>
                    <a:pt x="145" y="158"/>
                  </a:lnTo>
                  <a:lnTo>
                    <a:pt x="144" y="159"/>
                  </a:lnTo>
                  <a:lnTo>
                    <a:pt x="145" y="159"/>
                  </a:lnTo>
                  <a:lnTo>
                    <a:pt x="146" y="159"/>
                  </a:lnTo>
                  <a:lnTo>
                    <a:pt x="144" y="161"/>
                  </a:lnTo>
                  <a:lnTo>
                    <a:pt x="145" y="161"/>
                  </a:lnTo>
                  <a:lnTo>
                    <a:pt x="144" y="161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46" y="161"/>
                  </a:lnTo>
                  <a:lnTo>
                    <a:pt x="146" y="162"/>
                  </a:lnTo>
                  <a:lnTo>
                    <a:pt x="146" y="162"/>
                  </a:lnTo>
                  <a:lnTo>
                    <a:pt x="145" y="163"/>
                  </a:lnTo>
                  <a:lnTo>
                    <a:pt x="146" y="163"/>
                  </a:lnTo>
                  <a:lnTo>
                    <a:pt x="145" y="163"/>
                  </a:lnTo>
                  <a:lnTo>
                    <a:pt x="144" y="165"/>
                  </a:lnTo>
                  <a:lnTo>
                    <a:pt x="142" y="165"/>
                  </a:lnTo>
                  <a:lnTo>
                    <a:pt x="144" y="165"/>
                  </a:lnTo>
                  <a:lnTo>
                    <a:pt x="144" y="163"/>
                  </a:lnTo>
                  <a:lnTo>
                    <a:pt x="145" y="163"/>
                  </a:lnTo>
                  <a:lnTo>
                    <a:pt x="145" y="162"/>
                  </a:lnTo>
                  <a:lnTo>
                    <a:pt x="145" y="163"/>
                  </a:lnTo>
                  <a:lnTo>
                    <a:pt x="144" y="163"/>
                  </a:lnTo>
                  <a:lnTo>
                    <a:pt x="142" y="165"/>
                  </a:lnTo>
                  <a:lnTo>
                    <a:pt x="141" y="165"/>
                  </a:lnTo>
                  <a:lnTo>
                    <a:pt x="142" y="163"/>
                  </a:lnTo>
                  <a:lnTo>
                    <a:pt x="141" y="163"/>
                  </a:lnTo>
                  <a:lnTo>
                    <a:pt x="140" y="163"/>
                  </a:lnTo>
                  <a:lnTo>
                    <a:pt x="140" y="162"/>
                  </a:lnTo>
                  <a:lnTo>
                    <a:pt x="141" y="162"/>
                  </a:lnTo>
                  <a:lnTo>
                    <a:pt x="142" y="161"/>
                  </a:lnTo>
                  <a:lnTo>
                    <a:pt x="142" y="161"/>
                  </a:lnTo>
                  <a:lnTo>
                    <a:pt x="140" y="162"/>
                  </a:lnTo>
                  <a:lnTo>
                    <a:pt x="140" y="161"/>
                  </a:lnTo>
                  <a:lnTo>
                    <a:pt x="139" y="161"/>
                  </a:lnTo>
                  <a:lnTo>
                    <a:pt x="137" y="161"/>
                  </a:lnTo>
                  <a:lnTo>
                    <a:pt x="137" y="159"/>
                  </a:lnTo>
                  <a:lnTo>
                    <a:pt x="139" y="158"/>
                  </a:lnTo>
                  <a:lnTo>
                    <a:pt x="137" y="158"/>
                  </a:lnTo>
                  <a:lnTo>
                    <a:pt x="136" y="158"/>
                  </a:lnTo>
                  <a:lnTo>
                    <a:pt x="136" y="157"/>
                  </a:lnTo>
                  <a:lnTo>
                    <a:pt x="135" y="157"/>
                  </a:lnTo>
                  <a:lnTo>
                    <a:pt x="135" y="156"/>
                  </a:lnTo>
                  <a:lnTo>
                    <a:pt x="133" y="154"/>
                  </a:lnTo>
                  <a:lnTo>
                    <a:pt x="132" y="153"/>
                  </a:lnTo>
                  <a:lnTo>
                    <a:pt x="131" y="152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3" y="150"/>
                  </a:lnTo>
                  <a:lnTo>
                    <a:pt x="132" y="152"/>
                  </a:lnTo>
                  <a:lnTo>
                    <a:pt x="131" y="152"/>
                  </a:lnTo>
                  <a:lnTo>
                    <a:pt x="129" y="150"/>
                  </a:lnTo>
                  <a:lnTo>
                    <a:pt x="128" y="150"/>
                  </a:lnTo>
                  <a:lnTo>
                    <a:pt x="129" y="150"/>
                  </a:lnTo>
                  <a:lnTo>
                    <a:pt x="128" y="150"/>
                  </a:lnTo>
                  <a:lnTo>
                    <a:pt x="127" y="149"/>
                  </a:lnTo>
                  <a:lnTo>
                    <a:pt x="127" y="149"/>
                  </a:lnTo>
                  <a:lnTo>
                    <a:pt x="128" y="148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5" y="148"/>
                  </a:lnTo>
                  <a:lnTo>
                    <a:pt x="125" y="145"/>
                  </a:lnTo>
                  <a:lnTo>
                    <a:pt x="124" y="145"/>
                  </a:lnTo>
                  <a:lnTo>
                    <a:pt x="123" y="144"/>
                  </a:lnTo>
                  <a:lnTo>
                    <a:pt x="122" y="142"/>
                  </a:lnTo>
                  <a:lnTo>
                    <a:pt x="120" y="142"/>
                  </a:lnTo>
                  <a:lnTo>
                    <a:pt x="122" y="141"/>
                  </a:lnTo>
                  <a:lnTo>
                    <a:pt x="120" y="141"/>
                  </a:lnTo>
                  <a:lnTo>
                    <a:pt x="119" y="140"/>
                  </a:lnTo>
                  <a:lnTo>
                    <a:pt x="118" y="138"/>
                  </a:lnTo>
                  <a:lnTo>
                    <a:pt x="118" y="138"/>
                  </a:lnTo>
                  <a:lnTo>
                    <a:pt x="116" y="137"/>
                  </a:lnTo>
                  <a:lnTo>
                    <a:pt x="119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115" y="136"/>
                  </a:lnTo>
                  <a:lnTo>
                    <a:pt x="116" y="135"/>
                  </a:lnTo>
                  <a:lnTo>
                    <a:pt x="114" y="135"/>
                  </a:lnTo>
                  <a:lnTo>
                    <a:pt x="114" y="133"/>
                  </a:lnTo>
                  <a:lnTo>
                    <a:pt x="114" y="132"/>
                  </a:lnTo>
                  <a:lnTo>
                    <a:pt x="114" y="132"/>
                  </a:lnTo>
                  <a:lnTo>
                    <a:pt x="114" y="132"/>
                  </a:lnTo>
                  <a:lnTo>
                    <a:pt x="114" y="132"/>
                  </a:lnTo>
                  <a:lnTo>
                    <a:pt x="114" y="132"/>
                  </a:lnTo>
                  <a:lnTo>
                    <a:pt x="112" y="132"/>
                  </a:lnTo>
                  <a:lnTo>
                    <a:pt x="112" y="132"/>
                  </a:lnTo>
                  <a:lnTo>
                    <a:pt x="111" y="131"/>
                  </a:lnTo>
                  <a:lnTo>
                    <a:pt x="111" y="131"/>
                  </a:lnTo>
                  <a:lnTo>
                    <a:pt x="111" y="129"/>
                  </a:lnTo>
                  <a:lnTo>
                    <a:pt x="110" y="129"/>
                  </a:lnTo>
                  <a:lnTo>
                    <a:pt x="110" y="129"/>
                  </a:lnTo>
                  <a:lnTo>
                    <a:pt x="110" y="128"/>
                  </a:lnTo>
                  <a:lnTo>
                    <a:pt x="108" y="128"/>
                  </a:lnTo>
                  <a:lnTo>
                    <a:pt x="110" y="127"/>
                  </a:lnTo>
                  <a:lnTo>
                    <a:pt x="107" y="125"/>
                  </a:lnTo>
                  <a:lnTo>
                    <a:pt x="106" y="124"/>
                  </a:lnTo>
                  <a:lnTo>
                    <a:pt x="105" y="121"/>
                  </a:lnTo>
                  <a:lnTo>
                    <a:pt x="103" y="119"/>
                  </a:lnTo>
                  <a:lnTo>
                    <a:pt x="102" y="118"/>
                  </a:lnTo>
                  <a:lnTo>
                    <a:pt x="101" y="116"/>
                  </a:lnTo>
                  <a:lnTo>
                    <a:pt x="101" y="115"/>
                  </a:lnTo>
                  <a:lnTo>
                    <a:pt x="99" y="114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99" y="111"/>
                  </a:lnTo>
                  <a:lnTo>
                    <a:pt x="98" y="111"/>
                  </a:lnTo>
                  <a:lnTo>
                    <a:pt x="98" y="111"/>
                  </a:lnTo>
                  <a:lnTo>
                    <a:pt x="99" y="110"/>
                  </a:lnTo>
                  <a:lnTo>
                    <a:pt x="98" y="111"/>
                  </a:lnTo>
                  <a:lnTo>
                    <a:pt x="97" y="108"/>
                  </a:lnTo>
                  <a:lnTo>
                    <a:pt x="95" y="107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94" y="104"/>
                  </a:lnTo>
                  <a:lnTo>
                    <a:pt x="95" y="104"/>
                  </a:lnTo>
                  <a:lnTo>
                    <a:pt x="95" y="103"/>
                  </a:lnTo>
                  <a:lnTo>
                    <a:pt x="95" y="103"/>
                  </a:lnTo>
                  <a:lnTo>
                    <a:pt x="94" y="104"/>
                  </a:lnTo>
                  <a:lnTo>
                    <a:pt x="94" y="103"/>
                  </a:lnTo>
                  <a:lnTo>
                    <a:pt x="95" y="103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4" y="103"/>
                  </a:lnTo>
                  <a:lnTo>
                    <a:pt x="93" y="103"/>
                  </a:lnTo>
                  <a:lnTo>
                    <a:pt x="94" y="102"/>
                  </a:lnTo>
                  <a:lnTo>
                    <a:pt x="94" y="101"/>
                  </a:lnTo>
                  <a:lnTo>
                    <a:pt x="94" y="101"/>
                  </a:lnTo>
                  <a:lnTo>
                    <a:pt x="91" y="101"/>
                  </a:lnTo>
                  <a:lnTo>
                    <a:pt x="88" y="99"/>
                  </a:lnTo>
                  <a:lnTo>
                    <a:pt x="85" y="97"/>
                  </a:lnTo>
                  <a:lnTo>
                    <a:pt x="82" y="94"/>
                  </a:lnTo>
                  <a:lnTo>
                    <a:pt x="80" y="91"/>
                  </a:lnTo>
                  <a:lnTo>
                    <a:pt x="78" y="89"/>
                  </a:lnTo>
                  <a:lnTo>
                    <a:pt x="77" y="86"/>
                  </a:lnTo>
                  <a:lnTo>
                    <a:pt x="76" y="85"/>
                  </a:lnTo>
                  <a:lnTo>
                    <a:pt x="74" y="82"/>
                  </a:lnTo>
                  <a:lnTo>
                    <a:pt x="73" y="80"/>
                  </a:lnTo>
                  <a:lnTo>
                    <a:pt x="73" y="78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0" y="76"/>
                  </a:lnTo>
                  <a:lnTo>
                    <a:pt x="69" y="74"/>
                  </a:lnTo>
                  <a:lnTo>
                    <a:pt x="68" y="73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8" y="72"/>
                  </a:lnTo>
                  <a:lnTo>
                    <a:pt x="68" y="73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7" y="72"/>
                  </a:lnTo>
                  <a:lnTo>
                    <a:pt x="65" y="70"/>
                  </a:lnTo>
                  <a:lnTo>
                    <a:pt x="64" y="68"/>
                  </a:lnTo>
                  <a:lnTo>
                    <a:pt x="63" y="64"/>
                  </a:lnTo>
                  <a:lnTo>
                    <a:pt x="61" y="61"/>
                  </a:lnTo>
                  <a:lnTo>
                    <a:pt x="59" y="59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7" y="55"/>
                  </a:lnTo>
                  <a:lnTo>
                    <a:pt x="57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3" y="57"/>
                  </a:lnTo>
                  <a:lnTo>
                    <a:pt x="52" y="56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9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6"/>
                  </a:lnTo>
                  <a:lnTo>
                    <a:pt x="52" y="57"/>
                  </a:lnTo>
                  <a:lnTo>
                    <a:pt x="52" y="59"/>
                  </a:lnTo>
                  <a:lnTo>
                    <a:pt x="52" y="60"/>
                  </a:lnTo>
                  <a:lnTo>
                    <a:pt x="51" y="59"/>
                  </a:lnTo>
                  <a:lnTo>
                    <a:pt x="52" y="60"/>
                  </a:lnTo>
                  <a:lnTo>
                    <a:pt x="51" y="59"/>
                  </a:lnTo>
                  <a:lnTo>
                    <a:pt x="50" y="57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50" y="60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1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47" y="60"/>
                  </a:lnTo>
                  <a:lnTo>
                    <a:pt x="48" y="61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63"/>
                  </a:lnTo>
                  <a:lnTo>
                    <a:pt x="48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6" y="63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4" y="63"/>
                  </a:lnTo>
                  <a:lnTo>
                    <a:pt x="44" y="61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8"/>
                  </a:lnTo>
                  <a:lnTo>
                    <a:pt x="42" y="68"/>
                  </a:lnTo>
                  <a:lnTo>
                    <a:pt x="40" y="66"/>
                  </a:lnTo>
                  <a:lnTo>
                    <a:pt x="39" y="65"/>
                  </a:lnTo>
                  <a:lnTo>
                    <a:pt x="39" y="66"/>
                  </a:lnTo>
                  <a:lnTo>
                    <a:pt x="39" y="65"/>
                  </a:lnTo>
                  <a:lnTo>
                    <a:pt x="39" y="66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9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8" y="68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9" y="70"/>
                  </a:lnTo>
                  <a:lnTo>
                    <a:pt x="38" y="69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69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2"/>
                  </a:lnTo>
                  <a:lnTo>
                    <a:pt x="34" y="70"/>
                  </a:lnTo>
                  <a:lnTo>
                    <a:pt x="34" y="72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6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4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29" y="73"/>
                  </a:lnTo>
                  <a:lnTo>
                    <a:pt x="29" y="72"/>
                  </a:lnTo>
                  <a:lnTo>
                    <a:pt x="27" y="69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7" y="70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29" y="77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7"/>
                  </a:lnTo>
                  <a:lnTo>
                    <a:pt x="29" y="78"/>
                  </a:lnTo>
                  <a:lnTo>
                    <a:pt x="30" y="78"/>
                  </a:lnTo>
                  <a:lnTo>
                    <a:pt x="29" y="78"/>
                  </a:lnTo>
                  <a:lnTo>
                    <a:pt x="29" y="80"/>
                  </a:lnTo>
                  <a:lnTo>
                    <a:pt x="27" y="76"/>
                  </a:lnTo>
                  <a:lnTo>
                    <a:pt x="29" y="80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6" y="77"/>
                  </a:lnTo>
                  <a:lnTo>
                    <a:pt x="27" y="78"/>
                  </a:lnTo>
                  <a:lnTo>
                    <a:pt x="26" y="78"/>
                  </a:lnTo>
                  <a:lnTo>
                    <a:pt x="26" y="77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5" y="78"/>
                  </a:lnTo>
                  <a:lnTo>
                    <a:pt x="26" y="78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0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5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2" y="80"/>
                  </a:lnTo>
                  <a:lnTo>
                    <a:pt x="23" y="81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3" y="82"/>
                  </a:lnTo>
                  <a:lnTo>
                    <a:pt x="21" y="80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21" y="81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8" y="80"/>
                  </a:lnTo>
                  <a:lnTo>
                    <a:pt x="19" y="82"/>
                  </a:lnTo>
                  <a:lnTo>
                    <a:pt x="19" y="84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19" y="84"/>
                  </a:lnTo>
                  <a:lnTo>
                    <a:pt x="19" y="82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0"/>
                  </a:lnTo>
                  <a:lnTo>
                    <a:pt x="17" y="80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8" y="85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2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5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4" y="84"/>
                  </a:lnTo>
                  <a:lnTo>
                    <a:pt x="16" y="85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1"/>
                  </a:lnTo>
                  <a:lnTo>
                    <a:pt x="14" y="80"/>
                  </a:lnTo>
                  <a:lnTo>
                    <a:pt x="13" y="78"/>
                  </a:lnTo>
                  <a:lnTo>
                    <a:pt x="14" y="80"/>
                  </a:lnTo>
                  <a:lnTo>
                    <a:pt x="14" y="82"/>
                  </a:lnTo>
                  <a:lnTo>
                    <a:pt x="14" y="84"/>
                  </a:lnTo>
                  <a:lnTo>
                    <a:pt x="13" y="81"/>
                  </a:lnTo>
                  <a:lnTo>
                    <a:pt x="12" y="82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8" y="84"/>
                  </a:lnTo>
                  <a:lnTo>
                    <a:pt x="6" y="85"/>
                  </a:lnTo>
                  <a:lnTo>
                    <a:pt x="5" y="82"/>
                  </a:lnTo>
                  <a:lnTo>
                    <a:pt x="5" y="84"/>
                  </a:lnTo>
                  <a:lnTo>
                    <a:pt x="5" y="82"/>
                  </a:lnTo>
                  <a:lnTo>
                    <a:pt x="5" y="84"/>
                  </a:lnTo>
                  <a:lnTo>
                    <a:pt x="5" y="85"/>
                  </a:lnTo>
                  <a:lnTo>
                    <a:pt x="4" y="82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2" y="81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81"/>
                  </a:lnTo>
                  <a:lnTo>
                    <a:pt x="4" y="81"/>
                  </a:lnTo>
                  <a:lnTo>
                    <a:pt x="2" y="77"/>
                  </a:lnTo>
                  <a:lnTo>
                    <a:pt x="4" y="78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5" y="76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3" y="70"/>
                  </a:lnTo>
                  <a:lnTo>
                    <a:pt x="13" y="72"/>
                  </a:lnTo>
                  <a:lnTo>
                    <a:pt x="14" y="72"/>
                  </a:lnTo>
                  <a:lnTo>
                    <a:pt x="14" y="73"/>
                  </a:lnTo>
                  <a:lnTo>
                    <a:pt x="13" y="72"/>
                  </a:lnTo>
                  <a:lnTo>
                    <a:pt x="13" y="70"/>
                  </a:lnTo>
                  <a:lnTo>
                    <a:pt x="14" y="69"/>
                  </a:lnTo>
                  <a:lnTo>
                    <a:pt x="14" y="68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8" y="69"/>
                  </a:lnTo>
                  <a:lnTo>
                    <a:pt x="18" y="65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21" y="64"/>
                  </a:lnTo>
                  <a:lnTo>
                    <a:pt x="22" y="63"/>
                  </a:lnTo>
                  <a:lnTo>
                    <a:pt x="22" y="61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7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30" y="57"/>
                  </a:lnTo>
                  <a:lnTo>
                    <a:pt x="30" y="56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4" y="52"/>
                  </a:lnTo>
                  <a:lnTo>
                    <a:pt x="35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49"/>
                  </a:lnTo>
                  <a:lnTo>
                    <a:pt x="40" y="48"/>
                  </a:lnTo>
                  <a:lnTo>
                    <a:pt x="43" y="47"/>
                  </a:lnTo>
                  <a:lnTo>
                    <a:pt x="44" y="46"/>
                  </a:lnTo>
                  <a:lnTo>
                    <a:pt x="47" y="44"/>
                  </a:lnTo>
                  <a:lnTo>
                    <a:pt x="47" y="43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51" y="42"/>
                  </a:lnTo>
                  <a:lnTo>
                    <a:pt x="52" y="42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3" y="42"/>
                  </a:lnTo>
                  <a:lnTo>
                    <a:pt x="52" y="42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6" y="38"/>
                  </a:lnTo>
                  <a:lnTo>
                    <a:pt x="57" y="36"/>
                  </a:lnTo>
                  <a:lnTo>
                    <a:pt x="57" y="38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8"/>
                  </a:lnTo>
                  <a:lnTo>
                    <a:pt x="60" y="38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64" y="32"/>
                  </a:lnTo>
                  <a:lnTo>
                    <a:pt x="68" y="26"/>
                  </a:lnTo>
                  <a:lnTo>
                    <a:pt x="74" y="21"/>
                  </a:lnTo>
                  <a:lnTo>
                    <a:pt x="81" y="18"/>
                  </a:lnTo>
                  <a:lnTo>
                    <a:pt x="85" y="18"/>
                  </a:lnTo>
                  <a:lnTo>
                    <a:pt x="84" y="15"/>
                  </a:lnTo>
                  <a:lnTo>
                    <a:pt x="85" y="14"/>
                  </a:lnTo>
                  <a:lnTo>
                    <a:pt x="86" y="14"/>
                  </a:lnTo>
                  <a:lnTo>
                    <a:pt x="88" y="13"/>
                  </a:lnTo>
                  <a:lnTo>
                    <a:pt x="89" y="14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1" y="9"/>
                  </a:lnTo>
                  <a:lnTo>
                    <a:pt x="94" y="8"/>
                  </a:lnTo>
                  <a:lnTo>
                    <a:pt x="97" y="6"/>
                  </a:lnTo>
                  <a:lnTo>
                    <a:pt x="98" y="5"/>
                  </a:lnTo>
                  <a:lnTo>
                    <a:pt x="99" y="4"/>
                  </a:lnTo>
                  <a:lnTo>
                    <a:pt x="102" y="4"/>
                  </a:lnTo>
                  <a:lnTo>
                    <a:pt x="103" y="4"/>
                  </a:lnTo>
                  <a:lnTo>
                    <a:pt x="106" y="2"/>
                  </a:lnTo>
                  <a:lnTo>
                    <a:pt x="107" y="1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45"/>
            <p:cNvSpPr>
              <a:spLocks noEditPoints="1"/>
            </p:cNvSpPr>
            <p:nvPr/>
          </p:nvSpPr>
          <p:spPr bwMode="auto">
            <a:xfrm>
              <a:off x="3265510" y="2529777"/>
              <a:ext cx="659435" cy="726722"/>
            </a:xfrm>
            <a:custGeom>
              <a:avLst/>
              <a:gdLst>
                <a:gd name="T0" fmla="*/ 110 w 147"/>
                <a:gd name="T1" fmla="*/ 21 h 162"/>
                <a:gd name="T2" fmla="*/ 64 w 147"/>
                <a:gd name="T3" fmla="*/ 2 h 162"/>
                <a:gd name="T4" fmla="*/ 64 w 147"/>
                <a:gd name="T5" fmla="*/ 10 h 162"/>
                <a:gd name="T6" fmla="*/ 72 w 147"/>
                <a:gd name="T7" fmla="*/ 6 h 162"/>
                <a:gd name="T8" fmla="*/ 88 w 147"/>
                <a:gd name="T9" fmla="*/ 5 h 162"/>
                <a:gd name="T10" fmla="*/ 98 w 147"/>
                <a:gd name="T11" fmla="*/ 10 h 162"/>
                <a:gd name="T12" fmla="*/ 102 w 147"/>
                <a:gd name="T13" fmla="*/ 10 h 162"/>
                <a:gd name="T14" fmla="*/ 93 w 147"/>
                <a:gd name="T15" fmla="*/ 14 h 162"/>
                <a:gd name="T16" fmla="*/ 78 w 147"/>
                <a:gd name="T17" fmla="*/ 18 h 162"/>
                <a:gd name="T18" fmla="*/ 59 w 147"/>
                <a:gd name="T19" fmla="*/ 22 h 162"/>
                <a:gd name="T20" fmla="*/ 48 w 147"/>
                <a:gd name="T21" fmla="*/ 34 h 162"/>
                <a:gd name="T22" fmla="*/ 33 w 147"/>
                <a:gd name="T23" fmla="*/ 59 h 162"/>
                <a:gd name="T24" fmla="*/ 26 w 147"/>
                <a:gd name="T25" fmla="*/ 76 h 162"/>
                <a:gd name="T26" fmla="*/ 23 w 147"/>
                <a:gd name="T27" fmla="*/ 91 h 162"/>
                <a:gd name="T28" fmla="*/ 33 w 147"/>
                <a:gd name="T29" fmla="*/ 137 h 162"/>
                <a:gd name="T30" fmla="*/ 42 w 147"/>
                <a:gd name="T31" fmla="*/ 144 h 162"/>
                <a:gd name="T32" fmla="*/ 92 w 147"/>
                <a:gd name="T33" fmla="*/ 100 h 162"/>
                <a:gd name="T34" fmla="*/ 98 w 147"/>
                <a:gd name="T35" fmla="*/ 53 h 162"/>
                <a:gd name="T36" fmla="*/ 115 w 147"/>
                <a:gd name="T37" fmla="*/ 19 h 162"/>
                <a:gd name="T38" fmla="*/ 115 w 147"/>
                <a:gd name="T39" fmla="*/ 25 h 162"/>
                <a:gd name="T40" fmla="*/ 118 w 147"/>
                <a:gd name="T41" fmla="*/ 40 h 162"/>
                <a:gd name="T42" fmla="*/ 118 w 147"/>
                <a:gd name="T43" fmla="*/ 55 h 162"/>
                <a:gd name="T44" fmla="*/ 120 w 147"/>
                <a:gd name="T45" fmla="*/ 70 h 162"/>
                <a:gd name="T46" fmla="*/ 120 w 147"/>
                <a:gd name="T47" fmla="*/ 89 h 162"/>
                <a:gd name="T48" fmla="*/ 119 w 147"/>
                <a:gd name="T49" fmla="*/ 102 h 162"/>
                <a:gd name="T50" fmla="*/ 135 w 147"/>
                <a:gd name="T51" fmla="*/ 133 h 162"/>
                <a:gd name="T52" fmla="*/ 147 w 147"/>
                <a:gd name="T53" fmla="*/ 146 h 162"/>
                <a:gd name="T54" fmla="*/ 136 w 147"/>
                <a:gd name="T55" fmla="*/ 155 h 162"/>
                <a:gd name="T56" fmla="*/ 132 w 147"/>
                <a:gd name="T57" fmla="*/ 150 h 162"/>
                <a:gd name="T58" fmla="*/ 123 w 147"/>
                <a:gd name="T59" fmla="*/ 146 h 162"/>
                <a:gd name="T60" fmla="*/ 116 w 147"/>
                <a:gd name="T61" fmla="*/ 134 h 162"/>
                <a:gd name="T62" fmla="*/ 114 w 147"/>
                <a:gd name="T63" fmla="*/ 128 h 162"/>
                <a:gd name="T64" fmla="*/ 113 w 147"/>
                <a:gd name="T65" fmla="*/ 121 h 162"/>
                <a:gd name="T66" fmla="*/ 110 w 147"/>
                <a:gd name="T67" fmla="*/ 116 h 162"/>
                <a:gd name="T68" fmla="*/ 105 w 147"/>
                <a:gd name="T69" fmla="*/ 114 h 162"/>
                <a:gd name="T70" fmla="*/ 92 w 147"/>
                <a:gd name="T71" fmla="*/ 127 h 162"/>
                <a:gd name="T72" fmla="*/ 84 w 147"/>
                <a:gd name="T73" fmla="*/ 136 h 162"/>
                <a:gd name="T74" fmla="*/ 73 w 147"/>
                <a:gd name="T75" fmla="*/ 141 h 162"/>
                <a:gd name="T76" fmla="*/ 67 w 147"/>
                <a:gd name="T77" fmla="*/ 152 h 162"/>
                <a:gd name="T78" fmla="*/ 52 w 147"/>
                <a:gd name="T79" fmla="*/ 161 h 162"/>
                <a:gd name="T80" fmla="*/ 30 w 147"/>
                <a:gd name="T81" fmla="*/ 159 h 162"/>
                <a:gd name="T82" fmla="*/ 25 w 147"/>
                <a:gd name="T83" fmla="*/ 155 h 162"/>
                <a:gd name="T84" fmla="*/ 14 w 147"/>
                <a:gd name="T85" fmla="*/ 149 h 162"/>
                <a:gd name="T86" fmla="*/ 9 w 147"/>
                <a:gd name="T87" fmla="*/ 133 h 162"/>
                <a:gd name="T88" fmla="*/ 1 w 147"/>
                <a:gd name="T89" fmla="*/ 119 h 162"/>
                <a:gd name="T90" fmla="*/ 4 w 147"/>
                <a:gd name="T91" fmla="*/ 104 h 162"/>
                <a:gd name="T92" fmla="*/ 1 w 147"/>
                <a:gd name="T93" fmla="*/ 102 h 162"/>
                <a:gd name="T94" fmla="*/ 1 w 147"/>
                <a:gd name="T95" fmla="*/ 90 h 162"/>
                <a:gd name="T96" fmla="*/ 5 w 147"/>
                <a:gd name="T97" fmla="*/ 72 h 162"/>
                <a:gd name="T98" fmla="*/ 8 w 147"/>
                <a:gd name="T99" fmla="*/ 62 h 162"/>
                <a:gd name="T100" fmla="*/ 14 w 147"/>
                <a:gd name="T101" fmla="*/ 44 h 162"/>
                <a:gd name="T102" fmla="*/ 20 w 147"/>
                <a:gd name="T103" fmla="*/ 34 h 162"/>
                <a:gd name="T104" fmla="*/ 25 w 147"/>
                <a:gd name="T105" fmla="*/ 35 h 162"/>
                <a:gd name="T106" fmla="*/ 26 w 147"/>
                <a:gd name="T107" fmla="*/ 27 h 162"/>
                <a:gd name="T108" fmla="*/ 29 w 147"/>
                <a:gd name="T109" fmla="*/ 25 h 162"/>
                <a:gd name="T110" fmla="*/ 33 w 147"/>
                <a:gd name="T111" fmla="*/ 21 h 162"/>
                <a:gd name="T112" fmla="*/ 38 w 147"/>
                <a:gd name="T113" fmla="*/ 18 h 162"/>
                <a:gd name="T114" fmla="*/ 39 w 147"/>
                <a:gd name="T115" fmla="*/ 11 h 162"/>
                <a:gd name="T116" fmla="*/ 48 w 147"/>
                <a:gd name="T117" fmla="*/ 11 h 162"/>
                <a:gd name="T118" fmla="*/ 52 w 147"/>
                <a:gd name="T119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162">
                  <a:moveTo>
                    <a:pt x="29" y="158"/>
                  </a:moveTo>
                  <a:lnTo>
                    <a:pt x="29" y="158"/>
                  </a:lnTo>
                  <a:lnTo>
                    <a:pt x="29" y="158"/>
                  </a:lnTo>
                  <a:lnTo>
                    <a:pt x="29" y="158"/>
                  </a:lnTo>
                  <a:close/>
                  <a:moveTo>
                    <a:pt x="105" y="112"/>
                  </a:moveTo>
                  <a:lnTo>
                    <a:pt x="103" y="112"/>
                  </a:lnTo>
                  <a:lnTo>
                    <a:pt x="106" y="112"/>
                  </a:lnTo>
                  <a:lnTo>
                    <a:pt x="105" y="112"/>
                  </a:lnTo>
                  <a:close/>
                  <a:moveTo>
                    <a:pt x="109" y="21"/>
                  </a:moveTo>
                  <a:lnTo>
                    <a:pt x="110" y="21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1" y="21"/>
                  </a:lnTo>
                  <a:lnTo>
                    <a:pt x="110" y="21"/>
                  </a:lnTo>
                  <a:lnTo>
                    <a:pt x="109" y="21"/>
                  </a:lnTo>
                  <a:close/>
                  <a:moveTo>
                    <a:pt x="58" y="0"/>
                  </a:moveTo>
                  <a:lnTo>
                    <a:pt x="58" y="2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3" y="4"/>
                  </a:lnTo>
                  <a:lnTo>
                    <a:pt x="64" y="2"/>
                  </a:lnTo>
                  <a:lnTo>
                    <a:pt x="65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7" y="13"/>
                  </a:lnTo>
                  <a:lnTo>
                    <a:pt x="67" y="11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8" y="6"/>
                  </a:lnTo>
                  <a:lnTo>
                    <a:pt x="69" y="4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71" y="8"/>
                  </a:lnTo>
                  <a:lnTo>
                    <a:pt x="72" y="6"/>
                  </a:lnTo>
                  <a:lnTo>
                    <a:pt x="76" y="6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88" y="5"/>
                  </a:lnTo>
                  <a:lnTo>
                    <a:pt x="90" y="6"/>
                  </a:lnTo>
                  <a:lnTo>
                    <a:pt x="92" y="9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5" y="6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5" y="10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8" y="10"/>
                  </a:lnTo>
                  <a:lnTo>
                    <a:pt x="98" y="9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5" y="10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2" y="15"/>
                  </a:lnTo>
                  <a:lnTo>
                    <a:pt x="102" y="14"/>
                  </a:lnTo>
                  <a:lnTo>
                    <a:pt x="102" y="13"/>
                  </a:lnTo>
                  <a:lnTo>
                    <a:pt x="102" y="10"/>
                  </a:lnTo>
                  <a:lnTo>
                    <a:pt x="101" y="10"/>
                  </a:lnTo>
                  <a:lnTo>
                    <a:pt x="101" y="11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14"/>
                  </a:lnTo>
                  <a:lnTo>
                    <a:pt x="97" y="15"/>
                  </a:lnTo>
                  <a:lnTo>
                    <a:pt x="95" y="17"/>
                  </a:lnTo>
                  <a:lnTo>
                    <a:pt x="93" y="17"/>
                  </a:lnTo>
                  <a:lnTo>
                    <a:pt x="92" y="17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4" y="13"/>
                  </a:lnTo>
                  <a:lnTo>
                    <a:pt x="94" y="11"/>
                  </a:lnTo>
                  <a:lnTo>
                    <a:pt x="93" y="10"/>
                  </a:lnTo>
                  <a:lnTo>
                    <a:pt x="92" y="13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8" y="15"/>
                  </a:lnTo>
                  <a:lnTo>
                    <a:pt x="86" y="17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1" y="14"/>
                  </a:lnTo>
                  <a:lnTo>
                    <a:pt x="80" y="17"/>
                  </a:lnTo>
                  <a:lnTo>
                    <a:pt x="78" y="18"/>
                  </a:lnTo>
                  <a:lnTo>
                    <a:pt x="76" y="18"/>
                  </a:lnTo>
                  <a:lnTo>
                    <a:pt x="75" y="19"/>
                  </a:lnTo>
                  <a:lnTo>
                    <a:pt x="72" y="19"/>
                  </a:lnTo>
                  <a:lnTo>
                    <a:pt x="69" y="21"/>
                  </a:lnTo>
                  <a:lnTo>
                    <a:pt x="68" y="21"/>
                  </a:lnTo>
                  <a:lnTo>
                    <a:pt x="67" y="22"/>
                  </a:lnTo>
                  <a:lnTo>
                    <a:pt x="64" y="23"/>
                  </a:lnTo>
                  <a:lnTo>
                    <a:pt x="63" y="25"/>
                  </a:lnTo>
                  <a:lnTo>
                    <a:pt x="61" y="23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59" y="25"/>
                  </a:lnTo>
                  <a:lnTo>
                    <a:pt x="59" y="27"/>
                  </a:lnTo>
                  <a:lnTo>
                    <a:pt x="58" y="28"/>
                  </a:lnTo>
                  <a:lnTo>
                    <a:pt x="56" y="30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4" y="31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4"/>
                  </a:lnTo>
                  <a:lnTo>
                    <a:pt x="48" y="35"/>
                  </a:lnTo>
                  <a:lnTo>
                    <a:pt x="47" y="36"/>
                  </a:lnTo>
                  <a:lnTo>
                    <a:pt x="46" y="38"/>
                  </a:lnTo>
                  <a:lnTo>
                    <a:pt x="44" y="39"/>
                  </a:lnTo>
                  <a:lnTo>
                    <a:pt x="43" y="40"/>
                  </a:lnTo>
                  <a:lnTo>
                    <a:pt x="43" y="43"/>
                  </a:lnTo>
                  <a:lnTo>
                    <a:pt x="42" y="45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7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34" y="57"/>
                  </a:lnTo>
                  <a:lnTo>
                    <a:pt x="33" y="59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2"/>
                  </a:lnTo>
                  <a:lnTo>
                    <a:pt x="31" y="62"/>
                  </a:lnTo>
                  <a:lnTo>
                    <a:pt x="29" y="61"/>
                  </a:lnTo>
                  <a:lnTo>
                    <a:pt x="30" y="61"/>
                  </a:lnTo>
                  <a:lnTo>
                    <a:pt x="30" y="64"/>
                  </a:lnTo>
                  <a:lnTo>
                    <a:pt x="30" y="65"/>
                  </a:lnTo>
                  <a:lnTo>
                    <a:pt x="29" y="68"/>
                  </a:lnTo>
                  <a:lnTo>
                    <a:pt x="29" y="70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5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5" y="77"/>
                  </a:lnTo>
                  <a:lnTo>
                    <a:pt x="26" y="77"/>
                  </a:lnTo>
                  <a:lnTo>
                    <a:pt x="27" y="77"/>
                  </a:lnTo>
                  <a:lnTo>
                    <a:pt x="26" y="78"/>
                  </a:lnTo>
                  <a:lnTo>
                    <a:pt x="26" y="81"/>
                  </a:lnTo>
                  <a:lnTo>
                    <a:pt x="26" y="82"/>
                  </a:lnTo>
                  <a:lnTo>
                    <a:pt x="26" y="83"/>
                  </a:lnTo>
                  <a:lnTo>
                    <a:pt x="25" y="85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5" y="89"/>
                  </a:lnTo>
                  <a:lnTo>
                    <a:pt x="25" y="90"/>
                  </a:lnTo>
                  <a:lnTo>
                    <a:pt x="23" y="91"/>
                  </a:lnTo>
                  <a:lnTo>
                    <a:pt x="22" y="91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12"/>
                  </a:lnTo>
                  <a:lnTo>
                    <a:pt x="23" y="120"/>
                  </a:lnTo>
                  <a:lnTo>
                    <a:pt x="26" y="123"/>
                  </a:lnTo>
                  <a:lnTo>
                    <a:pt x="25" y="124"/>
                  </a:lnTo>
                  <a:lnTo>
                    <a:pt x="25" y="127"/>
                  </a:lnTo>
                  <a:lnTo>
                    <a:pt x="25" y="129"/>
                  </a:lnTo>
                  <a:lnTo>
                    <a:pt x="26" y="132"/>
                  </a:lnTo>
                  <a:lnTo>
                    <a:pt x="27" y="134"/>
                  </a:lnTo>
                  <a:lnTo>
                    <a:pt x="27" y="136"/>
                  </a:lnTo>
                  <a:lnTo>
                    <a:pt x="30" y="136"/>
                  </a:lnTo>
                  <a:lnTo>
                    <a:pt x="33" y="137"/>
                  </a:lnTo>
                  <a:lnTo>
                    <a:pt x="34" y="138"/>
                  </a:lnTo>
                  <a:lnTo>
                    <a:pt x="35" y="138"/>
                  </a:lnTo>
                  <a:lnTo>
                    <a:pt x="37" y="141"/>
                  </a:lnTo>
                  <a:lnTo>
                    <a:pt x="37" y="142"/>
                  </a:lnTo>
                  <a:lnTo>
                    <a:pt x="38" y="142"/>
                  </a:lnTo>
                  <a:lnTo>
                    <a:pt x="38" y="141"/>
                  </a:lnTo>
                  <a:lnTo>
                    <a:pt x="39" y="142"/>
                  </a:lnTo>
                  <a:lnTo>
                    <a:pt x="38" y="142"/>
                  </a:lnTo>
                  <a:lnTo>
                    <a:pt x="38" y="144"/>
                  </a:lnTo>
                  <a:lnTo>
                    <a:pt x="38" y="145"/>
                  </a:lnTo>
                  <a:lnTo>
                    <a:pt x="38" y="145"/>
                  </a:lnTo>
                  <a:lnTo>
                    <a:pt x="39" y="144"/>
                  </a:lnTo>
                  <a:lnTo>
                    <a:pt x="41" y="142"/>
                  </a:lnTo>
                  <a:lnTo>
                    <a:pt x="42" y="144"/>
                  </a:lnTo>
                  <a:lnTo>
                    <a:pt x="43" y="145"/>
                  </a:lnTo>
                  <a:lnTo>
                    <a:pt x="46" y="141"/>
                  </a:lnTo>
                  <a:lnTo>
                    <a:pt x="48" y="138"/>
                  </a:lnTo>
                  <a:lnTo>
                    <a:pt x="52" y="137"/>
                  </a:lnTo>
                  <a:lnTo>
                    <a:pt x="56" y="134"/>
                  </a:lnTo>
                  <a:lnTo>
                    <a:pt x="60" y="132"/>
                  </a:lnTo>
                  <a:lnTo>
                    <a:pt x="63" y="131"/>
                  </a:lnTo>
                  <a:lnTo>
                    <a:pt x="71" y="124"/>
                  </a:lnTo>
                  <a:lnTo>
                    <a:pt x="77" y="117"/>
                  </a:lnTo>
                  <a:lnTo>
                    <a:pt x="84" y="110"/>
                  </a:lnTo>
                  <a:lnTo>
                    <a:pt x="86" y="108"/>
                  </a:lnTo>
                  <a:lnTo>
                    <a:pt x="88" y="106"/>
                  </a:lnTo>
                  <a:lnTo>
                    <a:pt x="90" y="103"/>
                  </a:lnTo>
                  <a:lnTo>
                    <a:pt x="92" y="100"/>
                  </a:lnTo>
                  <a:lnTo>
                    <a:pt x="92" y="98"/>
                  </a:lnTo>
                  <a:lnTo>
                    <a:pt x="92" y="95"/>
                  </a:lnTo>
                  <a:lnTo>
                    <a:pt x="92" y="91"/>
                  </a:lnTo>
                  <a:lnTo>
                    <a:pt x="93" y="89"/>
                  </a:lnTo>
                  <a:lnTo>
                    <a:pt x="93" y="86"/>
                  </a:lnTo>
                  <a:lnTo>
                    <a:pt x="93" y="86"/>
                  </a:lnTo>
                  <a:lnTo>
                    <a:pt x="93" y="86"/>
                  </a:lnTo>
                  <a:lnTo>
                    <a:pt x="94" y="86"/>
                  </a:lnTo>
                  <a:lnTo>
                    <a:pt x="95" y="85"/>
                  </a:lnTo>
                  <a:lnTo>
                    <a:pt x="92" y="81"/>
                  </a:lnTo>
                  <a:lnTo>
                    <a:pt x="92" y="74"/>
                  </a:lnTo>
                  <a:lnTo>
                    <a:pt x="93" y="66"/>
                  </a:lnTo>
                  <a:lnTo>
                    <a:pt x="95" y="59"/>
                  </a:lnTo>
                  <a:lnTo>
                    <a:pt x="98" y="53"/>
                  </a:lnTo>
                  <a:lnTo>
                    <a:pt x="99" y="48"/>
                  </a:lnTo>
                  <a:lnTo>
                    <a:pt x="99" y="45"/>
                  </a:lnTo>
                  <a:lnTo>
                    <a:pt x="98" y="42"/>
                  </a:lnTo>
                  <a:lnTo>
                    <a:pt x="97" y="38"/>
                  </a:lnTo>
                  <a:lnTo>
                    <a:pt x="97" y="31"/>
                  </a:lnTo>
                  <a:lnTo>
                    <a:pt x="98" y="23"/>
                  </a:lnTo>
                  <a:lnTo>
                    <a:pt x="99" y="17"/>
                  </a:lnTo>
                  <a:lnTo>
                    <a:pt x="102" y="17"/>
                  </a:lnTo>
                  <a:lnTo>
                    <a:pt x="106" y="18"/>
                  </a:lnTo>
                  <a:lnTo>
                    <a:pt x="109" y="21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09" y="18"/>
                  </a:lnTo>
                  <a:lnTo>
                    <a:pt x="115" y="19"/>
                  </a:lnTo>
                  <a:lnTo>
                    <a:pt x="110" y="19"/>
                  </a:lnTo>
                  <a:lnTo>
                    <a:pt x="111" y="19"/>
                  </a:lnTo>
                  <a:lnTo>
                    <a:pt x="113" y="19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5" y="22"/>
                  </a:lnTo>
                  <a:lnTo>
                    <a:pt x="116" y="22"/>
                  </a:lnTo>
                  <a:lnTo>
                    <a:pt x="116" y="23"/>
                  </a:lnTo>
                  <a:lnTo>
                    <a:pt x="114" y="23"/>
                  </a:lnTo>
                  <a:lnTo>
                    <a:pt x="111" y="23"/>
                  </a:lnTo>
                  <a:lnTo>
                    <a:pt x="116" y="25"/>
                  </a:lnTo>
                  <a:lnTo>
                    <a:pt x="115" y="25"/>
                  </a:lnTo>
                  <a:lnTo>
                    <a:pt x="115" y="25"/>
                  </a:lnTo>
                  <a:lnTo>
                    <a:pt x="115" y="26"/>
                  </a:lnTo>
                  <a:lnTo>
                    <a:pt x="116" y="26"/>
                  </a:lnTo>
                  <a:lnTo>
                    <a:pt x="116" y="27"/>
                  </a:lnTo>
                  <a:lnTo>
                    <a:pt x="114" y="28"/>
                  </a:lnTo>
                  <a:lnTo>
                    <a:pt x="115" y="28"/>
                  </a:lnTo>
                  <a:lnTo>
                    <a:pt x="116" y="31"/>
                  </a:lnTo>
                  <a:lnTo>
                    <a:pt x="118" y="34"/>
                  </a:lnTo>
                  <a:lnTo>
                    <a:pt x="118" y="35"/>
                  </a:lnTo>
                  <a:lnTo>
                    <a:pt x="116" y="38"/>
                  </a:lnTo>
                  <a:lnTo>
                    <a:pt x="115" y="38"/>
                  </a:lnTo>
                  <a:lnTo>
                    <a:pt x="115" y="39"/>
                  </a:lnTo>
                  <a:lnTo>
                    <a:pt x="116" y="39"/>
                  </a:lnTo>
                  <a:lnTo>
                    <a:pt x="118" y="40"/>
                  </a:lnTo>
                  <a:lnTo>
                    <a:pt x="119" y="42"/>
                  </a:lnTo>
                  <a:lnTo>
                    <a:pt x="119" y="42"/>
                  </a:lnTo>
                  <a:lnTo>
                    <a:pt x="118" y="42"/>
                  </a:lnTo>
                  <a:lnTo>
                    <a:pt x="119" y="43"/>
                  </a:lnTo>
                  <a:lnTo>
                    <a:pt x="118" y="43"/>
                  </a:lnTo>
                  <a:lnTo>
                    <a:pt x="116" y="44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6" y="45"/>
                  </a:lnTo>
                  <a:lnTo>
                    <a:pt x="118" y="48"/>
                  </a:lnTo>
                  <a:lnTo>
                    <a:pt x="119" y="49"/>
                  </a:lnTo>
                  <a:lnTo>
                    <a:pt x="119" y="52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9" y="56"/>
                  </a:lnTo>
                  <a:lnTo>
                    <a:pt x="120" y="57"/>
                  </a:lnTo>
                  <a:lnTo>
                    <a:pt x="119" y="60"/>
                  </a:lnTo>
                  <a:lnTo>
                    <a:pt x="118" y="60"/>
                  </a:lnTo>
                  <a:lnTo>
                    <a:pt x="118" y="61"/>
                  </a:lnTo>
                  <a:lnTo>
                    <a:pt x="118" y="62"/>
                  </a:lnTo>
                  <a:lnTo>
                    <a:pt x="118" y="64"/>
                  </a:lnTo>
                  <a:lnTo>
                    <a:pt x="118" y="66"/>
                  </a:lnTo>
                  <a:lnTo>
                    <a:pt x="119" y="68"/>
                  </a:lnTo>
                  <a:lnTo>
                    <a:pt x="120" y="68"/>
                  </a:lnTo>
                  <a:lnTo>
                    <a:pt x="119" y="69"/>
                  </a:lnTo>
                  <a:lnTo>
                    <a:pt x="120" y="69"/>
                  </a:lnTo>
                  <a:lnTo>
                    <a:pt x="120" y="70"/>
                  </a:lnTo>
                  <a:lnTo>
                    <a:pt x="120" y="70"/>
                  </a:lnTo>
                  <a:lnTo>
                    <a:pt x="119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3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9" y="76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2"/>
                  </a:lnTo>
                  <a:lnTo>
                    <a:pt x="119" y="85"/>
                  </a:lnTo>
                  <a:lnTo>
                    <a:pt x="119" y="86"/>
                  </a:lnTo>
                  <a:lnTo>
                    <a:pt x="120" y="87"/>
                  </a:lnTo>
                  <a:lnTo>
                    <a:pt x="120" y="89"/>
                  </a:lnTo>
                  <a:lnTo>
                    <a:pt x="119" y="90"/>
                  </a:lnTo>
                  <a:lnTo>
                    <a:pt x="119" y="91"/>
                  </a:lnTo>
                  <a:lnTo>
                    <a:pt x="118" y="93"/>
                  </a:lnTo>
                  <a:lnTo>
                    <a:pt x="118" y="93"/>
                  </a:lnTo>
                  <a:lnTo>
                    <a:pt x="118" y="93"/>
                  </a:lnTo>
                  <a:lnTo>
                    <a:pt x="119" y="94"/>
                  </a:lnTo>
                  <a:lnTo>
                    <a:pt x="118" y="95"/>
                  </a:lnTo>
                  <a:lnTo>
                    <a:pt x="119" y="97"/>
                  </a:lnTo>
                  <a:lnTo>
                    <a:pt x="120" y="98"/>
                  </a:lnTo>
                  <a:lnTo>
                    <a:pt x="122" y="99"/>
                  </a:lnTo>
                  <a:lnTo>
                    <a:pt x="119" y="100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9" y="102"/>
                  </a:lnTo>
                  <a:lnTo>
                    <a:pt x="119" y="102"/>
                  </a:lnTo>
                  <a:lnTo>
                    <a:pt x="119" y="102"/>
                  </a:lnTo>
                  <a:lnTo>
                    <a:pt x="116" y="103"/>
                  </a:lnTo>
                  <a:lnTo>
                    <a:pt x="119" y="103"/>
                  </a:lnTo>
                  <a:lnTo>
                    <a:pt x="118" y="104"/>
                  </a:lnTo>
                  <a:lnTo>
                    <a:pt x="116" y="104"/>
                  </a:lnTo>
                  <a:lnTo>
                    <a:pt x="122" y="107"/>
                  </a:lnTo>
                  <a:lnTo>
                    <a:pt x="127" y="114"/>
                  </a:lnTo>
                  <a:lnTo>
                    <a:pt x="131" y="120"/>
                  </a:lnTo>
                  <a:lnTo>
                    <a:pt x="133" y="128"/>
                  </a:lnTo>
                  <a:lnTo>
                    <a:pt x="131" y="133"/>
                  </a:lnTo>
                  <a:lnTo>
                    <a:pt x="132" y="132"/>
                  </a:lnTo>
                  <a:lnTo>
                    <a:pt x="133" y="133"/>
                  </a:lnTo>
                  <a:lnTo>
                    <a:pt x="135" y="133"/>
                  </a:lnTo>
                  <a:lnTo>
                    <a:pt x="135" y="134"/>
                  </a:lnTo>
                  <a:lnTo>
                    <a:pt x="133" y="137"/>
                  </a:lnTo>
                  <a:lnTo>
                    <a:pt x="135" y="136"/>
                  </a:lnTo>
                  <a:lnTo>
                    <a:pt x="136" y="136"/>
                  </a:lnTo>
                  <a:lnTo>
                    <a:pt x="137" y="137"/>
                  </a:lnTo>
                  <a:lnTo>
                    <a:pt x="139" y="138"/>
                  </a:lnTo>
                  <a:lnTo>
                    <a:pt x="140" y="140"/>
                  </a:lnTo>
                  <a:lnTo>
                    <a:pt x="141" y="141"/>
                  </a:lnTo>
                  <a:lnTo>
                    <a:pt x="141" y="141"/>
                  </a:lnTo>
                  <a:lnTo>
                    <a:pt x="143" y="142"/>
                  </a:lnTo>
                  <a:lnTo>
                    <a:pt x="143" y="145"/>
                  </a:lnTo>
                  <a:lnTo>
                    <a:pt x="144" y="146"/>
                  </a:lnTo>
                  <a:lnTo>
                    <a:pt x="145" y="146"/>
                  </a:lnTo>
                  <a:lnTo>
                    <a:pt x="147" y="146"/>
                  </a:lnTo>
                  <a:lnTo>
                    <a:pt x="147" y="146"/>
                  </a:lnTo>
                  <a:lnTo>
                    <a:pt x="147" y="149"/>
                  </a:lnTo>
                  <a:lnTo>
                    <a:pt x="145" y="150"/>
                  </a:lnTo>
                  <a:lnTo>
                    <a:pt x="145" y="153"/>
                  </a:lnTo>
                  <a:lnTo>
                    <a:pt x="145" y="154"/>
                  </a:lnTo>
                  <a:lnTo>
                    <a:pt x="144" y="155"/>
                  </a:lnTo>
                  <a:lnTo>
                    <a:pt x="144" y="157"/>
                  </a:lnTo>
                  <a:lnTo>
                    <a:pt x="143" y="157"/>
                  </a:lnTo>
                  <a:lnTo>
                    <a:pt x="141" y="155"/>
                  </a:lnTo>
                  <a:lnTo>
                    <a:pt x="140" y="155"/>
                  </a:lnTo>
                  <a:lnTo>
                    <a:pt x="139" y="157"/>
                  </a:lnTo>
                  <a:lnTo>
                    <a:pt x="139" y="154"/>
                  </a:lnTo>
                  <a:lnTo>
                    <a:pt x="137" y="155"/>
                  </a:lnTo>
                  <a:lnTo>
                    <a:pt x="136" y="155"/>
                  </a:lnTo>
                  <a:lnTo>
                    <a:pt x="135" y="155"/>
                  </a:lnTo>
                  <a:lnTo>
                    <a:pt x="133" y="153"/>
                  </a:lnTo>
                  <a:lnTo>
                    <a:pt x="133" y="152"/>
                  </a:lnTo>
                  <a:lnTo>
                    <a:pt x="133" y="149"/>
                  </a:lnTo>
                  <a:lnTo>
                    <a:pt x="133" y="149"/>
                  </a:lnTo>
                  <a:lnTo>
                    <a:pt x="133" y="150"/>
                  </a:lnTo>
                  <a:lnTo>
                    <a:pt x="132" y="150"/>
                  </a:lnTo>
                  <a:lnTo>
                    <a:pt x="132" y="152"/>
                  </a:lnTo>
                  <a:lnTo>
                    <a:pt x="132" y="152"/>
                  </a:lnTo>
                  <a:lnTo>
                    <a:pt x="132" y="150"/>
                  </a:lnTo>
                  <a:lnTo>
                    <a:pt x="133" y="149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9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1" y="149"/>
                  </a:lnTo>
                  <a:lnTo>
                    <a:pt x="130" y="149"/>
                  </a:lnTo>
                  <a:lnTo>
                    <a:pt x="128" y="149"/>
                  </a:lnTo>
                  <a:lnTo>
                    <a:pt x="128" y="149"/>
                  </a:lnTo>
                  <a:lnTo>
                    <a:pt x="128" y="148"/>
                  </a:lnTo>
                  <a:lnTo>
                    <a:pt x="127" y="148"/>
                  </a:lnTo>
                  <a:lnTo>
                    <a:pt x="126" y="148"/>
                  </a:lnTo>
                  <a:lnTo>
                    <a:pt x="124" y="148"/>
                  </a:lnTo>
                  <a:lnTo>
                    <a:pt x="123" y="146"/>
                  </a:lnTo>
                  <a:lnTo>
                    <a:pt x="123" y="146"/>
                  </a:lnTo>
                  <a:lnTo>
                    <a:pt x="124" y="144"/>
                  </a:lnTo>
                  <a:lnTo>
                    <a:pt x="123" y="145"/>
                  </a:lnTo>
                  <a:lnTo>
                    <a:pt x="122" y="145"/>
                  </a:lnTo>
                  <a:lnTo>
                    <a:pt x="120" y="144"/>
                  </a:lnTo>
                  <a:lnTo>
                    <a:pt x="119" y="144"/>
                  </a:lnTo>
                  <a:lnTo>
                    <a:pt x="118" y="144"/>
                  </a:lnTo>
                  <a:lnTo>
                    <a:pt x="119" y="142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6" y="141"/>
                  </a:lnTo>
                  <a:lnTo>
                    <a:pt x="120" y="138"/>
                  </a:lnTo>
                  <a:lnTo>
                    <a:pt x="118" y="138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5" y="133"/>
                  </a:lnTo>
                  <a:lnTo>
                    <a:pt x="115" y="132"/>
                  </a:lnTo>
                  <a:lnTo>
                    <a:pt x="114" y="132"/>
                  </a:lnTo>
                  <a:lnTo>
                    <a:pt x="115" y="131"/>
                  </a:lnTo>
                  <a:lnTo>
                    <a:pt x="115" y="131"/>
                  </a:lnTo>
                  <a:lnTo>
                    <a:pt x="114" y="131"/>
                  </a:lnTo>
                  <a:lnTo>
                    <a:pt x="113" y="131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4" y="129"/>
                  </a:lnTo>
                  <a:lnTo>
                    <a:pt x="114" y="129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15" y="127"/>
                  </a:lnTo>
                  <a:lnTo>
                    <a:pt x="114" y="127"/>
                  </a:lnTo>
                  <a:lnTo>
                    <a:pt x="113" y="127"/>
                  </a:lnTo>
                  <a:lnTo>
                    <a:pt x="114" y="127"/>
                  </a:lnTo>
                  <a:lnTo>
                    <a:pt x="114" y="127"/>
                  </a:lnTo>
                  <a:lnTo>
                    <a:pt x="114" y="127"/>
                  </a:lnTo>
                  <a:lnTo>
                    <a:pt x="113" y="127"/>
                  </a:lnTo>
                  <a:lnTo>
                    <a:pt x="113" y="127"/>
                  </a:lnTo>
                  <a:lnTo>
                    <a:pt x="111" y="125"/>
                  </a:lnTo>
                  <a:lnTo>
                    <a:pt x="111" y="124"/>
                  </a:lnTo>
                  <a:lnTo>
                    <a:pt x="111" y="124"/>
                  </a:lnTo>
                  <a:lnTo>
                    <a:pt x="111" y="123"/>
                  </a:lnTo>
                  <a:lnTo>
                    <a:pt x="113" y="121"/>
                  </a:lnTo>
                  <a:lnTo>
                    <a:pt x="109" y="123"/>
                  </a:lnTo>
                  <a:lnTo>
                    <a:pt x="110" y="120"/>
                  </a:lnTo>
                  <a:lnTo>
                    <a:pt x="111" y="119"/>
                  </a:lnTo>
                  <a:lnTo>
                    <a:pt x="113" y="119"/>
                  </a:lnTo>
                  <a:lnTo>
                    <a:pt x="115" y="119"/>
                  </a:lnTo>
                  <a:lnTo>
                    <a:pt x="114" y="117"/>
                  </a:lnTo>
                  <a:lnTo>
                    <a:pt x="113" y="117"/>
                  </a:lnTo>
                  <a:lnTo>
                    <a:pt x="111" y="117"/>
                  </a:lnTo>
                  <a:lnTo>
                    <a:pt x="110" y="117"/>
                  </a:lnTo>
                  <a:lnTo>
                    <a:pt x="109" y="117"/>
                  </a:lnTo>
                  <a:lnTo>
                    <a:pt x="109" y="117"/>
                  </a:lnTo>
                  <a:lnTo>
                    <a:pt x="110" y="117"/>
                  </a:lnTo>
                  <a:lnTo>
                    <a:pt x="111" y="116"/>
                  </a:lnTo>
                  <a:lnTo>
                    <a:pt x="110" y="116"/>
                  </a:lnTo>
                  <a:lnTo>
                    <a:pt x="109" y="116"/>
                  </a:lnTo>
                  <a:lnTo>
                    <a:pt x="107" y="117"/>
                  </a:lnTo>
                  <a:lnTo>
                    <a:pt x="107" y="117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7" y="115"/>
                  </a:lnTo>
                  <a:lnTo>
                    <a:pt x="109" y="115"/>
                  </a:lnTo>
                  <a:lnTo>
                    <a:pt x="109" y="114"/>
                  </a:lnTo>
                  <a:lnTo>
                    <a:pt x="109" y="112"/>
                  </a:lnTo>
                  <a:lnTo>
                    <a:pt x="107" y="112"/>
                  </a:lnTo>
                  <a:lnTo>
                    <a:pt x="105" y="114"/>
                  </a:lnTo>
                  <a:lnTo>
                    <a:pt x="103" y="115"/>
                  </a:lnTo>
                  <a:lnTo>
                    <a:pt x="102" y="116"/>
                  </a:lnTo>
                  <a:lnTo>
                    <a:pt x="101" y="116"/>
                  </a:lnTo>
                  <a:lnTo>
                    <a:pt x="99" y="117"/>
                  </a:lnTo>
                  <a:lnTo>
                    <a:pt x="98" y="119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4" y="124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93" y="125"/>
                  </a:lnTo>
                  <a:lnTo>
                    <a:pt x="93" y="127"/>
                  </a:lnTo>
                  <a:lnTo>
                    <a:pt x="93" y="127"/>
                  </a:lnTo>
                  <a:lnTo>
                    <a:pt x="92" y="127"/>
                  </a:lnTo>
                  <a:lnTo>
                    <a:pt x="92" y="128"/>
                  </a:lnTo>
                  <a:lnTo>
                    <a:pt x="90" y="129"/>
                  </a:lnTo>
                  <a:lnTo>
                    <a:pt x="90" y="129"/>
                  </a:lnTo>
                  <a:lnTo>
                    <a:pt x="89" y="128"/>
                  </a:lnTo>
                  <a:lnTo>
                    <a:pt x="89" y="129"/>
                  </a:lnTo>
                  <a:lnTo>
                    <a:pt x="89" y="131"/>
                  </a:lnTo>
                  <a:lnTo>
                    <a:pt x="89" y="131"/>
                  </a:lnTo>
                  <a:lnTo>
                    <a:pt x="89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3"/>
                  </a:lnTo>
                  <a:lnTo>
                    <a:pt x="88" y="134"/>
                  </a:lnTo>
                  <a:lnTo>
                    <a:pt x="86" y="136"/>
                  </a:lnTo>
                  <a:lnTo>
                    <a:pt x="84" y="136"/>
                  </a:lnTo>
                  <a:lnTo>
                    <a:pt x="82" y="137"/>
                  </a:lnTo>
                  <a:lnTo>
                    <a:pt x="81" y="140"/>
                  </a:lnTo>
                  <a:lnTo>
                    <a:pt x="81" y="138"/>
                  </a:lnTo>
                  <a:lnTo>
                    <a:pt x="80" y="138"/>
                  </a:lnTo>
                  <a:lnTo>
                    <a:pt x="80" y="137"/>
                  </a:lnTo>
                  <a:lnTo>
                    <a:pt x="78" y="138"/>
                  </a:lnTo>
                  <a:lnTo>
                    <a:pt x="78" y="140"/>
                  </a:lnTo>
                  <a:lnTo>
                    <a:pt x="78" y="141"/>
                  </a:lnTo>
                  <a:lnTo>
                    <a:pt x="78" y="141"/>
                  </a:lnTo>
                  <a:lnTo>
                    <a:pt x="80" y="142"/>
                  </a:lnTo>
                  <a:lnTo>
                    <a:pt x="77" y="144"/>
                  </a:lnTo>
                  <a:lnTo>
                    <a:pt x="75" y="145"/>
                  </a:lnTo>
                  <a:lnTo>
                    <a:pt x="75" y="144"/>
                  </a:lnTo>
                  <a:lnTo>
                    <a:pt x="73" y="141"/>
                  </a:lnTo>
                  <a:lnTo>
                    <a:pt x="72" y="140"/>
                  </a:lnTo>
                  <a:lnTo>
                    <a:pt x="71" y="141"/>
                  </a:lnTo>
                  <a:lnTo>
                    <a:pt x="71" y="142"/>
                  </a:lnTo>
                  <a:lnTo>
                    <a:pt x="71" y="145"/>
                  </a:lnTo>
                  <a:lnTo>
                    <a:pt x="71" y="146"/>
                  </a:lnTo>
                  <a:lnTo>
                    <a:pt x="71" y="148"/>
                  </a:lnTo>
                  <a:lnTo>
                    <a:pt x="69" y="148"/>
                  </a:lnTo>
                  <a:lnTo>
                    <a:pt x="69" y="148"/>
                  </a:lnTo>
                  <a:lnTo>
                    <a:pt x="67" y="146"/>
                  </a:lnTo>
                  <a:lnTo>
                    <a:pt x="68" y="148"/>
                  </a:lnTo>
                  <a:lnTo>
                    <a:pt x="68" y="150"/>
                  </a:lnTo>
                  <a:lnTo>
                    <a:pt x="67" y="150"/>
                  </a:lnTo>
                  <a:lnTo>
                    <a:pt x="65" y="150"/>
                  </a:lnTo>
                  <a:lnTo>
                    <a:pt x="67" y="152"/>
                  </a:lnTo>
                  <a:lnTo>
                    <a:pt x="65" y="153"/>
                  </a:lnTo>
                  <a:lnTo>
                    <a:pt x="64" y="153"/>
                  </a:lnTo>
                  <a:lnTo>
                    <a:pt x="63" y="152"/>
                  </a:lnTo>
                  <a:lnTo>
                    <a:pt x="61" y="150"/>
                  </a:lnTo>
                  <a:lnTo>
                    <a:pt x="60" y="152"/>
                  </a:lnTo>
                  <a:lnTo>
                    <a:pt x="59" y="153"/>
                  </a:lnTo>
                  <a:lnTo>
                    <a:pt x="59" y="154"/>
                  </a:lnTo>
                  <a:lnTo>
                    <a:pt x="59" y="154"/>
                  </a:lnTo>
                  <a:lnTo>
                    <a:pt x="58" y="157"/>
                  </a:lnTo>
                  <a:lnTo>
                    <a:pt x="58" y="157"/>
                  </a:lnTo>
                  <a:lnTo>
                    <a:pt x="58" y="157"/>
                  </a:lnTo>
                  <a:lnTo>
                    <a:pt x="58" y="155"/>
                  </a:lnTo>
                  <a:lnTo>
                    <a:pt x="55" y="158"/>
                  </a:lnTo>
                  <a:lnTo>
                    <a:pt x="52" y="161"/>
                  </a:lnTo>
                  <a:lnTo>
                    <a:pt x="52" y="158"/>
                  </a:lnTo>
                  <a:lnTo>
                    <a:pt x="51" y="158"/>
                  </a:lnTo>
                  <a:lnTo>
                    <a:pt x="48" y="158"/>
                  </a:lnTo>
                  <a:lnTo>
                    <a:pt x="47" y="159"/>
                  </a:lnTo>
                  <a:lnTo>
                    <a:pt x="46" y="161"/>
                  </a:lnTo>
                  <a:lnTo>
                    <a:pt x="44" y="159"/>
                  </a:lnTo>
                  <a:lnTo>
                    <a:pt x="44" y="159"/>
                  </a:lnTo>
                  <a:lnTo>
                    <a:pt x="42" y="159"/>
                  </a:lnTo>
                  <a:lnTo>
                    <a:pt x="41" y="159"/>
                  </a:lnTo>
                  <a:lnTo>
                    <a:pt x="38" y="161"/>
                  </a:lnTo>
                  <a:lnTo>
                    <a:pt x="35" y="161"/>
                  </a:lnTo>
                  <a:lnTo>
                    <a:pt x="33" y="162"/>
                  </a:lnTo>
                  <a:lnTo>
                    <a:pt x="30" y="161"/>
                  </a:lnTo>
                  <a:lnTo>
                    <a:pt x="30" y="159"/>
                  </a:lnTo>
                  <a:lnTo>
                    <a:pt x="29" y="158"/>
                  </a:lnTo>
                  <a:lnTo>
                    <a:pt x="29" y="158"/>
                  </a:lnTo>
                  <a:lnTo>
                    <a:pt x="30" y="158"/>
                  </a:lnTo>
                  <a:lnTo>
                    <a:pt x="30" y="158"/>
                  </a:lnTo>
                  <a:lnTo>
                    <a:pt x="29" y="158"/>
                  </a:lnTo>
                  <a:lnTo>
                    <a:pt x="29" y="158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7" y="157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6" y="154"/>
                  </a:lnTo>
                  <a:lnTo>
                    <a:pt x="25" y="155"/>
                  </a:lnTo>
                  <a:lnTo>
                    <a:pt x="23" y="155"/>
                  </a:lnTo>
                  <a:lnTo>
                    <a:pt x="22" y="157"/>
                  </a:lnTo>
                  <a:lnTo>
                    <a:pt x="22" y="155"/>
                  </a:lnTo>
                  <a:lnTo>
                    <a:pt x="22" y="154"/>
                  </a:lnTo>
                  <a:lnTo>
                    <a:pt x="22" y="153"/>
                  </a:lnTo>
                  <a:lnTo>
                    <a:pt x="22" y="152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0" y="153"/>
                  </a:lnTo>
                  <a:lnTo>
                    <a:pt x="18" y="153"/>
                  </a:lnTo>
                  <a:lnTo>
                    <a:pt x="17" y="153"/>
                  </a:lnTo>
                  <a:lnTo>
                    <a:pt x="16" y="152"/>
                  </a:lnTo>
                  <a:lnTo>
                    <a:pt x="16" y="150"/>
                  </a:lnTo>
                  <a:lnTo>
                    <a:pt x="14" y="149"/>
                  </a:lnTo>
                  <a:lnTo>
                    <a:pt x="12" y="146"/>
                  </a:lnTo>
                  <a:lnTo>
                    <a:pt x="10" y="145"/>
                  </a:lnTo>
                  <a:lnTo>
                    <a:pt x="10" y="142"/>
                  </a:lnTo>
                  <a:lnTo>
                    <a:pt x="12" y="138"/>
                  </a:lnTo>
                  <a:lnTo>
                    <a:pt x="9" y="138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5" y="136"/>
                  </a:lnTo>
                  <a:lnTo>
                    <a:pt x="5" y="134"/>
                  </a:lnTo>
                  <a:lnTo>
                    <a:pt x="8" y="134"/>
                  </a:lnTo>
                  <a:lnTo>
                    <a:pt x="9" y="134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8" y="132"/>
                  </a:lnTo>
                  <a:lnTo>
                    <a:pt x="5" y="132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4" y="129"/>
                  </a:lnTo>
                  <a:lnTo>
                    <a:pt x="3" y="127"/>
                  </a:lnTo>
                  <a:lnTo>
                    <a:pt x="3" y="124"/>
                  </a:lnTo>
                  <a:lnTo>
                    <a:pt x="1" y="120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" y="117"/>
                  </a:lnTo>
                  <a:lnTo>
                    <a:pt x="4" y="116"/>
                  </a:lnTo>
                  <a:lnTo>
                    <a:pt x="3" y="115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1" y="110"/>
                  </a:lnTo>
                  <a:lnTo>
                    <a:pt x="4" y="110"/>
                  </a:lnTo>
                  <a:lnTo>
                    <a:pt x="3" y="108"/>
                  </a:lnTo>
                  <a:lnTo>
                    <a:pt x="3" y="108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4"/>
                  </a:lnTo>
                  <a:lnTo>
                    <a:pt x="1" y="104"/>
                  </a:lnTo>
                  <a:lnTo>
                    <a:pt x="3" y="104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100"/>
                  </a:lnTo>
                  <a:lnTo>
                    <a:pt x="1" y="100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1" y="100"/>
                  </a:lnTo>
                  <a:lnTo>
                    <a:pt x="1" y="99"/>
                  </a:lnTo>
                  <a:lnTo>
                    <a:pt x="0" y="99"/>
                  </a:lnTo>
                  <a:lnTo>
                    <a:pt x="3" y="99"/>
                  </a:lnTo>
                  <a:lnTo>
                    <a:pt x="4" y="99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1" y="94"/>
                  </a:lnTo>
                  <a:lnTo>
                    <a:pt x="1" y="93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3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4" y="87"/>
                  </a:lnTo>
                  <a:lnTo>
                    <a:pt x="3" y="86"/>
                  </a:lnTo>
                  <a:lnTo>
                    <a:pt x="1" y="86"/>
                  </a:lnTo>
                  <a:lnTo>
                    <a:pt x="3" y="83"/>
                  </a:lnTo>
                  <a:lnTo>
                    <a:pt x="3" y="81"/>
                  </a:lnTo>
                  <a:lnTo>
                    <a:pt x="4" y="78"/>
                  </a:lnTo>
                  <a:lnTo>
                    <a:pt x="4" y="77"/>
                  </a:lnTo>
                  <a:lnTo>
                    <a:pt x="4" y="74"/>
                  </a:lnTo>
                  <a:lnTo>
                    <a:pt x="5" y="72"/>
                  </a:lnTo>
                  <a:lnTo>
                    <a:pt x="6" y="72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6" y="70"/>
                  </a:lnTo>
                  <a:lnTo>
                    <a:pt x="5" y="70"/>
                  </a:lnTo>
                  <a:lnTo>
                    <a:pt x="5" y="68"/>
                  </a:lnTo>
                  <a:lnTo>
                    <a:pt x="5" y="66"/>
                  </a:lnTo>
                  <a:lnTo>
                    <a:pt x="6" y="65"/>
                  </a:lnTo>
                  <a:lnTo>
                    <a:pt x="6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1"/>
                  </a:lnTo>
                  <a:lnTo>
                    <a:pt x="9" y="61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9" y="57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0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4" y="52"/>
                  </a:lnTo>
                  <a:lnTo>
                    <a:pt x="13" y="49"/>
                  </a:lnTo>
                  <a:lnTo>
                    <a:pt x="13" y="47"/>
                  </a:lnTo>
                  <a:lnTo>
                    <a:pt x="14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18" y="3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1" y="34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6"/>
                  </a:lnTo>
                  <a:lnTo>
                    <a:pt x="25" y="38"/>
                  </a:lnTo>
                  <a:lnTo>
                    <a:pt x="26" y="40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7" y="39"/>
                  </a:lnTo>
                  <a:lnTo>
                    <a:pt x="26" y="38"/>
                  </a:lnTo>
                  <a:lnTo>
                    <a:pt x="25" y="35"/>
                  </a:lnTo>
                  <a:lnTo>
                    <a:pt x="23" y="34"/>
                  </a:lnTo>
                  <a:lnTo>
                    <a:pt x="25" y="32"/>
                  </a:lnTo>
                  <a:lnTo>
                    <a:pt x="25" y="34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5" y="31"/>
                  </a:lnTo>
                  <a:lnTo>
                    <a:pt x="23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6" y="26"/>
                  </a:lnTo>
                  <a:lnTo>
                    <a:pt x="27" y="27"/>
                  </a:lnTo>
                  <a:lnTo>
                    <a:pt x="27" y="28"/>
                  </a:lnTo>
                  <a:lnTo>
                    <a:pt x="29" y="28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7" y="17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2" y="14"/>
                  </a:lnTo>
                  <a:lnTo>
                    <a:pt x="41" y="13"/>
                  </a:lnTo>
                  <a:lnTo>
                    <a:pt x="39" y="11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4" y="11"/>
                  </a:lnTo>
                  <a:lnTo>
                    <a:pt x="46" y="11"/>
                  </a:lnTo>
                  <a:lnTo>
                    <a:pt x="47" y="14"/>
                  </a:lnTo>
                  <a:lnTo>
                    <a:pt x="48" y="15"/>
                  </a:lnTo>
                  <a:lnTo>
                    <a:pt x="48" y="17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48" y="11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8"/>
                  </a:lnTo>
                  <a:lnTo>
                    <a:pt x="54" y="10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9"/>
                  </a:lnTo>
                  <a:lnTo>
                    <a:pt x="55" y="6"/>
                  </a:lnTo>
                  <a:lnTo>
                    <a:pt x="55" y="4"/>
                  </a:lnTo>
                  <a:lnTo>
                    <a:pt x="56" y="1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47"/>
            <p:cNvSpPr>
              <a:spLocks noEditPoints="1"/>
            </p:cNvSpPr>
            <p:nvPr/>
          </p:nvSpPr>
          <p:spPr bwMode="auto">
            <a:xfrm>
              <a:off x="2588094" y="2265105"/>
              <a:ext cx="538313" cy="991394"/>
            </a:xfrm>
            <a:custGeom>
              <a:avLst/>
              <a:gdLst>
                <a:gd name="T0" fmla="*/ 13 w 120"/>
                <a:gd name="T1" fmla="*/ 5 h 221"/>
                <a:gd name="T2" fmla="*/ 13 w 120"/>
                <a:gd name="T3" fmla="*/ 25 h 221"/>
                <a:gd name="T4" fmla="*/ 18 w 120"/>
                <a:gd name="T5" fmla="*/ 39 h 221"/>
                <a:gd name="T6" fmla="*/ 19 w 120"/>
                <a:gd name="T7" fmla="*/ 60 h 221"/>
                <a:gd name="T8" fmla="*/ 19 w 120"/>
                <a:gd name="T9" fmla="*/ 67 h 221"/>
                <a:gd name="T10" fmla="*/ 23 w 120"/>
                <a:gd name="T11" fmla="*/ 78 h 221"/>
                <a:gd name="T12" fmla="*/ 24 w 120"/>
                <a:gd name="T13" fmla="*/ 85 h 221"/>
                <a:gd name="T14" fmla="*/ 28 w 120"/>
                <a:gd name="T15" fmla="*/ 87 h 221"/>
                <a:gd name="T16" fmla="*/ 47 w 120"/>
                <a:gd name="T17" fmla="*/ 78 h 221"/>
                <a:gd name="T18" fmla="*/ 58 w 120"/>
                <a:gd name="T19" fmla="*/ 78 h 221"/>
                <a:gd name="T20" fmla="*/ 68 w 120"/>
                <a:gd name="T21" fmla="*/ 74 h 221"/>
                <a:gd name="T22" fmla="*/ 78 w 120"/>
                <a:gd name="T23" fmla="*/ 78 h 221"/>
                <a:gd name="T24" fmla="*/ 89 w 120"/>
                <a:gd name="T25" fmla="*/ 80 h 221"/>
                <a:gd name="T26" fmla="*/ 99 w 120"/>
                <a:gd name="T27" fmla="*/ 94 h 221"/>
                <a:gd name="T28" fmla="*/ 106 w 120"/>
                <a:gd name="T29" fmla="*/ 106 h 221"/>
                <a:gd name="T30" fmla="*/ 106 w 120"/>
                <a:gd name="T31" fmla="*/ 112 h 221"/>
                <a:gd name="T32" fmla="*/ 106 w 120"/>
                <a:gd name="T33" fmla="*/ 123 h 221"/>
                <a:gd name="T34" fmla="*/ 107 w 120"/>
                <a:gd name="T35" fmla="*/ 129 h 221"/>
                <a:gd name="T36" fmla="*/ 112 w 120"/>
                <a:gd name="T37" fmla="*/ 141 h 221"/>
                <a:gd name="T38" fmla="*/ 113 w 120"/>
                <a:gd name="T39" fmla="*/ 153 h 221"/>
                <a:gd name="T40" fmla="*/ 116 w 120"/>
                <a:gd name="T41" fmla="*/ 167 h 221"/>
                <a:gd name="T42" fmla="*/ 112 w 120"/>
                <a:gd name="T43" fmla="*/ 170 h 221"/>
                <a:gd name="T44" fmla="*/ 115 w 120"/>
                <a:gd name="T45" fmla="*/ 174 h 221"/>
                <a:gd name="T46" fmla="*/ 116 w 120"/>
                <a:gd name="T47" fmla="*/ 178 h 221"/>
                <a:gd name="T48" fmla="*/ 119 w 120"/>
                <a:gd name="T49" fmla="*/ 182 h 221"/>
                <a:gd name="T50" fmla="*/ 115 w 120"/>
                <a:gd name="T51" fmla="*/ 188 h 221"/>
                <a:gd name="T52" fmla="*/ 113 w 120"/>
                <a:gd name="T53" fmla="*/ 191 h 221"/>
                <a:gd name="T54" fmla="*/ 116 w 120"/>
                <a:gd name="T55" fmla="*/ 197 h 221"/>
                <a:gd name="T56" fmla="*/ 108 w 120"/>
                <a:gd name="T57" fmla="*/ 203 h 221"/>
                <a:gd name="T58" fmla="*/ 106 w 120"/>
                <a:gd name="T59" fmla="*/ 213 h 221"/>
                <a:gd name="T60" fmla="*/ 106 w 120"/>
                <a:gd name="T61" fmla="*/ 218 h 221"/>
                <a:gd name="T62" fmla="*/ 103 w 120"/>
                <a:gd name="T63" fmla="*/ 213 h 221"/>
                <a:gd name="T64" fmla="*/ 96 w 120"/>
                <a:gd name="T65" fmla="*/ 193 h 221"/>
                <a:gd name="T66" fmla="*/ 94 w 120"/>
                <a:gd name="T67" fmla="*/ 178 h 221"/>
                <a:gd name="T68" fmla="*/ 91 w 120"/>
                <a:gd name="T69" fmla="*/ 156 h 221"/>
                <a:gd name="T70" fmla="*/ 89 w 120"/>
                <a:gd name="T71" fmla="*/ 141 h 221"/>
                <a:gd name="T72" fmla="*/ 86 w 120"/>
                <a:gd name="T73" fmla="*/ 110 h 221"/>
                <a:gd name="T74" fmla="*/ 81 w 120"/>
                <a:gd name="T75" fmla="*/ 95 h 221"/>
                <a:gd name="T76" fmla="*/ 34 w 120"/>
                <a:gd name="T77" fmla="*/ 108 h 221"/>
                <a:gd name="T78" fmla="*/ 28 w 120"/>
                <a:gd name="T79" fmla="*/ 121 h 221"/>
                <a:gd name="T80" fmla="*/ 26 w 120"/>
                <a:gd name="T81" fmla="*/ 128 h 221"/>
                <a:gd name="T82" fmla="*/ 26 w 120"/>
                <a:gd name="T83" fmla="*/ 139 h 221"/>
                <a:gd name="T84" fmla="*/ 24 w 120"/>
                <a:gd name="T85" fmla="*/ 145 h 221"/>
                <a:gd name="T86" fmla="*/ 27 w 120"/>
                <a:gd name="T87" fmla="*/ 157 h 221"/>
                <a:gd name="T88" fmla="*/ 24 w 120"/>
                <a:gd name="T89" fmla="*/ 165 h 221"/>
                <a:gd name="T90" fmla="*/ 15 w 120"/>
                <a:gd name="T91" fmla="*/ 173 h 221"/>
                <a:gd name="T92" fmla="*/ 27 w 120"/>
                <a:gd name="T93" fmla="*/ 178 h 221"/>
                <a:gd name="T94" fmla="*/ 26 w 120"/>
                <a:gd name="T95" fmla="*/ 183 h 221"/>
                <a:gd name="T96" fmla="*/ 28 w 120"/>
                <a:gd name="T97" fmla="*/ 184 h 221"/>
                <a:gd name="T98" fmla="*/ 23 w 120"/>
                <a:gd name="T99" fmla="*/ 190 h 221"/>
                <a:gd name="T100" fmla="*/ 20 w 120"/>
                <a:gd name="T101" fmla="*/ 193 h 221"/>
                <a:gd name="T102" fmla="*/ 27 w 120"/>
                <a:gd name="T103" fmla="*/ 200 h 221"/>
                <a:gd name="T104" fmla="*/ 19 w 120"/>
                <a:gd name="T105" fmla="*/ 211 h 221"/>
                <a:gd name="T106" fmla="*/ 14 w 120"/>
                <a:gd name="T107" fmla="*/ 220 h 221"/>
                <a:gd name="T108" fmla="*/ 10 w 120"/>
                <a:gd name="T109" fmla="*/ 217 h 221"/>
                <a:gd name="T110" fmla="*/ 6 w 120"/>
                <a:gd name="T111" fmla="*/ 204 h 221"/>
                <a:gd name="T112" fmla="*/ 9 w 120"/>
                <a:gd name="T113" fmla="*/ 184 h 221"/>
                <a:gd name="T114" fmla="*/ 6 w 120"/>
                <a:gd name="T115" fmla="*/ 154 h 221"/>
                <a:gd name="T116" fmla="*/ 5 w 120"/>
                <a:gd name="T117" fmla="*/ 139 h 221"/>
                <a:gd name="T118" fmla="*/ 10 w 120"/>
                <a:gd name="T119" fmla="*/ 102 h 221"/>
                <a:gd name="T120" fmla="*/ 2 w 120"/>
                <a:gd name="T121" fmla="*/ 55 h 221"/>
                <a:gd name="T122" fmla="*/ 1 w 120"/>
                <a:gd name="T123" fmla="*/ 1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" h="221">
                  <a:moveTo>
                    <a:pt x="26" y="174"/>
                  </a:moveTo>
                  <a:lnTo>
                    <a:pt x="26" y="174"/>
                  </a:lnTo>
                  <a:lnTo>
                    <a:pt x="26" y="174"/>
                  </a:lnTo>
                  <a:lnTo>
                    <a:pt x="26" y="174"/>
                  </a:lnTo>
                  <a:close/>
                  <a:moveTo>
                    <a:pt x="113" y="167"/>
                  </a:moveTo>
                  <a:lnTo>
                    <a:pt x="113" y="167"/>
                  </a:lnTo>
                  <a:lnTo>
                    <a:pt x="113" y="167"/>
                  </a:lnTo>
                  <a:lnTo>
                    <a:pt x="113" y="167"/>
                  </a:lnTo>
                  <a:close/>
                  <a:moveTo>
                    <a:pt x="2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4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7" y="39"/>
                  </a:lnTo>
                  <a:lnTo>
                    <a:pt x="18" y="39"/>
                  </a:lnTo>
                  <a:lnTo>
                    <a:pt x="19" y="40"/>
                  </a:lnTo>
                  <a:lnTo>
                    <a:pt x="20" y="42"/>
                  </a:lnTo>
                  <a:lnTo>
                    <a:pt x="20" y="43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19" y="51"/>
                  </a:lnTo>
                  <a:lnTo>
                    <a:pt x="20" y="53"/>
                  </a:lnTo>
                  <a:lnTo>
                    <a:pt x="22" y="56"/>
                  </a:lnTo>
                  <a:lnTo>
                    <a:pt x="20" y="57"/>
                  </a:lnTo>
                  <a:lnTo>
                    <a:pt x="20" y="59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19" y="63"/>
                  </a:lnTo>
                  <a:lnTo>
                    <a:pt x="20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20" y="64"/>
                  </a:lnTo>
                  <a:lnTo>
                    <a:pt x="22" y="64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19" y="65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0" y="69"/>
                  </a:lnTo>
                  <a:lnTo>
                    <a:pt x="22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19" y="74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3" y="76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15" y="78"/>
                  </a:lnTo>
                  <a:lnTo>
                    <a:pt x="17" y="80"/>
                  </a:lnTo>
                  <a:lnTo>
                    <a:pt x="18" y="81"/>
                  </a:lnTo>
                  <a:lnTo>
                    <a:pt x="20" y="81"/>
                  </a:lnTo>
                  <a:lnTo>
                    <a:pt x="22" y="81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20" y="84"/>
                  </a:lnTo>
                  <a:lnTo>
                    <a:pt x="22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5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6"/>
                  </a:lnTo>
                  <a:lnTo>
                    <a:pt x="22" y="86"/>
                  </a:lnTo>
                  <a:lnTo>
                    <a:pt x="20" y="86"/>
                  </a:lnTo>
                  <a:lnTo>
                    <a:pt x="20" y="87"/>
                  </a:lnTo>
                  <a:lnTo>
                    <a:pt x="22" y="87"/>
                  </a:lnTo>
                  <a:lnTo>
                    <a:pt x="23" y="89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3" y="90"/>
                  </a:lnTo>
                  <a:lnTo>
                    <a:pt x="24" y="90"/>
                  </a:lnTo>
                  <a:lnTo>
                    <a:pt x="26" y="90"/>
                  </a:lnTo>
                  <a:lnTo>
                    <a:pt x="27" y="89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31" y="89"/>
                  </a:lnTo>
                  <a:lnTo>
                    <a:pt x="30" y="86"/>
                  </a:lnTo>
                  <a:lnTo>
                    <a:pt x="30" y="85"/>
                  </a:lnTo>
                  <a:lnTo>
                    <a:pt x="31" y="84"/>
                  </a:lnTo>
                  <a:lnTo>
                    <a:pt x="32" y="84"/>
                  </a:lnTo>
                  <a:lnTo>
                    <a:pt x="32" y="82"/>
                  </a:lnTo>
                  <a:lnTo>
                    <a:pt x="32" y="81"/>
                  </a:lnTo>
                  <a:lnTo>
                    <a:pt x="34" y="81"/>
                  </a:lnTo>
                  <a:lnTo>
                    <a:pt x="35" y="81"/>
                  </a:lnTo>
                  <a:lnTo>
                    <a:pt x="38" y="81"/>
                  </a:lnTo>
                  <a:lnTo>
                    <a:pt x="38" y="80"/>
                  </a:lnTo>
                  <a:lnTo>
                    <a:pt x="39" y="82"/>
                  </a:lnTo>
                  <a:lnTo>
                    <a:pt x="40" y="80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49" y="77"/>
                  </a:lnTo>
                  <a:lnTo>
                    <a:pt x="51" y="77"/>
                  </a:lnTo>
                  <a:lnTo>
                    <a:pt x="52" y="77"/>
                  </a:lnTo>
                  <a:lnTo>
                    <a:pt x="52" y="78"/>
                  </a:lnTo>
                  <a:lnTo>
                    <a:pt x="53" y="78"/>
                  </a:lnTo>
                  <a:lnTo>
                    <a:pt x="53" y="77"/>
                  </a:lnTo>
                  <a:lnTo>
                    <a:pt x="53" y="76"/>
                  </a:lnTo>
                  <a:lnTo>
                    <a:pt x="53" y="78"/>
                  </a:lnTo>
                  <a:lnTo>
                    <a:pt x="55" y="77"/>
                  </a:lnTo>
                  <a:lnTo>
                    <a:pt x="55" y="76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58" y="77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0" y="76"/>
                  </a:lnTo>
                  <a:lnTo>
                    <a:pt x="61" y="76"/>
                  </a:lnTo>
                  <a:lnTo>
                    <a:pt x="64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6" y="78"/>
                  </a:lnTo>
                  <a:lnTo>
                    <a:pt x="66" y="77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69" y="76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70" y="81"/>
                  </a:lnTo>
                  <a:lnTo>
                    <a:pt x="69" y="82"/>
                  </a:lnTo>
                  <a:lnTo>
                    <a:pt x="70" y="82"/>
                  </a:lnTo>
                  <a:lnTo>
                    <a:pt x="72" y="81"/>
                  </a:lnTo>
                  <a:lnTo>
                    <a:pt x="73" y="80"/>
                  </a:lnTo>
                  <a:lnTo>
                    <a:pt x="74" y="78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4" y="81"/>
                  </a:lnTo>
                  <a:lnTo>
                    <a:pt x="75" y="80"/>
                  </a:lnTo>
                  <a:lnTo>
                    <a:pt x="75" y="77"/>
                  </a:lnTo>
                  <a:lnTo>
                    <a:pt x="77" y="77"/>
                  </a:lnTo>
                  <a:lnTo>
                    <a:pt x="78" y="78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9" y="77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81" y="80"/>
                  </a:lnTo>
                  <a:lnTo>
                    <a:pt x="82" y="80"/>
                  </a:lnTo>
                  <a:lnTo>
                    <a:pt x="83" y="78"/>
                  </a:lnTo>
                  <a:lnTo>
                    <a:pt x="83" y="78"/>
                  </a:lnTo>
                  <a:lnTo>
                    <a:pt x="85" y="78"/>
                  </a:lnTo>
                  <a:lnTo>
                    <a:pt x="83" y="80"/>
                  </a:lnTo>
                  <a:lnTo>
                    <a:pt x="86" y="78"/>
                  </a:lnTo>
                  <a:lnTo>
                    <a:pt x="89" y="78"/>
                  </a:lnTo>
                  <a:lnTo>
                    <a:pt x="89" y="80"/>
                  </a:lnTo>
                  <a:lnTo>
                    <a:pt x="90" y="81"/>
                  </a:lnTo>
                  <a:lnTo>
                    <a:pt x="91" y="82"/>
                  </a:lnTo>
                  <a:lnTo>
                    <a:pt x="94" y="85"/>
                  </a:lnTo>
                  <a:lnTo>
                    <a:pt x="96" y="86"/>
                  </a:lnTo>
                  <a:lnTo>
                    <a:pt x="98" y="87"/>
                  </a:lnTo>
                  <a:lnTo>
                    <a:pt x="100" y="89"/>
                  </a:lnTo>
                  <a:lnTo>
                    <a:pt x="98" y="89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9" y="90"/>
                  </a:lnTo>
                  <a:lnTo>
                    <a:pt x="99" y="91"/>
                  </a:lnTo>
                  <a:lnTo>
                    <a:pt x="99" y="91"/>
                  </a:lnTo>
                  <a:lnTo>
                    <a:pt x="98" y="91"/>
                  </a:lnTo>
                  <a:lnTo>
                    <a:pt x="98" y="93"/>
                  </a:lnTo>
                  <a:lnTo>
                    <a:pt x="96" y="93"/>
                  </a:lnTo>
                  <a:lnTo>
                    <a:pt x="99" y="94"/>
                  </a:lnTo>
                  <a:lnTo>
                    <a:pt x="102" y="93"/>
                  </a:lnTo>
                  <a:lnTo>
                    <a:pt x="98" y="97"/>
                  </a:lnTo>
                  <a:lnTo>
                    <a:pt x="99" y="97"/>
                  </a:lnTo>
                  <a:lnTo>
                    <a:pt x="100" y="97"/>
                  </a:lnTo>
                  <a:lnTo>
                    <a:pt x="102" y="97"/>
                  </a:lnTo>
                  <a:lnTo>
                    <a:pt x="103" y="98"/>
                  </a:lnTo>
                  <a:lnTo>
                    <a:pt x="104" y="98"/>
                  </a:lnTo>
                  <a:lnTo>
                    <a:pt x="104" y="99"/>
                  </a:lnTo>
                  <a:lnTo>
                    <a:pt x="103" y="101"/>
                  </a:lnTo>
                  <a:lnTo>
                    <a:pt x="104" y="101"/>
                  </a:lnTo>
                  <a:lnTo>
                    <a:pt x="104" y="102"/>
                  </a:lnTo>
                  <a:lnTo>
                    <a:pt x="103" y="103"/>
                  </a:lnTo>
                  <a:lnTo>
                    <a:pt x="103" y="104"/>
                  </a:lnTo>
                  <a:lnTo>
                    <a:pt x="102" y="106"/>
                  </a:lnTo>
                  <a:lnTo>
                    <a:pt x="104" y="104"/>
                  </a:lnTo>
                  <a:lnTo>
                    <a:pt x="106" y="106"/>
                  </a:lnTo>
                  <a:lnTo>
                    <a:pt x="106" y="106"/>
                  </a:lnTo>
                  <a:lnTo>
                    <a:pt x="104" y="108"/>
                  </a:lnTo>
                  <a:lnTo>
                    <a:pt x="103" y="108"/>
                  </a:lnTo>
                  <a:lnTo>
                    <a:pt x="102" y="110"/>
                  </a:lnTo>
                  <a:lnTo>
                    <a:pt x="104" y="110"/>
                  </a:lnTo>
                  <a:lnTo>
                    <a:pt x="106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6" y="111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2"/>
                  </a:lnTo>
                  <a:lnTo>
                    <a:pt x="108" y="111"/>
                  </a:lnTo>
                  <a:lnTo>
                    <a:pt x="107" y="114"/>
                  </a:lnTo>
                  <a:lnTo>
                    <a:pt x="107" y="114"/>
                  </a:lnTo>
                  <a:lnTo>
                    <a:pt x="108" y="115"/>
                  </a:lnTo>
                  <a:lnTo>
                    <a:pt x="107" y="116"/>
                  </a:lnTo>
                  <a:lnTo>
                    <a:pt x="106" y="118"/>
                  </a:lnTo>
                  <a:lnTo>
                    <a:pt x="107" y="118"/>
                  </a:lnTo>
                  <a:lnTo>
                    <a:pt x="107" y="118"/>
                  </a:lnTo>
                  <a:lnTo>
                    <a:pt x="107" y="118"/>
                  </a:lnTo>
                  <a:lnTo>
                    <a:pt x="108" y="118"/>
                  </a:lnTo>
                  <a:lnTo>
                    <a:pt x="107" y="119"/>
                  </a:lnTo>
                  <a:lnTo>
                    <a:pt x="108" y="120"/>
                  </a:lnTo>
                  <a:lnTo>
                    <a:pt x="110" y="121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7" y="123"/>
                  </a:lnTo>
                  <a:lnTo>
                    <a:pt x="107" y="124"/>
                  </a:lnTo>
                  <a:lnTo>
                    <a:pt x="104" y="124"/>
                  </a:lnTo>
                  <a:lnTo>
                    <a:pt x="107" y="125"/>
                  </a:lnTo>
                  <a:lnTo>
                    <a:pt x="106" y="125"/>
                  </a:lnTo>
                  <a:lnTo>
                    <a:pt x="110" y="125"/>
                  </a:lnTo>
                  <a:lnTo>
                    <a:pt x="108" y="125"/>
                  </a:lnTo>
                  <a:lnTo>
                    <a:pt x="108" y="127"/>
                  </a:lnTo>
                  <a:lnTo>
                    <a:pt x="108" y="127"/>
                  </a:lnTo>
                  <a:lnTo>
                    <a:pt x="110" y="127"/>
                  </a:lnTo>
                  <a:lnTo>
                    <a:pt x="107" y="128"/>
                  </a:lnTo>
                  <a:lnTo>
                    <a:pt x="108" y="128"/>
                  </a:lnTo>
                  <a:lnTo>
                    <a:pt x="110" y="128"/>
                  </a:lnTo>
                  <a:lnTo>
                    <a:pt x="111" y="128"/>
                  </a:lnTo>
                  <a:lnTo>
                    <a:pt x="108" y="128"/>
                  </a:lnTo>
                  <a:lnTo>
                    <a:pt x="107" y="129"/>
                  </a:lnTo>
                  <a:lnTo>
                    <a:pt x="110" y="129"/>
                  </a:lnTo>
                  <a:lnTo>
                    <a:pt x="108" y="129"/>
                  </a:lnTo>
                  <a:lnTo>
                    <a:pt x="110" y="131"/>
                  </a:lnTo>
                  <a:lnTo>
                    <a:pt x="111" y="131"/>
                  </a:lnTo>
                  <a:lnTo>
                    <a:pt x="111" y="131"/>
                  </a:lnTo>
                  <a:lnTo>
                    <a:pt x="110" y="133"/>
                  </a:lnTo>
                  <a:lnTo>
                    <a:pt x="111" y="133"/>
                  </a:lnTo>
                  <a:lnTo>
                    <a:pt x="111" y="135"/>
                  </a:lnTo>
                  <a:lnTo>
                    <a:pt x="112" y="135"/>
                  </a:lnTo>
                  <a:lnTo>
                    <a:pt x="111" y="135"/>
                  </a:lnTo>
                  <a:lnTo>
                    <a:pt x="110" y="135"/>
                  </a:lnTo>
                  <a:lnTo>
                    <a:pt x="107" y="136"/>
                  </a:lnTo>
                  <a:lnTo>
                    <a:pt x="111" y="136"/>
                  </a:lnTo>
                  <a:lnTo>
                    <a:pt x="111" y="137"/>
                  </a:lnTo>
                  <a:lnTo>
                    <a:pt x="111" y="140"/>
                  </a:lnTo>
                  <a:lnTo>
                    <a:pt x="112" y="141"/>
                  </a:lnTo>
                  <a:lnTo>
                    <a:pt x="112" y="144"/>
                  </a:lnTo>
                  <a:lnTo>
                    <a:pt x="112" y="145"/>
                  </a:lnTo>
                  <a:lnTo>
                    <a:pt x="111" y="145"/>
                  </a:lnTo>
                  <a:lnTo>
                    <a:pt x="112" y="146"/>
                  </a:lnTo>
                  <a:lnTo>
                    <a:pt x="113" y="148"/>
                  </a:lnTo>
                  <a:lnTo>
                    <a:pt x="113" y="148"/>
                  </a:lnTo>
                  <a:lnTo>
                    <a:pt x="112" y="149"/>
                  </a:lnTo>
                  <a:lnTo>
                    <a:pt x="111" y="149"/>
                  </a:lnTo>
                  <a:lnTo>
                    <a:pt x="111" y="150"/>
                  </a:lnTo>
                  <a:lnTo>
                    <a:pt x="112" y="150"/>
                  </a:lnTo>
                  <a:lnTo>
                    <a:pt x="113" y="150"/>
                  </a:lnTo>
                  <a:lnTo>
                    <a:pt x="113" y="150"/>
                  </a:lnTo>
                  <a:lnTo>
                    <a:pt x="113" y="150"/>
                  </a:lnTo>
                  <a:lnTo>
                    <a:pt x="112" y="152"/>
                  </a:lnTo>
                  <a:lnTo>
                    <a:pt x="113" y="152"/>
                  </a:lnTo>
                  <a:lnTo>
                    <a:pt x="113" y="153"/>
                  </a:lnTo>
                  <a:lnTo>
                    <a:pt x="113" y="154"/>
                  </a:lnTo>
                  <a:lnTo>
                    <a:pt x="112" y="154"/>
                  </a:lnTo>
                  <a:lnTo>
                    <a:pt x="113" y="156"/>
                  </a:lnTo>
                  <a:lnTo>
                    <a:pt x="113" y="156"/>
                  </a:lnTo>
                  <a:lnTo>
                    <a:pt x="112" y="157"/>
                  </a:lnTo>
                  <a:lnTo>
                    <a:pt x="111" y="157"/>
                  </a:lnTo>
                  <a:lnTo>
                    <a:pt x="112" y="158"/>
                  </a:lnTo>
                  <a:lnTo>
                    <a:pt x="115" y="159"/>
                  </a:lnTo>
                  <a:lnTo>
                    <a:pt x="115" y="162"/>
                  </a:lnTo>
                  <a:lnTo>
                    <a:pt x="115" y="163"/>
                  </a:lnTo>
                  <a:lnTo>
                    <a:pt x="113" y="165"/>
                  </a:lnTo>
                  <a:lnTo>
                    <a:pt x="112" y="165"/>
                  </a:lnTo>
                  <a:lnTo>
                    <a:pt x="113" y="166"/>
                  </a:lnTo>
                  <a:lnTo>
                    <a:pt x="115" y="167"/>
                  </a:lnTo>
                  <a:lnTo>
                    <a:pt x="116" y="167"/>
                  </a:lnTo>
                  <a:lnTo>
                    <a:pt x="116" y="167"/>
                  </a:lnTo>
                  <a:lnTo>
                    <a:pt x="115" y="167"/>
                  </a:lnTo>
                  <a:lnTo>
                    <a:pt x="113" y="167"/>
                  </a:lnTo>
                  <a:lnTo>
                    <a:pt x="113" y="167"/>
                  </a:lnTo>
                  <a:lnTo>
                    <a:pt x="112" y="167"/>
                  </a:lnTo>
                  <a:lnTo>
                    <a:pt x="110" y="167"/>
                  </a:lnTo>
                  <a:lnTo>
                    <a:pt x="108" y="167"/>
                  </a:lnTo>
                  <a:lnTo>
                    <a:pt x="106" y="167"/>
                  </a:lnTo>
                  <a:lnTo>
                    <a:pt x="104" y="167"/>
                  </a:lnTo>
                  <a:lnTo>
                    <a:pt x="103" y="167"/>
                  </a:lnTo>
                  <a:lnTo>
                    <a:pt x="104" y="167"/>
                  </a:lnTo>
                  <a:lnTo>
                    <a:pt x="106" y="169"/>
                  </a:lnTo>
                  <a:lnTo>
                    <a:pt x="108" y="169"/>
                  </a:lnTo>
                  <a:lnTo>
                    <a:pt x="111" y="169"/>
                  </a:lnTo>
                  <a:lnTo>
                    <a:pt x="112" y="169"/>
                  </a:lnTo>
                  <a:lnTo>
                    <a:pt x="113" y="170"/>
                  </a:lnTo>
                  <a:lnTo>
                    <a:pt x="112" y="170"/>
                  </a:lnTo>
                  <a:lnTo>
                    <a:pt x="112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1" y="170"/>
                  </a:lnTo>
                  <a:lnTo>
                    <a:pt x="112" y="170"/>
                  </a:lnTo>
                  <a:lnTo>
                    <a:pt x="113" y="170"/>
                  </a:lnTo>
                  <a:lnTo>
                    <a:pt x="115" y="170"/>
                  </a:lnTo>
                  <a:lnTo>
                    <a:pt x="115" y="170"/>
                  </a:lnTo>
                  <a:lnTo>
                    <a:pt x="115" y="170"/>
                  </a:lnTo>
                  <a:lnTo>
                    <a:pt x="112" y="171"/>
                  </a:lnTo>
                  <a:lnTo>
                    <a:pt x="115" y="171"/>
                  </a:lnTo>
                  <a:lnTo>
                    <a:pt x="116" y="173"/>
                  </a:lnTo>
                  <a:lnTo>
                    <a:pt x="117" y="173"/>
                  </a:lnTo>
                  <a:lnTo>
                    <a:pt x="112" y="173"/>
                  </a:lnTo>
                  <a:lnTo>
                    <a:pt x="117" y="174"/>
                  </a:lnTo>
                  <a:lnTo>
                    <a:pt x="115" y="174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3" y="175"/>
                  </a:lnTo>
                  <a:lnTo>
                    <a:pt x="115" y="175"/>
                  </a:lnTo>
                  <a:lnTo>
                    <a:pt x="115" y="176"/>
                  </a:lnTo>
                  <a:lnTo>
                    <a:pt x="115" y="176"/>
                  </a:lnTo>
                  <a:lnTo>
                    <a:pt x="113" y="178"/>
                  </a:lnTo>
                  <a:lnTo>
                    <a:pt x="113" y="178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6" y="178"/>
                  </a:lnTo>
                  <a:lnTo>
                    <a:pt x="117" y="176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7" y="178"/>
                  </a:lnTo>
                  <a:lnTo>
                    <a:pt x="117" y="178"/>
                  </a:lnTo>
                  <a:lnTo>
                    <a:pt x="116" y="178"/>
                  </a:lnTo>
                  <a:lnTo>
                    <a:pt x="117" y="179"/>
                  </a:lnTo>
                  <a:lnTo>
                    <a:pt x="117" y="179"/>
                  </a:lnTo>
                  <a:lnTo>
                    <a:pt x="117" y="179"/>
                  </a:lnTo>
                  <a:lnTo>
                    <a:pt x="116" y="179"/>
                  </a:lnTo>
                  <a:lnTo>
                    <a:pt x="119" y="179"/>
                  </a:lnTo>
                  <a:lnTo>
                    <a:pt x="117" y="180"/>
                  </a:lnTo>
                  <a:lnTo>
                    <a:pt x="117" y="180"/>
                  </a:lnTo>
                  <a:lnTo>
                    <a:pt x="115" y="180"/>
                  </a:lnTo>
                  <a:lnTo>
                    <a:pt x="113" y="180"/>
                  </a:lnTo>
                  <a:lnTo>
                    <a:pt x="113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17" y="182"/>
                  </a:lnTo>
                  <a:lnTo>
                    <a:pt x="117" y="182"/>
                  </a:lnTo>
                  <a:lnTo>
                    <a:pt x="119" y="182"/>
                  </a:lnTo>
                  <a:lnTo>
                    <a:pt x="116" y="182"/>
                  </a:ln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lnTo>
                    <a:pt x="116" y="184"/>
                  </a:lnTo>
                  <a:lnTo>
                    <a:pt x="117" y="184"/>
                  </a:lnTo>
                  <a:lnTo>
                    <a:pt x="113" y="186"/>
                  </a:lnTo>
                  <a:lnTo>
                    <a:pt x="110" y="186"/>
                  </a:lnTo>
                  <a:lnTo>
                    <a:pt x="112" y="187"/>
                  </a:lnTo>
                  <a:lnTo>
                    <a:pt x="115" y="187"/>
                  </a:lnTo>
                  <a:lnTo>
                    <a:pt x="116" y="187"/>
                  </a:lnTo>
                  <a:lnTo>
                    <a:pt x="116" y="187"/>
                  </a:lnTo>
                  <a:lnTo>
                    <a:pt x="115" y="188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90"/>
                  </a:lnTo>
                  <a:lnTo>
                    <a:pt x="115" y="190"/>
                  </a:lnTo>
                  <a:lnTo>
                    <a:pt x="116" y="190"/>
                  </a:lnTo>
                  <a:lnTo>
                    <a:pt x="117" y="190"/>
                  </a:lnTo>
                  <a:lnTo>
                    <a:pt x="119" y="190"/>
                  </a:lnTo>
                  <a:lnTo>
                    <a:pt x="112" y="190"/>
                  </a:lnTo>
                  <a:lnTo>
                    <a:pt x="113" y="190"/>
                  </a:lnTo>
                  <a:lnTo>
                    <a:pt x="112" y="190"/>
                  </a:lnTo>
                  <a:lnTo>
                    <a:pt x="111" y="190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111" y="191"/>
                  </a:lnTo>
                  <a:lnTo>
                    <a:pt x="112" y="191"/>
                  </a:lnTo>
                  <a:lnTo>
                    <a:pt x="113" y="191"/>
                  </a:lnTo>
                  <a:lnTo>
                    <a:pt x="115" y="191"/>
                  </a:lnTo>
                  <a:lnTo>
                    <a:pt x="116" y="192"/>
                  </a:lnTo>
                  <a:lnTo>
                    <a:pt x="117" y="192"/>
                  </a:lnTo>
                  <a:lnTo>
                    <a:pt x="119" y="192"/>
                  </a:lnTo>
                  <a:lnTo>
                    <a:pt x="120" y="193"/>
                  </a:lnTo>
                  <a:lnTo>
                    <a:pt x="117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5" y="193"/>
                  </a:lnTo>
                  <a:lnTo>
                    <a:pt x="113" y="193"/>
                  </a:lnTo>
                  <a:lnTo>
                    <a:pt x="112" y="195"/>
                  </a:lnTo>
                  <a:lnTo>
                    <a:pt x="112" y="195"/>
                  </a:lnTo>
                  <a:lnTo>
                    <a:pt x="115" y="195"/>
                  </a:lnTo>
                  <a:lnTo>
                    <a:pt x="116" y="196"/>
                  </a:lnTo>
                  <a:lnTo>
                    <a:pt x="117" y="197"/>
                  </a:lnTo>
                  <a:lnTo>
                    <a:pt x="116" y="197"/>
                  </a:lnTo>
                  <a:lnTo>
                    <a:pt x="115" y="197"/>
                  </a:lnTo>
                  <a:lnTo>
                    <a:pt x="115" y="197"/>
                  </a:lnTo>
                  <a:lnTo>
                    <a:pt x="115" y="197"/>
                  </a:lnTo>
                  <a:lnTo>
                    <a:pt x="112" y="197"/>
                  </a:lnTo>
                  <a:lnTo>
                    <a:pt x="111" y="196"/>
                  </a:lnTo>
                  <a:lnTo>
                    <a:pt x="108" y="196"/>
                  </a:lnTo>
                  <a:lnTo>
                    <a:pt x="108" y="196"/>
                  </a:lnTo>
                  <a:lnTo>
                    <a:pt x="112" y="199"/>
                  </a:lnTo>
                  <a:lnTo>
                    <a:pt x="110" y="197"/>
                  </a:lnTo>
                  <a:lnTo>
                    <a:pt x="110" y="199"/>
                  </a:lnTo>
                  <a:lnTo>
                    <a:pt x="110" y="200"/>
                  </a:lnTo>
                  <a:lnTo>
                    <a:pt x="110" y="201"/>
                  </a:lnTo>
                  <a:lnTo>
                    <a:pt x="112" y="203"/>
                  </a:lnTo>
                  <a:lnTo>
                    <a:pt x="111" y="203"/>
                  </a:lnTo>
                  <a:lnTo>
                    <a:pt x="110" y="203"/>
                  </a:lnTo>
                  <a:lnTo>
                    <a:pt x="108" y="203"/>
                  </a:lnTo>
                  <a:lnTo>
                    <a:pt x="107" y="204"/>
                  </a:lnTo>
                  <a:lnTo>
                    <a:pt x="110" y="205"/>
                  </a:lnTo>
                  <a:lnTo>
                    <a:pt x="111" y="207"/>
                  </a:lnTo>
                  <a:lnTo>
                    <a:pt x="110" y="208"/>
                  </a:lnTo>
                  <a:lnTo>
                    <a:pt x="108" y="209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08" y="211"/>
                  </a:lnTo>
                  <a:lnTo>
                    <a:pt x="108" y="212"/>
                  </a:lnTo>
                  <a:lnTo>
                    <a:pt x="108" y="212"/>
                  </a:lnTo>
                  <a:lnTo>
                    <a:pt x="108" y="212"/>
                  </a:lnTo>
                  <a:lnTo>
                    <a:pt x="108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8" y="213"/>
                  </a:lnTo>
                  <a:lnTo>
                    <a:pt x="106" y="213"/>
                  </a:lnTo>
                  <a:lnTo>
                    <a:pt x="104" y="214"/>
                  </a:lnTo>
                  <a:lnTo>
                    <a:pt x="106" y="216"/>
                  </a:lnTo>
                  <a:lnTo>
                    <a:pt x="107" y="216"/>
                  </a:lnTo>
                  <a:lnTo>
                    <a:pt x="108" y="216"/>
                  </a:lnTo>
                  <a:lnTo>
                    <a:pt x="110" y="216"/>
                  </a:lnTo>
                  <a:lnTo>
                    <a:pt x="108" y="216"/>
                  </a:lnTo>
                  <a:lnTo>
                    <a:pt x="108" y="217"/>
                  </a:lnTo>
                  <a:lnTo>
                    <a:pt x="107" y="217"/>
                  </a:lnTo>
                  <a:lnTo>
                    <a:pt x="108" y="217"/>
                  </a:lnTo>
                  <a:lnTo>
                    <a:pt x="107" y="218"/>
                  </a:lnTo>
                  <a:lnTo>
                    <a:pt x="107" y="218"/>
                  </a:lnTo>
                  <a:lnTo>
                    <a:pt x="107" y="218"/>
                  </a:lnTo>
                  <a:lnTo>
                    <a:pt x="106" y="218"/>
                  </a:lnTo>
                  <a:lnTo>
                    <a:pt x="103" y="218"/>
                  </a:lnTo>
                  <a:lnTo>
                    <a:pt x="104" y="218"/>
                  </a:lnTo>
                  <a:lnTo>
                    <a:pt x="106" y="218"/>
                  </a:lnTo>
                  <a:lnTo>
                    <a:pt x="107" y="217"/>
                  </a:lnTo>
                  <a:lnTo>
                    <a:pt x="107" y="217"/>
                  </a:lnTo>
                  <a:lnTo>
                    <a:pt x="107" y="217"/>
                  </a:lnTo>
                  <a:lnTo>
                    <a:pt x="106" y="217"/>
                  </a:lnTo>
                  <a:lnTo>
                    <a:pt x="104" y="217"/>
                  </a:lnTo>
                  <a:lnTo>
                    <a:pt x="103" y="217"/>
                  </a:lnTo>
                  <a:lnTo>
                    <a:pt x="102" y="218"/>
                  </a:lnTo>
                  <a:lnTo>
                    <a:pt x="102" y="217"/>
                  </a:lnTo>
                  <a:lnTo>
                    <a:pt x="102" y="217"/>
                  </a:lnTo>
                  <a:lnTo>
                    <a:pt x="103" y="216"/>
                  </a:lnTo>
                  <a:lnTo>
                    <a:pt x="102" y="216"/>
                  </a:lnTo>
                  <a:lnTo>
                    <a:pt x="100" y="216"/>
                  </a:lnTo>
                  <a:lnTo>
                    <a:pt x="99" y="214"/>
                  </a:lnTo>
                  <a:lnTo>
                    <a:pt x="99" y="213"/>
                  </a:lnTo>
                  <a:lnTo>
                    <a:pt x="100" y="213"/>
                  </a:lnTo>
                  <a:lnTo>
                    <a:pt x="103" y="213"/>
                  </a:lnTo>
                  <a:lnTo>
                    <a:pt x="104" y="213"/>
                  </a:lnTo>
                  <a:lnTo>
                    <a:pt x="104" y="212"/>
                  </a:lnTo>
                  <a:lnTo>
                    <a:pt x="99" y="212"/>
                  </a:lnTo>
                  <a:lnTo>
                    <a:pt x="100" y="211"/>
                  </a:lnTo>
                  <a:lnTo>
                    <a:pt x="100" y="211"/>
                  </a:lnTo>
                  <a:lnTo>
                    <a:pt x="99" y="209"/>
                  </a:lnTo>
                  <a:lnTo>
                    <a:pt x="98" y="208"/>
                  </a:lnTo>
                  <a:lnTo>
                    <a:pt x="98" y="207"/>
                  </a:lnTo>
                  <a:lnTo>
                    <a:pt x="98" y="207"/>
                  </a:lnTo>
                  <a:lnTo>
                    <a:pt x="100" y="205"/>
                  </a:lnTo>
                  <a:lnTo>
                    <a:pt x="99" y="204"/>
                  </a:lnTo>
                  <a:lnTo>
                    <a:pt x="98" y="203"/>
                  </a:lnTo>
                  <a:lnTo>
                    <a:pt x="96" y="200"/>
                  </a:lnTo>
                  <a:lnTo>
                    <a:pt x="96" y="197"/>
                  </a:lnTo>
                  <a:lnTo>
                    <a:pt x="96" y="195"/>
                  </a:lnTo>
                  <a:lnTo>
                    <a:pt x="96" y="193"/>
                  </a:lnTo>
                  <a:lnTo>
                    <a:pt x="96" y="192"/>
                  </a:lnTo>
                  <a:lnTo>
                    <a:pt x="96" y="191"/>
                  </a:lnTo>
                  <a:lnTo>
                    <a:pt x="98" y="190"/>
                  </a:lnTo>
                  <a:lnTo>
                    <a:pt x="96" y="188"/>
                  </a:lnTo>
                  <a:lnTo>
                    <a:pt x="95" y="187"/>
                  </a:lnTo>
                  <a:lnTo>
                    <a:pt x="94" y="187"/>
                  </a:lnTo>
                  <a:lnTo>
                    <a:pt x="94" y="186"/>
                  </a:lnTo>
                  <a:lnTo>
                    <a:pt x="95" y="184"/>
                  </a:lnTo>
                  <a:lnTo>
                    <a:pt x="94" y="184"/>
                  </a:lnTo>
                  <a:lnTo>
                    <a:pt x="94" y="183"/>
                  </a:lnTo>
                  <a:lnTo>
                    <a:pt x="94" y="182"/>
                  </a:lnTo>
                  <a:lnTo>
                    <a:pt x="95" y="182"/>
                  </a:lnTo>
                  <a:lnTo>
                    <a:pt x="96" y="180"/>
                  </a:lnTo>
                  <a:lnTo>
                    <a:pt x="96" y="180"/>
                  </a:lnTo>
                  <a:lnTo>
                    <a:pt x="95" y="179"/>
                  </a:lnTo>
                  <a:lnTo>
                    <a:pt x="94" y="178"/>
                  </a:lnTo>
                  <a:lnTo>
                    <a:pt x="94" y="176"/>
                  </a:lnTo>
                  <a:lnTo>
                    <a:pt x="92" y="174"/>
                  </a:lnTo>
                  <a:lnTo>
                    <a:pt x="92" y="171"/>
                  </a:lnTo>
                  <a:lnTo>
                    <a:pt x="92" y="170"/>
                  </a:lnTo>
                  <a:lnTo>
                    <a:pt x="91" y="169"/>
                  </a:lnTo>
                  <a:lnTo>
                    <a:pt x="91" y="167"/>
                  </a:lnTo>
                  <a:lnTo>
                    <a:pt x="91" y="166"/>
                  </a:lnTo>
                  <a:lnTo>
                    <a:pt x="92" y="166"/>
                  </a:lnTo>
                  <a:lnTo>
                    <a:pt x="91" y="165"/>
                  </a:lnTo>
                  <a:lnTo>
                    <a:pt x="91" y="163"/>
                  </a:lnTo>
                  <a:lnTo>
                    <a:pt x="91" y="161"/>
                  </a:lnTo>
                  <a:lnTo>
                    <a:pt x="91" y="159"/>
                  </a:lnTo>
                  <a:lnTo>
                    <a:pt x="90" y="157"/>
                  </a:lnTo>
                  <a:lnTo>
                    <a:pt x="91" y="157"/>
                  </a:lnTo>
                  <a:lnTo>
                    <a:pt x="92" y="157"/>
                  </a:lnTo>
                  <a:lnTo>
                    <a:pt x="91" y="156"/>
                  </a:lnTo>
                  <a:lnTo>
                    <a:pt x="90" y="153"/>
                  </a:lnTo>
                  <a:lnTo>
                    <a:pt x="90" y="152"/>
                  </a:lnTo>
                  <a:lnTo>
                    <a:pt x="90" y="149"/>
                  </a:lnTo>
                  <a:lnTo>
                    <a:pt x="90" y="148"/>
                  </a:lnTo>
                  <a:lnTo>
                    <a:pt x="91" y="148"/>
                  </a:lnTo>
                  <a:lnTo>
                    <a:pt x="91" y="148"/>
                  </a:lnTo>
                  <a:lnTo>
                    <a:pt x="91" y="146"/>
                  </a:lnTo>
                  <a:lnTo>
                    <a:pt x="91" y="146"/>
                  </a:lnTo>
                  <a:lnTo>
                    <a:pt x="90" y="146"/>
                  </a:lnTo>
                  <a:lnTo>
                    <a:pt x="89" y="146"/>
                  </a:lnTo>
                  <a:lnTo>
                    <a:pt x="90" y="145"/>
                  </a:lnTo>
                  <a:lnTo>
                    <a:pt x="89" y="144"/>
                  </a:lnTo>
                  <a:lnTo>
                    <a:pt x="89" y="144"/>
                  </a:lnTo>
                  <a:lnTo>
                    <a:pt x="89" y="142"/>
                  </a:lnTo>
                  <a:lnTo>
                    <a:pt x="90" y="141"/>
                  </a:lnTo>
                  <a:lnTo>
                    <a:pt x="89" y="141"/>
                  </a:lnTo>
                  <a:lnTo>
                    <a:pt x="87" y="140"/>
                  </a:lnTo>
                  <a:lnTo>
                    <a:pt x="87" y="140"/>
                  </a:lnTo>
                  <a:lnTo>
                    <a:pt x="89" y="139"/>
                  </a:lnTo>
                  <a:lnTo>
                    <a:pt x="89" y="137"/>
                  </a:lnTo>
                  <a:lnTo>
                    <a:pt x="90" y="136"/>
                  </a:lnTo>
                  <a:lnTo>
                    <a:pt x="89" y="135"/>
                  </a:lnTo>
                  <a:lnTo>
                    <a:pt x="87" y="132"/>
                  </a:lnTo>
                  <a:lnTo>
                    <a:pt x="87" y="129"/>
                  </a:lnTo>
                  <a:lnTo>
                    <a:pt x="87" y="125"/>
                  </a:lnTo>
                  <a:lnTo>
                    <a:pt x="87" y="121"/>
                  </a:lnTo>
                  <a:lnTo>
                    <a:pt x="86" y="119"/>
                  </a:lnTo>
                  <a:lnTo>
                    <a:pt x="86" y="118"/>
                  </a:lnTo>
                  <a:lnTo>
                    <a:pt x="85" y="116"/>
                  </a:lnTo>
                  <a:lnTo>
                    <a:pt x="85" y="115"/>
                  </a:lnTo>
                  <a:lnTo>
                    <a:pt x="86" y="112"/>
                  </a:lnTo>
                  <a:lnTo>
                    <a:pt x="86" y="110"/>
                  </a:lnTo>
                  <a:lnTo>
                    <a:pt x="86" y="107"/>
                  </a:lnTo>
                  <a:lnTo>
                    <a:pt x="86" y="106"/>
                  </a:lnTo>
                  <a:lnTo>
                    <a:pt x="85" y="104"/>
                  </a:lnTo>
                  <a:lnTo>
                    <a:pt x="82" y="103"/>
                  </a:lnTo>
                  <a:lnTo>
                    <a:pt x="81" y="102"/>
                  </a:lnTo>
                  <a:lnTo>
                    <a:pt x="81" y="101"/>
                  </a:lnTo>
                  <a:lnTo>
                    <a:pt x="81" y="99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98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2" y="97"/>
                  </a:lnTo>
                  <a:lnTo>
                    <a:pt x="83" y="97"/>
                  </a:lnTo>
                  <a:lnTo>
                    <a:pt x="81" y="97"/>
                  </a:lnTo>
                  <a:lnTo>
                    <a:pt x="81" y="95"/>
                  </a:lnTo>
                  <a:lnTo>
                    <a:pt x="82" y="94"/>
                  </a:lnTo>
                  <a:lnTo>
                    <a:pt x="75" y="95"/>
                  </a:lnTo>
                  <a:lnTo>
                    <a:pt x="68" y="97"/>
                  </a:lnTo>
                  <a:lnTo>
                    <a:pt x="57" y="97"/>
                  </a:lnTo>
                  <a:lnTo>
                    <a:pt x="49" y="97"/>
                  </a:lnTo>
                  <a:lnTo>
                    <a:pt x="44" y="94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3" y="98"/>
                  </a:lnTo>
                  <a:lnTo>
                    <a:pt x="41" y="98"/>
                  </a:lnTo>
                  <a:lnTo>
                    <a:pt x="40" y="98"/>
                  </a:lnTo>
                  <a:lnTo>
                    <a:pt x="39" y="98"/>
                  </a:lnTo>
                  <a:lnTo>
                    <a:pt x="39" y="99"/>
                  </a:lnTo>
                  <a:lnTo>
                    <a:pt x="39" y="102"/>
                  </a:lnTo>
                  <a:lnTo>
                    <a:pt x="36" y="104"/>
                  </a:lnTo>
                  <a:lnTo>
                    <a:pt x="34" y="108"/>
                  </a:lnTo>
                  <a:lnTo>
                    <a:pt x="31" y="111"/>
                  </a:lnTo>
                  <a:lnTo>
                    <a:pt x="28" y="114"/>
                  </a:lnTo>
                  <a:lnTo>
                    <a:pt x="26" y="115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28" y="118"/>
                  </a:lnTo>
                  <a:lnTo>
                    <a:pt x="27" y="119"/>
                  </a:lnTo>
                  <a:lnTo>
                    <a:pt x="26" y="119"/>
                  </a:lnTo>
                  <a:lnTo>
                    <a:pt x="24" y="119"/>
                  </a:lnTo>
                  <a:lnTo>
                    <a:pt x="23" y="120"/>
                  </a:lnTo>
                  <a:lnTo>
                    <a:pt x="26" y="120"/>
                  </a:lnTo>
                  <a:lnTo>
                    <a:pt x="28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28" y="123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6" y="123"/>
                  </a:lnTo>
                  <a:lnTo>
                    <a:pt x="28" y="123"/>
                  </a:lnTo>
                  <a:lnTo>
                    <a:pt x="27" y="124"/>
                  </a:lnTo>
                  <a:lnTo>
                    <a:pt x="27" y="125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4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7" y="128"/>
                  </a:lnTo>
                  <a:lnTo>
                    <a:pt x="26" y="129"/>
                  </a:lnTo>
                  <a:lnTo>
                    <a:pt x="26" y="131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7" y="136"/>
                  </a:lnTo>
                  <a:lnTo>
                    <a:pt x="26" y="136"/>
                  </a:lnTo>
                  <a:lnTo>
                    <a:pt x="26" y="137"/>
                  </a:lnTo>
                  <a:lnTo>
                    <a:pt x="27" y="137"/>
                  </a:lnTo>
                  <a:lnTo>
                    <a:pt x="24" y="137"/>
                  </a:lnTo>
                  <a:lnTo>
                    <a:pt x="26" y="137"/>
                  </a:lnTo>
                  <a:lnTo>
                    <a:pt x="26" y="139"/>
                  </a:lnTo>
                  <a:lnTo>
                    <a:pt x="27" y="139"/>
                  </a:lnTo>
                  <a:lnTo>
                    <a:pt x="26" y="137"/>
                  </a:lnTo>
                  <a:lnTo>
                    <a:pt x="24" y="139"/>
                  </a:lnTo>
                  <a:lnTo>
                    <a:pt x="26" y="139"/>
                  </a:lnTo>
                  <a:lnTo>
                    <a:pt x="26" y="139"/>
                  </a:lnTo>
                  <a:lnTo>
                    <a:pt x="26" y="140"/>
                  </a:lnTo>
                  <a:lnTo>
                    <a:pt x="27" y="140"/>
                  </a:lnTo>
                  <a:lnTo>
                    <a:pt x="27" y="140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6" y="144"/>
                  </a:lnTo>
                  <a:lnTo>
                    <a:pt x="23" y="144"/>
                  </a:lnTo>
                  <a:lnTo>
                    <a:pt x="24" y="145"/>
                  </a:lnTo>
                  <a:lnTo>
                    <a:pt x="26" y="145"/>
                  </a:lnTo>
                  <a:lnTo>
                    <a:pt x="27" y="146"/>
                  </a:lnTo>
                  <a:lnTo>
                    <a:pt x="27" y="148"/>
                  </a:lnTo>
                  <a:lnTo>
                    <a:pt x="26" y="149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27" y="152"/>
                  </a:lnTo>
                  <a:lnTo>
                    <a:pt x="26" y="153"/>
                  </a:lnTo>
                  <a:lnTo>
                    <a:pt x="24" y="154"/>
                  </a:lnTo>
                  <a:lnTo>
                    <a:pt x="23" y="154"/>
                  </a:lnTo>
                  <a:lnTo>
                    <a:pt x="26" y="154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7"/>
                  </a:lnTo>
                  <a:lnTo>
                    <a:pt x="28" y="157"/>
                  </a:lnTo>
                  <a:lnTo>
                    <a:pt x="26" y="157"/>
                  </a:lnTo>
                  <a:lnTo>
                    <a:pt x="26" y="157"/>
                  </a:lnTo>
                  <a:lnTo>
                    <a:pt x="26" y="157"/>
                  </a:lnTo>
                  <a:lnTo>
                    <a:pt x="26" y="158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6" y="158"/>
                  </a:lnTo>
                  <a:lnTo>
                    <a:pt x="27" y="159"/>
                  </a:lnTo>
                  <a:lnTo>
                    <a:pt x="27" y="161"/>
                  </a:lnTo>
                  <a:lnTo>
                    <a:pt x="27" y="161"/>
                  </a:lnTo>
                  <a:lnTo>
                    <a:pt x="26" y="162"/>
                  </a:lnTo>
                  <a:lnTo>
                    <a:pt x="26" y="163"/>
                  </a:lnTo>
                  <a:lnTo>
                    <a:pt x="27" y="163"/>
                  </a:lnTo>
                  <a:lnTo>
                    <a:pt x="26" y="163"/>
                  </a:lnTo>
                  <a:lnTo>
                    <a:pt x="24" y="165"/>
                  </a:lnTo>
                  <a:lnTo>
                    <a:pt x="26" y="166"/>
                  </a:lnTo>
                  <a:lnTo>
                    <a:pt x="27" y="167"/>
                  </a:lnTo>
                  <a:lnTo>
                    <a:pt x="28" y="170"/>
                  </a:lnTo>
                  <a:lnTo>
                    <a:pt x="27" y="171"/>
                  </a:lnTo>
                  <a:lnTo>
                    <a:pt x="24" y="171"/>
                  </a:lnTo>
                  <a:lnTo>
                    <a:pt x="26" y="173"/>
                  </a:lnTo>
                  <a:lnTo>
                    <a:pt x="27" y="174"/>
                  </a:lnTo>
                  <a:lnTo>
                    <a:pt x="28" y="174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4" y="174"/>
                  </a:lnTo>
                  <a:lnTo>
                    <a:pt x="22" y="174"/>
                  </a:lnTo>
                  <a:lnTo>
                    <a:pt x="19" y="173"/>
                  </a:lnTo>
                  <a:lnTo>
                    <a:pt x="17" y="173"/>
                  </a:lnTo>
                  <a:lnTo>
                    <a:pt x="15" y="173"/>
                  </a:lnTo>
                  <a:lnTo>
                    <a:pt x="17" y="174"/>
                  </a:lnTo>
                  <a:lnTo>
                    <a:pt x="19" y="174"/>
                  </a:lnTo>
                  <a:lnTo>
                    <a:pt x="22" y="174"/>
                  </a:lnTo>
                  <a:lnTo>
                    <a:pt x="24" y="175"/>
                  </a:lnTo>
                  <a:lnTo>
                    <a:pt x="26" y="175"/>
                  </a:lnTo>
                  <a:lnTo>
                    <a:pt x="24" y="175"/>
                  </a:lnTo>
                  <a:lnTo>
                    <a:pt x="24" y="175"/>
                  </a:lnTo>
                  <a:lnTo>
                    <a:pt x="23" y="175"/>
                  </a:lnTo>
                  <a:lnTo>
                    <a:pt x="23" y="175"/>
                  </a:lnTo>
                  <a:lnTo>
                    <a:pt x="24" y="176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27" y="176"/>
                  </a:lnTo>
                  <a:lnTo>
                    <a:pt x="27" y="176"/>
                  </a:lnTo>
                  <a:lnTo>
                    <a:pt x="24" y="178"/>
                  </a:lnTo>
                  <a:lnTo>
                    <a:pt x="27" y="178"/>
                  </a:lnTo>
                  <a:lnTo>
                    <a:pt x="28" y="179"/>
                  </a:lnTo>
                  <a:lnTo>
                    <a:pt x="30" y="179"/>
                  </a:lnTo>
                  <a:lnTo>
                    <a:pt x="23" y="179"/>
                  </a:lnTo>
                  <a:lnTo>
                    <a:pt x="26" y="179"/>
                  </a:lnTo>
                  <a:lnTo>
                    <a:pt x="27" y="179"/>
                  </a:lnTo>
                  <a:lnTo>
                    <a:pt x="30" y="179"/>
                  </a:lnTo>
                  <a:lnTo>
                    <a:pt x="27" y="180"/>
                  </a:lnTo>
                  <a:lnTo>
                    <a:pt x="26" y="180"/>
                  </a:lnTo>
                  <a:lnTo>
                    <a:pt x="27" y="180"/>
                  </a:lnTo>
                  <a:lnTo>
                    <a:pt x="27" y="180"/>
                  </a:lnTo>
                  <a:lnTo>
                    <a:pt x="27" y="180"/>
                  </a:lnTo>
                  <a:lnTo>
                    <a:pt x="26" y="180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6" y="182"/>
                  </a:lnTo>
                  <a:lnTo>
                    <a:pt x="26" y="183"/>
                  </a:lnTo>
                  <a:lnTo>
                    <a:pt x="24" y="183"/>
                  </a:lnTo>
                  <a:lnTo>
                    <a:pt x="26" y="183"/>
                  </a:lnTo>
                  <a:lnTo>
                    <a:pt x="27" y="183"/>
                  </a:lnTo>
                  <a:lnTo>
                    <a:pt x="27" y="183"/>
                  </a:lnTo>
                  <a:lnTo>
                    <a:pt x="28" y="183"/>
                  </a:lnTo>
                  <a:lnTo>
                    <a:pt x="27" y="183"/>
                  </a:lnTo>
                  <a:lnTo>
                    <a:pt x="28" y="183"/>
                  </a:lnTo>
                  <a:lnTo>
                    <a:pt x="28" y="183"/>
                  </a:lnTo>
                  <a:lnTo>
                    <a:pt x="30" y="184"/>
                  </a:lnTo>
                  <a:lnTo>
                    <a:pt x="30" y="184"/>
                  </a:lnTo>
                  <a:lnTo>
                    <a:pt x="28" y="184"/>
                  </a:lnTo>
                  <a:lnTo>
                    <a:pt x="30" y="184"/>
                  </a:lnTo>
                  <a:lnTo>
                    <a:pt x="30" y="184"/>
                  </a:lnTo>
                  <a:lnTo>
                    <a:pt x="28" y="186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30" y="186"/>
                  </a:lnTo>
                  <a:lnTo>
                    <a:pt x="28" y="186"/>
                  </a:lnTo>
                  <a:lnTo>
                    <a:pt x="27" y="186"/>
                  </a:lnTo>
                  <a:lnTo>
                    <a:pt x="26" y="186"/>
                  </a:lnTo>
                  <a:lnTo>
                    <a:pt x="27" y="187"/>
                  </a:lnTo>
                  <a:lnTo>
                    <a:pt x="31" y="187"/>
                  </a:lnTo>
                  <a:lnTo>
                    <a:pt x="30" y="187"/>
                  </a:lnTo>
                  <a:lnTo>
                    <a:pt x="30" y="187"/>
                  </a:lnTo>
                  <a:lnTo>
                    <a:pt x="30" y="188"/>
                  </a:lnTo>
                  <a:lnTo>
                    <a:pt x="27" y="188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7" y="190"/>
                  </a:lnTo>
                  <a:lnTo>
                    <a:pt x="30" y="190"/>
                  </a:lnTo>
                  <a:lnTo>
                    <a:pt x="23" y="190"/>
                  </a:lnTo>
                  <a:lnTo>
                    <a:pt x="18" y="190"/>
                  </a:lnTo>
                  <a:lnTo>
                    <a:pt x="23" y="191"/>
                  </a:lnTo>
                  <a:lnTo>
                    <a:pt x="27" y="192"/>
                  </a:lnTo>
                  <a:lnTo>
                    <a:pt x="27" y="192"/>
                  </a:lnTo>
                  <a:lnTo>
                    <a:pt x="26" y="192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26" y="195"/>
                  </a:lnTo>
                  <a:lnTo>
                    <a:pt x="27" y="195"/>
                  </a:lnTo>
                  <a:lnTo>
                    <a:pt x="28" y="195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23" y="193"/>
                  </a:lnTo>
                  <a:lnTo>
                    <a:pt x="22" y="193"/>
                  </a:lnTo>
                  <a:lnTo>
                    <a:pt x="20" y="193"/>
                  </a:lnTo>
                  <a:lnTo>
                    <a:pt x="20" y="195"/>
                  </a:lnTo>
                  <a:lnTo>
                    <a:pt x="22" y="195"/>
                  </a:lnTo>
                  <a:lnTo>
                    <a:pt x="24" y="195"/>
                  </a:lnTo>
                  <a:lnTo>
                    <a:pt x="24" y="196"/>
                  </a:lnTo>
                  <a:lnTo>
                    <a:pt x="27" y="196"/>
                  </a:lnTo>
                  <a:lnTo>
                    <a:pt x="28" y="197"/>
                  </a:lnTo>
                  <a:lnTo>
                    <a:pt x="30" y="197"/>
                  </a:lnTo>
                  <a:lnTo>
                    <a:pt x="30" y="197"/>
                  </a:lnTo>
                  <a:lnTo>
                    <a:pt x="28" y="197"/>
                  </a:lnTo>
                  <a:lnTo>
                    <a:pt x="27" y="197"/>
                  </a:lnTo>
                  <a:lnTo>
                    <a:pt x="26" y="197"/>
                  </a:lnTo>
                  <a:lnTo>
                    <a:pt x="26" y="199"/>
                  </a:lnTo>
                  <a:lnTo>
                    <a:pt x="22" y="199"/>
                  </a:lnTo>
                  <a:lnTo>
                    <a:pt x="23" y="199"/>
                  </a:lnTo>
                  <a:lnTo>
                    <a:pt x="24" y="200"/>
                  </a:lnTo>
                  <a:lnTo>
                    <a:pt x="27" y="200"/>
                  </a:lnTo>
                  <a:lnTo>
                    <a:pt x="27" y="201"/>
                  </a:lnTo>
                  <a:lnTo>
                    <a:pt x="24" y="201"/>
                  </a:lnTo>
                  <a:lnTo>
                    <a:pt x="22" y="200"/>
                  </a:lnTo>
                  <a:lnTo>
                    <a:pt x="18" y="200"/>
                  </a:lnTo>
                  <a:lnTo>
                    <a:pt x="22" y="203"/>
                  </a:lnTo>
                  <a:lnTo>
                    <a:pt x="20" y="201"/>
                  </a:lnTo>
                  <a:lnTo>
                    <a:pt x="19" y="203"/>
                  </a:lnTo>
                  <a:lnTo>
                    <a:pt x="19" y="204"/>
                  </a:lnTo>
                  <a:lnTo>
                    <a:pt x="19" y="205"/>
                  </a:lnTo>
                  <a:lnTo>
                    <a:pt x="22" y="207"/>
                  </a:lnTo>
                  <a:lnTo>
                    <a:pt x="20" y="207"/>
                  </a:lnTo>
                  <a:lnTo>
                    <a:pt x="19" y="207"/>
                  </a:lnTo>
                  <a:lnTo>
                    <a:pt x="17" y="207"/>
                  </a:lnTo>
                  <a:lnTo>
                    <a:pt x="17" y="207"/>
                  </a:lnTo>
                  <a:lnTo>
                    <a:pt x="19" y="209"/>
                  </a:lnTo>
                  <a:lnTo>
                    <a:pt x="19" y="211"/>
                  </a:lnTo>
                  <a:lnTo>
                    <a:pt x="19" y="212"/>
                  </a:lnTo>
                  <a:lnTo>
                    <a:pt x="18" y="213"/>
                  </a:lnTo>
                  <a:lnTo>
                    <a:pt x="15" y="213"/>
                  </a:lnTo>
                  <a:lnTo>
                    <a:pt x="17" y="213"/>
                  </a:lnTo>
                  <a:lnTo>
                    <a:pt x="17" y="214"/>
                  </a:lnTo>
                  <a:lnTo>
                    <a:pt x="15" y="214"/>
                  </a:lnTo>
                  <a:lnTo>
                    <a:pt x="15" y="214"/>
                  </a:lnTo>
                  <a:lnTo>
                    <a:pt x="17" y="216"/>
                  </a:lnTo>
                  <a:lnTo>
                    <a:pt x="15" y="216"/>
                  </a:lnTo>
                  <a:lnTo>
                    <a:pt x="14" y="216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4" y="218"/>
                  </a:lnTo>
                  <a:lnTo>
                    <a:pt x="15" y="218"/>
                  </a:lnTo>
                  <a:lnTo>
                    <a:pt x="17" y="218"/>
                  </a:lnTo>
                  <a:lnTo>
                    <a:pt x="14" y="220"/>
                  </a:lnTo>
                  <a:lnTo>
                    <a:pt x="14" y="220"/>
                  </a:lnTo>
                  <a:lnTo>
                    <a:pt x="15" y="221"/>
                  </a:lnTo>
                  <a:lnTo>
                    <a:pt x="13" y="221"/>
                  </a:lnTo>
                  <a:lnTo>
                    <a:pt x="10" y="220"/>
                  </a:lnTo>
                  <a:lnTo>
                    <a:pt x="10" y="220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4" y="220"/>
                  </a:lnTo>
                  <a:lnTo>
                    <a:pt x="14" y="218"/>
                  </a:lnTo>
                  <a:lnTo>
                    <a:pt x="13" y="218"/>
                  </a:lnTo>
                  <a:lnTo>
                    <a:pt x="10" y="218"/>
                  </a:lnTo>
                  <a:lnTo>
                    <a:pt x="9" y="218"/>
                  </a:lnTo>
                  <a:lnTo>
                    <a:pt x="9" y="218"/>
                  </a:lnTo>
                  <a:lnTo>
                    <a:pt x="9" y="218"/>
                  </a:lnTo>
                  <a:lnTo>
                    <a:pt x="10" y="217"/>
                  </a:lnTo>
                  <a:lnTo>
                    <a:pt x="10" y="217"/>
                  </a:lnTo>
                  <a:lnTo>
                    <a:pt x="9" y="216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14"/>
                  </a:lnTo>
                  <a:lnTo>
                    <a:pt x="10" y="214"/>
                  </a:lnTo>
                  <a:lnTo>
                    <a:pt x="11" y="214"/>
                  </a:lnTo>
                  <a:lnTo>
                    <a:pt x="13" y="214"/>
                  </a:lnTo>
                  <a:lnTo>
                    <a:pt x="7" y="213"/>
                  </a:lnTo>
                  <a:lnTo>
                    <a:pt x="9" y="213"/>
                  </a:lnTo>
                  <a:lnTo>
                    <a:pt x="9" y="212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7" y="209"/>
                  </a:lnTo>
                  <a:lnTo>
                    <a:pt x="10" y="208"/>
                  </a:lnTo>
                  <a:lnTo>
                    <a:pt x="7" y="207"/>
                  </a:lnTo>
                  <a:lnTo>
                    <a:pt x="6" y="204"/>
                  </a:lnTo>
                  <a:lnTo>
                    <a:pt x="6" y="201"/>
                  </a:lnTo>
                  <a:lnTo>
                    <a:pt x="6" y="199"/>
                  </a:lnTo>
                  <a:lnTo>
                    <a:pt x="7" y="196"/>
                  </a:lnTo>
                  <a:lnTo>
                    <a:pt x="7" y="195"/>
                  </a:lnTo>
                  <a:lnTo>
                    <a:pt x="9" y="193"/>
                  </a:lnTo>
                  <a:lnTo>
                    <a:pt x="7" y="192"/>
                  </a:lnTo>
                  <a:lnTo>
                    <a:pt x="6" y="191"/>
                  </a:lnTo>
                  <a:lnTo>
                    <a:pt x="5" y="190"/>
                  </a:lnTo>
                  <a:lnTo>
                    <a:pt x="5" y="188"/>
                  </a:lnTo>
                  <a:lnTo>
                    <a:pt x="6" y="188"/>
                  </a:lnTo>
                  <a:lnTo>
                    <a:pt x="5" y="187"/>
                  </a:lnTo>
                  <a:lnTo>
                    <a:pt x="5" y="187"/>
                  </a:lnTo>
                  <a:lnTo>
                    <a:pt x="6" y="186"/>
                  </a:lnTo>
                  <a:lnTo>
                    <a:pt x="7" y="186"/>
                  </a:lnTo>
                  <a:lnTo>
                    <a:pt x="9" y="184"/>
                  </a:lnTo>
                  <a:lnTo>
                    <a:pt x="9" y="184"/>
                  </a:lnTo>
                  <a:lnTo>
                    <a:pt x="6" y="183"/>
                  </a:lnTo>
                  <a:lnTo>
                    <a:pt x="5" y="180"/>
                  </a:lnTo>
                  <a:lnTo>
                    <a:pt x="5" y="176"/>
                  </a:lnTo>
                  <a:lnTo>
                    <a:pt x="5" y="174"/>
                  </a:lnTo>
                  <a:lnTo>
                    <a:pt x="5" y="171"/>
                  </a:lnTo>
                  <a:lnTo>
                    <a:pt x="6" y="171"/>
                  </a:lnTo>
                  <a:lnTo>
                    <a:pt x="3" y="169"/>
                  </a:lnTo>
                  <a:lnTo>
                    <a:pt x="3" y="166"/>
                  </a:lnTo>
                  <a:lnTo>
                    <a:pt x="3" y="163"/>
                  </a:lnTo>
                  <a:lnTo>
                    <a:pt x="6" y="162"/>
                  </a:lnTo>
                  <a:lnTo>
                    <a:pt x="5" y="161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5" y="157"/>
                  </a:lnTo>
                  <a:lnTo>
                    <a:pt x="6" y="156"/>
                  </a:lnTo>
                  <a:lnTo>
                    <a:pt x="6" y="154"/>
                  </a:lnTo>
                  <a:lnTo>
                    <a:pt x="6" y="153"/>
                  </a:lnTo>
                  <a:lnTo>
                    <a:pt x="5" y="152"/>
                  </a:lnTo>
                  <a:lnTo>
                    <a:pt x="3" y="152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5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3" y="144"/>
                  </a:lnTo>
                  <a:lnTo>
                    <a:pt x="5" y="142"/>
                  </a:lnTo>
                  <a:lnTo>
                    <a:pt x="5" y="142"/>
                  </a:lnTo>
                  <a:lnTo>
                    <a:pt x="5" y="141"/>
                  </a:lnTo>
                  <a:lnTo>
                    <a:pt x="5" y="139"/>
                  </a:lnTo>
                  <a:lnTo>
                    <a:pt x="5" y="135"/>
                  </a:lnTo>
                  <a:lnTo>
                    <a:pt x="5" y="131"/>
                  </a:lnTo>
                  <a:lnTo>
                    <a:pt x="6" y="128"/>
                  </a:lnTo>
                  <a:lnTo>
                    <a:pt x="6" y="125"/>
                  </a:lnTo>
                  <a:lnTo>
                    <a:pt x="5" y="123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19"/>
                  </a:lnTo>
                  <a:lnTo>
                    <a:pt x="7" y="116"/>
                  </a:lnTo>
                  <a:lnTo>
                    <a:pt x="7" y="114"/>
                  </a:lnTo>
                  <a:lnTo>
                    <a:pt x="7" y="111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10" y="102"/>
                  </a:lnTo>
                  <a:lnTo>
                    <a:pt x="9" y="102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0" y="101"/>
                  </a:lnTo>
                  <a:lnTo>
                    <a:pt x="7" y="99"/>
                  </a:lnTo>
                  <a:lnTo>
                    <a:pt x="10" y="98"/>
                  </a:lnTo>
                  <a:lnTo>
                    <a:pt x="11" y="97"/>
                  </a:lnTo>
                  <a:lnTo>
                    <a:pt x="6" y="93"/>
                  </a:lnTo>
                  <a:lnTo>
                    <a:pt x="3" y="84"/>
                  </a:lnTo>
                  <a:lnTo>
                    <a:pt x="1" y="73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3" y="48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6"/>
                  </a:lnTo>
                  <a:lnTo>
                    <a:pt x="1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50"/>
            <p:cNvSpPr>
              <a:spLocks noEditPoints="1"/>
            </p:cNvSpPr>
            <p:nvPr/>
          </p:nvSpPr>
          <p:spPr bwMode="auto">
            <a:xfrm>
              <a:off x="4026641" y="2556692"/>
              <a:ext cx="601116" cy="699807"/>
            </a:xfrm>
            <a:custGeom>
              <a:avLst/>
              <a:gdLst>
                <a:gd name="T0" fmla="*/ 88 w 134"/>
                <a:gd name="T1" fmla="*/ 4 h 156"/>
                <a:gd name="T2" fmla="*/ 98 w 134"/>
                <a:gd name="T3" fmla="*/ 3 h 156"/>
                <a:gd name="T4" fmla="*/ 117 w 134"/>
                <a:gd name="T5" fmla="*/ 12 h 156"/>
                <a:gd name="T6" fmla="*/ 122 w 134"/>
                <a:gd name="T7" fmla="*/ 22 h 156"/>
                <a:gd name="T8" fmla="*/ 123 w 134"/>
                <a:gd name="T9" fmla="*/ 33 h 156"/>
                <a:gd name="T10" fmla="*/ 128 w 134"/>
                <a:gd name="T11" fmla="*/ 37 h 156"/>
                <a:gd name="T12" fmla="*/ 126 w 134"/>
                <a:gd name="T13" fmla="*/ 50 h 156"/>
                <a:gd name="T14" fmla="*/ 128 w 134"/>
                <a:gd name="T15" fmla="*/ 55 h 156"/>
                <a:gd name="T16" fmla="*/ 134 w 134"/>
                <a:gd name="T17" fmla="*/ 70 h 156"/>
                <a:gd name="T18" fmla="*/ 132 w 134"/>
                <a:gd name="T19" fmla="*/ 81 h 156"/>
                <a:gd name="T20" fmla="*/ 128 w 134"/>
                <a:gd name="T21" fmla="*/ 97 h 156"/>
                <a:gd name="T22" fmla="*/ 123 w 134"/>
                <a:gd name="T23" fmla="*/ 98 h 156"/>
                <a:gd name="T24" fmla="*/ 130 w 134"/>
                <a:gd name="T25" fmla="*/ 105 h 156"/>
                <a:gd name="T26" fmla="*/ 128 w 134"/>
                <a:gd name="T27" fmla="*/ 110 h 156"/>
                <a:gd name="T28" fmla="*/ 132 w 134"/>
                <a:gd name="T29" fmla="*/ 114 h 156"/>
                <a:gd name="T30" fmla="*/ 127 w 134"/>
                <a:gd name="T31" fmla="*/ 117 h 156"/>
                <a:gd name="T32" fmla="*/ 126 w 134"/>
                <a:gd name="T33" fmla="*/ 123 h 156"/>
                <a:gd name="T34" fmla="*/ 128 w 134"/>
                <a:gd name="T35" fmla="*/ 127 h 156"/>
                <a:gd name="T36" fmla="*/ 124 w 134"/>
                <a:gd name="T37" fmla="*/ 134 h 156"/>
                <a:gd name="T38" fmla="*/ 119 w 134"/>
                <a:gd name="T39" fmla="*/ 136 h 156"/>
                <a:gd name="T40" fmla="*/ 115 w 134"/>
                <a:gd name="T41" fmla="*/ 148 h 156"/>
                <a:gd name="T42" fmla="*/ 111 w 134"/>
                <a:gd name="T43" fmla="*/ 153 h 156"/>
                <a:gd name="T44" fmla="*/ 106 w 134"/>
                <a:gd name="T45" fmla="*/ 148 h 156"/>
                <a:gd name="T46" fmla="*/ 109 w 134"/>
                <a:gd name="T47" fmla="*/ 138 h 156"/>
                <a:gd name="T48" fmla="*/ 107 w 134"/>
                <a:gd name="T49" fmla="*/ 114 h 156"/>
                <a:gd name="T50" fmla="*/ 110 w 134"/>
                <a:gd name="T51" fmla="*/ 87 h 156"/>
                <a:gd name="T52" fmla="*/ 110 w 134"/>
                <a:gd name="T53" fmla="*/ 72 h 156"/>
                <a:gd name="T54" fmla="*/ 106 w 134"/>
                <a:gd name="T55" fmla="*/ 36 h 156"/>
                <a:gd name="T56" fmla="*/ 101 w 134"/>
                <a:gd name="T57" fmla="*/ 24 h 156"/>
                <a:gd name="T58" fmla="*/ 51 w 134"/>
                <a:gd name="T59" fmla="*/ 20 h 156"/>
                <a:gd name="T60" fmla="*/ 26 w 134"/>
                <a:gd name="T61" fmla="*/ 34 h 156"/>
                <a:gd name="T62" fmla="*/ 18 w 134"/>
                <a:gd name="T63" fmla="*/ 46 h 156"/>
                <a:gd name="T64" fmla="*/ 17 w 134"/>
                <a:gd name="T65" fmla="*/ 54 h 156"/>
                <a:gd name="T66" fmla="*/ 21 w 134"/>
                <a:gd name="T67" fmla="*/ 60 h 156"/>
                <a:gd name="T68" fmla="*/ 24 w 134"/>
                <a:gd name="T69" fmla="*/ 67 h 156"/>
                <a:gd name="T70" fmla="*/ 25 w 134"/>
                <a:gd name="T71" fmla="*/ 77 h 156"/>
                <a:gd name="T72" fmla="*/ 22 w 134"/>
                <a:gd name="T73" fmla="*/ 85 h 156"/>
                <a:gd name="T74" fmla="*/ 24 w 134"/>
                <a:gd name="T75" fmla="*/ 91 h 156"/>
                <a:gd name="T76" fmla="*/ 25 w 134"/>
                <a:gd name="T77" fmla="*/ 96 h 156"/>
                <a:gd name="T78" fmla="*/ 28 w 134"/>
                <a:gd name="T79" fmla="*/ 102 h 156"/>
                <a:gd name="T80" fmla="*/ 26 w 134"/>
                <a:gd name="T81" fmla="*/ 110 h 156"/>
                <a:gd name="T82" fmla="*/ 29 w 134"/>
                <a:gd name="T83" fmla="*/ 114 h 156"/>
                <a:gd name="T84" fmla="*/ 24 w 134"/>
                <a:gd name="T85" fmla="*/ 122 h 156"/>
                <a:gd name="T86" fmla="*/ 29 w 134"/>
                <a:gd name="T87" fmla="*/ 127 h 156"/>
                <a:gd name="T88" fmla="*/ 30 w 134"/>
                <a:gd name="T89" fmla="*/ 130 h 156"/>
                <a:gd name="T90" fmla="*/ 28 w 134"/>
                <a:gd name="T91" fmla="*/ 134 h 156"/>
                <a:gd name="T92" fmla="*/ 26 w 134"/>
                <a:gd name="T93" fmla="*/ 138 h 156"/>
                <a:gd name="T94" fmla="*/ 29 w 134"/>
                <a:gd name="T95" fmla="*/ 142 h 156"/>
                <a:gd name="T96" fmla="*/ 18 w 134"/>
                <a:gd name="T97" fmla="*/ 146 h 156"/>
                <a:gd name="T98" fmla="*/ 16 w 134"/>
                <a:gd name="T99" fmla="*/ 155 h 156"/>
                <a:gd name="T100" fmla="*/ 16 w 134"/>
                <a:gd name="T101" fmla="*/ 151 h 156"/>
                <a:gd name="T102" fmla="*/ 8 w 134"/>
                <a:gd name="T103" fmla="*/ 135 h 156"/>
                <a:gd name="T104" fmla="*/ 5 w 134"/>
                <a:gd name="T105" fmla="*/ 119 h 156"/>
                <a:gd name="T106" fmla="*/ 3 w 134"/>
                <a:gd name="T107" fmla="*/ 104 h 156"/>
                <a:gd name="T108" fmla="*/ 7 w 134"/>
                <a:gd name="T109" fmla="*/ 80 h 156"/>
                <a:gd name="T110" fmla="*/ 8 w 134"/>
                <a:gd name="T111" fmla="*/ 70 h 156"/>
                <a:gd name="T112" fmla="*/ 3 w 134"/>
                <a:gd name="T113" fmla="*/ 29 h 156"/>
                <a:gd name="T114" fmla="*/ 16 w 134"/>
                <a:gd name="T115" fmla="*/ 13 h 156"/>
                <a:gd name="T116" fmla="*/ 13 w 134"/>
                <a:gd name="T117" fmla="*/ 20 h 156"/>
                <a:gd name="T118" fmla="*/ 24 w 134"/>
                <a:gd name="T119" fmla="*/ 21 h 156"/>
                <a:gd name="T120" fmla="*/ 41 w 134"/>
                <a:gd name="T121" fmla="*/ 7 h 156"/>
                <a:gd name="T122" fmla="*/ 62 w 134"/>
                <a:gd name="T123" fmla="*/ 4 h 156"/>
                <a:gd name="T124" fmla="*/ 72 w 134"/>
                <a:gd name="T125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" h="156">
                  <a:moveTo>
                    <a:pt x="130" y="100"/>
                  </a:moveTo>
                  <a:lnTo>
                    <a:pt x="130" y="100"/>
                  </a:lnTo>
                  <a:lnTo>
                    <a:pt x="130" y="100"/>
                  </a:lnTo>
                  <a:lnTo>
                    <a:pt x="130" y="100"/>
                  </a:lnTo>
                  <a:close/>
                  <a:moveTo>
                    <a:pt x="80" y="0"/>
                  </a:moveTo>
                  <a:lnTo>
                    <a:pt x="81" y="2"/>
                  </a:lnTo>
                  <a:lnTo>
                    <a:pt x="84" y="2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5" y="7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7"/>
                  </a:lnTo>
                  <a:lnTo>
                    <a:pt x="89" y="4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7" y="4"/>
                  </a:lnTo>
                  <a:lnTo>
                    <a:pt x="100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4"/>
                  </a:lnTo>
                  <a:lnTo>
                    <a:pt x="106" y="5"/>
                  </a:lnTo>
                  <a:lnTo>
                    <a:pt x="109" y="7"/>
                  </a:lnTo>
                  <a:lnTo>
                    <a:pt x="111" y="8"/>
                  </a:lnTo>
                  <a:lnTo>
                    <a:pt x="114" y="9"/>
                  </a:lnTo>
                  <a:lnTo>
                    <a:pt x="117" y="9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7" y="12"/>
                  </a:lnTo>
                  <a:lnTo>
                    <a:pt x="117" y="13"/>
                  </a:lnTo>
                  <a:lnTo>
                    <a:pt x="115" y="13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9" y="15"/>
                  </a:lnTo>
                  <a:lnTo>
                    <a:pt x="118" y="17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21" y="19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21"/>
                  </a:lnTo>
                  <a:lnTo>
                    <a:pt x="122" y="22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4" y="25"/>
                  </a:lnTo>
                  <a:lnTo>
                    <a:pt x="123" y="26"/>
                  </a:lnTo>
                  <a:lnTo>
                    <a:pt x="123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7" y="30"/>
                  </a:lnTo>
                  <a:lnTo>
                    <a:pt x="127" y="32"/>
                  </a:lnTo>
                  <a:lnTo>
                    <a:pt x="126" y="32"/>
                  </a:lnTo>
                  <a:lnTo>
                    <a:pt x="124" y="32"/>
                  </a:lnTo>
                  <a:lnTo>
                    <a:pt x="123" y="32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4" y="34"/>
                  </a:lnTo>
                  <a:lnTo>
                    <a:pt x="127" y="33"/>
                  </a:lnTo>
                  <a:lnTo>
                    <a:pt x="128" y="33"/>
                  </a:lnTo>
                  <a:lnTo>
                    <a:pt x="127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7" y="34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30" y="36"/>
                  </a:lnTo>
                  <a:lnTo>
                    <a:pt x="128" y="37"/>
                  </a:lnTo>
                  <a:lnTo>
                    <a:pt x="128" y="38"/>
                  </a:lnTo>
                  <a:lnTo>
                    <a:pt x="128" y="39"/>
                  </a:lnTo>
                  <a:lnTo>
                    <a:pt x="128" y="41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8" y="42"/>
                  </a:lnTo>
                  <a:lnTo>
                    <a:pt x="130" y="42"/>
                  </a:lnTo>
                  <a:lnTo>
                    <a:pt x="128" y="43"/>
                  </a:lnTo>
                  <a:lnTo>
                    <a:pt x="128" y="45"/>
                  </a:lnTo>
                  <a:lnTo>
                    <a:pt x="130" y="46"/>
                  </a:lnTo>
                  <a:lnTo>
                    <a:pt x="131" y="46"/>
                  </a:lnTo>
                  <a:lnTo>
                    <a:pt x="128" y="47"/>
                  </a:lnTo>
                  <a:lnTo>
                    <a:pt x="127" y="47"/>
                  </a:lnTo>
                  <a:lnTo>
                    <a:pt x="128" y="49"/>
                  </a:lnTo>
                  <a:lnTo>
                    <a:pt x="128" y="50"/>
                  </a:lnTo>
                  <a:lnTo>
                    <a:pt x="126" y="50"/>
                  </a:lnTo>
                  <a:lnTo>
                    <a:pt x="128" y="50"/>
                  </a:lnTo>
                  <a:lnTo>
                    <a:pt x="127" y="51"/>
                  </a:lnTo>
                  <a:lnTo>
                    <a:pt x="131" y="51"/>
                  </a:lnTo>
                  <a:lnTo>
                    <a:pt x="130" y="51"/>
                  </a:lnTo>
                  <a:lnTo>
                    <a:pt x="130" y="51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2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31" y="54"/>
                  </a:lnTo>
                  <a:lnTo>
                    <a:pt x="131" y="55"/>
                  </a:lnTo>
                  <a:lnTo>
                    <a:pt x="130" y="54"/>
                  </a:lnTo>
                  <a:lnTo>
                    <a:pt x="130" y="55"/>
                  </a:lnTo>
                  <a:lnTo>
                    <a:pt x="128" y="55"/>
                  </a:lnTo>
                  <a:lnTo>
                    <a:pt x="128" y="55"/>
                  </a:lnTo>
                  <a:lnTo>
                    <a:pt x="130" y="55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1" y="56"/>
                  </a:lnTo>
                  <a:lnTo>
                    <a:pt x="132" y="56"/>
                  </a:lnTo>
                  <a:lnTo>
                    <a:pt x="132" y="59"/>
                  </a:lnTo>
                  <a:lnTo>
                    <a:pt x="131" y="60"/>
                  </a:lnTo>
                  <a:lnTo>
                    <a:pt x="130" y="62"/>
                  </a:lnTo>
                  <a:lnTo>
                    <a:pt x="128" y="62"/>
                  </a:lnTo>
                  <a:lnTo>
                    <a:pt x="130" y="63"/>
                  </a:lnTo>
                  <a:lnTo>
                    <a:pt x="131" y="63"/>
                  </a:lnTo>
                  <a:lnTo>
                    <a:pt x="132" y="64"/>
                  </a:lnTo>
                  <a:lnTo>
                    <a:pt x="132" y="66"/>
                  </a:lnTo>
                  <a:lnTo>
                    <a:pt x="132" y="67"/>
                  </a:lnTo>
                  <a:lnTo>
                    <a:pt x="131" y="68"/>
                  </a:lnTo>
                  <a:lnTo>
                    <a:pt x="134" y="70"/>
                  </a:lnTo>
                  <a:lnTo>
                    <a:pt x="134" y="71"/>
                  </a:lnTo>
                  <a:lnTo>
                    <a:pt x="132" y="72"/>
                  </a:lnTo>
                  <a:lnTo>
                    <a:pt x="131" y="74"/>
                  </a:lnTo>
                  <a:lnTo>
                    <a:pt x="130" y="74"/>
                  </a:lnTo>
                  <a:lnTo>
                    <a:pt x="131" y="75"/>
                  </a:lnTo>
                  <a:lnTo>
                    <a:pt x="132" y="77"/>
                  </a:lnTo>
                  <a:lnTo>
                    <a:pt x="134" y="79"/>
                  </a:lnTo>
                  <a:lnTo>
                    <a:pt x="134" y="79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132" y="79"/>
                  </a:lnTo>
                  <a:lnTo>
                    <a:pt x="132" y="80"/>
                  </a:lnTo>
                  <a:lnTo>
                    <a:pt x="132" y="80"/>
                  </a:lnTo>
                  <a:lnTo>
                    <a:pt x="131" y="80"/>
                  </a:lnTo>
                  <a:lnTo>
                    <a:pt x="132" y="81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2" y="84"/>
                  </a:lnTo>
                  <a:lnTo>
                    <a:pt x="131" y="85"/>
                  </a:lnTo>
                  <a:lnTo>
                    <a:pt x="131" y="85"/>
                  </a:lnTo>
                  <a:lnTo>
                    <a:pt x="132" y="87"/>
                  </a:lnTo>
                  <a:lnTo>
                    <a:pt x="131" y="87"/>
                  </a:lnTo>
                  <a:lnTo>
                    <a:pt x="128" y="88"/>
                  </a:lnTo>
                  <a:lnTo>
                    <a:pt x="130" y="89"/>
                  </a:lnTo>
                  <a:lnTo>
                    <a:pt x="131" y="92"/>
                  </a:lnTo>
                  <a:lnTo>
                    <a:pt x="132" y="93"/>
                  </a:lnTo>
                  <a:lnTo>
                    <a:pt x="132" y="96"/>
                  </a:lnTo>
                  <a:lnTo>
                    <a:pt x="132" y="97"/>
                  </a:lnTo>
                  <a:lnTo>
                    <a:pt x="130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30" y="98"/>
                  </a:lnTo>
                  <a:lnTo>
                    <a:pt x="131" y="98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1" y="100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28" y="100"/>
                  </a:lnTo>
                  <a:lnTo>
                    <a:pt x="127" y="98"/>
                  </a:lnTo>
                  <a:lnTo>
                    <a:pt x="124" y="98"/>
                  </a:lnTo>
                  <a:lnTo>
                    <a:pt x="122" y="97"/>
                  </a:lnTo>
                  <a:lnTo>
                    <a:pt x="121" y="97"/>
                  </a:lnTo>
                  <a:lnTo>
                    <a:pt x="119" y="97"/>
                  </a:lnTo>
                  <a:lnTo>
                    <a:pt x="121" y="98"/>
                  </a:lnTo>
                  <a:lnTo>
                    <a:pt x="123" y="98"/>
                  </a:lnTo>
                  <a:lnTo>
                    <a:pt x="126" y="100"/>
                  </a:lnTo>
                  <a:lnTo>
                    <a:pt x="128" y="101"/>
                  </a:lnTo>
                  <a:lnTo>
                    <a:pt x="130" y="102"/>
                  </a:lnTo>
                  <a:lnTo>
                    <a:pt x="128" y="102"/>
                  </a:lnTo>
                  <a:lnTo>
                    <a:pt x="128" y="101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102"/>
                  </a:lnTo>
                  <a:lnTo>
                    <a:pt x="128" y="102"/>
                  </a:lnTo>
                  <a:lnTo>
                    <a:pt x="130" y="102"/>
                  </a:lnTo>
                  <a:lnTo>
                    <a:pt x="131" y="102"/>
                  </a:lnTo>
                  <a:lnTo>
                    <a:pt x="130" y="104"/>
                  </a:lnTo>
                  <a:lnTo>
                    <a:pt x="128" y="104"/>
                  </a:lnTo>
                  <a:lnTo>
                    <a:pt x="131" y="105"/>
                  </a:lnTo>
                  <a:lnTo>
                    <a:pt x="132" y="106"/>
                  </a:lnTo>
                  <a:lnTo>
                    <a:pt x="130" y="105"/>
                  </a:lnTo>
                  <a:lnTo>
                    <a:pt x="127" y="105"/>
                  </a:lnTo>
                  <a:lnTo>
                    <a:pt x="128" y="106"/>
                  </a:lnTo>
                  <a:lnTo>
                    <a:pt x="131" y="106"/>
                  </a:lnTo>
                  <a:lnTo>
                    <a:pt x="132" y="108"/>
                  </a:lnTo>
                  <a:lnTo>
                    <a:pt x="131" y="108"/>
                  </a:lnTo>
                  <a:lnTo>
                    <a:pt x="130" y="106"/>
                  </a:lnTo>
                  <a:lnTo>
                    <a:pt x="130" y="106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31" y="109"/>
                  </a:lnTo>
                  <a:lnTo>
                    <a:pt x="130" y="109"/>
                  </a:lnTo>
                  <a:lnTo>
                    <a:pt x="128" y="108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130" y="110"/>
                  </a:lnTo>
                  <a:lnTo>
                    <a:pt x="128" y="110"/>
                  </a:lnTo>
                  <a:lnTo>
                    <a:pt x="127" y="110"/>
                  </a:lnTo>
                  <a:lnTo>
                    <a:pt x="128" y="111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0" y="111"/>
                  </a:lnTo>
                  <a:lnTo>
                    <a:pt x="131" y="111"/>
                  </a:lnTo>
                  <a:lnTo>
                    <a:pt x="131" y="111"/>
                  </a:lnTo>
                  <a:lnTo>
                    <a:pt x="132" y="113"/>
                  </a:lnTo>
                  <a:lnTo>
                    <a:pt x="132" y="113"/>
                  </a:lnTo>
                  <a:lnTo>
                    <a:pt x="131" y="113"/>
                  </a:lnTo>
                  <a:lnTo>
                    <a:pt x="132" y="113"/>
                  </a:lnTo>
                  <a:lnTo>
                    <a:pt x="132" y="113"/>
                  </a:lnTo>
                  <a:lnTo>
                    <a:pt x="131" y="113"/>
                  </a:lnTo>
                  <a:lnTo>
                    <a:pt x="131" y="113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1" y="114"/>
                  </a:lnTo>
                  <a:lnTo>
                    <a:pt x="130" y="114"/>
                  </a:lnTo>
                  <a:lnTo>
                    <a:pt x="128" y="114"/>
                  </a:lnTo>
                  <a:lnTo>
                    <a:pt x="127" y="114"/>
                  </a:lnTo>
                  <a:lnTo>
                    <a:pt x="127" y="114"/>
                  </a:lnTo>
                  <a:lnTo>
                    <a:pt x="132" y="115"/>
                  </a:lnTo>
                  <a:lnTo>
                    <a:pt x="131" y="117"/>
                  </a:lnTo>
                  <a:lnTo>
                    <a:pt x="131" y="117"/>
                  </a:lnTo>
                  <a:lnTo>
                    <a:pt x="131" y="117"/>
                  </a:lnTo>
                  <a:lnTo>
                    <a:pt x="131" y="117"/>
                  </a:lnTo>
                  <a:lnTo>
                    <a:pt x="131" y="117"/>
                  </a:lnTo>
                  <a:lnTo>
                    <a:pt x="130" y="115"/>
                  </a:lnTo>
                  <a:lnTo>
                    <a:pt x="128" y="115"/>
                  </a:lnTo>
                  <a:lnTo>
                    <a:pt x="127" y="115"/>
                  </a:lnTo>
                  <a:lnTo>
                    <a:pt x="127" y="117"/>
                  </a:lnTo>
                  <a:lnTo>
                    <a:pt x="130" y="118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1" y="119"/>
                  </a:lnTo>
                  <a:lnTo>
                    <a:pt x="126" y="119"/>
                  </a:lnTo>
                  <a:lnTo>
                    <a:pt x="122" y="119"/>
                  </a:lnTo>
                  <a:lnTo>
                    <a:pt x="123" y="119"/>
                  </a:lnTo>
                  <a:lnTo>
                    <a:pt x="126" y="121"/>
                  </a:lnTo>
                  <a:lnTo>
                    <a:pt x="127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6" y="122"/>
                  </a:lnTo>
                  <a:lnTo>
                    <a:pt x="124" y="123"/>
                  </a:lnTo>
                  <a:lnTo>
                    <a:pt x="124" y="122"/>
                  </a:lnTo>
                  <a:lnTo>
                    <a:pt x="124" y="123"/>
                  </a:lnTo>
                  <a:lnTo>
                    <a:pt x="126" y="123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0" y="126"/>
                  </a:lnTo>
                  <a:lnTo>
                    <a:pt x="124" y="125"/>
                  </a:lnTo>
                  <a:lnTo>
                    <a:pt x="124" y="125"/>
                  </a:lnTo>
                  <a:lnTo>
                    <a:pt x="124" y="123"/>
                  </a:lnTo>
                  <a:lnTo>
                    <a:pt x="123" y="123"/>
                  </a:lnTo>
                  <a:lnTo>
                    <a:pt x="122" y="123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3" y="125"/>
                  </a:lnTo>
                  <a:lnTo>
                    <a:pt x="124" y="125"/>
                  </a:lnTo>
                  <a:lnTo>
                    <a:pt x="126" y="125"/>
                  </a:lnTo>
                  <a:lnTo>
                    <a:pt x="126" y="126"/>
                  </a:lnTo>
                  <a:lnTo>
                    <a:pt x="127" y="127"/>
                  </a:lnTo>
                  <a:lnTo>
                    <a:pt x="128" y="127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26" y="127"/>
                  </a:lnTo>
                  <a:lnTo>
                    <a:pt x="126" y="128"/>
                  </a:lnTo>
                  <a:lnTo>
                    <a:pt x="126" y="128"/>
                  </a:lnTo>
                  <a:lnTo>
                    <a:pt x="126" y="128"/>
                  </a:lnTo>
                  <a:lnTo>
                    <a:pt x="124" y="128"/>
                  </a:lnTo>
                  <a:lnTo>
                    <a:pt x="123" y="128"/>
                  </a:lnTo>
                  <a:lnTo>
                    <a:pt x="122" y="128"/>
                  </a:lnTo>
                  <a:lnTo>
                    <a:pt x="123" y="128"/>
                  </a:lnTo>
                  <a:lnTo>
                    <a:pt x="124" y="130"/>
                  </a:lnTo>
                  <a:lnTo>
                    <a:pt x="127" y="132"/>
                  </a:lnTo>
                  <a:lnTo>
                    <a:pt x="127" y="132"/>
                  </a:lnTo>
                  <a:lnTo>
                    <a:pt x="126" y="132"/>
                  </a:lnTo>
                  <a:lnTo>
                    <a:pt x="126" y="134"/>
                  </a:lnTo>
                  <a:lnTo>
                    <a:pt x="124" y="134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3" y="131"/>
                  </a:lnTo>
                  <a:lnTo>
                    <a:pt x="122" y="130"/>
                  </a:lnTo>
                  <a:lnTo>
                    <a:pt x="119" y="130"/>
                  </a:lnTo>
                  <a:lnTo>
                    <a:pt x="118" y="128"/>
                  </a:lnTo>
                  <a:lnTo>
                    <a:pt x="117" y="128"/>
                  </a:lnTo>
                  <a:lnTo>
                    <a:pt x="119" y="130"/>
                  </a:lnTo>
                  <a:lnTo>
                    <a:pt x="121" y="132"/>
                  </a:lnTo>
                  <a:lnTo>
                    <a:pt x="122" y="134"/>
                  </a:lnTo>
                  <a:lnTo>
                    <a:pt x="121" y="132"/>
                  </a:lnTo>
                  <a:lnTo>
                    <a:pt x="119" y="132"/>
                  </a:lnTo>
                  <a:lnTo>
                    <a:pt x="119" y="134"/>
                  </a:lnTo>
                  <a:lnTo>
                    <a:pt x="119" y="135"/>
                  </a:lnTo>
                  <a:lnTo>
                    <a:pt x="119" y="136"/>
                  </a:lnTo>
                  <a:lnTo>
                    <a:pt x="121" y="138"/>
                  </a:lnTo>
                  <a:lnTo>
                    <a:pt x="119" y="138"/>
                  </a:lnTo>
                  <a:lnTo>
                    <a:pt x="118" y="138"/>
                  </a:lnTo>
                  <a:lnTo>
                    <a:pt x="117" y="138"/>
                  </a:lnTo>
                  <a:lnTo>
                    <a:pt x="115" y="138"/>
                  </a:lnTo>
                  <a:lnTo>
                    <a:pt x="118" y="140"/>
                  </a:lnTo>
                  <a:lnTo>
                    <a:pt x="118" y="143"/>
                  </a:lnTo>
                  <a:lnTo>
                    <a:pt x="118" y="144"/>
                  </a:lnTo>
                  <a:lnTo>
                    <a:pt x="115" y="146"/>
                  </a:lnTo>
                  <a:lnTo>
                    <a:pt x="114" y="146"/>
                  </a:lnTo>
                  <a:lnTo>
                    <a:pt x="115" y="146"/>
                  </a:lnTo>
                  <a:lnTo>
                    <a:pt x="115" y="147"/>
                  </a:lnTo>
                  <a:lnTo>
                    <a:pt x="114" y="147"/>
                  </a:lnTo>
                  <a:lnTo>
                    <a:pt x="114" y="148"/>
                  </a:lnTo>
                  <a:lnTo>
                    <a:pt x="115" y="148"/>
                  </a:lnTo>
                  <a:lnTo>
                    <a:pt x="115" y="148"/>
                  </a:lnTo>
                  <a:lnTo>
                    <a:pt x="114" y="148"/>
                  </a:lnTo>
                  <a:lnTo>
                    <a:pt x="114" y="148"/>
                  </a:lnTo>
                  <a:lnTo>
                    <a:pt x="114" y="148"/>
                  </a:lnTo>
                  <a:lnTo>
                    <a:pt x="113" y="148"/>
                  </a:lnTo>
                  <a:lnTo>
                    <a:pt x="111" y="149"/>
                  </a:lnTo>
                  <a:lnTo>
                    <a:pt x="111" y="149"/>
                  </a:lnTo>
                  <a:lnTo>
                    <a:pt x="113" y="151"/>
                  </a:lnTo>
                  <a:lnTo>
                    <a:pt x="114" y="151"/>
                  </a:lnTo>
                  <a:lnTo>
                    <a:pt x="115" y="151"/>
                  </a:lnTo>
                  <a:lnTo>
                    <a:pt x="115" y="152"/>
                  </a:lnTo>
                  <a:lnTo>
                    <a:pt x="114" y="153"/>
                  </a:lnTo>
                  <a:lnTo>
                    <a:pt x="113" y="153"/>
                  </a:lnTo>
                  <a:lnTo>
                    <a:pt x="113" y="153"/>
                  </a:lnTo>
                  <a:lnTo>
                    <a:pt x="113" y="153"/>
                  </a:lnTo>
                  <a:lnTo>
                    <a:pt x="113" y="155"/>
                  </a:lnTo>
                  <a:lnTo>
                    <a:pt x="111" y="153"/>
                  </a:lnTo>
                  <a:lnTo>
                    <a:pt x="110" y="153"/>
                  </a:lnTo>
                  <a:lnTo>
                    <a:pt x="107" y="153"/>
                  </a:lnTo>
                  <a:lnTo>
                    <a:pt x="109" y="153"/>
                  </a:lnTo>
                  <a:lnTo>
                    <a:pt x="110" y="153"/>
                  </a:lnTo>
                  <a:lnTo>
                    <a:pt x="111" y="153"/>
                  </a:lnTo>
                  <a:lnTo>
                    <a:pt x="113" y="153"/>
                  </a:lnTo>
                  <a:lnTo>
                    <a:pt x="113" y="152"/>
                  </a:lnTo>
                  <a:lnTo>
                    <a:pt x="111" y="152"/>
                  </a:lnTo>
                  <a:lnTo>
                    <a:pt x="110" y="152"/>
                  </a:lnTo>
                  <a:lnTo>
                    <a:pt x="109" y="152"/>
                  </a:lnTo>
                  <a:lnTo>
                    <a:pt x="107" y="152"/>
                  </a:lnTo>
                  <a:lnTo>
                    <a:pt x="106" y="151"/>
                  </a:lnTo>
                  <a:lnTo>
                    <a:pt x="106" y="151"/>
                  </a:lnTo>
                  <a:lnTo>
                    <a:pt x="109" y="151"/>
                  </a:lnTo>
                  <a:lnTo>
                    <a:pt x="107" y="149"/>
                  </a:lnTo>
                  <a:lnTo>
                    <a:pt x="106" y="148"/>
                  </a:lnTo>
                  <a:lnTo>
                    <a:pt x="106" y="147"/>
                  </a:lnTo>
                  <a:lnTo>
                    <a:pt x="106" y="146"/>
                  </a:lnTo>
                  <a:lnTo>
                    <a:pt x="107" y="147"/>
                  </a:lnTo>
                  <a:lnTo>
                    <a:pt x="109" y="147"/>
                  </a:lnTo>
                  <a:lnTo>
                    <a:pt x="110" y="147"/>
                  </a:lnTo>
                  <a:lnTo>
                    <a:pt x="111" y="147"/>
                  </a:lnTo>
                  <a:lnTo>
                    <a:pt x="109" y="146"/>
                  </a:lnTo>
                  <a:lnTo>
                    <a:pt x="106" y="144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107" y="143"/>
                  </a:lnTo>
                  <a:lnTo>
                    <a:pt x="106" y="142"/>
                  </a:lnTo>
                  <a:lnTo>
                    <a:pt x="106" y="140"/>
                  </a:lnTo>
                  <a:lnTo>
                    <a:pt x="106" y="139"/>
                  </a:lnTo>
                  <a:lnTo>
                    <a:pt x="106" y="139"/>
                  </a:lnTo>
                  <a:lnTo>
                    <a:pt x="109" y="138"/>
                  </a:lnTo>
                  <a:lnTo>
                    <a:pt x="107" y="136"/>
                  </a:lnTo>
                  <a:lnTo>
                    <a:pt x="106" y="135"/>
                  </a:lnTo>
                  <a:lnTo>
                    <a:pt x="106" y="132"/>
                  </a:lnTo>
                  <a:lnTo>
                    <a:pt x="106" y="130"/>
                  </a:lnTo>
                  <a:lnTo>
                    <a:pt x="106" y="127"/>
                  </a:lnTo>
                  <a:lnTo>
                    <a:pt x="107" y="126"/>
                  </a:lnTo>
                  <a:lnTo>
                    <a:pt x="107" y="125"/>
                  </a:lnTo>
                  <a:lnTo>
                    <a:pt x="107" y="123"/>
                  </a:lnTo>
                  <a:lnTo>
                    <a:pt x="109" y="122"/>
                  </a:lnTo>
                  <a:lnTo>
                    <a:pt x="109" y="121"/>
                  </a:lnTo>
                  <a:lnTo>
                    <a:pt x="109" y="119"/>
                  </a:lnTo>
                  <a:lnTo>
                    <a:pt x="107" y="118"/>
                  </a:lnTo>
                  <a:lnTo>
                    <a:pt x="107" y="117"/>
                  </a:lnTo>
                  <a:lnTo>
                    <a:pt x="107" y="115"/>
                  </a:lnTo>
                  <a:lnTo>
                    <a:pt x="109" y="115"/>
                  </a:lnTo>
                  <a:lnTo>
                    <a:pt x="107" y="114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10" y="111"/>
                  </a:lnTo>
                  <a:lnTo>
                    <a:pt x="110" y="111"/>
                  </a:lnTo>
                  <a:lnTo>
                    <a:pt x="111" y="110"/>
                  </a:lnTo>
                  <a:lnTo>
                    <a:pt x="110" y="109"/>
                  </a:lnTo>
                  <a:lnTo>
                    <a:pt x="109" y="106"/>
                  </a:lnTo>
                  <a:lnTo>
                    <a:pt x="109" y="104"/>
                  </a:lnTo>
                  <a:lnTo>
                    <a:pt x="109" y="100"/>
                  </a:lnTo>
                  <a:lnTo>
                    <a:pt x="109" y="97"/>
                  </a:lnTo>
                  <a:lnTo>
                    <a:pt x="109" y="94"/>
                  </a:lnTo>
                  <a:lnTo>
                    <a:pt x="110" y="94"/>
                  </a:lnTo>
                  <a:lnTo>
                    <a:pt x="109" y="92"/>
                  </a:lnTo>
                  <a:lnTo>
                    <a:pt x="109" y="91"/>
                  </a:lnTo>
                  <a:lnTo>
                    <a:pt x="109" y="89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9" y="84"/>
                  </a:lnTo>
                  <a:lnTo>
                    <a:pt x="110" y="84"/>
                  </a:lnTo>
                  <a:lnTo>
                    <a:pt x="111" y="84"/>
                  </a:lnTo>
                  <a:lnTo>
                    <a:pt x="110" y="83"/>
                  </a:lnTo>
                  <a:lnTo>
                    <a:pt x="110" y="81"/>
                  </a:lnTo>
                  <a:lnTo>
                    <a:pt x="110" y="79"/>
                  </a:lnTo>
                  <a:lnTo>
                    <a:pt x="110" y="76"/>
                  </a:lnTo>
                  <a:lnTo>
                    <a:pt x="110" y="75"/>
                  </a:lnTo>
                  <a:lnTo>
                    <a:pt x="111" y="75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0" y="72"/>
                  </a:lnTo>
                  <a:lnTo>
                    <a:pt x="109" y="74"/>
                  </a:lnTo>
                  <a:lnTo>
                    <a:pt x="110" y="72"/>
                  </a:lnTo>
                  <a:lnTo>
                    <a:pt x="110" y="71"/>
                  </a:lnTo>
                  <a:lnTo>
                    <a:pt x="109" y="70"/>
                  </a:lnTo>
                  <a:lnTo>
                    <a:pt x="109" y="68"/>
                  </a:lnTo>
                  <a:lnTo>
                    <a:pt x="110" y="67"/>
                  </a:lnTo>
                  <a:lnTo>
                    <a:pt x="109" y="67"/>
                  </a:lnTo>
                  <a:lnTo>
                    <a:pt x="109" y="66"/>
                  </a:lnTo>
                  <a:lnTo>
                    <a:pt x="109" y="64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09" y="58"/>
                  </a:lnTo>
                  <a:lnTo>
                    <a:pt x="109" y="50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6" y="39"/>
                  </a:lnTo>
                  <a:lnTo>
                    <a:pt x="106" y="38"/>
                  </a:lnTo>
                  <a:lnTo>
                    <a:pt x="106" y="36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7" y="33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5" y="32"/>
                  </a:lnTo>
                  <a:lnTo>
                    <a:pt x="106" y="30"/>
                  </a:lnTo>
                  <a:lnTo>
                    <a:pt x="105" y="29"/>
                  </a:lnTo>
                  <a:lnTo>
                    <a:pt x="103" y="29"/>
                  </a:lnTo>
                  <a:lnTo>
                    <a:pt x="102" y="28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1" y="25"/>
                  </a:lnTo>
                  <a:lnTo>
                    <a:pt x="102" y="22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0" y="22"/>
                  </a:lnTo>
                  <a:lnTo>
                    <a:pt x="100" y="21"/>
                  </a:lnTo>
                  <a:lnTo>
                    <a:pt x="100" y="19"/>
                  </a:lnTo>
                  <a:lnTo>
                    <a:pt x="92" y="22"/>
                  </a:lnTo>
                  <a:lnTo>
                    <a:pt x="81" y="22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2" y="22"/>
                  </a:lnTo>
                  <a:lnTo>
                    <a:pt x="55" y="22"/>
                  </a:lnTo>
                  <a:lnTo>
                    <a:pt x="51" y="20"/>
                  </a:lnTo>
                  <a:lnTo>
                    <a:pt x="51" y="21"/>
                  </a:lnTo>
                  <a:lnTo>
                    <a:pt x="50" y="22"/>
                  </a:lnTo>
                  <a:lnTo>
                    <a:pt x="47" y="24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2" y="28"/>
                  </a:lnTo>
                  <a:lnTo>
                    <a:pt x="39" y="29"/>
                  </a:lnTo>
                  <a:lnTo>
                    <a:pt x="37" y="30"/>
                  </a:lnTo>
                  <a:lnTo>
                    <a:pt x="34" y="32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4"/>
                  </a:lnTo>
                  <a:lnTo>
                    <a:pt x="25" y="36"/>
                  </a:lnTo>
                  <a:lnTo>
                    <a:pt x="24" y="37"/>
                  </a:lnTo>
                  <a:lnTo>
                    <a:pt x="21" y="38"/>
                  </a:lnTo>
                  <a:lnTo>
                    <a:pt x="20" y="41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20" y="45"/>
                  </a:lnTo>
                  <a:lnTo>
                    <a:pt x="17" y="45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7" y="49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1"/>
                  </a:lnTo>
                  <a:lnTo>
                    <a:pt x="20" y="53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22" y="54"/>
                  </a:lnTo>
                  <a:lnTo>
                    <a:pt x="20" y="55"/>
                  </a:lnTo>
                  <a:lnTo>
                    <a:pt x="17" y="55"/>
                  </a:lnTo>
                  <a:lnTo>
                    <a:pt x="14" y="56"/>
                  </a:lnTo>
                  <a:lnTo>
                    <a:pt x="16" y="56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0" y="59"/>
                  </a:lnTo>
                  <a:lnTo>
                    <a:pt x="17" y="59"/>
                  </a:lnTo>
                  <a:lnTo>
                    <a:pt x="18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1" y="60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4" y="64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4" y="70"/>
                  </a:lnTo>
                  <a:lnTo>
                    <a:pt x="25" y="70"/>
                  </a:lnTo>
                  <a:lnTo>
                    <a:pt x="26" y="72"/>
                  </a:lnTo>
                  <a:lnTo>
                    <a:pt x="28" y="74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6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2" y="75"/>
                  </a:lnTo>
                  <a:lnTo>
                    <a:pt x="25" y="76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6" y="79"/>
                  </a:lnTo>
                  <a:lnTo>
                    <a:pt x="28" y="79"/>
                  </a:lnTo>
                  <a:lnTo>
                    <a:pt x="25" y="79"/>
                  </a:lnTo>
                  <a:lnTo>
                    <a:pt x="25" y="80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2" y="83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2" y="85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4" y="85"/>
                  </a:lnTo>
                  <a:lnTo>
                    <a:pt x="25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7"/>
                  </a:lnTo>
                  <a:lnTo>
                    <a:pt x="28" y="87"/>
                  </a:lnTo>
                  <a:lnTo>
                    <a:pt x="26" y="87"/>
                  </a:lnTo>
                  <a:lnTo>
                    <a:pt x="25" y="87"/>
                  </a:lnTo>
                  <a:lnTo>
                    <a:pt x="26" y="87"/>
                  </a:lnTo>
                  <a:lnTo>
                    <a:pt x="28" y="87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6" y="91"/>
                  </a:lnTo>
                  <a:lnTo>
                    <a:pt x="24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3"/>
                  </a:lnTo>
                  <a:lnTo>
                    <a:pt x="28" y="93"/>
                  </a:lnTo>
                  <a:lnTo>
                    <a:pt x="24" y="93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5" y="94"/>
                  </a:lnTo>
                  <a:lnTo>
                    <a:pt x="22" y="94"/>
                  </a:lnTo>
                  <a:lnTo>
                    <a:pt x="24" y="94"/>
                  </a:lnTo>
                  <a:lnTo>
                    <a:pt x="22" y="96"/>
                  </a:lnTo>
                  <a:lnTo>
                    <a:pt x="26" y="96"/>
                  </a:lnTo>
                  <a:lnTo>
                    <a:pt x="25" y="96"/>
                  </a:lnTo>
                  <a:lnTo>
                    <a:pt x="25" y="97"/>
                  </a:lnTo>
                  <a:lnTo>
                    <a:pt x="24" y="97"/>
                  </a:lnTo>
                  <a:lnTo>
                    <a:pt x="25" y="97"/>
                  </a:lnTo>
                  <a:lnTo>
                    <a:pt x="25" y="97"/>
                  </a:lnTo>
                  <a:lnTo>
                    <a:pt x="25" y="97"/>
                  </a:lnTo>
                  <a:lnTo>
                    <a:pt x="24" y="98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5" y="100"/>
                  </a:lnTo>
                  <a:lnTo>
                    <a:pt x="26" y="101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4" y="102"/>
                  </a:lnTo>
                  <a:lnTo>
                    <a:pt x="25" y="102"/>
                  </a:lnTo>
                  <a:lnTo>
                    <a:pt x="26" y="102"/>
                  </a:lnTo>
                  <a:lnTo>
                    <a:pt x="28" y="104"/>
                  </a:lnTo>
                  <a:lnTo>
                    <a:pt x="28" y="105"/>
                  </a:lnTo>
                  <a:lnTo>
                    <a:pt x="26" y="105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6" y="108"/>
                  </a:lnTo>
                  <a:lnTo>
                    <a:pt x="25" y="108"/>
                  </a:lnTo>
                  <a:lnTo>
                    <a:pt x="26" y="109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9" y="111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6" y="111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26" y="111"/>
                  </a:lnTo>
                  <a:lnTo>
                    <a:pt x="28" y="113"/>
                  </a:lnTo>
                  <a:lnTo>
                    <a:pt x="29" y="113"/>
                  </a:lnTo>
                  <a:lnTo>
                    <a:pt x="28" y="114"/>
                  </a:lnTo>
                  <a:lnTo>
                    <a:pt x="26" y="114"/>
                  </a:lnTo>
                  <a:lnTo>
                    <a:pt x="28" y="114"/>
                  </a:lnTo>
                  <a:lnTo>
                    <a:pt x="29" y="114"/>
                  </a:lnTo>
                  <a:lnTo>
                    <a:pt x="28" y="115"/>
                  </a:lnTo>
                  <a:lnTo>
                    <a:pt x="25" y="115"/>
                  </a:lnTo>
                  <a:lnTo>
                    <a:pt x="28" y="118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6" y="121"/>
                  </a:lnTo>
                  <a:lnTo>
                    <a:pt x="28" y="121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30" y="123"/>
                  </a:lnTo>
                  <a:lnTo>
                    <a:pt x="25" y="123"/>
                  </a:lnTo>
                  <a:lnTo>
                    <a:pt x="28" y="123"/>
                  </a:lnTo>
                  <a:lnTo>
                    <a:pt x="25" y="123"/>
                  </a:lnTo>
                  <a:lnTo>
                    <a:pt x="24" y="122"/>
                  </a:lnTo>
                  <a:lnTo>
                    <a:pt x="21" y="122"/>
                  </a:lnTo>
                  <a:lnTo>
                    <a:pt x="18" y="122"/>
                  </a:lnTo>
                  <a:lnTo>
                    <a:pt x="16" y="122"/>
                  </a:lnTo>
                  <a:lnTo>
                    <a:pt x="18" y="122"/>
                  </a:lnTo>
                  <a:lnTo>
                    <a:pt x="21" y="123"/>
                  </a:lnTo>
                  <a:lnTo>
                    <a:pt x="24" y="123"/>
                  </a:lnTo>
                  <a:lnTo>
                    <a:pt x="26" y="123"/>
                  </a:lnTo>
                  <a:lnTo>
                    <a:pt x="28" y="125"/>
                  </a:lnTo>
                  <a:lnTo>
                    <a:pt x="26" y="125"/>
                  </a:lnTo>
                  <a:lnTo>
                    <a:pt x="25" y="123"/>
                  </a:lnTo>
                  <a:lnTo>
                    <a:pt x="28" y="125"/>
                  </a:lnTo>
                  <a:lnTo>
                    <a:pt x="30" y="125"/>
                  </a:lnTo>
                  <a:lnTo>
                    <a:pt x="31" y="126"/>
                  </a:lnTo>
                  <a:lnTo>
                    <a:pt x="25" y="126"/>
                  </a:lnTo>
                  <a:lnTo>
                    <a:pt x="31" y="127"/>
                  </a:lnTo>
                  <a:lnTo>
                    <a:pt x="29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8" y="130"/>
                  </a:lnTo>
                  <a:lnTo>
                    <a:pt x="29" y="130"/>
                  </a:lnTo>
                  <a:lnTo>
                    <a:pt x="30" y="128"/>
                  </a:lnTo>
                  <a:lnTo>
                    <a:pt x="29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1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1" y="130"/>
                  </a:lnTo>
                  <a:lnTo>
                    <a:pt x="30" y="130"/>
                  </a:lnTo>
                  <a:lnTo>
                    <a:pt x="30" y="131"/>
                  </a:lnTo>
                  <a:lnTo>
                    <a:pt x="31" y="131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34" y="132"/>
                  </a:lnTo>
                  <a:lnTo>
                    <a:pt x="33" y="132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8" y="134"/>
                  </a:lnTo>
                  <a:lnTo>
                    <a:pt x="28" y="134"/>
                  </a:lnTo>
                  <a:lnTo>
                    <a:pt x="30" y="132"/>
                  </a:lnTo>
                  <a:lnTo>
                    <a:pt x="29" y="134"/>
                  </a:lnTo>
                  <a:lnTo>
                    <a:pt x="29" y="134"/>
                  </a:lnTo>
                  <a:lnTo>
                    <a:pt x="31" y="134"/>
                  </a:lnTo>
                  <a:lnTo>
                    <a:pt x="26" y="134"/>
                  </a:lnTo>
                  <a:lnTo>
                    <a:pt x="21" y="134"/>
                  </a:lnTo>
                  <a:lnTo>
                    <a:pt x="25" y="135"/>
                  </a:lnTo>
                  <a:lnTo>
                    <a:pt x="29" y="135"/>
                  </a:lnTo>
                  <a:lnTo>
                    <a:pt x="28" y="136"/>
                  </a:lnTo>
                  <a:lnTo>
                    <a:pt x="26" y="136"/>
                  </a:lnTo>
                  <a:lnTo>
                    <a:pt x="25" y="136"/>
                  </a:lnTo>
                  <a:lnTo>
                    <a:pt x="26" y="136"/>
                  </a:lnTo>
                  <a:lnTo>
                    <a:pt x="28" y="138"/>
                  </a:lnTo>
                  <a:lnTo>
                    <a:pt x="29" y="138"/>
                  </a:lnTo>
                  <a:lnTo>
                    <a:pt x="25" y="138"/>
                  </a:lnTo>
                  <a:lnTo>
                    <a:pt x="26" y="138"/>
                  </a:lnTo>
                  <a:lnTo>
                    <a:pt x="25" y="136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2" y="138"/>
                  </a:lnTo>
                  <a:lnTo>
                    <a:pt x="24" y="138"/>
                  </a:lnTo>
                  <a:lnTo>
                    <a:pt x="25" y="138"/>
                  </a:lnTo>
                  <a:lnTo>
                    <a:pt x="28" y="139"/>
                  </a:lnTo>
                  <a:lnTo>
                    <a:pt x="30" y="139"/>
                  </a:lnTo>
                  <a:lnTo>
                    <a:pt x="31" y="140"/>
                  </a:lnTo>
                  <a:lnTo>
                    <a:pt x="29" y="139"/>
                  </a:lnTo>
                  <a:lnTo>
                    <a:pt x="28" y="139"/>
                  </a:lnTo>
                  <a:lnTo>
                    <a:pt x="26" y="139"/>
                  </a:lnTo>
                  <a:lnTo>
                    <a:pt x="24" y="140"/>
                  </a:lnTo>
                  <a:lnTo>
                    <a:pt x="25" y="140"/>
                  </a:lnTo>
                  <a:lnTo>
                    <a:pt x="28" y="140"/>
                  </a:lnTo>
                  <a:lnTo>
                    <a:pt x="29" y="142"/>
                  </a:lnTo>
                  <a:lnTo>
                    <a:pt x="30" y="143"/>
                  </a:lnTo>
                  <a:lnTo>
                    <a:pt x="25" y="142"/>
                  </a:lnTo>
                  <a:lnTo>
                    <a:pt x="21" y="142"/>
                  </a:lnTo>
                  <a:lnTo>
                    <a:pt x="25" y="143"/>
                  </a:lnTo>
                  <a:lnTo>
                    <a:pt x="24" y="143"/>
                  </a:lnTo>
                  <a:lnTo>
                    <a:pt x="22" y="143"/>
                  </a:lnTo>
                  <a:lnTo>
                    <a:pt x="22" y="144"/>
                  </a:lnTo>
                  <a:lnTo>
                    <a:pt x="21" y="146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24" y="146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20" y="146"/>
                  </a:lnTo>
                  <a:lnTo>
                    <a:pt x="18" y="146"/>
                  </a:lnTo>
                  <a:lnTo>
                    <a:pt x="21" y="147"/>
                  </a:lnTo>
                  <a:lnTo>
                    <a:pt x="21" y="148"/>
                  </a:lnTo>
                  <a:lnTo>
                    <a:pt x="21" y="149"/>
                  </a:lnTo>
                  <a:lnTo>
                    <a:pt x="20" y="151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7" y="152"/>
                  </a:lnTo>
                  <a:lnTo>
                    <a:pt x="14" y="152"/>
                  </a:lnTo>
                  <a:lnTo>
                    <a:pt x="16" y="153"/>
                  </a:lnTo>
                  <a:lnTo>
                    <a:pt x="17" y="153"/>
                  </a:lnTo>
                  <a:lnTo>
                    <a:pt x="17" y="155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7" y="156"/>
                  </a:lnTo>
                  <a:lnTo>
                    <a:pt x="12" y="155"/>
                  </a:lnTo>
                  <a:lnTo>
                    <a:pt x="16" y="155"/>
                  </a:lnTo>
                  <a:lnTo>
                    <a:pt x="14" y="155"/>
                  </a:lnTo>
                  <a:lnTo>
                    <a:pt x="13" y="155"/>
                  </a:lnTo>
                  <a:lnTo>
                    <a:pt x="12" y="153"/>
                  </a:lnTo>
                  <a:lnTo>
                    <a:pt x="12" y="153"/>
                  </a:lnTo>
                  <a:lnTo>
                    <a:pt x="11" y="153"/>
                  </a:lnTo>
                  <a:lnTo>
                    <a:pt x="12" y="153"/>
                  </a:lnTo>
                  <a:lnTo>
                    <a:pt x="12" y="153"/>
                  </a:lnTo>
                  <a:lnTo>
                    <a:pt x="11" y="152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12" y="151"/>
                  </a:lnTo>
                  <a:lnTo>
                    <a:pt x="16" y="151"/>
                  </a:lnTo>
                  <a:lnTo>
                    <a:pt x="11" y="149"/>
                  </a:lnTo>
                  <a:lnTo>
                    <a:pt x="12" y="149"/>
                  </a:lnTo>
                  <a:lnTo>
                    <a:pt x="11" y="149"/>
                  </a:lnTo>
                  <a:lnTo>
                    <a:pt x="11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12" y="146"/>
                  </a:lnTo>
                  <a:lnTo>
                    <a:pt x="11" y="146"/>
                  </a:lnTo>
                  <a:lnTo>
                    <a:pt x="9" y="143"/>
                  </a:lnTo>
                  <a:lnTo>
                    <a:pt x="8" y="142"/>
                  </a:lnTo>
                  <a:lnTo>
                    <a:pt x="8" y="139"/>
                  </a:lnTo>
                  <a:lnTo>
                    <a:pt x="9" y="138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9" y="135"/>
                  </a:lnTo>
                  <a:lnTo>
                    <a:pt x="8" y="135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8" y="132"/>
                  </a:lnTo>
                  <a:lnTo>
                    <a:pt x="7" y="132"/>
                  </a:lnTo>
                  <a:lnTo>
                    <a:pt x="7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9" y="128"/>
                  </a:lnTo>
                  <a:lnTo>
                    <a:pt x="7" y="127"/>
                  </a:lnTo>
                  <a:lnTo>
                    <a:pt x="7" y="125"/>
                  </a:lnTo>
                  <a:lnTo>
                    <a:pt x="5" y="123"/>
                  </a:lnTo>
                  <a:lnTo>
                    <a:pt x="5" y="121"/>
                  </a:lnTo>
                  <a:lnTo>
                    <a:pt x="7" y="121"/>
                  </a:lnTo>
                  <a:lnTo>
                    <a:pt x="5" y="119"/>
                  </a:lnTo>
                  <a:lnTo>
                    <a:pt x="4" y="118"/>
                  </a:lnTo>
                  <a:lnTo>
                    <a:pt x="5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0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4" y="108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5" y="104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4" y="102"/>
                  </a:lnTo>
                  <a:lnTo>
                    <a:pt x="4" y="101"/>
                  </a:lnTo>
                  <a:lnTo>
                    <a:pt x="5" y="101"/>
                  </a:lnTo>
                  <a:lnTo>
                    <a:pt x="4" y="100"/>
                  </a:lnTo>
                  <a:lnTo>
                    <a:pt x="4" y="97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4" y="89"/>
                  </a:lnTo>
                  <a:lnTo>
                    <a:pt x="4" y="87"/>
                  </a:lnTo>
                  <a:lnTo>
                    <a:pt x="3" y="87"/>
                  </a:lnTo>
                  <a:lnTo>
                    <a:pt x="4" y="85"/>
                  </a:lnTo>
                  <a:lnTo>
                    <a:pt x="5" y="83"/>
                  </a:lnTo>
                  <a:lnTo>
                    <a:pt x="5" y="81"/>
                  </a:lnTo>
                  <a:lnTo>
                    <a:pt x="7" y="81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7" y="79"/>
                  </a:lnTo>
                  <a:lnTo>
                    <a:pt x="7" y="77"/>
                  </a:lnTo>
                  <a:lnTo>
                    <a:pt x="5" y="76"/>
                  </a:lnTo>
                  <a:lnTo>
                    <a:pt x="5" y="75"/>
                  </a:lnTo>
                  <a:lnTo>
                    <a:pt x="4" y="74"/>
                  </a:lnTo>
                  <a:lnTo>
                    <a:pt x="5" y="74"/>
                  </a:lnTo>
                  <a:lnTo>
                    <a:pt x="5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1" y="42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3" y="13"/>
                  </a:lnTo>
                  <a:lnTo>
                    <a:pt x="5" y="7"/>
                  </a:lnTo>
                  <a:lnTo>
                    <a:pt x="11" y="3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3" y="9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2" y="25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47" y="4"/>
                  </a:lnTo>
                  <a:lnTo>
                    <a:pt x="47" y="8"/>
                  </a:lnTo>
                  <a:lnTo>
                    <a:pt x="49" y="7"/>
                  </a:lnTo>
                  <a:lnTo>
                    <a:pt x="51" y="5"/>
                  </a:lnTo>
                  <a:lnTo>
                    <a:pt x="52" y="4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60" y="5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5"/>
                  </a:lnTo>
                  <a:lnTo>
                    <a:pt x="66" y="4"/>
                  </a:lnTo>
                  <a:lnTo>
                    <a:pt x="67" y="3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4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00"/>
            <p:cNvSpPr>
              <a:spLocks noEditPoints="1"/>
            </p:cNvSpPr>
            <p:nvPr/>
          </p:nvSpPr>
          <p:spPr bwMode="auto">
            <a:xfrm>
              <a:off x="4720860" y="2084259"/>
              <a:ext cx="662571" cy="1172240"/>
            </a:xfrm>
            <a:custGeom>
              <a:avLst/>
              <a:gdLst>
                <a:gd name="T0" fmla="*/ 25 w 117"/>
                <a:gd name="T1" fmla="*/ 143 h 207"/>
                <a:gd name="T2" fmla="*/ 22 w 117"/>
                <a:gd name="T3" fmla="*/ 134 h 207"/>
                <a:gd name="T4" fmla="*/ 26 w 117"/>
                <a:gd name="T5" fmla="*/ 133 h 207"/>
                <a:gd name="T6" fmla="*/ 36 w 117"/>
                <a:gd name="T7" fmla="*/ 127 h 207"/>
                <a:gd name="T8" fmla="*/ 22 w 117"/>
                <a:gd name="T9" fmla="*/ 112 h 207"/>
                <a:gd name="T10" fmla="*/ 17 w 117"/>
                <a:gd name="T11" fmla="*/ 16 h 207"/>
                <a:gd name="T12" fmla="*/ 16 w 117"/>
                <a:gd name="T13" fmla="*/ 29 h 207"/>
                <a:gd name="T14" fmla="*/ 20 w 117"/>
                <a:gd name="T15" fmla="*/ 54 h 207"/>
                <a:gd name="T16" fmla="*/ 18 w 117"/>
                <a:gd name="T17" fmla="*/ 63 h 207"/>
                <a:gd name="T18" fmla="*/ 20 w 117"/>
                <a:gd name="T19" fmla="*/ 76 h 207"/>
                <a:gd name="T20" fmla="*/ 22 w 117"/>
                <a:gd name="T21" fmla="*/ 85 h 207"/>
                <a:gd name="T22" fmla="*/ 21 w 117"/>
                <a:gd name="T23" fmla="*/ 101 h 207"/>
                <a:gd name="T24" fmla="*/ 26 w 117"/>
                <a:gd name="T25" fmla="*/ 109 h 207"/>
                <a:gd name="T26" fmla="*/ 37 w 117"/>
                <a:gd name="T27" fmla="*/ 101 h 207"/>
                <a:gd name="T28" fmla="*/ 47 w 117"/>
                <a:gd name="T29" fmla="*/ 92 h 207"/>
                <a:gd name="T30" fmla="*/ 62 w 117"/>
                <a:gd name="T31" fmla="*/ 85 h 207"/>
                <a:gd name="T32" fmla="*/ 96 w 117"/>
                <a:gd name="T33" fmla="*/ 61 h 207"/>
                <a:gd name="T34" fmla="*/ 96 w 117"/>
                <a:gd name="T35" fmla="*/ 72 h 207"/>
                <a:gd name="T36" fmla="*/ 90 w 117"/>
                <a:gd name="T37" fmla="*/ 83 h 207"/>
                <a:gd name="T38" fmla="*/ 81 w 117"/>
                <a:gd name="T39" fmla="*/ 87 h 207"/>
                <a:gd name="T40" fmla="*/ 75 w 117"/>
                <a:gd name="T41" fmla="*/ 91 h 207"/>
                <a:gd name="T42" fmla="*/ 72 w 117"/>
                <a:gd name="T43" fmla="*/ 97 h 207"/>
                <a:gd name="T44" fmla="*/ 66 w 117"/>
                <a:gd name="T45" fmla="*/ 102 h 207"/>
                <a:gd name="T46" fmla="*/ 60 w 117"/>
                <a:gd name="T47" fmla="*/ 108 h 207"/>
                <a:gd name="T48" fmla="*/ 55 w 117"/>
                <a:gd name="T49" fmla="*/ 110 h 207"/>
                <a:gd name="T50" fmla="*/ 51 w 117"/>
                <a:gd name="T51" fmla="*/ 116 h 207"/>
                <a:gd name="T52" fmla="*/ 45 w 117"/>
                <a:gd name="T53" fmla="*/ 119 h 207"/>
                <a:gd name="T54" fmla="*/ 39 w 117"/>
                <a:gd name="T55" fmla="*/ 123 h 207"/>
                <a:gd name="T56" fmla="*/ 37 w 117"/>
                <a:gd name="T57" fmla="*/ 125 h 207"/>
                <a:gd name="T58" fmla="*/ 55 w 117"/>
                <a:gd name="T59" fmla="*/ 138 h 207"/>
                <a:gd name="T60" fmla="*/ 70 w 117"/>
                <a:gd name="T61" fmla="*/ 155 h 207"/>
                <a:gd name="T62" fmla="*/ 97 w 117"/>
                <a:gd name="T63" fmla="*/ 182 h 207"/>
                <a:gd name="T64" fmla="*/ 114 w 117"/>
                <a:gd name="T65" fmla="*/ 207 h 207"/>
                <a:gd name="T66" fmla="*/ 101 w 117"/>
                <a:gd name="T67" fmla="*/ 199 h 207"/>
                <a:gd name="T68" fmla="*/ 88 w 117"/>
                <a:gd name="T69" fmla="*/ 195 h 207"/>
                <a:gd name="T70" fmla="*/ 81 w 117"/>
                <a:gd name="T71" fmla="*/ 185 h 207"/>
                <a:gd name="T72" fmla="*/ 77 w 117"/>
                <a:gd name="T73" fmla="*/ 176 h 207"/>
                <a:gd name="T74" fmla="*/ 71 w 117"/>
                <a:gd name="T75" fmla="*/ 176 h 207"/>
                <a:gd name="T76" fmla="*/ 60 w 117"/>
                <a:gd name="T77" fmla="*/ 172 h 207"/>
                <a:gd name="T78" fmla="*/ 56 w 117"/>
                <a:gd name="T79" fmla="*/ 168 h 207"/>
                <a:gd name="T80" fmla="*/ 53 w 117"/>
                <a:gd name="T81" fmla="*/ 165 h 207"/>
                <a:gd name="T82" fmla="*/ 50 w 117"/>
                <a:gd name="T83" fmla="*/ 161 h 207"/>
                <a:gd name="T84" fmla="*/ 43 w 117"/>
                <a:gd name="T85" fmla="*/ 157 h 207"/>
                <a:gd name="T86" fmla="*/ 38 w 117"/>
                <a:gd name="T87" fmla="*/ 152 h 207"/>
                <a:gd name="T88" fmla="*/ 34 w 117"/>
                <a:gd name="T89" fmla="*/ 148 h 207"/>
                <a:gd name="T90" fmla="*/ 33 w 117"/>
                <a:gd name="T91" fmla="*/ 142 h 207"/>
                <a:gd name="T92" fmla="*/ 24 w 117"/>
                <a:gd name="T93" fmla="*/ 148 h 207"/>
                <a:gd name="T94" fmla="*/ 25 w 117"/>
                <a:gd name="T95" fmla="*/ 164 h 207"/>
                <a:gd name="T96" fmla="*/ 24 w 117"/>
                <a:gd name="T97" fmla="*/ 165 h 207"/>
                <a:gd name="T98" fmla="*/ 21 w 117"/>
                <a:gd name="T99" fmla="*/ 172 h 207"/>
                <a:gd name="T100" fmla="*/ 25 w 117"/>
                <a:gd name="T101" fmla="*/ 176 h 207"/>
                <a:gd name="T102" fmla="*/ 22 w 117"/>
                <a:gd name="T103" fmla="*/ 184 h 207"/>
                <a:gd name="T104" fmla="*/ 20 w 117"/>
                <a:gd name="T105" fmla="*/ 188 h 207"/>
                <a:gd name="T106" fmla="*/ 12 w 117"/>
                <a:gd name="T107" fmla="*/ 193 h 207"/>
                <a:gd name="T108" fmla="*/ 11 w 117"/>
                <a:gd name="T109" fmla="*/ 205 h 207"/>
                <a:gd name="T110" fmla="*/ 3 w 117"/>
                <a:gd name="T111" fmla="*/ 201 h 207"/>
                <a:gd name="T112" fmla="*/ 4 w 117"/>
                <a:gd name="T113" fmla="*/ 180 h 207"/>
                <a:gd name="T114" fmla="*/ 4 w 117"/>
                <a:gd name="T115" fmla="*/ 152 h 207"/>
                <a:gd name="T116" fmla="*/ 3 w 117"/>
                <a:gd name="T117" fmla="*/ 131 h 207"/>
                <a:gd name="T118" fmla="*/ 8 w 117"/>
                <a:gd name="T119" fmla="*/ 95 h 207"/>
                <a:gd name="T120" fmla="*/ 4 w 117"/>
                <a:gd name="T121" fmla="*/ 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" h="207">
                  <a:moveTo>
                    <a:pt x="22" y="164"/>
                  </a:moveTo>
                  <a:lnTo>
                    <a:pt x="24" y="164"/>
                  </a:lnTo>
                  <a:lnTo>
                    <a:pt x="22" y="164"/>
                  </a:lnTo>
                  <a:lnTo>
                    <a:pt x="22" y="164"/>
                  </a:lnTo>
                  <a:close/>
                  <a:moveTo>
                    <a:pt x="26" y="140"/>
                  </a:moveTo>
                  <a:lnTo>
                    <a:pt x="25" y="140"/>
                  </a:lnTo>
                  <a:lnTo>
                    <a:pt x="24" y="142"/>
                  </a:lnTo>
                  <a:lnTo>
                    <a:pt x="22" y="143"/>
                  </a:lnTo>
                  <a:lnTo>
                    <a:pt x="20" y="144"/>
                  </a:lnTo>
                  <a:lnTo>
                    <a:pt x="22" y="144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5" y="144"/>
                  </a:lnTo>
                  <a:lnTo>
                    <a:pt x="26" y="143"/>
                  </a:lnTo>
                  <a:lnTo>
                    <a:pt x="28" y="142"/>
                  </a:lnTo>
                  <a:lnTo>
                    <a:pt x="29" y="140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6" y="142"/>
                  </a:lnTo>
                  <a:lnTo>
                    <a:pt x="25" y="143"/>
                  </a:lnTo>
                  <a:lnTo>
                    <a:pt x="25" y="142"/>
                  </a:lnTo>
                  <a:lnTo>
                    <a:pt x="26" y="140"/>
                  </a:lnTo>
                  <a:lnTo>
                    <a:pt x="25" y="142"/>
                  </a:lnTo>
                  <a:lnTo>
                    <a:pt x="25" y="142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0"/>
                  </a:lnTo>
                  <a:close/>
                  <a:moveTo>
                    <a:pt x="25" y="139"/>
                  </a:moveTo>
                  <a:lnTo>
                    <a:pt x="24" y="139"/>
                  </a:lnTo>
                  <a:lnTo>
                    <a:pt x="25" y="139"/>
                  </a:lnTo>
                  <a:lnTo>
                    <a:pt x="25" y="139"/>
                  </a:lnTo>
                  <a:close/>
                  <a:moveTo>
                    <a:pt x="24" y="138"/>
                  </a:moveTo>
                  <a:lnTo>
                    <a:pt x="24" y="139"/>
                  </a:lnTo>
                  <a:lnTo>
                    <a:pt x="24" y="138"/>
                  </a:lnTo>
                  <a:lnTo>
                    <a:pt x="24" y="138"/>
                  </a:lnTo>
                  <a:close/>
                  <a:moveTo>
                    <a:pt x="22" y="134"/>
                  </a:moveTo>
                  <a:lnTo>
                    <a:pt x="21" y="135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2" y="134"/>
                  </a:lnTo>
                  <a:close/>
                  <a:moveTo>
                    <a:pt x="22" y="134"/>
                  </a:moveTo>
                  <a:lnTo>
                    <a:pt x="20" y="134"/>
                  </a:lnTo>
                  <a:lnTo>
                    <a:pt x="21" y="135"/>
                  </a:lnTo>
                  <a:lnTo>
                    <a:pt x="21" y="135"/>
                  </a:lnTo>
                  <a:lnTo>
                    <a:pt x="22" y="134"/>
                  </a:lnTo>
                  <a:close/>
                  <a:moveTo>
                    <a:pt x="26" y="134"/>
                  </a:moveTo>
                  <a:lnTo>
                    <a:pt x="25" y="134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5" y="135"/>
                  </a:lnTo>
                  <a:lnTo>
                    <a:pt x="25" y="134"/>
                  </a:lnTo>
                  <a:lnTo>
                    <a:pt x="26" y="134"/>
                  </a:lnTo>
                  <a:close/>
                  <a:moveTo>
                    <a:pt x="24" y="133"/>
                  </a:moveTo>
                  <a:lnTo>
                    <a:pt x="22" y="133"/>
                  </a:lnTo>
                  <a:lnTo>
                    <a:pt x="22" y="133"/>
                  </a:lnTo>
                  <a:lnTo>
                    <a:pt x="24" y="133"/>
                  </a:lnTo>
                  <a:lnTo>
                    <a:pt x="24" y="133"/>
                  </a:lnTo>
                  <a:close/>
                  <a:moveTo>
                    <a:pt x="26" y="133"/>
                  </a:moveTo>
                  <a:lnTo>
                    <a:pt x="26" y="133"/>
                  </a:lnTo>
                  <a:lnTo>
                    <a:pt x="26" y="134"/>
                  </a:lnTo>
                  <a:lnTo>
                    <a:pt x="26" y="133"/>
                  </a:lnTo>
                  <a:lnTo>
                    <a:pt x="26" y="133"/>
                  </a:lnTo>
                  <a:close/>
                  <a:moveTo>
                    <a:pt x="22" y="129"/>
                  </a:moveTo>
                  <a:lnTo>
                    <a:pt x="22" y="130"/>
                  </a:lnTo>
                  <a:lnTo>
                    <a:pt x="22" y="129"/>
                  </a:lnTo>
                  <a:lnTo>
                    <a:pt x="22" y="129"/>
                  </a:lnTo>
                  <a:close/>
                  <a:moveTo>
                    <a:pt x="24" y="129"/>
                  </a:moveTo>
                  <a:lnTo>
                    <a:pt x="22" y="129"/>
                  </a:lnTo>
                  <a:lnTo>
                    <a:pt x="22" y="129"/>
                  </a:lnTo>
                  <a:lnTo>
                    <a:pt x="22" y="129"/>
                  </a:lnTo>
                  <a:lnTo>
                    <a:pt x="24" y="129"/>
                  </a:lnTo>
                  <a:close/>
                  <a:moveTo>
                    <a:pt x="24" y="127"/>
                  </a:moveTo>
                  <a:lnTo>
                    <a:pt x="24" y="127"/>
                  </a:lnTo>
                  <a:lnTo>
                    <a:pt x="24" y="127"/>
                  </a:lnTo>
                  <a:lnTo>
                    <a:pt x="24" y="127"/>
                  </a:lnTo>
                  <a:close/>
                  <a:moveTo>
                    <a:pt x="37" y="127"/>
                  </a:moveTo>
                  <a:lnTo>
                    <a:pt x="37" y="127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7"/>
                  </a:lnTo>
                  <a:lnTo>
                    <a:pt x="37" y="127"/>
                  </a:lnTo>
                  <a:close/>
                  <a:moveTo>
                    <a:pt x="37" y="126"/>
                  </a:moveTo>
                  <a:lnTo>
                    <a:pt x="37" y="126"/>
                  </a:lnTo>
                  <a:lnTo>
                    <a:pt x="37" y="127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7" y="126"/>
                  </a:lnTo>
                  <a:close/>
                  <a:moveTo>
                    <a:pt x="36" y="123"/>
                  </a:moveTo>
                  <a:lnTo>
                    <a:pt x="36" y="123"/>
                  </a:lnTo>
                  <a:lnTo>
                    <a:pt x="36" y="123"/>
                  </a:lnTo>
                  <a:lnTo>
                    <a:pt x="36" y="123"/>
                  </a:lnTo>
                  <a:lnTo>
                    <a:pt x="36" y="123"/>
                  </a:lnTo>
                  <a:close/>
                  <a:moveTo>
                    <a:pt x="22" y="112"/>
                  </a:move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2" y="112"/>
                  </a:lnTo>
                  <a:close/>
                  <a:moveTo>
                    <a:pt x="24" y="109"/>
                  </a:move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close/>
                  <a:moveTo>
                    <a:pt x="5" y="0"/>
                  </a:moveTo>
                  <a:lnTo>
                    <a:pt x="8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7" y="12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6" y="19"/>
                  </a:lnTo>
                  <a:lnTo>
                    <a:pt x="15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5" y="23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6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7" y="30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21" y="41"/>
                  </a:lnTo>
                  <a:lnTo>
                    <a:pt x="22" y="41"/>
                  </a:lnTo>
                  <a:lnTo>
                    <a:pt x="21" y="42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1" y="46"/>
                  </a:lnTo>
                  <a:lnTo>
                    <a:pt x="18" y="45"/>
                  </a:lnTo>
                  <a:lnTo>
                    <a:pt x="20" y="47"/>
                  </a:lnTo>
                  <a:lnTo>
                    <a:pt x="20" y="50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18" y="55"/>
                  </a:lnTo>
                  <a:lnTo>
                    <a:pt x="17" y="55"/>
                  </a:lnTo>
                  <a:lnTo>
                    <a:pt x="18" y="57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17" y="59"/>
                  </a:lnTo>
                  <a:lnTo>
                    <a:pt x="20" y="59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8" y="61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0" y="64"/>
                  </a:lnTo>
                  <a:lnTo>
                    <a:pt x="20" y="66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7" y="75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1" y="78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2" y="79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0" y="80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20" y="83"/>
                  </a:lnTo>
                  <a:lnTo>
                    <a:pt x="21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1" y="84"/>
                  </a:lnTo>
                  <a:lnTo>
                    <a:pt x="22" y="85"/>
                  </a:lnTo>
                  <a:lnTo>
                    <a:pt x="25" y="87"/>
                  </a:lnTo>
                  <a:lnTo>
                    <a:pt x="24" y="87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2" y="91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5" y="95"/>
                  </a:lnTo>
                  <a:lnTo>
                    <a:pt x="25" y="96"/>
                  </a:lnTo>
                  <a:lnTo>
                    <a:pt x="25" y="97"/>
                  </a:lnTo>
                  <a:lnTo>
                    <a:pt x="24" y="97"/>
                  </a:lnTo>
                  <a:lnTo>
                    <a:pt x="25" y="99"/>
                  </a:lnTo>
                  <a:lnTo>
                    <a:pt x="22" y="99"/>
                  </a:lnTo>
                  <a:lnTo>
                    <a:pt x="21" y="99"/>
                  </a:lnTo>
                  <a:lnTo>
                    <a:pt x="22" y="100"/>
                  </a:lnTo>
                  <a:lnTo>
                    <a:pt x="25" y="100"/>
                  </a:lnTo>
                  <a:lnTo>
                    <a:pt x="21" y="101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4" y="105"/>
                  </a:lnTo>
                  <a:lnTo>
                    <a:pt x="24" y="106"/>
                  </a:lnTo>
                  <a:lnTo>
                    <a:pt x="25" y="108"/>
                  </a:lnTo>
                  <a:lnTo>
                    <a:pt x="24" y="108"/>
                  </a:lnTo>
                  <a:lnTo>
                    <a:pt x="21" y="109"/>
                  </a:lnTo>
                  <a:lnTo>
                    <a:pt x="21" y="109"/>
                  </a:lnTo>
                  <a:lnTo>
                    <a:pt x="22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9" y="106"/>
                  </a:lnTo>
                  <a:lnTo>
                    <a:pt x="29" y="105"/>
                  </a:lnTo>
                  <a:lnTo>
                    <a:pt x="30" y="104"/>
                  </a:lnTo>
                  <a:lnTo>
                    <a:pt x="32" y="104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4" y="101"/>
                  </a:lnTo>
                  <a:lnTo>
                    <a:pt x="33" y="100"/>
                  </a:lnTo>
                  <a:lnTo>
                    <a:pt x="36" y="101"/>
                  </a:lnTo>
                  <a:lnTo>
                    <a:pt x="37" y="102"/>
                  </a:lnTo>
                  <a:lnTo>
                    <a:pt x="38" y="102"/>
                  </a:lnTo>
                  <a:lnTo>
                    <a:pt x="38" y="102"/>
                  </a:lnTo>
                  <a:lnTo>
                    <a:pt x="37" y="102"/>
                  </a:lnTo>
                  <a:lnTo>
                    <a:pt x="37" y="101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7" y="101"/>
                  </a:lnTo>
                  <a:lnTo>
                    <a:pt x="36" y="100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7"/>
                  </a:lnTo>
                  <a:lnTo>
                    <a:pt x="38" y="99"/>
                  </a:lnTo>
                  <a:lnTo>
                    <a:pt x="37" y="97"/>
                  </a:lnTo>
                  <a:lnTo>
                    <a:pt x="38" y="96"/>
                  </a:lnTo>
                  <a:lnTo>
                    <a:pt x="38" y="97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41" y="96"/>
                  </a:lnTo>
                  <a:lnTo>
                    <a:pt x="42" y="95"/>
                  </a:lnTo>
                  <a:lnTo>
                    <a:pt x="45" y="93"/>
                  </a:lnTo>
                  <a:lnTo>
                    <a:pt x="46" y="92"/>
                  </a:lnTo>
                  <a:lnTo>
                    <a:pt x="47" y="92"/>
                  </a:lnTo>
                  <a:lnTo>
                    <a:pt x="47" y="91"/>
                  </a:lnTo>
                  <a:lnTo>
                    <a:pt x="49" y="91"/>
                  </a:lnTo>
                  <a:lnTo>
                    <a:pt x="50" y="91"/>
                  </a:lnTo>
                  <a:lnTo>
                    <a:pt x="53" y="91"/>
                  </a:lnTo>
                  <a:lnTo>
                    <a:pt x="53" y="91"/>
                  </a:lnTo>
                  <a:lnTo>
                    <a:pt x="53" y="91"/>
                  </a:lnTo>
                  <a:lnTo>
                    <a:pt x="53" y="89"/>
                  </a:lnTo>
                  <a:lnTo>
                    <a:pt x="54" y="91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5" y="87"/>
                  </a:lnTo>
                  <a:lnTo>
                    <a:pt x="56" y="85"/>
                  </a:lnTo>
                  <a:lnTo>
                    <a:pt x="59" y="89"/>
                  </a:lnTo>
                  <a:lnTo>
                    <a:pt x="58" y="88"/>
                  </a:lnTo>
                  <a:lnTo>
                    <a:pt x="59" y="88"/>
                  </a:lnTo>
                  <a:lnTo>
                    <a:pt x="60" y="89"/>
                  </a:lnTo>
                  <a:lnTo>
                    <a:pt x="59" y="87"/>
                  </a:lnTo>
                  <a:lnTo>
                    <a:pt x="60" y="88"/>
                  </a:lnTo>
                  <a:lnTo>
                    <a:pt x="62" y="88"/>
                  </a:lnTo>
                  <a:lnTo>
                    <a:pt x="62" y="85"/>
                  </a:lnTo>
                  <a:lnTo>
                    <a:pt x="62" y="83"/>
                  </a:lnTo>
                  <a:lnTo>
                    <a:pt x="64" y="79"/>
                  </a:lnTo>
                  <a:lnTo>
                    <a:pt x="66" y="76"/>
                  </a:lnTo>
                  <a:lnTo>
                    <a:pt x="68" y="74"/>
                  </a:lnTo>
                  <a:lnTo>
                    <a:pt x="71" y="71"/>
                  </a:lnTo>
                  <a:lnTo>
                    <a:pt x="75" y="70"/>
                  </a:lnTo>
                  <a:lnTo>
                    <a:pt x="77" y="70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8"/>
                  </a:lnTo>
                  <a:lnTo>
                    <a:pt x="81" y="67"/>
                  </a:lnTo>
                  <a:lnTo>
                    <a:pt x="83" y="68"/>
                  </a:lnTo>
                  <a:lnTo>
                    <a:pt x="81" y="67"/>
                  </a:lnTo>
                  <a:lnTo>
                    <a:pt x="81" y="64"/>
                  </a:lnTo>
                  <a:lnTo>
                    <a:pt x="83" y="63"/>
                  </a:lnTo>
                  <a:lnTo>
                    <a:pt x="85" y="63"/>
                  </a:lnTo>
                  <a:lnTo>
                    <a:pt x="88" y="62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6" y="61"/>
                  </a:lnTo>
                  <a:lnTo>
                    <a:pt x="98" y="59"/>
                  </a:lnTo>
                  <a:lnTo>
                    <a:pt x="100" y="58"/>
                  </a:lnTo>
                  <a:lnTo>
                    <a:pt x="100" y="59"/>
                  </a:lnTo>
                  <a:lnTo>
                    <a:pt x="101" y="61"/>
                  </a:lnTo>
                  <a:lnTo>
                    <a:pt x="101" y="63"/>
                  </a:lnTo>
                  <a:lnTo>
                    <a:pt x="101" y="66"/>
                  </a:lnTo>
                  <a:lnTo>
                    <a:pt x="102" y="67"/>
                  </a:lnTo>
                  <a:lnTo>
                    <a:pt x="102" y="70"/>
                  </a:lnTo>
                  <a:lnTo>
                    <a:pt x="102" y="71"/>
                  </a:lnTo>
                  <a:lnTo>
                    <a:pt x="100" y="68"/>
                  </a:lnTo>
                  <a:lnTo>
                    <a:pt x="101" y="71"/>
                  </a:lnTo>
                  <a:lnTo>
                    <a:pt x="100" y="72"/>
                  </a:lnTo>
                  <a:lnTo>
                    <a:pt x="98" y="72"/>
                  </a:lnTo>
                  <a:lnTo>
                    <a:pt x="97" y="72"/>
                  </a:lnTo>
                  <a:lnTo>
                    <a:pt x="96" y="71"/>
                  </a:lnTo>
                  <a:lnTo>
                    <a:pt x="94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4" y="72"/>
                  </a:lnTo>
                  <a:lnTo>
                    <a:pt x="93" y="71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3" y="72"/>
                  </a:lnTo>
                  <a:lnTo>
                    <a:pt x="92" y="71"/>
                  </a:lnTo>
                  <a:lnTo>
                    <a:pt x="93" y="72"/>
                  </a:lnTo>
                  <a:lnTo>
                    <a:pt x="94" y="75"/>
                  </a:lnTo>
                  <a:lnTo>
                    <a:pt x="92" y="75"/>
                  </a:lnTo>
                  <a:lnTo>
                    <a:pt x="92" y="76"/>
                  </a:lnTo>
                  <a:lnTo>
                    <a:pt x="93" y="78"/>
                  </a:lnTo>
                  <a:lnTo>
                    <a:pt x="92" y="79"/>
                  </a:lnTo>
                  <a:lnTo>
                    <a:pt x="90" y="79"/>
                  </a:lnTo>
                  <a:lnTo>
                    <a:pt x="89" y="78"/>
                  </a:lnTo>
                  <a:lnTo>
                    <a:pt x="90" y="79"/>
                  </a:lnTo>
                  <a:lnTo>
                    <a:pt x="90" y="80"/>
                  </a:lnTo>
                  <a:lnTo>
                    <a:pt x="89" y="82"/>
                  </a:lnTo>
                  <a:lnTo>
                    <a:pt x="90" y="83"/>
                  </a:lnTo>
                  <a:lnTo>
                    <a:pt x="89" y="83"/>
                  </a:lnTo>
                  <a:lnTo>
                    <a:pt x="89" y="83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4"/>
                  </a:lnTo>
                  <a:lnTo>
                    <a:pt x="87" y="83"/>
                  </a:lnTo>
                  <a:lnTo>
                    <a:pt x="85" y="82"/>
                  </a:lnTo>
                  <a:lnTo>
                    <a:pt x="85" y="82"/>
                  </a:lnTo>
                  <a:lnTo>
                    <a:pt x="85" y="82"/>
                  </a:lnTo>
                  <a:lnTo>
                    <a:pt x="85" y="83"/>
                  </a:lnTo>
                  <a:lnTo>
                    <a:pt x="85" y="84"/>
                  </a:lnTo>
                  <a:lnTo>
                    <a:pt x="85" y="85"/>
                  </a:lnTo>
                  <a:lnTo>
                    <a:pt x="84" y="85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0" y="85"/>
                  </a:lnTo>
                  <a:lnTo>
                    <a:pt x="81" y="85"/>
                  </a:lnTo>
                  <a:lnTo>
                    <a:pt x="81" y="87"/>
                  </a:lnTo>
                  <a:lnTo>
                    <a:pt x="81" y="88"/>
                  </a:lnTo>
                  <a:lnTo>
                    <a:pt x="80" y="84"/>
                  </a:lnTo>
                  <a:lnTo>
                    <a:pt x="80" y="87"/>
                  </a:lnTo>
                  <a:lnTo>
                    <a:pt x="81" y="87"/>
                  </a:lnTo>
                  <a:lnTo>
                    <a:pt x="80" y="87"/>
                  </a:lnTo>
                  <a:lnTo>
                    <a:pt x="80" y="87"/>
                  </a:lnTo>
                  <a:lnTo>
                    <a:pt x="79" y="87"/>
                  </a:lnTo>
                  <a:lnTo>
                    <a:pt x="79" y="87"/>
                  </a:lnTo>
                  <a:lnTo>
                    <a:pt x="79" y="87"/>
                  </a:lnTo>
                  <a:lnTo>
                    <a:pt x="77" y="87"/>
                  </a:lnTo>
                  <a:lnTo>
                    <a:pt x="79" y="87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7" y="89"/>
                  </a:lnTo>
                  <a:lnTo>
                    <a:pt x="76" y="89"/>
                  </a:lnTo>
                  <a:lnTo>
                    <a:pt x="75" y="88"/>
                  </a:lnTo>
                  <a:lnTo>
                    <a:pt x="77" y="92"/>
                  </a:lnTo>
                  <a:lnTo>
                    <a:pt x="75" y="91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89"/>
                  </a:lnTo>
                  <a:lnTo>
                    <a:pt x="72" y="91"/>
                  </a:lnTo>
                  <a:lnTo>
                    <a:pt x="73" y="92"/>
                  </a:lnTo>
                  <a:lnTo>
                    <a:pt x="73" y="93"/>
                  </a:lnTo>
                  <a:lnTo>
                    <a:pt x="73" y="93"/>
                  </a:lnTo>
                  <a:lnTo>
                    <a:pt x="73" y="92"/>
                  </a:lnTo>
                  <a:lnTo>
                    <a:pt x="72" y="91"/>
                  </a:lnTo>
                  <a:lnTo>
                    <a:pt x="73" y="95"/>
                  </a:lnTo>
                  <a:lnTo>
                    <a:pt x="73" y="95"/>
                  </a:lnTo>
                  <a:lnTo>
                    <a:pt x="73" y="95"/>
                  </a:lnTo>
                  <a:lnTo>
                    <a:pt x="73" y="95"/>
                  </a:lnTo>
                  <a:lnTo>
                    <a:pt x="72" y="95"/>
                  </a:lnTo>
                  <a:lnTo>
                    <a:pt x="72" y="95"/>
                  </a:lnTo>
                  <a:lnTo>
                    <a:pt x="71" y="95"/>
                  </a:lnTo>
                  <a:lnTo>
                    <a:pt x="71" y="95"/>
                  </a:lnTo>
                  <a:lnTo>
                    <a:pt x="71" y="96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1" y="96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68" y="100"/>
                  </a:lnTo>
                  <a:lnTo>
                    <a:pt x="68" y="101"/>
                  </a:lnTo>
                  <a:lnTo>
                    <a:pt x="68" y="102"/>
                  </a:lnTo>
                  <a:lnTo>
                    <a:pt x="68" y="104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1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4" y="102"/>
                  </a:lnTo>
                  <a:lnTo>
                    <a:pt x="63" y="101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5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3" y="105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3" y="106"/>
                  </a:lnTo>
                  <a:lnTo>
                    <a:pt x="63" y="105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60" y="109"/>
                  </a:lnTo>
                  <a:lnTo>
                    <a:pt x="60" y="108"/>
                  </a:lnTo>
                  <a:lnTo>
                    <a:pt x="60" y="109"/>
                  </a:lnTo>
                  <a:lnTo>
                    <a:pt x="60" y="109"/>
                  </a:lnTo>
                  <a:lnTo>
                    <a:pt x="59" y="109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8" y="109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9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5" y="110"/>
                  </a:lnTo>
                  <a:lnTo>
                    <a:pt x="55" y="110"/>
                  </a:lnTo>
                  <a:lnTo>
                    <a:pt x="56" y="112"/>
                  </a:lnTo>
                  <a:lnTo>
                    <a:pt x="54" y="109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3" y="109"/>
                  </a:lnTo>
                  <a:lnTo>
                    <a:pt x="53" y="112"/>
                  </a:lnTo>
                  <a:lnTo>
                    <a:pt x="54" y="113"/>
                  </a:lnTo>
                  <a:lnTo>
                    <a:pt x="53" y="110"/>
                  </a:lnTo>
                  <a:lnTo>
                    <a:pt x="53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3" y="114"/>
                  </a:lnTo>
                  <a:lnTo>
                    <a:pt x="51" y="113"/>
                  </a:lnTo>
                  <a:lnTo>
                    <a:pt x="51" y="114"/>
                  </a:lnTo>
                  <a:lnTo>
                    <a:pt x="51" y="116"/>
                  </a:lnTo>
                  <a:lnTo>
                    <a:pt x="51" y="116"/>
                  </a:lnTo>
                  <a:lnTo>
                    <a:pt x="51" y="116"/>
                  </a:lnTo>
                  <a:lnTo>
                    <a:pt x="51" y="116"/>
                  </a:lnTo>
                  <a:lnTo>
                    <a:pt x="50" y="114"/>
                  </a:lnTo>
                  <a:lnTo>
                    <a:pt x="49" y="112"/>
                  </a:lnTo>
                  <a:lnTo>
                    <a:pt x="49" y="113"/>
                  </a:lnTo>
                  <a:lnTo>
                    <a:pt x="50" y="114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49" y="117"/>
                  </a:lnTo>
                  <a:lnTo>
                    <a:pt x="49" y="116"/>
                  </a:lnTo>
                  <a:lnTo>
                    <a:pt x="49" y="117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8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3" y="121"/>
                  </a:lnTo>
                  <a:lnTo>
                    <a:pt x="43" y="119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3" y="121"/>
                  </a:lnTo>
                  <a:lnTo>
                    <a:pt x="42" y="119"/>
                  </a:lnTo>
                  <a:lnTo>
                    <a:pt x="42" y="119"/>
                  </a:lnTo>
                  <a:lnTo>
                    <a:pt x="42" y="121"/>
                  </a:lnTo>
                  <a:lnTo>
                    <a:pt x="41" y="122"/>
                  </a:lnTo>
                  <a:lnTo>
                    <a:pt x="41" y="123"/>
                  </a:lnTo>
                  <a:lnTo>
                    <a:pt x="41" y="123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39" y="122"/>
                  </a:lnTo>
                  <a:lnTo>
                    <a:pt x="39" y="123"/>
                  </a:lnTo>
                  <a:lnTo>
                    <a:pt x="39" y="125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38" y="125"/>
                  </a:lnTo>
                  <a:lnTo>
                    <a:pt x="38" y="123"/>
                  </a:lnTo>
                  <a:lnTo>
                    <a:pt x="37" y="122"/>
                  </a:lnTo>
                  <a:lnTo>
                    <a:pt x="38" y="125"/>
                  </a:lnTo>
                  <a:lnTo>
                    <a:pt x="37" y="122"/>
                  </a:lnTo>
                  <a:lnTo>
                    <a:pt x="37" y="119"/>
                  </a:lnTo>
                  <a:lnTo>
                    <a:pt x="36" y="117"/>
                  </a:lnTo>
                  <a:lnTo>
                    <a:pt x="33" y="114"/>
                  </a:lnTo>
                  <a:lnTo>
                    <a:pt x="33" y="116"/>
                  </a:lnTo>
                  <a:lnTo>
                    <a:pt x="34" y="118"/>
                  </a:lnTo>
                  <a:lnTo>
                    <a:pt x="36" y="121"/>
                  </a:lnTo>
                  <a:lnTo>
                    <a:pt x="37" y="122"/>
                  </a:lnTo>
                  <a:lnTo>
                    <a:pt x="37" y="123"/>
                  </a:lnTo>
                  <a:lnTo>
                    <a:pt x="37" y="122"/>
                  </a:lnTo>
                  <a:lnTo>
                    <a:pt x="37" y="125"/>
                  </a:lnTo>
                  <a:lnTo>
                    <a:pt x="37" y="123"/>
                  </a:lnTo>
                  <a:lnTo>
                    <a:pt x="37" y="125"/>
                  </a:lnTo>
                  <a:lnTo>
                    <a:pt x="38" y="126"/>
                  </a:lnTo>
                  <a:lnTo>
                    <a:pt x="41" y="127"/>
                  </a:lnTo>
                  <a:lnTo>
                    <a:pt x="42" y="129"/>
                  </a:lnTo>
                  <a:lnTo>
                    <a:pt x="43" y="130"/>
                  </a:lnTo>
                  <a:lnTo>
                    <a:pt x="45" y="131"/>
                  </a:lnTo>
                  <a:lnTo>
                    <a:pt x="46" y="131"/>
                  </a:lnTo>
                  <a:lnTo>
                    <a:pt x="47" y="131"/>
                  </a:lnTo>
                  <a:lnTo>
                    <a:pt x="49" y="133"/>
                  </a:lnTo>
                  <a:lnTo>
                    <a:pt x="47" y="134"/>
                  </a:lnTo>
                  <a:lnTo>
                    <a:pt x="49" y="134"/>
                  </a:lnTo>
                  <a:lnTo>
                    <a:pt x="50" y="135"/>
                  </a:lnTo>
                  <a:lnTo>
                    <a:pt x="51" y="135"/>
                  </a:lnTo>
                  <a:lnTo>
                    <a:pt x="53" y="135"/>
                  </a:lnTo>
                  <a:lnTo>
                    <a:pt x="53" y="136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54" y="136"/>
                  </a:lnTo>
                  <a:lnTo>
                    <a:pt x="54" y="138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6" y="139"/>
                  </a:lnTo>
                  <a:lnTo>
                    <a:pt x="55" y="140"/>
                  </a:lnTo>
                  <a:lnTo>
                    <a:pt x="56" y="139"/>
                  </a:lnTo>
                  <a:lnTo>
                    <a:pt x="58" y="139"/>
                  </a:lnTo>
                  <a:lnTo>
                    <a:pt x="58" y="140"/>
                  </a:lnTo>
                  <a:lnTo>
                    <a:pt x="58" y="142"/>
                  </a:lnTo>
                  <a:lnTo>
                    <a:pt x="58" y="142"/>
                  </a:lnTo>
                  <a:lnTo>
                    <a:pt x="59" y="142"/>
                  </a:lnTo>
                  <a:lnTo>
                    <a:pt x="62" y="144"/>
                  </a:lnTo>
                  <a:lnTo>
                    <a:pt x="63" y="146"/>
                  </a:lnTo>
                  <a:lnTo>
                    <a:pt x="64" y="148"/>
                  </a:lnTo>
                  <a:lnTo>
                    <a:pt x="66" y="150"/>
                  </a:lnTo>
                  <a:lnTo>
                    <a:pt x="68" y="150"/>
                  </a:lnTo>
                  <a:lnTo>
                    <a:pt x="68" y="151"/>
                  </a:lnTo>
                  <a:lnTo>
                    <a:pt x="68" y="152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70" y="155"/>
                  </a:lnTo>
                  <a:lnTo>
                    <a:pt x="70" y="155"/>
                  </a:lnTo>
                  <a:lnTo>
                    <a:pt x="70" y="156"/>
                  </a:lnTo>
                  <a:lnTo>
                    <a:pt x="71" y="157"/>
                  </a:lnTo>
                  <a:lnTo>
                    <a:pt x="72" y="157"/>
                  </a:lnTo>
                  <a:lnTo>
                    <a:pt x="73" y="157"/>
                  </a:lnTo>
                  <a:lnTo>
                    <a:pt x="75" y="159"/>
                  </a:lnTo>
                  <a:lnTo>
                    <a:pt x="73" y="160"/>
                  </a:lnTo>
                  <a:lnTo>
                    <a:pt x="72" y="161"/>
                  </a:lnTo>
                  <a:lnTo>
                    <a:pt x="73" y="161"/>
                  </a:lnTo>
                  <a:lnTo>
                    <a:pt x="73" y="161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3" y="161"/>
                  </a:lnTo>
                  <a:lnTo>
                    <a:pt x="72" y="163"/>
                  </a:lnTo>
                  <a:lnTo>
                    <a:pt x="75" y="161"/>
                  </a:lnTo>
                  <a:lnTo>
                    <a:pt x="73" y="165"/>
                  </a:lnTo>
                  <a:lnTo>
                    <a:pt x="80" y="164"/>
                  </a:lnTo>
                  <a:lnTo>
                    <a:pt x="87" y="167"/>
                  </a:lnTo>
                  <a:lnTo>
                    <a:pt x="93" y="172"/>
                  </a:lnTo>
                  <a:lnTo>
                    <a:pt x="98" y="177"/>
                  </a:lnTo>
                  <a:lnTo>
                    <a:pt x="97" y="182"/>
                  </a:lnTo>
                  <a:lnTo>
                    <a:pt x="100" y="181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2" y="184"/>
                  </a:lnTo>
                  <a:lnTo>
                    <a:pt x="101" y="186"/>
                  </a:lnTo>
                  <a:lnTo>
                    <a:pt x="102" y="185"/>
                  </a:lnTo>
                  <a:lnTo>
                    <a:pt x="105" y="185"/>
                  </a:lnTo>
                  <a:lnTo>
                    <a:pt x="106" y="186"/>
                  </a:lnTo>
                  <a:lnTo>
                    <a:pt x="109" y="189"/>
                  </a:lnTo>
                  <a:lnTo>
                    <a:pt x="110" y="193"/>
                  </a:lnTo>
                  <a:lnTo>
                    <a:pt x="111" y="195"/>
                  </a:lnTo>
                  <a:lnTo>
                    <a:pt x="113" y="199"/>
                  </a:lnTo>
                  <a:lnTo>
                    <a:pt x="114" y="202"/>
                  </a:lnTo>
                  <a:lnTo>
                    <a:pt x="114" y="202"/>
                  </a:lnTo>
                  <a:lnTo>
                    <a:pt x="115" y="203"/>
                  </a:lnTo>
                  <a:lnTo>
                    <a:pt x="117" y="203"/>
                  </a:lnTo>
                  <a:lnTo>
                    <a:pt x="117" y="205"/>
                  </a:lnTo>
                  <a:lnTo>
                    <a:pt x="117" y="206"/>
                  </a:lnTo>
                  <a:lnTo>
                    <a:pt x="115" y="207"/>
                  </a:lnTo>
                  <a:lnTo>
                    <a:pt x="114" y="207"/>
                  </a:lnTo>
                  <a:lnTo>
                    <a:pt x="111" y="207"/>
                  </a:lnTo>
                  <a:lnTo>
                    <a:pt x="110" y="207"/>
                  </a:lnTo>
                  <a:lnTo>
                    <a:pt x="108" y="207"/>
                  </a:lnTo>
                  <a:lnTo>
                    <a:pt x="106" y="207"/>
                  </a:lnTo>
                  <a:lnTo>
                    <a:pt x="104" y="207"/>
                  </a:lnTo>
                  <a:lnTo>
                    <a:pt x="105" y="206"/>
                  </a:lnTo>
                  <a:lnTo>
                    <a:pt x="104" y="206"/>
                  </a:lnTo>
                  <a:lnTo>
                    <a:pt x="102" y="206"/>
                  </a:lnTo>
                  <a:lnTo>
                    <a:pt x="102" y="205"/>
                  </a:lnTo>
                  <a:lnTo>
                    <a:pt x="101" y="202"/>
                  </a:lnTo>
                  <a:lnTo>
                    <a:pt x="102" y="201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1" y="199"/>
                  </a:lnTo>
                  <a:lnTo>
                    <a:pt x="101" y="201"/>
                  </a:lnTo>
                  <a:lnTo>
                    <a:pt x="101" y="201"/>
                  </a:lnTo>
                  <a:lnTo>
                    <a:pt x="101" y="199"/>
                  </a:lnTo>
                  <a:lnTo>
                    <a:pt x="102" y="198"/>
                  </a:lnTo>
                  <a:lnTo>
                    <a:pt x="101" y="199"/>
                  </a:lnTo>
                  <a:lnTo>
                    <a:pt x="100" y="199"/>
                  </a:lnTo>
                  <a:lnTo>
                    <a:pt x="101" y="199"/>
                  </a:lnTo>
                  <a:lnTo>
                    <a:pt x="101" y="198"/>
                  </a:lnTo>
                  <a:lnTo>
                    <a:pt x="101" y="197"/>
                  </a:lnTo>
                  <a:lnTo>
                    <a:pt x="101" y="197"/>
                  </a:lnTo>
                  <a:lnTo>
                    <a:pt x="100" y="198"/>
                  </a:lnTo>
                  <a:lnTo>
                    <a:pt x="98" y="198"/>
                  </a:lnTo>
                  <a:lnTo>
                    <a:pt x="98" y="198"/>
                  </a:lnTo>
                  <a:lnTo>
                    <a:pt x="97" y="198"/>
                  </a:lnTo>
                  <a:lnTo>
                    <a:pt x="97" y="198"/>
                  </a:lnTo>
                  <a:lnTo>
                    <a:pt x="97" y="197"/>
                  </a:lnTo>
                  <a:lnTo>
                    <a:pt x="96" y="198"/>
                  </a:lnTo>
                  <a:lnTo>
                    <a:pt x="94" y="198"/>
                  </a:lnTo>
                  <a:lnTo>
                    <a:pt x="93" y="197"/>
                  </a:lnTo>
                  <a:lnTo>
                    <a:pt x="93" y="195"/>
                  </a:lnTo>
                  <a:lnTo>
                    <a:pt x="93" y="194"/>
                  </a:lnTo>
                  <a:lnTo>
                    <a:pt x="92" y="195"/>
                  </a:lnTo>
                  <a:lnTo>
                    <a:pt x="90" y="195"/>
                  </a:lnTo>
                  <a:lnTo>
                    <a:pt x="89" y="195"/>
                  </a:lnTo>
                  <a:lnTo>
                    <a:pt x="88" y="195"/>
                  </a:lnTo>
                  <a:lnTo>
                    <a:pt x="88" y="194"/>
                  </a:lnTo>
                  <a:lnTo>
                    <a:pt x="88" y="193"/>
                  </a:lnTo>
                  <a:lnTo>
                    <a:pt x="87" y="193"/>
                  </a:lnTo>
                  <a:lnTo>
                    <a:pt x="87" y="193"/>
                  </a:lnTo>
                  <a:lnTo>
                    <a:pt x="89" y="190"/>
                  </a:lnTo>
                  <a:lnTo>
                    <a:pt x="87" y="190"/>
                  </a:lnTo>
                  <a:lnTo>
                    <a:pt x="85" y="190"/>
                  </a:lnTo>
                  <a:lnTo>
                    <a:pt x="84" y="189"/>
                  </a:lnTo>
                  <a:lnTo>
                    <a:pt x="84" y="188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83" y="185"/>
                  </a:lnTo>
                  <a:lnTo>
                    <a:pt x="83" y="186"/>
                  </a:lnTo>
                  <a:lnTo>
                    <a:pt x="81" y="186"/>
                  </a:lnTo>
                  <a:lnTo>
                    <a:pt x="83" y="184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4"/>
                  </a:lnTo>
                  <a:lnTo>
                    <a:pt x="81" y="184"/>
                  </a:lnTo>
                  <a:lnTo>
                    <a:pt x="80" y="184"/>
                  </a:lnTo>
                  <a:lnTo>
                    <a:pt x="81" y="182"/>
                  </a:lnTo>
                  <a:lnTo>
                    <a:pt x="80" y="184"/>
                  </a:lnTo>
                  <a:lnTo>
                    <a:pt x="80" y="184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79" y="184"/>
                  </a:lnTo>
                  <a:lnTo>
                    <a:pt x="77" y="182"/>
                  </a:lnTo>
                  <a:lnTo>
                    <a:pt x="77" y="182"/>
                  </a:lnTo>
                  <a:lnTo>
                    <a:pt x="77" y="181"/>
                  </a:lnTo>
                  <a:lnTo>
                    <a:pt x="77" y="181"/>
                  </a:lnTo>
                  <a:lnTo>
                    <a:pt x="79" y="180"/>
                  </a:lnTo>
                  <a:lnTo>
                    <a:pt x="75" y="182"/>
                  </a:lnTo>
                  <a:lnTo>
                    <a:pt x="75" y="180"/>
                  </a:lnTo>
                  <a:lnTo>
                    <a:pt x="76" y="178"/>
                  </a:lnTo>
                  <a:lnTo>
                    <a:pt x="79" y="176"/>
                  </a:lnTo>
                  <a:lnTo>
                    <a:pt x="77" y="176"/>
                  </a:lnTo>
                  <a:lnTo>
                    <a:pt x="76" y="176"/>
                  </a:lnTo>
                  <a:lnTo>
                    <a:pt x="75" y="177"/>
                  </a:lnTo>
                  <a:lnTo>
                    <a:pt x="73" y="177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73" y="177"/>
                  </a:lnTo>
                  <a:lnTo>
                    <a:pt x="75" y="176"/>
                  </a:lnTo>
                  <a:lnTo>
                    <a:pt x="73" y="177"/>
                  </a:lnTo>
                  <a:lnTo>
                    <a:pt x="73" y="177"/>
                  </a:lnTo>
                  <a:lnTo>
                    <a:pt x="72" y="178"/>
                  </a:lnTo>
                  <a:lnTo>
                    <a:pt x="71" y="178"/>
                  </a:lnTo>
                  <a:lnTo>
                    <a:pt x="71" y="178"/>
                  </a:lnTo>
                  <a:lnTo>
                    <a:pt x="71" y="177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1" y="177"/>
                  </a:lnTo>
                  <a:lnTo>
                    <a:pt x="71" y="176"/>
                  </a:lnTo>
                  <a:lnTo>
                    <a:pt x="72" y="176"/>
                  </a:lnTo>
                  <a:lnTo>
                    <a:pt x="71" y="176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8" y="177"/>
                  </a:lnTo>
                  <a:lnTo>
                    <a:pt x="68" y="177"/>
                  </a:lnTo>
                  <a:lnTo>
                    <a:pt x="68" y="176"/>
                  </a:lnTo>
                  <a:lnTo>
                    <a:pt x="66" y="177"/>
                  </a:lnTo>
                  <a:lnTo>
                    <a:pt x="64" y="177"/>
                  </a:lnTo>
                  <a:lnTo>
                    <a:pt x="64" y="177"/>
                  </a:lnTo>
                  <a:lnTo>
                    <a:pt x="64" y="177"/>
                  </a:lnTo>
                  <a:lnTo>
                    <a:pt x="64" y="176"/>
                  </a:lnTo>
                  <a:lnTo>
                    <a:pt x="66" y="176"/>
                  </a:lnTo>
                  <a:lnTo>
                    <a:pt x="66" y="174"/>
                  </a:lnTo>
                  <a:lnTo>
                    <a:pt x="64" y="174"/>
                  </a:lnTo>
                  <a:lnTo>
                    <a:pt x="64" y="176"/>
                  </a:lnTo>
                  <a:lnTo>
                    <a:pt x="64" y="174"/>
                  </a:lnTo>
                  <a:lnTo>
                    <a:pt x="63" y="174"/>
                  </a:lnTo>
                  <a:lnTo>
                    <a:pt x="60" y="173"/>
                  </a:lnTo>
                  <a:lnTo>
                    <a:pt x="59" y="173"/>
                  </a:lnTo>
                  <a:lnTo>
                    <a:pt x="60" y="172"/>
                  </a:lnTo>
                  <a:lnTo>
                    <a:pt x="60" y="172"/>
                  </a:lnTo>
                  <a:lnTo>
                    <a:pt x="59" y="172"/>
                  </a:lnTo>
                  <a:lnTo>
                    <a:pt x="60" y="172"/>
                  </a:lnTo>
                  <a:lnTo>
                    <a:pt x="60" y="171"/>
                  </a:lnTo>
                  <a:lnTo>
                    <a:pt x="62" y="171"/>
                  </a:lnTo>
                  <a:lnTo>
                    <a:pt x="62" y="169"/>
                  </a:lnTo>
                  <a:lnTo>
                    <a:pt x="59" y="171"/>
                  </a:lnTo>
                  <a:lnTo>
                    <a:pt x="58" y="172"/>
                  </a:lnTo>
                  <a:lnTo>
                    <a:pt x="60" y="168"/>
                  </a:lnTo>
                  <a:lnTo>
                    <a:pt x="59" y="169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8" y="169"/>
                  </a:lnTo>
                  <a:lnTo>
                    <a:pt x="56" y="171"/>
                  </a:lnTo>
                  <a:lnTo>
                    <a:pt x="56" y="168"/>
                  </a:lnTo>
                  <a:lnTo>
                    <a:pt x="56" y="168"/>
                  </a:lnTo>
                  <a:lnTo>
                    <a:pt x="55" y="168"/>
                  </a:lnTo>
                  <a:lnTo>
                    <a:pt x="55" y="168"/>
                  </a:lnTo>
                  <a:lnTo>
                    <a:pt x="56" y="168"/>
                  </a:lnTo>
                  <a:lnTo>
                    <a:pt x="56" y="167"/>
                  </a:lnTo>
                  <a:lnTo>
                    <a:pt x="56" y="167"/>
                  </a:lnTo>
                  <a:lnTo>
                    <a:pt x="56" y="164"/>
                  </a:lnTo>
                  <a:lnTo>
                    <a:pt x="54" y="167"/>
                  </a:lnTo>
                  <a:lnTo>
                    <a:pt x="53" y="168"/>
                  </a:lnTo>
                  <a:lnTo>
                    <a:pt x="53" y="168"/>
                  </a:lnTo>
                  <a:lnTo>
                    <a:pt x="53" y="168"/>
                  </a:lnTo>
                  <a:lnTo>
                    <a:pt x="53" y="168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54" y="165"/>
                  </a:lnTo>
                  <a:lnTo>
                    <a:pt x="54" y="165"/>
                  </a:lnTo>
                  <a:lnTo>
                    <a:pt x="54" y="167"/>
                  </a:lnTo>
                  <a:lnTo>
                    <a:pt x="54" y="165"/>
                  </a:lnTo>
                  <a:lnTo>
                    <a:pt x="55" y="164"/>
                  </a:lnTo>
                  <a:lnTo>
                    <a:pt x="56" y="163"/>
                  </a:lnTo>
                  <a:lnTo>
                    <a:pt x="54" y="164"/>
                  </a:lnTo>
                  <a:lnTo>
                    <a:pt x="53" y="165"/>
                  </a:lnTo>
                  <a:lnTo>
                    <a:pt x="53" y="165"/>
                  </a:lnTo>
                  <a:lnTo>
                    <a:pt x="53" y="165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3" y="165"/>
                  </a:lnTo>
                  <a:lnTo>
                    <a:pt x="53" y="164"/>
                  </a:lnTo>
                  <a:lnTo>
                    <a:pt x="53" y="164"/>
                  </a:lnTo>
                  <a:lnTo>
                    <a:pt x="53" y="164"/>
                  </a:lnTo>
                  <a:lnTo>
                    <a:pt x="51" y="165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51" y="163"/>
                  </a:lnTo>
                  <a:lnTo>
                    <a:pt x="50" y="163"/>
                  </a:lnTo>
                  <a:lnTo>
                    <a:pt x="50" y="163"/>
                  </a:lnTo>
                  <a:lnTo>
                    <a:pt x="50" y="163"/>
                  </a:lnTo>
                  <a:lnTo>
                    <a:pt x="51" y="161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50" y="163"/>
                  </a:lnTo>
                  <a:lnTo>
                    <a:pt x="50" y="161"/>
                  </a:lnTo>
                  <a:lnTo>
                    <a:pt x="50" y="160"/>
                  </a:lnTo>
                  <a:lnTo>
                    <a:pt x="49" y="161"/>
                  </a:lnTo>
                  <a:lnTo>
                    <a:pt x="47" y="161"/>
                  </a:lnTo>
                  <a:lnTo>
                    <a:pt x="49" y="160"/>
                  </a:lnTo>
                  <a:lnTo>
                    <a:pt x="50" y="159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9" y="157"/>
                  </a:lnTo>
                  <a:lnTo>
                    <a:pt x="47" y="157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7" y="157"/>
                  </a:lnTo>
                  <a:lnTo>
                    <a:pt x="46" y="157"/>
                  </a:lnTo>
                  <a:lnTo>
                    <a:pt x="47" y="156"/>
                  </a:lnTo>
                  <a:lnTo>
                    <a:pt x="46" y="157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45" y="157"/>
                  </a:lnTo>
                  <a:lnTo>
                    <a:pt x="45" y="157"/>
                  </a:lnTo>
                  <a:lnTo>
                    <a:pt x="43" y="157"/>
                  </a:lnTo>
                  <a:lnTo>
                    <a:pt x="45" y="156"/>
                  </a:lnTo>
                  <a:lnTo>
                    <a:pt x="43" y="156"/>
                  </a:lnTo>
                  <a:lnTo>
                    <a:pt x="43" y="15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3" y="155"/>
                  </a:lnTo>
                  <a:lnTo>
                    <a:pt x="46" y="154"/>
                  </a:lnTo>
                  <a:lnTo>
                    <a:pt x="45" y="154"/>
                  </a:lnTo>
                  <a:lnTo>
                    <a:pt x="43" y="155"/>
                  </a:lnTo>
                  <a:lnTo>
                    <a:pt x="42" y="155"/>
                  </a:lnTo>
                  <a:lnTo>
                    <a:pt x="41" y="155"/>
                  </a:lnTo>
                  <a:lnTo>
                    <a:pt x="41" y="155"/>
                  </a:lnTo>
                  <a:lnTo>
                    <a:pt x="41" y="154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39" y="152"/>
                  </a:lnTo>
                  <a:lnTo>
                    <a:pt x="39" y="151"/>
                  </a:lnTo>
                  <a:lnTo>
                    <a:pt x="38" y="152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8" y="151"/>
                  </a:lnTo>
                  <a:lnTo>
                    <a:pt x="37" y="151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7" y="150"/>
                  </a:lnTo>
                  <a:lnTo>
                    <a:pt x="37" y="150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6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6" y="148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48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32" y="147"/>
                  </a:lnTo>
                  <a:lnTo>
                    <a:pt x="30" y="147"/>
                  </a:lnTo>
                  <a:lnTo>
                    <a:pt x="30" y="147"/>
                  </a:lnTo>
                  <a:lnTo>
                    <a:pt x="30" y="147"/>
                  </a:lnTo>
                  <a:lnTo>
                    <a:pt x="29" y="147"/>
                  </a:lnTo>
                  <a:lnTo>
                    <a:pt x="32" y="144"/>
                  </a:lnTo>
                  <a:lnTo>
                    <a:pt x="30" y="144"/>
                  </a:lnTo>
                  <a:lnTo>
                    <a:pt x="29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9" y="144"/>
                  </a:lnTo>
                  <a:lnTo>
                    <a:pt x="30" y="143"/>
                  </a:lnTo>
                  <a:lnTo>
                    <a:pt x="30" y="142"/>
                  </a:lnTo>
                  <a:lnTo>
                    <a:pt x="29" y="144"/>
                  </a:lnTo>
                  <a:lnTo>
                    <a:pt x="30" y="143"/>
                  </a:lnTo>
                  <a:lnTo>
                    <a:pt x="33" y="142"/>
                  </a:lnTo>
                  <a:lnTo>
                    <a:pt x="34" y="140"/>
                  </a:lnTo>
                  <a:lnTo>
                    <a:pt x="36" y="139"/>
                  </a:lnTo>
                  <a:lnTo>
                    <a:pt x="37" y="136"/>
                  </a:lnTo>
                  <a:lnTo>
                    <a:pt x="36" y="138"/>
                  </a:lnTo>
                  <a:lnTo>
                    <a:pt x="34" y="139"/>
                  </a:lnTo>
                  <a:lnTo>
                    <a:pt x="33" y="140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3"/>
                  </a:lnTo>
                  <a:lnTo>
                    <a:pt x="30" y="142"/>
                  </a:lnTo>
                  <a:lnTo>
                    <a:pt x="28" y="144"/>
                  </a:lnTo>
                  <a:lnTo>
                    <a:pt x="29" y="142"/>
                  </a:lnTo>
                  <a:lnTo>
                    <a:pt x="28" y="143"/>
                  </a:lnTo>
                  <a:lnTo>
                    <a:pt x="26" y="143"/>
                  </a:lnTo>
                  <a:lnTo>
                    <a:pt x="25" y="144"/>
                  </a:lnTo>
                  <a:lnTo>
                    <a:pt x="24" y="146"/>
                  </a:lnTo>
                  <a:lnTo>
                    <a:pt x="25" y="147"/>
                  </a:lnTo>
                  <a:lnTo>
                    <a:pt x="24" y="147"/>
                  </a:lnTo>
                  <a:lnTo>
                    <a:pt x="22" y="147"/>
                  </a:lnTo>
                  <a:lnTo>
                    <a:pt x="24" y="148"/>
                  </a:lnTo>
                  <a:lnTo>
                    <a:pt x="25" y="148"/>
                  </a:lnTo>
                  <a:lnTo>
                    <a:pt x="25" y="148"/>
                  </a:lnTo>
                  <a:lnTo>
                    <a:pt x="22" y="148"/>
                  </a:lnTo>
                  <a:lnTo>
                    <a:pt x="24" y="150"/>
                  </a:lnTo>
                  <a:lnTo>
                    <a:pt x="25" y="150"/>
                  </a:lnTo>
                  <a:lnTo>
                    <a:pt x="24" y="151"/>
                  </a:lnTo>
                  <a:lnTo>
                    <a:pt x="22" y="152"/>
                  </a:lnTo>
                  <a:lnTo>
                    <a:pt x="24" y="152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24" y="155"/>
                  </a:lnTo>
                  <a:lnTo>
                    <a:pt x="25" y="157"/>
                  </a:lnTo>
                  <a:lnTo>
                    <a:pt x="25" y="159"/>
                  </a:lnTo>
                  <a:lnTo>
                    <a:pt x="24" y="160"/>
                  </a:lnTo>
                  <a:lnTo>
                    <a:pt x="22" y="160"/>
                  </a:lnTo>
                  <a:lnTo>
                    <a:pt x="24" y="161"/>
                  </a:lnTo>
                  <a:lnTo>
                    <a:pt x="25" y="163"/>
                  </a:lnTo>
                  <a:lnTo>
                    <a:pt x="25" y="164"/>
                  </a:lnTo>
                  <a:lnTo>
                    <a:pt x="25" y="164"/>
                  </a:lnTo>
                  <a:lnTo>
                    <a:pt x="24" y="164"/>
                  </a:lnTo>
                  <a:lnTo>
                    <a:pt x="22" y="164"/>
                  </a:lnTo>
                  <a:lnTo>
                    <a:pt x="21" y="163"/>
                  </a:lnTo>
                  <a:lnTo>
                    <a:pt x="18" y="163"/>
                  </a:lnTo>
                  <a:lnTo>
                    <a:pt x="16" y="161"/>
                  </a:lnTo>
                  <a:lnTo>
                    <a:pt x="15" y="161"/>
                  </a:lnTo>
                  <a:lnTo>
                    <a:pt x="12" y="161"/>
                  </a:lnTo>
                  <a:lnTo>
                    <a:pt x="15" y="163"/>
                  </a:lnTo>
                  <a:lnTo>
                    <a:pt x="16" y="163"/>
                  </a:lnTo>
                  <a:lnTo>
                    <a:pt x="20" y="164"/>
                  </a:lnTo>
                  <a:lnTo>
                    <a:pt x="21" y="164"/>
                  </a:lnTo>
                  <a:lnTo>
                    <a:pt x="22" y="165"/>
                  </a:lnTo>
                  <a:lnTo>
                    <a:pt x="22" y="165"/>
                  </a:lnTo>
                  <a:lnTo>
                    <a:pt x="21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1" y="165"/>
                  </a:lnTo>
                  <a:lnTo>
                    <a:pt x="22" y="165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21" y="167"/>
                  </a:lnTo>
                  <a:lnTo>
                    <a:pt x="24" y="167"/>
                  </a:lnTo>
                  <a:lnTo>
                    <a:pt x="25" y="168"/>
                  </a:lnTo>
                  <a:lnTo>
                    <a:pt x="26" y="168"/>
                  </a:lnTo>
                  <a:lnTo>
                    <a:pt x="20" y="168"/>
                  </a:lnTo>
                  <a:lnTo>
                    <a:pt x="22" y="168"/>
                  </a:lnTo>
                  <a:lnTo>
                    <a:pt x="24" y="169"/>
                  </a:lnTo>
                  <a:lnTo>
                    <a:pt x="25" y="169"/>
                  </a:lnTo>
                  <a:lnTo>
                    <a:pt x="24" y="169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4" y="171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2" y="172"/>
                  </a:lnTo>
                  <a:lnTo>
                    <a:pt x="21" y="172"/>
                  </a:lnTo>
                  <a:lnTo>
                    <a:pt x="21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4" y="172"/>
                  </a:lnTo>
                  <a:lnTo>
                    <a:pt x="25" y="172"/>
                  </a:lnTo>
                  <a:lnTo>
                    <a:pt x="24" y="172"/>
                  </a:lnTo>
                  <a:lnTo>
                    <a:pt x="24" y="172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24" y="174"/>
                  </a:lnTo>
                  <a:lnTo>
                    <a:pt x="24" y="174"/>
                  </a:lnTo>
                  <a:lnTo>
                    <a:pt x="25" y="174"/>
                  </a:lnTo>
                  <a:lnTo>
                    <a:pt x="24" y="174"/>
                  </a:lnTo>
                  <a:lnTo>
                    <a:pt x="21" y="174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7"/>
                  </a:lnTo>
                  <a:lnTo>
                    <a:pt x="22" y="176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2" y="177"/>
                  </a:lnTo>
                  <a:lnTo>
                    <a:pt x="22" y="177"/>
                  </a:lnTo>
                  <a:lnTo>
                    <a:pt x="25" y="178"/>
                  </a:lnTo>
                  <a:lnTo>
                    <a:pt x="20" y="178"/>
                  </a:lnTo>
                  <a:lnTo>
                    <a:pt x="15" y="178"/>
                  </a:lnTo>
                  <a:lnTo>
                    <a:pt x="18" y="180"/>
                  </a:lnTo>
                  <a:lnTo>
                    <a:pt x="24" y="181"/>
                  </a:lnTo>
                  <a:lnTo>
                    <a:pt x="22" y="181"/>
                  </a:lnTo>
                  <a:lnTo>
                    <a:pt x="21" y="181"/>
                  </a:lnTo>
                  <a:lnTo>
                    <a:pt x="20" y="181"/>
                  </a:lnTo>
                  <a:lnTo>
                    <a:pt x="18" y="181"/>
                  </a:lnTo>
                  <a:lnTo>
                    <a:pt x="20" y="181"/>
                  </a:lnTo>
                  <a:lnTo>
                    <a:pt x="21" y="182"/>
                  </a:lnTo>
                  <a:lnTo>
                    <a:pt x="22" y="184"/>
                  </a:lnTo>
                  <a:lnTo>
                    <a:pt x="24" y="184"/>
                  </a:lnTo>
                  <a:lnTo>
                    <a:pt x="18" y="182"/>
                  </a:lnTo>
                  <a:lnTo>
                    <a:pt x="20" y="182"/>
                  </a:lnTo>
                  <a:lnTo>
                    <a:pt x="18" y="182"/>
                  </a:lnTo>
                  <a:lnTo>
                    <a:pt x="17" y="181"/>
                  </a:lnTo>
                  <a:lnTo>
                    <a:pt x="17" y="181"/>
                  </a:lnTo>
                  <a:lnTo>
                    <a:pt x="16" y="182"/>
                  </a:lnTo>
                  <a:lnTo>
                    <a:pt x="18" y="184"/>
                  </a:lnTo>
                  <a:lnTo>
                    <a:pt x="20" y="184"/>
                  </a:lnTo>
                  <a:lnTo>
                    <a:pt x="20" y="184"/>
                  </a:lnTo>
                  <a:lnTo>
                    <a:pt x="22" y="185"/>
                  </a:lnTo>
                  <a:lnTo>
                    <a:pt x="24" y="185"/>
                  </a:lnTo>
                  <a:lnTo>
                    <a:pt x="25" y="186"/>
                  </a:lnTo>
                  <a:lnTo>
                    <a:pt x="25" y="186"/>
                  </a:lnTo>
                  <a:lnTo>
                    <a:pt x="22" y="185"/>
                  </a:lnTo>
                  <a:lnTo>
                    <a:pt x="21" y="185"/>
                  </a:lnTo>
                  <a:lnTo>
                    <a:pt x="21" y="186"/>
                  </a:lnTo>
                  <a:lnTo>
                    <a:pt x="17" y="186"/>
                  </a:lnTo>
                  <a:lnTo>
                    <a:pt x="18" y="186"/>
                  </a:lnTo>
                  <a:lnTo>
                    <a:pt x="20" y="188"/>
                  </a:lnTo>
                  <a:lnTo>
                    <a:pt x="21" y="189"/>
                  </a:lnTo>
                  <a:lnTo>
                    <a:pt x="22" y="189"/>
                  </a:lnTo>
                  <a:lnTo>
                    <a:pt x="21" y="189"/>
                  </a:lnTo>
                  <a:lnTo>
                    <a:pt x="21" y="190"/>
                  </a:lnTo>
                  <a:lnTo>
                    <a:pt x="20" y="189"/>
                  </a:lnTo>
                  <a:lnTo>
                    <a:pt x="20" y="189"/>
                  </a:lnTo>
                  <a:lnTo>
                    <a:pt x="18" y="189"/>
                  </a:lnTo>
                  <a:lnTo>
                    <a:pt x="16" y="188"/>
                  </a:lnTo>
                  <a:lnTo>
                    <a:pt x="15" y="188"/>
                  </a:lnTo>
                  <a:lnTo>
                    <a:pt x="13" y="186"/>
                  </a:lnTo>
                  <a:lnTo>
                    <a:pt x="17" y="190"/>
                  </a:lnTo>
                  <a:lnTo>
                    <a:pt x="16" y="189"/>
                  </a:lnTo>
                  <a:lnTo>
                    <a:pt x="15" y="189"/>
                  </a:lnTo>
                  <a:lnTo>
                    <a:pt x="15" y="191"/>
                  </a:lnTo>
                  <a:lnTo>
                    <a:pt x="15" y="193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13" y="193"/>
                  </a:lnTo>
                  <a:lnTo>
                    <a:pt x="12" y="193"/>
                  </a:lnTo>
                  <a:lnTo>
                    <a:pt x="12" y="193"/>
                  </a:lnTo>
                  <a:lnTo>
                    <a:pt x="15" y="195"/>
                  </a:lnTo>
                  <a:lnTo>
                    <a:pt x="13" y="197"/>
                  </a:lnTo>
                  <a:lnTo>
                    <a:pt x="13" y="197"/>
                  </a:lnTo>
                  <a:lnTo>
                    <a:pt x="13" y="198"/>
                  </a:lnTo>
                  <a:lnTo>
                    <a:pt x="15" y="198"/>
                  </a:lnTo>
                  <a:lnTo>
                    <a:pt x="15" y="198"/>
                  </a:lnTo>
                  <a:lnTo>
                    <a:pt x="15" y="198"/>
                  </a:lnTo>
                  <a:lnTo>
                    <a:pt x="13" y="199"/>
                  </a:lnTo>
                  <a:lnTo>
                    <a:pt x="9" y="199"/>
                  </a:lnTo>
                  <a:lnTo>
                    <a:pt x="12" y="199"/>
                  </a:lnTo>
                  <a:lnTo>
                    <a:pt x="11" y="199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2" y="202"/>
                  </a:lnTo>
                  <a:lnTo>
                    <a:pt x="11" y="202"/>
                  </a:lnTo>
                  <a:lnTo>
                    <a:pt x="9" y="202"/>
                  </a:lnTo>
                  <a:lnTo>
                    <a:pt x="8" y="202"/>
                  </a:lnTo>
                  <a:lnTo>
                    <a:pt x="8" y="203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1" y="205"/>
                  </a:lnTo>
                  <a:lnTo>
                    <a:pt x="9" y="205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7" y="206"/>
                  </a:lnTo>
                  <a:lnTo>
                    <a:pt x="4" y="205"/>
                  </a:lnTo>
                  <a:lnTo>
                    <a:pt x="5" y="205"/>
                  </a:lnTo>
                  <a:lnTo>
                    <a:pt x="7" y="206"/>
                  </a:lnTo>
                  <a:lnTo>
                    <a:pt x="8" y="205"/>
                  </a:lnTo>
                  <a:lnTo>
                    <a:pt x="9" y="205"/>
                  </a:lnTo>
                  <a:lnTo>
                    <a:pt x="8" y="205"/>
                  </a:lnTo>
                  <a:lnTo>
                    <a:pt x="7" y="205"/>
                  </a:lnTo>
                  <a:lnTo>
                    <a:pt x="5" y="205"/>
                  </a:lnTo>
                  <a:lnTo>
                    <a:pt x="4" y="205"/>
                  </a:lnTo>
                  <a:lnTo>
                    <a:pt x="3" y="205"/>
                  </a:lnTo>
                  <a:lnTo>
                    <a:pt x="4" y="203"/>
                  </a:lnTo>
                  <a:lnTo>
                    <a:pt x="5" y="203"/>
                  </a:lnTo>
                  <a:lnTo>
                    <a:pt x="4" y="203"/>
                  </a:lnTo>
                  <a:lnTo>
                    <a:pt x="3" y="202"/>
                  </a:lnTo>
                  <a:lnTo>
                    <a:pt x="3" y="201"/>
                  </a:lnTo>
                  <a:lnTo>
                    <a:pt x="3" y="199"/>
                  </a:lnTo>
                  <a:lnTo>
                    <a:pt x="4" y="201"/>
                  </a:lnTo>
                  <a:lnTo>
                    <a:pt x="5" y="201"/>
                  </a:lnTo>
                  <a:lnTo>
                    <a:pt x="7" y="201"/>
                  </a:lnTo>
                  <a:lnTo>
                    <a:pt x="8" y="201"/>
                  </a:lnTo>
                  <a:lnTo>
                    <a:pt x="3" y="198"/>
                  </a:lnTo>
                  <a:lnTo>
                    <a:pt x="4" y="198"/>
                  </a:lnTo>
                  <a:lnTo>
                    <a:pt x="4" y="198"/>
                  </a:lnTo>
                  <a:lnTo>
                    <a:pt x="4" y="197"/>
                  </a:lnTo>
                  <a:lnTo>
                    <a:pt x="3" y="195"/>
                  </a:lnTo>
                  <a:lnTo>
                    <a:pt x="3" y="194"/>
                  </a:lnTo>
                  <a:lnTo>
                    <a:pt x="5" y="194"/>
                  </a:lnTo>
                  <a:lnTo>
                    <a:pt x="3" y="193"/>
                  </a:lnTo>
                  <a:lnTo>
                    <a:pt x="3" y="190"/>
                  </a:lnTo>
                  <a:lnTo>
                    <a:pt x="3" y="188"/>
                  </a:lnTo>
                  <a:lnTo>
                    <a:pt x="3" y="185"/>
                  </a:lnTo>
                  <a:lnTo>
                    <a:pt x="3" y="184"/>
                  </a:lnTo>
                  <a:lnTo>
                    <a:pt x="4" y="181"/>
                  </a:lnTo>
                  <a:lnTo>
                    <a:pt x="5" y="180"/>
                  </a:lnTo>
                  <a:lnTo>
                    <a:pt x="4" y="180"/>
                  </a:lnTo>
                  <a:lnTo>
                    <a:pt x="3" y="178"/>
                  </a:lnTo>
                  <a:lnTo>
                    <a:pt x="3" y="177"/>
                  </a:lnTo>
                  <a:lnTo>
                    <a:pt x="3" y="176"/>
                  </a:lnTo>
                  <a:lnTo>
                    <a:pt x="3" y="176"/>
                  </a:lnTo>
                  <a:lnTo>
                    <a:pt x="1" y="174"/>
                  </a:lnTo>
                  <a:lnTo>
                    <a:pt x="1" y="173"/>
                  </a:lnTo>
                  <a:lnTo>
                    <a:pt x="3" y="173"/>
                  </a:lnTo>
                  <a:lnTo>
                    <a:pt x="4" y="173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4" y="171"/>
                  </a:lnTo>
                  <a:lnTo>
                    <a:pt x="3" y="168"/>
                  </a:lnTo>
                  <a:lnTo>
                    <a:pt x="3" y="165"/>
                  </a:lnTo>
                  <a:lnTo>
                    <a:pt x="3" y="161"/>
                  </a:lnTo>
                  <a:lnTo>
                    <a:pt x="3" y="160"/>
                  </a:lnTo>
                  <a:lnTo>
                    <a:pt x="4" y="159"/>
                  </a:lnTo>
                  <a:lnTo>
                    <a:pt x="3" y="157"/>
                  </a:lnTo>
                  <a:lnTo>
                    <a:pt x="1" y="155"/>
                  </a:lnTo>
                  <a:lnTo>
                    <a:pt x="3" y="154"/>
                  </a:lnTo>
                  <a:lnTo>
                    <a:pt x="4" y="152"/>
                  </a:lnTo>
                  <a:lnTo>
                    <a:pt x="3" y="151"/>
                  </a:lnTo>
                  <a:lnTo>
                    <a:pt x="3" y="148"/>
                  </a:lnTo>
                  <a:lnTo>
                    <a:pt x="4" y="147"/>
                  </a:lnTo>
                  <a:lnTo>
                    <a:pt x="4" y="146"/>
                  </a:lnTo>
                  <a:lnTo>
                    <a:pt x="4" y="144"/>
                  </a:lnTo>
                  <a:lnTo>
                    <a:pt x="4" y="143"/>
                  </a:lnTo>
                  <a:lnTo>
                    <a:pt x="4" y="142"/>
                  </a:lnTo>
                  <a:lnTo>
                    <a:pt x="1" y="142"/>
                  </a:lnTo>
                  <a:lnTo>
                    <a:pt x="3" y="142"/>
                  </a:lnTo>
                  <a:lnTo>
                    <a:pt x="3" y="140"/>
                  </a:lnTo>
                  <a:lnTo>
                    <a:pt x="1" y="139"/>
                  </a:lnTo>
                  <a:lnTo>
                    <a:pt x="1" y="139"/>
                  </a:lnTo>
                  <a:lnTo>
                    <a:pt x="3" y="138"/>
                  </a:lnTo>
                  <a:lnTo>
                    <a:pt x="1" y="138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4" y="134"/>
                  </a:lnTo>
                  <a:lnTo>
                    <a:pt x="3" y="131"/>
                  </a:lnTo>
                  <a:lnTo>
                    <a:pt x="3" y="130"/>
                  </a:lnTo>
                  <a:lnTo>
                    <a:pt x="3" y="126"/>
                  </a:lnTo>
                  <a:lnTo>
                    <a:pt x="3" y="123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3" y="114"/>
                  </a:lnTo>
                  <a:lnTo>
                    <a:pt x="1" y="114"/>
                  </a:lnTo>
                  <a:lnTo>
                    <a:pt x="4" y="113"/>
                  </a:lnTo>
                  <a:lnTo>
                    <a:pt x="5" y="110"/>
                  </a:lnTo>
                  <a:lnTo>
                    <a:pt x="5" y="108"/>
                  </a:lnTo>
                  <a:lnTo>
                    <a:pt x="5" y="105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8" y="96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9" y="95"/>
                  </a:lnTo>
                  <a:lnTo>
                    <a:pt x="9" y="93"/>
                  </a:lnTo>
                  <a:lnTo>
                    <a:pt x="8" y="93"/>
                  </a:lnTo>
                  <a:lnTo>
                    <a:pt x="7" y="92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5" y="85"/>
                  </a:lnTo>
                  <a:lnTo>
                    <a:pt x="3" y="78"/>
                  </a:lnTo>
                  <a:lnTo>
                    <a:pt x="0" y="67"/>
                  </a:lnTo>
                  <a:lnTo>
                    <a:pt x="0" y="57"/>
                  </a:lnTo>
                  <a:lnTo>
                    <a:pt x="1" y="49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3" y="21"/>
                  </a:lnTo>
                  <a:lnTo>
                    <a:pt x="4" y="12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02"/>
            <p:cNvSpPr>
              <a:spLocks noEditPoints="1"/>
            </p:cNvSpPr>
            <p:nvPr/>
          </p:nvSpPr>
          <p:spPr bwMode="auto">
            <a:xfrm>
              <a:off x="5396736" y="2497002"/>
              <a:ext cx="581642" cy="759497"/>
            </a:xfrm>
            <a:custGeom>
              <a:avLst/>
              <a:gdLst>
                <a:gd name="T0" fmla="*/ 66 w 121"/>
                <a:gd name="T1" fmla="*/ 1 h 158"/>
                <a:gd name="T2" fmla="*/ 73 w 121"/>
                <a:gd name="T3" fmla="*/ 8 h 158"/>
                <a:gd name="T4" fmla="*/ 77 w 121"/>
                <a:gd name="T5" fmla="*/ 5 h 158"/>
                <a:gd name="T6" fmla="*/ 79 w 121"/>
                <a:gd name="T7" fmla="*/ 7 h 158"/>
                <a:gd name="T8" fmla="*/ 85 w 121"/>
                <a:gd name="T9" fmla="*/ 5 h 158"/>
                <a:gd name="T10" fmla="*/ 94 w 121"/>
                <a:gd name="T11" fmla="*/ 7 h 158"/>
                <a:gd name="T12" fmla="*/ 89 w 121"/>
                <a:gd name="T13" fmla="*/ 9 h 158"/>
                <a:gd name="T14" fmla="*/ 89 w 121"/>
                <a:gd name="T15" fmla="*/ 12 h 158"/>
                <a:gd name="T16" fmla="*/ 99 w 121"/>
                <a:gd name="T17" fmla="*/ 14 h 158"/>
                <a:gd name="T18" fmla="*/ 110 w 121"/>
                <a:gd name="T19" fmla="*/ 20 h 158"/>
                <a:gd name="T20" fmla="*/ 115 w 121"/>
                <a:gd name="T21" fmla="*/ 25 h 158"/>
                <a:gd name="T22" fmla="*/ 121 w 121"/>
                <a:gd name="T23" fmla="*/ 30 h 158"/>
                <a:gd name="T24" fmla="*/ 116 w 121"/>
                <a:gd name="T25" fmla="*/ 33 h 158"/>
                <a:gd name="T26" fmla="*/ 111 w 121"/>
                <a:gd name="T27" fmla="*/ 29 h 158"/>
                <a:gd name="T28" fmla="*/ 100 w 121"/>
                <a:gd name="T29" fmla="*/ 26 h 158"/>
                <a:gd name="T30" fmla="*/ 81 w 121"/>
                <a:gd name="T31" fmla="*/ 24 h 158"/>
                <a:gd name="T32" fmla="*/ 73 w 121"/>
                <a:gd name="T33" fmla="*/ 24 h 158"/>
                <a:gd name="T34" fmla="*/ 61 w 121"/>
                <a:gd name="T35" fmla="*/ 22 h 158"/>
                <a:gd name="T36" fmla="*/ 41 w 121"/>
                <a:gd name="T37" fmla="*/ 28 h 158"/>
                <a:gd name="T38" fmla="*/ 30 w 121"/>
                <a:gd name="T39" fmla="*/ 34 h 158"/>
                <a:gd name="T40" fmla="*/ 30 w 121"/>
                <a:gd name="T41" fmla="*/ 43 h 158"/>
                <a:gd name="T42" fmla="*/ 41 w 121"/>
                <a:gd name="T43" fmla="*/ 60 h 158"/>
                <a:gd name="T44" fmla="*/ 60 w 121"/>
                <a:gd name="T45" fmla="*/ 67 h 158"/>
                <a:gd name="T46" fmla="*/ 77 w 121"/>
                <a:gd name="T47" fmla="*/ 71 h 158"/>
                <a:gd name="T48" fmla="*/ 83 w 121"/>
                <a:gd name="T49" fmla="*/ 75 h 158"/>
                <a:gd name="T50" fmla="*/ 111 w 121"/>
                <a:gd name="T51" fmla="*/ 105 h 158"/>
                <a:gd name="T52" fmla="*/ 65 w 121"/>
                <a:gd name="T53" fmla="*/ 157 h 158"/>
                <a:gd name="T54" fmla="*/ 43 w 121"/>
                <a:gd name="T55" fmla="*/ 157 h 158"/>
                <a:gd name="T56" fmla="*/ 6 w 121"/>
                <a:gd name="T57" fmla="*/ 98 h 158"/>
                <a:gd name="T58" fmla="*/ 13 w 121"/>
                <a:gd name="T59" fmla="*/ 117 h 158"/>
                <a:gd name="T60" fmla="*/ 26 w 121"/>
                <a:gd name="T61" fmla="*/ 135 h 158"/>
                <a:gd name="T62" fmla="*/ 44 w 121"/>
                <a:gd name="T63" fmla="*/ 140 h 158"/>
                <a:gd name="T64" fmla="*/ 58 w 121"/>
                <a:gd name="T65" fmla="*/ 140 h 158"/>
                <a:gd name="T66" fmla="*/ 72 w 121"/>
                <a:gd name="T67" fmla="*/ 140 h 158"/>
                <a:gd name="T68" fmla="*/ 89 w 121"/>
                <a:gd name="T69" fmla="*/ 135 h 158"/>
                <a:gd name="T70" fmla="*/ 94 w 121"/>
                <a:gd name="T71" fmla="*/ 127 h 158"/>
                <a:gd name="T72" fmla="*/ 92 w 121"/>
                <a:gd name="T73" fmla="*/ 118 h 158"/>
                <a:gd name="T74" fmla="*/ 94 w 121"/>
                <a:gd name="T75" fmla="*/ 109 h 158"/>
                <a:gd name="T76" fmla="*/ 90 w 121"/>
                <a:gd name="T77" fmla="*/ 105 h 158"/>
                <a:gd name="T78" fmla="*/ 82 w 121"/>
                <a:gd name="T79" fmla="*/ 97 h 158"/>
                <a:gd name="T80" fmla="*/ 70 w 121"/>
                <a:gd name="T81" fmla="*/ 89 h 158"/>
                <a:gd name="T82" fmla="*/ 62 w 121"/>
                <a:gd name="T83" fmla="*/ 85 h 158"/>
                <a:gd name="T84" fmla="*/ 47 w 121"/>
                <a:gd name="T85" fmla="*/ 83 h 158"/>
                <a:gd name="T86" fmla="*/ 43 w 121"/>
                <a:gd name="T87" fmla="*/ 83 h 158"/>
                <a:gd name="T88" fmla="*/ 28 w 121"/>
                <a:gd name="T89" fmla="*/ 75 h 158"/>
                <a:gd name="T90" fmla="*/ 22 w 121"/>
                <a:gd name="T91" fmla="*/ 69 h 158"/>
                <a:gd name="T92" fmla="*/ 17 w 121"/>
                <a:gd name="T93" fmla="*/ 66 h 158"/>
                <a:gd name="T94" fmla="*/ 13 w 121"/>
                <a:gd name="T95" fmla="*/ 62 h 158"/>
                <a:gd name="T96" fmla="*/ 9 w 121"/>
                <a:gd name="T97" fmla="*/ 50 h 158"/>
                <a:gd name="T98" fmla="*/ 11 w 121"/>
                <a:gd name="T99" fmla="*/ 32 h 158"/>
                <a:gd name="T100" fmla="*/ 13 w 121"/>
                <a:gd name="T101" fmla="*/ 24 h 158"/>
                <a:gd name="T102" fmla="*/ 18 w 121"/>
                <a:gd name="T103" fmla="*/ 16 h 158"/>
                <a:gd name="T104" fmla="*/ 31 w 121"/>
                <a:gd name="T105" fmla="*/ 7 h 158"/>
                <a:gd name="T106" fmla="*/ 39 w 121"/>
                <a:gd name="T107" fmla="*/ 4 h 158"/>
                <a:gd name="T108" fmla="*/ 41 w 121"/>
                <a:gd name="T109" fmla="*/ 13 h 158"/>
                <a:gd name="T110" fmla="*/ 44 w 121"/>
                <a:gd name="T111" fmla="*/ 8 h 158"/>
                <a:gd name="T112" fmla="*/ 51 w 121"/>
                <a:gd name="T113" fmla="*/ 1 h 158"/>
                <a:gd name="T114" fmla="*/ 55 w 121"/>
                <a:gd name="T115" fmla="*/ 3 h 158"/>
                <a:gd name="T116" fmla="*/ 60 w 121"/>
                <a:gd name="T117" fmla="*/ 3 h 158"/>
                <a:gd name="T118" fmla="*/ 62 w 121"/>
                <a:gd name="T119" fmla="*/ 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1" h="158">
                  <a:moveTo>
                    <a:pt x="31" y="76"/>
                  </a:moveTo>
                  <a:lnTo>
                    <a:pt x="31" y="77"/>
                  </a:lnTo>
                  <a:lnTo>
                    <a:pt x="31" y="77"/>
                  </a:lnTo>
                  <a:lnTo>
                    <a:pt x="31" y="76"/>
                  </a:lnTo>
                  <a:close/>
                  <a:moveTo>
                    <a:pt x="66" y="0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6" y="1"/>
                  </a:lnTo>
                  <a:lnTo>
                    <a:pt x="66" y="3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0" y="0"/>
                  </a:lnTo>
                  <a:lnTo>
                    <a:pt x="72" y="4"/>
                  </a:lnTo>
                  <a:lnTo>
                    <a:pt x="73" y="8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4" y="8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9" y="5"/>
                  </a:lnTo>
                  <a:lnTo>
                    <a:pt x="79" y="3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3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2" y="7"/>
                  </a:lnTo>
                  <a:lnTo>
                    <a:pt x="83" y="4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6" y="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87" y="7"/>
                  </a:lnTo>
                  <a:lnTo>
                    <a:pt x="86" y="8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9" y="8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8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7" y="11"/>
                  </a:lnTo>
                  <a:lnTo>
                    <a:pt x="87" y="12"/>
                  </a:lnTo>
                  <a:lnTo>
                    <a:pt x="87" y="13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1" y="12"/>
                  </a:lnTo>
                  <a:lnTo>
                    <a:pt x="94" y="11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4" y="14"/>
                  </a:lnTo>
                  <a:lnTo>
                    <a:pt x="95" y="13"/>
                  </a:lnTo>
                  <a:lnTo>
                    <a:pt x="98" y="16"/>
                  </a:lnTo>
                  <a:lnTo>
                    <a:pt x="98" y="13"/>
                  </a:lnTo>
                  <a:lnTo>
                    <a:pt x="99" y="13"/>
                  </a:lnTo>
                  <a:lnTo>
                    <a:pt x="99" y="14"/>
                  </a:lnTo>
                  <a:lnTo>
                    <a:pt x="100" y="14"/>
                  </a:lnTo>
                  <a:lnTo>
                    <a:pt x="100" y="13"/>
                  </a:lnTo>
                  <a:lnTo>
                    <a:pt x="100" y="16"/>
                  </a:lnTo>
                  <a:lnTo>
                    <a:pt x="100" y="17"/>
                  </a:lnTo>
                  <a:lnTo>
                    <a:pt x="102" y="18"/>
                  </a:lnTo>
                  <a:lnTo>
                    <a:pt x="103" y="18"/>
                  </a:lnTo>
                  <a:lnTo>
                    <a:pt x="106" y="18"/>
                  </a:lnTo>
                  <a:lnTo>
                    <a:pt x="107" y="18"/>
                  </a:lnTo>
                  <a:lnTo>
                    <a:pt x="108" y="18"/>
                  </a:lnTo>
                  <a:lnTo>
                    <a:pt x="110" y="20"/>
                  </a:lnTo>
                  <a:lnTo>
                    <a:pt x="111" y="21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2"/>
                  </a:lnTo>
                  <a:lnTo>
                    <a:pt x="112" y="22"/>
                  </a:lnTo>
                  <a:lnTo>
                    <a:pt x="112" y="24"/>
                  </a:lnTo>
                  <a:lnTo>
                    <a:pt x="113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5"/>
                  </a:lnTo>
                  <a:lnTo>
                    <a:pt x="113" y="26"/>
                  </a:lnTo>
                  <a:lnTo>
                    <a:pt x="113" y="28"/>
                  </a:lnTo>
                  <a:lnTo>
                    <a:pt x="115" y="28"/>
                  </a:lnTo>
                  <a:lnTo>
                    <a:pt x="116" y="26"/>
                  </a:lnTo>
                  <a:lnTo>
                    <a:pt x="119" y="26"/>
                  </a:lnTo>
                  <a:lnTo>
                    <a:pt x="119" y="28"/>
                  </a:lnTo>
                  <a:lnTo>
                    <a:pt x="120" y="28"/>
                  </a:lnTo>
                  <a:lnTo>
                    <a:pt x="120" y="29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0" y="32"/>
                  </a:lnTo>
                  <a:lnTo>
                    <a:pt x="119" y="33"/>
                  </a:lnTo>
                  <a:lnTo>
                    <a:pt x="117" y="33"/>
                  </a:lnTo>
                  <a:lnTo>
                    <a:pt x="117" y="33"/>
                  </a:lnTo>
                  <a:lnTo>
                    <a:pt x="119" y="30"/>
                  </a:lnTo>
                  <a:lnTo>
                    <a:pt x="119" y="29"/>
                  </a:lnTo>
                  <a:lnTo>
                    <a:pt x="119" y="29"/>
                  </a:lnTo>
                  <a:lnTo>
                    <a:pt x="117" y="29"/>
                  </a:lnTo>
                  <a:lnTo>
                    <a:pt x="117" y="30"/>
                  </a:lnTo>
                  <a:lnTo>
                    <a:pt x="116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10" y="32"/>
                  </a:lnTo>
                  <a:lnTo>
                    <a:pt x="108" y="30"/>
                  </a:lnTo>
                  <a:lnTo>
                    <a:pt x="110" y="30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2" y="28"/>
                  </a:lnTo>
                  <a:lnTo>
                    <a:pt x="111" y="26"/>
                  </a:lnTo>
                  <a:lnTo>
                    <a:pt x="110" y="28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6" y="29"/>
                  </a:lnTo>
                  <a:lnTo>
                    <a:pt x="104" y="29"/>
                  </a:lnTo>
                  <a:lnTo>
                    <a:pt x="103" y="29"/>
                  </a:lnTo>
                  <a:lnTo>
                    <a:pt x="100" y="28"/>
                  </a:lnTo>
                  <a:lnTo>
                    <a:pt x="100" y="26"/>
                  </a:lnTo>
                  <a:lnTo>
                    <a:pt x="99" y="25"/>
                  </a:lnTo>
                  <a:lnTo>
                    <a:pt x="98" y="26"/>
                  </a:lnTo>
                  <a:lnTo>
                    <a:pt x="95" y="26"/>
                  </a:lnTo>
                  <a:lnTo>
                    <a:pt x="94" y="26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7" y="24"/>
                  </a:lnTo>
                  <a:lnTo>
                    <a:pt x="85" y="24"/>
                  </a:lnTo>
                  <a:lnTo>
                    <a:pt x="82" y="24"/>
                  </a:lnTo>
                  <a:lnTo>
                    <a:pt x="81" y="24"/>
                  </a:lnTo>
                  <a:lnTo>
                    <a:pt x="78" y="24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5" y="22"/>
                  </a:lnTo>
                  <a:lnTo>
                    <a:pt x="73" y="24"/>
                  </a:lnTo>
                  <a:lnTo>
                    <a:pt x="72" y="24"/>
                  </a:lnTo>
                  <a:lnTo>
                    <a:pt x="70" y="24"/>
                  </a:lnTo>
                  <a:lnTo>
                    <a:pt x="69" y="22"/>
                  </a:lnTo>
                  <a:lnTo>
                    <a:pt x="68" y="24"/>
                  </a:lnTo>
                  <a:lnTo>
                    <a:pt x="66" y="24"/>
                  </a:lnTo>
                  <a:lnTo>
                    <a:pt x="65" y="22"/>
                  </a:lnTo>
                  <a:lnTo>
                    <a:pt x="65" y="21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61" y="22"/>
                  </a:lnTo>
                  <a:lnTo>
                    <a:pt x="58" y="22"/>
                  </a:lnTo>
                  <a:lnTo>
                    <a:pt x="57" y="24"/>
                  </a:lnTo>
                  <a:lnTo>
                    <a:pt x="55" y="24"/>
                  </a:lnTo>
                  <a:lnTo>
                    <a:pt x="52" y="24"/>
                  </a:lnTo>
                  <a:lnTo>
                    <a:pt x="51" y="25"/>
                  </a:lnTo>
                  <a:lnTo>
                    <a:pt x="48" y="25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3" y="25"/>
                  </a:lnTo>
                  <a:lnTo>
                    <a:pt x="41" y="28"/>
                  </a:lnTo>
                  <a:lnTo>
                    <a:pt x="39" y="28"/>
                  </a:lnTo>
                  <a:lnTo>
                    <a:pt x="36" y="29"/>
                  </a:lnTo>
                  <a:lnTo>
                    <a:pt x="35" y="30"/>
                  </a:lnTo>
                  <a:lnTo>
                    <a:pt x="34" y="30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30" y="38"/>
                  </a:lnTo>
                  <a:lnTo>
                    <a:pt x="28" y="39"/>
                  </a:lnTo>
                  <a:lnTo>
                    <a:pt x="28" y="41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8" y="49"/>
                  </a:lnTo>
                  <a:lnTo>
                    <a:pt x="31" y="50"/>
                  </a:lnTo>
                  <a:lnTo>
                    <a:pt x="34" y="52"/>
                  </a:lnTo>
                  <a:lnTo>
                    <a:pt x="36" y="56"/>
                  </a:lnTo>
                  <a:lnTo>
                    <a:pt x="39" y="59"/>
                  </a:lnTo>
                  <a:lnTo>
                    <a:pt x="41" y="60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52" y="63"/>
                  </a:lnTo>
                  <a:lnTo>
                    <a:pt x="55" y="64"/>
                  </a:lnTo>
                  <a:lnTo>
                    <a:pt x="56" y="66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8" y="67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61" y="67"/>
                  </a:lnTo>
                  <a:lnTo>
                    <a:pt x="64" y="67"/>
                  </a:lnTo>
                  <a:lnTo>
                    <a:pt x="68" y="68"/>
                  </a:lnTo>
                  <a:lnTo>
                    <a:pt x="70" y="68"/>
                  </a:lnTo>
                  <a:lnTo>
                    <a:pt x="74" y="68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8" y="71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7" y="73"/>
                  </a:lnTo>
                  <a:lnTo>
                    <a:pt x="78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81" y="75"/>
                  </a:lnTo>
                  <a:lnTo>
                    <a:pt x="81" y="76"/>
                  </a:lnTo>
                  <a:lnTo>
                    <a:pt x="83" y="76"/>
                  </a:lnTo>
                  <a:lnTo>
                    <a:pt x="83" y="75"/>
                  </a:lnTo>
                  <a:lnTo>
                    <a:pt x="85" y="76"/>
                  </a:lnTo>
                  <a:lnTo>
                    <a:pt x="86" y="79"/>
                  </a:lnTo>
                  <a:lnTo>
                    <a:pt x="87" y="80"/>
                  </a:lnTo>
                  <a:lnTo>
                    <a:pt x="89" y="80"/>
                  </a:lnTo>
                  <a:lnTo>
                    <a:pt x="92" y="80"/>
                  </a:lnTo>
                  <a:lnTo>
                    <a:pt x="95" y="81"/>
                  </a:lnTo>
                  <a:lnTo>
                    <a:pt x="99" y="84"/>
                  </a:lnTo>
                  <a:lnTo>
                    <a:pt x="102" y="86"/>
                  </a:lnTo>
                  <a:lnTo>
                    <a:pt x="104" y="90"/>
                  </a:lnTo>
                  <a:lnTo>
                    <a:pt x="111" y="105"/>
                  </a:lnTo>
                  <a:lnTo>
                    <a:pt x="112" y="121"/>
                  </a:lnTo>
                  <a:lnTo>
                    <a:pt x="110" y="132"/>
                  </a:lnTo>
                  <a:lnTo>
                    <a:pt x="104" y="141"/>
                  </a:lnTo>
                  <a:lnTo>
                    <a:pt x="95" y="151"/>
                  </a:lnTo>
                  <a:lnTo>
                    <a:pt x="91" y="153"/>
                  </a:lnTo>
                  <a:lnTo>
                    <a:pt x="83" y="156"/>
                  </a:lnTo>
                  <a:lnTo>
                    <a:pt x="77" y="157"/>
                  </a:lnTo>
                  <a:lnTo>
                    <a:pt x="69" y="157"/>
                  </a:lnTo>
                  <a:lnTo>
                    <a:pt x="65" y="155"/>
                  </a:lnTo>
                  <a:lnTo>
                    <a:pt x="65" y="157"/>
                  </a:lnTo>
                  <a:lnTo>
                    <a:pt x="62" y="157"/>
                  </a:lnTo>
                  <a:lnTo>
                    <a:pt x="61" y="158"/>
                  </a:lnTo>
                  <a:lnTo>
                    <a:pt x="57" y="158"/>
                  </a:lnTo>
                  <a:lnTo>
                    <a:pt x="55" y="157"/>
                  </a:lnTo>
                  <a:lnTo>
                    <a:pt x="52" y="157"/>
                  </a:lnTo>
                  <a:lnTo>
                    <a:pt x="49" y="157"/>
                  </a:lnTo>
                  <a:lnTo>
                    <a:pt x="48" y="157"/>
                  </a:lnTo>
                  <a:lnTo>
                    <a:pt x="48" y="156"/>
                  </a:lnTo>
                  <a:lnTo>
                    <a:pt x="48" y="155"/>
                  </a:lnTo>
                  <a:lnTo>
                    <a:pt x="43" y="157"/>
                  </a:lnTo>
                  <a:lnTo>
                    <a:pt x="36" y="157"/>
                  </a:lnTo>
                  <a:lnTo>
                    <a:pt x="30" y="153"/>
                  </a:lnTo>
                  <a:lnTo>
                    <a:pt x="23" y="148"/>
                  </a:lnTo>
                  <a:lnTo>
                    <a:pt x="18" y="144"/>
                  </a:lnTo>
                  <a:lnTo>
                    <a:pt x="9" y="135"/>
                  </a:lnTo>
                  <a:lnTo>
                    <a:pt x="2" y="123"/>
                  </a:lnTo>
                  <a:lnTo>
                    <a:pt x="1" y="109"/>
                  </a:lnTo>
                  <a:lnTo>
                    <a:pt x="0" y="96"/>
                  </a:lnTo>
                  <a:lnTo>
                    <a:pt x="3" y="97"/>
                  </a:lnTo>
                  <a:lnTo>
                    <a:pt x="6" y="98"/>
                  </a:lnTo>
                  <a:lnTo>
                    <a:pt x="9" y="100"/>
                  </a:lnTo>
                  <a:lnTo>
                    <a:pt x="10" y="102"/>
                  </a:lnTo>
                  <a:lnTo>
                    <a:pt x="11" y="105"/>
                  </a:lnTo>
                  <a:lnTo>
                    <a:pt x="11" y="107"/>
                  </a:lnTo>
                  <a:lnTo>
                    <a:pt x="13" y="110"/>
                  </a:lnTo>
                  <a:lnTo>
                    <a:pt x="13" y="113"/>
                  </a:lnTo>
                  <a:lnTo>
                    <a:pt x="15" y="114"/>
                  </a:lnTo>
                  <a:lnTo>
                    <a:pt x="14" y="114"/>
                  </a:lnTo>
                  <a:lnTo>
                    <a:pt x="13" y="115"/>
                  </a:lnTo>
                  <a:lnTo>
                    <a:pt x="13" y="117"/>
                  </a:lnTo>
                  <a:lnTo>
                    <a:pt x="15" y="118"/>
                  </a:lnTo>
                  <a:lnTo>
                    <a:pt x="17" y="119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2" y="132"/>
                  </a:lnTo>
                  <a:lnTo>
                    <a:pt x="23" y="134"/>
                  </a:lnTo>
                  <a:lnTo>
                    <a:pt x="24" y="135"/>
                  </a:lnTo>
                  <a:lnTo>
                    <a:pt x="26" y="135"/>
                  </a:lnTo>
                  <a:lnTo>
                    <a:pt x="26" y="135"/>
                  </a:lnTo>
                  <a:lnTo>
                    <a:pt x="27" y="136"/>
                  </a:lnTo>
                  <a:lnTo>
                    <a:pt x="27" y="139"/>
                  </a:lnTo>
                  <a:lnTo>
                    <a:pt x="30" y="138"/>
                  </a:lnTo>
                  <a:lnTo>
                    <a:pt x="32" y="138"/>
                  </a:lnTo>
                  <a:lnTo>
                    <a:pt x="34" y="139"/>
                  </a:lnTo>
                  <a:lnTo>
                    <a:pt x="36" y="140"/>
                  </a:lnTo>
                  <a:lnTo>
                    <a:pt x="39" y="140"/>
                  </a:lnTo>
                  <a:lnTo>
                    <a:pt x="40" y="140"/>
                  </a:lnTo>
                  <a:lnTo>
                    <a:pt x="43" y="140"/>
                  </a:lnTo>
                  <a:lnTo>
                    <a:pt x="44" y="140"/>
                  </a:lnTo>
                  <a:lnTo>
                    <a:pt x="47" y="140"/>
                  </a:lnTo>
                  <a:lnTo>
                    <a:pt x="48" y="140"/>
                  </a:lnTo>
                  <a:lnTo>
                    <a:pt x="49" y="140"/>
                  </a:lnTo>
                  <a:lnTo>
                    <a:pt x="49" y="143"/>
                  </a:lnTo>
                  <a:lnTo>
                    <a:pt x="51" y="141"/>
                  </a:lnTo>
                  <a:lnTo>
                    <a:pt x="53" y="140"/>
                  </a:lnTo>
                  <a:lnTo>
                    <a:pt x="55" y="140"/>
                  </a:lnTo>
                  <a:lnTo>
                    <a:pt x="57" y="140"/>
                  </a:lnTo>
                  <a:lnTo>
                    <a:pt x="57" y="139"/>
                  </a:lnTo>
                  <a:lnTo>
                    <a:pt x="58" y="140"/>
                  </a:lnTo>
                  <a:lnTo>
                    <a:pt x="60" y="140"/>
                  </a:lnTo>
                  <a:lnTo>
                    <a:pt x="62" y="141"/>
                  </a:lnTo>
                  <a:lnTo>
                    <a:pt x="64" y="141"/>
                  </a:lnTo>
                  <a:lnTo>
                    <a:pt x="65" y="140"/>
                  </a:lnTo>
                  <a:lnTo>
                    <a:pt x="65" y="139"/>
                  </a:lnTo>
                  <a:lnTo>
                    <a:pt x="65" y="140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65" y="143"/>
                  </a:lnTo>
                  <a:lnTo>
                    <a:pt x="72" y="140"/>
                  </a:lnTo>
                  <a:lnTo>
                    <a:pt x="79" y="139"/>
                  </a:lnTo>
                  <a:lnTo>
                    <a:pt x="81" y="139"/>
                  </a:lnTo>
                  <a:lnTo>
                    <a:pt x="82" y="139"/>
                  </a:lnTo>
                  <a:lnTo>
                    <a:pt x="83" y="139"/>
                  </a:lnTo>
                  <a:lnTo>
                    <a:pt x="85" y="139"/>
                  </a:lnTo>
                  <a:lnTo>
                    <a:pt x="85" y="138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89" y="138"/>
                  </a:lnTo>
                  <a:lnTo>
                    <a:pt x="89" y="135"/>
                  </a:lnTo>
                  <a:lnTo>
                    <a:pt x="89" y="134"/>
                  </a:lnTo>
                  <a:lnTo>
                    <a:pt x="90" y="132"/>
                  </a:lnTo>
                  <a:lnTo>
                    <a:pt x="91" y="132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92" y="131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2" y="130"/>
                  </a:lnTo>
                  <a:lnTo>
                    <a:pt x="94" y="127"/>
                  </a:lnTo>
                  <a:lnTo>
                    <a:pt x="94" y="126"/>
                  </a:lnTo>
                  <a:lnTo>
                    <a:pt x="94" y="123"/>
                  </a:lnTo>
                  <a:lnTo>
                    <a:pt x="95" y="122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8" y="119"/>
                  </a:lnTo>
                  <a:lnTo>
                    <a:pt x="96" y="119"/>
                  </a:lnTo>
                  <a:lnTo>
                    <a:pt x="95" y="118"/>
                  </a:lnTo>
                  <a:lnTo>
                    <a:pt x="94" y="118"/>
                  </a:lnTo>
                  <a:lnTo>
                    <a:pt x="92" y="118"/>
                  </a:lnTo>
                  <a:lnTo>
                    <a:pt x="94" y="115"/>
                  </a:lnTo>
                  <a:lnTo>
                    <a:pt x="94" y="113"/>
                  </a:lnTo>
                  <a:lnTo>
                    <a:pt x="95" y="114"/>
                  </a:lnTo>
                  <a:lnTo>
                    <a:pt x="98" y="113"/>
                  </a:lnTo>
                  <a:lnTo>
                    <a:pt x="100" y="113"/>
                  </a:lnTo>
                  <a:lnTo>
                    <a:pt x="99" y="111"/>
                  </a:lnTo>
                  <a:lnTo>
                    <a:pt x="98" y="110"/>
                  </a:lnTo>
                  <a:lnTo>
                    <a:pt x="96" y="110"/>
                  </a:lnTo>
                  <a:lnTo>
                    <a:pt x="95" y="109"/>
                  </a:lnTo>
                  <a:lnTo>
                    <a:pt x="94" y="109"/>
                  </a:lnTo>
                  <a:lnTo>
                    <a:pt x="94" y="109"/>
                  </a:lnTo>
                  <a:lnTo>
                    <a:pt x="94" y="107"/>
                  </a:lnTo>
                  <a:lnTo>
                    <a:pt x="95" y="106"/>
                  </a:lnTo>
                  <a:lnTo>
                    <a:pt x="95" y="106"/>
                  </a:lnTo>
                  <a:lnTo>
                    <a:pt x="94" y="106"/>
                  </a:lnTo>
                  <a:lnTo>
                    <a:pt x="91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1" y="104"/>
                  </a:lnTo>
                  <a:lnTo>
                    <a:pt x="90" y="105"/>
                  </a:lnTo>
                  <a:lnTo>
                    <a:pt x="89" y="105"/>
                  </a:lnTo>
                  <a:lnTo>
                    <a:pt x="90" y="104"/>
                  </a:lnTo>
                  <a:lnTo>
                    <a:pt x="91" y="102"/>
                  </a:lnTo>
                  <a:lnTo>
                    <a:pt x="92" y="101"/>
                  </a:lnTo>
                  <a:lnTo>
                    <a:pt x="91" y="100"/>
                  </a:lnTo>
                  <a:lnTo>
                    <a:pt x="89" y="100"/>
                  </a:lnTo>
                  <a:lnTo>
                    <a:pt x="87" y="98"/>
                  </a:lnTo>
                  <a:lnTo>
                    <a:pt x="86" y="98"/>
                  </a:lnTo>
                  <a:lnTo>
                    <a:pt x="87" y="97"/>
                  </a:lnTo>
                  <a:lnTo>
                    <a:pt x="82" y="97"/>
                  </a:lnTo>
                  <a:lnTo>
                    <a:pt x="82" y="96"/>
                  </a:lnTo>
                  <a:lnTo>
                    <a:pt x="82" y="94"/>
                  </a:lnTo>
                  <a:lnTo>
                    <a:pt x="81" y="93"/>
                  </a:lnTo>
                  <a:lnTo>
                    <a:pt x="78" y="92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0" y="90"/>
                  </a:lnTo>
                  <a:lnTo>
                    <a:pt x="70" y="89"/>
                  </a:lnTo>
                  <a:lnTo>
                    <a:pt x="70" y="88"/>
                  </a:lnTo>
                  <a:lnTo>
                    <a:pt x="70" y="89"/>
                  </a:lnTo>
                  <a:lnTo>
                    <a:pt x="70" y="89"/>
                  </a:lnTo>
                  <a:lnTo>
                    <a:pt x="69" y="88"/>
                  </a:lnTo>
                  <a:lnTo>
                    <a:pt x="69" y="86"/>
                  </a:lnTo>
                  <a:lnTo>
                    <a:pt x="69" y="86"/>
                  </a:lnTo>
                  <a:lnTo>
                    <a:pt x="69" y="85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5" y="88"/>
                  </a:lnTo>
                  <a:lnTo>
                    <a:pt x="65" y="84"/>
                  </a:lnTo>
                  <a:lnTo>
                    <a:pt x="62" y="85"/>
                  </a:lnTo>
                  <a:lnTo>
                    <a:pt x="58" y="86"/>
                  </a:lnTo>
                  <a:lnTo>
                    <a:pt x="56" y="85"/>
                  </a:lnTo>
                  <a:lnTo>
                    <a:pt x="53" y="84"/>
                  </a:lnTo>
                  <a:lnTo>
                    <a:pt x="51" y="80"/>
                  </a:lnTo>
                  <a:lnTo>
                    <a:pt x="49" y="83"/>
                  </a:lnTo>
                  <a:lnTo>
                    <a:pt x="49" y="84"/>
                  </a:lnTo>
                  <a:lnTo>
                    <a:pt x="49" y="83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47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7" y="81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5" y="80"/>
                  </a:lnTo>
                  <a:lnTo>
                    <a:pt x="44" y="80"/>
                  </a:lnTo>
                  <a:lnTo>
                    <a:pt x="44" y="81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0" y="81"/>
                  </a:lnTo>
                  <a:lnTo>
                    <a:pt x="38" y="80"/>
                  </a:lnTo>
                  <a:lnTo>
                    <a:pt x="35" y="80"/>
                  </a:lnTo>
                  <a:lnTo>
                    <a:pt x="32" y="79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0" y="77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8" y="75"/>
                  </a:lnTo>
                  <a:lnTo>
                    <a:pt x="27" y="75"/>
                  </a:lnTo>
                  <a:lnTo>
                    <a:pt x="24" y="75"/>
                  </a:lnTo>
                  <a:lnTo>
                    <a:pt x="23" y="75"/>
                  </a:lnTo>
                  <a:lnTo>
                    <a:pt x="23" y="72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2" y="71"/>
                  </a:lnTo>
                  <a:lnTo>
                    <a:pt x="22" y="69"/>
                  </a:lnTo>
                  <a:lnTo>
                    <a:pt x="23" y="6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8" y="68"/>
                  </a:lnTo>
                  <a:lnTo>
                    <a:pt x="15" y="67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5" y="66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4" y="63"/>
                  </a:lnTo>
                  <a:lnTo>
                    <a:pt x="13" y="62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9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1" y="51"/>
                  </a:lnTo>
                  <a:lnTo>
                    <a:pt x="10" y="51"/>
                  </a:lnTo>
                  <a:lnTo>
                    <a:pt x="9" y="50"/>
                  </a:lnTo>
                  <a:lnTo>
                    <a:pt x="7" y="51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7" y="34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9" y="26"/>
                  </a:lnTo>
                  <a:lnTo>
                    <a:pt x="11" y="25"/>
                  </a:lnTo>
                  <a:lnTo>
                    <a:pt x="10" y="24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1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4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8"/>
                  </a:lnTo>
                  <a:lnTo>
                    <a:pt x="44" y="5"/>
                  </a:lnTo>
                  <a:lnTo>
                    <a:pt x="45" y="5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9" y="3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1" y="7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1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5883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517896" y="1879540"/>
            <a:ext cx="143981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</a:t>
            </a:r>
            <a:endParaRPr lang="zh-CN" altLang="en-US" sz="19900" dirty="0">
              <a:solidFill>
                <a:srgbClr val="FF8A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322793" y="3621018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2012820" y="1076478"/>
            <a:ext cx="2255611" cy="4266819"/>
            <a:chOff x="4079875" y="560388"/>
            <a:chExt cx="703263" cy="1330325"/>
          </a:xfrm>
          <a:solidFill>
            <a:srgbClr val="0096E0"/>
          </a:solidFill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4325938" y="1787525"/>
              <a:ext cx="317500" cy="103188"/>
            </a:xfrm>
            <a:custGeom>
              <a:avLst/>
              <a:gdLst>
                <a:gd name="T0" fmla="*/ 99 w 200"/>
                <a:gd name="T1" fmla="*/ 0 h 65"/>
                <a:gd name="T2" fmla="*/ 127 w 200"/>
                <a:gd name="T3" fmla="*/ 1 h 65"/>
                <a:gd name="T4" fmla="*/ 150 w 200"/>
                <a:gd name="T5" fmla="*/ 4 h 65"/>
                <a:gd name="T6" fmla="*/ 170 w 200"/>
                <a:gd name="T7" fmla="*/ 9 h 65"/>
                <a:gd name="T8" fmla="*/ 186 w 200"/>
                <a:gd name="T9" fmla="*/ 16 h 65"/>
                <a:gd name="T10" fmla="*/ 196 w 200"/>
                <a:gd name="T11" fmla="*/ 23 h 65"/>
                <a:gd name="T12" fmla="*/ 200 w 200"/>
                <a:gd name="T13" fmla="*/ 33 h 65"/>
                <a:gd name="T14" fmla="*/ 196 w 200"/>
                <a:gd name="T15" fmla="*/ 42 h 65"/>
                <a:gd name="T16" fmla="*/ 186 w 200"/>
                <a:gd name="T17" fmla="*/ 50 h 65"/>
                <a:gd name="T18" fmla="*/ 170 w 200"/>
                <a:gd name="T19" fmla="*/ 56 h 65"/>
                <a:gd name="T20" fmla="*/ 150 w 200"/>
                <a:gd name="T21" fmla="*/ 61 h 65"/>
                <a:gd name="T22" fmla="*/ 127 w 200"/>
                <a:gd name="T23" fmla="*/ 65 h 65"/>
                <a:gd name="T24" fmla="*/ 99 w 200"/>
                <a:gd name="T25" fmla="*/ 65 h 65"/>
                <a:gd name="T26" fmla="*/ 73 w 200"/>
                <a:gd name="T27" fmla="*/ 65 h 65"/>
                <a:gd name="T28" fmla="*/ 50 w 200"/>
                <a:gd name="T29" fmla="*/ 61 h 65"/>
                <a:gd name="T30" fmla="*/ 29 w 200"/>
                <a:gd name="T31" fmla="*/ 56 h 65"/>
                <a:gd name="T32" fmla="*/ 14 w 200"/>
                <a:gd name="T33" fmla="*/ 50 h 65"/>
                <a:gd name="T34" fmla="*/ 4 w 200"/>
                <a:gd name="T35" fmla="*/ 42 h 65"/>
                <a:gd name="T36" fmla="*/ 0 w 200"/>
                <a:gd name="T37" fmla="*/ 33 h 65"/>
                <a:gd name="T38" fmla="*/ 4 w 200"/>
                <a:gd name="T39" fmla="*/ 23 h 65"/>
                <a:gd name="T40" fmla="*/ 14 w 200"/>
                <a:gd name="T41" fmla="*/ 16 h 65"/>
                <a:gd name="T42" fmla="*/ 29 w 200"/>
                <a:gd name="T43" fmla="*/ 9 h 65"/>
                <a:gd name="T44" fmla="*/ 50 w 200"/>
                <a:gd name="T45" fmla="*/ 4 h 65"/>
                <a:gd name="T46" fmla="*/ 73 w 200"/>
                <a:gd name="T47" fmla="*/ 1 h 65"/>
                <a:gd name="T48" fmla="*/ 99 w 200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" h="65">
                  <a:moveTo>
                    <a:pt x="99" y="0"/>
                  </a:moveTo>
                  <a:lnTo>
                    <a:pt x="127" y="1"/>
                  </a:lnTo>
                  <a:lnTo>
                    <a:pt x="150" y="4"/>
                  </a:lnTo>
                  <a:lnTo>
                    <a:pt x="170" y="9"/>
                  </a:lnTo>
                  <a:lnTo>
                    <a:pt x="186" y="16"/>
                  </a:lnTo>
                  <a:lnTo>
                    <a:pt x="196" y="23"/>
                  </a:lnTo>
                  <a:lnTo>
                    <a:pt x="200" y="33"/>
                  </a:lnTo>
                  <a:lnTo>
                    <a:pt x="196" y="42"/>
                  </a:lnTo>
                  <a:lnTo>
                    <a:pt x="186" y="50"/>
                  </a:lnTo>
                  <a:lnTo>
                    <a:pt x="170" y="56"/>
                  </a:lnTo>
                  <a:lnTo>
                    <a:pt x="150" y="61"/>
                  </a:lnTo>
                  <a:lnTo>
                    <a:pt x="127" y="65"/>
                  </a:lnTo>
                  <a:lnTo>
                    <a:pt x="99" y="65"/>
                  </a:lnTo>
                  <a:lnTo>
                    <a:pt x="73" y="65"/>
                  </a:lnTo>
                  <a:lnTo>
                    <a:pt x="50" y="61"/>
                  </a:lnTo>
                  <a:lnTo>
                    <a:pt x="29" y="56"/>
                  </a:lnTo>
                  <a:lnTo>
                    <a:pt x="14" y="50"/>
                  </a:lnTo>
                  <a:lnTo>
                    <a:pt x="4" y="42"/>
                  </a:lnTo>
                  <a:lnTo>
                    <a:pt x="0" y="33"/>
                  </a:lnTo>
                  <a:lnTo>
                    <a:pt x="4" y="23"/>
                  </a:lnTo>
                  <a:lnTo>
                    <a:pt x="14" y="16"/>
                  </a:lnTo>
                  <a:lnTo>
                    <a:pt x="29" y="9"/>
                  </a:lnTo>
                  <a:lnTo>
                    <a:pt x="50" y="4"/>
                  </a:lnTo>
                  <a:lnTo>
                    <a:pt x="73" y="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4324350" y="760413"/>
              <a:ext cx="14288" cy="17463"/>
            </a:xfrm>
            <a:custGeom>
              <a:avLst/>
              <a:gdLst>
                <a:gd name="T0" fmla="*/ 3 w 9"/>
                <a:gd name="T1" fmla="*/ 0 h 11"/>
                <a:gd name="T2" fmla="*/ 6 w 9"/>
                <a:gd name="T3" fmla="*/ 1 h 11"/>
                <a:gd name="T4" fmla="*/ 9 w 9"/>
                <a:gd name="T5" fmla="*/ 3 h 11"/>
                <a:gd name="T6" fmla="*/ 9 w 9"/>
                <a:gd name="T7" fmla="*/ 5 h 11"/>
                <a:gd name="T8" fmla="*/ 9 w 9"/>
                <a:gd name="T9" fmla="*/ 8 h 11"/>
                <a:gd name="T10" fmla="*/ 6 w 9"/>
                <a:gd name="T11" fmla="*/ 9 h 11"/>
                <a:gd name="T12" fmla="*/ 3 w 9"/>
                <a:gd name="T13" fmla="*/ 11 h 11"/>
                <a:gd name="T14" fmla="*/ 2 w 9"/>
                <a:gd name="T15" fmla="*/ 9 h 11"/>
                <a:gd name="T16" fmla="*/ 0 w 9"/>
                <a:gd name="T17" fmla="*/ 8 h 11"/>
                <a:gd name="T18" fmla="*/ 0 w 9"/>
                <a:gd name="T19" fmla="*/ 5 h 11"/>
                <a:gd name="T20" fmla="*/ 0 w 9"/>
                <a:gd name="T21" fmla="*/ 3 h 11"/>
                <a:gd name="T22" fmla="*/ 2 w 9"/>
                <a:gd name="T23" fmla="*/ 1 h 11"/>
                <a:gd name="T24" fmla="*/ 3 w 9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3" y="0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8"/>
                  </a:lnTo>
                  <a:lnTo>
                    <a:pt x="6" y="9"/>
                  </a:lnTo>
                  <a:lnTo>
                    <a:pt x="3" y="11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6"/>
            <p:cNvSpPr>
              <a:spLocks noEditPoints="1"/>
            </p:cNvSpPr>
            <p:nvPr/>
          </p:nvSpPr>
          <p:spPr bwMode="auto">
            <a:xfrm>
              <a:off x="4319588" y="758825"/>
              <a:ext cx="22225" cy="20638"/>
            </a:xfrm>
            <a:custGeom>
              <a:avLst/>
              <a:gdLst>
                <a:gd name="T0" fmla="*/ 6 w 14"/>
                <a:gd name="T1" fmla="*/ 4 h 13"/>
                <a:gd name="T2" fmla="*/ 5 w 14"/>
                <a:gd name="T3" fmla="*/ 4 h 13"/>
                <a:gd name="T4" fmla="*/ 4 w 14"/>
                <a:gd name="T5" fmla="*/ 6 h 13"/>
                <a:gd name="T6" fmla="*/ 5 w 14"/>
                <a:gd name="T7" fmla="*/ 9 h 13"/>
                <a:gd name="T8" fmla="*/ 6 w 14"/>
                <a:gd name="T9" fmla="*/ 9 h 13"/>
                <a:gd name="T10" fmla="*/ 9 w 14"/>
                <a:gd name="T11" fmla="*/ 9 h 13"/>
                <a:gd name="T12" fmla="*/ 10 w 14"/>
                <a:gd name="T13" fmla="*/ 6 h 13"/>
                <a:gd name="T14" fmla="*/ 9 w 14"/>
                <a:gd name="T15" fmla="*/ 4 h 13"/>
                <a:gd name="T16" fmla="*/ 6 w 14"/>
                <a:gd name="T17" fmla="*/ 4 h 13"/>
                <a:gd name="T18" fmla="*/ 6 w 14"/>
                <a:gd name="T19" fmla="*/ 0 h 13"/>
                <a:gd name="T20" fmla="*/ 10 w 14"/>
                <a:gd name="T21" fmla="*/ 0 h 13"/>
                <a:gd name="T22" fmla="*/ 13 w 14"/>
                <a:gd name="T23" fmla="*/ 2 h 13"/>
                <a:gd name="T24" fmla="*/ 14 w 14"/>
                <a:gd name="T25" fmla="*/ 6 h 13"/>
                <a:gd name="T26" fmla="*/ 13 w 14"/>
                <a:gd name="T27" fmla="*/ 10 h 13"/>
                <a:gd name="T28" fmla="*/ 10 w 14"/>
                <a:gd name="T29" fmla="*/ 13 h 13"/>
                <a:gd name="T30" fmla="*/ 6 w 14"/>
                <a:gd name="T31" fmla="*/ 13 h 13"/>
                <a:gd name="T32" fmla="*/ 4 w 14"/>
                <a:gd name="T33" fmla="*/ 13 h 13"/>
                <a:gd name="T34" fmla="*/ 1 w 14"/>
                <a:gd name="T35" fmla="*/ 10 h 13"/>
                <a:gd name="T36" fmla="*/ 0 w 14"/>
                <a:gd name="T37" fmla="*/ 6 h 13"/>
                <a:gd name="T38" fmla="*/ 1 w 14"/>
                <a:gd name="T39" fmla="*/ 2 h 13"/>
                <a:gd name="T40" fmla="*/ 4 w 14"/>
                <a:gd name="T41" fmla="*/ 0 h 13"/>
                <a:gd name="T42" fmla="*/ 6 w 14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6" y="4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5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6"/>
                  </a:lnTo>
                  <a:lnTo>
                    <a:pt x="9" y="4"/>
                  </a:lnTo>
                  <a:lnTo>
                    <a:pt x="6" y="4"/>
                  </a:lnTo>
                  <a:close/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6"/>
                  </a:lnTo>
                  <a:lnTo>
                    <a:pt x="13" y="10"/>
                  </a:lnTo>
                  <a:lnTo>
                    <a:pt x="10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7"/>
            <p:cNvSpPr>
              <a:spLocks/>
            </p:cNvSpPr>
            <p:nvPr/>
          </p:nvSpPr>
          <p:spPr bwMode="auto">
            <a:xfrm>
              <a:off x="4421188" y="746125"/>
              <a:ext cx="17463" cy="14288"/>
            </a:xfrm>
            <a:custGeom>
              <a:avLst/>
              <a:gdLst>
                <a:gd name="T0" fmla="*/ 5 w 11"/>
                <a:gd name="T1" fmla="*/ 0 h 9"/>
                <a:gd name="T2" fmla="*/ 8 w 11"/>
                <a:gd name="T3" fmla="*/ 0 h 9"/>
                <a:gd name="T4" fmla="*/ 9 w 11"/>
                <a:gd name="T5" fmla="*/ 3 h 9"/>
                <a:gd name="T6" fmla="*/ 11 w 11"/>
                <a:gd name="T7" fmla="*/ 4 h 9"/>
                <a:gd name="T8" fmla="*/ 9 w 11"/>
                <a:gd name="T9" fmla="*/ 7 h 9"/>
                <a:gd name="T10" fmla="*/ 8 w 11"/>
                <a:gd name="T11" fmla="*/ 9 h 9"/>
                <a:gd name="T12" fmla="*/ 5 w 11"/>
                <a:gd name="T13" fmla="*/ 9 h 9"/>
                <a:gd name="T14" fmla="*/ 3 w 11"/>
                <a:gd name="T15" fmla="*/ 9 h 9"/>
                <a:gd name="T16" fmla="*/ 1 w 11"/>
                <a:gd name="T17" fmla="*/ 7 h 9"/>
                <a:gd name="T18" fmla="*/ 0 w 11"/>
                <a:gd name="T19" fmla="*/ 4 h 9"/>
                <a:gd name="T20" fmla="*/ 1 w 11"/>
                <a:gd name="T21" fmla="*/ 3 h 9"/>
                <a:gd name="T22" fmla="*/ 3 w 11"/>
                <a:gd name="T23" fmla="*/ 0 h 9"/>
                <a:gd name="T24" fmla="*/ 5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1" y="4"/>
                  </a:lnTo>
                  <a:lnTo>
                    <a:pt x="9" y="7"/>
                  </a:lnTo>
                  <a:lnTo>
                    <a:pt x="8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8"/>
            <p:cNvSpPr>
              <a:spLocks noEditPoints="1"/>
            </p:cNvSpPr>
            <p:nvPr/>
          </p:nvSpPr>
          <p:spPr bwMode="auto">
            <a:xfrm>
              <a:off x="4419600" y="741363"/>
              <a:ext cx="20638" cy="23813"/>
            </a:xfrm>
            <a:custGeom>
              <a:avLst/>
              <a:gdLst>
                <a:gd name="T0" fmla="*/ 6 w 13"/>
                <a:gd name="T1" fmla="*/ 4 h 15"/>
                <a:gd name="T2" fmla="*/ 4 w 13"/>
                <a:gd name="T3" fmla="*/ 6 h 15"/>
                <a:gd name="T4" fmla="*/ 4 w 13"/>
                <a:gd name="T5" fmla="*/ 7 h 15"/>
                <a:gd name="T6" fmla="*/ 4 w 13"/>
                <a:gd name="T7" fmla="*/ 10 h 15"/>
                <a:gd name="T8" fmla="*/ 6 w 13"/>
                <a:gd name="T9" fmla="*/ 11 h 15"/>
                <a:gd name="T10" fmla="*/ 9 w 13"/>
                <a:gd name="T11" fmla="*/ 10 h 15"/>
                <a:gd name="T12" fmla="*/ 9 w 13"/>
                <a:gd name="T13" fmla="*/ 7 h 15"/>
                <a:gd name="T14" fmla="*/ 9 w 13"/>
                <a:gd name="T15" fmla="*/ 6 h 15"/>
                <a:gd name="T16" fmla="*/ 6 w 13"/>
                <a:gd name="T17" fmla="*/ 4 h 15"/>
                <a:gd name="T18" fmla="*/ 6 w 13"/>
                <a:gd name="T19" fmla="*/ 0 h 15"/>
                <a:gd name="T20" fmla="*/ 10 w 13"/>
                <a:gd name="T21" fmla="*/ 2 h 15"/>
                <a:gd name="T22" fmla="*/ 13 w 13"/>
                <a:gd name="T23" fmla="*/ 4 h 15"/>
                <a:gd name="T24" fmla="*/ 13 w 13"/>
                <a:gd name="T25" fmla="*/ 7 h 15"/>
                <a:gd name="T26" fmla="*/ 13 w 13"/>
                <a:gd name="T27" fmla="*/ 11 h 15"/>
                <a:gd name="T28" fmla="*/ 10 w 13"/>
                <a:gd name="T29" fmla="*/ 13 h 15"/>
                <a:gd name="T30" fmla="*/ 6 w 13"/>
                <a:gd name="T31" fmla="*/ 15 h 15"/>
                <a:gd name="T32" fmla="*/ 2 w 13"/>
                <a:gd name="T33" fmla="*/ 13 h 15"/>
                <a:gd name="T34" fmla="*/ 0 w 13"/>
                <a:gd name="T35" fmla="*/ 11 h 15"/>
                <a:gd name="T36" fmla="*/ 0 w 13"/>
                <a:gd name="T37" fmla="*/ 7 h 15"/>
                <a:gd name="T38" fmla="*/ 0 w 13"/>
                <a:gd name="T39" fmla="*/ 4 h 15"/>
                <a:gd name="T40" fmla="*/ 2 w 13"/>
                <a:gd name="T41" fmla="*/ 2 h 15"/>
                <a:gd name="T42" fmla="*/ 6 w 13"/>
                <a:gd name="T4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15">
                  <a:moveTo>
                    <a:pt x="6" y="4"/>
                  </a:moveTo>
                  <a:lnTo>
                    <a:pt x="4" y="6"/>
                  </a:lnTo>
                  <a:lnTo>
                    <a:pt x="4" y="7"/>
                  </a:lnTo>
                  <a:lnTo>
                    <a:pt x="4" y="10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6"/>
                  </a:lnTo>
                  <a:lnTo>
                    <a:pt x="6" y="4"/>
                  </a:lnTo>
                  <a:close/>
                  <a:moveTo>
                    <a:pt x="6" y="0"/>
                  </a:moveTo>
                  <a:lnTo>
                    <a:pt x="10" y="2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9"/>
            <p:cNvSpPr>
              <a:spLocks noEditPoints="1"/>
            </p:cNvSpPr>
            <p:nvPr/>
          </p:nvSpPr>
          <p:spPr bwMode="auto">
            <a:xfrm>
              <a:off x="4240213" y="631825"/>
              <a:ext cx="315913" cy="298450"/>
            </a:xfrm>
            <a:custGeom>
              <a:avLst/>
              <a:gdLst>
                <a:gd name="T0" fmla="*/ 75 w 199"/>
                <a:gd name="T1" fmla="*/ 10 h 188"/>
                <a:gd name="T2" fmla="*/ 51 w 199"/>
                <a:gd name="T3" fmla="*/ 16 h 188"/>
                <a:gd name="T4" fmla="*/ 46 w 199"/>
                <a:gd name="T5" fmla="*/ 20 h 188"/>
                <a:gd name="T6" fmla="*/ 37 w 199"/>
                <a:gd name="T7" fmla="*/ 26 h 188"/>
                <a:gd name="T8" fmla="*/ 24 w 199"/>
                <a:gd name="T9" fmla="*/ 41 h 188"/>
                <a:gd name="T10" fmla="*/ 12 w 199"/>
                <a:gd name="T11" fmla="*/ 65 h 188"/>
                <a:gd name="T12" fmla="*/ 12 w 199"/>
                <a:gd name="T13" fmla="*/ 97 h 188"/>
                <a:gd name="T14" fmla="*/ 25 w 199"/>
                <a:gd name="T15" fmla="*/ 132 h 188"/>
                <a:gd name="T16" fmla="*/ 39 w 199"/>
                <a:gd name="T17" fmla="*/ 153 h 188"/>
                <a:gd name="T18" fmla="*/ 41 w 199"/>
                <a:gd name="T19" fmla="*/ 154 h 188"/>
                <a:gd name="T20" fmla="*/ 46 w 199"/>
                <a:gd name="T21" fmla="*/ 158 h 188"/>
                <a:gd name="T22" fmla="*/ 55 w 199"/>
                <a:gd name="T23" fmla="*/ 165 h 188"/>
                <a:gd name="T24" fmla="*/ 81 w 199"/>
                <a:gd name="T25" fmla="*/ 177 h 188"/>
                <a:gd name="T26" fmla="*/ 117 w 199"/>
                <a:gd name="T27" fmla="*/ 177 h 188"/>
                <a:gd name="T28" fmla="*/ 138 w 199"/>
                <a:gd name="T29" fmla="*/ 170 h 188"/>
                <a:gd name="T30" fmla="*/ 139 w 199"/>
                <a:gd name="T31" fmla="*/ 169 h 188"/>
                <a:gd name="T32" fmla="*/ 143 w 199"/>
                <a:gd name="T33" fmla="*/ 169 h 188"/>
                <a:gd name="T34" fmla="*/ 152 w 199"/>
                <a:gd name="T35" fmla="*/ 165 h 188"/>
                <a:gd name="T36" fmla="*/ 164 w 199"/>
                <a:gd name="T37" fmla="*/ 158 h 188"/>
                <a:gd name="T38" fmla="*/ 182 w 199"/>
                <a:gd name="T39" fmla="*/ 140 h 188"/>
                <a:gd name="T40" fmla="*/ 190 w 199"/>
                <a:gd name="T41" fmla="*/ 107 h 188"/>
                <a:gd name="T42" fmla="*/ 185 w 199"/>
                <a:gd name="T43" fmla="*/ 77 h 188"/>
                <a:gd name="T44" fmla="*/ 182 w 199"/>
                <a:gd name="T45" fmla="*/ 56 h 188"/>
                <a:gd name="T46" fmla="*/ 177 w 199"/>
                <a:gd name="T47" fmla="*/ 58 h 188"/>
                <a:gd name="T48" fmla="*/ 176 w 199"/>
                <a:gd name="T49" fmla="*/ 54 h 188"/>
                <a:gd name="T50" fmla="*/ 170 w 199"/>
                <a:gd name="T51" fmla="*/ 46 h 188"/>
                <a:gd name="T52" fmla="*/ 160 w 199"/>
                <a:gd name="T53" fmla="*/ 34 h 188"/>
                <a:gd name="T54" fmla="*/ 134 w 199"/>
                <a:gd name="T55" fmla="*/ 17 h 188"/>
                <a:gd name="T56" fmla="*/ 94 w 199"/>
                <a:gd name="T57" fmla="*/ 9 h 188"/>
                <a:gd name="T58" fmla="*/ 118 w 199"/>
                <a:gd name="T59" fmla="*/ 1 h 188"/>
                <a:gd name="T60" fmla="*/ 153 w 199"/>
                <a:gd name="T61" fmla="*/ 16 h 188"/>
                <a:gd name="T62" fmla="*/ 176 w 199"/>
                <a:gd name="T63" fmla="*/ 35 h 188"/>
                <a:gd name="T64" fmla="*/ 185 w 199"/>
                <a:gd name="T65" fmla="*/ 51 h 188"/>
                <a:gd name="T66" fmla="*/ 194 w 199"/>
                <a:gd name="T67" fmla="*/ 73 h 188"/>
                <a:gd name="T68" fmla="*/ 199 w 199"/>
                <a:gd name="T69" fmla="*/ 107 h 188"/>
                <a:gd name="T70" fmla="*/ 190 w 199"/>
                <a:gd name="T71" fmla="*/ 144 h 188"/>
                <a:gd name="T72" fmla="*/ 169 w 199"/>
                <a:gd name="T73" fmla="*/ 166 h 188"/>
                <a:gd name="T74" fmla="*/ 147 w 199"/>
                <a:gd name="T75" fmla="*/ 178 h 188"/>
                <a:gd name="T76" fmla="*/ 119 w 199"/>
                <a:gd name="T77" fmla="*/ 186 h 188"/>
                <a:gd name="T78" fmla="*/ 100 w 199"/>
                <a:gd name="T79" fmla="*/ 188 h 188"/>
                <a:gd name="T80" fmla="*/ 63 w 199"/>
                <a:gd name="T81" fmla="*/ 181 h 188"/>
                <a:gd name="T82" fmla="*/ 39 w 199"/>
                <a:gd name="T83" fmla="*/ 166 h 188"/>
                <a:gd name="T84" fmla="*/ 32 w 199"/>
                <a:gd name="T85" fmla="*/ 158 h 188"/>
                <a:gd name="T86" fmla="*/ 32 w 199"/>
                <a:gd name="T87" fmla="*/ 158 h 188"/>
                <a:gd name="T88" fmla="*/ 8 w 199"/>
                <a:gd name="T89" fmla="*/ 116 h 188"/>
                <a:gd name="T90" fmla="*/ 0 w 199"/>
                <a:gd name="T91" fmla="*/ 81 h 188"/>
                <a:gd name="T92" fmla="*/ 8 w 199"/>
                <a:gd name="T93" fmla="*/ 48 h 188"/>
                <a:gd name="T94" fmla="*/ 25 w 199"/>
                <a:gd name="T95" fmla="*/ 25 h 188"/>
                <a:gd name="T96" fmla="*/ 41 w 199"/>
                <a:gd name="T97" fmla="*/ 10 h 188"/>
                <a:gd name="T98" fmla="*/ 49 w 199"/>
                <a:gd name="T99" fmla="*/ 7 h 188"/>
                <a:gd name="T100" fmla="*/ 50 w 199"/>
                <a:gd name="T101" fmla="*/ 7 h 188"/>
                <a:gd name="T102" fmla="*/ 94 w 199"/>
                <a:gd name="T10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9" h="188">
                  <a:moveTo>
                    <a:pt x="94" y="9"/>
                  </a:moveTo>
                  <a:lnTo>
                    <a:pt x="75" y="10"/>
                  </a:lnTo>
                  <a:lnTo>
                    <a:pt x="53" y="16"/>
                  </a:lnTo>
                  <a:lnTo>
                    <a:pt x="51" y="16"/>
                  </a:lnTo>
                  <a:lnTo>
                    <a:pt x="50" y="17"/>
                  </a:lnTo>
                  <a:lnTo>
                    <a:pt x="46" y="20"/>
                  </a:lnTo>
                  <a:lnTo>
                    <a:pt x="42" y="22"/>
                  </a:lnTo>
                  <a:lnTo>
                    <a:pt x="37" y="26"/>
                  </a:lnTo>
                  <a:lnTo>
                    <a:pt x="32" y="31"/>
                  </a:lnTo>
                  <a:lnTo>
                    <a:pt x="24" y="41"/>
                  </a:lnTo>
                  <a:lnTo>
                    <a:pt x="17" y="52"/>
                  </a:lnTo>
                  <a:lnTo>
                    <a:pt x="12" y="65"/>
                  </a:lnTo>
                  <a:lnTo>
                    <a:pt x="11" y="81"/>
                  </a:lnTo>
                  <a:lnTo>
                    <a:pt x="12" y="97"/>
                  </a:lnTo>
                  <a:lnTo>
                    <a:pt x="17" y="114"/>
                  </a:lnTo>
                  <a:lnTo>
                    <a:pt x="25" y="132"/>
                  </a:lnTo>
                  <a:lnTo>
                    <a:pt x="39" y="152"/>
                  </a:lnTo>
                  <a:lnTo>
                    <a:pt x="39" y="153"/>
                  </a:lnTo>
                  <a:lnTo>
                    <a:pt x="39" y="153"/>
                  </a:lnTo>
                  <a:lnTo>
                    <a:pt x="41" y="154"/>
                  </a:lnTo>
                  <a:lnTo>
                    <a:pt x="43" y="156"/>
                  </a:lnTo>
                  <a:lnTo>
                    <a:pt x="46" y="158"/>
                  </a:lnTo>
                  <a:lnTo>
                    <a:pt x="50" y="162"/>
                  </a:lnTo>
                  <a:lnTo>
                    <a:pt x="55" y="165"/>
                  </a:lnTo>
                  <a:lnTo>
                    <a:pt x="67" y="171"/>
                  </a:lnTo>
                  <a:lnTo>
                    <a:pt x="81" y="177"/>
                  </a:lnTo>
                  <a:lnTo>
                    <a:pt x="100" y="178"/>
                  </a:lnTo>
                  <a:lnTo>
                    <a:pt x="117" y="177"/>
                  </a:lnTo>
                  <a:lnTo>
                    <a:pt x="138" y="170"/>
                  </a:lnTo>
                  <a:lnTo>
                    <a:pt x="138" y="170"/>
                  </a:lnTo>
                  <a:lnTo>
                    <a:pt x="139" y="169"/>
                  </a:lnTo>
                  <a:lnTo>
                    <a:pt x="139" y="169"/>
                  </a:lnTo>
                  <a:lnTo>
                    <a:pt x="140" y="169"/>
                  </a:lnTo>
                  <a:lnTo>
                    <a:pt x="143" y="169"/>
                  </a:lnTo>
                  <a:lnTo>
                    <a:pt x="147" y="168"/>
                  </a:lnTo>
                  <a:lnTo>
                    <a:pt x="152" y="165"/>
                  </a:lnTo>
                  <a:lnTo>
                    <a:pt x="157" y="162"/>
                  </a:lnTo>
                  <a:lnTo>
                    <a:pt x="164" y="158"/>
                  </a:lnTo>
                  <a:lnTo>
                    <a:pt x="173" y="151"/>
                  </a:lnTo>
                  <a:lnTo>
                    <a:pt x="182" y="140"/>
                  </a:lnTo>
                  <a:lnTo>
                    <a:pt x="187" y="126"/>
                  </a:lnTo>
                  <a:lnTo>
                    <a:pt x="190" y="107"/>
                  </a:lnTo>
                  <a:lnTo>
                    <a:pt x="189" y="93"/>
                  </a:lnTo>
                  <a:lnTo>
                    <a:pt x="185" y="77"/>
                  </a:lnTo>
                  <a:lnTo>
                    <a:pt x="177" y="58"/>
                  </a:lnTo>
                  <a:lnTo>
                    <a:pt x="182" y="56"/>
                  </a:lnTo>
                  <a:lnTo>
                    <a:pt x="177" y="58"/>
                  </a:lnTo>
                  <a:lnTo>
                    <a:pt x="177" y="58"/>
                  </a:lnTo>
                  <a:lnTo>
                    <a:pt x="177" y="56"/>
                  </a:lnTo>
                  <a:lnTo>
                    <a:pt x="176" y="54"/>
                  </a:lnTo>
                  <a:lnTo>
                    <a:pt x="173" y="50"/>
                  </a:lnTo>
                  <a:lnTo>
                    <a:pt x="170" y="46"/>
                  </a:lnTo>
                  <a:lnTo>
                    <a:pt x="165" y="39"/>
                  </a:lnTo>
                  <a:lnTo>
                    <a:pt x="160" y="34"/>
                  </a:lnTo>
                  <a:lnTo>
                    <a:pt x="149" y="25"/>
                  </a:lnTo>
                  <a:lnTo>
                    <a:pt x="134" y="17"/>
                  </a:lnTo>
                  <a:lnTo>
                    <a:pt x="117" y="12"/>
                  </a:lnTo>
                  <a:lnTo>
                    <a:pt x="94" y="9"/>
                  </a:lnTo>
                  <a:close/>
                  <a:moveTo>
                    <a:pt x="94" y="0"/>
                  </a:moveTo>
                  <a:lnTo>
                    <a:pt x="118" y="1"/>
                  </a:lnTo>
                  <a:lnTo>
                    <a:pt x="138" y="8"/>
                  </a:lnTo>
                  <a:lnTo>
                    <a:pt x="153" y="16"/>
                  </a:lnTo>
                  <a:lnTo>
                    <a:pt x="166" y="26"/>
                  </a:lnTo>
                  <a:lnTo>
                    <a:pt x="176" y="35"/>
                  </a:lnTo>
                  <a:lnTo>
                    <a:pt x="181" y="44"/>
                  </a:lnTo>
                  <a:lnTo>
                    <a:pt x="185" y="51"/>
                  </a:lnTo>
                  <a:lnTo>
                    <a:pt x="186" y="54"/>
                  </a:lnTo>
                  <a:lnTo>
                    <a:pt x="194" y="73"/>
                  </a:lnTo>
                  <a:lnTo>
                    <a:pt x="198" y="92"/>
                  </a:lnTo>
                  <a:lnTo>
                    <a:pt x="199" y="107"/>
                  </a:lnTo>
                  <a:lnTo>
                    <a:pt x="197" y="128"/>
                  </a:lnTo>
                  <a:lnTo>
                    <a:pt x="190" y="144"/>
                  </a:lnTo>
                  <a:lnTo>
                    <a:pt x="181" y="157"/>
                  </a:lnTo>
                  <a:lnTo>
                    <a:pt x="169" y="166"/>
                  </a:lnTo>
                  <a:lnTo>
                    <a:pt x="157" y="173"/>
                  </a:lnTo>
                  <a:lnTo>
                    <a:pt x="147" y="178"/>
                  </a:lnTo>
                  <a:lnTo>
                    <a:pt x="140" y="179"/>
                  </a:lnTo>
                  <a:lnTo>
                    <a:pt x="119" y="186"/>
                  </a:lnTo>
                  <a:lnTo>
                    <a:pt x="100" y="188"/>
                  </a:lnTo>
                  <a:lnTo>
                    <a:pt x="100" y="188"/>
                  </a:lnTo>
                  <a:lnTo>
                    <a:pt x="80" y="186"/>
                  </a:lnTo>
                  <a:lnTo>
                    <a:pt x="63" y="181"/>
                  </a:lnTo>
                  <a:lnTo>
                    <a:pt x="50" y="174"/>
                  </a:lnTo>
                  <a:lnTo>
                    <a:pt x="39" y="166"/>
                  </a:lnTo>
                  <a:lnTo>
                    <a:pt x="34" y="161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17" y="137"/>
                  </a:lnTo>
                  <a:lnTo>
                    <a:pt x="8" y="116"/>
                  </a:lnTo>
                  <a:lnTo>
                    <a:pt x="3" y="98"/>
                  </a:lnTo>
                  <a:lnTo>
                    <a:pt x="0" y="81"/>
                  </a:lnTo>
                  <a:lnTo>
                    <a:pt x="3" y="64"/>
                  </a:lnTo>
                  <a:lnTo>
                    <a:pt x="8" y="48"/>
                  </a:lnTo>
                  <a:lnTo>
                    <a:pt x="16" y="35"/>
                  </a:lnTo>
                  <a:lnTo>
                    <a:pt x="25" y="25"/>
                  </a:lnTo>
                  <a:lnTo>
                    <a:pt x="33" y="17"/>
                  </a:lnTo>
                  <a:lnTo>
                    <a:pt x="41" y="10"/>
                  </a:lnTo>
                  <a:lnTo>
                    <a:pt x="46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74" y="1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 rot="10999686">
              <a:off x="4352925" y="833438"/>
              <a:ext cx="100013" cy="42863"/>
            </a:xfrm>
            <a:custGeom>
              <a:avLst/>
              <a:gdLst>
                <a:gd name="T0" fmla="*/ 39 w 63"/>
                <a:gd name="T1" fmla="*/ 0 h 27"/>
                <a:gd name="T2" fmla="*/ 50 w 63"/>
                <a:gd name="T3" fmla="*/ 1 h 27"/>
                <a:gd name="T4" fmla="*/ 61 w 63"/>
                <a:gd name="T5" fmla="*/ 9 h 27"/>
                <a:gd name="T6" fmla="*/ 63 w 63"/>
                <a:gd name="T7" fmla="*/ 10 h 27"/>
                <a:gd name="T8" fmla="*/ 63 w 63"/>
                <a:gd name="T9" fmla="*/ 13 h 27"/>
                <a:gd name="T10" fmla="*/ 61 w 63"/>
                <a:gd name="T11" fmla="*/ 16 h 27"/>
                <a:gd name="T12" fmla="*/ 59 w 63"/>
                <a:gd name="T13" fmla="*/ 17 h 27"/>
                <a:gd name="T14" fmla="*/ 56 w 63"/>
                <a:gd name="T15" fmla="*/ 17 h 27"/>
                <a:gd name="T16" fmla="*/ 55 w 63"/>
                <a:gd name="T17" fmla="*/ 16 h 27"/>
                <a:gd name="T18" fmla="*/ 50 w 63"/>
                <a:gd name="T19" fmla="*/ 12 h 27"/>
                <a:gd name="T20" fmla="*/ 44 w 63"/>
                <a:gd name="T21" fmla="*/ 10 h 27"/>
                <a:gd name="T22" fmla="*/ 39 w 63"/>
                <a:gd name="T23" fmla="*/ 9 h 27"/>
                <a:gd name="T24" fmla="*/ 27 w 63"/>
                <a:gd name="T25" fmla="*/ 12 h 27"/>
                <a:gd name="T26" fmla="*/ 18 w 63"/>
                <a:gd name="T27" fmla="*/ 17 h 27"/>
                <a:gd name="T28" fmla="*/ 10 w 63"/>
                <a:gd name="T29" fmla="*/ 22 h 27"/>
                <a:gd name="T30" fmla="*/ 9 w 63"/>
                <a:gd name="T31" fmla="*/ 24 h 27"/>
                <a:gd name="T32" fmla="*/ 9 w 63"/>
                <a:gd name="T33" fmla="*/ 25 h 27"/>
                <a:gd name="T34" fmla="*/ 8 w 63"/>
                <a:gd name="T35" fmla="*/ 25 h 27"/>
                <a:gd name="T36" fmla="*/ 6 w 63"/>
                <a:gd name="T37" fmla="*/ 26 h 27"/>
                <a:gd name="T38" fmla="*/ 5 w 63"/>
                <a:gd name="T39" fmla="*/ 27 h 27"/>
                <a:gd name="T40" fmla="*/ 3 w 63"/>
                <a:gd name="T41" fmla="*/ 26 h 27"/>
                <a:gd name="T42" fmla="*/ 1 w 63"/>
                <a:gd name="T43" fmla="*/ 26 h 27"/>
                <a:gd name="T44" fmla="*/ 0 w 63"/>
                <a:gd name="T45" fmla="*/ 24 h 27"/>
                <a:gd name="T46" fmla="*/ 0 w 63"/>
                <a:gd name="T47" fmla="*/ 21 h 27"/>
                <a:gd name="T48" fmla="*/ 1 w 63"/>
                <a:gd name="T49" fmla="*/ 18 h 27"/>
                <a:gd name="T50" fmla="*/ 3 w 63"/>
                <a:gd name="T51" fmla="*/ 17 h 27"/>
                <a:gd name="T52" fmla="*/ 8 w 63"/>
                <a:gd name="T53" fmla="*/ 12 h 27"/>
                <a:gd name="T54" fmla="*/ 17 w 63"/>
                <a:gd name="T55" fmla="*/ 6 h 27"/>
                <a:gd name="T56" fmla="*/ 27 w 63"/>
                <a:gd name="T57" fmla="*/ 1 h 27"/>
                <a:gd name="T58" fmla="*/ 39 w 63"/>
                <a:gd name="T5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3" h="27">
                  <a:moveTo>
                    <a:pt x="39" y="0"/>
                  </a:moveTo>
                  <a:lnTo>
                    <a:pt x="50" y="1"/>
                  </a:lnTo>
                  <a:lnTo>
                    <a:pt x="61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1" y="16"/>
                  </a:lnTo>
                  <a:lnTo>
                    <a:pt x="59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0" y="12"/>
                  </a:lnTo>
                  <a:lnTo>
                    <a:pt x="44" y="10"/>
                  </a:lnTo>
                  <a:lnTo>
                    <a:pt x="39" y="9"/>
                  </a:lnTo>
                  <a:lnTo>
                    <a:pt x="27" y="12"/>
                  </a:lnTo>
                  <a:lnTo>
                    <a:pt x="18" y="17"/>
                  </a:lnTo>
                  <a:lnTo>
                    <a:pt x="10" y="22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6" y="26"/>
                  </a:lnTo>
                  <a:lnTo>
                    <a:pt x="5" y="27"/>
                  </a:lnTo>
                  <a:lnTo>
                    <a:pt x="3" y="26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17"/>
                  </a:lnTo>
                  <a:lnTo>
                    <a:pt x="8" y="12"/>
                  </a:lnTo>
                  <a:lnTo>
                    <a:pt x="17" y="6"/>
                  </a:lnTo>
                  <a:lnTo>
                    <a:pt x="27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4241800" y="631825"/>
              <a:ext cx="136525" cy="147638"/>
            </a:xfrm>
            <a:custGeom>
              <a:avLst/>
              <a:gdLst>
                <a:gd name="T0" fmla="*/ 80 w 86"/>
                <a:gd name="T1" fmla="*/ 0 h 93"/>
                <a:gd name="T2" fmla="*/ 83 w 86"/>
                <a:gd name="T3" fmla="*/ 0 h 93"/>
                <a:gd name="T4" fmla="*/ 84 w 86"/>
                <a:gd name="T5" fmla="*/ 1 h 93"/>
                <a:gd name="T6" fmla="*/ 86 w 86"/>
                <a:gd name="T7" fmla="*/ 4 h 93"/>
                <a:gd name="T8" fmla="*/ 86 w 86"/>
                <a:gd name="T9" fmla="*/ 7 h 93"/>
                <a:gd name="T10" fmla="*/ 84 w 86"/>
                <a:gd name="T11" fmla="*/ 10 h 93"/>
                <a:gd name="T12" fmla="*/ 80 w 86"/>
                <a:gd name="T13" fmla="*/ 18 h 93"/>
                <a:gd name="T14" fmla="*/ 75 w 86"/>
                <a:gd name="T15" fmla="*/ 30 h 93"/>
                <a:gd name="T16" fmla="*/ 70 w 86"/>
                <a:gd name="T17" fmla="*/ 43 h 93"/>
                <a:gd name="T18" fmla="*/ 62 w 86"/>
                <a:gd name="T19" fmla="*/ 55 h 93"/>
                <a:gd name="T20" fmla="*/ 62 w 86"/>
                <a:gd name="T21" fmla="*/ 55 h 93"/>
                <a:gd name="T22" fmla="*/ 61 w 86"/>
                <a:gd name="T23" fmla="*/ 56 h 93"/>
                <a:gd name="T24" fmla="*/ 59 w 86"/>
                <a:gd name="T25" fmla="*/ 58 h 93"/>
                <a:gd name="T26" fmla="*/ 58 w 86"/>
                <a:gd name="T27" fmla="*/ 59 h 93"/>
                <a:gd name="T28" fmla="*/ 57 w 86"/>
                <a:gd name="T29" fmla="*/ 59 h 93"/>
                <a:gd name="T30" fmla="*/ 54 w 86"/>
                <a:gd name="T31" fmla="*/ 60 h 93"/>
                <a:gd name="T32" fmla="*/ 52 w 86"/>
                <a:gd name="T33" fmla="*/ 60 h 93"/>
                <a:gd name="T34" fmla="*/ 50 w 86"/>
                <a:gd name="T35" fmla="*/ 58 h 93"/>
                <a:gd name="T36" fmla="*/ 49 w 86"/>
                <a:gd name="T37" fmla="*/ 56 h 93"/>
                <a:gd name="T38" fmla="*/ 48 w 86"/>
                <a:gd name="T39" fmla="*/ 55 h 93"/>
                <a:gd name="T40" fmla="*/ 48 w 86"/>
                <a:gd name="T41" fmla="*/ 52 h 93"/>
                <a:gd name="T42" fmla="*/ 41 w 86"/>
                <a:gd name="T43" fmla="*/ 59 h 93"/>
                <a:gd name="T44" fmla="*/ 33 w 86"/>
                <a:gd name="T45" fmla="*/ 67 h 93"/>
                <a:gd name="T46" fmla="*/ 21 w 86"/>
                <a:gd name="T47" fmla="*/ 79 h 93"/>
                <a:gd name="T48" fmla="*/ 8 w 86"/>
                <a:gd name="T49" fmla="*/ 92 h 93"/>
                <a:gd name="T50" fmla="*/ 7 w 86"/>
                <a:gd name="T51" fmla="*/ 92 h 93"/>
                <a:gd name="T52" fmla="*/ 4 w 86"/>
                <a:gd name="T53" fmla="*/ 93 h 93"/>
                <a:gd name="T54" fmla="*/ 3 w 86"/>
                <a:gd name="T55" fmla="*/ 92 h 93"/>
                <a:gd name="T56" fmla="*/ 2 w 86"/>
                <a:gd name="T57" fmla="*/ 92 h 93"/>
                <a:gd name="T58" fmla="*/ 0 w 86"/>
                <a:gd name="T59" fmla="*/ 89 h 93"/>
                <a:gd name="T60" fmla="*/ 0 w 86"/>
                <a:gd name="T61" fmla="*/ 86 h 93"/>
                <a:gd name="T62" fmla="*/ 2 w 86"/>
                <a:gd name="T63" fmla="*/ 84 h 93"/>
                <a:gd name="T64" fmla="*/ 19 w 86"/>
                <a:gd name="T65" fmla="*/ 68 h 93"/>
                <a:gd name="T66" fmla="*/ 31 w 86"/>
                <a:gd name="T67" fmla="*/ 55 h 93"/>
                <a:gd name="T68" fmla="*/ 38 w 86"/>
                <a:gd name="T69" fmla="*/ 47 h 93"/>
                <a:gd name="T70" fmla="*/ 44 w 86"/>
                <a:gd name="T71" fmla="*/ 42 h 93"/>
                <a:gd name="T72" fmla="*/ 46 w 86"/>
                <a:gd name="T73" fmla="*/ 38 h 93"/>
                <a:gd name="T74" fmla="*/ 46 w 86"/>
                <a:gd name="T75" fmla="*/ 35 h 93"/>
                <a:gd name="T76" fmla="*/ 50 w 86"/>
                <a:gd name="T77" fmla="*/ 34 h 93"/>
                <a:gd name="T78" fmla="*/ 50 w 86"/>
                <a:gd name="T79" fmla="*/ 34 h 93"/>
                <a:gd name="T80" fmla="*/ 52 w 86"/>
                <a:gd name="T81" fmla="*/ 34 h 93"/>
                <a:gd name="T82" fmla="*/ 53 w 86"/>
                <a:gd name="T83" fmla="*/ 34 h 93"/>
                <a:gd name="T84" fmla="*/ 55 w 86"/>
                <a:gd name="T85" fmla="*/ 35 h 93"/>
                <a:gd name="T86" fmla="*/ 57 w 86"/>
                <a:gd name="T87" fmla="*/ 37 h 93"/>
                <a:gd name="T88" fmla="*/ 57 w 86"/>
                <a:gd name="T89" fmla="*/ 39 h 93"/>
                <a:gd name="T90" fmla="*/ 57 w 86"/>
                <a:gd name="T91" fmla="*/ 41 h 93"/>
                <a:gd name="T92" fmla="*/ 57 w 86"/>
                <a:gd name="T93" fmla="*/ 44 h 93"/>
                <a:gd name="T94" fmla="*/ 57 w 86"/>
                <a:gd name="T95" fmla="*/ 46 h 93"/>
                <a:gd name="T96" fmla="*/ 63 w 86"/>
                <a:gd name="T97" fmla="*/ 34 h 93"/>
                <a:gd name="T98" fmla="*/ 70 w 86"/>
                <a:gd name="T99" fmla="*/ 21 h 93"/>
                <a:gd name="T100" fmla="*/ 71 w 86"/>
                <a:gd name="T101" fmla="*/ 16 h 93"/>
                <a:gd name="T102" fmla="*/ 74 w 86"/>
                <a:gd name="T103" fmla="*/ 10 h 93"/>
                <a:gd name="T104" fmla="*/ 75 w 86"/>
                <a:gd name="T105" fmla="*/ 7 h 93"/>
                <a:gd name="T106" fmla="*/ 76 w 86"/>
                <a:gd name="T107" fmla="*/ 4 h 93"/>
                <a:gd name="T108" fmla="*/ 76 w 86"/>
                <a:gd name="T109" fmla="*/ 4 h 93"/>
                <a:gd name="T110" fmla="*/ 78 w 86"/>
                <a:gd name="T111" fmla="*/ 1 h 93"/>
                <a:gd name="T112" fmla="*/ 80 w 86"/>
                <a:gd name="T1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6" h="93">
                  <a:moveTo>
                    <a:pt x="80" y="0"/>
                  </a:moveTo>
                  <a:lnTo>
                    <a:pt x="83" y="0"/>
                  </a:lnTo>
                  <a:lnTo>
                    <a:pt x="84" y="1"/>
                  </a:lnTo>
                  <a:lnTo>
                    <a:pt x="86" y="4"/>
                  </a:lnTo>
                  <a:lnTo>
                    <a:pt x="86" y="7"/>
                  </a:lnTo>
                  <a:lnTo>
                    <a:pt x="84" y="10"/>
                  </a:lnTo>
                  <a:lnTo>
                    <a:pt x="80" y="18"/>
                  </a:lnTo>
                  <a:lnTo>
                    <a:pt x="75" y="30"/>
                  </a:lnTo>
                  <a:lnTo>
                    <a:pt x="70" y="43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1" y="56"/>
                  </a:lnTo>
                  <a:lnTo>
                    <a:pt x="59" y="58"/>
                  </a:lnTo>
                  <a:lnTo>
                    <a:pt x="58" y="59"/>
                  </a:lnTo>
                  <a:lnTo>
                    <a:pt x="57" y="59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58"/>
                  </a:lnTo>
                  <a:lnTo>
                    <a:pt x="49" y="56"/>
                  </a:lnTo>
                  <a:lnTo>
                    <a:pt x="48" y="55"/>
                  </a:lnTo>
                  <a:lnTo>
                    <a:pt x="48" y="52"/>
                  </a:lnTo>
                  <a:lnTo>
                    <a:pt x="41" y="59"/>
                  </a:lnTo>
                  <a:lnTo>
                    <a:pt x="33" y="67"/>
                  </a:lnTo>
                  <a:lnTo>
                    <a:pt x="21" y="79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4" y="93"/>
                  </a:lnTo>
                  <a:lnTo>
                    <a:pt x="3" y="92"/>
                  </a:lnTo>
                  <a:lnTo>
                    <a:pt x="2" y="92"/>
                  </a:lnTo>
                  <a:lnTo>
                    <a:pt x="0" y="89"/>
                  </a:lnTo>
                  <a:lnTo>
                    <a:pt x="0" y="86"/>
                  </a:lnTo>
                  <a:lnTo>
                    <a:pt x="2" y="84"/>
                  </a:lnTo>
                  <a:lnTo>
                    <a:pt x="19" y="68"/>
                  </a:lnTo>
                  <a:lnTo>
                    <a:pt x="31" y="55"/>
                  </a:lnTo>
                  <a:lnTo>
                    <a:pt x="38" y="47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46" y="35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5" y="35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7" y="44"/>
                  </a:lnTo>
                  <a:lnTo>
                    <a:pt x="57" y="46"/>
                  </a:lnTo>
                  <a:lnTo>
                    <a:pt x="63" y="34"/>
                  </a:lnTo>
                  <a:lnTo>
                    <a:pt x="70" y="21"/>
                  </a:lnTo>
                  <a:lnTo>
                    <a:pt x="71" y="16"/>
                  </a:lnTo>
                  <a:lnTo>
                    <a:pt x="74" y="10"/>
                  </a:lnTo>
                  <a:lnTo>
                    <a:pt x="75" y="7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8" y="1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4368800" y="560388"/>
              <a:ext cx="152400" cy="84138"/>
            </a:xfrm>
            <a:custGeom>
              <a:avLst/>
              <a:gdLst>
                <a:gd name="T0" fmla="*/ 92 w 96"/>
                <a:gd name="T1" fmla="*/ 0 h 53"/>
                <a:gd name="T2" fmla="*/ 95 w 96"/>
                <a:gd name="T3" fmla="*/ 2 h 53"/>
                <a:gd name="T4" fmla="*/ 96 w 96"/>
                <a:gd name="T5" fmla="*/ 3 h 53"/>
                <a:gd name="T6" fmla="*/ 96 w 96"/>
                <a:gd name="T7" fmla="*/ 6 h 53"/>
                <a:gd name="T8" fmla="*/ 95 w 96"/>
                <a:gd name="T9" fmla="*/ 8 h 53"/>
                <a:gd name="T10" fmla="*/ 79 w 96"/>
                <a:gd name="T11" fmla="*/ 23 h 53"/>
                <a:gd name="T12" fmla="*/ 66 w 96"/>
                <a:gd name="T13" fmla="*/ 32 h 53"/>
                <a:gd name="T14" fmla="*/ 55 w 96"/>
                <a:gd name="T15" fmla="*/ 37 h 53"/>
                <a:gd name="T16" fmla="*/ 48 w 96"/>
                <a:gd name="T17" fmla="*/ 40 h 53"/>
                <a:gd name="T18" fmla="*/ 41 w 96"/>
                <a:gd name="T19" fmla="*/ 40 h 53"/>
                <a:gd name="T20" fmla="*/ 40 w 96"/>
                <a:gd name="T21" fmla="*/ 40 h 53"/>
                <a:gd name="T22" fmla="*/ 38 w 96"/>
                <a:gd name="T23" fmla="*/ 40 h 53"/>
                <a:gd name="T24" fmla="*/ 38 w 96"/>
                <a:gd name="T25" fmla="*/ 40 h 53"/>
                <a:gd name="T26" fmla="*/ 38 w 96"/>
                <a:gd name="T27" fmla="*/ 40 h 53"/>
                <a:gd name="T28" fmla="*/ 36 w 96"/>
                <a:gd name="T29" fmla="*/ 40 h 53"/>
                <a:gd name="T30" fmla="*/ 30 w 96"/>
                <a:gd name="T31" fmla="*/ 42 h 53"/>
                <a:gd name="T32" fmla="*/ 25 w 96"/>
                <a:gd name="T33" fmla="*/ 46 h 53"/>
                <a:gd name="T34" fmla="*/ 20 w 96"/>
                <a:gd name="T35" fmla="*/ 48 h 53"/>
                <a:gd name="T36" fmla="*/ 16 w 96"/>
                <a:gd name="T37" fmla="*/ 49 h 53"/>
                <a:gd name="T38" fmla="*/ 12 w 96"/>
                <a:gd name="T39" fmla="*/ 52 h 53"/>
                <a:gd name="T40" fmla="*/ 10 w 96"/>
                <a:gd name="T41" fmla="*/ 52 h 53"/>
                <a:gd name="T42" fmla="*/ 7 w 96"/>
                <a:gd name="T43" fmla="*/ 53 h 53"/>
                <a:gd name="T44" fmla="*/ 7 w 96"/>
                <a:gd name="T45" fmla="*/ 53 h 53"/>
                <a:gd name="T46" fmla="*/ 7 w 96"/>
                <a:gd name="T47" fmla="*/ 53 h 53"/>
                <a:gd name="T48" fmla="*/ 6 w 96"/>
                <a:gd name="T49" fmla="*/ 53 h 53"/>
                <a:gd name="T50" fmla="*/ 3 w 96"/>
                <a:gd name="T51" fmla="*/ 53 h 53"/>
                <a:gd name="T52" fmla="*/ 2 w 96"/>
                <a:gd name="T53" fmla="*/ 52 h 53"/>
                <a:gd name="T54" fmla="*/ 0 w 96"/>
                <a:gd name="T55" fmla="*/ 50 h 53"/>
                <a:gd name="T56" fmla="*/ 0 w 96"/>
                <a:gd name="T57" fmla="*/ 48 h 53"/>
                <a:gd name="T58" fmla="*/ 2 w 96"/>
                <a:gd name="T59" fmla="*/ 45 h 53"/>
                <a:gd name="T60" fmla="*/ 3 w 96"/>
                <a:gd name="T61" fmla="*/ 44 h 53"/>
                <a:gd name="T62" fmla="*/ 4 w 96"/>
                <a:gd name="T63" fmla="*/ 44 h 53"/>
                <a:gd name="T64" fmla="*/ 7 w 96"/>
                <a:gd name="T65" fmla="*/ 42 h 53"/>
                <a:gd name="T66" fmla="*/ 10 w 96"/>
                <a:gd name="T67" fmla="*/ 41 h 53"/>
                <a:gd name="T68" fmla="*/ 13 w 96"/>
                <a:gd name="T69" fmla="*/ 40 h 53"/>
                <a:gd name="T70" fmla="*/ 19 w 96"/>
                <a:gd name="T71" fmla="*/ 37 h 53"/>
                <a:gd name="T72" fmla="*/ 25 w 96"/>
                <a:gd name="T73" fmla="*/ 34 h 53"/>
                <a:gd name="T74" fmla="*/ 25 w 96"/>
                <a:gd name="T75" fmla="*/ 34 h 53"/>
                <a:gd name="T76" fmla="*/ 23 w 96"/>
                <a:gd name="T77" fmla="*/ 33 h 53"/>
                <a:gd name="T78" fmla="*/ 21 w 96"/>
                <a:gd name="T79" fmla="*/ 32 h 53"/>
                <a:gd name="T80" fmla="*/ 20 w 96"/>
                <a:gd name="T81" fmla="*/ 29 h 53"/>
                <a:gd name="T82" fmla="*/ 19 w 96"/>
                <a:gd name="T83" fmla="*/ 27 h 53"/>
                <a:gd name="T84" fmla="*/ 20 w 96"/>
                <a:gd name="T85" fmla="*/ 24 h 53"/>
                <a:gd name="T86" fmla="*/ 21 w 96"/>
                <a:gd name="T87" fmla="*/ 21 h 53"/>
                <a:gd name="T88" fmla="*/ 23 w 96"/>
                <a:gd name="T89" fmla="*/ 20 h 53"/>
                <a:gd name="T90" fmla="*/ 24 w 96"/>
                <a:gd name="T91" fmla="*/ 20 h 53"/>
                <a:gd name="T92" fmla="*/ 30 w 96"/>
                <a:gd name="T93" fmla="*/ 19 h 53"/>
                <a:gd name="T94" fmla="*/ 34 w 96"/>
                <a:gd name="T95" fmla="*/ 19 h 53"/>
                <a:gd name="T96" fmla="*/ 37 w 96"/>
                <a:gd name="T97" fmla="*/ 17 h 53"/>
                <a:gd name="T98" fmla="*/ 38 w 96"/>
                <a:gd name="T99" fmla="*/ 17 h 53"/>
                <a:gd name="T100" fmla="*/ 40 w 96"/>
                <a:gd name="T101" fmla="*/ 17 h 53"/>
                <a:gd name="T102" fmla="*/ 41 w 96"/>
                <a:gd name="T103" fmla="*/ 19 h 53"/>
                <a:gd name="T104" fmla="*/ 44 w 96"/>
                <a:gd name="T105" fmla="*/ 23 h 53"/>
                <a:gd name="T106" fmla="*/ 45 w 96"/>
                <a:gd name="T107" fmla="*/ 27 h 53"/>
                <a:gd name="T108" fmla="*/ 44 w 96"/>
                <a:gd name="T109" fmla="*/ 31 h 53"/>
                <a:gd name="T110" fmla="*/ 50 w 96"/>
                <a:gd name="T111" fmla="*/ 29 h 53"/>
                <a:gd name="T112" fmla="*/ 59 w 96"/>
                <a:gd name="T113" fmla="*/ 24 h 53"/>
                <a:gd name="T114" fmla="*/ 72 w 96"/>
                <a:gd name="T115" fmla="*/ 16 h 53"/>
                <a:gd name="T116" fmla="*/ 88 w 96"/>
                <a:gd name="T117" fmla="*/ 2 h 53"/>
                <a:gd name="T118" fmla="*/ 89 w 96"/>
                <a:gd name="T119" fmla="*/ 0 h 53"/>
                <a:gd name="T120" fmla="*/ 92 w 96"/>
                <a:gd name="T1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53">
                  <a:moveTo>
                    <a:pt x="92" y="0"/>
                  </a:moveTo>
                  <a:lnTo>
                    <a:pt x="95" y="2"/>
                  </a:lnTo>
                  <a:lnTo>
                    <a:pt x="96" y="3"/>
                  </a:lnTo>
                  <a:lnTo>
                    <a:pt x="96" y="6"/>
                  </a:lnTo>
                  <a:lnTo>
                    <a:pt x="95" y="8"/>
                  </a:lnTo>
                  <a:lnTo>
                    <a:pt x="79" y="23"/>
                  </a:lnTo>
                  <a:lnTo>
                    <a:pt x="66" y="32"/>
                  </a:lnTo>
                  <a:lnTo>
                    <a:pt x="55" y="37"/>
                  </a:lnTo>
                  <a:lnTo>
                    <a:pt x="48" y="40"/>
                  </a:lnTo>
                  <a:lnTo>
                    <a:pt x="41" y="40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0" y="42"/>
                  </a:lnTo>
                  <a:lnTo>
                    <a:pt x="25" y="46"/>
                  </a:lnTo>
                  <a:lnTo>
                    <a:pt x="20" y="48"/>
                  </a:lnTo>
                  <a:lnTo>
                    <a:pt x="16" y="49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5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7" y="42"/>
                  </a:lnTo>
                  <a:lnTo>
                    <a:pt x="10" y="41"/>
                  </a:lnTo>
                  <a:lnTo>
                    <a:pt x="13" y="40"/>
                  </a:lnTo>
                  <a:lnTo>
                    <a:pt x="19" y="3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1" y="32"/>
                  </a:lnTo>
                  <a:lnTo>
                    <a:pt x="20" y="29"/>
                  </a:lnTo>
                  <a:lnTo>
                    <a:pt x="19" y="27"/>
                  </a:lnTo>
                  <a:lnTo>
                    <a:pt x="20" y="24"/>
                  </a:lnTo>
                  <a:lnTo>
                    <a:pt x="21" y="21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30" y="19"/>
                  </a:lnTo>
                  <a:lnTo>
                    <a:pt x="34" y="19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1" y="19"/>
                  </a:lnTo>
                  <a:lnTo>
                    <a:pt x="44" y="23"/>
                  </a:lnTo>
                  <a:lnTo>
                    <a:pt x="45" y="27"/>
                  </a:lnTo>
                  <a:lnTo>
                    <a:pt x="44" y="31"/>
                  </a:lnTo>
                  <a:lnTo>
                    <a:pt x="50" y="29"/>
                  </a:lnTo>
                  <a:lnTo>
                    <a:pt x="59" y="24"/>
                  </a:lnTo>
                  <a:lnTo>
                    <a:pt x="72" y="16"/>
                  </a:lnTo>
                  <a:lnTo>
                    <a:pt x="88" y="2"/>
                  </a:lnTo>
                  <a:lnTo>
                    <a:pt x="89" y="0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4405313" y="598488"/>
              <a:ext cx="122238" cy="46038"/>
            </a:xfrm>
            <a:custGeom>
              <a:avLst/>
              <a:gdLst>
                <a:gd name="T0" fmla="*/ 72 w 77"/>
                <a:gd name="T1" fmla="*/ 0 h 29"/>
                <a:gd name="T2" fmla="*/ 74 w 77"/>
                <a:gd name="T3" fmla="*/ 1 h 29"/>
                <a:gd name="T4" fmla="*/ 76 w 77"/>
                <a:gd name="T5" fmla="*/ 3 h 29"/>
                <a:gd name="T6" fmla="*/ 77 w 77"/>
                <a:gd name="T7" fmla="*/ 5 h 29"/>
                <a:gd name="T8" fmla="*/ 77 w 77"/>
                <a:gd name="T9" fmla="*/ 8 h 29"/>
                <a:gd name="T10" fmla="*/ 76 w 77"/>
                <a:gd name="T11" fmla="*/ 9 h 29"/>
                <a:gd name="T12" fmla="*/ 61 w 77"/>
                <a:gd name="T13" fmla="*/ 17 h 29"/>
                <a:gd name="T14" fmla="*/ 45 w 77"/>
                <a:gd name="T15" fmla="*/ 22 h 29"/>
                <a:gd name="T16" fmla="*/ 31 w 77"/>
                <a:gd name="T17" fmla="*/ 26 h 29"/>
                <a:gd name="T18" fmla="*/ 17 w 77"/>
                <a:gd name="T19" fmla="*/ 28 h 29"/>
                <a:gd name="T20" fmla="*/ 7 w 77"/>
                <a:gd name="T21" fmla="*/ 29 h 29"/>
                <a:gd name="T22" fmla="*/ 5 w 77"/>
                <a:gd name="T23" fmla="*/ 29 h 29"/>
                <a:gd name="T24" fmla="*/ 5 w 77"/>
                <a:gd name="T25" fmla="*/ 29 h 29"/>
                <a:gd name="T26" fmla="*/ 2 w 77"/>
                <a:gd name="T27" fmla="*/ 28 h 29"/>
                <a:gd name="T28" fmla="*/ 0 w 77"/>
                <a:gd name="T29" fmla="*/ 26 h 29"/>
                <a:gd name="T30" fmla="*/ 0 w 77"/>
                <a:gd name="T31" fmla="*/ 24 h 29"/>
                <a:gd name="T32" fmla="*/ 0 w 77"/>
                <a:gd name="T33" fmla="*/ 21 h 29"/>
                <a:gd name="T34" fmla="*/ 2 w 77"/>
                <a:gd name="T35" fmla="*/ 20 h 29"/>
                <a:gd name="T36" fmla="*/ 4 w 77"/>
                <a:gd name="T37" fmla="*/ 18 h 29"/>
                <a:gd name="T38" fmla="*/ 7 w 77"/>
                <a:gd name="T39" fmla="*/ 18 h 29"/>
                <a:gd name="T40" fmla="*/ 17 w 77"/>
                <a:gd name="T41" fmla="*/ 18 h 29"/>
                <a:gd name="T42" fmla="*/ 28 w 77"/>
                <a:gd name="T43" fmla="*/ 16 h 29"/>
                <a:gd name="T44" fmla="*/ 43 w 77"/>
                <a:gd name="T45" fmla="*/ 13 h 29"/>
                <a:gd name="T46" fmla="*/ 57 w 77"/>
                <a:gd name="T47" fmla="*/ 8 h 29"/>
                <a:gd name="T48" fmla="*/ 69 w 77"/>
                <a:gd name="T49" fmla="*/ 1 h 29"/>
                <a:gd name="T50" fmla="*/ 72 w 77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29">
                  <a:moveTo>
                    <a:pt x="72" y="0"/>
                  </a:moveTo>
                  <a:lnTo>
                    <a:pt x="74" y="1"/>
                  </a:lnTo>
                  <a:lnTo>
                    <a:pt x="76" y="3"/>
                  </a:lnTo>
                  <a:lnTo>
                    <a:pt x="77" y="5"/>
                  </a:lnTo>
                  <a:lnTo>
                    <a:pt x="77" y="8"/>
                  </a:lnTo>
                  <a:lnTo>
                    <a:pt x="76" y="9"/>
                  </a:lnTo>
                  <a:lnTo>
                    <a:pt x="61" y="17"/>
                  </a:lnTo>
                  <a:lnTo>
                    <a:pt x="45" y="22"/>
                  </a:lnTo>
                  <a:lnTo>
                    <a:pt x="31" y="26"/>
                  </a:lnTo>
                  <a:lnTo>
                    <a:pt x="17" y="28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17" y="18"/>
                  </a:lnTo>
                  <a:lnTo>
                    <a:pt x="28" y="16"/>
                  </a:lnTo>
                  <a:lnTo>
                    <a:pt x="43" y="13"/>
                  </a:lnTo>
                  <a:lnTo>
                    <a:pt x="57" y="8"/>
                  </a:lnTo>
                  <a:lnTo>
                    <a:pt x="69" y="1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4286250" y="922338"/>
              <a:ext cx="269875" cy="161925"/>
            </a:xfrm>
            <a:custGeom>
              <a:avLst/>
              <a:gdLst>
                <a:gd name="T0" fmla="*/ 96 w 170"/>
                <a:gd name="T1" fmla="*/ 0 h 102"/>
                <a:gd name="T2" fmla="*/ 101 w 170"/>
                <a:gd name="T3" fmla="*/ 0 h 102"/>
                <a:gd name="T4" fmla="*/ 119 w 170"/>
                <a:gd name="T5" fmla="*/ 4 h 102"/>
                <a:gd name="T6" fmla="*/ 147 w 170"/>
                <a:gd name="T7" fmla="*/ 21 h 102"/>
                <a:gd name="T8" fmla="*/ 161 w 170"/>
                <a:gd name="T9" fmla="*/ 45 h 102"/>
                <a:gd name="T10" fmla="*/ 169 w 170"/>
                <a:gd name="T11" fmla="*/ 71 h 102"/>
                <a:gd name="T12" fmla="*/ 170 w 170"/>
                <a:gd name="T13" fmla="*/ 83 h 102"/>
                <a:gd name="T14" fmla="*/ 169 w 170"/>
                <a:gd name="T15" fmla="*/ 85 h 102"/>
                <a:gd name="T16" fmla="*/ 165 w 170"/>
                <a:gd name="T17" fmla="*/ 88 h 102"/>
                <a:gd name="T18" fmla="*/ 161 w 170"/>
                <a:gd name="T19" fmla="*/ 85 h 102"/>
                <a:gd name="T20" fmla="*/ 160 w 170"/>
                <a:gd name="T21" fmla="*/ 83 h 102"/>
                <a:gd name="T22" fmla="*/ 160 w 170"/>
                <a:gd name="T23" fmla="*/ 76 h 102"/>
                <a:gd name="T24" fmla="*/ 157 w 170"/>
                <a:gd name="T25" fmla="*/ 62 h 102"/>
                <a:gd name="T26" fmla="*/ 147 w 170"/>
                <a:gd name="T27" fmla="*/ 38 h 102"/>
                <a:gd name="T28" fmla="*/ 130 w 170"/>
                <a:gd name="T29" fmla="*/ 20 h 102"/>
                <a:gd name="T30" fmla="*/ 100 w 170"/>
                <a:gd name="T31" fmla="*/ 9 h 102"/>
                <a:gd name="T32" fmla="*/ 96 w 170"/>
                <a:gd name="T33" fmla="*/ 9 h 102"/>
                <a:gd name="T34" fmla="*/ 81 w 170"/>
                <a:gd name="T35" fmla="*/ 11 h 102"/>
                <a:gd name="T36" fmla="*/ 54 w 170"/>
                <a:gd name="T37" fmla="*/ 16 h 102"/>
                <a:gd name="T38" fmla="*/ 25 w 170"/>
                <a:gd name="T39" fmla="*/ 36 h 102"/>
                <a:gd name="T40" fmla="*/ 12 w 170"/>
                <a:gd name="T41" fmla="*/ 51 h 102"/>
                <a:gd name="T42" fmla="*/ 10 w 170"/>
                <a:gd name="T43" fmla="*/ 58 h 102"/>
                <a:gd name="T44" fmla="*/ 10 w 170"/>
                <a:gd name="T45" fmla="*/ 71 h 102"/>
                <a:gd name="T46" fmla="*/ 18 w 170"/>
                <a:gd name="T47" fmla="*/ 94 h 102"/>
                <a:gd name="T48" fmla="*/ 18 w 170"/>
                <a:gd name="T49" fmla="*/ 100 h 102"/>
                <a:gd name="T50" fmla="*/ 14 w 170"/>
                <a:gd name="T51" fmla="*/ 102 h 102"/>
                <a:gd name="T52" fmla="*/ 9 w 170"/>
                <a:gd name="T53" fmla="*/ 98 h 102"/>
                <a:gd name="T54" fmla="*/ 1 w 170"/>
                <a:gd name="T55" fmla="*/ 72 h 102"/>
                <a:gd name="T56" fmla="*/ 1 w 170"/>
                <a:gd name="T57" fmla="*/ 57 h 102"/>
                <a:gd name="T58" fmla="*/ 3 w 170"/>
                <a:gd name="T59" fmla="*/ 49 h 102"/>
                <a:gd name="T60" fmla="*/ 3 w 170"/>
                <a:gd name="T61" fmla="*/ 47 h 102"/>
                <a:gd name="T62" fmla="*/ 17 w 170"/>
                <a:gd name="T63" fmla="*/ 29 h 102"/>
                <a:gd name="T64" fmla="*/ 50 w 170"/>
                <a:gd name="T65" fmla="*/ 8 h 102"/>
                <a:gd name="T66" fmla="*/ 80 w 170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102">
                  <a:moveTo>
                    <a:pt x="92" y="0"/>
                  </a:move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5" y="12"/>
                  </a:lnTo>
                  <a:lnTo>
                    <a:pt x="147" y="21"/>
                  </a:lnTo>
                  <a:lnTo>
                    <a:pt x="156" y="33"/>
                  </a:lnTo>
                  <a:lnTo>
                    <a:pt x="161" y="45"/>
                  </a:lnTo>
                  <a:lnTo>
                    <a:pt x="166" y="59"/>
                  </a:lnTo>
                  <a:lnTo>
                    <a:pt x="169" y="71"/>
                  </a:lnTo>
                  <a:lnTo>
                    <a:pt x="170" y="80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69" y="85"/>
                  </a:lnTo>
                  <a:lnTo>
                    <a:pt x="168" y="87"/>
                  </a:lnTo>
                  <a:lnTo>
                    <a:pt x="165" y="88"/>
                  </a:lnTo>
                  <a:lnTo>
                    <a:pt x="162" y="87"/>
                  </a:lnTo>
                  <a:lnTo>
                    <a:pt x="161" y="85"/>
                  </a:lnTo>
                  <a:lnTo>
                    <a:pt x="160" y="83"/>
                  </a:lnTo>
                  <a:lnTo>
                    <a:pt x="160" y="83"/>
                  </a:lnTo>
                  <a:lnTo>
                    <a:pt x="160" y="80"/>
                  </a:lnTo>
                  <a:lnTo>
                    <a:pt x="160" y="76"/>
                  </a:lnTo>
                  <a:lnTo>
                    <a:pt x="160" y="72"/>
                  </a:lnTo>
                  <a:lnTo>
                    <a:pt x="157" y="62"/>
                  </a:lnTo>
                  <a:lnTo>
                    <a:pt x="153" y="49"/>
                  </a:lnTo>
                  <a:lnTo>
                    <a:pt x="147" y="38"/>
                  </a:lnTo>
                  <a:lnTo>
                    <a:pt x="140" y="28"/>
                  </a:lnTo>
                  <a:lnTo>
                    <a:pt x="130" y="20"/>
                  </a:lnTo>
                  <a:lnTo>
                    <a:pt x="117" y="13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96" y="9"/>
                  </a:lnTo>
                  <a:lnTo>
                    <a:pt x="92" y="9"/>
                  </a:lnTo>
                  <a:lnTo>
                    <a:pt x="81" y="11"/>
                  </a:lnTo>
                  <a:lnTo>
                    <a:pt x="68" y="12"/>
                  </a:lnTo>
                  <a:lnTo>
                    <a:pt x="54" y="16"/>
                  </a:lnTo>
                  <a:lnTo>
                    <a:pt x="39" y="24"/>
                  </a:lnTo>
                  <a:lnTo>
                    <a:pt x="25" y="36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10" y="62"/>
                  </a:lnTo>
                  <a:lnTo>
                    <a:pt x="10" y="71"/>
                  </a:lnTo>
                  <a:lnTo>
                    <a:pt x="13" y="81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8" y="100"/>
                  </a:lnTo>
                  <a:lnTo>
                    <a:pt x="16" y="101"/>
                  </a:lnTo>
                  <a:lnTo>
                    <a:pt x="14" y="102"/>
                  </a:lnTo>
                  <a:lnTo>
                    <a:pt x="12" y="101"/>
                  </a:lnTo>
                  <a:lnTo>
                    <a:pt x="9" y="98"/>
                  </a:lnTo>
                  <a:lnTo>
                    <a:pt x="4" y="84"/>
                  </a:lnTo>
                  <a:lnTo>
                    <a:pt x="1" y="72"/>
                  </a:lnTo>
                  <a:lnTo>
                    <a:pt x="0" y="62"/>
                  </a:lnTo>
                  <a:lnTo>
                    <a:pt x="1" y="57"/>
                  </a:lnTo>
                  <a:lnTo>
                    <a:pt x="1" y="51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17" y="29"/>
                  </a:lnTo>
                  <a:lnTo>
                    <a:pt x="34" y="16"/>
                  </a:lnTo>
                  <a:lnTo>
                    <a:pt x="50" y="8"/>
                  </a:lnTo>
                  <a:lnTo>
                    <a:pt x="65" y="3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5"/>
            <p:cNvSpPr>
              <a:spLocks/>
            </p:cNvSpPr>
            <p:nvPr/>
          </p:nvSpPr>
          <p:spPr bwMode="auto">
            <a:xfrm>
              <a:off x="4178300" y="993775"/>
              <a:ext cx="127000" cy="100013"/>
            </a:xfrm>
            <a:custGeom>
              <a:avLst/>
              <a:gdLst>
                <a:gd name="T0" fmla="*/ 76 w 80"/>
                <a:gd name="T1" fmla="*/ 0 h 63"/>
                <a:gd name="T2" fmla="*/ 77 w 80"/>
                <a:gd name="T3" fmla="*/ 0 h 63"/>
                <a:gd name="T4" fmla="*/ 80 w 80"/>
                <a:gd name="T5" fmla="*/ 2 h 63"/>
                <a:gd name="T6" fmla="*/ 80 w 80"/>
                <a:gd name="T7" fmla="*/ 5 h 63"/>
                <a:gd name="T8" fmla="*/ 80 w 80"/>
                <a:gd name="T9" fmla="*/ 6 h 63"/>
                <a:gd name="T10" fmla="*/ 77 w 80"/>
                <a:gd name="T11" fmla="*/ 9 h 63"/>
                <a:gd name="T12" fmla="*/ 42 w 80"/>
                <a:gd name="T13" fmla="*/ 30 h 63"/>
                <a:gd name="T14" fmla="*/ 8 w 80"/>
                <a:gd name="T15" fmla="*/ 61 h 63"/>
                <a:gd name="T16" fmla="*/ 6 w 80"/>
                <a:gd name="T17" fmla="*/ 63 h 63"/>
                <a:gd name="T18" fmla="*/ 4 w 80"/>
                <a:gd name="T19" fmla="*/ 63 h 63"/>
                <a:gd name="T20" fmla="*/ 3 w 80"/>
                <a:gd name="T21" fmla="*/ 63 h 63"/>
                <a:gd name="T22" fmla="*/ 0 w 80"/>
                <a:gd name="T23" fmla="*/ 61 h 63"/>
                <a:gd name="T24" fmla="*/ 0 w 80"/>
                <a:gd name="T25" fmla="*/ 59 h 63"/>
                <a:gd name="T26" fmla="*/ 0 w 80"/>
                <a:gd name="T27" fmla="*/ 56 h 63"/>
                <a:gd name="T28" fmla="*/ 1 w 80"/>
                <a:gd name="T29" fmla="*/ 53 h 63"/>
                <a:gd name="T30" fmla="*/ 35 w 80"/>
                <a:gd name="T31" fmla="*/ 22 h 63"/>
                <a:gd name="T32" fmla="*/ 73 w 80"/>
                <a:gd name="T33" fmla="*/ 0 h 63"/>
                <a:gd name="T34" fmla="*/ 76 w 80"/>
                <a:gd name="T3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63">
                  <a:moveTo>
                    <a:pt x="76" y="0"/>
                  </a:moveTo>
                  <a:lnTo>
                    <a:pt x="77" y="0"/>
                  </a:lnTo>
                  <a:lnTo>
                    <a:pt x="80" y="2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77" y="9"/>
                  </a:lnTo>
                  <a:lnTo>
                    <a:pt x="42" y="30"/>
                  </a:lnTo>
                  <a:lnTo>
                    <a:pt x="8" y="61"/>
                  </a:lnTo>
                  <a:lnTo>
                    <a:pt x="6" y="63"/>
                  </a:lnTo>
                  <a:lnTo>
                    <a:pt x="4" y="63"/>
                  </a:lnTo>
                  <a:lnTo>
                    <a:pt x="3" y="63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1" y="53"/>
                  </a:lnTo>
                  <a:lnTo>
                    <a:pt x="35" y="22"/>
                  </a:lnTo>
                  <a:lnTo>
                    <a:pt x="73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4513263" y="960438"/>
              <a:ext cx="204788" cy="127000"/>
            </a:xfrm>
            <a:custGeom>
              <a:avLst/>
              <a:gdLst>
                <a:gd name="T0" fmla="*/ 5 w 129"/>
                <a:gd name="T1" fmla="*/ 0 h 80"/>
                <a:gd name="T2" fmla="*/ 8 w 129"/>
                <a:gd name="T3" fmla="*/ 0 h 80"/>
                <a:gd name="T4" fmla="*/ 53 w 129"/>
                <a:gd name="T5" fmla="*/ 31 h 80"/>
                <a:gd name="T6" fmla="*/ 82 w 129"/>
                <a:gd name="T7" fmla="*/ 42 h 80"/>
                <a:gd name="T8" fmla="*/ 127 w 129"/>
                <a:gd name="T9" fmla="*/ 70 h 80"/>
                <a:gd name="T10" fmla="*/ 129 w 129"/>
                <a:gd name="T11" fmla="*/ 73 h 80"/>
                <a:gd name="T12" fmla="*/ 129 w 129"/>
                <a:gd name="T13" fmla="*/ 76 h 80"/>
                <a:gd name="T14" fmla="*/ 128 w 129"/>
                <a:gd name="T15" fmla="*/ 78 h 80"/>
                <a:gd name="T16" fmla="*/ 127 w 129"/>
                <a:gd name="T17" fmla="*/ 80 h 80"/>
                <a:gd name="T18" fmla="*/ 124 w 129"/>
                <a:gd name="T19" fmla="*/ 80 h 80"/>
                <a:gd name="T20" fmla="*/ 122 w 129"/>
                <a:gd name="T21" fmla="*/ 80 h 80"/>
                <a:gd name="T22" fmla="*/ 78 w 129"/>
                <a:gd name="T23" fmla="*/ 51 h 80"/>
                <a:gd name="T24" fmla="*/ 48 w 129"/>
                <a:gd name="T25" fmla="*/ 40 h 80"/>
                <a:gd name="T26" fmla="*/ 2 w 129"/>
                <a:gd name="T27" fmla="*/ 8 h 80"/>
                <a:gd name="T28" fmla="*/ 1 w 129"/>
                <a:gd name="T29" fmla="*/ 6 h 80"/>
                <a:gd name="T30" fmla="*/ 0 w 129"/>
                <a:gd name="T31" fmla="*/ 4 h 80"/>
                <a:gd name="T32" fmla="*/ 1 w 129"/>
                <a:gd name="T33" fmla="*/ 1 h 80"/>
                <a:gd name="T34" fmla="*/ 2 w 129"/>
                <a:gd name="T35" fmla="*/ 0 h 80"/>
                <a:gd name="T36" fmla="*/ 5 w 129"/>
                <a:gd name="T3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80">
                  <a:moveTo>
                    <a:pt x="5" y="0"/>
                  </a:moveTo>
                  <a:lnTo>
                    <a:pt x="8" y="0"/>
                  </a:lnTo>
                  <a:lnTo>
                    <a:pt x="53" y="31"/>
                  </a:lnTo>
                  <a:lnTo>
                    <a:pt x="82" y="42"/>
                  </a:lnTo>
                  <a:lnTo>
                    <a:pt x="127" y="70"/>
                  </a:lnTo>
                  <a:lnTo>
                    <a:pt x="129" y="73"/>
                  </a:lnTo>
                  <a:lnTo>
                    <a:pt x="129" y="76"/>
                  </a:lnTo>
                  <a:lnTo>
                    <a:pt x="128" y="78"/>
                  </a:lnTo>
                  <a:lnTo>
                    <a:pt x="127" y="80"/>
                  </a:lnTo>
                  <a:lnTo>
                    <a:pt x="124" y="80"/>
                  </a:lnTo>
                  <a:lnTo>
                    <a:pt x="122" y="80"/>
                  </a:lnTo>
                  <a:lnTo>
                    <a:pt x="78" y="51"/>
                  </a:lnTo>
                  <a:lnTo>
                    <a:pt x="48" y="4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4079875" y="1050925"/>
              <a:ext cx="703263" cy="495300"/>
            </a:xfrm>
            <a:custGeom>
              <a:avLst/>
              <a:gdLst>
                <a:gd name="T0" fmla="*/ 260 w 443"/>
                <a:gd name="T1" fmla="*/ 0 h 312"/>
                <a:gd name="T2" fmla="*/ 300 w 443"/>
                <a:gd name="T3" fmla="*/ 0 h 312"/>
                <a:gd name="T4" fmla="*/ 328 w 443"/>
                <a:gd name="T5" fmla="*/ 3 h 312"/>
                <a:gd name="T6" fmla="*/ 418 w 443"/>
                <a:gd name="T7" fmla="*/ 8 h 312"/>
                <a:gd name="T8" fmla="*/ 418 w 443"/>
                <a:gd name="T9" fmla="*/ 27 h 312"/>
                <a:gd name="T10" fmla="*/ 419 w 443"/>
                <a:gd name="T11" fmla="*/ 74 h 312"/>
                <a:gd name="T12" fmla="*/ 425 w 443"/>
                <a:gd name="T13" fmla="*/ 148 h 312"/>
                <a:gd name="T14" fmla="*/ 434 w 443"/>
                <a:gd name="T15" fmla="*/ 235 h 312"/>
                <a:gd name="T16" fmla="*/ 443 w 443"/>
                <a:gd name="T17" fmla="*/ 273 h 312"/>
                <a:gd name="T18" fmla="*/ 443 w 443"/>
                <a:gd name="T19" fmla="*/ 278 h 312"/>
                <a:gd name="T20" fmla="*/ 440 w 443"/>
                <a:gd name="T21" fmla="*/ 299 h 312"/>
                <a:gd name="T22" fmla="*/ 438 w 443"/>
                <a:gd name="T23" fmla="*/ 311 h 312"/>
                <a:gd name="T24" fmla="*/ 434 w 443"/>
                <a:gd name="T25" fmla="*/ 312 h 312"/>
                <a:gd name="T26" fmla="*/ 430 w 443"/>
                <a:gd name="T27" fmla="*/ 311 h 312"/>
                <a:gd name="T28" fmla="*/ 429 w 443"/>
                <a:gd name="T29" fmla="*/ 307 h 312"/>
                <a:gd name="T30" fmla="*/ 430 w 443"/>
                <a:gd name="T31" fmla="*/ 298 h 312"/>
                <a:gd name="T32" fmla="*/ 431 w 443"/>
                <a:gd name="T33" fmla="*/ 286 h 312"/>
                <a:gd name="T34" fmla="*/ 433 w 443"/>
                <a:gd name="T35" fmla="*/ 277 h 312"/>
                <a:gd name="T36" fmla="*/ 426 w 443"/>
                <a:gd name="T37" fmla="*/ 244 h 312"/>
                <a:gd name="T38" fmla="*/ 417 w 443"/>
                <a:gd name="T39" fmla="*/ 175 h 312"/>
                <a:gd name="T40" fmla="*/ 412 w 443"/>
                <a:gd name="T41" fmla="*/ 105 h 312"/>
                <a:gd name="T42" fmla="*/ 409 w 443"/>
                <a:gd name="T43" fmla="*/ 48 h 312"/>
                <a:gd name="T44" fmla="*/ 408 w 443"/>
                <a:gd name="T45" fmla="*/ 12 h 312"/>
                <a:gd name="T46" fmla="*/ 326 w 443"/>
                <a:gd name="T47" fmla="*/ 12 h 312"/>
                <a:gd name="T48" fmla="*/ 300 w 443"/>
                <a:gd name="T49" fmla="*/ 11 h 312"/>
                <a:gd name="T50" fmla="*/ 260 w 443"/>
                <a:gd name="T51" fmla="*/ 10 h 312"/>
                <a:gd name="T52" fmla="*/ 220 w 443"/>
                <a:gd name="T53" fmla="*/ 10 h 312"/>
                <a:gd name="T54" fmla="*/ 195 w 443"/>
                <a:gd name="T55" fmla="*/ 10 h 312"/>
                <a:gd name="T56" fmla="*/ 152 w 443"/>
                <a:gd name="T57" fmla="*/ 12 h 312"/>
                <a:gd name="T58" fmla="*/ 71 w 443"/>
                <a:gd name="T59" fmla="*/ 23 h 312"/>
                <a:gd name="T60" fmla="*/ 32 w 443"/>
                <a:gd name="T61" fmla="*/ 29 h 312"/>
                <a:gd name="T62" fmla="*/ 10 w 443"/>
                <a:gd name="T63" fmla="*/ 34 h 312"/>
                <a:gd name="T64" fmla="*/ 6 w 443"/>
                <a:gd name="T65" fmla="*/ 34 h 312"/>
                <a:gd name="T66" fmla="*/ 2 w 443"/>
                <a:gd name="T67" fmla="*/ 33 h 312"/>
                <a:gd name="T68" fmla="*/ 0 w 443"/>
                <a:gd name="T69" fmla="*/ 28 h 312"/>
                <a:gd name="T70" fmla="*/ 4 w 443"/>
                <a:gd name="T71" fmla="*/ 25 h 312"/>
                <a:gd name="T72" fmla="*/ 19 w 443"/>
                <a:gd name="T73" fmla="*/ 21 h 312"/>
                <a:gd name="T74" fmla="*/ 58 w 443"/>
                <a:gd name="T75" fmla="*/ 15 h 312"/>
                <a:gd name="T76" fmla="*/ 110 w 443"/>
                <a:gd name="T77" fmla="*/ 7 h 312"/>
                <a:gd name="T78" fmla="*/ 165 w 443"/>
                <a:gd name="T79" fmla="*/ 2 h 312"/>
                <a:gd name="T80" fmla="*/ 195 w 443"/>
                <a:gd name="T81" fmla="*/ 0 h 312"/>
                <a:gd name="T82" fmla="*/ 220 w 443"/>
                <a:gd name="T8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3" h="312">
                  <a:moveTo>
                    <a:pt x="239" y="0"/>
                  </a:moveTo>
                  <a:lnTo>
                    <a:pt x="260" y="0"/>
                  </a:lnTo>
                  <a:lnTo>
                    <a:pt x="281" y="0"/>
                  </a:lnTo>
                  <a:lnTo>
                    <a:pt x="300" y="0"/>
                  </a:lnTo>
                  <a:lnTo>
                    <a:pt x="316" y="2"/>
                  </a:lnTo>
                  <a:lnTo>
                    <a:pt x="328" y="3"/>
                  </a:lnTo>
                  <a:lnTo>
                    <a:pt x="418" y="3"/>
                  </a:lnTo>
                  <a:lnTo>
                    <a:pt x="418" y="8"/>
                  </a:lnTo>
                  <a:lnTo>
                    <a:pt x="418" y="12"/>
                  </a:lnTo>
                  <a:lnTo>
                    <a:pt x="418" y="27"/>
                  </a:lnTo>
                  <a:lnTo>
                    <a:pt x="418" y="48"/>
                  </a:lnTo>
                  <a:lnTo>
                    <a:pt x="419" y="74"/>
                  </a:lnTo>
                  <a:lnTo>
                    <a:pt x="421" y="105"/>
                  </a:lnTo>
                  <a:lnTo>
                    <a:pt x="425" y="148"/>
                  </a:lnTo>
                  <a:lnTo>
                    <a:pt x="429" y="192"/>
                  </a:lnTo>
                  <a:lnTo>
                    <a:pt x="434" y="235"/>
                  </a:lnTo>
                  <a:lnTo>
                    <a:pt x="443" y="273"/>
                  </a:lnTo>
                  <a:lnTo>
                    <a:pt x="443" y="273"/>
                  </a:lnTo>
                  <a:lnTo>
                    <a:pt x="443" y="274"/>
                  </a:lnTo>
                  <a:lnTo>
                    <a:pt x="443" y="278"/>
                  </a:lnTo>
                  <a:lnTo>
                    <a:pt x="442" y="287"/>
                  </a:lnTo>
                  <a:lnTo>
                    <a:pt x="440" y="299"/>
                  </a:lnTo>
                  <a:lnTo>
                    <a:pt x="438" y="309"/>
                  </a:lnTo>
                  <a:lnTo>
                    <a:pt x="438" y="311"/>
                  </a:lnTo>
                  <a:lnTo>
                    <a:pt x="435" y="312"/>
                  </a:lnTo>
                  <a:lnTo>
                    <a:pt x="434" y="312"/>
                  </a:lnTo>
                  <a:lnTo>
                    <a:pt x="433" y="312"/>
                  </a:lnTo>
                  <a:lnTo>
                    <a:pt x="430" y="311"/>
                  </a:lnTo>
                  <a:lnTo>
                    <a:pt x="429" y="309"/>
                  </a:lnTo>
                  <a:lnTo>
                    <a:pt x="429" y="307"/>
                  </a:lnTo>
                  <a:lnTo>
                    <a:pt x="430" y="303"/>
                  </a:lnTo>
                  <a:lnTo>
                    <a:pt x="430" y="298"/>
                  </a:lnTo>
                  <a:lnTo>
                    <a:pt x="431" y="291"/>
                  </a:lnTo>
                  <a:lnTo>
                    <a:pt x="431" y="286"/>
                  </a:lnTo>
                  <a:lnTo>
                    <a:pt x="433" y="281"/>
                  </a:lnTo>
                  <a:lnTo>
                    <a:pt x="433" y="277"/>
                  </a:lnTo>
                  <a:lnTo>
                    <a:pt x="433" y="274"/>
                  </a:lnTo>
                  <a:lnTo>
                    <a:pt x="426" y="244"/>
                  </a:lnTo>
                  <a:lnTo>
                    <a:pt x="421" y="210"/>
                  </a:lnTo>
                  <a:lnTo>
                    <a:pt x="417" y="175"/>
                  </a:lnTo>
                  <a:lnTo>
                    <a:pt x="413" y="139"/>
                  </a:lnTo>
                  <a:lnTo>
                    <a:pt x="412" y="105"/>
                  </a:lnTo>
                  <a:lnTo>
                    <a:pt x="410" y="74"/>
                  </a:lnTo>
                  <a:lnTo>
                    <a:pt x="409" y="48"/>
                  </a:lnTo>
                  <a:lnTo>
                    <a:pt x="409" y="27"/>
                  </a:lnTo>
                  <a:lnTo>
                    <a:pt x="408" y="12"/>
                  </a:lnTo>
                  <a:lnTo>
                    <a:pt x="326" y="12"/>
                  </a:lnTo>
                  <a:lnTo>
                    <a:pt x="326" y="12"/>
                  </a:lnTo>
                  <a:lnTo>
                    <a:pt x="316" y="11"/>
                  </a:lnTo>
                  <a:lnTo>
                    <a:pt x="300" y="11"/>
                  </a:lnTo>
                  <a:lnTo>
                    <a:pt x="281" y="10"/>
                  </a:lnTo>
                  <a:lnTo>
                    <a:pt x="260" y="10"/>
                  </a:lnTo>
                  <a:lnTo>
                    <a:pt x="239" y="10"/>
                  </a:lnTo>
                  <a:lnTo>
                    <a:pt x="220" y="10"/>
                  </a:lnTo>
                  <a:lnTo>
                    <a:pt x="206" y="10"/>
                  </a:lnTo>
                  <a:lnTo>
                    <a:pt x="195" y="10"/>
                  </a:lnTo>
                  <a:lnTo>
                    <a:pt x="192" y="10"/>
                  </a:lnTo>
                  <a:lnTo>
                    <a:pt x="152" y="12"/>
                  </a:lnTo>
                  <a:lnTo>
                    <a:pt x="112" y="17"/>
                  </a:lnTo>
                  <a:lnTo>
                    <a:pt x="71" y="23"/>
                  </a:lnTo>
                  <a:lnTo>
                    <a:pt x="50" y="27"/>
                  </a:lnTo>
                  <a:lnTo>
                    <a:pt x="32" y="29"/>
                  </a:lnTo>
                  <a:lnTo>
                    <a:pt x="19" y="32"/>
                  </a:lnTo>
                  <a:lnTo>
                    <a:pt x="10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8" y="24"/>
                  </a:lnTo>
                  <a:lnTo>
                    <a:pt x="19" y="21"/>
                  </a:lnTo>
                  <a:lnTo>
                    <a:pt x="36" y="19"/>
                  </a:lnTo>
                  <a:lnTo>
                    <a:pt x="58" y="15"/>
                  </a:lnTo>
                  <a:lnTo>
                    <a:pt x="83" y="11"/>
                  </a:lnTo>
                  <a:lnTo>
                    <a:pt x="110" y="7"/>
                  </a:lnTo>
                  <a:lnTo>
                    <a:pt x="138" y="4"/>
                  </a:lnTo>
                  <a:lnTo>
                    <a:pt x="165" y="2"/>
                  </a:lnTo>
                  <a:lnTo>
                    <a:pt x="192" y="0"/>
                  </a:lnTo>
                  <a:lnTo>
                    <a:pt x="195" y="0"/>
                  </a:lnTo>
                  <a:lnTo>
                    <a:pt x="206" y="0"/>
                  </a:lnTo>
                  <a:lnTo>
                    <a:pt x="220" y="0"/>
                  </a:lnTo>
                  <a:lnTo>
                    <a:pt x="23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4100513" y="1090613"/>
              <a:ext cx="682625" cy="454025"/>
            </a:xfrm>
            <a:custGeom>
              <a:avLst/>
              <a:gdLst>
                <a:gd name="T0" fmla="*/ 8 w 430"/>
                <a:gd name="T1" fmla="*/ 2 h 286"/>
                <a:gd name="T2" fmla="*/ 11 w 430"/>
                <a:gd name="T3" fmla="*/ 6 h 286"/>
                <a:gd name="T4" fmla="*/ 11 w 430"/>
                <a:gd name="T5" fmla="*/ 7 h 286"/>
                <a:gd name="T6" fmla="*/ 12 w 430"/>
                <a:gd name="T7" fmla="*/ 13 h 286"/>
                <a:gd name="T8" fmla="*/ 15 w 430"/>
                <a:gd name="T9" fmla="*/ 32 h 286"/>
                <a:gd name="T10" fmla="*/ 24 w 430"/>
                <a:gd name="T11" fmla="*/ 79 h 286"/>
                <a:gd name="T12" fmla="*/ 36 w 430"/>
                <a:gd name="T13" fmla="*/ 144 h 286"/>
                <a:gd name="T14" fmla="*/ 48 w 430"/>
                <a:gd name="T15" fmla="*/ 201 h 286"/>
                <a:gd name="T16" fmla="*/ 55 w 430"/>
                <a:gd name="T17" fmla="*/ 248 h 286"/>
                <a:gd name="T18" fmla="*/ 61 w 430"/>
                <a:gd name="T19" fmla="*/ 275 h 286"/>
                <a:gd name="T20" fmla="*/ 70 w 430"/>
                <a:gd name="T21" fmla="*/ 275 h 286"/>
                <a:gd name="T22" fmla="*/ 100 w 430"/>
                <a:gd name="T23" fmla="*/ 275 h 286"/>
                <a:gd name="T24" fmla="*/ 126 w 430"/>
                <a:gd name="T25" fmla="*/ 273 h 286"/>
                <a:gd name="T26" fmla="*/ 158 w 430"/>
                <a:gd name="T27" fmla="*/ 269 h 286"/>
                <a:gd name="T28" fmla="*/ 220 w 430"/>
                <a:gd name="T29" fmla="*/ 265 h 286"/>
                <a:gd name="T30" fmla="*/ 291 w 430"/>
                <a:gd name="T31" fmla="*/ 263 h 286"/>
                <a:gd name="T32" fmla="*/ 349 w 430"/>
                <a:gd name="T33" fmla="*/ 265 h 286"/>
                <a:gd name="T34" fmla="*/ 395 w 430"/>
                <a:gd name="T35" fmla="*/ 266 h 286"/>
                <a:gd name="T36" fmla="*/ 421 w 430"/>
                <a:gd name="T37" fmla="*/ 266 h 286"/>
                <a:gd name="T38" fmla="*/ 427 w 430"/>
                <a:gd name="T39" fmla="*/ 267 h 286"/>
                <a:gd name="T40" fmla="*/ 430 w 430"/>
                <a:gd name="T41" fmla="*/ 271 h 286"/>
                <a:gd name="T42" fmla="*/ 427 w 430"/>
                <a:gd name="T43" fmla="*/ 276 h 286"/>
                <a:gd name="T44" fmla="*/ 421 w 430"/>
                <a:gd name="T45" fmla="*/ 276 h 286"/>
                <a:gd name="T46" fmla="*/ 395 w 430"/>
                <a:gd name="T47" fmla="*/ 275 h 286"/>
                <a:gd name="T48" fmla="*/ 349 w 430"/>
                <a:gd name="T49" fmla="*/ 274 h 286"/>
                <a:gd name="T50" fmla="*/ 291 w 430"/>
                <a:gd name="T51" fmla="*/ 274 h 286"/>
                <a:gd name="T52" fmla="*/ 220 w 430"/>
                <a:gd name="T53" fmla="*/ 275 h 286"/>
                <a:gd name="T54" fmla="*/ 158 w 430"/>
                <a:gd name="T55" fmla="*/ 279 h 286"/>
                <a:gd name="T56" fmla="*/ 134 w 430"/>
                <a:gd name="T57" fmla="*/ 283 h 286"/>
                <a:gd name="T58" fmla="*/ 130 w 430"/>
                <a:gd name="T59" fmla="*/ 283 h 286"/>
                <a:gd name="T60" fmla="*/ 110 w 430"/>
                <a:gd name="T61" fmla="*/ 284 h 286"/>
                <a:gd name="T62" fmla="*/ 82 w 430"/>
                <a:gd name="T63" fmla="*/ 286 h 286"/>
                <a:gd name="T64" fmla="*/ 65 w 430"/>
                <a:gd name="T65" fmla="*/ 286 h 286"/>
                <a:gd name="T66" fmla="*/ 57 w 430"/>
                <a:gd name="T67" fmla="*/ 284 h 286"/>
                <a:gd name="T68" fmla="*/ 52 w 430"/>
                <a:gd name="T69" fmla="*/ 280 h 286"/>
                <a:gd name="T70" fmla="*/ 49 w 430"/>
                <a:gd name="T71" fmla="*/ 266 h 286"/>
                <a:gd name="T72" fmla="*/ 42 w 430"/>
                <a:gd name="T73" fmla="*/ 227 h 286"/>
                <a:gd name="T74" fmla="*/ 32 w 430"/>
                <a:gd name="T75" fmla="*/ 173 h 286"/>
                <a:gd name="T76" fmla="*/ 20 w 430"/>
                <a:gd name="T77" fmla="*/ 114 h 286"/>
                <a:gd name="T78" fmla="*/ 11 w 430"/>
                <a:gd name="T79" fmla="*/ 62 h 286"/>
                <a:gd name="T80" fmla="*/ 3 w 430"/>
                <a:gd name="T81" fmla="*/ 21 h 286"/>
                <a:gd name="T82" fmla="*/ 0 w 430"/>
                <a:gd name="T83" fmla="*/ 8 h 286"/>
                <a:gd name="T84" fmla="*/ 2 w 430"/>
                <a:gd name="T85" fmla="*/ 3 h 286"/>
                <a:gd name="T86" fmla="*/ 6 w 430"/>
                <a:gd name="T8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0" h="286">
                  <a:moveTo>
                    <a:pt x="6" y="0"/>
                  </a:moveTo>
                  <a:lnTo>
                    <a:pt x="8" y="2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5" y="32"/>
                  </a:lnTo>
                  <a:lnTo>
                    <a:pt x="19" y="50"/>
                  </a:lnTo>
                  <a:lnTo>
                    <a:pt x="24" y="79"/>
                  </a:lnTo>
                  <a:lnTo>
                    <a:pt x="29" y="110"/>
                  </a:lnTo>
                  <a:lnTo>
                    <a:pt x="36" y="144"/>
                  </a:lnTo>
                  <a:lnTo>
                    <a:pt x="42" y="173"/>
                  </a:lnTo>
                  <a:lnTo>
                    <a:pt x="48" y="201"/>
                  </a:lnTo>
                  <a:lnTo>
                    <a:pt x="52" y="225"/>
                  </a:lnTo>
                  <a:lnTo>
                    <a:pt x="55" y="248"/>
                  </a:lnTo>
                  <a:lnTo>
                    <a:pt x="59" y="265"/>
                  </a:lnTo>
                  <a:lnTo>
                    <a:pt x="61" y="275"/>
                  </a:lnTo>
                  <a:lnTo>
                    <a:pt x="65" y="275"/>
                  </a:lnTo>
                  <a:lnTo>
                    <a:pt x="70" y="275"/>
                  </a:lnTo>
                  <a:lnTo>
                    <a:pt x="84" y="275"/>
                  </a:lnTo>
                  <a:lnTo>
                    <a:pt x="100" y="275"/>
                  </a:lnTo>
                  <a:lnTo>
                    <a:pt x="114" y="274"/>
                  </a:lnTo>
                  <a:lnTo>
                    <a:pt x="126" y="273"/>
                  </a:lnTo>
                  <a:lnTo>
                    <a:pt x="133" y="273"/>
                  </a:lnTo>
                  <a:lnTo>
                    <a:pt x="158" y="269"/>
                  </a:lnTo>
                  <a:lnTo>
                    <a:pt x="186" y="267"/>
                  </a:lnTo>
                  <a:lnTo>
                    <a:pt x="220" y="265"/>
                  </a:lnTo>
                  <a:lnTo>
                    <a:pt x="256" y="265"/>
                  </a:lnTo>
                  <a:lnTo>
                    <a:pt x="291" y="263"/>
                  </a:lnTo>
                  <a:lnTo>
                    <a:pt x="321" y="265"/>
                  </a:lnTo>
                  <a:lnTo>
                    <a:pt x="349" y="265"/>
                  </a:lnTo>
                  <a:lnTo>
                    <a:pt x="374" y="265"/>
                  </a:lnTo>
                  <a:lnTo>
                    <a:pt x="395" y="266"/>
                  </a:lnTo>
                  <a:lnTo>
                    <a:pt x="410" y="266"/>
                  </a:lnTo>
                  <a:lnTo>
                    <a:pt x="421" y="266"/>
                  </a:lnTo>
                  <a:lnTo>
                    <a:pt x="425" y="266"/>
                  </a:lnTo>
                  <a:lnTo>
                    <a:pt x="427" y="267"/>
                  </a:lnTo>
                  <a:lnTo>
                    <a:pt x="429" y="269"/>
                  </a:lnTo>
                  <a:lnTo>
                    <a:pt x="430" y="271"/>
                  </a:lnTo>
                  <a:lnTo>
                    <a:pt x="429" y="274"/>
                  </a:lnTo>
                  <a:lnTo>
                    <a:pt x="427" y="276"/>
                  </a:lnTo>
                  <a:lnTo>
                    <a:pt x="425" y="276"/>
                  </a:lnTo>
                  <a:lnTo>
                    <a:pt x="421" y="276"/>
                  </a:lnTo>
                  <a:lnTo>
                    <a:pt x="410" y="276"/>
                  </a:lnTo>
                  <a:lnTo>
                    <a:pt x="395" y="275"/>
                  </a:lnTo>
                  <a:lnTo>
                    <a:pt x="374" y="275"/>
                  </a:lnTo>
                  <a:lnTo>
                    <a:pt x="349" y="274"/>
                  </a:lnTo>
                  <a:lnTo>
                    <a:pt x="321" y="274"/>
                  </a:lnTo>
                  <a:lnTo>
                    <a:pt x="291" y="274"/>
                  </a:lnTo>
                  <a:lnTo>
                    <a:pt x="256" y="274"/>
                  </a:lnTo>
                  <a:lnTo>
                    <a:pt x="220" y="275"/>
                  </a:lnTo>
                  <a:lnTo>
                    <a:pt x="188" y="276"/>
                  </a:lnTo>
                  <a:lnTo>
                    <a:pt x="158" y="279"/>
                  </a:lnTo>
                  <a:lnTo>
                    <a:pt x="134" y="283"/>
                  </a:lnTo>
                  <a:lnTo>
                    <a:pt x="134" y="283"/>
                  </a:lnTo>
                  <a:lnTo>
                    <a:pt x="134" y="283"/>
                  </a:lnTo>
                  <a:lnTo>
                    <a:pt x="130" y="283"/>
                  </a:lnTo>
                  <a:lnTo>
                    <a:pt x="122" y="283"/>
                  </a:lnTo>
                  <a:lnTo>
                    <a:pt x="110" y="284"/>
                  </a:lnTo>
                  <a:lnTo>
                    <a:pt x="96" y="284"/>
                  </a:lnTo>
                  <a:lnTo>
                    <a:pt x="82" y="286"/>
                  </a:lnTo>
                  <a:lnTo>
                    <a:pt x="70" y="286"/>
                  </a:lnTo>
                  <a:lnTo>
                    <a:pt x="65" y="286"/>
                  </a:lnTo>
                  <a:lnTo>
                    <a:pt x="59" y="284"/>
                  </a:lnTo>
                  <a:lnTo>
                    <a:pt x="57" y="284"/>
                  </a:lnTo>
                  <a:lnTo>
                    <a:pt x="53" y="284"/>
                  </a:lnTo>
                  <a:lnTo>
                    <a:pt x="52" y="280"/>
                  </a:lnTo>
                  <a:lnTo>
                    <a:pt x="52" y="276"/>
                  </a:lnTo>
                  <a:lnTo>
                    <a:pt x="49" y="266"/>
                  </a:lnTo>
                  <a:lnTo>
                    <a:pt x="46" y="249"/>
                  </a:lnTo>
                  <a:lnTo>
                    <a:pt x="42" y="227"/>
                  </a:lnTo>
                  <a:lnTo>
                    <a:pt x="37" y="201"/>
                  </a:lnTo>
                  <a:lnTo>
                    <a:pt x="32" y="173"/>
                  </a:lnTo>
                  <a:lnTo>
                    <a:pt x="27" y="144"/>
                  </a:lnTo>
                  <a:lnTo>
                    <a:pt x="20" y="114"/>
                  </a:lnTo>
                  <a:lnTo>
                    <a:pt x="15" y="87"/>
                  </a:lnTo>
                  <a:lnTo>
                    <a:pt x="11" y="62"/>
                  </a:lnTo>
                  <a:lnTo>
                    <a:pt x="7" y="40"/>
                  </a:lnTo>
                  <a:lnTo>
                    <a:pt x="3" y="2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4089400" y="1168400"/>
              <a:ext cx="63500" cy="34925"/>
            </a:xfrm>
            <a:custGeom>
              <a:avLst/>
              <a:gdLst>
                <a:gd name="T0" fmla="*/ 36 w 40"/>
                <a:gd name="T1" fmla="*/ 0 h 22"/>
                <a:gd name="T2" fmla="*/ 39 w 40"/>
                <a:gd name="T3" fmla="*/ 1 h 22"/>
                <a:gd name="T4" fmla="*/ 40 w 40"/>
                <a:gd name="T5" fmla="*/ 4 h 22"/>
                <a:gd name="T6" fmla="*/ 40 w 40"/>
                <a:gd name="T7" fmla="*/ 6 h 22"/>
                <a:gd name="T8" fmla="*/ 39 w 40"/>
                <a:gd name="T9" fmla="*/ 8 h 22"/>
                <a:gd name="T10" fmla="*/ 38 w 40"/>
                <a:gd name="T11" fmla="*/ 10 h 22"/>
                <a:gd name="T12" fmla="*/ 6 w 40"/>
                <a:gd name="T13" fmla="*/ 22 h 22"/>
                <a:gd name="T14" fmla="*/ 5 w 40"/>
                <a:gd name="T15" fmla="*/ 22 h 22"/>
                <a:gd name="T16" fmla="*/ 2 w 40"/>
                <a:gd name="T17" fmla="*/ 22 h 22"/>
                <a:gd name="T18" fmla="*/ 1 w 40"/>
                <a:gd name="T19" fmla="*/ 21 h 22"/>
                <a:gd name="T20" fmla="*/ 0 w 40"/>
                <a:gd name="T21" fmla="*/ 19 h 22"/>
                <a:gd name="T22" fmla="*/ 0 w 40"/>
                <a:gd name="T23" fmla="*/ 17 h 22"/>
                <a:gd name="T24" fmla="*/ 1 w 40"/>
                <a:gd name="T25" fmla="*/ 14 h 22"/>
                <a:gd name="T26" fmla="*/ 2 w 40"/>
                <a:gd name="T27" fmla="*/ 13 h 22"/>
                <a:gd name="T28" fmla="*/ 34 w 40"/>
                <a:gd name="T29" fmla="*/ 1 h 22"/>
                <a:gd name="T30" fmla="*/ 36 w 4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22">
                  <a:moveTo>
                    <a:pt x="36" y="0"/>
                  </a:moveTo>
                  <a:lnTo>
                    <a:pt x="39" y="1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9" y="8"/>
                  </a:lnTo>
                  <a:lnTo>
                    <a:pt x="38" y="10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4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4089400" y="1195388"/>
              <a:ext cx="57150" cy="28575"/>
            </a:xfrm>
            <a:custGeom>
              <a:avLst/>
              <a:gdLst>
                <a:gd name="T0" fmla="*/ 32 w 36"/>
                <a:gd name="T1" fmla="*/ 0 h 18"/>
                <a:gd name="T2" fmla="*/ 35 w 36"/>
                <a:gd name="T3" fmla="*/ 1 h 18"/>
                <a:gd name="T4" fmla="*/ 36 w 36"/>
                <a:gd name="T5" fmla="*/ 4 h 18"/>
                <a:gd name="T6" fmla="*/ 36 w 36"/>
                <a:gd name="T7" fmla="*/ 6 h 18"/>
                <a:gd name="T8" fmla="*/ 35 w 36"/>
                <a:gd name="T9" fmla="*/ 9 h 18"/>
                <a:gd name="T10" fmla="*/ 32 w 36"/>
                <a:gd name="T11" fmla="*/ 10 h 18"/>
                <a:gd name="T12" fmla="*/ 6 w 36"/>
                <a:gd name="T13" fmla="*/ 17 h 18"/>
                <a:gd name="T14" fmla="*/ 5 w 36"/>
                <a:gd name="T15" fmla="*/ 18 h 18"/>
                <a:gd name="T16" fmla="*/ 2 w 36"/>
                <a:gd name="T17" fmla="*/ 17 h 18"/>
                <a:gd name="T18" fmla="*/ 1 w 36"/>
                <a:gd name="T19" fmla="*/ 15 h 18"/>
                <a:gd name="T20" fmla="*/ 0 w 36"/>
                <a:gd name="T21" fmla="*/ 14 h 18"/>
                <a:gd name="T22" fmla="*/ 0 w 36"/>
                <a:gd name="T23" fmla="*/ 12 h 18"/>
                <a:gd name="T24" fmla="*/ 1 w 36"/>
                <a:gd name="T25" fmla="*/ 9 h 18"/>
                <a:gd name="T26" fmla="*/ 4 w 36"/>
                <a:gd name="T27" fmla="*/ 8 h 18"/>
                <a:gd name="T28" fmla="*/ 30 w 36"/>
                <a:gd name="T29" fmla="*/ 0 h 18"/>
                <a:gd name="T30" fmla="*/ 32 w 36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8">
                  <a:moveTo>
                    <a:pt x="32" y="0"/>
                  </a:moveTo>
                  <a:lnTo>
                    <a:pt x="35" y="1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5" y="9"/>
                  </a:lnTo>
                  <a:lnTo>
                    <a:pt x="32" y="10"/>
                  </a:lnTo>
                  <a:lnTo>
                    <a:pt x="6" y="17"/>
                  </a:lnTo>
                  <a:lnTo>
                    <a:pt x="5" y="18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8"/>
                  </a:lnTo>
                  <a:lnTo>
                    <a:pt x="30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4084638" y="1211263"/>
              <a:ext cx="76200" cy="31750"/>
            </a:xfrm>
            <a:custGeom>
              <a:avLst/>
              <a:gdLst>
                <a:gd name="T0" fmla="*/ 44 w 48"/>
                <a:gd name="T1" fmla="*/ 0 h 20"/>
                <a:gd name="T2" fmla="*/ 47 w 48"/>
                <a:gd name="T3" fmla="*/ 2 h 20"/>
                <a:gd name="T4" fmla="*/ 48 w 48"/>
                <a:gd name="T5" fmla="*/ 3 h 20"/>
                <a:gd name="T6" fmla="*/ 48 w 48"/>
                <a:gd name="T7" fmla="*/ 5 h 20"/>
                <a:gd name="T8" fmla="*/ 47 w 48"/>
                <a:gd name="T9" fmla="*/ 8 h 20"/>
                <a:gd name="T10" fmla="*/ 44 w 48"/>
                <a:gd name="T11" fmla="*/ 9 h 20"/>
                <a:gd name="T12" fmla="*/ 7 w 48"/>
                <a:gd name="T13" fmla="*/ 20 h 20"/>
                <a:gd name="T14" fmla="*/ 5 w 48"/>
                <a:gd name="T15" fmla="*/ 20 h 20"/>
                <a:gd name="T16" fmla="*/ 3 w 48"/>
                <a:gd name="T17" fmla="*/ 20 h 20"/>
                <a:gd name="T18" fmla="*/ 1 w 48"/>
                <a:gd name="T19" fmla="*/ 19 h 20"/>
                <a:gd name="T20" fmla="*/ 0 w 48"/>
                <a:gd name="T21" fmla="*/ 17 h 20"/>
                <a:gd name="T22" fmla="*/ 0 w 48"/>
                <a:gd name="T23" fmla="*/ 15 h 20"/>
                <a:gd name="T24" fmla="*/ 1 w 48"/>
                <a:gd name="T25" fmla="*/ 12 h 20"/>
                <a:gd name="T26" fmla="*/ 4 w 48"/>
                <a:gd name="T27" fmla="*/ 11 h 20"/>
                <a:gd name="T28" fmla="*/ 42 w 48"/>
                <a:gd name="T29" fmla="*/ 0 h 20"/>
                <a:gd name="T30" fmla="*/ 44 w 48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20">
                  <a:moveTo>
                    <a:pt x="44" y="0"/>
                  </a:moveTo>
                  <a:lnTo>
                    <a:pt x="47" y="2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7" y="8"/>
                  </a:lnTo>
                  <a:lnTo>
                    <a:pt x="44" y="9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4" y="11"/>
                  </a:lnTo>
                  <a:lnTo>
                    <a:pt x="42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4706938" y="1093788"/>
              <a:ext cx="57150" cy="23813"/>
            </a:xfrm>
            <a:custGeom>
              <a:avLst/>
              <a:gdLst>
                <a:gd name="T0" fmla="*/ 31 w 36"/>
                <a:gd name="T1" fmla="*/ 0 h 15"/>
                <a:gd name="T2" fmla="*/ 34 w 36"/>
                <a:gd name="T3" fmla="*/ 1 h 15"/>
                <a:gd name="T4" fmla="*/ 35 w 36"/>
                <a:gd name="T5" fmla="*/ 2 h 15"/>
                <a:gd name="T6" fmla="*/ 36 w 36"/>
                <a:gd name="T7" fmla="*/ 4 h 15"/>
                <a:gd name="T8" fmla="*/ 36 w 36"/>
                <a:gd name="T9" fmla="*/ 6 h 15"/>
                <a:gd name="T10" fmla="*/ 35 w 36"/>
                <a:gd name="T11" fmla="*/ 9 h 15"/>
                <a:gd name="T12" fmla="*/ 32 w 36"/>
                <a:gd name="T13" fmla="*/ 10 h 15"/>
                <a:gd name="T14" fmla="*/ 6 w 36"/>
                <a:gd name="T15" fmla="*/ 15 h 15"/>
                <a:gd name="T16" fmla="*/ 5 w 36"/>
                <a:gd name="T17" fmla="*/ 15 h 15"/>
                <a:gd name="T18" fmla="*/ 2 w 36"/>
                <a:gd name="T19" fmla="*/ 15 h 15"/>
                <a:gd name="T20" fmla="*/ 1 w 36"/>
                <a:gd name="T21" fmla="*/ 14 h 15"/>
                <a:gd name="T22" fmla="*/ 0 w 36"/>
                <a:gd name="T23" fmla="*/ 11 h 15"/>
                <a:gd name="T24" fmla="*/ 0 w 36"/>
                <a:gd name="T25" fmla="*/ 9 h 15"/>
                <a:gd name="T26" fmla="*/ 1 w 36"/>
                <a:gd name="T27" fmla="*/ 6 h 15"/>
                <a:gd name="T28" fmla="*/ 3 w 36"/>
                <a:gd name="T29" fmla="*/ 6 h 15"/>
                <a:gd name="T30" fmla="*/ 31 w 36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5">
                  <a:moveTo>
                    <a:pt x="31" y="0"/>
                  </a:moveTo>
                  <a:lnTo>
                    <a:pt x="34" y="1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5" y="9"/>
                  </a:lnTo>
                  <a:lnTo>
                    <a:pt x="32" y="10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6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4710113" y="1120775"/>
              <a:ext cx="53975" cy="20638"/>
            </a:xfrm>
            <a:custGeom>
              <a:avLst/>
              <a:gdLst>
                <a:gd name="T0" fmla="*/ 29 w 34"/>
                <a:gd name="T1" fmla="*/ 0 h 13"/>
                <a:gd name="T2" fmla="*/ 32 w 34"/>
                <a:gd name="T3" fmla="*/ 0 h 13"/>
                <a:gd name="T4" fmla="*/ 34 w 34"/>
                <a:gd name="T5" fmla="*/ 1 h 13"/>
                <a:gd name="T6" fmla="*/ 34 w 34"/>
                <a:gd name="T7" fmla="*/ 4 h 13"/>
                <a:gd name="T8" fmla="*/ 34 w 34"/>
                <a:gd name="T9" fmla="*/ 6 h 13"/>
                <a:gd name="T10" fmla="*/ 33 w 34"/>
                <a:gd name="T11" fmla="*/ 9 h 13"/>
                <a:gd name="T12" fmla="*/ 30 w 34"/>
                <a:gd name="T13" fmla="*/ 9 h 13"/>
                <a:gd name="T14" fmla="*/ 5 w 34"/>
                <a:gd name="T15" fmla="*/ 13 h 13"/>
                <a:gd name="T16" fmla="*/ 5 w 34"/>
                <a:gd name="T17" fmla="*/ 13 h 13"/>
                <a:gd name="T18" fmla="*/ 3 w 34"/>
                <a:gd name="T19" fmla="*/ 13 h 13"/>
                <a:gd name="T20" fmla="*/ 1 w 34"/>
                <a:gd name="T21" fmla="*/ 10 h 13"/>
                <a:gd name="T22" fmla="*/ 0 w 34"/>
                <a:gd name="T23" fmla="*/ 9 h 13"/>
                <a:gd name="T24" fmla="*/ 0 w 34"/>
                <a:gd name="T25" fmla="*/ 6 h 13"/>
                <a:gd name="T26" fmla="*/ 3 w 34"/>
                <a:gd name="T27" fmla="*/ 4 h 13"/>
                <a:gd name="T28" fmla="*/ 4 w 34"/>
                <a:gd name="T29" fmla="*/ 2 h 13"/>
                <a:gd name="T30" fmla="*/ 29 w 34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3">
                  <a:moveTo>
                    <a:pt x="29" y="0"/>
                  </a:moveTo>
                  <a:lnTo>
                    <a:pt x="32" y="0"/>
                  </a:lnTo>
                  <a:lnTo>
                    <a:pt x="34" y="1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4711700" y="1149350"/>
              <a:ext cx="52388" cy="19050"/>
            </a:xfrm>
            <a:custGeom>
              <a:avLst/>
              <a:gdLst>
                <a:gd name="T0" fmla="*/ 28 w 33"/>
                <a:gd name="T1" fmla="*/ 0 h 12"/>
                <a:gd name="T2" fmla="*/ 31 w 33"/>
                <a:gd name="T3" fmla="*/ 1 h 12"/>
                <a:gd name="T4" fmla="*/ 33 w 33"/>
                <a:gd name="T5" fmla="*/ 3 h 12"/>
                <a:gd name="T6" fmla="*/ 33 w 33"/>
                <a:gd name="T7" fmla="*/ 5 h 12"/>
                <a:gd name="T8" fmla="*/ 33 w 33"/>
                <a:gd name="T9" fmla="*/ 8 h 12"/>
                <a:gd name="T10" fmla="*/ 32 w 33"/>
                <a:gd name="T11" fmla="*/ 9 h 12"/>
                <a:gd name="T12" fmla="*/ 29 w 33"/>
                <a:gd name="T13" fmla="*/ 10 h 12"/>
                <a:gd name="T14" fmla="*/ 6 w 33"/>
                <a:gd name="T15" fmla="*/ 12 h 12"/>
                <a:gd name="T16" fmla="*/ 6 w 33"/>
                <a:gd name="T17" fmla="*/ 12 h 12"/>
                <a:gd name="T18" fmla="*/ 3 w 33"/>
                <a:gd name="T19" fmla="*/ 12 h 12"/>
                <a:gd name="T20" fmla="*/ 2 w 33"/>
                <a:gd name="T21" fmla="*/ 9 h 12"/>
                <a:gd name="T22" fmla="*/ 0 w 33"/>
                <a:gd name="T23" fmla="*/ 6 h 12"/>
                <a:gd name="T24" fmla="*/ 2 w 33"/>
                <a:gd name="T25" fmla="*/ 5 h 12"/>
                <a:gd name="T26" fmla="*/ 3 w 33"/>
                <a:gd name="T27" fmla="*/ 3 h 12"/>
                <a:gd name="T28" fmla="*/ 6 w 33"/>
                <a:gd name="T29" fmla="*/ 1 h 12"/>
                <a:gd name="T30" fmla="*/ 28 w 33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2">
                  <a:moveTo>
                    <a:pt x="28" y="0"/>
                  </a:moveTo>
                  <a:lnTo>
                    <a:pt x="31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3" y="8"/>
                  </a:lnTo>
                  <a:lnTo>
                    <a:pt x="32" y="9"/>
                  </a:lnTo>
                  <a:lnTo>
                    <a:pt x="29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9"/>
            <p:cNvSpPr>
              <a:spLocks/>
            </p:cNvSpPr>
            <p:nvPr/>
          </p:nvSpPr>
          <p:spPr bwMode="auto">
            <a:xfrm>
              <a:off x="4489450" y="1512888"/>
              <a:ext cx="98425" cy="350838"/>
            </a:xfrm>
            <a:custGeom>
              <a:avLst/>
              <a:gdLst>
                <a:gd name="T0" fmla="*/ 17 w 62"/>
                <a:gd name="T1" fmla="*/ 1 h 221"/>
                <a:gd name="T2" fmla="*/ 19 w 62"/>
                <a:gd name="T3" fmla="*/ 5 h 221"/>
                <a:gd name="T4" fmla="*/ 16 w 62"/>
                <a:gd name="T5" fmla="*/ 18 h 221"/>
                <a:gd name="T6" fmla="*/ 11 w 62"/>
                <a:gd name="T7" fmla="*/ 62 h 221"/>
                <a:gd name="T8" fmla="*/ 11 w 62"/>
                <a:gd name="T9" fmla="*/ 134 h 221"/>
                <a:gd name="T10" fmla="*/ 23 w 62"/>
                <a:gd name="T11" fmla="*/ 206 h 221"/>
                <a:gd name="T12" fmla="*/ 23 w 62"/>
                <a:gd name="T13" fmla="*/ 208 h 221"/>
                <a:gd name="T14" fmla="*/ 23 w 62"/>
                <a:gd name="T15" fmla="*/ 209 h 221"/>
                <a:gd name="T16" fmla="*/ 23 w 62"/>
                <a:gd name="T17" fmla="*/ 211 h 221"/>
                <a:gd name="T18" fmla="*/ 28 w 62"/>
                <a:gd name="T19" fmla="*/ 207 h 221"/>
                <a:gd name="T20" fmla="*/ 29 w 62"/>
                <a:gd name="T21" fmla="*/ 206 h 221"/>
                <a:gd name="T22" fmla="*/ 33 w 62"/>
                <a:gd name="T23" fmla="*/ 202 h 221"/>
                <a:gd name="T24" fmla="*/ 40 w 62"/>
                <a:gd name="T25" fmla="*/ 196 h 221"/>
                <a:gd name="T26" fmla="*/ 49 w 62"/>
                <a:gd name="T27" fmla="*/ 191 h 221"/>
                <a:gd name="T28" fmla="*/ 55 w 62"/>
                <a:gd name="T29" fmla="*/ 190 h 221"/>
                <a:gd name="T30" fmla="*/ 61 w 62"/>
                <a:gd name="T31" fmla="*/ 194 h 221"/>
                <a:gd name="T32" fmla="*/ 62 w 62"/>
                <a:gd name="T33" fmla="*/ 199 h 221"/>
                <a:gd name="T34" fmla="*/ 58 w 62"/>
                <a:gd name="T35" fmla="*/ 202 h 221"/>
                <a:gd name="T36" fmla="*/ 53 w 62"/>
                <a:gd name="T37" fmla="*/ 200 h 221"/>
                <a:gd name="T38" fmla="*/ 50 w 62"/>
                <a:gd name="T39" fmla="*/ 202 h 221"/>
                <a:gd name="T40" fmla="*/ 45 w 62"/>
                <a:gd name="T41" fmla="*/ 204 h 221"/>
                <a:gd name="T42" fmla="*/ 40 w 62"/>
                <a:gd name="T43" fmla="*/ 209 h 221"/>
                <a:gd name="T44" fmla="*/ 36 w 62"/>
                <a:gd name="T45" fmla="*/ 213 h 221"/>
                <a:gd name="T46" fmla="*/ 30 w 62"/>
                <a:gd name="T47" fmla="*/ 217 h 221"/>
                <a:gd name="T48" fmla="*/ 21 w 62"/>
                <a:gd name="T49" fmla="*/ 221 h 221"/>
                <a:gd name="T50" fmla="*/ 19 w 62"/>
                <a:gd name="T51" fmla="*/ 221 h 221"/>
                <a:gd name="T52" fmla="*/ 13 w 62"/>
                <a:gd name="T53" fmla="*/ 217 h 221"/>
                <a:gd name="T54" fmla="*/ 12 w 62"/>
                <a:gd name="T55" fmla="*/ 212 h 221"/>
                <a:gd name="T56" fmla="*/ 12 w 62"/>
                <a:gd name="T57" fmla="*/ 208 h 221"/>
                <a:gd name="T58" fmla="*/ 2 w 62"/>
                <a:gd name="T59" fmla="*/ 134 h 221"/>
                <a:gd name="T60" fmla="*/ 0 w 62"/>
                <a:gd name="T61" fmla="*/ 73 h 221"/>
                <a:gd name="T62" fmla="*/ 4 w 62"/>
                <a:gd name="T63" fmla="*/ 31 h 221"/>
                <a:gd name="T64" fmla="*/ 8 w 62"/>
                <a:gd name="T65" fmla="*/ 7 h 221"/>
                <a:gd name="T66" fmla="*/ 9 w 62"/>
                <a:gd name="T67" fmla="*/ 1 h 221"/>
                <a:gd name="T68" fmla="*/ 15 w 62"/>
                <a:gd name="T6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221">
                  <a:moveTo>
                    <a:pt x="15" y="0"/>
                  </a:moveTo>
                  <a:lnTo>
                    <a:pt x="17" y="1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17" y="9"/>
                  </a:lnTo>
                  <a:lnTo>
                    <a:pt x="16" y="18"/>
                  </a:lnTo>
                  <a:lnTo>
                    <a:pt x="15" y="33"/>
                  </a:lnTo>
                  <a:lnTo>
                    <a:pt x="11" y="62"/>
                  </a:lnTo>
                  <a:lnTo>
                    <a:pt x="9" y="100"/>
                  </a:lnTo>
                  <a:lnTo>
                    <a:pt x="11" y="134"/>
                  </a:lnTo>
                  <a:lnTo>
                    <a:pt x="15" y="169"/>
                  </a:lnTo>
                  <a:lnTo>
                    <a:pt x="23" y="206"/>
                  </a:lnTo>
                  <a:lnTo>
                    <a:pt x="23" y="207"/>
                  </a:lnTo>
                  <a:lnTo>
                    <a:pt x="23" y="208"/>
                  </a:lnTo>
                  <a:lnTo>
                    <a:pt x="23" y="208"/>
                  </a:lnTo>
                  <a:lnTo>
                    <a:pt x="23" y="209"/>
                  </a:lnTo>
                  <a:lnTo>
                    <a:pt x="23" y="211"/>
                  </a:lnTo>
                  <a:lnTo>
                    <a:pt x="23" y="211"/>
                  </a:lnTo>
                  <a:lnTo>
                    <a:pt x="25" y="209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3"/>
                  </a:lnTo>
                  <a:lnTo>
                    <a:pt x="33" y="202"/>
                  </a:lnTo>
                  <a:lnTo>
                    <a:pt x="36" y="199"/>
                  </a:lnTo>
                  <a:lnTo>
                    <a:pt x="40" y="196"/>
                  </a:lnTo>
                  <a:lnTo>
                    <a:pt x="44" y="192"/>
                  </a:lnTo>
                  <a:lnTo>
                    <a:pt x="49" y="191"/>
                  </a:lnTo>
                  <a:lnTo>
                    <a:pt x="53" y="190"/>
                  </a:lnTo>
                  <a:lnTo>
                    <a:pt x="55" y="190"/>
                  </a:lnTo>
                  <a:lnTo>
                    <a:pt x="58" y="191"/>
                  </a:lnTo>
                  <a:lnTo>
                    <a:pt x="61" y="194"/>
                  </a:lnTo>
                  <a:lnTo>
                    <a:pt x="62" y="196"/>
                  </a:lnTo>
                  <a:lnTo>
                    <a:pt x="62" y="199"/>
                  </a:lnTo>
                  <a:lnTo>
                    <a:pt x="59" y="200"/>
                  </a:lnTo>
                  <a:lnTo>
                    <a:pt x="58" y="202"/>
                  </a:lnTo>
                  <a:lnTo>
                    <a:pt x="55" y="202"/>
                  </a:lnTo>
                  <a:lnTo>
                    <a:pt x="53" y="200"/>
                  </a:lnTo>
                  <a:lnTo>
                    <a:pt x="51" y="200"/>
                  </a:lnTo>
                  <a:lnTo>
                    <a:pt x="50" y="202"/>
                  </a:lnTo>
                  <a:lnTo>
                    <a:pt x="47" y="203"/>
                  </a:lnTo>
                  <a:lnTo>
                    <a:pt x="45" y="204"/>
                  </a:lnTo>
                  <a:lnTo>
                    <a:pt x="42" y="207"/>
                  </a:lnTo>
                  <a:lnTo>
                    <a:pt x="40" y="209"/>
                  </a:lnTo>
                  <a:lnTo>
                    <a:pt x="37" y="211"/>
                  </a:lnTo>
                  <a:lnTo>
                    <a:pt x="36" y="213"/>
                  </a:lnTo>
                  <a:lnTo>
                    <a:pt x="34" y="213"/>
                  </a:lnTo>
                  <a:lnTo>
                    <a:pt x="30" y="217"/>
                  </a:lnTo>
                  <a:lnTo>
                    <a:pt x="25" y="220"/>
                  </a:lnTo>
                  <a:lnTo>
                    <a:pt x="21" y="221"/>
                  </a:lnTo>
                  <a:lnTo>
                    <a:pt x="21" y="221"/>
                  </a:lnTo>
                  <a:lnTo>
                    <a:pt x="19" y="221"/>
                  </a:lnTo>
                  <a:lnTo>
                    <a:pt x="16" y="219"/>
                  </a:lnTo>
                  <a:lnTo>
                    <a:pt x="13" y="217"/>
                  </a:lnTo>
                  <a:lnTo>
                    <a:pt x="13" y="215"/>
                  </a:lnTo>
                  <a:lnTo>
                    <a:pt x="12" y="212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6" y="170"/>
                  </a:lnTo>
                  <a:lnTo>
                    <a:pt x="2" y="134"/>
                  </a:lnTo>
                  <a:lnTo>
                    <a:pt x="0" y="100"/>
                  </a:lnTo>
                  <a:lnTo>
                    <a:pt x="0" y="73"/>
                  </a:lnTo>
                  <a:lnTo>
                    <a:pt x="3" y="50"/>
                  </a:lnTo>
                  <a:lnTo>
                    <a:pt x="4" y="31"/>
                  </a:lnTo>
                  <a:lnTo>
                    <a:pt x="7" y="16"/>
                  </a:lnTo>
                  <a:lnTo>
                    <a:pt x="8" y="7"/>
                  </a:lnTo>
                  <a:lnTo>
                    <a:pt x="8" y="4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60"/>
            <p:cNvSpPr>
              <a:spLocks noEditPoints="1"/>
            </p:cNvSpPr>
            <p:nvPr/>
          </p:nvSpPr>
          <p:spPr bwMode="auto">
            <a:xfrm>
              <a:off x="4368800" y="1517650"/>
              <a:ext cx="85725" cy="346075"/>
            </a:xfrm>
            <a:custGeom>
              <a:avLst/>
              <a:gdLst>
                <a:gd name="T0" fmla="*/ 16 w 54"/>
                <a:gd name="T1" fmla="*/ 5 h 218"/>
                <a:gd name="T2" fmla="*/ 16 w 54"/>
                <a:gd name="T3" fmla="*/ 5 h 218"/>
                <a:gd name="T4" fmla="*/ 16 w 54"/>
                <a:gd name="T5" fmla="*/ 5 h 218"/>
                <a:gd name="T6" fmla="*/ 16 w 54"/>
                <a:gd name="T7" fmla="*/ 5 h 218"/>
                <a:gd name="T8" fmla="*/ 20 w 54"/>
                <a:gd name="T9" fmla="*/ 0 h 218"/>
                <a:gd name="T10" fmla="*/ 23 w 54"/>
                <a:gd name="T11" fmla="*/ 0 h 218"/>
                <a:gd name="T12" fmla="*/ 25 w 54"/>
                <a:gd name="T13" fmla="*/ 1 h 218"/>
                <a:gd name="T14" fmla="*/ 27 w 54"/>
                <a:gd name="T15" fmla="*/ 4 h 218"/>
                <a:gd name="T16" fmla="*/ 53 w 54"/>
                <a:gd name="T17" fmla="*/ 197 h 218"/>
                <a:gd name="T18" fmla="*/ 53 w 54"/>
                <a:gd name="T19" fmla="*/ 200 h 218"/>
                <a:gd name="T20" fmla="*/ 54 w 54"/>
                <a:gd name="T21" fmla="*/ 203 h 218"/>
                <a:gd name="T22" fmla="*/ 54 w 54"/>
                <a:gd name="T23" fmla="*/ 208 h 218"/>
                <a:gd name="T24" fmla="*/ 54 w 54"/>
                <a:gd name="T25" fmla="*/ 210 h 218"/>
                <a:gd name="T26" fmla="*/ 53 w 54"/>
                <a:gd name="T27" fmla="*/ 214 h 218"/>
                <a:gd name="T28" fmla="*/ 51 w 54"/>
                <a:gd name="T29" fmla="*/ 216 h 218"/>
                <a:gd name="T30" fmla="*/ 49 w 54"/>
                <a:gd name="T31" fmla="*/ 217 h 218"/>
                <a:gd name="T32" fmla="*/ 46 w 54"/>
                <a:gd name="T33" fmla="*/ 218 h 218"/>
                <a:gd name="T34" fmla="*/ 45 w 54"/>
                <a:gd name="T35" fmla="*/ 218 h 218"/>
                <a:gd name="T36" fmla="*/ 42 w 54"/>
                <a:gd name="T37" fmla="*/ 217 h 218"/>
                <a:gd name="T38" fmla="*/ 40 w 54"/>
                <a:gd name="T39" fmla="*/ 217 h 218"/>
                <a:gd name="T40" fmla="*/ 37 w 54"/>
                <a:gd name="T41" fmla="*/ 216 h 218"/>
                <a:gd name="T42" fmla="*/ 34 w 54"/>
                <a:gd name="T43" fmla="*/ 216 h 218"/>
                <a:gd name="T44" fmla="*/ 32 w 54"/>
                <a:gd name="T45" fmla="*/ 214 h 218"/>
                <a:gd name="T46" fmla="*/ 27 w 54"/>
                <a:gd name="T47" fmla="*/ 214 h 218"/>
                <a:gd name="T48" fmla="*/ 21 w 54"/>
                <a:gd name="T49" fmla="*/ 213 h 218"/>
                <a:gd name="T50" fmla="*/ 16 w 54"/>
                <a:gd name="T51" fmla="*/ 212 h 218"/>
                <a:gd name="T52" fmla="*/ 12 w 54"/>
                <a:gd name="T53" fmla="*/ 212 h 218"/>
                <a:gd name="T54" fmla="*/ 10 w 54"/>
                <a:gd name="T55" fmla="*/ 212 h 218"/>
                <a:gd name="T56" fmla="*/ 7 w 54"/>
                <a:gd name="T57" fmla="*/ 212 h 218"/>
                <a:gd name="T58" fmla="*/ 4 w 54"/>
                <a:gd name="T59" fmla="*/ 212 h 218"/>
                <a:gd name="T60" fmla="*/ 3 w 54"/>
                <a:gd name="T61" fmla="*/ 210 h 218"/>
                <a:gd name="T62" fmla="*/ 2 w 54"/>
                <a:gd name="T63" fmla="*/ 209 h 218"/>
                <a:gd name="T64" fmla="*/ 0 w 54"/>
                <a:gd name="T65" fmla="*/ 208 h 218"/>
                <a:gd name="T66" fmla="*/ 2 w 54"/>
                <a:gd name="T67" fmla="*/ 205 h 218"/>
                <a:gd name="T68" fmla="*/ 3 w 54"/>
                <a:gd name="T69" fmla="*/ 203 h 218"/>
                <a:gd name="T70" fmla="*/ 4 w 54"/>
                <a:gd name="T71" fmla="*/ 203 h 218"/>
                <a:gd name="T72" fmla="*/ 6 w 54"/>
                <a:gd name="T73" fmla="*/ 201 h 218"/>
                <a:gd name="T74" fmla="*/ 7 w 54"/>
                <a:gd name="T75" fmla="*/ 201 h 218"/>
                <a:gd name="T76" fmla="*/ 8 w 54"/>
                <a:gd name="T77" fmla="*/ 201 h 218"/>
                <a:gd name="T78" fmla="*/ 16 w 54"/>
                <a:gd name="T79" fmla="*/ 203 h 218"/>
                <a:gd name="T80" fmla="*/ 25 w 54"/>
                <a:gd name="T81" fmla="*/ 204 h 218"/>
                <a:gd name="T82" fmla="*/ 33 w 54"/>
                <a:gd name="T83" fmla="*/ 205 h 218"/>
                <a:gd name="T84" fmla="*/ 40 w 54"/>
                <a:gd name="T85" fmla="*/ 206 h 218"/>
                <a:gd name="T86" fmla="*/ 42 w 54"/>
                <a:gd name="T87" fmla="*/ 206 h 218"/>
                <a:gd name="T88" fmla="*/ 42 w 54"/>
                <a:gd name="T89" fmla="*/ 208 h 218"/>
                <a:gd name="T90" fmla="*/ 42 w 54"/>
                <a:gd name="T91" fmla="*/ 208 h 218"/>
                <a:gd name="T92" fmla="*/ 45 w 54"/>
                <a:gd name="T93" fmla="*/ 208 h 218"/>
                <a:gd name="T94" fmla="*/ 45 w 54"/>
                <a:gd name="T95" fmla="*/ 208 h 218"/>
                <a:gd name="T96" fmla="*/ 45 w 54"/>
                <a:gd name="T97" fmla="*/ 205 h 218"/>
                <a:gd name="T98" fmla="*/ 44 w 54"/>
                <a:gd name="T99" fmla="*/ 203 h 218"/>
                <a:gd name="T100" fmla="*/ 44 w 54"/>
                <a:gd name="T101" fmla="*/ 200 h 218"/>
                <a:gd name="T102" fmla="*/ 44 w 54"/>
                <a:gd name="T103" fmla="*/ 200 h 218"/>
                <a:gd name="T104" fmla="*/ 42 w 54"/>
                <a:gd name="T105" fmla="*/ 200 h 218"/>
                <a:gd name="T106" fmla="*/ 16 w 54"/>
                <a:gd name="T107" fmla="*/ 5 h 218"/>
                <a:gd name="T108" fmla="*/ 16 w 54"/>
                <a:gd name="T109" fmla="*/ 2 h 218"/>
                <a:gd name="T110" fmla="*/ 19 w 54"/>
                <a:gd name="T111" fmla="*/ 0 h 218"/>
                <a:gd name="T112" fmla="*/ 20 w 54"/>
                <a:gd name="T11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" h="218">
                  <a:moveTo>
                    <a:pt x="16" y="5"/>
                  </a:move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close/>
                  <a:moveTo>
                    <a:pt x="20" y="0"/>
                  </a:moveTo>
                  <a:lnTo>
                    <a:pt x="23" y="0"/>
                  </a:lnTo>
                  <a:lnTo>
                    <a:pt x="25" y="1"/>
                  </a:lnTo>
                  <a:lnTo>
                    <a:pt x="27" y="4"/>
                  </a:lnTo>
                  <a:lnTo>
                    <a:pt x="53" y="197"/>
                  </a:lnTo>
                  <a:lnTo>
                    <a:pt x="53" y="200"/>
                  </a:lnTo>
                  <a:lnTo>
                    <a:pt x="54" y="203"/>
                  </a:lnTo>
                  <a:lnTo>
                    <a:pt x="54" y="208"/>
                  </a:lnTo>
                  <a:lnTo>
                    <a:pt x="54" y="210"/>
                  </a:lnTo>
                  <a:lnTo>
                    <a:pt x="53" y="214"/>
                  </a:lnTo>
                  <a:lnTo>
                    <a:pt x="51" y="216"/>
                  </a:lnTo>
                  <a:lnTo>
                    <a:pt x="49" y="217"/>
                  </a:lnTo>
                  <a:lnTo>
                    <a:pt x="46" y="218"/>
                  </a:lnTo>
                  <a:lnTo>
                    <a:pt x="45" y="218"/>
                  </a:lnTo>
                  <a:lnTo>
                    <a:pt x="42" y="217"/>
                  </a:lnTo>
                  <a:lnTo>
                    <a:pt x="40" y="217"/>
                  </a:lnTo>
                  <a:lnTo>
                    <a:pt x="37" y="216"/>
                  </a:lnTo>
                  <a:lnTo>
                    <a:pt x="34" y="216"/>
                  </a:lnTo>
                  <a:lnTo>
                    <a:pt x="32" y="214"/>
                  </a:lnTo>
                  <a:lnTo>
                    <a:pt x="27" y="214"/>
                  </a:lnTo>
                  <a:lnTo>
                    <a:pt x="21" y="213"/>
                  </a:lnTo>
                  <a:lnTo>
                    <a:pt x="16" y="212"/>
                  </a:lnTo>
                  <a:lnTo>
                    <a:pt x="12" y="212"/>
                  </a:lnTo>
                  <a:lnTo>
                    <a:pt x="10" y="212"/>
                  </a:lnTo>
                  <a:lnTo>
                    <a:pt x="7" y="212"/>
                  </a:lnTo>
                  <a:lnTo>
                    <a:pt x="4" y="212"/>
                  </a:lnTo>
                  <a:lnTo>
                    <a:pt x="3" y="210"/>
                  </a:lnTo>
                  <a:lnTo>
                    <a:pt x="2" y="209"/>
                  </a:lnTo>
                  <a:lnTo>
                    <a:pt x="0" y="208"/>
                  </a:lnTo>
                  <a:lnTo>
                    <a:pt x="2" y="205"/>
                  </a:lnTo>
                  <a:lnTo>
                    <a:pt x="3" y="203"/>
                  </a:lnTo>
                  <a:lnTo>
                    <a:pt x="4" y="203"/>
                  </a:lnTo>
                  <a:lnTo>
                    <a:pt x="6" y="201"/>
                  </a:lnTo>
                  <a:lnTo>
                    <a:pt x="7" y="201"/>
                  </a:lnTo>
                  <a:lnTo>
                    <a:pt x="8" y="201"/>
                  </a:lnTo>
                  <a:lnTo>
                    <a:pt x="16" y="203"/>
                  </a:lnTo>
                  <a:lnTo>
                    <a:pt x="25" y="204"/>
                  </a:lnTo>
                  <a:lnTo>
                    <a:pt x="33" y="205"/>
                  </a:lnTo>
                  <a:lnTo>
                    <a:pt x="40" y="206"/>
                  </a:lnTo>
                  <a:lnTo>
                    <a:pt x="42" y="206"/>
                  </a:lnTo>
                  <a:lnTo>
                    <a:pt x="42" y="208"/>
                  </a:lnTo>
                  <a:lnTo>
                    <a:pt x="42" y="208"/>
                  </a:lnTo>
                  <a:lnTo>
                    <a:pt x="45" y="208"/>
                  </a:lnTo>
                  <a:lnTo>
                    <a:pt x="45" y="208"/>
                  </a:lnTo>
                  <a:lnTo>
                    <a:pt x="45" y="205"/>
                  </a:lnTo>
                  <a:lnTo>
                    <a:pt x="44" y="203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0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2" name="矩形 81"/>
          <p:cNvSpPr/>
          <p:nvPr/>
        </p:nvSpPr>
        <p:spPr>
          <a:xfrm>
            <a:off x="4280720" y="2095862"/>
            <a:ext cx="382027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ONE</a:t>
            </a:r>
            <a:endParaRPr lang="zh-CN" altLang="en-US" sz="13800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390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862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1-1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703859" y="2195479"/>
            <a:ext cx="3016290" cy="3286918"/>
            <a:chOff x="-213434" y="935832"/>
            <a:chExt cx="973138" cy="1060450"/>
          </a:xfrm>
          <a:solidFill>
            <a:srgbClr val="0096E0"/>
          </a:solidFill>
        </p:grpSpPr>
        <p:sp>
          <p:nvSpPr>
            <p:cNvPr id="16" name="Freeform 177"/>
            <p:cNvSpPr>
              <a:spLocks noEditPoints="1"/>
            </p:cNvSpPr>
            <p:nvPr/>
          </p:nvSpPr>
          <p:spPr bwMode="auto">
            <a:xfrm>
              <a:off x="589842" y="1162844"/>
              <a:ext cx="61913" cy="88900"/>
            </a:xfrm>
            <a:custGeom>
              <a:avLst/>
              <a:gdLst>
                <a:gd name="T0" fmla="*/ 15 w 39"/>
                <a:gd name="T1" fmla="*/ 6 h 56"/>
                <a:gd name="T2" fmla="*/ 12 w 39"/>
                <a:gd name="T3" fmla="*/ 7 h 56"/>
                <a:gd name="T4" fmla="*/ 10 w 39"/>
                <a:gd name="T5" fmla="*/ 9 h 56"/>
                <a:gd name="T6" fmla="*/ 7 w 39"/>
                <a:gd name="T7" fmla="*/ 12 h 56"/>
                <a:gd name="T8" fmla="*/ 5 w 39"/>
                <a:gd name="T9" fmla="*/ 14 h 56"/>
                <a:gd name="T10" fmla="*/ 4 w 39"/>
                <a:gd name="T11" fmla="*/ 16 h 56"/>
                <a:gd name="T12" fmla="*/ 3 w 39"/>
                <a:gd name="T13" fmla="*/ 18 h 56"/>
                <a:gd name="T14" fmla="*/ 4 w 39"/>
                <a:gd name="T15" fmla="*/ 20 h 56"/>
                <a:gd name="T16" fmla="*/ 4 w 39"/>
                <a:gd name="T17" fmla="*/ 23 h 56"/>
                <a:gd name="T18" fmla="*/ 5 w 39"/>
                <a:gd name="T19" fmla="*/ 24 h 56"/>
                <a:gd name="T20" fmla="*/ 6 w 39"/>
                <a:gd name="T21" fmla="*/ 27 h 56"/>
                <a:gd name="T22" fmla="*/ 6 w 39"/>
                <a:gd name="T23" fmla="*/ 30 h 56"/>
                <a:gd name="T24" fmla="*/ 7 w 39"/>
                <a:gd name="T25" fmla="*/ 35 h 56"/>
                <a:gd name="T26" fmla="*/ 7 w 39"/>
                <a:gd name="T27" fmla="*/ 38 h 56"/>
                <a:gd name="T28" fmla="*/ 8 w 39"/>
                <a:gd name="T29" fmla="*/ 41 h 56"/>
                <a:gd name="T30" fmla="*/ 10 w 39"/>
                <a:gd name="T31" fmla="*/ 43 h 56"/>
                <a:gd name="T32" fmla="*/ 12 w 39"/>
                <a:gd name="T33" fmla="*/ 45 h 56"/>
                <a:gd name="T34" fmla="*/ 14 w 39"/>
                <a:gd name="T35" fmla="*/ 48 h 56"/>
                <a:gd name="T36" fmla="*/ 17 w 39"/>
                <a:gd name="T37" fmla="*/ 50 h 56"/>
                <a:gd name="T38" fmla="*/ 19 w 39"/>
                <a:gd name="T39" fmla="*/ 51 h 56"/>
                <a:gd name="T40" fmla="*/ 22 w 39"/>
                <a:gd name="T41" fmla="*/ 52 h 56"/>
                <a:gd name="T42" fmla="*/ 29 w 39"/>
                <a:gd name="T43" fmla="*/ 49 h 56"/>
                <a:gd name="T44" fmla="*/ 34 w 39"/>
                <a:gd name="T45" fmla="*/ 42 h 56"/>
                <a:gd name="T46" fmla="*/ 36 w 39"/>
                <a:gd name="T47" fmla="*/ 35 h 56"/>
                <a:gd name="T48" fmla="*/ 36 w 39"/>
                <a:gd name="T49" fmla="*/ 26 h 56"/>
                <a:gd name="T50" fmla="*/ 34 w 39"/>
                <a:gd name="T51" fmla="*/ 18 h 56"/>
                <a:gd name="T52" fmla="*/ 30 w 39"/>
                <a:gd name="T53" fmla="*/ 12 h 56"/>
                <a:gd name="T54" fmla="*/ 24 w 39"/>
                <a:gd name="T55" fmla="*/ 7 h 56"/>
                <a:gd name="T56" fmla="*/ 15 w 39"/>
                <a:gd name="T57" fmla="*/ 6 h 56"/>
                <a:gd name="T58" fmla="*/ 17 w 39"/>
                <a:gd name="T59" fmla="*/ 0 h 56"/>
                <a:gd name="T60" fmla="*/ 23 w 39"/>
                <a:gd name="T61" fmla="*/ 2 h 56"/>
                <a:gd name="T62" fmla="*/ 28 w 39"/>
                <a:gd name="T63" fmla="*/ 4 h 56"/>
                <a:gd name="T64" fmla="*/ 32 w 39"/>
                <a:gd name="T65" fmla="*/ 7 h 56"/>
                <a:gd name="T66" fmla="*/ 36 w 39"/>
                <a:gd name="T67" fmla="*/ 14 h 56"/>
                <a:gd name="T68" fmla="*/ 39 w 39"/>
                <a:gd name="T69" fmla="*/ 20 h 56"/>
                <a:gd name="T70" fmla="*/ 38 w 39"/>
                <a:gd name="T71" fmla="*/ 28 h 56"/>
                <a:gd name="T72" fmla="*/ 39 w 39"/>
                <a:gd name="T73" fmla="*/ 38 h 56"/>
                <a:gd name="T74" fmla="*/ 37 w 39"/>
                <a:gd name="T75" fmla="*/ 47 h 56"/>
                <a:gd name="T76" fmla="*/ 31 w 39"/>
                <a:gd name="T77" fmla="*/ 53 h 56"/>
                <a:gd name="T78" fmla="*/ 25 w 39"/>
                <a:gd name="T79" fmla="*/ 56 h 56"/>
                <a:gd name="T80" fmla="*/ 17 w 39"/>
                <a:gd name="T81" fmla="*/ 55 h 56"/>
                <a:gd name="T82" fmla="*/ 11 w 39"/>
                <a:gd name="T83" fmla="*/ 51 h 56"/>
                <a:gd name="T84" fmla="*/ 5 w 39"/>
                <a:gd name="T85" fmla="*/ 44 h 56"/>
                <a:gd name="T86" fmla="*/ 4 w 39"/>
                <a:gd name="T87" fmla="*/ 42 h 56"/>
                <a:gd name="T88" fmla="*/ 4 w 39"/>
                <a:gd name="T89" fmla="*/ 39 h 56"/>
                <a:gd name="T90" fmla="*/ 3 w 39"/>
                <a:gd name="T91" fmla="*/ 35 h 56"/>
                <a:gd name="T92" fmla="*/ 2 w 39"/>
                <a:gd name="T93" fmla="*/ 31 h 56"/>
                <a:gd name="T94" fmla="*/ 0 w 39"/>
                <a:gd name="T95" fmla="*/ 21 h 56"/>
                <a:gd name="T96" fmla="*/ 0 w 39"/>
                <a:gd name="T97" fmla="*/ 13 h 56"/>
                <a:gd name="T98" fmla="*/ 3 w 39"/>
                <a:gd name="T99" fmla="*/ 5 h 56"/>
                <a:gd name="T100" fmla="*/ 4 w 39"/>
                <a:gd name="T101" fmla="*/ 5 h 56"/>
                <a:gd name="T102" fmla="*/ 4 w 39"/>
                <a:gd name="T103" fmla="*/ 5 h 56"/>
                <a:gd name="T104" fmla="*/ 4 w 39"/>
                <a:gd name="T105" fmla="*/ 6 h 56"/>
                <a:gd name="T106" fmla="*/ 4 w 39"/>
                <a:gd name="T107" fmla="*/ 7 h 56"/>
                <a:gd name="T108" fmla="*/ 4 w 39"/>
                <a:gd name="T109" fmla="*/ 9 h 56"/>
                <a:gd name="T110" fmla="*/ 7 w 39"/>
                <a:gd name="T111" fmla="*/ 6 h 56"/>
                <a:gd name="T112" fmla="*/ 11 w 39"/>
                <a:gd name="T113" fmla="*/ 4 h 56"/>
                <a:gd name="T114" fmla="*/ 14 w 39"/>
                <a:gd name="T115" fmla="*/ 2 h 56"/>
                <a:gd name="T116" fmla="*/ 17 w 39"/>
                <a:gd name="T1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6">
                  <a:moveTo>
                    <a:pt x="15" y="6"/>
                  </a:moveTo>
                  <a:lnTo>
                    <a:pt x="12" y="7"/>
                  </a:lnTo>
                  <a:lnTo>
                    <a:pt x="10" y="9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3" y="18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5" y="24"/>
                  </a:lnTo>
                  <a:lnTo>
                    <a:pt x="6" y="27"/>
                  </a:lnTo>
                  <a:lnTo>
                    <a:pt x="6" y="30"/>
                  </a:lnTo>
                  <a:lnTo>
                    <a:pt x="7" y="35"/>
                  </a:lnTo>
                  <a:lnTo>
                    <a:pt x="7" y="38"/>
                  </a:lnTo>
                  <a:lnTo>
                    <a:pt x="8" y="41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4" y="48"/>
                  </a:lnTo>
                  <a:lnTo>
                    <a:pt x="17" y="50"/>
                  </a:lnTo>
                  <a:lnTo>
                    <a:pt x="19" y="51"/>
                  </a:lnTo>
                  <a:lnTo>
                    <a:pt x="22" y="52"/>
                  </a:lnTo>
                  <a:lnTo>
                    <a:pt x="29" y="49"/>
                  </a:lnTo>
                  <a:lnTo>
                    <a:pt x="34" y="42"/>
                  </a:lnTo>
                  <a:lnTo>
                    <a:pt x="36" y="35"/>
                  </a:lnTo>
                  <a:lnTo>
                    <a:pt x="36" y="26"/>
                  </a:lnTo>
                  <a:lnTo>
                    <a:pt x="34" y="18"/>
                  </a:lnTo>
                  <a:lnTo>
                    <a:pt x="30" y="12"/>
                  </a:lnTo>
                  <a:lnTo>
                    <a:pt x="24" y="7"/>
                  </a:lnTo>
                  <a:lnTo>
                    <a:pt x="15" y="6"/>
                  </a:lnTo>
                  <a:close/>
                  <a:moveTo>
                    <a:pt x="17" y="0"/>
                  </a:moveTo>
                  <a:lnTo>
                    <a:pt x="23" y="2"/>
                  </a:lnTo>
                  <a:lnTo>
                    <a:pt x="28" y="4"/>
                  </a:lnTo>
                  <a:lnTo>
                    <a:pt x="32" y="7"/>
                  </a:lnTo>
                  <a:lnTo>
                    <a:pt x="36" y="14"/>
                  </a:lnTo>
                  <a:lnTo>
                    <a:pt x="39" y="20"/>
                  </a:lnTo>
                  <a:lnTo>
                    <a:pt x="38" y="28"/>
                  </a:lnTo>
                  <a:lnTo>
                    <a:pt x="39" y="38"/>
                  </a:lnTo>
                  <a:lnTo>
                    <a:pt x="37" y="47"/>
                  </a:lnTo>
                  <a:lnTo>
                    <a:pt x="31" y="53"/>
                  </a:lnTo>
                  <a:lnTo>
                    <a:pt x="25" y="56"/>
                  </a:lnTo>
                  <a:lnTo>
                    <a:pt x="17" y="55"/>
                  </a:lnTo>
                  <a:lnTo>
                    <a:pt x="11" y="51"/>
                  </a:lnTo>
                  <a:lnTo>
                    <a:pt x="5" y="44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3" y="35"/>
                  </a:lnTo>
                  <a:lnTo>
                    <a:pt x="2" y="31"/>
                  </a:lnTo>
                  <a:lnTo>
                    <a:pt x="0" y="21"/>
                  </a:lnTo>
                  <a:lnTo>
                    <a:pt x="0" y="13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9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78"/>
            <p:cNvSpPr>
              <a:spLocks noEditPoints="1"/>
            </p:cNvSpPr>
            <p:nvPr/>
          </p:nvSpPr>
          <p:spPr bwMode="auto">
            <a:xfrm>
              <a:off x="-213434" y="1320007"/>
              <a:ext cx="196850" cy="84138"/>
            </a:xfrm>
            <a:custGeom>
              <a:avLst/>
              <a:gdLst>
                <a:gd name="T0" fmla="*/ 85 w 124"/>
                <a:gd name="T1" fmla="*/ 4 h 53"/>
                <a:gd name="T2" fmla="*/ 60 w 124"/>
                <a:gd name="T3" fmla="*/ 6 h 53"/>
                <a:gd name="T4" fmla="*/ 31 w 124"/>
                <a:gd name="T5" fmla="*/ 10 h 53"/>
                <a:gd name="T6" fmla="*/ 10 w 124"/>
                <a:gd name="T7" fmla="*/ 17 h 53"/>
                <a:gd name="T8" fmla="*/ 5 w 124"/>
                <a:gd name="T9" fmla="*/ 30 h 53"/>
                <a:gd name="T10" fmla="*/ 5 w 124"/>
                <a:gd name="T11" fmla="*/ 44 h 53"/>
                <a:gd name="T12" fmla="*/ 8 w 124"/>
                <a:gd name="T13" fmla="*/ 48 h 53"/>
                <a:gd name="T14" fmla="*/ 46 w 124"/>
                <a:gd name="T15" fmla="*/ 48 h 53"/>
                <a:gd name="T16" fmla="*/ 117 w 124"/>
                <a:gd name="T17" fmla="*/ 41 h 53"/>
                <a:gd name="T18" fmla="*/ 116 w 124"/>
                <a:gd name="T19" fmla="*/ 25 h 53"/>
                <a:gd name="T20" fmla="*/ 111 w 124"/>
                <a:gd name="T21" fmla="*/ 11 h 53"/>
                <a:gd name="T22" fmla="*/ 97 w 124"/>
                <a:gd name="T23" fmla="*/ 4 h 53"/>
                <a:gd name="T24" fmla="*/ 104 w 124"/>
                <a:gd name="T25" fmla="*/ 2 h 53"/>
                <a:gd name="T26" fmla="*/ 117 w 124"/>
                <a:gd name="T27" fmla="*/ 10 h 53"/>
                <a:gd name="T28" fmla="*/ 118 w 124"/>
                <a:gd name="T29" fmla="*/ 16 h 53"/>
                <a:gd name="T30" fmla="*/ 122 w 124"/>
                <a:gd name="T31" fmla="*/ 23 h 53"/>
                <a:gd name="T32" fmla="*/ 124 w 124"/>
                <a:gd name="T33" fmla="*/ 41 h 53"/>
                <a:gd name="T34" fmla="*/ 122 w 124"/>
                <a:gd name="T35" fmla="*/ 47 h 53"/>
                <a:gd name="T36" fmla="*/ 120 w 124"/>
                <a:gd name="T37" fmla="*/ 50 h 53"/>
                <a:gd name="T38" fmla="*/ 117 w 124"/>
                <a:gd name="T39" fmla="*/ 49 h 53"/>
                <a:gd name="T40" fmla="*/ 115 w 124"/>
                <a:gd name="T41" fmla="*/ 48 h 53"/>
                <a:gd name="T42" fmla="*/ 114 w 124"/>
                <a:gd name="T43" fmla="*/ 45 h 53"/>
                <a:gd name="T44" fmla="*/ 57 w 124"/>
                <a:gd name="T45" fmla="*/ 49 h 53"/>
                <a:gd name="T46" fmla="*/ 24 w 124"/>
                <a:gd name="T47" fmla="*/ 52 h 53"/>
                <a:gd name="T48" fmla="*/ 7 w 124"/>
                <a:gd name="T49" fmla="*/ 53 h 53"/>
                <a:gd name="T50" fmla="*/ 0 w 124"/>
                <a:gd name="T51" fmla="*/ 50 h 53"/>
                <a:gd name="T52" fmla="*/ 2 w 124"/>
                <a:gd name="T53" fmla="*/ 49 h 53"/>
                <a:gd name="T54" fmla="*/ 3 w 124"/>
                <a:gd name="T55" fmla="*/ 48 h 53"/>
                <a:gd name="T56" fmla="*/ 3 w 124"/>
                <a:gd name="T57" fmla="*/ 20 h 53"/>
                <a:gd name="T58" fmla="*/ 27 w 124"/>
                <a:gd name="T59" fmla="*/ 8 h 53"/>
                <a:gd name="T60" fmla="*/ 58 w 124"/>
                <a:gd name="T61" fmla="*/ 3 h 53"/>
                <a:gd name="T62" fmla="*/ 88 w 124"/>
                <a:gd name="T63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53">
                  <a:moveTo>
                    <a:pt x="97" y="4"/>
                  </a:moveTo>
                  <a:lnTo>
                    <a:pt x="85" y="4"/>
                  </a:lnTo>
                  <a:lnTo>
                    <a:pt x="73" y="5"/>
                  </a:lnTo>
                  <a:lnTo>
                    <a:pt x="60" y="6"/>
                  </a:lnTo>
                  <a:lnTo>
                    <a:pt x="45" y="8"/>
                  </a:lnTo>
                  <a:lnTo>
                    <a:pt x="31" y="10"/>
                  </a:lnTo>
                  <a:lnTo>
                    <a:pt x="19" y="13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5" y="30"/>
                  </a:lnTo>
                  <a:lnTo>
                    <a:pt x="6" y="37"/>
                  </a:lnTo>
                  <a:lnTo>
                    <a:pt x="5" y="44"/>
                  </a:lnTo>
                  <a:lnTo>
                    <a:pt x="7" y="46"/>
                  </a:lnTo>
                  <a:lnTo>
                    <a:pt x="8" y="48"/>
                  </a:lnTo>
                  <a:lnTo>
                    <a:pt x="10" y="50"/>
                  </a:lnTo>
                  <a:lnTo>
                    <a:pt x="46" y="48"/>
                  </a:lnTo>
                  <a:lnTo>
                    <a:pt x="81" y="44"/>
                  </a:lnTo>
                  <a:lnTo>
                    <a:pt x="117" y="41"/>
                  </a:lnTo>
                  <a:lnTo>
                    <a:pt x="117" y="34"/>
                  </a:lnTo>
                  <a:lnTo>
                    <a:pt x="116" y="25"/>
                  </a:lnTo>
                  <a:lnTo>
                    <a:pt x="114" y="17"/>
                  </a:lnTo>
                  <a:lnTo>
                    <a:pt x="111" y="11"/>
                  </a:lnTo>
                  <a:lnTo>
                    <a:pt x="106" y="6"/>
                  </a:lnTo>
                  <a:lnTo>
                    <a:pt x="97" y="4"/>
                  </a:lnTo>
                  <a:close/>
                  <a:moveTo>
                    <a:pt x="97" y="0"/>
                  </a:moveTo>
                  <a:lnTo>
                    <a:pt x="104" y="2"/>
                  </a:lnTo>
                  <a:lnTo>
                    <a:pt x="112" y="4"/>
                  </a:lnTo>
                  <a:lnTo>
                    <a:pt x="117" y="10"/>
                  </a:lnTo>
                  <a:lnTo>
                    <a:pt x="118" y="13"/>
                  </a:lnTo>
                  <a:lnTo>
                    <a:pt x="118" y="16"/>
                  </a:lnTo>
                  <a:lnTo>
                    <a:pt x="120" y="20"/>
                  </a:lnTo>
                  <a:lnTo>
                    <a:pt x="122" y="23"/>
                  </a:lnTo>
                  <a:lnTo>
                    <a:pt x="122" y="33"/>
                  </a:lnTo>
                  <a:lnTo>
                    <a:pt x="124" y="41"/>
                  </a:lnTo>
                  <a:lnTo>
                    <a:pt x="123" y="45"/>
                  </a:lnTo>
                  <a:lnTo>
                    <a:pt x="122" y="47"/>
                  </a:lnTo>
                  <a:lnTo>
                    <a:pt x="121" y="48"/>
                  </a:lnTo>
                  <a:lnTo>
                    <a:pt x="120" y="50"/>
                  </a:lnTo>
                  <a:lnTo>
                    <a:pt x="118" y="49"/>
                  </a:lnTo>
                  <a:lnTo>
                    <a:pt x="117" y="49"/>
                  </a:lnTo>
                  <a:lnTo>
                    <a:pt x="116" y="48"/>
                  </a:lnTo>
                  <a:lnTo>
                    <a:pt x="115" y="48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85" y="47"/>
                  </a:lnTo>
                  <a:lnTo>
                    <a:pt x="57" y="49"/>
                  </a:lnTo>
                  <a:lnTo>
                    <a:pt x="40" y="51"/>
                  </a:lnTo>
                  <a:lnTo>
                    <a:pt x="24" y="52"/>
                  </a:lnTo>
                  <a:lnTo>
                    <a:pt x="16" y="53"/>
                  </a:lnTo>
                  <a:lnTo>
                    <a:pt x="7" y="53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1" y="50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3" y="48"/>
                  </a:lnTo>
                  <a:lnTo>
                    <a:pt x="2" y="34"/>
                  </a:lnTo>
                  <a:lnTo>
                    <a:pt x="3" y="20"/>
                  </a:lnTo>
                  <a:lnTo>
                    <a:pt x="14" y="12"/>
                  </a:lnTo>
                  <a:lnTo>
                    <a:pt x="27" y="8"/>
                  </a:lnTo>
                  <a:lnTo>
                    <a:pt x="42" y="4"/>
                  </a:lnTo>
                  <a:lnTo>
                    <a:pt x="58" y="3"/>
                  </a:lnTo>
                  <a:lnTo>
                    <a:pt x="74" y="2"/>
                  </a:lnTo>
                  <a:lnTo>
                    <a:pt x="88" y="1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9"/>
            <p:cNvSpPr>
              <a:spLocks/>
            </p:cNvSpPr>
            <p:nvPr/>
          </p:nvSpPr>
          <p:spPr bwMode="auto">
            <a:xfrm>
              <a:off x="353304" y="1366044"/>
              <a:ext cx="149225" cy="82550"/>
            </a:xfrm>
            <a:custGeom>
              <a:avLst/>
              <a:gdLst>
                <a:gd name="T0" fmla="*/ 91 w 94"/>
                <a:gd name="T1" fmla="*/ 0 h 52"/>
                <a:gd name="T2" fmla="*/ 93 w 94"/>
                <a:gd name="T3" fmla="*/ 0 h 52"/>
                <a:gd name="T4" fmla="*/ 94 w 94"/>
                <a:gd name="T5" fmla="*/ 1 h 52"/>
                <a:gd name="T6" fmla="*/ 84 w 94"/>
                <a:gd name="T7" fmla="*/ 8 h 52"/>
                <a:gd name="T8" fmla="*/ 73 w 94"/>
                <a:gd name="T9" fmla="*/ 13 h 52"/>
                <a:gd name="T10" fmla="*/ 68 w 94"/>
                <a:gd name="T11" fmla="*/ 16 h 52"/>
                <a:gd name="T12" fmla="*/ 64 w 94"/>
                <a:gd name="T13" fmla="*/ 18 h 52"/>
                <a:gd name="T14" fmla="*/ 59 w 94"/>
                <a:gd name="T15" fmla="*/ 20 h 52"/>
                <a:gd name="T16" fmla="*/ 58 w 94"/>
                <a:gd name="T17" fmla="*/ 20 h 52"/>
                <a:gd name="T18" fmla="*/ 58 w 94"/>
                <a:gd name="T19" fmla="*/ 21 h 52"/>
                <a:gd name="T20" fmla="*/ 58 w 94"/>
                <a:gd name="T21" fmla="*/ 22 h 52"/>
                <a:gd name="T22" fmla="*/ 45 w 94"/>
                <a:gd name="T23" fmla="*/ 29 h 52"/>
                <a:gd name="T24" fmla="*/ 31 w 94"/>
                <a:gd name="T25" fmla="*/ 36 h 52"/>
                <a:gd name="T26" fmla="*/ 29 w 94"/>
                <a:gd name="T27" fmla="*/ 37 h 52"/>
                <a:gd name="T28" fmla="*/ 27 w 94"/>
                <a:gd name="T29" fmla="*/ 39 h 52"/>
                <a:gd name="T30" fmla="*/ 25 w 94"/>
                <a:gd name="T31" fmla="*/ 40 h 52"/>
                <a:gd name="T32" fmla="*/ 23 w 94"/>
                <a:gd name="T33" fmla="*/ 41 h 52"/>
                <a:gd name="T34" fmla="*/ 21 w 94"/>
                <a:gd name="T35" fmla="*/ 40 h 52"/>
                <a:gd name="T36" fmla="*/ 20 w 94"/>
                <a:gd name="T37" fmla="*/ 42 h 52"/>
                <a:gd name="T38" fmla="*/ 18 w 94"/>
                <a:gd name="T39" fmla="*/ 44 h 52"/>
                <a:gd name="T40" fmla="*/ 15 w 94"/>
                <a:gd name="T41" fmla="*/ 46 h 52"/>
                <a:gd name="T42" fmla="*/ 10 w 94"/>
                <a:gd name="T43" fmla="*/ 48 h 52"/>
                <a:gd name="T44" fmla="*/ 8 w 94"/>
                <a:gd name="T45" fmla="*/ 49 h 52"/>
                <a:gd name="T46" fmla="*/ 5 w 94"/>
                <a:gd name="T47" fmla="*/ 51 h 52"/>
                <a:gd name="T48" fmla="*/ 3 w 94"/>
                <a:gd name="T49" fmla="*/ 52 h 52"/>
                <a:gd name="T50" fmla="*/ 0 w 94"/>
                <a:gd name="T51" fmla="*/ 52 h 52"/>
                <a:gd name="T52" fmla="*/ 0 w 94"/>
                <a:gd name="T53" fmla="*/ 49 h 52"/>
                <a:gd name="T54" fmla="*/ 0 w 94"/>
                <a:gd name="T55" fmla="*/ 48 h 52"/>
                <a:gd name="T56" fmla="*/ 3 w 94"/>
                <a:gd name="T57" fmla="*/ 47 h 52"/>
                <a:gd name="T58" fmla="*/ 4 w 94"/>
                <a:gd name="T59" fmla="*/ 47 h 52"/>
                <a:gd name="T60" fmla="*/ 5 w 94"/>
                <a:gd name="T61" fmla="*/ 46 h 52"/>
                <a:gd name="T62" fmla="*/ 5 w 94"/>
                <a:gd name="T63" fmla="*/ 45 h 52"/>
                <a:gd name="T64" fmla="*/ 24 w 94"/>
                <a:gd name="T65" fmla="*/ 36 h 52"/>
                <a:gd name="T66" fmla="*/ 44 w 94"/>
                <a:gd name="T67" fmla="*/ 25 h 52"/>
                <a:gd name="T68" fmla="*/ 63 w 94"/>
                <a:gd name="T69" fmla="*/ 16 h 52"/>
                <a:gd name="T70" fmla="*/ 73 w 94"/>
                <a:gd name="T71" fmla="*/ 8 h 52"/>
                <a:gd name="T72" fmla="*/ 85 w 94"/>
                <a:gd name="T73" fmla="*/ 4 h 52"/>
                <a:gd name="T74" fmla="*/ 85 w 94"/>
                <a:gd name="T75" fmla="*/ 3 h 52"/>
                <a:gd name="T76" fmla="*/ 88 w 94"/>
                <a:gd name="T77" fmla="*/ 0 h 52"/>
                <a:gd name="T78" fmla="*/ 89 w 94"/>
                <a:gd name="T79" fmla="*/ 0 h 52"/>
                <a:gd name="T80" fmla="*/ 91 w 94"/>
                <a:gd name="T8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52">
                  <a:moveTo>
                    <a:pt x="91" y="0"/>
                  </a:moveTo>
                  <a:lnTo>
                    <a:pt x="93" y="0"/>
                  </a:lnTo>
                  <a:lnTo>
                    <a:pt x="94" y="1"/>
                  </a:lnTo>
                  <a:lnTo>
                    <a:pt x="84" y="8"/>
                  </a:lnTo>
                  <a:lnTo>
                    <a:pt x="73" y="13"/>
                  </a:lnTo>
                  <a:lnTo>
                    <a:pt x="68" y="16"/>
                  </a:lnTo>
                  <a:lnTo>
                    <a:pt x="64" y="18"/>
                  </a:lnTo>
                  <a:lnTo>
                    <a:pt x="59" y="20"/>
                  </a:lnTo>
                  <a:lnTo>
                    <a:pt x="58" y="20"/>
                  </a:lnTo>
                  <a:lnTo>
                    <a:pt x="58" y="21"/>
                  </a:lnTo>
                  <a:lnTo>
                    <a:pt x="58" y="22"/>
                  </a:lnTo>
                  <a:lnTo>
                    <a:pt x="45" y="29"/>
                  </a:lnTo>
                  <a:lnTo>
                    <a:pt x="31" y="36"/>
                  </a:lnTo>
                  <a:lnTo>
                    <a:pt x="29" y="37"/>
                  </a:lnTo>
                  <a:lnTo>
                    <a:pt x="27" y="39"/>
                  </a:lnTo>
                  <a:lnTo>
                    <a:pt x="25" y="40"/>
                  </a:lnTo>
                  <a:lnTo>
                    <a:pt x="23" y="41"/>
                  </a:lnTo>
                  <a:lnTo>
                    <a:pt x="21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5" y="46"/>
                  </a:lnTo>
                  <a:lnTo>
                    <a:pt x="10" y="48"/>
                  </a:lnTo>
                  <a:lnTo>
                    <a:pt x="8" y="49"/>
                  </a:lnTo>
                  <a:lnTo>
                    <a:pt x="5" y="51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3" y="47"/>
                  </a:lnTo>
                  <a:lnTo>
                    <a:pt x="4" y="47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24" y="36"/>
                  </a:lnTo>
                  <a:lnTo>
                    <a:pt x="44" y="25"/>
                  </a:lnTo>
                  <a:lnTo>
                    <a:pt x="63" y="16"/>
                  </a:lnTo>
                  <a:lnTo>
                    <a:pt x="73" y="8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0"/>
            <p:cNvSpPr>
              <a:spLocks/>
            </p:cNvSpPr>
            <p:nvPr/>
          </p:nvSpPr>
          <p:spPr bwMode="auto">
            <a:xfrm>
              <a:off x="46917" y="1607344"/>
              <a:ext cx="90488" cy="82550"/>
            </a:xfrm>
            <a:custGeom>
              <a:avLst/>
              <a:gdLst>
                <a:gd name="T0" fmla="*/ 55 w 57"/>
                <a:gd name="T1" fmla="*/ 0 h 52"/>
                <a:gd name="T2" fmla="*/ 56 w 57"/>
                <a:gd name="T3" fmla="*/ 0 h 52"/>
                <a:gd name="T4" fmla="*/ 57 w 57"/>
                <a:gd name="T5" fmla="*/ 1 h 52"/>
                <a:gd name="T6" fmla="*/ 56 w 57"/>
                <a:gd name="T7" fmla="*/ 3 h 52"/>
                <a:gd name="T8" fmla="*/ 55 w 57"/>
                <a:gd name="T9" fmla="*/ 5 h 52"/>
                <a:gd name="T10" fmla="*/ 53 w 57"/>
                <a:gd name="T11" fmla="*/ 8 h 52"/>
                <a:gd name="T12" fmla="*/ 46 w 57"/>
                <a:gd name="T13" fmla="*/ 11 h 52"/>
                <a:gd name="T14" fmla="*/ 42 w 57"/>
                <a:gd name="T15" fmla="*/ 15 h 52"/>
                <a:gd name="T16" fmla="*/ 37 w 57"/>
                <a:gd name="T17" fmla="*/ 21 h 52"/>
                <a:gd name="T18" fmla="*/ 31 w 57"/>
                <a:gd name="T19" fmla="*/ 24 h 52"/>
                <a:gd name="T20" fmla="*/ 23 w 57"/>
                <a:gd name="T21" fmla="*/ 34 h 52"/>
                <a:gd name="T22" fmla="*/ 13 w 57"/>
                <a:gd name="T23" fmla="*/ 43 h 52"/>
                <a:gd name="T24" fmla="*/ 6 w 57"/>
                <a:gd name="T25" fmla="*/ 52 h 52"/>
                <a:gd name="T26" fmla="*/ 4 w 57"/>
                <a:gd name="T27" fmla="*/ 52 h 52"/>
                <a:gd name="T28" fmla="*/ 2 w 57"/>
                <a:gd name="T29" fmla="*/ 52 h 52"/>
                <a:gd name="T30" fmla="*/ 0 w 57"/>
                <a:gd name="T31" fmla="*/ 52 h 52"/>
                <a:gd name="T32" fmla="*/ 1 w 57"/>
                <a:gd name="T33" fmla="*/ 50 h 52"/>
                <a:gd name="T34" fmla="*/ 4 w 57"/>
                <a:gd name="T35" fmla="*/ 47 h 52"/>
                <a:gd name="T36" fmla="*/ 6 w 57"/>
                <a:gd name="T37" fmla="*/ 45 h 52"/>
                <a:gd name="T38" fmla="*/ 8 w 57"/>
                <a:gd name="T39" fmla="*/ 43 h 52"/>
                <a:gd name="T40" fmla="*/ 11 w 57"/>
                <a:gd name="T41" fmla="*/ 40 h 52"/>
                <a:gd name="T42" fmla="*/ 13 w 57"/>
                <a:gd name="T43" fmla="*/ 39 h 52"/>
                <a:gd name="T44" fmla="*/ 33 w 57"/>
                <a:gd name="T45" fmla="*/ 20 h 52"/>
                <a:gd name="T46" fmla="*/ 52 w 57"/>
                <a:gd name="T47" fmla="*/ 0 h 52"/>
                <a:gd name="T48" fmla="*/ 54 w 57"/>
                <a:gd name="T49" fmla="*/ 0 h 52"/>
                <a:gd name="T50" fmla="*/ 55 w 57"/>
                <a:gd name="T5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52">
                  <a:moveTo>
                    <a:pt x="55" y="0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56" y="3"/>
                  </a:lnTo>
                  <a:lnTo>
                    <a:pt x="55" y="5"/>
                  </a:lnTo>
                  <a:lnTo>
                    <a:pt x="53" y="8"/>
                  </a:lnTo>
                  <a:lnTo>
                    <a:pt x="46" y="11"/>
                  </a:lnTo>
                  <a:lnTo>
                    <a:pt x="42" y="15"/>
                  </a:lnTo>
                  <a:lnTo>
                    <a:pt x="37" y="21"/>
                  </a:lnTo>
                  <a:lnTo>
                    <a:pt x="31" y="24"/>
                  </a:lnTo>
                  <a:lnTo>
                    <a:pt x="23" y="34"/>
                  </a:lnTo>
                  <a:lnTo>
                    <a:pt x="13" y="43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1" y="5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8" y="43"/>
                  </a:lnTo>
                  <a:lnTo>
                    <a:pt x="11" y="40"/>
                  </a:lnTo>
                  <a:lnTo>
                    <a:pt x="13" y="39"/>
                  </a:lnTo>
                  <a:lnTo>
                    <a:pt x="33" y="2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1"/>
            <p:cNvSpPr>
              <a:spLocks/>
            </p:cNvSpPr>
            <p:nvPr/>
          </p:nvSpPr>
          <p:spPr bwMode="auto">
            <a:xfrm>
              <a:off x="264404" y="1623219"/>
              <a:ext cx="22225" cy="136525"/>
            </a:xfrm>
            <a:custGeom>
              <a:avLst/>
              <a:gdLst>
                <a:gd name="T0" fmla="*/ 3 w 14"/>
                <a:gd name="T1" fmla="*/ 0 h 86"/>
                <a:gd name="T2" fmla="*/ 3 w 14"/>
                <a:gd name="T3" fmla="*/ 0 h 86"/>
                <a:gd name="T4" fmla="*/ 4 w 14"/>
                <a:gd name="T5" fmla="*/ 1 h 86"/>
                <a:gd name="T6" fmla="*/ 4 w 14"/>
                <a:gd name="T7" fmla="*/ 1 h 86"/>
                <a:gd name="T8" fmla="*/ 6 w 14"/>
                <a:gd name="T9" fmla="*/ 27 h 86"/>
                <a:gd name="T10" fmla="*/ 11 w 14"/>
                <a:gd name="T11" fmla="*/ 53 h 86"/>
                <a:gd name="T12" fmla="*/ 14 w 14"/>
                <a:gd name="T13" fmla="*/ 83 h 86"/>
                <a:gd name="T14" fmla="*/ 13 w 14"/>
                <a:gd name="T15" fmla="*/ 83 h 86"/>
                <a:gd name="T16" fmla="*/ 12 w 14"/>
                <a:gd name="T17" fmla="*/ 84 h 86"/>
                <a:gd name="T18" fmla="*/ 12 w 14"/>
                <a:gd name="T19" fmla="*/ 85 h 86"/>
                <a:gd name="T20" fmla="*/ 12 w 14"/>
                <a:gd name="T21" fmla="*/ 86 h 86"/>
                <a:gd name="T22" fmla="*/ 9 w 14"/>
                <a:gd name="T23" fmla="*/ 85 h 86"/>
                <a:gd name="T24" fmla="*/ 8 w 14"/>
                <a:gd name="T25" fmla="*/ 83 h 86"/>
                <a:gd name="T26" fmla="*/ 8 w 14"/>
                <a:gd name="T27" fmla="*/ 81 h 86"/>
                <a:gd name="T28" fmla="*/ 9 w 14"/>
                <a:gd name="T29" fmla="*/ 78 h 86"/>
                <a:gd name="T30" fmla="*/ 6 w 14"/>
                <a:gd name="T31" fmla="*/ 55 h 86"/>
                <a:gd name="T32" fmla="*/ 3 w 14"/>
                <a:gd name="T33" fmla="*/ 30 h 86"/>
                <a:gd name="T34" fmla="*/ 1 w 14"/>
                <a:gd name="T35" fmla="*/ 18 h 86"/>
                <a:gd name="T36" fmla="*/ 0 w 14"/>
                <a:gd name="T37" fmla="*/ 9 h 86"/>
                <a:gd name="T38" fmla="*/ 3 w 14"/>
                <a:gd name="T3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86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27"/>
                  </a:lnTo>
                  <a:lnTo>
                    <a:pt x="11" y="53"/>
                  </a:lnTo>
                  <a:lnTo>
                    <a:pt x="14" y="83"/>
                  </a:lnTo>
                  <a:lnTo>
                    <a:pt x="13" y="83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9" y="85"/>
                  </a:lnTo>
                  <a:lnTo>
                    <a:pt x="8" y="83"/>
                  </a:lnTo>
                  <a:lnTo>
                    <a:pt x="8" y="81"/>
                  </a:lnTo>
                  <a:lnTo>
                    <a:pt x="9" y="78"/>
                  </a:lnTo>
                  <a:lnTo>
                    <a:pt x="6" y="55"/>
                  </a:lnTo>
                  <a:lnTo>
                    <a:pt x="3" y="30"/>
                  </a:lnTo>
                  <a:lnTo>
                    <a:pt x="1" y="18"/>
                  </a:lnTo>
                  <a:lnTo>
                    <a:pt x="0" y="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2"/>
            <p:cNvSpPr>
              <a:spLocks noEditPoints="1"/>
            </p:cNvSpPr>
            <p:nvPr/>
          </p:nvSpPr>
          <p:spPr bwMode="auto">
            <a:xfrm>
              <a:off x="-134059" y="1715294"/>
              <a:ext cx="182563" cy="79375"/>
            </a:xfrm>
            <a:custGeom>
              <a:avLst/>
              <a:gdLst>
                <a:gd name="T0" fmla="*/ 61 w 115"/>
                <a:gd name="T1" fmla="*/ 3 h 50"/>
                <a:gd name="T2" fmla="*/ 47 w 115"/>
                <a:gd name="T3" fmla="*/ 3 h 50"/>
                <a:gd name="T4" fmla="*/ 31 w 115"/>
                <a:gd name="T5" fmla="*/ 5 h 50"/>
                <a:gd name="T6" fmla="*/ 18 w 115"/>
                <a:gd name="T7" fmla="*/ 8 h 50"/>
                <a:gd name="T8" fmla="*/ 8 w 115"/>
                <a:gd name="T9" fmla="*/ 13 h 50"/>
                <a:gd name="T10" fmla="*/ 6 w 115"/>
                <a:gd name="T11" fmla="*/ 15 h 50"/>
                <a:gd name="T12" fmla="*/ 5 w 115"/>
                <a:gd name="T13" fmla="*/ 17 h 50"/>
                <a:gd name="T14" fmla="*/ 4 w 115"/>
                <a:gd name="T15" fmla="*/ 19 h 50"/>
                <a:gd name="T16" fmla="*/ 3 w 115"/>
                <a:gd name="T17" fmla="*/ 21 h 50"/>
                <a:gd name="T18" fmla="*/ 3 w 115"/>
                <a:gd name="T19" fmla="*/ 24 h 50"/>
                <a:gd name="T20" fmla="*/ 3 w 115"/>
                <a:gd name="T21" fmla="*/ 26 h 50"/>
                <a:gd name="T22" fmla="*/ 3 w 115"/>
                <a:gd name="T23" fmla="*/ 28 h 50"/>
                <a:gd name="T24" fmla="*/ 3 w 115"/>
                <a:gd name="T25" fmla="*/ 32 h 50"/>
                <a:gd name="T26" fmla="*/ 4 w 115"/>
                <a:gd name="T27" fmla="*/ 37 h 50"/>
                <a:gd name="T28" fmla="*/ 5 w 115"/>
                <a:gd name="T29" fmla="*/ 40 h 50"/>
                <a:gd name="T30" fmla="*/ 7 w 115"/>
                <a:gd name="T31" fmla="*/ 43 h 50"/>
                <a:gd name="T32" fmla="*/ 10 w 115"/>
                <a:gd name="T33" fmla="*/ 43 h 50"/>
                <a:gd name="T34" fmla="*/ 11 w 115"/>
                <a:gd name="T35" fmla="*/ 43 h 50"/>
                <a:gd name="T36" fmla="*/ 12 w 115"/>
                <a:gd name="T37" fmla="*/ 44 h 50"/>
                <a:gd name="T38" fmla="*/ 12 w 115"/>
                <a:gd name="T39" fmla="*/ 45 h 50"/>
                <a:gd name="T40" fmla="*/ 42 w 115"/>
                <a:gd name="T41" fmla="*/ 43 h 50"/>
                <a:gd name="T42" fmla="*/ 75 w 115"/>
                <a:gd name="T43" fmla="*/ 41 h 50"/>
                <a:gd name="T44" fmla="*/ 107 w 115"/>
                <a:gd name="T45" fmla="*/ 37 h 50"/>
                <a:gd name="T46" fmla="*/ 107 w 115"/>
                <a:gd name="T47" fmla="*/ 28 h 50"/>
                <a:gd name="T48" fmla="*/ 104 w 115"/>
                <a:gd name="T49" fmla="*/ 19 h 50"/>
                <a:gd name="T50" fmla="*/ 101 w 115"/>
                <a:gd name="T51" fmla="*/ 12 h 50"/>
                <a:gd name="T52" fmla="*/ 94 w 115"/>
                <a:gd name="T53" fmla="*/ 7 h 50"/>
                <a:gd name="T54" fmla="*/ 84 w 115"/>
                <a:gd name="T55" fmla="*/ 5 h 50"/>
                <a:gd name="T56" fmla="*/ 75 w 115"/>
                <a:gd name="T57" fmla="*/ 3 h 50"/>
                <a:gd name="T58" fmla="*/ 61 w 115"/>
                <a:gd name="T59" fmla="*/ 3 h 50"/>
                <a:gd name="T60" fmla="*/ 68 w 115"/>
                <a:gd name="T61" fmla="*/ 0 h 50"/>
                <a:gd name="T62" fmla="*/ 80 w 115"/>
                <a:gd name="T63" fmla="*/ 0 h 50"/>
                <a:gd name="T64" fmla="*/ 94 w 115"/>
                <a:gd name="T65" fmla="*/ 3 h 50"/>
                <a:gd name="T66" fmla="*/ 103 w 115"/>
                <a:gd name="T67" fmla="*/ 7 h 50"/>
                <a:gd name="T68" fmla="*/ 110 w 115"/>
                <a:gd name="T69" fmla="*/ 19 h 50"/>
                <a:gd name="T70" fmla="*/ 111 w 115"/>
                <a:gd name="T71" fmla="*/ 32 h 50"/>
                <a:gd name="T72" fmla="*/ 112 w 115"/>
                <a:gd name="T73" fmla="*/ 35 h 50"/>
                <a:gd name="T74" fmla="*/ 113 w 115"/>
                <a:gd name="T75" fmla="*/ 37 h 50"/>
                <a:gd name="T76" fmla="*/ 115 w 115"/>
                <a:gd name="T77" fmla="*/ 38 h 50"/>
                <a:gd name="T78" fmla="*/ 113 w 115"/>
                <a:gd name="T79" fmla="*/ 40 h 50"/>
                <a:gd name="T80" fmla="*/ 112 w 115"/>
                <a:gd name="T81" fmla="*/ 41 h 50"/>
                <a:gd name="T82" fmla="*/ 110 w 115"/>
                <a:gd name="T83" fmla="*/ 43 h 50"/>
                <a:gd name="T84" fmla="*/ 101 w 115"/>
                <a:gd name="T85" fmla="*/ 42 h 50"/>
                <a:gd name="T86" fmla="*/ 90 w 115"/>
                <a:gd name="T87" fmla="*/ 43 h 50"/>
                <a:gd name="T88" fmla="*/ 79 w 115"/>
                <a:gd name="T89" fmla="*/ 45 h 50"/>
                <a:gd name="T90" fmla="*/ 67 w 115"/>
                <a:gd name="T91" fmla="*/ 44 h 50"/>
                <a:gd name="T92" fmla="*/ 56 w 115"/>
                <a:gd name="T93" fmla="*/ 44 h 50"/>
                <a:gd name="T94" fmla="*/ 46 w 115"/>
                <a:gd name="T95" fmla="*/ 47 h 50"/>
                <a:gd name="T96" fmla="*/ 36 w 115"/>
                <a:gd name="T97" fmla="*/ 48 h 50"/>
                <a:gd name="T98" fmla="*/ 18 w 115"/>
                <a:gd name="T99" fmla="*/ 49 h 50"/>
                <a:gd name="T100" fmla="*/ 2 w 115"/>
                <a:gd name="T101" fmla="*/ 50 h 50"/>
                <a:gd name="T102" fmla="*/ 1 w 115"/>
                <a:gd name="T103" fmla="*/ 40 h 50"/>
                <a:gd name="T104" fmla="*/ 0 w 115"/>
                <a:gd name="T105" fmla="*/ 30 h 50"/>
                <a:gd name="T106" fmla="*/ 1 w 115"/>
                <a:gd name="T107" fmla="*/ 21 h 50"/>
                <a:gd name="T108" fmla="*/ 3 w 115"/>
                <a:gd name="T109" fmla="*/ 14 h 50"/>
                <a:gd name="T110" fmla="*/ 10 w 115"/>
                <a:gd name="T111" fmla="*/ 8 h 50"/>
                <a:gd name="T112" fmla="*/ 23 w 115"/>
                <a:gd name="T113" fmla="*/ 4 h 50"/>
                <a:gd name="T114" fmla="*/ 38 w 115"/>
                <a:gd name="T115" fmla="*/ 1 h 50"/>
                <a:gd name="T116" fmla="*/ 53 w 115"/>
                <a:gd name="T117" fmla="*/ 0 h 50"/>
                <a:gd name="T118" fmla="*/ 68 w 115"/>
                <a:gd name="T1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5" h="50">
                  <a:moveTo>
                    <a:pt x="61" y="3"/>
                  </a:moveTo>
                  <a:lnTo>
                    <a:pt x="47" y="3"/>
                  </a:lnTo>
                  <a:lnTo>
                    <a:pt x="31" y="5"/>
                  </a:lnTo>
                  <a:lnTo>
                    <a:pt x="18" y="8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2"/>
                  </a:lnTo>
                  <a:lnTo>
                    <a:pt x="4" y="37"/>
                  </a:lnTo>
                  <a:lnTo>
                    <a:pt x="5" y="40"/>
                  </a:lnTo>
                  <a:lnTo>
                    <a:pt x="7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42" y="43"/>
                  </a:lnTo>
                  <a:lnTo>
                    <a:pt x="75" y="41"/>
                  </a:lnTo>
                  <a:lnTo>
                    <a:pt x="107" y="37"/>
                  </a:lnTo>
                  <a:lnTo>
                    <a:pt x="107" y="28"/>
                  </a:lnTo>
                  <a:lnTo>
                    <a:pt x="104" y="19"/>
                  </a:lnTo>
                  <a:lnTo>
                    <a:pt x="101" y="12"/>
                  </a:lnTo>
                  <a:lnTo>
                    <a:pt x="94" y="7"/>
                  </a:lnTo>
                  <a:lnTo>
                    <a:pt x="84" y="5"/>
                  </a:lnTo>
                  <a:lnTo>
                    <a:pt x="75" y="3"/>
                  </a:lnTo>
                  <a:lnTo>
                    <a:pt x="61" y="3"/>
                  </a:lnTo>
                  <a:close/>
                  <a:moveTo>
                    <a:pt x="68" y="0"/>
                  </a:moveTo>
                  <a:lnTo>
                    <a:pt x="80" y="0"/>
                  </a:lnTo>
                  <a:lnTo>
                    <a:pt x="94" y="3"/>
                  </a:lnTo>
                  <a:lnTo>
                    <a:pt x="103" y="7"/>
                  </a:lnTo>
                  <a:lnTo>
                    <a:pt x="110" y="19"/>
                  </a:lnTo>
                  <a:lnTo>
                    <a:pt x="111" y="32"/>
                  </a:lnTo>
                  <a:lnTo>
                    <a:pt x="112" y="35"/>
                  </a:lnTo>
                  <a:lnTo>
                    <a:pt x="113" y="37"/>
                  </a:lnTo>
                  <a:lnTo>
                    <a:pt x="115" y="38"/>
                  </a:lnTo>
                  <a:lnTo>
                    <a:pt x="113" y="40"/>
                  </a:lnTo>
                  <a:lnTo>
                    <a:pt x="112" y="41"/>
                  </a:lnTo>
                  <a:lnTo>
                    <a:pt x="110" y="43"/>
                  </a:lnTo>
                  <a:lnTo>
                    <a:pt x="101" y="42"/>
                  </a:lnTo>
                  <a:lnTo>
                    <a:pt x="90" y="43"/>
                  </a:lnTo>
                  <a:lnTo>
                    <a:pt x="79" y="45"/>
                  </a:lnTo>
                  <a:lnTo>
                    <a:pt x="67" y="44"/>
                  </a:lnTo>
                  <a:lnTo>
                    <a:pt x="56" y="44"/>
                  </a:lnTo>
                  <a:lnTo>
                    <a:pt x="46" y="47"/>
                  </a:lnTo>
                  <a:lnTo>
                    <a:pt x="36" y="48"/>
                  </a:lnTo>
                  <a:lnTo>
                    <a:pt x="18" y="49"/>
                  </a:lnTo>
                  <a:lnTo>
                    <a:pt x="2" y="50"/>
                  </a:lnTo>
                  <a:lnTo>
                    <a:pt x="1" y="40"/>
                  </a:lnTo>
                  <a:lnTo>
                    <a:pt x="0" y="30"/>
                  </a:lnTo>
                  <a:lnTo>
                    <a:pt x="1" y="21"/>
                  </a:lnTo>
                  <a:lnTo>
                    <a:pt x="3" y="14"/>
                  </a:lnTo>
                  <a:lnTo>
                    <a:pt x="10" y="8"/>
                  </a:lnTo>
                  <a:lnTo>
                    <a:pt x="23" y="4"/>
                  </a:lnTo>
                  <a:lnTo>
                    <a:pt x="38" y="1"/>
                  </a:lnTo>
                  <a:lnTo>
                    <a:pt x="53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83"/>
            <p:cNvSpPr>
              <a:spLocks noEditPoints="1"/>
            </p:cNvSpPr>
            <p:nvPr/>
          </p:nvSpPr>
          <p:spPr bwMode="auto">
            <a:xfrm>
              <a:off x="173917" y="1791494"/>
              <a:ext cx="225425" cy="204788"/>
            </a:xfrm>
            <a:custGeom>
              <a:avLst/>
              <a:gdLst>
                <a:gd name="T0" fmla="*/ 54 w 142"/>
                <a:gd name="T1" fmla="*/ 14 h 129"/>
                <a:gd name="T2" fmla="*/ 50 w 142"/>
                <a:gd name="T3" fmla="*/ 26 h 129"/>
                <a:gd name="T4" fmla="*/ 49 w 142"/>
                <a:gd name="T5" fmla="*/ 39 h 129"/>
                <a:gd name="T6" fmla="*/ 58 w 142"/>
                <a:gd name="T7" fmla="*/ 61 h 129"/>
                <a:gd name="T8" fmla="*/ 71 w 142"/>
                <a:gd name="T9" fmla="*/ 67 h 129"/>
                <a:gd name="T10" fmla="*/ 86 w 142"/>
                <a:gd name="T11" fmla="*/ 52 h 129"/>
                <a:gd name="T12" fmla="*/ 88 w 142"/>
                <a:gd name="T13" fmla="*/ 27 h 129"/>
                <a:gd name="T14" fmla="*/ 85 w 142"/>
                <a:gd name="T15" fmla="*/ 15 h 129"/>
                <a:gd name="T16" fmla="*/ 70 w 142"/>
                <a:gd name="T17" fmla="*/ 0 h 129"/>
                <a:gd name="T18" fmla="*/ 93 w 142"/>
                <a:gd name="T19" fmla="*/ 26 h 129"/>
                <a:gd name="T20" fmla="*/ 85 w 142"/>
                <a:gd name="T21" fmla="*/ 65 h 129"/>
                <a:gd name="T22" fmla="*/ 128 w 142"/>
                <a:gd name="T23" fmla="*/ 71 h 129"/>
                <a:gd name="T24" fmla="*/ 142 w 142"/>
                <a:gd name="T25" fmla="*/ 102 h 129"/>
                <a:gd name="T26" fmla="*/ 142 w 142"/>
                <a:gd name="T27" fmla="*/ 110 h 129"/>
                <a:gd name="T28" fmla="*/ 141 w 142"/>
                <a:gd name="T29" fmla="*/ 116 h 129"/>
                <a:gd name="T30" fmla="*/ 135 w 142"/>
                <a:gd name="T31" fmla="*/ 116 h 129"/>
                <a:gd name="T32" fmla="*/ 136 w 142"/>
                <a:gd name="T33" fmla="*/ 113 h 129"/>
                <a:gd name="T34" fmla="*/ 133 w 142"/>
                <a:gd name="T35" fmla="*/ 87 h 129"/>
                <a:gd name="T36" fmla="*/ 101 w 142"/>
                <a:gd name="T37" fmla="*/ 69 h 129"/>
                <a:gd name="T38" fmla="*/ 75 w 142"/>
                <a:gd name="T39" fmla="*/ 72 h 129"/>
                <a:gd name="T40" fmla="*/ 58 w 142"/>
                <a:gd name="T41" fmla="*/ 73 h 129"/>
                <a:gd name="T42" fmla="*/ 28 w 142"/>
                <a:gd name="T43" fmla="*/ 80 h 129"/>
                <a:gd name="T44" fmla="*/ 13 w 142"/>
                <a:gd name="T45" fmla="*/ 93 h 129"/>
                <a:gd name="T46" fmla="*/ 8 w 142"/>
                <a:gd name="T47" fmla="*/ 103 h 129"/>
                <a:gd name="T48" fmla="*/ 9 w 142"/>
                <a:gd name="T49" fmla="*/ 113 h 129"/>
                <a:gd name="T50" fmla="*/ 11 w 142"/>
                <a:gd name="T51" fmla="*/ 121 h 129"/>
                <a:gd name="T52" fmla="*/ 60 w 142"/>
                <a:gd name="T53" fmla="*/ 114 h 129"/>
                <a:gd name="T54" fmla="*/ 73 w 142"/>
                <a:gd name="T55" fmla="*/ 114 h 129"/>
                <a:gd name="T56" fmla="*/ 120 w 142"/>
                <a:gd name="T57" fmla="*/ 113 h 129"/>
                <a:gd name="T58" fmla="*/ 131 w 142"/>
                <a:gd name="T59" fmla="*/ 117 h 129"/>
                <a:gd name="T60" fmla="*/ 121 w 142"/>
                <a:gd name="T61" fmla="*/ 117 h 129"/>
                <a:gd name="T62" fmla="*/ 95 w 142"/>
                <a:gd name="T63" fmla="*/ 120 h 129"/>
                <a:gd name="T64" fmla="*/ 70 w 142"/>
                <a:gd name="T65" fmla="*/ 120 h 129"/>
                <a:gd name="T66" fmla="*/ 60 w 142"/>
                <a:gd name="T67" fmla="*/ 120 h 129"/>
                <a:gd name="T68" fmla="*/ 36 w 142"/>
                <a:gd name="T69" fmla="*/ 122 h 129"/>
                <a:gd name="T70" fmla="*/ 8 w 142"/>
                <a:gd name="T71" fmla="*/ 129 h 129"/>
                <a:gd name="T72" fmla="*/ 2 w 142"/>
                <a:gd name="T73" fmla="*/ 126 h 129"/>
                <a:gd name="T74" fmla="*/ 1 w 142"/>
                <a:gd name="T75" fmla="*/ 122 h 129"/>
                <a:gd name="T76" fmla="*/ 5 w 142"/>
                <a:gd name="T77" fmla="*/ 121 h 129"/>
                <a:gd name="T78" fmla="*/ 4 w 142"/>
                <a:gd name="T79" fmla="*/ 102 h 129"/>
                <a:gd name="T80" fmla="*/ 16 w 142"/>
                <a:gd name="T81" fmla="*/ 84 h 129"/>
                <a:gd name="T82" fmla="*/ 59 w 142"/>
                <a:gd name="T83" fmla="*/ 68 h 129"/>
                <a:gd name="T84" fmla="*/ 47 w 142"/>
                <a:gd name="T85" fmla="*/ 55 h 129"/>
                <a:gd name="T86" fmla="*/ 45 w 142"/>
                <a:gd name="T87" fmla="*/ 42 h 129"/>
                <a:gd name="T88" fmla="*/ 45 w 142"/>
                <a:gd name="T89" fmla="*/ 35 h 129"/>
                <a:gd name="T90" fmla="*/ 47 w 142"/>
                <a:gd name="T91" fmla="*/ 21 h 129"/>
                <a:gd name="T92" fmla="*/ 70 w 142"/>
                <a:gd name="T9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129">
                  <a:moveTo>
                    <a:pt x="70" y="5"/>
                  </a:moveTo>
                  <a:lnTo>
                    <a:pt x="62" y="7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50" y="26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49" y="39"/>
                  </a:lnTo>
                  <a:lnTo>
                    <a:pt x="51" y="49"/>
                  </a:lnTo>
                  <a:lnTo>
                    <a:pt x="56" y="57"/>
                  </a:lnTo>
                  <a:lnTo>
                    <a:pt x="58" y="61"/>
                  </a:lnTo>
                  <a:lnTo>
                    <a:pt x="60" y="63"/>
                  </a:lnTo>
                  <a:lnTo>
                    <a:pt x="62" y="65"/>
                  </a:lnTo>
                  <a:lnTo>
                    <a:pt x="71" y="67"/>
                  </a:lnTo>
                  <a:lnTo>
                    <a:pt x="78" y="65"/>
                  </a:lnTo>
                  <a:lnTo>
                    <a:pt x="83" y="60"/>
                  </a:lnTo>
                  <a:lnTo>
                    <a:pt x="86" y="52"/>
                  </a:lnTo>
                  <a:lnTo>
                    <a:pt x="88" y="43"/>
                  </a:lnTo>
                  <a:lnTo>
                    <a:pt x="89" y="35"/>
                  </a:lnTo>
                  <a:lnTo>
                    <a:pt x="88" y="27"/>
                  </a:lnTo>
                  <a:lnTo>
                    <a:pt x="88" y="23"/>
                  </a:lnTo>
                  <a:lnTo>
                    <a:pt x="87" y="18"/>
                  </a:lnTo>
                  <a:lnTo>
                    <a:pt x="85" y="15"/>
                  </a:lnTo>
                  <a:lnTo>
                    <a:pt x="78" y="7"/>
                  </a:lnTo>
                  <a:lnTo>
                    <a:pt x="70" y="5"/>
                  </a:lnTo>
                  <a:close/>
                  <a:moveTo>
                    <a:pt x="70" y="0"/>
                  </a:moveTo>
                  <a:lnTo>
                    <a:pt x="81" y="3"/>
                  </a:lnTo>
                  <a:lnTo>
                    <a:pt x="88" y="13"/>
                  </a:lnTo>
                  <a:lnTo>
                    <a:pt x="93" y="26"/>
                  </a:lnTo>
                  <a:lnTo>
                    <a:pt x="93" y="39"/>
                  </a:lnTo>
                  <a:lnTo>
                    <a:pt x="90" y="53"/>
                  </a:lnTo>
                  <a:lnTo>
                    <a:pt x="85" y="65"/>
                  </a:lnTo>
                  <a:lnTo>
                    <a:pt x="100" y="65"/>
                  </a:lnTo>
                  <a:lnTo>
                    <a:pt x="114" y="67"/>
                  </a:lnTo>
                  <a:lnTo>
                    <a:pt x="128" y="71"/>
                  </a:lnTo>
                  <a:lnTo>
                    <a:pt x="134" y="78"/>
                  </a:lnTo>
                  <a:lnTo>
                    <a:pt x="138" y="89"/>
                  </a:lnTo>
                  <a:lnTo>
                    <a:pt x="142" y="102"/>
                  </a:lnTo>
                  <a:lnTo>
                    <a:pt x="142" y="105"/>
                  </a:lnTo>
                  <a:lnTo>
                    <a:pt x="142" y="108"/>
                  </a:lnTo>
                  <a:lnTo>
                    <a:pt x="142" y="110"/>
                  </a:lnTo>
                  <a:lnTo>
                    <a:pt x="142" y="112"/>
                  </a:lnTo>
                  <a:lnTo>
                    <a:pt x="142" y="114"/>
                  </a:lnTo>
                  <a:lnTo>
                    <a:pt x="141" y="116"/>
                  </a:lnTo>
                  <a:lnTo>
                    <a:pt x="138" y="117"/>
                  </a:lnTo>
                  <a:lnTo>
                    <a:pt x="135" y="117"/>
                  </a:lnTo>
                  <a:lnTo>
                    <a:pt x="135" y="116"/>
                  </a:lnTo>
                  <a:lnTo>
                    <a:pt x="135" y="115"/>
                  </a:lnTo>
                  <a:lnTo>
                    <a:pt x="136" y="114"/>
                  </a:lnTo>
                  <a:lnTo>
                    <a:pt x="136" y="113"/>
                  </a:lnTo>
                  <a:lnTo>
                    <a:pt x="137" y="112"/>
                  </a:lnTo>
                  <a:lnTo>
                    <a:pt x="136" y="99"/>
                  </a:lnTo>
                  <a:lnTo>
                    <a:pt x="133" y="87"/>
                  </a:lnTo>
                  <a:lnTo>
                    <a:pt x="128" y="78"/>
                  </a:lnTo>
                  <a:lnTo>
                    <a:pt x="119" y="73"/>
                  </a:lnTo>
                  <a:lnTo>
                    <a:pt x="101" y="69"/>
                  </a:lnTo>
                  <a:lnTo>
                    <a:pt x="82" y="69"/>
                  </a:lnTo>
                  <a:lnTo>
                    <a:pt x="78" y="71"/>
                  </a:lnTo>
                  <a:lnTo>
                    <a:pt x="75" y="72"/>
                  </a:lnTo>
                  <a:lnTo>
                    <a:pt x="72" y="72"/>
                  </a:lnTo>
                  <a:lnTo>
                    <a:pt x="68" y="73"/>
                  </a:lnTo>
                  <a:lnTo>
                    <a:pt x="58" y="73"/>
                  </a:lnTo>
                  <a:lnTo>
                    <a:pt x="49" y="75"/>
                  </a:lnTo>
                  <a:lnTo>
                    <a:pt x="38" y="77"/>
                  </a:lnTo>
                  <a:lnTo>
                    <a:pt x="28" y="80"/>
                  </a:lnTo>
                  <a:lnTo>
                    <a:pt x="21" y="85"/>
                  </a:lnTo>
                  <a:lnTo>
                    <a:pt x="14" y="91"/>
                  </a:lnTo>
                  <a:lnTo>
                    <a:pt x="13" y="93"/>
                  </a:lnTo>
                  <a:lnTo>
                    <a:pt x="12" y="97"/>
                  </a:lnTo>
                  <a:lnTo>
                    <a:pt x="10" y="101"/>
                  </a:lnTo>
                  <a:lnTo>
                    <a:pt x="8" y="103"/>
                  </a:lnTo>
                  <a:lnTo>
                    <a:pt x="9" y="107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9" y="115"/>
                  </a:lnTo>
                  <a:lnTo>
                    <a:pt x="10" y="119"/>
                  </a:lnTo>
                  <a:lnTo>
                    <a:pt x="11" y="121"/>
                  </a:lnTo>
                  <a:lnTo>
                    <a:pt x="27" y="120"/>
                  </a:lnTo>
                  <a:lnTo>
                    <a:pt x="44" y="116"/>
                  </a:lnTo>
                  <a:lnTo>
                    <a:pt x="60" y="114"/>
                  </a:lnTo>
                  <a:lnTo>
                    <a:pt x="64" y="114"/>
                  </a:lnTo>
                  <a:lnTo>
                    <a:pt x="69" y="115"/>
                  </a:lnTo>
                  <a:lnTo>
                    <a:pt x="73" y="114"/>
                  </a:lnTo>
                  <a:lnTo>
                    <a:pt x="88" y="114"/>
                  </a:lnTo>
                  <a:lnTo>
                    <a:pt x="105" y="114"/>
                  </a:lnTo>
                  <a:lnTo>
                    <a:pt x="120" y="113"/>
                  </a:lnTo>
                  <a:lnTo>
                    <a:pt x="134" y="114"/>
                  </a:lnTo>
                  <a:lnTo>
                    <a:pt x="133" y="116"/>
                  </a:lnTo>
                  <a:lnTo>
                    <a:pt x="131" y="117"/>
                  </a:lnTo>
                  <a:lnTo>
                    <a:pt x="128" y="117"/>
                  </a:lnTo>
                  <a:lnTo>
                    <a:pt x="124" y="117"/>
                  </a:lnTo>
                  <a:lnTo>
                    <a:pt x="121" y="117"/>
                  </a:lnTo>
                  <a:lnTo>
                    <a:pt x="118" y="117"/>
                  </a:lnTo>
                  <a:lnTo>
                    <a:pt x="107" y="119"/>
                  </a:lnTo>
                  <a:lnTo>
                    <a:pt x="95" y="120"/>
                  </a:lnTo>
                  <a:lnTo>
                    <a:pt x="83" y="119"/>
                  </a:lnTo>
                  <a:lnTo>
                    <a:pt x="73" y="119"/>
                  </a:lnTo>
                  <a:lnTo>
                    <a:pt x="70" y="120"/>
                  </a:lnTo>
                  <a:lnTo>
                    <a:pt x="66" y="120"/>
                  </a:lnTo>
                  <a:lnTo>
                    <a:pt x="63" y="121"/>
                  </a:lnTo>
                  <a:lnTo>
                    <a:pt x="60" y="120"/>
                  </a:lnTo>
                  <a:lnTo>
                    <a:pt x="57" y="119"/>
                  </a:lnTo>
                  <a:lnTo>
                    <a:pt x="47" y="121"/>
                  </a:lnTo>
                  <a:lnTo>
                    <a:pt x="36" y="122"/>
                  </a:lnTo>
                  <a:lnTo>
                    <a:pt x="25" y="123"/>
                  </a:lnTo>
                  <a:lnTo>
                    <a:pt x="15" y="125"/>
                  </a:lnTo>
                  <a:lnTo>
                    <a:pt x="8" y="129"/>
                  </a:lnTo>
                  <a:lnTo>
                    <a:pt x="5" y="128"/>
                  </a:lnTo>
                  <a:lnTo>
                    <a:pt x="3" y="127"/>
                  </a:lnTo>
                  <a:lnTo>
                    <a:pt x="2" y="126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4" y="121"/>
                  </a:lnTo>
                  <a:lnTo>
                    <a:pt x="5" y="121"/>
                  </a:lnTo>
                  <a:lnTo>
                    <a:pt x="4" y="114"/>
                  </a:lnTo>
                  <a:lnTo>
                    <a:pt x="4" y="109"/>
                  </a:lnTo>
                  <a:lnTo>
                    <a:pt x="4" y="102"/>
                  </a:lnTo>
                  <a:lnTo>
                    <a:pt x="9" y="96"/>
                  </a:lnTo>
                  <a:lnTo>
                    <a:pt x="12" y="89"/>
                  </a:lnTo>
                  <a:lnTo>
                    <a:pt x="16" y="84"/>
                  </a:lnTo>
                  <a:lnTo>
                    <a:pt x="28" y="76"/>
                  </a:lnTo>
                  <a:lnTo>
                    <a:pt x="44" y="73"/>
                  </a:lnTo>
                  <a:lnTo>
                    <a:pt x="59" y="68"/>
                  </a:lnTo>
                  <a:lnTo>
                    <a:pt x="54" y="64"/>
                  </a:lnTo>
                  <a:lnTo>
                    <a:pt x="51" y="60"/>
                  </a:lnTo>
                  <a:lnTo>
                    <a:pt x="47" y="55"/>
                  </a:lnTo>
                  <a:lnTo>
                    <a:pt x="45" y="48"/>
                  </a:lnTo>
                  <a:lnTo>
                    <a:pt x="45" y="45"/>
                  </a:lnTo>
                  <a:lnTo>
                    <a:pt x="45" y="42"/>
                  </a:lnTo>
                  <a:lnTo>
                    <a:pt x="45" y="39"/>
                  </a:lnTo>
                  <a:lnTo>
                    <a:pt x="45" y="36"/>
                  </a:lnTo>
                  <a:lnTo>
                    <a:pt x="45" y="35"/>
                  </a:lnTo>
                  <a:lnTo>
                    <a:pt x="45" y="32"/>
                  </a:lnTo>
                  <a:lnTo>
                    <a:pt x="44" y="31"/>
                  </a:lnTo>
                  <a:lnTo>
                    <a:pt x="47" y="21"/>
                  </a:lnTo>
                  <a:lnTo>
                    <a:pt x="52" y="12"/>
                  </a:lnTo>
                  <a:lnTo>
                    <a:pt x="60" y="4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4"/>
            <p:cNvSpPr>
              <a:spLocks noEditPoints="1"/>
            </p:cNvSpPr>
            <p:nvPr/>
          </p:nvSpPr>
          <p:spPr bwMode="auto">
            <a:xfrm>
              <a:off x="138992" y="935832"/>
              <a:ext cx="192088" cy="180975"/>
            </a:xfrm>
            <a:custGeom>
              <a:avLst/>
              <a:gdLst>
                <a:gd name="T0" fmla="*/ 44 w 121"/>
                <a:gd name="T1" fmla="*/ 12 h 114"/>
                <a:gd name="T2" fmla="*/ 42 w 121"/>
                <a:gd name="T3" fmla="*/ 15 h 114"/>
                <a:gd name="T4" fmla="*/ 42 w 121"/>
                <a:gd name="T5" fmla="*/ 38 h 114"/>
                <a:gd name="T6" fmla="*/ 47 w 121"/>
                <a:gd name="T7" fmla="*/ 53 h 114"/>
                <a:gd name="T8" fmla="*/ 52 w 121"/>
                <a:gd name="T9" fmla="*/ 59 h 114"/>
                <a:gd name="T10" fmla="*/ 76 w 121"/>
                <a:gd name="T11" fmla="*/ 54 h 114"/>
                <a:gd name="T12" fmla="*/ 80 w 121"/>
                <a:gd name="T13" fmla="*/ 30 h 114"/>
                <a:gd name="T14" fmla="*/ 73 w 121"/>
                <a:gd name="T15" fmla="*/ 16 h 114"/>
                <a:gd name="T16" fmla="*/ 64 w 121"/>
                <a:gd name="T17" fmla="*/ 8 h 114"/>
                <a:gd name="T18" fmla="*/ 54 w 121"/>
                <a:gd name="T19" fmla="*/ 7 h 114"/>
                <a:gd name="T20" fmla="*/ 46 w 121"/>
                <a:gd name="T21" fmla="*/ 10 h 114"/>
                <a:gd name="T22" fmla="*/ 47 w 121"/>
                <a:gd name="T23" fmla="*/ 6 h 114"/>
                <a:gd name="T24" fmla="*/ 48 w 121"/>
                <a:gd name="T25" fmla="*/ 0 h 114"/>
                <a:gd name="T26" fmla="*/ 62 w 121"/>
                <a:gd name="T27" fmla="*/ 3 h 114"/>
                <a:gd name="T28" fmla="*/ 81 w 121"/>
                <a:gd name="T29" fmla="*/ 23 h 114"/>
                <a:gd name="T30" fmla="*/ 84 w 121"/>
                <a:gd name="T31" fmla="*/ 32 h 114"/>
                <a:gd name="T32" fmla="*/ 85 w 121"/>
                <a:gd name="T33" fmla="*/ 41 h 114"/>
                <a:gd name="T34" fmla="*/ 88 w 121"/>
                <a:gd name="T35" fmla="*/ 60 h 114"/>
                <a:gd name="T36" fmla="*/ 112 w 121"/>
                <a:gd name="T37" fmla="*/ 65 h 114"/>
                <a:gd name="T38" fmla="*/ 121 w 121"/>
                <a:gd name="T39" fmla="*/ 92 h 114"/>
                <a:gd name="T40" fmla="*/ 117 w 121"/>
                <a:gd name="T41" fmla="*/ 104 h 114"/>
                <a:gd name="T42" fmla="*/ 116 w 121"/>
                <a:gd name="T43" fmla="*/ 87 h 114"/>
                <a:gd name="T44" fmla="*/ 103 w 121"/>
                <a:gd name="T45" fmla="*/ 66 h 114"/>
                <a:gd name="T46" fmla="*/ 80 w 121"/>
                <a:gd name="T47" fmla="*/ 63 h 114"/>
                <a:gd name="T48" fmla="*/ 55 w 121"/>
                <a:gd name="T49" fmla="*/ 65 h 114"/>
                <a:gd name="T50" fmla="*/ 44 w 121"/>
                <a:gd name="T51" fmla="*/ 65 h 114"/>
                <a:gd name="T52" fmla="*/ 30 w 121"/>
                <a:gd name="T53" fmla="*/ 67 h 114"/>
                <a:gd name="T54" fmla="*/ 10 w 121"/>
                <a:gd name="T55" fmla="*/ 80 h 114"/>
                <a:gd name="T56" fmla="*/ 7 w 121"/>
                <a:gd name="T57" fmla="*/ 88 h 114"/>
                <a:gd name="T58" fmla="*/ 6 w 121"/>
                <a:gd name="T59" fmla="*/ 92 h 114"/>
                <a:gd name="T60" fmla="*/ 18 w 121"/>
                <a:gd name="T61" fmla="*/ 108 h 114"/>
                <a:gd name="T62" fmla="*/ 43 w 121"/>
                <a:gd name="T63" fmla="*/ 106 h 114"/>
                <a:gd name="T64" fmla="*/ 58 w 121"/>
                <a:gd name="T65" fmla="*/ 103 h 114"/>
                <a:gd name="T66" fmla="*/ 69 w 121"/>
                <a:gd name="T67" fmla="*/ 102 h 114"/>
                <a:gd name="T68" fmla="*/ 97 w 121"/>
                <a:gd name="T69" fmla="*/ 103 h 114"/>
                <a:gd name="T70" fmla="*/ 106 w 121"/>
                <a:gd name="T71" fmla="*/ 103 h 114"/>
                <a:gd name="T72" fmla="*/ 111 w 121"/>
                <a:gd name="T73" fmla="*/ 107 h 114"/>
                <a:gd name="T74" fmla="*/ 108 w 121"/>
                <a:gd name="T75" fmla="*/ 110 h 114"/>
                <a:gd name="T76" fmla="*/ 102 w 121"/>
                <a:gd name="T77" fmla="*/ 109 h 114"/>
                <a:gd name="T78" fmla="*/ 87 w 121"/>
                <a:gd name="T79" fmla="*/ 107 h 114"/>
                <a:gd name="T80" fmla="*/ 61 w 121"/>
                <a:gd name="T81" fmla="*/ 108 h 114"/>
                <a:gd name="T82" fmla="*/ 46 w 121"/>
                <a:gd name="T83" fmla="*/ 109 h 114"/>
                <a:gd name="T84" fmla="*/ 34 w 121"/>
                <a:gd name="T85" fmla="*/ 112 h 114"/>
                <a:gd name="T86" fmla="*/ 25 w 121"/>
                <a:gd name="T87" fmla="*/ 111 h 114"/>
                <a:gd name="T88" fmla="*/ 1 w 121"/>
                <a:gd name="T89" fmla="*/ 113 h 114"/>
                <a:gd name="T90" fmla="*/ 1 w 121"/>
                <a:gd name="T91" fmla="*/ 111 h 114"/>
                <a:gd name="T92" fmla="*/ 1 w 121"/>
                <a:gd name="T93" fmla="*/ 101 h 114"/>
                <a:gd name="T94" fmla="*/ 6 w 121"/>
                <a:gd name="T95" fmla="*/ 77 h 114"/>
                <a:gd name="T96" fmla="*/ 45 w 121"/>
                <a:gd name="T97" fmla="*/ 60 h 114"/>
                <a:gd name="T98" fmla="*/ 37 w 121"/>
                <a:gd name="T99" fmla="*/ 44 h 114"/>
                <a:gd name="T100" fmla="*/ 39 w 121"/>
                <a:gd name="T101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14">
                  <a:moveTo>
                    <a:pt x="46" y="6"/>
                  </a:moveTo>
                  <a:lnTo>
                    <a:pt x="45" y="8"/>
                  </a:lnTo>
                  <a:lnTo>
                    <a:pt x="44" y="12"/>
                  </a:lnTo>
                  <a:lnTo>
                    <a:pt x="44" y="15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27"/>
                  </a:lnTo>
                  <a:lnTo>
                    <a:pt x="42" y="38"/>
                  </a:lnTo>
                  <a:lnTo>
                    <a:pt x="44" y="49"/>
                  </a:lnTo>
                  <a:lnTo>
                    <a:pt x="46" y="51"/>
                  </a:lnTo>
                  <a:lnTo>
                    <a:pt x="47" y="53"/>
                  </a:lnTo>
                  <a:lnTo>
                    <a:pt x="49" y="55"/>
                  </a:lnTo>
                  <a:lnTo>
                    <a:pt x="50" y="58"/>
                  </a:lnTo>
                  <a:lnTo>
                    <a:pt x="52" y="59"/>
                  </a:lnTo>
                  <a:lnTo>
                    <a:pt x="61" y="60"/>
                  </a:lnTo>
                  <a:lnTo>
                    <a:pt x="70" y="58"/>
                  </a:lnTo>
                  <a:lnTo>
                    <a:pt x="76" y="54"/>
                  </a:lnTo>
                  <a:lnTo>
                    <a:pt x="80" y="48"/>
                  </a:lnTo>
                  <a:lnTo>
                    <a:pt x="81" y="39"/>
                  </a:lnTo>
                  <a:lnTo>
                    <a:pt x="80" y="30"/>
                  </a:lnTo>
                  <a:lnTo>
                    <a:pt x="78" y="22"/>
                  </a:lnTo>
                  <a:lnTo>
                    <a:pt x="75" y="19"/>
                  </a:lnTo>
                  <a:lnTo>
                    <a:pt x="73" y="16"/>
                  </a:lnTo>
                  <a:lnTo>
                    <a:pt x="70" y="14"/>
                  </a:lnTo>
                  <a:lnTo>
                    <a:pt x="68" y="11"/>
                  </a:lnTo>
                  <a:lnTo>
                    <a:pt x="64" y="8"/>
                  </a:lnTo>
                  <a:lnTo>
                    <a:pt x="61" y="7"/>
                  </a:lnTo>
                  <a:lnTo>
                    <a:pt x="58" y="7"/>
                  </a:lnTo>
                  <a:lnTo>
                    <a:pt x="54" y="7"/>
                  </a:lnTo>
                  <a:lnTo>
                    <a:pt x="50" y="8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6" y="6"/>
                  </a:lnTo>
                  <a:close/>
                  <a:moveTo>
                    <a:pt x="48" y="0"/>
                  </a:moveTo>
                  <a:lnTo>
                    <a:pt x="50" y="1"/>
                  </a:lnTo>
                  <a:lnTo>
                    <a:pt x="52" y="2"/>
                  </a:lnTo>
                  <a:lnTo>
                    <a:pt x="62" y="3"/>
                  </a:lnTo>
                  <a:lnTo>
                    <a:pt x="71" y="7"/>
                  </a:lnTo>
                  <a:lnTo>
                    <a:pt x="76" y="14"/>
                  </a:lnTo>
                  <a:lnTo>
                    <a:pt x="81" y="23"/>
                  </a:lnTo>
                  <a:lnTo>
                    <a:pt x="84" y="30"/>
                  </a:lnTo>
                  <a:lnTo>
                    <a:pt x="84" y="31"/>
                  </a:lnTo>
                  <a:lnTo>
                    <a:pt x="84" y="32"/>
                  </a:lnTo>
                  <a:lnTo>
                    <a:pt x="84" y="34"/>
                  </a:lnTo>
                  <a:lnTo>
                    <a:pt x="83" y="34"/>
                  </a:lnTo>
                  <a:lnTo>
                    <a:pt x="85" y="41"/>
                  </a:lnTo>
                  <a:lnTo>
                    <a:pt x="84" y="50"/>
                  </a:lnTo>
                  <a:lnTo>
                    <a:pt x="81" y="58"/>
                  </a:lnTo>
                  <a:lnTo>
                    <a:pt x="88" y="60"/>
                  </a:lnTo>
                  <a:lnTo>
                    <a:pt x="97" y="61"/>
                  </a:lnTo>
                  <a:lnTo>
                    <a:pt x="105" y="62"/>
                  </a:lnTo>
                  <a:lnTo>
                    <a:pt x="112" y="65"/>
                  </a:lnTo>
                  <a:lnTo>
                    <a:pt x="118" y="73"/>
                  </a:lnTo>
                  <a:lnTo>
                    <a:pt x="120" y="83"/>
                  </a:lnTo>
                  <a:lnTo>
                    <a:pt x="121" y="92"/>
                  </a:lnTo>
                  <a:lnTo>
                    <a:pt x="121" y="103"/>
                  </a:lnTo>
                  <a:lnTo>
                    <a:pt x="119" y="104"/>
                  </a:lnTo>
                  <a:lnTo>
                    <a:pt x="117" y="104"/>
                  </a:lnTo>
                  <a:lnTo>
                    <a:pt x="115" y="106"/>
                  </a:lnTo>
                  <a:lnTo>
                    <a:pt x="116" y="96"/>
                  </a:lnTo>
                  <a:lnTo>
                    <a:pt x="116" y="87"/>
                  </a:lnTo>
                  <a:lnTo>
                    <a:pt x="114" y="78"/>
                  </a:lnTo>
                  <a:lnTo>
                    <a:pt x="109" y="71"/>
                  </a:lnTo>
                  <a:lnTo>
                    <a:pt x="103" y="66"/>
                  </a:lnTo>
                  <a:lnTo>
                    <a:pt x="95" y="66"/>
                  </a:lnTo>
                  <a:lnTo>
                    <a:pt x="87" y="64"/>
                  </a:lnTo>
                  <a:lnTo>
                    <a:pt x="80" y="63"/>
                  </a:lnTo>
                  <a:lnTo>
                    <a:pt x="71" y="63"/>
                  </a:lnTo>
                  <a:lnTo>
                    <a:pt x="63" y="65"/>
                  </a:lnTo>
                  <a:lnTo>
                    <a:pt x="55" y="65"/>
                  </a:lnTo>
                  <a:lnTo>
                    <a:pt x="48" y="63"/>
                  </a:lnTo>
                  <a:lnTo>
                    <a:pt x="46" y="64"/>
                  </a:lnTo>
                  <a:lnTo>
                    <a:pt x="44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0" y="67"/>
                  </a:lnTo>
                  <a:lnTo>
                    <a:pt x="22" y="71"/>
                  </a:lnTo>
                  <a:lnTo>
                    <a:pt x="15" y="75"/>
                  </a:lnTo>
                  <a:lnTo>
                    <a:pt x="10" y="8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92"/>
                  </a:lnTo>
                  <a:lnTo>
                    <a:pt x="7" y="99"/>
                  </a:lnTo>
                  <a:lnTo>
                    <a:pt x="7" y="108"/>
                  </a:lnTo>
                  <a:lnTo>
                    <a:pt x="18" y="108"/>
                  </a:lnTo>
                  <a:lnTo>
                    <a:pt x="28" y="108"/>
                  </a:lnTo>
                  <a:lnTo>
                    <a:pt x="36" y="108"/>
                  </a:lnTo>
                  <a:lnTo>
                    <a:pt x="43" y="106"/>
                  </a:lnTo>
                  <a:lnTo>
                    <a:pt x="49" y="103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2" y="103"/>
                  </a:lnTo>
                  <a:lnTo>
                    <a:pt x="66" y="103"/>
                  </a:lnTo>
                  <a:lnTo>
                    <a:pt x="69" y="102"/>
                  </a:lnTo>
                  <a:lnTo>
                    <a:pt x="73" y="102"/>
                  </a:lnTo>
                  <a:lnTo>
                    <a:pt x="85" y="102"/>
                  </a:lnTo>
                  <a:lnTo>
                    <a:pt x="97" y="103"/>
                  </a:lnTo>
                  <a:lnTo>
                    <a:pt x="100" y="103"/>
                  </a:lnTo>
                  <a:lnTo>
                    <a:pt x="103" y="103"/>
                  </a:lnTo>
                  <a:lnTo>
                    <a:pt x="106" y="103"/>
                  </a:lnTo>
                  <a:lnTo>
                    <a:pt x="109" y="103"/>
                  </a:lnTo>
                  <a:lnTo>
                    <a:pt x="111" y="104"/>
                  </a:lnTo>
                  <a:lnTo>
                    <a:pt x="111" y="107"/>
                  </a:lnTo>
                  <a:lnTo>
                    <a:pt x="110" y="108"/>
                  </a:lnTo>
                  <a:lnTo>
                    <a:pt x="109" y="109"/>
                  </a:lnTo>
                  <a:lnTo>
                    <a:pt x="108" y="110"/>
                  </a:lnTo>
                  <a:lnTo>
                    <a:pt x="107" y="109"/>
                  </a:lnTo>
                  <a:lnTo>
                    <a:pt x="105" y="109"/>
                  </a:lnTo>
                  <a:lnTo>
                    <a:pt x="102" y="109"/>
                  </a:lnTo>
                  <a:lnTo>
                    <a:pt x="99" y="108"/>
                  </a:lnTo>
                  <a:lnTo>
                    <a:pt x="98" y="107"/>
                  </a:lnTo>
                  <a:lnTo>
                    <a:pt x="87" y="107"/>
                  </a:lnTo>
                  <a:lnTo>
                    <a:pt x="76" y="107"/>
                  </a:lnTo>
                  <a:lnTo>
                    <a:pt x="67" y="107"/>
                  </a:lnTo>
                  <a:lnTo>
                    <a:pt x="61" y="108"/>
                  </a:lnTo>
                  <a:lnTo>
                    <a:pt x="56" y="108"/>
                  </a:lnTo>
                  <a:lnTo>
                    <a:pt x="50" y="108"/>
                  </a:lnTo>
                  <a:lnTo>
                    <a:pt x="46" y="109"/>
                  </a:lnTo>
                  <a:lnTo>
                    <a:pt x="43" y="110"/>
                  </a:lnTo>
                  <a:lnTo>
                    <a:pt x="38" y="111"/>
                  </a:lnTo>
                  <a:lnTo>
                    <a:pt x="34" y="112"/>
                  </a:lnTo>
                  <a:lnTo>
                    <a:pt x="31" y="112"/>
                  </a:lnTo>
                  <a:lnTo>
                    <a:pt x="27" y="112"/>
                  </a:lnTo>
                  <a:lnTo>
                    <a:pt x="25" y="111"/>
                  </a:lnTo>
                  <a:lnTo>
                    <a:pt x="13" y="112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0" y="110"/>
                  </a:lnTo>
                  <a:lnTo>
                    <a:pt x="0" y="109"/>
                  </a:lnTo>
                  <a:lnTo>
                    <a:pt x="1" y="101"/>
                  </a:lnTo>
                  <a:lnTo>
                    <a:pt x="2" y="92"/>
                  </a:lnTo>
                  <a:lnTo>
                    <a:pt x="3" y="84"/>
                  </a:lnTo>
                  <a:lnTo>
                    <a:pt x="6" y="77"/>
                  </a:lnTo>
                  <a:lnTo>
                    <a:pt x="18" y="68"/>
                  </a:lnTo>
                  <a:lnTo>
                    <a:pt x="31" y="63"/>
                  </a:lnTo>
                  <a:lnTo>
                    <a:pt x="45" y="60"/>
                  </a:lnTo>
                  <a:lnTo>
                    <a:pt x="43" y="55"/>
                  </a:lnTo>
                  <a:lnTo>
                    <a:pt x="40" y="50"/>
                  </a:lnTo>
                  <a:lnTo>
                    <a:pt x="37" y="44"/>
                  </a:lnTo>
                  <a:lnTo>
                    <a:pt x="37" y="35"/>
                  </a:lnTo>
                  <a:lnTo>
                    <a:pt x="37" y="24"/>
                  </a:lnTo>
                  <a:lnTo>
                    <a:pt x="39" y="14"/>
                  </a:lnTo>
                  <a:lnTo>
                    <a:pt x="42" y="6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85"/>
            <p:cNvSpPr>
              <a:spLocks noEditPoints="1"/>
            </p:cNvSpPr>
            <p:nvPr/>
          </p:nvSpPr>
          <p:spPr bwMode="auto">
            <a:xfrm>
              <a:off x="-149934" y="1212057"/>
              <a:ext cx="60325" cy="98425"/>
            </a:xfrm>
            <a:custGeom>
              <a:avLst/>
              <a:gdLst>
                <a:gd name="T0" fmla="*/ 17 w 38"/>
                <a:gd name="T1" fmla="*/ 6 h 62"/>
                <a:gd name="T2" fmla="*/ 15 w 38"/>
                <a:gd name="T3" fmla="*/ 7 h 62"/>
                <a:gd name="T4" fmla="*/ 13 w 38"/>
                <a:gd name="T5" fmla="*/ 8 h 62"/>
                <a:gd name="T6" fmla="*/ 12 w 38"/>
                <a:gd name="T7" fmla="*/ 9 h 62"/>
                <a:gd name="T8" fmla="*/ 11 w 38"/>
                <a:gd name="T9" fmla="*/ 11 h 62"/>
                <a:gd name="T10" fmla="*/ 10 w 38"/>
                <a:gd name="T11" fmla="*/ 13 h 62"/>
                <a:gd name="T12" fmla="*/ 9 w 38"/>
                <a:gd name="T13" fmla="*/ 16 h 62"/>
                <a:gd name="T14" fmla="*/ 5 w 38"/>
                <a:gd name="T15" fmla="*/ 22 h 62"/>
                <a:gd name="T16" fmla="*/ 3 w 38"/>
                <a:gd name="T17" fmla="*/ 26 h 62"/>
                <a:gd name="T18" fmla="*/ 4 w 38"/>
                <a:gd name="T19" fmla="*/ 34 h 62"/>
                <a:gd name="T20" fmla="*/ 5 w 38"/>
                <a:gd name="T21" fmla="*/ 42 h 62"/>
                <a:gd name="T22" fmla="*/ 9 w 38"/>
                <a:gd name="T23" fmla="*/ 48 h 62"/>
                <a:gd name="T24" fmla="*/ 12 w 38"/>
                <a:gd name="T25" fmla="*/ 54 h 62"/>
                <a:gd name="T26" fmla="*/ 16 w 38"/>
                <a:gd name="T27" fmla="*/ 57 h 62"/>
                <a:gd name="T28" fmla="*/ 21 w 38"/>
                <a:gd name="T29" fmla="*/ 57 h 62"/>
                <a:gd name="T30" fmla="*/ 24 w 38"/>
                <a:gd name="T31" fmla="*/ 56 h 62"/>
                <a:gd name="T32" fmla="*/ 27 w 38"/>
                <a:gd name="T33" fmla="*/ 53 h 62"/>
                <a:gd name="T34" fmla="*/ 29 w 38"/>
                <a:gd name="T35" fmla="*/ 49 h 62"/>
                <a:gd name="T36" fmla="*/ 32 w 38"/>
                <a:gd name="T37" fmla="*/ 46 h 62"/>
                <a:gd name="T38" fmla="*/ 33 w 38"/>
                <a:gd name="T39" fmla="*/ 43 h 62"/>
                <a:gd name="T40" fmla="*/ 34 w 38"/>
                <a:gd name="T41" fmla="*/ 40 h 62"/>
                <a:gd name="T42" fmla="*/ 33 w 38"/>
                <a:gd name="T43" fmla="*/ 25 h 62"/>
                <a:gd name="T44" fmla="*/ 29 w 38"/>
                <a:gd name="T45" fmla="*/ 13 h 62"/>
                <a:gd name="T46" fmla="*/ 27 w 38"/>
                <a:gd name="T47" fmla="*/ 11 h 62"/>
                <a:gd name="T48" fmla="*/ 24 w 38"/>
                <a:gd name="T49" fmla="*/ 9 h 62"/>
                <a:gd name="T50" fmla="*/ 22 w 38"/>
                <a:gd name="T51" fmla="*/ 8 h 62"/>
                <a:gd name="T52" fmla="*/ 20 w 38"/>
                <a:gd name="T53" fmla="*/ 7 h 62"/>
                <a:gd name="T54" fmla="*/ 17 w 38"/>
                <a:gd name="T55" fmla="*/ 6 h 62"/>
                <a:gd name="T56" fmla="*/ 16 w 38"/>
                <a:gd name="T57" fmla="*/ 0 h 62"/>
                <a:gd name="T58" fmla="*/ 25 w 38"/>
                <a:gd name="T59" fmla="*/ 4 h 62"/>
                <a:gd name="T60" fmla="*/ 33 w 38"/>
                <a:gd name="T61" fmla="*/ 11 h 62"/>
                <a:gd name="T62" fmla="*/ 36 w 38"/>
                <a:gd name="T63" fmla="*/ 21 h 62"/>
                <a:gd name="T64" fmla="*/ 38 w 38"/>
                <a:gd name="T65" fmla="*/ 32 h 62"/>
                <a:gd name="T66" fmla="*/ 37 w 38"/>
                <a:gd name="T67" fmla="*/ 43 h 62"/>
                <a:gd name="T68" fmla="*/ 33 w 38"/>
                <a:gd name="T69" fmla="*/ 53 h 62"/>
                <a:gd name="T70" fmla="*/ 25 w 38"/>
                <a:gd name="T71" fmla="*/ 59 h 62"/>
                <a:gd name="T72" fmla="*/ 15 w 38"/>
                <a:gd name="T73" fmla="*/ 62 h 62"/>
                <a:gd name="T74" fmla="*/ 9 w 38"/>
                <a:gd name="T75" fmla="*/ 56 h 62"/>
                <a:gd name="T76" fmla="*/ 3 w 38"/>
                <a:gd name="T77" fmla="*/ 47 h 62"/>
                <a:gd name="T78" fmla="*/ 1 w 38"/>
                <a:gd name="T79" fmla="*/ 36 h 62"/>
                <a:gd name="T80" fmla="*/ 0 w 38"/>
                <a:gd name="T81" fmla="*/ 24 h 62"/>
                <a:gd name="T82" fmla="*/ 2 w 38"/>
                <a:gd name="T83" fmla="*/ 13 h 62"/>
                <a:gd name="T84" fmla="*/ 3 w 38"/>
                <a:gd name="T85" fmla="*/ 13 h 62"/>
                <a:gd name="T86" fmla="*/ 2 w 38"/>
                <a:gd name="T87" fmla="*/ 14 h 62"/>
                <a:gd name="T88" fmla="*/ 3 w 38"/>
                <a:gd name="T89" fmla="*/ 14 h 62"/>
                <a:gd name="T90" fmla="*/ 3 w 38"/>
                <a:gd name="T91" fmla="*/ 14 h 62"/>
                <a:gd name="T92" fmla="*/ 4 w 38"/>
                <a:gd name="T93" fmla="*/ 14 h 62"/>
                <a:gd name="T94" fmla="*/ 4 w 38"/>
                <a:gd name="T95" fmla="*/ 13 h 62"/>
                <a:gd name="T96" fmla="*/ 5 w 38"/>
                <a:gd name="T97" fmla="*/ 14 h 62"/>
                <a:gd name="T98" fmla="*/ 4 w 38"/>
                <a:gd name="T99" fmla="*/ 16 h 62"/>
                <a:gd name="T100" fmla="*/ 4 w 38"/>
                <a:gd name="T101" fmla="*/ 17 h 62"/>
                <a:gd name="T102" fmla="*/ 3 w 38"/>
                <a:gd name="T103" fmla="*/ 18 h 62"/>
                <a:gd name="T104" fmla="*/ 3 w 38"/>
                <a:gd name="T105" fmla="*/ 19 h 62"/>
                <a:gd name="T106" fmla="*/ 4 w 38"/>
                <a:gd name="T107" fmla="*/ 20 h 62"/>
                <a:gd name="T108" fmla="*/ 8 w 38"/>
                <a:gd name="T109" fmla="*/ 13 h 62"/>
                <a:gd name="T110" fmla="*/ 12 w 38"/>
                <a:gd name="T111" fmla="*/ 6 h 62"/>
                <a:gd name="T112" fmla="*/ 16 w 38"/>
                <a:gd name="T1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62">
                  <a:moveTo>
                    <a:pt x="17" y="6"/>
                  </a:moveTo>
                  <a:lnTo>
                    <a:pt x="15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9" y="16"/>
                  </a:lnTo>
                  <a:lnTo>
                    <a:pt x="5" y="22"/>
                  </a:lnTo>
                  <a:lnTo>
                    <a:pt x="3" y="26"/>
                  </a:lnTo>
                  <a:lnTo>
                    <a:pt x="4" y="34"/>
                  </a:lnTo>
                  <a:lnTo>
                    <a:pt x="5" y="42"/>
                  </a:lnTo>
                  <a:lnTo>
                    <a:pt x="9" y="48"/>
                  </a:lnTo>
                  <a:lnTo>
                    <a:pt x="12" y="54"/>
                  </a:lnTo>
                  <a:lnTo>
                    <a:pt x="16" y="57"/>
                  </a:lnTo>
                  <a:lnTo>
                    <a:pt x="21" y="57"/>
                  </a:lnTo>
                  <a:lnTo>
                    <a:pt x="24" y="56"/>
                  </a:lnTo>
                  <a:lnTo>
                    <a:pt x="27" y="53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33" y="43"/>
                  </a:lnTo>
                  <a:lnTo>
                    <a:pt x="34" y="40"/>
                  </a:lnTo>
                  <a:lnTo>
                    <a:pt x="33" y="25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2" y="8"/>
                  </a:lnTo>
                  <a:lnTo>
                    <a:pt x="20" y="7"/>
                  </a:lnTo>
                  <a:lnTo>
                    <a:pt x="17" y="6"/>
                  </a:lnTo>
                  <a:close/>
                  <a:moveTo>
                    <a:pt x="16" y="0"/>
                  </a:moveTo>
                  <a:lnTo>
                    <a:pt x="25" y="4"/>
                  </a:lnTo>
                  <a:lnTo>
                    <a:pt x="33" y="11"/>
                  </a:lnTo>
                  <a:lnTo>
                    <a:pt x="36" y="21"/>
                  </a:lnTo>
                  <a:lnTo>
                    <a:pt x="38" y="32"/>
                  </a:lnTo>
                  <a:lnTo>
                    <a:pt x="37" y="43"/>
                  </a:lnTo>
                  <a:lnTo>
                    <a:pt x="33" y="53"/>
                  </a:lnTo>
                  <a:lnTo>
                    <a:pt x="25" y="59"/>
                  </a:lnTo>
                  <a:lnTo>
                    <a:pt x="15" y="62"/>
                  </a:lnTo>
                  <a:lnTo>
                    <a:pt x="9" y="56"/>
                  </a:lnTo>
                  <a:lnTo>
                    <a:pt x="3" y="47"/>
                  </a:lnTo>
                  <a:lnTo>
                    <a:pt x="1" y="36"/>
                  </a:lnTo>
                  <a:lnTo>
                    <a:pt x="0" y="2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8" y="13"/>
                  </a:lnTo>
                  <a:lnTo>
                    <a:pt x="12" y="6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86"/>
            <p:cNvSpPr>
              <a:spLocks noEditPoints="1"/>
            </p:cNvSpPr>
            <p:nvPr/>
          </p:nvSpPr>
          <p:spPr bwMode="auto">
            <a:xfrm>
              <a:off x="156454" y="1348582"/>
              <a:ext cx="223838" cy="222250"/>
            </a:xfrm>
            <a:custGeom>
              <a:avLst/>
              <a:gdLst>
                <a:gd name="T0" fmla="*/ 50 w 141"/>
                <a:gd name="T1" fmla="*/ 118 h 140"/>
                <a:gd name="T2" fmla="*/ 134 w 141"/>
                <a:gd name="T3" fmla="*/ 112 h 140"/>
                <a:gd name="T4" fmla="*/ 135 w 141"/>
                <a:gd name="T5" fmla="*/ 115 h 140"/>
                <a:gd name="T6" fmla="*/ 67 w 141"/>
                <a:gd name="T7" fmla="*/ 124 h 140"/>
                <a:gd name="T8" fmla="*/ 130 w 141"/>
                <a:gd name="T9" fmla="*/ 103 h 140"/>
                <a:gd name="T10" fmla="*/ 130 w 141"/>
                <a:gd name="T11" fmla="*/ 113 h 140"/>
                <a:gd name="T12" fmla="*/ 5 w 141"/>
                <a:gd name="T13" fmla="*/ 113 h 140"/>
                <a:gd name="T14" fmla="*/ 5 w 141"/>
                <a:gd name="T15" fmla="*/ 118 h 140"/>
                <a:gd name="T16" fmla="*/ 25 w 141"/>
                <a:gd name="T17" fmla="*/ 99 h 140"/>
                <a:gd name="T18" fmla="*/ 12 w 141"/>
                <a:gd name="T19" fmla="*/ 122 h 140"/>
                <a:gd name="T20" fmla="*/ 107 w 141"/>
                <a:gd name="T21" fmla="*/ 126 h 140"/>
                <a:gd name="T22" fmla="*/ 40 w 141"/>
                <a:gd name="T23" fmla="*/ 94 h 140"/>
                <a:gd name="T24" fmla="*/ 19 w 141"/>
                <a:gd name="T25" fmla="*/ 124 h 140"/>
                <a:gd name="T26" fmla="*/ 115 w 141"/>
                <a:gd name="T27" fmla="*/ 99 h 140"/>
                <a:gd name="T28" fmla="*/ 116 w 141"/>
                <a:gd name="T29" fmla="*/ 105 h 140"/>
                <a:gd name="T30" fmla="*/ 37 w 141"/>
                <a:gd name="T31" fmla="*/ 106 h 140"/>
                <a:gd name="T32" fmla="*/ 31 w 141"/>
                <a:gd name="T33" fmla="*/ 127 h 140"/>
                <a:gd name="T34" fmla="*/ 53 w 141"/>
                <a:gd name="T35" fmla="*/ 96 h 140"/>
                <a:gd name="T36" fmla="*/ 50 w 141"/>
                <a:gd name="T37" fmla="*/ 108 h 140"/>
                <a:gd name="T38" fmla="*/ 107 w 141"/>
                <a:gd name="T39" fmla="*/ 90 h 140"/>
                <a:gd name="T40" fmla="*/ 86 w 141"/>
                <a:gd name="T41" fmla="*/ 127 h 140"/>
                <a:gd name="T42" fmla="*/ 116 w 141"/>
                <a:gd name="T43" fmla="*/ 90 h 140"/>
                <a:gd name="T44" fmla="*/ 62 w 141"/>
                <a:gd name="T45" fmla="*/ 96 h 140"/>
                <a:gd name="T46" fmla="*/ 71 w 141"/>
                <a:gd name="T47" fmla="*/ 88 h 140"/>
                <a:gd name="T48" fmla="*/ 81 w 141"/>
                <a:gd name="T49" fmla="*/ 128 h 140"/>
                <a:gd name="T50" fmla="*/ 86 w 141"/>
                <a:gd name="T51" fmla="*/ 87 h 140"/>
                <a:gd name="T52" fmla="*/ 86 w 141"/>
                <a:gd name="T53" fmla="*/ 87 h 140"/>
                <a:gd name="T54" fmla="*/ 52 w 141"/>
                <a:gd name="T55" fmla="*/ 124 h 140"/>
                <a:gd name="T56" fmla="*/ 74 w 141"/>
                <a:gd name="T57" fmla="*/ 101 h 140"/>
                <a:gd name="T58" fmla="*/ 71 w 141"/>
                <a:gd name="T59" fmla="*/ 128 h 140"/>
                <a:gd name="T60" fmla="*/ 93 w 141"/>
                <a:gd name="T61" fmla="*/ 92 h 140"/>
                <a:gd name="T62" fmla="*/ 63 w 141"/>
                <a:gd name="T63" fmla="*/ 76 h 140"/>
                <a:gd name="T64" fmla="*/ 69 w 141"/>
                <a:gd name="T65" fmla="*/ 54 h 140"/>
                <a:gd name="T66" fmla="*/ 43 w 141"/>
                <a:gd name="T67" fmla="*/ 60 h 140"/>
                <a:gd name="T68" fmla="*/ 80 w 141"/>
                <a:gd name="T69" fmla="*/ 56 h 140"/>
                <a:gd name="T70" fmla="*/ 85 w 141"/>
                <a:gd name="T71" fmla="*/ 48 h 140"/>
                <a:gd name="T72" fmla="*/ 72 w 141"/>
                <a:gd name="T73" fmla="*/ 62 h 140"/>
                <a:gd name="T74" fmla="*/ 72 w 141"/>
                <a:gd name="T75" fmla="*/ 50 h 140"/>
                <a:gd name="T76" fmla="*/ 76 w 141"/>
                <a:gd name="T77" fmla="*/ 42 h 140"/>
                <a:gd name="T78" fmla="*/ 85 w 141"/>
                <a:gd name="T79" fmla="*/ 43 h 140"/>
                <a:gd name="T80" fmla="*/ 61 w 141"/>
                <a:gd name="T81" fmla="*/ 57 h 140"/>
                <a:gd name="T82" fmla="*/ 74 w 141"/>
                <a:gd name="T83" fmla="*/ 15 h 140"/>
                <a:gd name="T84" fmla="*/ 50 w 141"/>
                <a:gd name="T85" fmla="*/ 59 h 140"/>
                <a:gd name="T86" fmla="*/ 64 w 141"/>
                <a:gd name="T87" fmla="*/ 9 h 140"/>
                <a:gd name="T88" fmla="*/ 47 w 141"/>
                <a:gd name="T89" fmla="*/ 39 h 140"/>
                <a:gd name="T90" fmla="*/ 72 w 141"/>
                <a:gd name="T91" fmla="*/ 9 h 140"/>
                <a:gd name="T92" fmla="*/ 51 w 141"/>
                <a:gd name="T93" fmla="*/ 42 h 140"/>
                <a:gd name="T94" fmla="*/ 48 w 141"/>
                <a:gd name="T95" fmla="*/ 20 h 140"/>
                <a:gd name="T96" fmla="*/ 58 w 141"/>
                <a:gd name="T97" fmla="*/ 9 h 140"/>
                <a:gd name="T98" fmla="*/ 91 w 141"/>
                <a:gd name="T99" fmla="*/ 54 h 140"/>
                <a:gd name="T100" fmla="*/ 129 w 141"/>
                <a:gd name="T101" fmla="*/ 91 h 140"/>
                <a:gd name="T102" fmla="*/ 132 w 141"/>
                <a:gd name="T103" fmla="*/ 131 h 140"/>
                <a:gd name="T104" fmla="*/ 125 w 141"/>
                <a:gd name="T105" fmla="*/ 130 h 140"/>
                <a:gd name="T106" fmla="*/ 96 w 141"/>
                <a:gd name="T107" fmla="*/ 131 h 140"/>
                <a:gd name="T108" fmla="*/ 0 w 141"/>
                <a:gd name="T109" fmla="*/ 140 h 140"/>
                <a:gd name="T110" fmla="*/ 12 w 141"/>
                <a:gd name="T111" fmla="*/ 99 h 140"/>
                <a:gd name="T112" fmla="*/ 41 w 141"/>
                <a:gd name="T113" fmla="*/ 71 h 140"/>
                <a:gd name="T114" fmla="*/ 45 w 141"/>
                <a:gd name="T115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" h="140">
                  <a:moveTo>
                    <a:pt x="47" y="125"/>
                  </a:moveTo>
                  <a:lnTo>
                    <a:pt x="46" y="126"/>
                  </a:lnTo>
                  <a:lnTo>
                    <a:pt x="45" y="127"/>
                  </a:lnTo>
                  <a:lnTo>
                    <a:pt x="44" y="129"/>
                  </a:lnTo>
                  <a:lnTo>
                    <a:pt x="44" y="130"/>
                  </a:lnTo>
                  <a:lnTo>
                    <a:pt x="45" y="130"/>
                  </a:lnTo>
                  <a:lnTo>
                    <a:pt x="46" y="128"/>
                  </a:lnTo>
                  <a:lnTo>
                    <a:pt x="46" y="127"/>
                  </a:lnTo>
                  <a:lnTo>
                    <a:pt x="47" y="125"/>
                  </a:lnTo>
                  <a:close/>
                  <a:moveTo>
                    <a:pt x="50" y="118"/>
                  </a:moveTo>
                  <a:lnTo>
                    <a:pt x="49" y="120"/>
                  </a:lnTo>
                  <a:lnTo>
                    <a:pt x="48" y="122"/>
                  </a:lnTo>
                  <a:lnTo>
                    <a:pt x="47" y="123"/>
                  </a:lnTo>
                  <a:lnTo>
                    <a:pt x="47" y="125"/>
                  </a:lnTo>
                  <a:lnTo>
                    <a:pt x="48" y="123"/>
                  </a:lnTo>
                  <a:lnTo>
                    <a:pt x="49" y="123"/>
                  </a:lnTo>
                  <a:lnTo>
                    <a:pt x="50" y="122"/>
                  </a:lnTo>
                  <a:lnTo>
                    <a:pt x="50" y="120"/>
                  </a:lnTo>
                  <a:lnTo>
                    <a:pt x="50" y="118"/>
                  </a:lnTo>
                  <a:close/>
                  <a:moveTo>
                    <a:pt x="134" y="112"/>
                  </a:moveTo>
                  <a:lnTo>
                    <a:pt x="132" y="116"/>
                  </a:lnTo>
                  <a:lnTo>
                    <a:pt x="129" y="119"/>
                  </a:lnTo>
                  <a:lnTo>
                    <a:pt x="127" y="123"/>
                  </a:lnTo>
                  <a:lnTo>
                    <a:pt x="124" y="126"/>
                  </a:lnTo>
                  <a:lnTo>
                    <a:pt x="127" y="125"/>
                  </a:lnTo>
                  <a:lnTo>
                    <a:pt x="130" y="125"/>
                  </a:lnTo>
                  <a:lnTo>
                    <a:pt x="131" y="123"/>
                  </a:lnTo>
                  <a:lnTo>
                    <a:pt x="133" y="120"/>
                  </a:lnTo>
                  <a:lnTo>
                    <a:pt x="134" y="118"/>
                  </a:lnTo>
                  <a:lnTo>
                    <a:pt x="135" y="115"/>
                  </a:lnTo>
                  <a:lnTo>
                    <a:pt x="135" y="113"/>
                  </a:lnTo>
                  <a:lnTo>
                    <a:pt x="134" y="113"/>
                  </a:lnTo>
                  <a:lnTo>
                    <a:pt x="134" y="112"/>
                  </a:lnTo>
                  <a:close/>
                  <a:moveTo>
                    <a:pt x="74" y="107"/>
                  </a:moveTo>
                  <a:lnTo>
                    <a:pt x="67" y="117"/>
                  </a:lnTo>
                  <a:lnTo>
                    <a:pt x="61" y="129"/>
                  </a:lnTo>
                  <a:lnTo>
                    <a:pt x="62" y="129"/>
                  </a:lnTo>
                  <a:lnTo>
                    <a:pt x="64" y="127"/>
                  </a:lnTo>
                  <a:lnTo>
                    <a:pt x="65" y="126"/>
                  </a:lnTo>
                  <a:lnTo>
                    <a:pt x="67" y="124"/>
                  </a:lnTo>
                  <a:lnTo>
                    <a:pt x="68" y="122"/>
                  </a:lnTo>
                  <a:lnTo>
                    <a:pt x="69" y="119"/>
                  </a:lnTo>
                  <a:lnTo>
                    <a:pt x="70" y="116"/>
                  </a:lnTo>
                  <a:lnTo>
                    <a:pt x="71" y="114"/>
                  </a:lnTo>
                  <a:lnTo>
                    <a:pt x="73" y="112"/>
                  </a:lnTo>
                  <a:lnTo>
                    <a:pt x="73" y="111"/>
                  </a:lnTo>
                  <a:lnTo>
                    <a:pt x="74" y="110"/>
                  </a:lnTo>
                  <a:lnTo>
                    <a:pt x="75" y="108"/>
                  </a:lnTo>
                  <a:lnTo>
                    <a:pt x="74" y="107"/>
                  </a:lnTo>
                  <a:close/>
                  <a:moveTo>
                    <a:pt x="130" y="103"/>
                  </a:moveTo>
                  <a:lnTo>
                    <a:pt x="121" y="114"/>
                  </a:lnTo>
                  <a:lnTo>
                    <a:pt x="115" y="126"/>
                  </a:lnTo>
                  <a:lnTo>
                    <a:pt x="116" y="126"/>
                  </a:lnTo>
                  <a:lnTo>
                    <a:pt x="117" y="126"/>
                  </a:lnTo>
                  <a:lnTo>
                    <a:pt x="119" y="127"/>
                  </a:lnTo>
                  <a:lnTo>
                    <a:pt x="121" y="124"/>
                  </a:lnTo>
                  <a:lnTo>
                    <a:pt x="123" y="120"/>
                  </a:lnTo>
                  <a:lnTo>
                    <a:pt x="127" y="117"/>
                  </a:lnTo>
                  <a:lnTo>
                    <a:pt x="128" y="115"/>
                  </a:lnTo>
                  <a:lnTo>
                    <a:pt x="130" y="113"/>
                  </a:lnTo>
                  <a:lnTo>
                    <a:pt x="131" y="111"/>
                  </a:lnTo>
                  <a:lnTo>
                    <a:pt x="132" y="108"/>
                  </a:lnTo>
                  <a:lnTo>
                    <a:pt x="132" y="105"/>
                  </a:lnTo>
                  <a:lnTo>
                    <a:pt x="130" y="103"/>
                  </a:lnTo>
                  <a:close/>
                  <a:moveTo>
                    <a:pt x="16" y="103"/>
                  </a:moveTo>
                  <a:lnTo>
                    <a:pt x="14" y="104"/>
                  </a:lnTo>
                  <a:lnTo>
                    <a:pt x="12" y="106"/>
                  </a:lnTo>
                  <a:lnTo>
                    <a:pt x="10" y="108"/>
                  </a:lnTo>
                  <a:lnTo>
                    <a:pt x="8" y="111"/>
                  </a:lnTo>
                  <a:lnTo>
                    <a:pt x="5" y="113"/>
                  </a:lnTo>
                  <a:lnTo>
                    <a:pt x="7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7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4" y="116"/>
                  </a:lnTo>
                  <a:lnTo>
                    <a:pt x="4" y="117"/>
                  </a:lnTo>
                  <a:lnTo>
                    <a:pt x="4" y="118"/>
                  </a:lnTo>
                  <a:lnTo>
                    <a:pt x="5" y="118"/>
                  </a:lnTo>
                  <a:lnTo>
                    <a:pt x="5" y="119"/>
                  </a:lnTo>
                  <a:lnTo>
                    <a:pt x="5" y="119"/>
                  </a:lnTo>
                  <a:lnTo>
                    <a:pt x="7" y="119"/>
                  </a:lnTo>
                  <a:lnTo>
                    <a:pt x="10" y="114"/>
                  </a:lnTo>
                  <a:lnTo>
                    <a:pt x="13" y="108"/>
                  </a:lnTo>
                  <a:lnTo>
                    <a:pt x="16" y="103"/>
                  </a:lnTo>
                  <a:close/>
                  <a:moveTo>
                    <a:pt x="28" y="98"/>
                  </a:moveTo>
                  <a:lnTo>
                    <a:pt x="26" y="98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3" y="99"/>
                  </a:lnTo>
                  <a:lnTo>
                    <a:pt x="19" y="106"/>
                  </a:lnTo>
                  <a:lnTo>
                    <a:pt x="14" y="113"/>
                  </a:lnTo>
                  <a:lnTo>
                    <a:pt x="10" y="120"/>
                  </a:lnTo>
                  <a:lnTo>
                    <a:pt x="12" y="120"/>
                  </a:lnTo>
                  <a:lnTo>
                    <a:pt x="12" y="119"/>
                  </a:lnTo>
                  <a:lnTo>
                    <a:pt x="13" y="119"/>
                  </a:lnTo>
                  <a:lnTo>
                    <a:pt x="13" y="118"/>
                  </a:lnTo>
                  <a:lnTo>
                    <a:pt x="14" y="119"/>
                  </a:lnTo>
                  <a:lnTo>
                    <a:pt x="12" y="122"/>
                  </a:lnTo>
                  <a:lnTo>
                    <a:pt x="11" y="124"/>
                  </a:lnTo>
                  <a:lnTo>
                    <a:pt x="10" y="127"/>
                  </a:lnTo>
                  <a:lnTo>
                    <a:pt x="10" y="129"/>
                  </a:lnTo>
                  <a:lnTo>
                    <a:pt x="16" y="119"/>
                  </a:lnTo>
                  <a:lnTo>
                    <a:pt x="23" y="108"/>
                  </a:lnTo>
                  <a:lnTo>
                    <a:pt x="28" y="98"/>
                  </a:lnTo>
                  <a:close/>
                  <a:moveTo>
                    <a:pt x="125" y="96"/>
                  </a:moveTo>
                  <a:lnTo>
                    <a:pt x="115" y="112"/>
                  </a:lnTo>
                  <a:lnTo>
                    <a:pt x="106" y="126"/>
                  </a:lnTo>
                  <a:lnTo>
                    <a:pt x="107" y="126"/>
                  </a:lnTo>
                  <a:lnTo>
                    <a:pt x="108" y="127"/>
                  </a:lnTo>
                  <a:lnTo>
                    <a:pt x="109" y="127"/>
                  </a:lnTo>
                  <a:lnTo>
                    <a:pt x="115" y="117"/>
                  </a:lnTo>
                  <a:lnTo>
                    <a:pt x="121" y="108"/>
                  </a:lnTo>
                  <a:lnTo>
                    <a:pt x="129" y="100"/>
                  </a:lnTo>
                  <a:lnTo>
                    <a:pt x="128" y="99"/>
                  </a:lnTo>
                  <a:lnTo>
                    <a:pt x="127" y="98"/>
                  </a:lnTo>
                  <a:lnTo>
                    <a:pt x="127" y="98"/>
                  </a:lnTo>
                  <a:lnTo>
                    <a:pt x="125" y="96"/>
                  </a:lnTo>
                  <a:close/>
                  <a:moveTo>
                    <a:pt x="40" y="94"/>
                  </a:moveTo>
                  <a:lnTo>
                    <a:pt x="35" y="96"/>
                  </a:lnTo>
                  <a:lnTo>
                    <a:pt x="31" y="101"/>
                  </a:lnTo>
                  <a:lnTo>
                    <a:pt x="28" y="106"/>
                  </a:lnTo>
                  <a:lnTo>
                    <a:pt x="26" y="112"/>
                  </a:lnTo>
                  <a:lnTo>
                    <a:pt x="22" y="116"/>
                  </a:lnTo>
                  <a:lnTo>
                    <a:pt x="22" y="117"/>
                  </a:lnTo>
                  <a:lnTo>
                    <a:pt x="22" y="119"/>
                  </a:lnTo>
                  <a:lnTo>
                    <a:pt x="22" y="120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6" y="126"/>
                  </a:lnTo>
                  <a:lnTo>
                    <a:pt x="16" y="129"/>
                  </a:lnTo>
                  <a:lnTo>
                    <a:pt x="16" y="134"/>
                  </a:lnTo>
                  <a:lnTo>
                    <a:pt x="40" y="94"/>
                  </a:lnTo>
                  <a:close/>
                  <a:moveTo>
                    <a:pt x="120" y="93"/>
                  </a:moveTo>
                  <a:lnTo>
                    <a:pt x="118" y="94"/>
                  </a:lnTo>
                  <a:lnTo>
                    <a:pt x="117" y="95"/>
                  </a:lnTo>
                  <a:lnTo>
                    <a:pt x="117" y="96"/>
                  </a:lnTo>
                  <a:lnTo>
                    <a:pt x="116" y="98"/>
                  </a:lnTo>
                  <a:lnTo>
                    <a:pt x="115" y="99"/>
                  </a:lnTo>
                  <a:lnTo>
                    <a:pt x="112" y="100"/>
                  </a:lnTo>
                  <a:lnTo>
                    <a:pt x="108" y="110"/>
                  </a:lnTo>
                  <a:lnTo>
                    <a:pt x="101" y="118"/>
                  </a:lnTo>
                  <a:lnTo>
                    <a:pt x="98" y="127"/>
                  </a:lnTo>
                  <a:lnTo>
                    <a:pt x="98" y="127"/>
                  </a:lnTo>
                  <a:lnTo>
                    <a:pt x="99" y="127"/>
                  </a:lnTo>
                  <a:lnTo>
                    <a:pt x="101" y="127"/>
                  </a:lnTo>
                  <a:lnTo>
                    <a:pt x="103" y="127"/>
                  </a:lnTo>
                  <a:lnTo>
                    <a:pt x="108" y="115"/>
                  </a:lnTo>
                  <a:lnTo>
                    <a:pt x="116" y="105"/>
                  </a:lnTo>
                  <a:lnTo>
                    <a:pt x="121" y="93"/>
                  </a:lnTo>
                  <a:lnTo>
                    <a:pt x="120" y="93"/>
                  </a:lnTo>
                  <a:close/>
                  <a:moveTo>
                    <a:pt x="51" y="92"/>
                  </a:moveTo>
                  <a:lnTo>
                    <a:pt x="48" y="93"/>
                  </a:lnTo>
                  <a:lnTo>
                    <a:pt x="46" y="94"/>
                  </a:lnTo>
                  <a:lnTo>
                    <a:pt x="44" y="98"/>
                  </a:lnTo>
                  <a:lnTo>
                    <a:pt x="43" y="100"/>
                  </a:lnTo>
                  <a:lnTo>
                    <a:pt x="40" y="102"/>
                  </a:lnTo>
                  <a:lnTo>
                    <a:pt x="39" y="104"/>
                  </a:lnTo>
                  <a:lnTo>
                    <a:pt x="37" y="106"/>
                  </a:lnTo>
                  <a:lnTo>
                    <a:pt x="36" y="107"/>
                  </a:lnTo>
                  <a:lnTo>
                    <a:pt x="34" y="108"/>
                  </a:lnTo>
                  <a:lnTo>
                    <a:pt x="33" y="111"/>
                  </a:lnTo>
                  <a:lnTo>
                    <a:pt x="28" y="118"/>
                  </a:lnTo>
                  <a:lnTo>
                    <a:pt x="25" y="126"/>
                  </a:lnTo>
                  <a:lnTo>
                    <a:pt x="24" y="134"/>
                  </a:lnTo>
                  <a:lnTo>
                    <a:pt x="26" y="132"/>
                  </a:lnTo>
                  <a:lnTo>
                    <a:pt x="28" y="130"/>
                  </a:lnTo>
                  <a:lnTo>
                    <a:pt x="29" y="129"/>
                  </a:lnTo>
                  <a:lnTo>
                    <a:pt x="31" y="127"/>
                  </a:lnTo>
                  <a:lnTo>
                    <a:pt x="32" y="124"/>
                  </a:lnTo>
                  <a:lnTo>
                    <a:pt x="33" y="122"/>
                  </a:lnTo>
                  <a:lnTo>
                    <a:pt x="49" y="98"/>
                  </a:lnTo>
                  <a:lnTo>
                    <a:pt x="50" y="96"/>
                  </a:lnTo>
                  <a:lnTo>
                    <a:pt x="50" y="94"/>
                  </a:lnTo>
                  <a:lnTo>
                    <a:pt x="51" y="93"/>
                  </a:lnTo>
                  <a:lnTo>
                    <a:pt x="51" y="92"/>
                  </a:lnTo>
                  <a:close/>
                  <a:moveTo>
                    <a:pt x="61" y="90"/>
                  </a:moveTo>
                  <a:lnTo>
                    <a:pt x="57" y="93"/>
                  </a:lnTo>
                  <a:lnTo>
                    <a:pt x="53" y="96"/>
                  </a:lnTo>
                  <a:lnTo>
                    <a:pt x="51" y="101"/>
                  </a:lnTo>
                  <a:lnTo>
                    <a:pt x="47" y="104"/>
                  </a:lnTo>
                  <a:lnTo>
                    <a:pt x="45" y="111"/>
                  </a:lnTo>
                  <a:lnTo>
                    <a:pt x="40" y="117"/>
                  </a:lnTo>
                  <a:lnTo>
                    <a:pt x="36" y="124"/>
                  </a:lnTo>
                  <a:lnTo>
                    <a:pt x="34" y="131"/>
                  </a:lnTo>
                  <a:lnTo>
                    <a:pt x="39" y="126"/>
                  </a:lnTo>
                  <a:lnTo>
                    <a:pt x="43" y="119"/>
                  </a:lnTo>
                  <a:lnTo>
                    <a:pt x="46" y="113"/>
                  </a:lnTo>
                  <a:lnTo>
                    <a:pt x="50" y="108"/>
                  </a:lnTo>
                  <a:lnTo>
                    <a:pt x="55" y="104"/>
                  </a:lnTo>
                  <a:lnTo>
                    <a:pt x="57" y="100"/>
                  </a:lnTo>
                  <a:lnTo>
                    <a:pt x="59" y="95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1" y="90"/>
                  </a:lnTo>
                  <a:lnTo>
                    <a:pt x="61" y="90"/>
                  </a:lnTo>
                  <a:close/>
                  <a:moveTo>
                    <a:pt x="109" y="89"/>
                  </a:moveTo>
                  <a:lnTo>
                    <a:pt x="107" y="90"/>
                  </a:lnTo>
                  <a:lnTo>
                    <a:pt x="107" y="90"/>
                  </a:lnTo>
                  <a:lnTo>
                    <a:pt x="107" y="90"/>
                  </a:lnTo>
                  <a:lnTo>
                    <a:pt x="97" y="105"/>
                  </a:lnTo>
                  <a:lnTo>
                    <a:pt x="87" y="119"/>
                  </a:lnTo>
                  <a:lnTo>
                    <a:pt x="87" y="122"/>
                  </a:lnTo>
                  <a:lnTo>
                    <a:pt x="87" y="123"/>
                  </a:lnTo>
                  <a:lnTo>
                    <a:pt x="86" y="124"/>
                  </a:lnTo>
                  <a:lnTo>
                    <a:pt x="85" y="125"/>
                  </a:lnTo>
                  <a:lnTo>
                    <a:pt x="84" y="126"/>
                  </a:lnTo>
                  <a:lnTo>
                    <a:pt x="84" y="127"/>
                  </a:lnTo>
                  <a:lnTo>
                    <a:pt x="86" y="127"/>
                  </a:lnTo>
                  <a:lnTo>
                    <a:pt x="87" y="126"/>
                  </a:lnTo>
                  <a:lnTo>
                    <a:pt x="88" y="125"/>
                  </a:lnTo>
                  <a:lnTo>
                    <a:pt x="88" y="123"/>
                  </a:lnTo>
                  <a:lnTo>
                    <a:pt x="89" y="122"/>
                  </a:lnTo>
                  <a:lnTo>
                    <a:pt x="92" y="119"/>
                  </a:lnTo>
                  <a:lnTo>
                    <a:pt x="94" y="116"/>
                  </a:lnTo>
                  <a:lnTo>
                    <a:pt x="97" y="112"/>
                  </a:lnTo>
                  <a:lnTo>
                    <a:pt x="104" y="103"/>
                  </a:lnTo>
                  <a:lnTo>
                    <a:pt x="109" y="95"/>
                  </a:lnTo>
                  <a:lnTo>
                    <a:pt x="116" y="90"/>
                  </a:lnTo>
                  <a:lnTo>
                    <a:pt x="112" y="89"/>
                  </a:lnTo>
                  <a:lnTo>
                    <a:pt x="109" y="89"/>
                  </a:lnTo>
                  <a:close/>
                  <a:moveTo>
                    <a:pt x="71" y="88"/>
                  </a:moveTo>
                  <a:lnTo>
                    <a:pt x="69" y="89"/>
                  </a:lnTo>
                  <a:lnTo>
                    <a:pt x="68" y="90"/>
                  </a:lnTo>
                  <a:lnTo>
                    <a:pt x="67" y="91"/>
                  </a:lnTo>
                  <a:lnTo>
                    <a:pt x="65" y="93"/>
                  </a:lnTo>
                  <a:lnTo>
                    <a:pt x="65" y="94"/>
                  </a:lnTo>
                  <a:lnTo>
                    <a:pt x="63" y="95"/>
                  </a:lnTo>
                  <a:lnTo>
                    <a:pt x="62" y="96"/>
                  </a:lnTo>
                  <a:lnTo>
                    <a:pt x="60" y="102"/>
                  </a:lnTo>
                  <a:lnTo>
                    <a:pt x="56" y="107"/>
                  </a:lnTo>
                  <a:lnTo>
                    <a:pt x="52" y="112"/>
                  </a:lnTo>
                  <a:lnTo>
                    <a:pt x="49" y="117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0" y="118"/>
                  </a:lnTo>
                  <a:lnTo>
                    <a:pt x="58" y="108"/>
                  </a:lnTo>
                  <a:lnTo>
                    <a:pt x="65" y="99"/>
                  </a:lnTo>
                  <a:lnTo>
                    <a:pt x="71" y="88"/>
                  </a:lnTo>
                  <a:close/>
                  <a:moveTo>
                    <a:pt x="101" y="87"/>
                  </a:moveTo>
                  <a:lnTo>
                    <a:pt x="91" y="103"/>
                  </a:lnTo>
                  <a:lnTo>
                    <a:pt x="81" y="119"/>
                  </a:lnTo>
                  <a:lnTo>
                    <a:pt x="81" y="123"/>
                  </a:lnTo>
                  <a:lnTo>
                    <a:pt x="80" y="124"/>
                  </a:lnTo>
                  <a:lnTo>
                    <a:pt x="79" y="125"/>
                  </a:lnTo>
                  <a:lnTo>
                    <a:pt x="77" y="126"/>
                  </a:lnTo>
                  <a:lnTo>
                    <a:pt x="77" y="128"/>
                  </a:lnTo>
                  <a:lnTo>
                    <a:pt x="79" y="128"/>
                  </a:lnTo>
                  <a:lnTo>
                    <a:pt x="81" y="128"/>
                  </a:lnTo>
                  <a:lnTo>
                    <a:pt x="82" y="127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81" y="125"/>
                  </a:lnTo>
                  <a:lnTo>
                    <a:pt x="82" y="124"/>
                  </a:lnTo>
                  <a:lnTo>
                    <a:pt x="88" y="112"/>
                  </a:lnTo>
                  <a:lnTo>
                    <a:pt x="97" y="100"/>
                  </a:lnTo>
                  <a:lnTo>
                    <a:pt x="104" y="87"/>
                  </a:lnTo>
                  <a:lnTo>
                    <a:pt x="101" y="87"/>
                  </a:lnTo>
                  <a:close/>
                  <a:moveTo>
                    <a:pt x="86" y="87"/>
                  </a:moveTo>
                  <a:lnTo>
                    <a:pt x="85" y="89"/>
                  </a:lnTo>
                  <a:lnTo>
                    <a:pt x="83" y="91"/>
                  </a:lnTo>
                  <a:lnTo>
                    <a:pt x="82" y="94"/>
                  </a:lnTo>
                  <a:lnTo>
                    <a:pt x="81" y="96"/>
                  </a:lnTo>
                  <a:lnTo>
                    <a:pt x="83" y="95"/>
                  </a:lnTo>
                  <a:lnTo>
                    <a:pt x="84" y="94"/>
                  </a:lnTo>
                  <a:lnTo>
                    <a:pt x="85" y="92"/>
                  </a:lnTo>
                  <a:lnTo>
                    <a:pt x="86" y="90"/>
                  </a:lnTo>
                  <a:lnTo>
                    <a:pt x="86" y="88"/>
                  </a:lnTo>
                  <a:lnTo>
                    <a:pt x="86" y="87"/>
                  </a:lnTo>
                  <a:close/>
                  <a:moveTo>
                    <a:pt x="81" y="87"/>
                  </a:moveTo>
                  <a:lnTo>
                    <a:pt x="74" y="91"/>
                  </a:lnTo>
                  <a:lnTo>
                    <a:pt x="70" y="96"/>
                  </a:lnTo>
                  <a:lnTo>
                    <a:pt x="67" y="102"/>
                  </a:lnTo>
                  <a:lnTo>
                    <a:pt x="61" y="107"/>
                  </a:lnTo>
                  <a:lnTo>
                    <a:pt x="59" y="112"/>
                  </a:lnTo>
                  <a:lnTo>
                    <a:pt x="57" y="117"/>
                  </a:lnTo>
                  <a:lnTo>
                    <a:pt x="52" y="120"/>
                  </a:lnTo>
                  <a:lnTo>
                    <a:pt x="52" y="123"/>
                  </a:lnTo>
                  <a:lnTo>
                    <a:pt x="52" y="124"/>
                  </a:lnTo>
                  <a:lnTo>
                    <a:pt x="51" y="126"/>
                  </a:lnTo>
                  <a:lnTo>
                    <a:pt x="51" y="127"/>
                  </a:lnTo>
                  <a:lnTo>
                    <a:pt x="51" y="129"/>
                  </a:lnTo>
                  <a:lnTo>
                    <a:pt x="52" y="130"/>
                  </a:lnTo>
                  <a:lnTo>
                    <a:pt x="55" y="130"/>
                  </a:lnTo>
                  <a:lnTo>
                    <a:pt x="56" y="130"/>
                  </a:lnTo>
                  <a:lnTo>
                    <a:pt x="56" y="128"/>
                  </a:lnTo>
                  <a:lnTo>
                    <a:pt x="56" y="127"/>
                  </a:lnTo>
                  <a:lnTo>
                    <a:pt x="64" y="114"/>
                  </a:lnTo>
                  <a:lnTo>
                    <a:pt x="74" y="101"/>
                  </a:lnTo>
                  <a:lnTo>
                    <a:pt x="81" y="87"/>
                  </a:lnTo>
                  <a:close/>
                  <a:moveTo>
                    <a:pt x="94" y="87"/>
                  </a:moveTo>
                  <a:lnTo>
                    <a:pt x="87" y="95"/>
                  </a:lnTo>
                  <a:lnTo>
                    <a:pt x="81" y="105"/>
                  </a:lnTo>
                  <a:lnTo>
                    <a:pt x="74" y="114"/>
                  </a:lnTo>
                  <a:lnTo>
                    <a:pt x="73" y="117"/>
                  </a:lnTo>
                  <a:lnTo>
                    <a:pt x="72" y="120"/>
                  </a:lnTo>
                  <a:lnTo>
                    <a:pt x="71" y="124"/>
                  </a:lnTo>
                  <a:lnTo>
                    <a:pt x="70" y="128"/>
                  </a:lnTo>
                  <a:lnTo>
                    <a:pt x="71" y="128"/>
                  </a:lnTo>
                  <a:lnTo>
                    <a:pt x="72" y="128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72" y="126"/>
                  </a:lnTo>
                  <a:lnTo>
                    <a:pt x="72" y="125"/>
                  </a:lnTo>
                  <a:lnTo>
                    <a:pt x="81" y="112"/>
                  </a:lnTo>
                  <a:lnTo>
                    <a:pt x="89" y="100"/>
                  </a:lnTo>
                  <a:lnTo>
                    <a:pt x="89" y="98"/>
                  </a:lnTo>
                  <a:lnTo>
                    <a:pt x="92" y="94"/>
                  </a:lnTo>
                  <a:lnTo>
                    <a:pt x="93" y="92"/>
                  </a:lnTo>
                  <a:lnTo>
                    <a:pt x="95" y="90"/>
                  </a:lnTo>
                  <a:lnTo>
                    <a:pt x="96" y="87"/>
                  </a:lnTo>
                  <a:lnTo>
                    <a:pt x="95" y="87"/>
                  </a:lnTo>
                  <a:lnTo>
                    <a:pt x="94" y="87"/>
                  </a:lnTo>
                  <a:close/>
                  <a:moveTo>
                    <a:pt x="61" y="75"/>
                  </a:moveTo>
                  <a:lnTo>
                    <a:pt x="61" y="76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1" y="75"/>
                  </a:lnTo>
                  <a:close/>
                  <a:moveTo>
                    <a:pt x="70" y="51"/>
                  </a:moveTo>
                  <a:lnTo>
                    <a:pt x="69" y="52"/>
                  </a:lnTo>
                  <a:lnTo>
                    <a:pt x="67" y="54"/>
                  </a:lnTo>
                  <a:lnTo>
                    <a:pt x="67" y="56"/>
                  </a:lnTo>
                  <a:lnTo>
                    <a:pt x="65" y="57"/>
                  </a:lnTo>
                  <a:lnTo>
                    <a:pt x="67" y="56"/>
                  </a:lnTo>
                  <a:lnTo>
                    <a:pt x="68" y="55"/>
                  </a:lnTo>
                  <a:lnTo>
                    <a:pt x="69" y="54"/>
                  </a:lnTo>
                  <a:lnTo>
                    <a:pt x="70" y="53"/>
                  </a:lnTo>
                  <a:lnTo>
                    <a:pt x="70" y="51"/>
                  </a:lnTo>
                  <a:close/>
                  <a:moveTo>
                    <a:pt x="39" y="48"/>
                  </a:moveTo>
                  <a:lnTo>
                    <a:pt x="39" y="50"/>
                  </a:lnTo>
                  <a:lnTo>
                    <a:pt x="39" y="52"/>
                  </a:lnTo>
                  <a:lnTo>
                    <a:pt x="39" y="54"/>
                  </a:lnTo>
                  <a:lnTo>
                    <a:pt x="39" y="57"/>
                  </a:lnTo>
                  <a:lnTo>
                    <a:pt x="40" y="58"/>
                  </a:lnTo>
                  <a:lnTo>
                    <a:pt x="41" y="60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41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39" y="48"/>
                  </a:lnTo>
                  <a:close/>
                  <a:moveTo>
                    <a:pt x="84" y="48"/>
                  </a:moveTo>
                  <a:lnTo>
                    <a:pt x="83" y="50"/>
                  </a:lnTo>
                  <a:lnTo>
                    <a:pt x="82" y="52"/>
                  </a:lnTo>
                  <a:lnTo>
                    <a:pt x="81" y="54"/>
                  </a:lnTo>
                  <a:lnTo>
                    <a:pt x="80" y="56"/>
                  </a:lnTo>
                  <a:lnTo>
                    <a:pt x="77" y="58"/>
                  </a:lnTo>
                  <a:lnTo>
                    <a:pt x="75" y="59"/>
                  </a:lnTo>
                  <a:lnTo>
                    <a:pt x="76" y="60"/>
                  </a:lnTo>
                  <a:lnTo>
                    <a:pt x="75" y="62"/>
                  </a:lnTo>
                  <a:lnTo>
                    <a:pt x="75" y="63"/>
                  </a:lnTo>
                  <a:lnTo>
                    <a:pt x="75" y="64"/>
                  </a:lnTo>
                  <a:lnTo>
                    <a:pt x="79" y="60"/>
                  </a:lnTo>
                  <a:lnTo>
                    <a:pt x="81" y="56"/>
                  </a:lnTo>
                  <a:lnTo>
                    <a:pt x="83" y="53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4" y="48"/>
                  </a:lnTo>
                  <a:close/>
                  <a:moveTo>
                    <a:pt x="79" y="45"/>
                  </a:moveTo>
                  <a:lnTo>
                    <a:pt x="75" y="52"/>
                  </a:lnTo>
                  <a:lnTo>
                    <a:pt x="70" y="57"/>
                  </a:lnTo>
                  <a:lnTo>
                    <a:pt x="65" y="64"/>
                  </a:lnTo>
                  <a:lnTo>
                    <a:pt x="65" y="70"/>
                  </a:lnTo>
                  <a:lnTo>
                    <a:pt x="68" y="68"/>
                  </a:lnTo>
                  <a:lnTo>
                    <a:pt x="70" y="65"/>
                  </a:lnTo>
                  <a:lnTo>
                    <a:pt x="72" y="62"/>
                  </a:lnTo>
                  <a:lnTo>
                    <a:pt x="73" y="59"/>
                  </a:lnTo>
                  <a:lnTo>
                    <a:pt x="77" y="53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79" y="45"/>
                  </a:lnTo>
                  <a:close/>
                  <a:moveTo>
                    <a:pt x="74" y="44"/>
                  </a:moveTo>
                  <a:lnTo>
                    <a:pt x="72" y="46"/>
                  </a:lnTo>
                  <a:lnTo>
                    <a:pt x="71" y="48"/>
                  </a:lnTo>
                  <a:lnTo>
                    <a:pt x="70" y="51"/>
                  </a:lnTo>
                  <a:lnTo>
                    <a:pt x="72" y="50"/>
                  </a:lnTo>
                  <a:lnTo>
                    <a:pt x="73" y="47"/>
                  </a:lnTo>
                  <a:lnTo>
                    <a:pt x="74" y="46"/>
                  </a:lnTo>
                  <a:lnTo>
                    <a:pt x="74" y="44"/>
                  </a:lnTo>
                  <a:close/>
                  <a:moveTo>
                    <a:pt x="77" y="39"/>
                  </a:moveTo>
                  <a:lnTo>
                    <a:pt x="76" y="40"/>
                  </a:lnTo>
                  <a:lnTo>
                    <a:pt x="76" y="40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7" y="41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77" y="39"/>
                  </a:lnTo>
                  <a:close/>
                  <a:moveTo>
                    <a:pt x="84" y="38"/>
                  </a:moveTo>
                  <a:lnTo>
                    <a:pt x="83" y="40"/>
                  </a:lnTo>
                  <a:lnTo>
                    <a:pt x="81" y="42"/>
                  </a:lnTo>
                  <a:lnTo>
                    <a:pt x="83" y="42"/>
                  </a:lnTo>
                  <a:lnTo>
                    <a:pt x="84" y="42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39"/>
                  </a:lnTo>
                  <a:lnTo>
                    <a:pt x="84" y="38"/>
                  </a:lnTo>
                  <a:close/>
                  <a:moveTo>
                    <a:pt x="81" y="20"/>
                  </a:moveTo>
                  <a:lnTo>
                    <a:pt x="71" y="34"/>
                  </a:lnTo>
                  <a:lnTo>
                    <a:pt x="62" y="50"/>
                  </a:lnTo>
                  <a:lnTo>
                    <a:pt x="55" y="65"/>
                  </a:lnTo>
                  <a:lnTo>
                    <a:pt x="61" y="57"/>
                  </a:lnTo>
                  <a:lnTo>
                    <a:pt x="67" y="48"/>
                  </a:lnTo>
                  <a:lnTo>
                    <a:pt x="72" y="39"/>
                  </a:lnTo>
                  <a:lnTo>
                    <a:pt x="77" y="30"/>
                  </a:lnTo>
                  <a:lnTo>
                    <a:pt x="83" y="21"/>
                  </a:lnTo>
                  <a:lnTo>
                    <a:pt x="82" y="20"/>
                  </a:lnTo>
                  <a:lnTo>
                    <a:pt x="81" y="20"/>
                  </a:lnTo>
                  <a:lnTo>
                    <a:pt x="81" y="20"/>
                  </a:lnTo>
                  <a:close/>
                  <a:moveTo>
                    <a:pt x="77" y="12"/>
                  </a:moveTo>
                  <a:lnTo>
                    <a:pt x="75" y="14"/>
                  </a:lnTo>
                  <a:lnTo>
                    <a:pt x="74" y="15"/>
                  </a:lnTo>
                  <a:lnTo>
                    <a:pt x="73" y="17"/>
                  </a:lnTo>
                  <a:lnTo>
                    <a:pt x="72" y="19"/>
                  </a:lnTo>
                  <a:lnTo>
                    <a:pt x="71" y="20"/>
                  </a:lnTo>
                  <a:lnTo>
                    <a:pt x="70" y="21"/>
                  </a:lnTo>
                  <a:lnTo>
                    <a:pt x="64" y="31"/>
                  </a:lnTo>
                  <a:lnTo>
                    <a:pt x="59" y="39"/>
                  </a:lnTo>
                  <a:lnTo>
                    <a:pt x="53" y="48"/>
                  </a:lnTo>
                  <a:lnTo>
                    <a:pt x="50" y="58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1" y="59"/>
                  </a:lnTo>
                  <a:lnTo>
                    <a:pt x="62" y="41"/>
                  </a:lnTo>
                  <a:lnTo>
                    <a:pt x="74" y="23"/>
                  </a:lnTo>
                  <a:lnTo>
                    <a:pt x="74" y="21"/>
                  </a:lnTo>
                  <a:lnTo>
                    <a:pt x="75" y="19"/>
                  </a:lnTo>
                  <a:lnTo>
                    <a:pt x="76" y="18"/>
                  </a:lnTo>
                  <a:lnTo>
                    <a:pt x="77" y="16"/>
                  </a:lnTo>
                  <a:lnTo>
                    <a:pt x="79" y="15"/>
                  </a:lnTo>
                  <a:lnTo>
                    <a:pt x="77" y="12"/>
                  </a:lnTo>
                  <a:close/>
                  <a:moveTo>
                    <a:pt x="64" y="9"/>
                  </a:moveTo>
                  <a:lnTo>
                    <a:pt x="56" y="20"/>
                  </a:lnTo>
                  <a:lnTo>
                    <a:pt x="48" y="33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47" y="39"/>
                  </a:lnTo>
                  <a:lnTo>
                    <a:pt x="51" y="34"/>
                  </a:lnTo>
                  <a:lnTo>
                    <a:pt x="55" y="29"/>
                  </a:lnTo>
                  <a:lnTo>
                    <a:pt x="58" y="24"/>
                  </a:lnTo>
                  <a:lnTo>
                    <a:pt x="60" y="21"/>
                  </a:lnTo>
                  <a:lnTo>
                    <a:pt x="62" y="18"/>
                  </a:lnTo>
                  <a:lnTo>
                    <a:pt x="63" y="15"/>
                  </a:lnTo>
                  <a:lnTo>
                    <a:pt x="64" y="11"/>
                  </a:lnTo>
                  <a:lnTo>
                    <a:pt x="64" y="9"/>
                  </a:lnTo>
                  <a:close/>
                  <a:moveTo>
                    <a:pt x="74" y="8"/>
                  </a:moveTo>
                  <a:lnTo>
                    <a:pt x="72" y="9"/>
                  </a:lnTo>
                  <a:lnTo>
                    <a:pt x="70" y="10"/>
                  </a:lnTo>
                  <a:lnTo>
                    <a:pt x="69" y="12"/>
                  </a:lnTo>
                  <a:lnTo>
                    <a:pt x="68" y="15"/>
                  </a:lnTo>
                  <a:lnTo>
                    <a:pt x="67" y="16"/>
                  </a:lnTo>
                  <a:lnTo>
                    <a:pt x="59" y="29"/>
                  </a:lnTo>
                  <a:lnTo>
                    <a:pt x="51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43"/>
                  </a:lnTo>
                  <a:lnTo>
                    <a:pt x="52" y="42"/>
                  </a:lnTo>
                  <a:lnTo>
                    <a:pt x="74" y="8"/>
                  </a:lnTo>
                  <a:close/>
                  <a:moveTo>
                    <a:pt x="60" y="5"/>
                  </a:moveTo>
                  <a:lnTo>
                    <a:pt x="57" y="7"/>
                  </a:lnTo>
                  <a:lnTo>
                    <a:pt x="55" y="9"/>
                  </a:lnTo>
                  <a:lnTo>
                    <a:pt x="52" y="12"/>
                  </a:lnTo>
                  <a:lnTo>
                    <a:pt x="50" y="16"/>
                  </a:lnTo>
                  <a:lnTo>
                    <a:pt x="50" y="19"/>
                  </a:lnTo>
                  <a:lnTo>
                    <a:pt x="48" y="20"/>
                  </a:lnTo>
                  <a:lnTo>
                    <a:pt x="47" y="21"/>
                  </a:lnTo>
                  <a:lnTo>
                    <a:pt x="46" y="23"/>
                  </a:lnTo>
                  <a:lnTo>
                    <a:pt x="45" y="26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8" y="23"/>
                  </a:lnTo>
                  <a:lnTo>
                    <a:pt x="53" y="17"/>
                  </a:lnTo>
                  <a:lnTo>
                    <a:pt x="56" y="11"/>
                  </a:lnTo>
                  <a:lnTo>
                    <a:pt x="57" y="10"/>
                  </a:lnTo>
                  <a:lnTo>
                    <a:pt x="58" y="9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0" y="5"/>
                  </a:lnTo>
                  <a:close/>
                  <a:moveTo>
                    <a:pt x="62" y="0"/>
                  </a:moveTo>
                  <a:lnTo>
                    <a:pt x="72" y="0"/>
                  </a:lnTo>
                  <a:lnTo>
                    <a:pt x="81" y="9"/>
                  </a:lnTo>
                  <a:lnTo>
                    <a:pt x="87" y="22"/>
                  </a:lnTo>
                  <a:lnTo>
                    <a:pt x="91" y="38"/>
                  </a:lnTo>
                  <a:lnTo>
                    <a:pt x="91" y="54"/>
                  </a:lnTo>
                  <a:lnTo>
                    <a:pt x="87" y="68"/>
                  </a:lnTo>
                  <a:lnTo>
                    <a:pt x="81" y="81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8" y="81"/>
                  </a:lnTo>
                  <a:lnTo>
                    <a:pt x="92" y="81"/>
                  </a:lnTo>
                  <a:lnTo>
                    <a:pt x="94" y="80"/>
                  </a:lnTo>
                  <a:lnTo>
                    <a:pt x="106" y="82"/>
                  </a:lnTo>
                  <a:lnTo>
                    <a:pt x="118" y="84"/>
                  </a:lnTo>
                  <a:lnTo>
                    <a:pt x="129" y="91"/>
                  </a:lnTo>
                  <a:lnTo>
                    <a:pt x="136" y="101"/>
                  </a:lnTo>
                  <a:lnTo>
                    <a:pt x="141" y="114"/>
                  </a:lnTo>
                  <a:lnTo>
                    <a:pt x="141" y="127"/>
                  </a:lnTo>
                  <a:lnTo>
                    <a:pt x="140" y="129"/>
                  </a:lnTo>
                  <a:lnTo>
                    <a:pt x="139" y="129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5" y="132"/>
                  </a:lnTo>
                  <a:lnTo>
                    <a:pt x="134" y="131"/>
                  </a:lnTo>
                  <a:lnTo>
                    <a:pt x="132" y="131"/>
                  </a:lnTo>
                  <a:lnTo>
                    <a:pt x="131" y="131"/>
                  </a:lnTo>
                  <a:lnTo>
                    <a:pt x="130" y="132"/>
                  </a:lnTo>
                  <a:lnTo>
                    <a:pt x="129" y="134"/>
                  </a:lnTo>
                  <a:lnTo>
                    <a:pt x="128" y="135"/>
                  </a:lnTo>
                  <a:lnTo>
                    <a:pt x="127" y="136"/>
                  </a:lnTo>
                  <a:lnTo>
                    <a:pt x="124" y="136"/>
                  </a:lnTo>
                  <a:lnTo>
                    <a:pt x="124" y="134"/>
                  </a:lnTo>
                  <a:lnTo>
                    <a:pt x="124" y="132"/>
                  </a:lnTo>
                  <a:lnTo>
                    <a:pt x="125" y="132"/>
                  </a:lnTo>
                  <a:lnTo>
                    <a:pt x="125" y="130"/>
                  </a:lnTo>
                  <a:lnTo>
                    <a:pt x="123" y="130"/>
                  </a:lnTo>
                  <a:lnTo>
                    <a:pt x="122" y="131"/>
                  </a:lnTo>
                  <a:lnTo>
                    <a:pt x="121" y="131"/>
                  </a:lnTo>
                  <a:lnTo>
                    <a:pt x="120" y="132"/>
                  </a:lnTo>
                  <a:lnTo>
                    <a:pt x="119" y="134"/>
                  </a:lnTo>
                  <a:lnTo>
                    <a:pt x="118" y="135"/>
                  </a:lnTo>
                  <a:lnTo>
                    <a:pt x="117" y="134"/>
                  </a:lnTo>
                  <a:lnTo>
                    <a:pt x="117" y="132"/>
                  </a:lnTo>
                  <a:lnTo>
                    <a:pt x="117" y="130"/>
                  </a:lnTo>
                  <a:lnTo>
                    <a:pt x="96" y="131"/>
                  </a:lnTo>
                  <a:lnTo>
                    <a:pt x="73" y="132"/>
                  </a:lnTo>
                  <a:lnTo>
                    <a:pt x="51" y="136"/>
                  </a:lnTo>
                  <a:lnTo>
                    <a:pt x="50" y="136"/>
                  </a:lnTo>
                  <a:lnTo>
                    <a:pt x="49" y="135"/>
                  </a:lnTo>
                  <a:lnTo>
                    <a:pt x="48" y="135"/>
                  </a:lnTo>
                  <a:lnTo>
                    <a:pt x="40" y="137"/>
                  </a:lnTo>
                  <a:lnTo>
                    <a:pt x="29" y="137"/>
                  </a:lnTo>
                  <a:lnTo>
                    <a:pt x="20" y="138"/>
                  </a:lnTo>
                  <a:lnTo>
                    <a:pt x="9" y="140"/>
                  </a:lnTo>
                  <a:lnTo>
                    <a:pt x="0" y="140"/>
                  </a:lnTo>
                  <a:lnTo>
                    <a:pt x="2" y="135"/>
                  </a:lnTo>
                  <a:lnTo>
                    <a:pt x="2" y="126"/>
                  </a:lnTo>
                  <a:lnTo>
                    <a:pt x="1" y="118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4" y="107"/>
                  </a:lnTo>
                  <a:lnTo>
                    <a:pt x="7" y="105"/>
                  </a:lnTo>
                  <a:lnTo>
                    <a:pt x="9" y="102"/>
                  </a:lnTo>
                  <a:lnTo>
                    <a:pt x="11" y="100"/>
                  </a:lnTo>
                  <a:lnTo>
                    <a:pt x="12" y="99"/>
                  </a:lnTo>
                  <a:lnTo>
                    <a:pt x="25" y="93"/>
                  </a:lnTo>
                  <a:lnTo>
                    <a:pt x="39" y="89"/>
                  </a:lnTo>
                  <a:lnTo>
                    <a:pt x="55" y="86"/>
                  </a:lnTo>
                  <a:lnTo>
                    <a:pt x="52" y="83"/>
                  </a:lnTo>
                  <a:lnTo>
                    <a:pt x="50" y="81"/>
                  </a:lnTo>
                  <a:lnTo>
                    <a:pt x="47" y="80"/>
                  </a:lnTo>
                  <a:lnTo>
                    <a:pt x="45" y="78"/>
                  </a:lnTo>
                  <a:lnTo>
                    <a:pt x="43" y="75"/>
                  </a:lnTo>
                  <a:lnTo>
                    <a:pt x="43" y="74"/>
                  </a:lnTo>
                  <a:lnTo>
                    <a:pt x="41" y="71"/>
                  </a:lnTo>
                  <a:lnTo>
                    <a:pt x="41" y="69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4"/>
                  </a:lnTo>
                  <a:lnTo>
                    <a:pt x="34" y="54"/>
                  </a:lnTo>
                  <a:lnTo>
                    <a:pt x="33" y="43"/>
                  </a:lnTo>
                  <a:lnTo>
                    <a:pt x="34" y="31"/>
                  </a:lnTo>
                  <a:lnTo>
                    <a:pt x="37" y="22"/>
                  </a:lnTo>
                  <a:lnTo>
                    <a:pt x="40" y="14"/>
                  </a:lnTo>
                  <a:lnTo>
                    <a:pt x="45" y="8"/>
                  </a:lnTo>
                  <a:lnTo>
                    <a:pt x="52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8A00"/>
            </a:solidFill>
            <a:ln w="0">
              <a:solidFill>
                <a:srgbClr val="FF8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87"/>
            <p:cNvSpPr>
              <a:spLocks/>
            </p:cNvSpPr>
            <p:nvPr/>
          </p:nvSpPr>
          <p:spPr bwMode="auto">
            <a:xfrm>
              <a:off x="415217" y="1585119"/>
              <a:ext cx="133350" cy="112713"/>
            </a:xfrm>
            <a:custGeom>
              <a:avLst/>
              <a:gdLst>
                <a:gd name="T0" fmla="*/ 0 w 84"/>
                <a:gd name="T1" fmla="*/ 0 h 71"/>
                <a:gd name="T2" fmla="*/ 9 w 84"/>
                <a:gd name="T3" fmla="*/ 7 h 71"/>
                <a:gd name="T4" fmla="*/ 18 w 84"/>
                <a:gd name="T5" fmla="*/ 16 h 71"/>
                <a:gd name="T6" fmla="*/ 30 w 84"/>
                <a:gd name="T7" fmla="*/ 24 h 71"/>
                <a:gd name="T8" fmla="*/ 41 w 84"/>
                <a:gd name="T9" fmla="*/ 31 h 71"/>
                <a:gd name="T10" fmla="*/ 52 w 84"/>
                <a:gd name="T11" fmla="*/ 39 h 71"/>
                <a:gd name="T12" fmla="*/ 52 w 84"/>
                <a:gd name="T13" fmla="*/ 40 h 71"/>
                <a:gd name="T14" fmla="*/ 53 w 84"/>
                <a:gd name="T15" fmla="*/ 41 h 71"/>
                <a:gd name="T16" fmla="*/ 53 w 84"/>
                <a:gd name="T17" fmla="*/ 41 h 71"/>
                <a:gd name="T18" fmla="*/ 54 w 84"/>
                <a:gd name="T19" fmla="*/ 41 h 71"/>
                <a:gd name="T20" fmla="*/ 53 w 84"/>
                <a:gd name="T21" fmla="*/ 42 h 71"/>
                <a:gd name="T22" fmla="*/ 64 w 84"/>
                <a:gd name="T23" fmla="*/ 49 h 71"/>
                <a:gd name="T24" fmla="*/ 74 w 84"/>
                <a:gd name="T25" fmla="*/ 58 h 71"/>
                <a:gd name="T26" fmla="*/ 82 w 84"/>
                <a:gd name="T27" fmla="*/ 64 h 71"/>
                <a:gd name="T28" fmla="*/ 82 w 84"/>
                <a:gd name="T29" fmla="*/ 66 h 71"/>
                <a:gd name="T30" fmla="*/ 84 w 84"/>
                <a:gd name="T31" fmla="*/ 67 h 71"/>
                <a:gd name="T32" fmla="*/ 84 w 84"/>
                <a:gd name="T33" fmla="*/ 71 h 71"/>
                <a:gd name="T34" fmla="*/ 80 w 84"/>
                <a:gd name="T35" fmla="*/ 69 h 71"/>
                <a:gd name="T36" fmla="*/ 76 w 84"/>
                <a:gd name="T37" fmla="*/ 66 h 71"/>
                <a:gd name="T38" fmla="*/ 74 w 84"/>
                <a:gd name="T39" fmla="*/ 64 h 71"/>
                <a:gd name="T40" fmla="*/ 70 w 84"/>
                <a:gd name="T41" fmla="*/ 61 h 71"/>
                <a:gd name="T42" fmla="*/ 38 w 84"/>
                <a:gd name="T43" fmla="*/ 34 h 71"/>
                <a:gd name="T44" fmla="*/ 27 w 84"/>
                <a:gd name="T45" fmla="*/ 26 h 71"/>
                <a:gd name="T46" fmla="*/ 16 w 84"/>
                <a:gd name="T47" fmla="*/ 18 h 71"/>
                <a:gd name="T48" fmla="*/ 7 w 84"/>
                <a:gd name="T49" fmla="*/ 10 h 71"/>
                <a:gd name="T50" fmla="*/ 4 w 84"/>
                <a:gd name="T51" fmla="*/ 9 h 71"/>
                <a:gd name="T52" fmla="*/ 2 w 84"/>
                <a:gd name="T53" fmla="*/ 6 h 71"/>
                <a:gd name="T54" fmla="*/ 1 w 84"/>
                <a:gd name="T55" fmla="*/ 4 h 71"/>
                <a:gd name="T56" fmla="*/ 0 w 84"/>
                <a:gd name="T5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71">
                  <a:moveTo>
                    <a:pt x="0" y="0"/>
                  </a:moveTo>
                  <a:lnTo>
                    <a:pt x="9" y="7"/>
                  </a:lnTo>
                  <a:lnTo>
                    <a:pt x="18" y="16"/>
                  </a:lnTo>
                  <a:lnTo>
                    <a:pt x="30" y="24"/>
                  </a:lnTo>
                  <a:lnTo>
                    <a:pt x="41" y="31"/>
                  </a:lnTo>
                  <a:lnTo>
                    <a:pt x="52" y="39"/>
                  </a:lnTo>
                  <a:lnTo>
                    <a:pt x="52" y="40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4" y="41"/>
                  </a:lnTo>
                  <a:lnTo>
                    <a:pt x="53" y="42"/>
                  </a:lnTo>
                  <a:lnTo>
                    <a:pt x="64" y="49"/>
                  </a:lnTo>
                  <a:lnTo>
                    <a:pt x="74" y="58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4" y="67"/>
                  </a:lnTo>
                  <a:lnTo>
                    <a:pt x="84" y="71"/>
                  </a:lnTo>
                  <a:lnTo>
                    <a:pt x="80" y="69"/>
                  </a:lnTo>
                  <a:lnTo>
                    <a:pt x="76" y="66"/>
                  </a:lnTo>
                  <a:lnTo>
                    <a:pt x="74" y="64"/>
                  </a:lnTo>
                  <a:lnTo>
                    <a:pt x="70" y="61"/>
                  </a:lnTo>
                  <a:lnTo>
                    <a:pt x="38" y="34"/>
                  </a:lnTo>
                  <a:lnTo>
                    <a:pt x="27" y="26"/>
                  </a:lnTo>
                  <a:lnTo>
                    <a:pt x="16" y="18"/>
                  </a:lnTo>
                  <a:lnTo>
                    <a:pt x="7" y="10"/>
                  </a:lnTo>
                  <a:lnTo>
                    <a:pt x="4" y="9"/>
                  </a:lnTo>
                  <a:lnTo>
                    <a:pt x="2" y="6"/>
                  </a:lnTo>
                  <a:lnTo>
                    <a:pt x="1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88"/>
            <p:cNvSpPr>
              <a:spLocks noEditPoints="1"/>
            </p:cNvSpPr>
            <p:nvPr/>
          </p:nvSpPr>
          <p:spPr bwMode="auto">
            <a:xfrm>
              <a:off x="-75321" y="1618457"/>
              <a:ext cx="57150" cy="85725"/>
            </a:xfrm>
            <a:custGeom>
              <a:avLst/>
              <a:gdLst>
                <a:gd name="T0" fmla="*/ 19 w 36"/>
                <a:gd name="T1" fmla="*/ 3 h 54"/>
                <a:gd name="T2" fmla="*/ 16 w 36"/>
                <a:gd name="T3" fmla="*/ 4 h 54"/>
                <a:gd name="T4" fmla="*/ 13 w 36"/>
                <a:gd name="T5" fmla="*/ 5 h 54"/>
                <a:gd name="T6" fmla="*/ 10 w 36"/>
                <a:gd name="T7" fmla="*/ 6 h 54"/>
                <a:gd name="T8" fmla="*/ 10 w 36"/>
                <a:gd name="T9" fmla="*/ 8 h 54"/>
                <a:gd name="T10" fmla="*/ 10 w 36"/>
                <a:gd name="T11" fmla="*/ 10 h 54"/>
                <a:gd name="T12" fmla="*/ 7 w 36"/>
                <a:gd name="T13" fmla="*/ 12 h 54"/>
                <a:gd name="T14" fmla="*/ 6 w 36"/>
                <a:gd name="T15" fmla="*/ 13 h 54"/>
                <a:gd name="T16" fmla="*/ 5 w 36"/>
                <a:gd name="T17" fmla="*/ 14 h 54"/>
                <a:gd name="T18" fmla="*/ 4 w 36"/>
                <a:gd name="T19" fmla="*/ 21 h 54"/>
                <a:gd name="T20" fmla="*/ 4 w 36"/>
                <a:gd name="T21" fmla="*/ 30 h 54"/>
                <a:gd name="T22" fmla="*/ 5 w 36"/>
                <a:gd name="T23" fmla="*/ 38 h 54"/>
                <a:gd name="T24" fmla="*/ 9 w 36"/>
                <a:gd name="T25" fmla="*/ 44 h 54"/>
                <a:gd name="T26" fmla="*/ 11 w 36"/>
                <a:gd name="T27" fmla="*/ 46 h 54"/>
                <a:gd name="T28" fmla="*/ 13 w 36"/>
                <a:gd name="T29" fmla="*/ 48 h 54"/>
                <a:gd name="T30" fmla="*/ 15 w 36"/>
                <a:gd name="T31" fmla="*/ 49 h 54"/>
                <a:gd name="T32" fmla="*/ 17 w 36"/>
                <a:gd name="T33" fmla="*/ 51 h 54"/>
                <a:gd name="T34" fmla="*/ 25 w 36"/>
                <a:gd name="T35" fmla="*/ 49 h 54"/>
                <a:gd name="T36" fmla="*/ 30 w 36"/>
                <a:gd name="T37" fmla="*/ 42 h 54"/>
                <a:gd name="T38" fmla="*/ 33 w 36"/>
                <a:gd name="T39" fmla="*/ 34 h 54"/>
                <a:gd name="T40" fmla="*/ 33 w 36"/>
                <a:gd name="T41" fmla="*/ 25 h 54"/>
                <a:gd name="T42" fmla="*/ 29 w 36"/>
                <a:gd name="T43" fmla="*/ 16 h 54"/>
                <a:gd name="T44" fmla="*/ 25 w 36"/>
                <a:gd name="T45" fmla="*/ 8 h 54"/>
                <a:gd name="T46" fmla="*/ 18 w 36"/>
                <a:gd name="T47" fmla="*/ 4 h 54"/>
                <a:gd name="T48" fmla="*/ 18 w 36"/>
                <a:gd name="T49" fmla="*/ 4 h 54"/>
                <a:gd name="T50" fmla="*/ 19 w 36"/>
                <a:gd name="T51" fmla="*/ 3 h 54"/>
                <a:gd name="T52" fmla="*/ 21 w 36"/>
                <a:gd name="T53" fmla="*/ 0 h 54"/>
                <a:gd name="T54" fmla="*/ 26 w 36"/>
                <a:gd name="T55" fmla="*/ 3 h 54"/>
                <a:gd name="T56" fmla="*/ 26 w 36"/>
                <a:gd name="T57" fmla="*/ 3 h 54"/>
                <a:gd name="T58" fmla="*/ 25 w 36"/>
                <a:gd name="T59" fmla="*/ 4 h 54"/>
                <a:gd name="T60" fmla="*/ 24 w 36"/>
                <a:gd name="T61" fmla="*/ 4 h 54"/>
                <a:gd name="T62" fmla="*/ 24 w 36"/>
                <a:gd name="T63" fmla="*/ 5 h 54"/>
                <a:gd name="T64" fmla="*/ 30 w 36"/>
                <a:gd name="T65" fmla="*/ 12 h 54"/>
                <a:gd name="T66" fmla="*/ 36 w 36"/>
                <a:gd name="T67" fmla="*/ 24 h 54"/>
                <a:gd name="T68" fmla="*/ 36 w 36"/>
                <a:gd name="T69" fmla="*/ 37 h 54"/>
                <a:gd name="T70" fmla="*/ 33 w 36"/>
                <a:gd name="T71" fmla="*/ 46 h 54"/>
                <a:gd name="T72" fmla="*/ 26 w 36"/>
                <a:gd name="T73" fmla="*/ 53 h 54"/>
                <a:gd name="T74" fmla="*/ 17 w 36"/>
                <a:gd name="T75" fmla="*/ 54 h 54"/>
                <a:gd name="T76" fmla="*/ 9 w 36"/>
                <a:gd name="T77" fmla="*/ 51 h 54"/>
                <a:gd name="T78" fmla="*/ 4 w 36"/>
                <a:gd name="T79" fmla="*/ 43 h 54"/>
                <a:gd name="T80" fmla="*/ 1 w 36"/>
                <a:gd name="T81" fmla="*/ 34 h 54"/>
                <a:gd name="T82" fmla="*/ 0 w 36"/>
                <a:gd name="T83" fmla="*/ 24 h 54"/>
                <a:gd name="T84" fmla="*/ 1 w 36"/>
                <a:gd name="T85" fmla="*/ 14 h 54"/>
                <a:gd name="T86" fmla="*/ 4 w 36"/>
                <a:gd name="T87" fmla="*/ 5 h 54"/>
                <a:gd name="T88" fmla="*/ 10 w 36"/>
                <a:gd name="T89" fmla="*/ 4 h 54"/>
                <a:gd name="T90" fmla="*/ 15 w 36"/>
                <a:gd name="T91" fmla="*/ 1 h 54"/>
                <a:gd name="T92" fmla="*/ 21 w 36"/>
                <a:gd name="T9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54">
                  <a:moveTo>
                    <a:pt x="19" y="3"/>
                  </a:moveTo>
                  <a:lnTo>
                    <a:pt x="16" y="4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5" y="14"/>
                  </a:lnTo>
                  <a:lnTo>
                    <a:pt x="4" y="21"/>
                  </a:lnTo>
                  <a:lnTo>
                    <a:pt x="4" y="30"/>
                  </a:lnTo>
                  <a:lnTo>
                    <a:pt x="5" y="38"/>
                  </a:lnTo>
                  <a:lnTo>
                    <a:pt x="9" y="44"/>
                  </a:lnTo>
                  <a:lnTo>
                    <a:pt x="11" y="46"/>
                  </a:lnTo>
                  <a:lnTo>
                    <a:pt x="13" y="48"/>
                  </a:lnTo>
                  <a:lnTo>
                    <a:pt x="15" y="49"/>
                  </a:lnTo>
                  <a:lnTo>
                    <a:pt x="17" y="51"/>
                  </a:lnTo>
                  <a:lnTo>
                    <a:pt x="25" y="49"/>
                  </a:lnTo>
                  <a:lnTo>
                    <a:pt x="30" y="42"/>
                  </a:lnTo>
                  <a:lnTo>
                    <a:pt x="33" y="34"/>
                  </a:lnTo>
                  <a:lnTo>
                    <a:pt x="33" y="25"/>
                  </a:lnTo>
                  <a:lnTo>
                    <a:pt x="29" y="16"/>
                  </a:lnTo>
                  <a:lnTo>
                    <a:pt x="25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3"/>
                  </a:lnTo>
                  <a:close/>
                  <a:moveTo>
                    <a:pt x="21" y="0"/>
                  </a:moveTo>
                  <a:lnTo>
                    <a:pt x="26" y="3"/>
                  </a:lnTo>
                  <a:lnTo>
                    <a:pt x="26" y="3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36" y="37"/>
                  </a:lnTo>
                  <a:lnTo>
                    <a:pt x="33" y="46"/>
                  </a:lnTo>
                  <a:lnTo>
                    <a:pt x="26" y="53"/>
                  </a:lnTo>
                  <a:lnTo>
                    <a:pt x="17" y="54"/>
                  </a:lnTo>
                  <a:lnTo>
                    <a:pt x="9" y="51"/>
                  </a:lnTo>
                  <a:lnTo>
                    <a:pt x="4" y="43"/>
                  </a:lnTo>
                  <a:lnTo>
                    <a:pt x="1" y="34"/>
                  </a:lnTo>
                  <a:lnTo>
                    <a:pt x="0" y="24"/>
                  </a:lnTo>
                  <a:lnTo>
                    <a:pt x="1" y="14"/>
                  </a:lnTo>
                  <a:lnTo>
                    <a:pt x="4" y="5"/>
                  </a:lnTo>
                  <a:lnTo>
                    <a:pt x="10" y="4"/>
                  </a:lnTo>
                  <a:lnTo>
                    <a:pt x="15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89"/>
            <p:cNvSpPr>
              <a:spLocks/>
            </p:cNvSpPr>
            <p:nvPr/>
          </p:nvSpPr>
          <p:spPr bwMode="auto">
            <a:xfrm>
              <a:off x="226304" y="1154907"/>
              <a:ext cx="14288" cy="128588"/>
            </a:xfrm>
            <a:custGeom>
              <a:avLst/>
              <a:gdLst>
                <a:gd name="T0" fmla="*/ 0 w 9"/>
                <a:gd name="T1" fmla="*/ 0 h 81"/>
                <a:gd name="T2" fmla="*/ 2 w 9"/>
                <a:gd name="T3" fmla="*/ 0 h 81"/>
                <a:gd name="T4" fmla="*/ 3 w 9"/>
                <a:gd name="T5" fmla="*/ 0 h 81"/>
                <a:gd name="T6" fmla="*/ 3 w 9"/>
                <a:gd name="T7" fmla="*/ 1 h 81"/>
                <a:gd name="T8" fmla="*/ 3 w 9"/>
                <a:gd name="T9" fmla="*/ 4 h 81"/>
                <a:gd name="T10" fmla="*/ 3 w 9"/>
                <a:gd name="T11" fmla="*/ 5 h 81"/>
                <a:gd name="T12" fmla="*/ 2 w 9"/>
                <a:gd name="T13" fmla="*/ 5 h 81"/>
                <a:gd name="T14" fmla="*/ 4 w 9"/>
                <a:gd name="T15" fmla="*/ 11 h 81"/>
                <a:gd name="T16" fmla="*/ 4 w 9"/>
                <a:gd name="T17" fmla="*/ 19 h 81"/>
                <a:gd name="T18" fmla="*/ 5 w 9"/>
                <a:gd name="T19" fmla="*/ 26 h 81"/>
                <a:gd name="T20" fmla="*/ 6 w 9"/>
                <a:gd name="T21" fmla="*/ 44 h 81"/>
                <a:gd name="T22" fmla="*/ 8 w 9"/>
                <a:gd name="T23" fmla="*/ 61 h 81"/>
                <a:gd name="T24" fmla="*/ 9 w 9"/>
                <a:gd name="T25" fmla="*/ 81 h 81"/>
                <a:gd name="T26" fmla="*/ 5 w 9"/>
                <a:gd name="T27" fmla="*/ 78 h 81"/>
                <a:gd name="T28" fmla="*/ 4 w 9"/>
                <a:gd name="T29" fmla="*/ 72 h 81"/>
                <a:gd name="T30" fmla="*/ 4 w 9"/>
                <a:gd name="T31" fmla="*/ 66 h 81"/>
                <a:gd name="T32" fmla="*/ 4 w 9"/>
                <a:gd name="T33" fmla="*/ 60 h 81"/>
                <a:gd name="T34" fmla="*/ 3 w 9"/>
                <a:gd name="T35" fmla="*/ 42 h 81"/>
                <a:gd name="T36" fmla="*/ 1 w 9"/>
                <a:gd name="T37" fmla="*/ 22 h 81"/>
                <a:gd name="T38" fmla="*/ 0 w 9"/>
                <a:gd name="T39" fmla="*/ 1 h 81"/>
                <a:gd name="T40" fmla="*/ 0 w 9"/>
                <a:gd name="T41" fmla="*/ 0 h 81"/>
                <a:gd name="T42" fmla="*/ 0 w 9"/>
                <a:gd name="T4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81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4" y="11"/>
                  </a:lnTo>
                  <a:lnTo>
                    <a:pt x="4" y="19"/>
                  </a:lnTo>
                  <a:lnTo>
                    <a:pt x="5" y="26"/>
                  </a:lnTo>
                  <a:lnTo>
                    <a:pt x="6" y="44"/>
                  </a:lnTo>
                  <a:lnTo>
                    <a:pt x="8" y="61"/>
                  </a:lnTo>
                  <a:lnTo>
                    <a:pt x="9" y="81"/>
                  </a:lnTo>
                  <a:lnTo>
                    <a:pt x="5" y="78"/>
                  </a:lnTo>
                  <a:lnTo>
                    <a:pt x="4" y="72"/>
                  </a:lnTo>
                  <a:lnTo>
                    <a:pt x="4" y="66"/>
                  </a:lnTo>
                  <a:lnTo>
                    <a:pt x="4" y="60"/>
                  </a:lnTo>
                  <a:lnTo>
                    <a:pt x="3" y="42"/>
                  </a:lnTo>
                  <a:lnTo>
                    <a:pt x="1" y="2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90"/>
            <p:cNvSpPr>
              <a:spLocks noEditPoints="1"/>
            </p:cNvSpPr>
            <p:nvPr/>
          </p:nvSpPr>
          <p:spPr bwMode="auto">
            <a:xfrm>
              <a:off x="534279" y="1261269"/>
              <a:ext cx="204788" cy="80963"/>
            </a:xfrm>
            <a:custGeom>
              <a:avLst/>
              <a:gdLst>
                <a:gd name="T0" fmla="*/ 62 w 129"/>
                <a:gd name="T1" fmla="*/ 4 h 51"/>
                <a:gd name="T2" fmla="*/ 52 w 129"/>
                <a:gd name="T3" fmla="*/ 4 h 51"/>
                <a:gd name="T4" fmla="*/ 30 w 129"/>
                <a:gd name="T5" fmla="*/ 11 h 51"/>
                <a:gd name="T6" fmla="*/ 11 w 129"/>
                <a:gd name="T7" fmla="*/ 21 h 51"/>
                <a:gd name="T8" fmla="*/ 6 w 129"/>
                <a:gd name="T9" fmla="*/ 37 h 51"/>
                <a:gd name="T10" fmla="*/ 25 w 129"/>
                <a:gd name="T11" fmla="*/ 45 h 51"/>
                <a:gd name="T12" fmla="*/ 47 w 129"/>
                <a:gd name="T13" fmla="*/ 41 h 51"/>
                <a:gd name="T14" fmla="*/ 54 w 129"/>
                <a:gd name="T15" fmla="*/ 40 h 51"/>
                <a:gd name="T16" fmla="*/ 75 w 129"/>
                <a:gd name="T17" fmla="*/ 40 h 51"/>
                <a:gd name="T18" fmla="*/ 91 w 129"/>
                <a:gd name="T19" fmla="*/ 38 h 51"/>
                <a:gd name="T20" fmla="*/ 100 w 129"/>
                <a:gd name="T21" fmla="*/ 38 h 51"/>
                <a:gd name="T22" fmla="*/ 123 w 129"/>
                <a:gd name="T23" fmla="*/ 36 h 51"/>
                <a:gd name="T24" fmla="*/ 120 w 129"/>
                <a:gd name="T25" fmla="*/ 21 h 51"/>
                <a:gd name="T26" fmla="*/ 115 w 129"/>
                <a:gd name="T27" fmla="*/ 13 h 51"/>
                <a:gd name="T28" fmla="*/ 111 w 129"/>
                <a:gd name="T29" fmla="*/ 10 h 51"/>
                <a:gd name="T30" fmla="*/ 107 w 129"/>
                <a:gd name="T31" fmla="*/ 6 h 51"/>
                <a:gd name="T32" fmla="*/ 90 w 129"/>
                <a:gd name="T33" fmla="*/ 4 h 51"/>
                <a:gd name="T34" fmla="*/ 78 w 129"/>
                <a:gd name="T35" fmla="*/ 4 h 51"/>
                <a:gd name="T36" fmla="*/ 67 w 129"/>
                <a:gd name="T37" fmla="*/ 4 h 51"/>
                <a:gd name="T38" fmla="*/ 93 w 129"/>
                <a:gd name="T39" fmla="*/ 0 h 51"/>
                <a:gd name="T40" fmla="*/ 111 w 129"/>
                <a:gd name="T41" fmla="*/ 4 h 51"/>
                <a:gd name="T42" fmla="*/ 117 w 129"/>
                <a:gd name="T43" fmla="*/ 10 h 51"/>
                <a:gd name="T44" fmla="*/ 121 w 129"/>
                <a:gd name="T45" fmla="*/ 13 h 51"/>
                <a:gd name="T46" fmla="*/ 123 w 129"/>
                <a:gd name="T47" fmla="*/ 17 h 51"/>
                <a:gd name="T48" fmla="*/ 125 w 129"/>
                <a:gd name="T49" fmla="*/ 23 h 51"/>
                <a:gd name="T50" fmla="*/ 126 w 129"/>
                <a:gd name="T51" fmla="*/ 29 h 51"/>
                <a:gd name="T52" fmla="*/ 127 w 129"/>
                <a:gd name="T53" fmla="*/ 37 h 51"/>
                <a:gd name="T54" fmla="*/ 129 w 129"/>
                <a:gd name="T55" fmla="*/ 40 h 51"/>
                <a:gd name="T56" fmla="*/ 129 w 129"/>
                <a:gd name="T57" fmla="*/ 43 h 51"/>
                <a:gd name="T58" fmla="*/ 125 w 129"/>
                <a:gd name="T59" fmla="*/ 49 h 51"/>
                <a:gd name="T60" fmla="*/ 123 w 129"/>
                <a:gd name="T61" fmla="*/ 49 h 51"/>
                <a:gd name="T62" fmla="*/ 122 w 129"/>
                <a:gd name="T63" fmla="*/ 46 h 51"/>
                <a:gd name="T64" fmla="*/ 123 w 129"/>
                <a:gd name="T65" fmla="*/ 41 h 51"/>
                <a:gd name="T66" fmla="*/ 99 w 129"/>
                <a:gd name="T67" fmla="*/ 41 h 51"/>
                <a:gd name="T68" fmla="*/ 72 w 129"/>
                <a:gd name="T69" fmla="*/ 43 h 51"/>
                <a:gd name="T70" fmla="*/ 59 w 129"/>
                <a:gd name="T71" fmla="*/ 43 h 51"/>
                <a:gd name="T72" fmla="*/ 54 w 129"/>
                <a:gd name="T73" fmla="*/ 45 h 51"/>
                <a:gd name="T74" fmla="*/ 49 w 129"/>
                <a:gd name="T75" fmla="*/ 45 h 51"/>
                <a:gd name="T76" fmla="*/ 45 w 129"/>
                <a:gd name="T77" fmla="*/ 45 h 51"/>
                <a:gd name="T78" fmla="*/ 41 w 129"/>
                <a:gd name="T79" fmla="*/ 46 h 51"/>
                <a:gd name="T80" fmla="*/ 38 w 129"/>
                <a:gd name="T81" fmla="*/ 45 h 51"/>
                <a:gd name="T82" fmla="*/ 23 w 129"/>
                <a:gd name="T83" fmla="*/ 49 h 51"/>
                <a:gd name="T84" fmla="*/ 6 w 129"/>
                <a:gd name="T85" fmla="*/ 50 h 51"/>
                <a:gd name="T86" fmla="*/ 3 w 129"/>
                <a:gd name="T87" fmla="*/ 51 h 51"/>
                <a:gd name="T88" fmla="*/ 0 w 129"/>
                <a:gd name="T89" fmla="*/ 49 h 51"/>
                <a:gd name="T90" fmla="*/ 1 w 129"/>
                <a:gd name="T91" fmla="*/ 47 h 51"/>
                <a:gd name="T92" fmla="*/ 3 w 129"/>
                <a:gd name="T93" fmla="*/ 46 h 51"/>
                <a:gd name="T94" fmla="*/ 2 w 129"/>
                <a:gd name="T95" fmla="*/ 33 h 51"/>
                <a:gd name="T96" fmla="*/ 11 w 129"/>
                <a:gd name="T97" fmla="*/ 16 h 51"/>
                <a:gd name="T98" fmla="*/ 29 w 129"/>
                <a:gd name="T99" fmla="*/ 6 h 51"/>
                <a:gd name="T100" fmla="*/ 51 w 129"/>
                <a:gd name="T101" fmla="*/ 1 h 51"/>
                <a:gd name="T102" fmla="*/ 57 w 129"/>
                <a:gd name="T10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51">
                  <a:moveTo>
                    <a:pt x="67" y="4"/>
                  </a:moveTo>
                  <a:lnTo>
                    <a:pt x="62" y="4"/>
                  </a:lnTo>
                  <a:lnTo>
                    <a:pt x="57" y="5"/>
                  </a:lnTo>
                  <a:lnTo>
                    <a:pt x="52" y="4"/>
                  </a:lnTo>
                  <a:lnTo>
                    <a:pt x="41" y="7"/>
                  </a:lnTo>
                  <a:lnTo>
                    <a:pt x="30" y="11"/>
                  </a:lnTo>
                  <a:lnTo>
                    <a:pt x="19" y="14"/>
                  </a:lnTo>
                  <a:lnTo>
                    <a:pt x="11" y="21"/>
                  </a:lnTo>
                  <a:lnTo>
                    <a:pt x="6" y="28"/>
                  </a:lnTo>
                  <a:lnTo>
                    <a:pt x="6" y="37"/>
                  </a:lnTo>
                  <a:lnTo>
                    <a:pt x="9" y="47"/>
                  </a:lnTo>
                  <a:lnTo>
                    <a:pt x="25" y="45"/>
                  </a:lnTo>
                  <a:lnTo>
                    <a:pt x="42" y="41"/>
                  </a:lnTo>
                  <a:lnTo>
                    <a:pt x="47" y="41"/>
                  </a:lnTo>
                  <a:lnTo>
                    <a:pt x="51" y="40"/>
                  </a:lnTo>
                  <a:lnTo>
                    <a:pt x="54" y="40"/>
                  </a:lnTo>
                  <a:lnTo>
                    <a:pt x="64" y="40"/>
                  </a:lnTo>
                  <a:lnTo>
                    <a:pt x="75" y="40"/>
                  </a:lnTo>
                  <a:lnTo>
                    <a:pt x="83" y="39"/>
                  </a:lnTo>
                  <a:lnTo>
                    <a:pt x="91" y="38"/>
                  </a:lnTo>
                  <a:lnTo>
                    <a:pt x="96" y="38"/>
                  </a:lnTo>
                  <a:lnTo>
                    <a:pt x="100" y="38"/>
                  </a:lnTo>
                  <a:lnTo>
                    <a:pt x="105" y="38"/>
                  </a:lnTo>
                  <a:lnTo>
                    <a:pt x="123" y="36"/>
                  </a:lnTo>
                  <a:lnTo>
                    <a:pt x="122" y="28"/>
                  </a:lnTo>
                  <a:lnTo>
                    <a:pt x="120" y="21"/>
                  </a:lnTo>
                  <a:lnTo>
                    <a:pt x="118" y="14"/>
                  </a:lnTo>
                  <a:lnTo>
                    <a:pt x="115" y="13"/>
                  </a:lnTo>
                  <a:lnTo>
                    <a:pt x="113" y="12"/>
                  </a:lnTo>
                  <a:lnTo>
                    <a:pt x="111" y="10"/>
                  </a:lnTo>
                  <a:lnTo>
                    <a:pt x="109" y="9"/>
                  </a:lnTo>
                  <a:lnTo>
                    <a:pt x="107" y="6"/>
                  </a:lnTo>
                  <a:lnTo>
                    <a:pt x="99" y="5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78" y="4"/>
                  </a:lnTo>
                  <a:lnTo>
                    <a:pt x="73" y="4"/>
                  </a:lnTo>
                  <a:lnTo>
                    <a:pt x="67" y="4"/>
                  </a:lnTo>
                  <a:close/>
                  <a:moveTo>
                    <a:pt x="74" y="0"/>
                  </a:moveTo>
                  <a:lnTo>
                    <a:pt x="93" y="0"/>
                  </a:lnTo>
                  <a:lnTo>
                    <a:pt x="108" y="2"/>
                  </a:lnTo>
                  <a:lnTo>
                    <a:pt x="111" y="4"/>
                  </a:lnTo>
                  <a:lnTo>
                    <a:pt x="113" y="6"/>
                  </a:lnTo>
                  <a:lnTo>
                    <a:pt x="117" y="10"/>
                  </a:lnTo>
                  <a:lnTo>
                    <a:pt x="119" y="12"/>
                  </a:lnTo>
                  <a:lnTo>
                    <a:pt x="121" y="13"/>
                  </a:lnTo>
                  <a:lnTo>
                    <a:pt x="122" y="15"/>
                  </a:lnTo>
                  <a:lnTo>
                    <a:pt x="123" y="17"/>
                  </a:lnTo>
                  <a:lnTo>
                    <a:pt x="124" y="22"/>
                  </a:lnTo>
                  <a:lnTo>
                    <a:pt x="125" y="23"/>
                  </a:lnTo>
                  <a:lnTo>
                    <a:pt x="126" y="25"/>
                  </a:lnTo>
                  <a:lnTo>
                    <a:pt x="126" y="29"/>
                  </a:lnTo>
                  <a:lnTo>
                    <a:pt x="126" y="34"/>
                  </a:lnTo>
                  <a:lnTo>
                    <a:pt x="127" y="37"/>
                  </a:lnTo>
                  <a:lnTo>
                    <a:pt x="127" y="39"/>
                  </a:lnTo>
                  <a:lnTo>
                    <a:pt x="129" y="40"/>
                  </a:lnTo>
                  <a:lnTo>
                    <a:pt x="129" y="41"/>
                  </a:lnTo>
                  <a:lnTo>
                    <a:pt x="129" y="43"/>
                  </a:lnTo>
                  <a:lnTo>
                    <a:pt x="127" y="47"/>
                  </a:lnTo>
                  <a:lnTo>
                    <a:pt x="125" y="49"/>
                  </a:lnTo>
                  <a:lnTo>
                    <a:pt x="124" y="51"/>
                  </a:lnTo>
                  <a:lnTo>
                    <a:pt x="123" y="49"/>
                  </a:lnTo>
                  <a:lnTo>
                    <a:pt x="122" y="48"/>
                  </a:lnTo>
                  <a:lnTo>
                    <a:pt x="122" y="46"/>
                  </a:lnTo>
                  <a:lnTo>
                    <a:pt x="123" y="43"/>
                  </a:lnTo>
                  <a:lnTo>
                    <a:pt x="123" y="41"/>
                  </a:lnTo>
                  <a:lnTo>
                    <a:pt x="112" y="40"/>
                  </a:lnTo>
                  <a:lnTo>
                    <a:pt x="99" y="41"/>
                  </a:lnTo>
                  <a:lnTo>
                    <a:pt x="85" y="42"/>
                  </a:lnTo>
                  <a:lnTo>
                    <a:pt x="72" y="43"/>
                  </a:lnTo>
                  <a:lnTo>
                    <a:pt x="60" y="42"/>
                  </a:lnTo>
                  <a:lnTo>
                    <a:pt x="59" y="43"/>
                  </a:lnTo>
                  <a:lnTo>
                    <a:pt x="57" y="45"/>
                  </a:lnTo>
                  <a:lnTo>
                    <a:pt x="54" y="45"/>
                  </a:lnTo>
                  <a:lnTo>
                    <a:pt x="51" y="45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41" y="46"/>
                  </a:lnTo>
                  <a:lnTo>
                    <a:pt x="40" y="46"/>
                  </a:lnTo>
                  <a:lnTo>
                    <a:pt x="38" y="45"/>
                  </a:lnTo>
                  <a:lnTo>
                    <a:pt x="31" y="48"/>
                  </a:lnTo>
                  <a:lnTo>
                    <a:pt x="23" y="49"/>
                  </a:lnTo>
                  <a:lnTo>
                    <a:pt x="14" y="49"/>
                  </a:lnTo>
                  <a:lnTo>
                    <a:pt x="6" y="50"/>
                  </a:lnTo>
                  <a:lnTo>
                    <a:pt x="4" y="51"/>
                  </a:lnTo>
                  <a:lnTo>
                    <a:pt x="3" y="51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2" y="33"/>
                  </a:lnTo>
                  <a:lnTo>
                    <a:pt x="4" y="24"/>
                  </a:lnTo>
                  <a:lnTo>
                    <a:pt x="11" y="16"/>
                  </a:lnTo>
                  <a:lnTo>
                    <a:pt x="18" y="11"/>
                  </a:lnTo>
                  <a:lnTo>
                    <a:pt x="29" y="6"/>
                  </a:lnTo>
                  <a:lnTo>
                    <a:pt x="40" y="3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91"/>
            <p:cNvSpPr>
              <a:spLocks/>
            </p:cNvSpPr>
            <p:nvPr/>
          </p:nvSpPr>
          <p:spPr bwMode="auto">
            <a:xfrm>
              <a:off x="15167" y="1391444"/>
              <a:ext cx="128588" cy="79375"/>
            </a:xfrm>
            <a:custGeom>
              <a:avLst/>
              <a:gdLst>
                <a:gd name="T0" fmla="*/ 3 w 81"/>
                <a:gd name="T1" fmla="*/ 0 h 50"/>
                <a:gd name="T2" fmla="*/ 4 w 81"/>
                <a:gd name="T3" fmla="*/ 1 h 50"/>
                <a:gd name="T4" fmla="*/ 4 w 81"/>
                <a:gd name="T5" fmla="*/ 1 h 50"/>
                <a:gd name="T6" fmla="*/ 13 w 81"/>
                <a:gd name="T7" fmla="*/ 8 h 50"/>
                <a:gd name="T8" fmla="*/ 24 w 81"/>
                <a:gd name="T9" fmla="*/ 15 h 50"/>
                <a:gd name="T10" fmla="*/ 36 w 81"/>
                <a:gd name="T11" fmla="*/ 20 h 50"/>
                <a:gd name="T12" fmla="*/ 48 w 81"/>
                <a:gd name="T13" fmla="*/ 26 h 50"/>
                <a:gd name="T14" fmla="*/ 49 w 81"/>
                <a:gd name="T15" fmla="*/ 27 h 50"/>
                <a:gd name="T16" fmla="*/ 51 w 81"/>
                <a:gd name="T17" fmla="*/ 28 h 50"/>
                <a:gd name="T18" fmla="*/ 53 w 81"/>
                <a:gd name="T19" fmla="*/ 29 h 50"/>
                <a:gd name="T20" fmla="*/ 54 w 81"/>
                <a:gd name="T21" fmla="*/ 30 h 50"/>
                <a:gd name="T22" fmla="*/ 57 w 81"/>
                <a:gd name="T23" fmla="*/ 30 h 50"/>
                <a:gd name="T24" fmla="*/ 68 w 81"/>
                <a:gd name="T25" fmla="*/ 38 h 50"/>
                <a:gd name="T26" fmla="*/ 81 w 81"/>
                <a:gd name="T27" fmla="*/ 43 h 50"/>
                <a:gd name="T28" fmla="*/ 81 w 81"/>
                <a:gd name="T29" fmla="*/ 45 h 50"/>
                <a:gd name="T30" fmla="*/ 81 w 81"/>
                <a:gd name="T31" fmla="*/ 48 h 50"/>
                <a:gd name="T32" fmla="*/ 81 w 81"/>
                <a:gd name="T33" fmla="*/ 49 h 50"/>
                <a:gd name="T34" fmla="*/ 81 w 81"/>
                <a:gd name="T35" fmla="*/ 50 h 50"/>
                <a:gd name="T36" fmla="*/ 77 w 81"/>
                <a:gd name="T37" fmla="*/ 49 h 50"/>
                <a:gd name="T38" fmla="*/ 74 w 81"/>
                <a:gd name="T39" fmla="*/ 48 h 50"/>
                <a:gd name="T40" fmla="*/ 72 w 81"/>
                <a:gd name="T41" fmla="*/ 45 h 50"/>
                <a:gd name="T42" fmla="*/ 68 w 81"/>
                <a:gd name="T43" fmla="*/ 42 h 50"/>
                <a:gd name="T44" fmla="*/ 51 w 81"/>
                <a:gd name="T45" fmla="*/ 32 h 50"/>
                <a:gd name="T46" fmla="*/ 33 w 81"/>
                <a:gd name="T47" fmla="*/ 24 h 50"/>
                <a:gd name="T48" fmla="*/ 15 w 81"/>
                <a:gd name="T49" fmla="*/ 15 h 50"/>
                <a:gd name="T50" fmla="*/ 0 w 81"/>
                <a:gd name="T51" fmla="*/ 4 h 50"/>
                <a:gd name="T52" fmla="*/ 1 w 81"/>
                <a:gd name="T53" fmla="*/ 2 h 50"/>
                <a:gd name="T54" fmla="*/ 2 w 81"/>
                <a:gd name="T55" fmla="*/ 1 h 50"/>
                <a:gd name="T56" fmla="*/ 3 w 81"/>
                <a:gd name="T5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50">
                  <a:moveTo>
                    <a:pt x="3" y="0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13" y="8"/>
                  </a:lnTo>
                  <a:lnTo>
                    <a:pt x="24" y="15"/>
                  </a:lnTo>
                  <a:lnTo>
                    <a:pt x="36" y="20"/>
                  </a:lnTo>
                  <a:lnTo>
                    <a:pt x="48" y="26"/>
                  </a:lnTo>
                  <a:lnTo>
                    <a:pt x="49" y="27"/>
                  </a:lnTo>
                  <a:lnTo>
                    <a:pt x="51" y="28"/>
                  </a:lnTo>
                  <a:lnTo>
                    <a:pt x="53" y="29"/>
                  </a:lnTo>
                  <a:lnTo>
                    <a:pt x="54" y="30"/>
                  </a:lnTo>
                  <a:lnTo>
                    <a:pt x="57" y="30"/>
                  </a:lnTo>
                  <a:lnTo>
                    <a:pt x="68" y="38"/>
                  </a:lnTo>
                  <a:lnTo>
                    <a:pt x="81" y="43"/>
                  </a:lnTo>
                  <a:lnTo>
                    <a:pt x="81" y="45"/>
                  </a:lnTo>
                  <a:lnTo>
                    <a:pt x="81" y="48"/>
                  </a:lnTo>
                  <a:lnTo>
                    <a:pt x="81" y="49"/>
                  </a:lnTo>
                  <a:lnTo>
                    <a:pt x="81" y="50"/>
                  </a:lnTo>
                  <a:lnTo>
                    <a:pt x="77" y="49"/>
                  </a:lnTo>
                  <a:lnTo>
                    <a:pt x="74" y="48"/>
                  </a:lnTo>
                  <a:lnTo>
                    <a:pt x="72" y="45"/>
                  </a:lnTo>
                  <a:lnTo>
                    <a:pt x="68" y="42"/>
                  </a:lnTo>
                  <a:lnTo>
                    <a:pt x="51" y="32"/>
                  </a:lnTo>
                  <a:lnTo>
                    <a:pt x="33" y="24"/>
                  </a:lnTo>
                  <a:lnTo>
                    <a:pt x="15" y="15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92"/>
            <p:cNvSpPr>
              <a:spLocks noEditPoints="1"/>
            </p:cNvSpPr>
            <p:nvPr/>
          </p:nvSpPr>
          <p:spPr bwMode="auto">
            <a:xfrm>
              <a:off x="569204" y="1589882"/>
              <a:ext cx="190500" cy="171450"/>
            </a:xfrm>
            <a:custGeom>
              <a:avLst/>
              <a:gdLst>
                <a:gd name="T0" fmla="*/ 53 w 120"/>
                <a:gd name="T1" fmla="*/ 62 h 108"/>
                <a:gd name="T2" fmla="*/ 16 w 120"/>
                <a:gd name="T3" fmla="*/ 72 h 108"/>
                <a:gd name="T4" fmla="*/ 4 w 120"/>
                <a:gd name="T5" fmla="*/ 91 h 108"/>
                <a:gd name="T6" fmla="*/ 16 w 120"/>
                <a:gd name="T7" fmla="*/ 103 h 108"/>
                <a:gd name="T8" fmla="*/ 41 w 120"/>
                <a:gd name="T9" fmla="*/ 99 h 108"/>
                <a:gd name="T10" fmla="*/ 59 w 120"/>
                <a:gd name="T11" fmla="*/ 99 h 108"/>
                <a:gd name="T12" fmla="*/ 67 w 120"/>
                <a:gd name="T13" fmla="*/ 97 h 108"/>
                <a:gd name="T14" fmla="*/ 91 w 120"/>
                <a:gd name="T15" fmla="*/ 96 h 108"/>
                <a:gd name="T16" fmla="*/ 109 w 120"/>
                <a:gd name="T17" fmla="*/ 84 h 108"/>
                <a:gd name="T18" fmla="*/ 101 w 120"/>
                <a:gd name="T19" fmla="*/ 69 h 108"/>
                <a:gd name="T20" fmla="*/ 73 w 120"/>
                <a:gd name="T21" fmla="*/ 61 h 108"/>
                <a:gd name="T22" fmla="*/ 56 w 120"/>
                <a:gd name="T23" fmla="*/ 1 h 108"/>
                <a:gd name="T24" fmla="*/ 64 w 120"/>
                <a:gd name="T25" fmla="*/ 11 h 108"/>
                <a:gd name="T26" fmla="*/ 71 w 120"/>
                <a:gd name="T27" fmla="*/ 21 h 108"/>
                <a:gd name="T28" fmla="*/ 74 w 120"/>
                <a:gd name="T29" fmla="*/ 34 h 108"/>
                <a:gd name="T30" fmla="*/ 69 w 120"/>
                <a:gd name="T31" fmla="*/ 31 h 108"/>
                <a:gd name="T32" fmla="*/ 68 w 120"/>
                <a:gd name="T33" fmla="*/ 26 h 108"/>
                <a:gd name="T34" fmla="*/ 67 w 120"/>
                <a:gd name="T35" fmla="*/ 22 h 108"/>
                <a:gd name="T36" fmla="*/ 55 w 120"/>
                <a:gd name="T37" fmla="*/ 8 h 108"/>
                <a:gd name="T38" fmla="*/ 43 w 120"/>
                <a:gd name="T39" fmla="*/ 6 h 108"/>
                <a:gd name="T40" fmla="*/ 38 w 120"/>
                <a:gd name="T41" fmla="*/ 10 h 108"/>
                <a:gd name="T42" fmla="*/ 33 w 120"/>
                <a:gd name="T43" fmla="*/ 18 h 108"/>
                <a:gd name="T44" fmla="*/ 35 w 120"/>
                <a:gd name="T45" fmla="*/ 32 h 108"/>
                <a:gd name="T46" fmla="*/ 40 w 120"/>
                <a:gd name="T47" fmla="*/ 43 h 108"/>
                <a:gd name="T48" fmla="*/ 49 w 120"/>
                <a:gd name="T49" fmla="*/ 55 h 108"/>
                <a:gd name="T50" fmla="*/ 57 w 120"/>
                <a:gd name="T51" fmla="*/ 56 h 108"/>
                <a:gd name="T52" fmla="*/ 62 w 120"/>
                <a:gd name="T53" fmla="*/ 54 h 108"/>
                <a:gd name="T54" fmla="*/ 66 w 120"/>
                <a:gd name="T55" fmla="*/ 50 h 108"/>
                <a:gd name="T56" fmla="*/ 68 w 120"/>
                <a:gd name="T57" fmla="*/ 44 h 108"/>
                <a:gd name="T58" fmla="*/ 71 w 120"/>
                <a:gd name="T59" fmla="*/ 37 h 108"/>
                <a:gd name="T60" fmla="*/ 73 w 120"/>
                <a:gd name="T61" fmla="*/ 43 h 108"/>
                <a:gd name="T62" fmla="*/ 67 w 120"/>
                <a:gd name="T63" fmla="*/ 57 h 108"/>
                <a:gd name="T64" fmla="*/ 79 w 120"/>
                <a:gd name="T65" fmla="*/ 58 h 108"/>
                <a:gd name="T66" fmla="*/ 93 w 120"/>
                <a:gd name="T67" fmla="*/ 59 h 108"/>
                <a:gd name="T68" fmla="*/ 105 w 120"/>
                <a:gd name="T69" fmla="*/ 66 h 108"/>
                <a:gd name="T70" fmla="*/ 113 w 120"/>
                <a:gd name="T71" fmla="*/ 78 h 108"/>
                <a:gd name="T72" fmla="*/ 115 w 120"/>
                <a:gd name="T73" fmla="*/ 94 h 108"/>
                <a:gd name="T74" fmla="*/ 117 w 120"/>
                <a:gd name="T75" fmla="*/ 95 h 108"/>
                <a:gd name="T76" fmla="*/ 120 w 120"/>
                <a:gd name="T77" fmla="*/ 96 h 108"/>
                <a:gd name="T78" fmla="*/ 108 w 120"/>
                <a:gd name="T79" fmla="*/ 99 h 108"/>
                <a:gd name="T80" fmla="*/ 83 w 120"/>
                <a:gd name="T81" fmla="*/ 100 h 108"/>
                <a:gd name="T82" fmla="*/ 66 w 120"/>
                <a:gd name="T83" fmla="*/ 100 h 108"/>
                <a:gd name="T84" fmla="*/ 50 w 120"/>
                <a:gd name="T85" fmla="*/ 104 h 108"/>
                <a:gd name="T86" fmla="*/ 21 w 120"/>
                <a:gd name="T87" fmla="*/ 105 h 108"/>
                <a:gd name="T88" fmla="*/ 1 w 120"/>
                <a:gd name="T89" fmla="*/ 107 h 108"/>
                <a:gd name="T90" fmla="*/ 0 w 120"/>
                <a:gd name="T91" fmla="*/ 94 h 108"/>
                <a:gd name="T92" fmla="*/ 8 w 120"/>
                <a:gd name="T93" fmla="*/ 75 h 108"/>
                <a:gd name="T94" fmla="*/ 12 w 120"/>
                <a:gd name="T95" fmla="*/ 71 h 108"/>
                <a:gd name="T96" fmla="*/ 23 w 120"/>
                <a:gd name="T97" fmla="*/ 64 h 108"/>
                <a:gd name="T98" fmla="*/ 45 w 120"/>
                <a:gd name="T99" fmla="*/ 58 h 108"/>
                <a:gd name="T100" fmla="*/ 40 w 120"/>
                <a:gd name="T101" fmla="*/ 52 h 108"/>
                <a:gd name="T102" fmla="*/ 37 w 120"/>
                <a:gd name="T103" fmla="*/ 46 h 108"/>
                <a:gd name="T104" fmla="*/ 31 w 120"/>
                <a:gd name="T105" fmla="*/ 35 h 108"/>
                <a:gd name="T106" fmla="*/ 29 w 120"/>
                <a:gd name="T107" fmla="*/ 20 h 108"/>
                <a:gd name="T108" fmla="*/ 32 w 120"/>
                <a:gd name="T109" fmla="*/ 15 h 108"/>
                <a:gd name="T110" fmla="*/ 33 w 120"/>
                <a:gd name="T111" fmla="*/ 11 h 108"/>
                <a:gd name="T112" fmla="*/ 36 w 120"/>
                <a:gd name="T113" fmla="*/ 6 h 108"/>
                <a:gd name="T114" fmla="*/ 49 w 120"/>
                <a:gd name="T1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0" h="108">
                  <a:moveTo>
                    <a:pt x="73" y="61"/>
                  </a:moveTo>
                  <a:lnTo>
                    <a:pt x="53" y="62"/>
                  </a:lnTo>
                  <a:lnTo>
                    <a:pt x="33" y="66"/>
                  </a:lnTo>
                  <a:lnTo>
                    <a:pt x="16" y="72"/>
                  </a:lnTo>
                  <a:lnTo>
                    <a:pt x="8" y="81"/>
                  </a:lnTo>
                  <a:lnTo>
                    <a:pt x="4" y="91"/>
                  </a:lnTo>
                  <a:lnTo>
                    <a:pt x="4" y="104"/>
                  </a:lnTo>
                  <a:lnTo>
                    <a:pt x="16" y="103"/>
                  </a:lnTo>
                  <a:lnTo>
                    <a:pt x="28" y="99"/>
                  </a:lnTo>
                  <a:lnTo>
                    <a:pt x="41" y="99"/>
                  </a:lnTo>
                  <a:lnTo>
                    <a:pt x="54" y="99"/>
                  </a:lnTo>
                  <a:lnTo>
                    <a:pt x="59" y="99"/>
                  </a:lnTo>
                  <a:lnTo>
                    <a:pt x="63" y="98"/>
                  </a:lnTo>
                  <a:lnTo>
                    <a:pt x="67" y="97"/>
                  </a:lnTo>
                  <a:lnTo>
                    <a:pt x="72" y="97"/>
                  </a:lnTo>
                  <a:lnTo>
                    <a:pt x="91" y="96"/>
                  </a:lnTo>
                  <a:lnTo>
                    <a:pt x="109" y="95"/>
                  </a:lnTo>
                  <a:lnTo>
                    <a:pt x="109" y="84"/>
                  </a:lnTo>
                  <a:lnTo>
                    <a:pt x="107" y="75"/>
                  </a:lnTo>
                  <a:lnTo>
                    <a:pt x="101" y="69"/>
                  </a:lnTo>
                  <a:lnTo>
                    <a:pt x="93" y="63"/>
                  </a:lnTo>
                  <a:lnTo>
                    <a:pt x="73" y="61"/>
                  </a:lnTo>
                  <a:close/>
                  <a:moveTo>
                    <a:pt x="49" y="0"/>
                  </a:moveTo>
                  <a:lnTo>
                    <a:pt x="56" y="1"/>
                  </a:lnTo>
                  <a:lnTo>
                    <a:pt x="62" y="6"/>
                  </a:lnTo>
                  <a:lnTo>
                    <a:pt x="64" y="11"/>
                  </a:lnTo>
                  <a:lnTo>
                    <a:pt x="67" y="15"/>
                  </a:lnTo>
                  <a:lnTo>
                    <a:pt x="71" y="21"/>
                  </a:lnTo>
                  <a:lnTo>
                    <a:pt x="73" y="26"/>
                  </a:lnTo>
                  <a:lnTo>
                    <a:pt x="74" y="34"/>
                  </a:lnTo>
                  <a:lnTo>
                    <a:pt x="72" y="33"/>
                  </a:lnTo>
                  <a:lnTo>
                    <a:pt x="69" y="31"/>
                  </a:lnTo>
                  <a:lnTo>
                    <a:pt x="69" y="28"/>
                  </a:lnTo>
                  <a:lnTo>
                    <a:pt x="68" y="26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2" y="14"/>
                  </a:lnTo>
                  <a:lnTo>
                    <a:pt x="55" y="8"/>
                  </a:lnTo>
                  <a:lnTo>
                    <a:pt x="47" y="3"/>
                  </a:lnTo>
                  <a:lnTo>
                    <a:pt x="43" y="6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2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5" y="32"/>
                  </a:lnTo>
                  <a:lnTo>
                    <a:pt x="36" y="37"/>
                  </a:lnTo>
                  <a:lnTo>
                    <a:pt x="40" y="43"/>
                  </a:lnTo>
                  <a:lnTo>
                    <a:pt x="44" y="49"/>
                  </a:lnTo>
                  <a:lnTo>
                    <a:pt x="49" y="55"/>
                  </a:lnTo>
                  <a:lnTo>
                    <a:pt x="55" y="57"/>
                  </a:lnTo>
                  <a:lnTo>
                    <a:pt x="57" y="56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3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8" y="44"/>
                  </a:lnTo>
                  <a:lnTo>
                    <a:pt x="69" y="40"/>
                  </a:lnTo>
                  <a:lnTo>
                    <a:pt x="71" y="37"/>
                  </a:lnTo>
                  <a:lnTo>
                    <a:pt x="73" y="35"/>
                  </a:lnTo>
                  <a:lnTo>
                    <a:pt x="73" y="43"/>
                  </a:lnTo>
                  <a:lnTo>
                    <a:pt x="71" y="50"/>
                  </a:lnTo>
                  <a:lnTo>
                    <a:pt x="67" y="57"/>
                  </a:lnTo>
                  <a:lnTo>
                    <a:pt x="73" y="58"/>
                  </a:lnTo>
                  <a:lnTo>
                    <a:pt x="79" y="58"/>
                  </a:lnTo>
                  <a:lnTo>
                    <a:pt x="86" y="60"/>
                  </a:lnTo>
                  <a:lnTo>
                    <a:pt x="93" y="59"/>
                  </a:lnTo>
                  <a:lnTo>
                    <a:pt x="100" y="62"/>
                  </a:lnTo>
                  <a:lnTo>
                    <a:pt x="105" y="66"/>
                  </a:lnTo>
                  <a:lnTo>
                    <a:pt x="110" y="70"/>
                  </a:lnTo>
                  <a:lnTo>
                    <a:pt x="113" y="78"/>
                  </a:lnTo>
                  <a:lnTo>
                    <a:pt x="114" y="86"/>
                  </a:lnTo>
                  <a:lnTo>
                    <a:pt x="115" y="94"/>
                  </a:lnTo>
                  <a:lnTo>
                    <a:pt x="116" y="95"/>
                  </a:lnTo>
                  <a:lnTo>
                    <a:pt x="117" y="95"/>
                  </a:lnTo>
                  <a:lnTo>
                    <a:pt x="119" y="95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08" y="99"/>
                  </a:lnTo>
                  <a:lnTo>
                    <a:pt x="96" y="100"/>
                  </a:lnTo>
                  <a:lnTo>
                    <a:pt x="83" y="100"/>
                  </a:lnTo>
                  <a:lnTo>
                    <a:pt x="74" y="100"/>
                  </a:lnTo>
                  <a:lnTo>
                    <a:pt x="66" y="100"/>
                  </a:lnTo>
                  <a:lnTo>
                    <a:pt x="57" y="102"/>
                  </a:lnTo>
                  <a:lnTo>
                    <a:pt x="50" y="104"/>
                  </a:lnTo>
                  <a:lnTo>
                    <a:pt x="42" y="102"/>
                  </a:lnTo>
                  <a:lnTo>
                    <a:pt x="21" y="105"/>
                  </a:lnTo>
                  <a:lnTo>
                    <a:pt x="1" y="108"/>
                  </a:lnTo>
                  <a:lnTo>
                    <a:pt x="1" y="107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3" y="83"/>
                  </a:lnTo>
                  <a:lnTo>
                    <a:pt x="8" y="75"/>
                  </a:lnTo>
                  <a:lnTo>
                    <a:pt x="11" y="73"/>
                  </a:lnTo>
                  <a:lnTo>
                    <a:pt x="12" y="71"/>
                  </a:lnTo>
                  <a:lnTo>
                    <a:pt x="13" y="70"/>
                  </a:lnTo>
                  <a:lnTo>
                    <a:pt x="23" y="64"/>
                  </a:lnTo>
                  <a:lnTo>
                    <a:pt x="35" y="62"/>
                  </a:lnTo>
                  <a:lnTo>
                    <a:pt x="45" y="58"/>
                  </a:lnTo>
                  <a:lnTo>
                    <a:pt x="42" y="56"/>
                  </a:lnTo>
                  <a:lnTo>
                    <a:pt x="40" y="52"/>
                  </a:lnTo>
                  <a:lnTo>
                    <a:pt x="39" y="49"/>
                  </a:lnTo>
                  <a:lnTo>
                    <a:pt x="37" y="46"/>
                  </a:lnTo>
                  <a:lnTo>
                    <a:pt x="36" y="43"/>
                  </a:lnTo>
                  <a:lnTo>
                    <a:pt x="31" y="35"/>
                  </a:lnTo>
                  <a:lnTo>
                    <a:pt x="29" y="28"/>
                  </a:lnTo>
                  <a:lnTo>
                    <a:pt x="29" y="20"/>
                  </a:lnTo>
                  <a:lnTo>
                    <a:pt x="31" y="18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3" y="11"/>
                  </a:lnTo>
                  <a:lnTo>
                    <a:pt x="35" y="8"/>
                  </a:lnTo>
                  <a:lnTo>
                    <a:pt x="36" y="6"/>
                  </a:lnTo>
                  <a:lnTo>
                    <a:pt x="42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4615406" y="1731358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242206" y="2039561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161141" y="3005723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787941" y="3313926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798354" y="4424164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25154" y="4732367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50378" y="2756420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50378" y="3208699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784293" y="4175916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784293" y="4628195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816328" y="5149440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TITLE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816328" y="5601719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71445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1-2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203475" y="1743891"/>
            <a:ext cx="2471077" cy="4085508"/>
            <a:chOff x="4329022" y="3429000"/>
            <a:chExt cx="357188" cy="590550"/>
          </a:xfrm>
          <a:solidFill>
            <a:srgbClr val="0096E0"/>
          </a:solidFill>
        </p:grpSpPr>
        <p:sp>
          <p:nvSpPr>
            <p:cNvPr id="5" name="Freeform 470"/>
            <p:cNvSpPr>
              <a:spLocks/>
            </p:cNvSpPr>
            <p:nvPr/>
          </p:nvSpPr>
          <p:spPr bwMode="auto">
            <a:xfrm>
              <a:off x="4400459" y="3479800"/>
              <a:ext cx="71438" cy="106363"/>
            </a:xfrm>
            <a:custGeom>
              <a:avLst/>
              <a:gdLst>
                <a:gd name="T0" fmla="*/ 2 w 45"/>
                <a:gd name="T1" fmla="*/ 0 h 67"/>
                <a:gd name="T2" fmla="*/ 3 w 45"/>
                <a:gd name="T3" fmla="*/ 1 h 67"/>
                <a:gd name="T4" fmla="*/ 3 w 45"/>
                <a:gd name="T5" fmla="*/ 1 h 67"/>
                <a:gd name="T6" fmla="*/ 5 w 45"/>
                <a:gd name="T7" fmla="*/ 0 h 67"/>
                <a:gd name="T8" fmla="*/ 6 w 45"/>
                <a:gd name="T9" fmla="*/ 2 h 67"/>
                <a:gd name="T10" fmla="*/ 6 w 45"/>
                <a:gd name="T11" fmla="*/ 3 h 67"/>
                <a:gd name="T12" fmla="*/ 6 w 45"/>
                <a:gd name="T13" fmla="*/ 6 h 67"/>
                <a:gd name="T14" fmla="*/ 6 w 45"/>
                <a:gd name="T15" fmla="*/ 7 h 67"/>
                <a:gd name="T16" fmla="*/ 7 w 45"/>
                <a:gd name="T17" fmla="*/ 9 h 67"/>
                <a:gd name="T18" fmla="*/ 9 w 45"/>
                <a:gd name="T19" fmla="*/ 11 h 67"/>
                <a:gd name="T20" fmla="*/ 11 w 45"/>
                <a:gd name="T21" fmla="*/ 14 h 67"/>
                <a:gd name="T22" fmla="*/ 11 w 45"/>
                <a:gd name="T23" fmla="*/ 15 h 67"/>
                <a:gd name="T24" fmla="*/ 12 w 45"/>
                <a:gd name="T25" fmla="*/ 18 h 67"/>
                <a:gd name="T26" fmla="*/ 13 w 45"/>
                <a:gd name="T27" fmla="*/ 20 h 67"/>
                <a:gd name="T28" fmla="*/ 13 w 45"/>
                <a:gd name="T29" fmla="*/ 22 h 67"/>
                <a:gd name="T30" fmla="*/ 15 w 45"/>
                <a:gd name="T31" fmla="*/ 23 h 67"/>
                <a:gd name="T32" fmla="*/ 18 w 45"/>
                <a:gd name="T33" fmla="*/ 24 h 67"/>
                <a:gd name="T34" fmla="*/ 18 w 45"/>
                <a:gd name="T35" fmla="*/ 27 h 67"/>
                <a:gd name="T36" fmla="*/ 19 w 45"/>
                <a:gd name="T37" fmla="*/ 30 h 67"/>
                <a:gd name="T38" fmla="*/ 21 w 45"/>
                <a:gd name="T39" fmla="*/ 32 h 67"/>
                <a:gd name="T40" fmla="*/ 23 w 45"/>
                <a:gd name="T41" fmla="*/ 34 h 67"/>
                <a:gd name="T42" fmla="*/ 24 w 45"/>
                <a:gd name="T43" fmla="*/ 37 h 67"/>
                <a:gd name="T44" fmla="*/ 26 w 45"/>
                <a:gd name="T45" fmla="*/ 39 h 67"/>
                <a:gd name="T46" fmla="*/ 29 w 45"/>
                <a:gd name="T47" fmla="*/ 40 h 67"/>
                <a:gd name="T48" fmla="*/ 31 w 45"/>
                <a:gd name="T49" fmla="*/ 43 h 67"/>
                <a:gd name="T50" fmla="*/ 37 w 45"/>
                <a:gd name="T51" fmla="*/ 52 h 67"/>
                <a:gd name="T52" fmla="*/ 45 w 45"/>
                <a:gd name="T53" fmla="*/ 62 h 67"/>
                <a:gd name="T54" fmla="*/ 45 w 45"/>
                <a:gd name="T55" fmla="*/ 64 h 67"/>
                <a:gd name="T56" fmla="*/ 45 w 45"/>
                <a:gd name="T57" fmla="*/ 64 h 67"/>
                <a:gd name="T58" fmla="*/ 45 w 45"/>
                <a:gd name="T59" fmla="*/ 67 h 67"/>
                <a:gd name="T60" fmla="*/ 44 w 45"/>
                <a:gd name="T61" fmla="*/ 67 h 67"/>
                <a:gd name="T62" fmla="*/ 43 w 45"/>
                <a:gd name="T63" fmla="*/ 67 h 67"/>
                <a:gd name="T64" fmla="*/ 42 w 45"/>
                <a:gd name="T65" fmla="*/ 66 h 67"/>
                <a:gd name="T66" fmla="*/ 41 w 45"/>
                <a:gd name="T67" fmla="*/ 66 h 67"/>
                <a:gd name="T68" fmla="*/ 31 w 45"/>
                <a:gd name="T69" fmla="*/ 50 h 67"/>
                <a:gd name="T70" fmla="*/ 20 w 45"/>
                <a:gd name="T71" fmla="*/ 35 h 67"/>
                <a:gd name="T72" fmla="*/ 9 w 45"/>
                <a:gd name="T73" fmla="*/ 20 h 67"/>
                <a:gd name="T74" fmla="*/ 0 w 45"/>
                <a:gd name="T75" fmla="*/ 2 h 67"/>
                <a:gd name="T76" fmla="*/ 1 w 45"/>
                <a:gd name="T77" fmla="*/ 1 h 67"/>
                <a:gd name="T78" fmla="*/ 1 w 45"/>
                <a:gd name="T79" fmla="*/ 0 h 67"/>
                <a:gd name="T80" fmla="*/ 2 w 45"/>
                <a:gd name="T8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" h="67">
                  <a:moveTo>
                    <a:pt x="2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9"/>
                  </a:lnTo>
                  <a:lnTo>
                    <a:pt x="9" y="11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2" y="18"/>
                  </a:lnTo>
                  <a:lnTo>
                    <a:pt x="13" y="20"/>
                  </a:lnTo>
                  <a:lnTo>
                    <a:pt x="13" y="22"/>
                  </a:lnTo>
                  <a:lnTo>
                    <a:pt x="15" y="23"/>
                  </a:lnTo>
                  <a:lnTo>
                    <a:pt x="18" y="24"/>
                  </a:lnTo>
                  <a:lnTo>
                    <a:pt x="18" y="27"/>
                  </a:lnTo>
                  <a:lnTo>
                    <a:pt x="19" y="30"/>
                  </a:lnTo>
                  <a:lnTo>
                    <a:pt x="21" y="32"/>
                  </a:lnTo>
                  <a:lnTo>
                    <a:pt x="23" y="34"/>
                  </a:lnTo>
                  <a:lnTo>
                    <a:pt x="24" y="37"/>
                  </a:lnTo>
                  <a:lnTo>
                    <a:pt x="26" y="39"/>
                  </a:lnTo>
                  <a:lnTo>
                    <a:pt x="29" y="40"/>
                  </a:lnTo>
                  <a:lnTo>
                    <a:pt x="31" y="43"/>
                  </a:lnTo>
                  <a:lnTo>
                    <a:pt x="37" y="52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7"/>
                  </a:lnTo>
                  <a:lnTo>
                    <a:pt x="44" y="67"/>
                  </a:lnTo>
                  <a:lnTo>
                    <a:pt x="43" y="67"/>
                  </a:lnTo>
                  <a:lnTo>
                    <a:pt x="42" y="66"/>
                  </a:lnTo>
                  <a:lnTo>
                    <a:pt x="41" y="66"/>
                  </a:lnTo>
                  <a:lnTo>
                    <a:pt x="31" y="50"/>
                  </a:lnTo>
                  <a:lnTo>
                    <a:pt x="20" y="35"/>
                  </a:lnTo>
                  <a:lnTo>
                    <a:pt x="9" y="20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471"/>
            <p:cNvSpPr>
              <a:spLocks/>
            </p:cNvSpPr>
            <p:nvPr/>
          </p:nvSpPr>
          <p:spPr bwMode="auto">
            <a:xfrm>
              <a:off x="4359184" y="4000500"/>
              <a:ext cx="19050" cy="19050"/>
            </a:xfrm>
            <a:custGeom>
              <a:avLst/>
              <a:gdLst>
                <a:gd name="T0" fmla="*/ 4 w 12"/>
                <a:gd name="T1" fmla="*/ 0 h 12"/>
                <a:gd name="T2" fmla="*/ 8 w 12"/>
                <a:gd name="T3" fmla="*/ 0 h 12"/>
                <a:gd name="T4" fmla="*/ 10 w 12"/>
                <a:gd name="T5" fmla="*/ 2 h 12"/>
                <a:gd name="T6" fmla="*/ 12 w 12"/>
                <a:gd name="T7" fmla="*/ 4 h 12"/>
                <a:gd name="T8" fmla="*/ 12 w 12"/>
                <a:gd name="T9" fmla="*/ 7 h 12"/>
                <a:gd name="T10" fmla="*/ 11 w 12"/>
                <a:gd name="T11" fmla="*/ 9 h 12"/>
                <a:gd name="T12" fmla="*/ 10 w 12"/>
                <a:gd name="T13" fmla="*/ 11 h 12"/>
                <a:gd name="T14" fmla="*/ 8 w 12"/>
                <a:gd name="T15" fmla="*/ 11 h 12"/>
                <a:gd name="T16" fmla="*/ 5 w 12"/>
                <a:gd name="T17" fmla="*/ 12 h 12"/>
                <a:gd name="T18" fmla="*/ 4 w 12"/>
                <a:gd name="T19" fmla="*/ 11 h 12"/>
                <a:gd name="T20" fmla="*/ 2 w 12"/>
                <a:gd name="T21" fmla="*/ 10 h 12"/>
                <a:gd name="T22" fmla="*/ 1 w 12"/>
                <a:gd name="T23" fmla="*/ 8 h 12"/>
                <a:gd name="T24" fmla="*/ 0 w 12"/>
                <a:gd name="T25" fmla="*/ 7 h 12"/>
                <a:gd name="T26" fmla="*/ 1 w 12"/>
                <a:gd name="T27" fmla="*/ 5 h 12"/>
                <a:gd name="T28" fmla="*/ 2 w 12"/>
                <a:gd name="T29" fmla="*/ 2 h 12"/>
                <a:gd name="T30" fmla="*/ 4 w 12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472"/>
            <p:cNvSpPr>
              <a:spLocks noEditPoints="1"/>
            </p:cNvSpPr>
            <p:nvPr/>
          </p:nvSpPr>
          <p:spPr bwMode="auto">
            <a:xfrm>
              <a:off x="4329022" y="3429000"/>
              <a:ext cx="357188" cy="365125"/>
            </a:xfrm>
            <a:custGeom>
              <a:avLst/>
              <a:gdLst>
                <a:gd name="T0" fmla="*/ 116 w 225"/>
                <a:gd name="T1" fmla="*/ 216 h 230"/>
                <a:gd name="T2" fmla="*/ 107 w 225"/>
                <a:gd name="T3" fmla="*/ 194 h 230"/>
                <a:gd name="T4" fmla="*/ 16 w 225"/>
                <a:gd name="T5" fmla="*/ 160 h 230"/>
                <a:gd name="T6" fmla="*/ 143 w 225"/>
                <a:gd name="T7" fmla="*/ 165 h 230"/>
                <a:gd name="T8" fmla="*/ 17 w 225"/>
                <a:gd name="T9" fmla="*/ 149 h 230"/>
                <a:gd name="T10" fmla="*/ 135 w 225"/>
                <a:gd name="T11" fmla="*/ 118 h 230"/>
                <a:gd name="T12" fmla="*/ 178 w 225"/>
                <a:gd name="T13" fmla="*/ 190 h 230"/>
                <a:gd name="T14" fmla="*/ 12 w 225"/>
                <a:gd name="T15" fmla="*/ 126 h 230"/>
                <a:gd name="T16" fmla="*/ 76 w 225"/>
                <a:gd name="T17" fmla="*/ 212 h 230"/>
                <a:gd name="T18" fmla="*/ 132 w 225"/>
                <a:gd name="T19" fmla="*/ 110 h 230"/>
                <a:gd name="T20" fmla="*/ 187 w 225"/>
                <a:gd name="T21" fmla="*/ 177 h 230"/>
                <a:gd name="T22" fmla="*/ 9 w 225"/>
                <a:gd name="T23" fmla="*/ 100 h 230"/>
                <a:gd name="T24" fmla="*/ 34 w 225"/>
                <a:gd name="T25" fmla="*/ 138 h 230"/>
                <a:gd name="T26" fmla="*/ 63 w 225"/>
                <a:gd name="T27" fmla="*/ 178 h 230"/>
                <a:gd name="T28" fmla="*/ 91 w 225"/>
                <a:gd name="T29" fmla="*/ 210 h 230"/>
                <a:gd name="T30" fmla="*/ 11 w 225"/>
                <a:gd name="T31" fmla="*/ 77 h 230"/>
                <a:gd name="T32" fmla="*/ 46 w 225"/>
                <a:gd name="T33" fmla="*/ 137 h 230"/>
                <a:gd name="T34" fmla="*/ 92 w 225"/>
                <a:gd name="T35" fmla="*/ 204 h 230"/>
                <a:gd name="T36" fmla="*/ 53 w 225"/>
                <a:gd name="T37" fmla="*/ 136 h 230"/>
                <a:gd name="T38" fmla="*/ 140 w 225"/>
                <a:gd name="T39" fmla="*/ 98 h 230"/>
                <a:gd name="T40" fmla="*/ 182 w 225"/>
                <a:gd name="T41" fmla="*/ 151 h 230"/>
                <a:gd name="T42" fmla="*/ 136 w 225"/>
                <a:gd name="T43" fmla="*/ 68 h 230"/>
                <a:gd name="T44" fmla="*/ 48 w 225"/>
                <a:gd name="T45" fmla="*/ 123 h 230"/>
                <a:gd name="T46" fmla="*/ 78 w 225"/>
                <a:gd name="T47" fmla="*/ 167 h 230"/>
                <a:gd name="T48" fmla="*/ 99 w 225"/>
                <a:gd name="T49" fmla="*/ 183 h 230"/>
                <a:gd name="T50" fmla="*/ 35 w 225"/>
                <a:gd name="T51" fmla="*/ 79 h 230"/>
                <a:gd name="T52" fmla="*/ 86 w 225"/>
                <a:gd name="T53" fmla="*/ 152 h 230"/>
                <a:gd name="T54" fmla="*/ 101 w 225"/>
                <a:gd name="T55" fmla="*/ 48 h 230"/>
                <a:gd name="T56" fmla="*/ 95 w 225"/>
                <a:gd name="T57" fmla="*/ 102 h 230"/>
                <a:gd name="T58" fmla="*/ 103 w 225"/>
                <a:gd name="T59" fmla="*/ 138 h 230"/>
                <a:gd name="T60" fmla="*/ 125 w 225"/>
                <a:gd name="T61" fmla="*/ 60 h 230"/>
                <a:gd name="T62" fmla="*/ 40 w 225"/>
                <a:gd name="T63" fmla="*/ 64 h 230"/>
                <a:gd name="T64" fmla="*/ 66 w 225"/>
                <a:gd name="T65" fmla="*/ 102 h 230"/>
                <a:gd name="T66" fmla="*/ 112 w 225"/>
                <a:gd name="T67" fmla="*/ 162 h 230"/>
                <a:gd name="T68" fmla="*/ 131 w 225"/>
                <a:gd name="T69" fmla="*/ 152 h 230"/>
                <a:gd name="T70" fmla="*/ 96 w 225"/>
                <a:gd name="T71" fmla="*/ 136 h 230"/>
                <a:gd name="T72" fmla="*/ 180 w 225"/>
                <a:gd name="T73" fmla="*/ 32 h 230"/>
                <a:gd name="T74" fmla="*/ 211 w 225"/>
                <a:gd name="T75" fmla="*/ 77 h 230"/>
                <a:gd name="T76" fmla="*/ 183 w 225"/>
                <a:gd name="T77" fmla="*/ 30 h 230"/>
                <a:gd name="T78" fmla="*/ 55 w 225"/>
                <a:gd name="T79" fmla="*/ 65 h 230"/>
                <a:gd name="T80" fmla="*/ 59 w 225"/>
                <a:gd name="T81" fmla="*/ 27 h 230"/>
                <a:gd name="T82" fmla="*/ 88 w 225"/>
                <a:gd name="T83" fmla="*/ 50 h 230"/>
                <a:gd name="T84" fmla="*/ 77 w 225"/>
                <a:gd name="T85" fmla="*/ 24 h 230"/>
                <a:gd name="T86" fmla="*/ 95 w 225"/>
                <a:gd name="T87" fmla="*/ 43 h 230"/>
                <a:gd name="T88" fmla="*/ 117 w 225"/>
                <a:gd name="T89" fmla="*/ 44 h 230"/>
                <a:gd name="T90" fmla="*/ 158 w 225"/>
                <a:gd name="T91" fmla="*/ 15 h 230"/>
                <a:gd name="T92" fmla="*/ 143 w 225"/>
                <a:gd name="T93" fmla="*/ 27 h 230"/>
                <a:gd name="T94" fmla="*/ 204 w 225"/>
                <a:gd name="T95" fmla="*/ 119 h 230"/>
                <a:gd name="T96" fmla="*/ 117 w 225"/>
                <a:gd name="T97" fmla="*/ 5 h 230"/>
                <a:gd name="T98" fmla="*/ 172 w 225"/>
                <a:gd name="T99" fmla="*/ 81 h 230"/>
                <a:gd name="T100" fmla="*/ 206 w 225"/>
                <a:gd name="T101" fmla="*/ 137 h 230"/>
                <a:gd name="T102" fmla="*/ 115 w 225"/>
                <a:gd name="T103" fmla="*/ 18 h 230"/>
                <a:gd name="T104" fmla="*/ 103 w 225"/>
                <a:gd name="T105" fmla="*/ 17 h 230"/>
                <a:gd name="T106" fmla="*/ 140 w 225"/>
                <a:gd name="T107" fmla="*/ 68 h 230"/>
                <a:gd name="T108" fmla="*/ 196 w 225"/>
                <a:gd name="T109" fmla="*/ 143 h 230"/>
                <a:gd name="T110" fmla="*/ 171 w 225"/>
                <a:gd name="T111" fmla="*/ 27 h 230"/>
                <a:gd name="T112" fmla="*/ 207 w 225"/>
                <a:gd name="T113" fmla="*/ 42 h 230"/>
                <a:gd name="T114" fmla="*/ 187 w 225"/>
                <a:gd name="T115" fmla="*/ 204 h 230"/>
                <a:gd name="T116" fmla="*/ 95 w 225"/>
                <a:gd name="T117" fmla="*/ 224 h 230"/>
                <a:gd name="T118" fmla="*/ 14 w 225"/>
                <a:gd name="T119" fmla="*/ 5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230">
                  <a:moveTo>
                    <a:pt x="129" y="202"/>
                  </a:moveTo>
                  <a:lnTo>
                    <a:pt x="124" y="203"/>
                  </a:lnTo>
                  <a:lnTo>
                    <a:pt x="118" y="204"/>
                  </a:lnTo>
                  <a:lnTo>
                    <a:pt x="123" y="213"/>
                  </a:lnTo>
                  <a:lnTo>
                    <a:pt x="129" y="223"/>
                  </a:lnTo>
                  <a:lnTo>
                    <a:pt x="131" y="222"/>
                  </a:lnTo>
                  <a:lnTo>
                    <a:pt x="135" y="222"/>
                  </a:lnTo>
                  <a:lnTo>
                    <a:pt x="137" y="222"/>
                  </a:lnTo>
                  <a:lnTo>
                    <a:pt x="139" y="222"/>
                  </a:lnTo>
                  <a:lnTo>
                    <a:pt x="141" y="222"/>
                  </a:lnTo>
                  <a:lnTo>
                    <a:pt x="142" y="221"/>
                  </a:lnTo>
                  <a:lnTo>
                    <a:pt x="143" y="219"/>
                  </a:lnTo>
                  <a:lnTo>
                    <a:pt x="138" y="213"/>
                  </a:lnTo>
                  <a:lnTo>
                    <a:pt x="134" y="208"/>
                  </a:lnTo>
                  <a:lnTo>
                    <a:pt x="129" y="202"/>
                  </a:lnTo>
                  <a:close/>
                  <a:moveTo>
                    <a:pt x="102" y="196"/>
                  </a:moveTo>
                  <a:lnTo>
                    <a:pt x="107" y="207"/>
                  </a:lnTo>
                  <a:lnTo>
                    <a:pt x="116" y="216"/>
                  </a:lnTo>
                  <a:lnTo>
                    <a:pt x="117" y="220"/>
                  </a:lnTo>
                  <a:lnTo>
                    <a:pt x="117" y="223"/>
                  </a:lnTo>
                  <a:lnTo>
                    <a:pt x="122" y="223"/>
                  </a:lnTo>
                  <a:lnTo>
                    <a:pt x="126" y="223"/>
                  </a:lnTo>
                  <a:lnTo>
                    <a:pt x="123" y="216"/>
                  </a:lnTo>
                  <a:lnTo>
                    <a:pt x="117" y="210"/>
                  </a:lnTo>
                  <a:lnTo>
                    <a:pt x="114" y="203"/>
                  </a:lnTo>
                  <a:lnTo>
                    <a:pt x="111" y="202"/>
                  </a:lnTo>
                  <a:lnTo>
                    <a:pt x="108" y="201"/>
                  </a:lnTo>
                  <a:lnTo>
                    <a:pt x="105" y="199"/>
                  </a:lnTo>
                  <a:lnTo>
                    <a:pt x="104" y="198"/>
                  </a:lnTo>
                  <a:lnTo>
                    <a:pt x="102" y="196"/>
                  </a:lnTo>
                  <a:close/>
                  <a:moveTo>
                    <a:pt x="118" y="167"/>
                  </a:moveTo>
                  <a:lnTo>
                    <a:pt x="112" y="168"/>
                  </a:lnTo>
                  <a:lnTo>
                    <a:pt x="106" y="173"/>
                  </a:lnTo>
                  <a:lnTo>
                    <a:pt x="104" y="179"/>
                  </a:lnTo>
                  <a:lnTo>
                    <a:pt x="104" y="187"/>
                  </a:lnTo>
                  <a:lnTo>
                    <a:pt x="107" y="194"/>
                  </a:lnTo>
                  <a:lnTo>
                    <a:pt x="114" y="197"/>
                  </a:lnTo>
                  <a:lnTo>
                    <a:pt x="122" y="198"/>
                  </a:lnTo>
                  <a:lnTo>
                    <a:pt x="128" y="196"/>
                  </a:lnTo>
                  <a:lnTo>
                    <a:pt x="131" y="191"/>
                  </a:lnTo>
                  <a:lnTo>
                    <a:pt x="134" y="186"/>
                  </a:lnTo>
                  <a:lnTo>
                    <a:pt x="135" y="180"/>
                  </a:lnTo>
                  <a:lnTo>
                    <a:pt x="132" y="177"/>
                  </a:lnTo>
                  <a:lnTo>
                    <a:pt x="131" y="177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9" y="178"/>
                  </a:lnTo>
                  <a:lnTo>
                    <a:pt x="127" y="178"/>
                  </a:lnTo>
                  <a:lnTo>
                    <a:pt x="127" y="175"/>
                  </a:lnTo>
                  <a:lnTo>
                    <a:pt x="127" y="173"/>
                  </a:lnTo>
                  <a:lnTo>
                    <a:pt x="127" y="170"/>
                  </a:lnTo>
                  <a:lnTo>
                    <a:pt x="118" y="167"/>
                  </a:lnTo>
                  <a:close/>
                  <a:moveTo>
                    <a:pt x="9" y="146"/>
                  </a:moveTo>
                  <a:lnTo>
                    <a:pt x="16" y="160"/>
                  </a:lnTo>
                  <a:lnTo>
                    <a:pt x="23" y="173"/>
                  </a:lnTo>
                  <a:lnTo>
                    <a:pt x="35" y="184"/>
                  </a:lnTo>
                  <a:lnTo>
                    <a:pt x="28" y="171"/>
                  </a:lnTo>
                  <a:lnTo>
                    <a:pt x="20" y="158"/>
                  </a:lnTo>
                  <a:lnTo>
                    <a:pt x="18" y="156"/>
                  </a:lnTo>
                  <a:lnTo>
                    <a:pt x="16" y="154"/>
                  </a:lnTo>
                  <a:lnTo>
                    <a:pt x="15" y="151"/>
                  </a:lnTo>
                  <a:lnTo>
                    <a:pt x="12" y="149"/>
                  </a:lnTo>
                  <a:lnTo>
                    <a:pt x="11" y="147"/>
                  </a:lnTo>
                  <a:lnTo>
                    <a:pt x="9" y="146"/>
                  </a:lnTo>
                  <a:close/>
                  <a:moveTo>
                    <a:pt x="132" y="137"/>
                  </a:moveTo>
                  <a:lnTo>
                    <a:pt x="132" y="146"/>
                  </a:lnTo>
                  <a:lnTo>
                    <a:pt x="136" y="152"/>
                  </a:lnTo>
                  <a:lnTo>
                    <a:pt x="140" y="159"/>
                  </a:lnTo>
                  <a:lnTo>
                    <a:pt x="144" y="164"/>
                  </a:lnTo>
                  <a:lnTo>
                    <a:pt x="144" y="164"/>
                  </a:lnTo>
                  <a:lnTo>
                    <a:pt x="143" y="164"/>
                  </a:lnTo>
                  <a:lnTo>
                    <a:pt x="143" y="165"/>
                  </a:lnTo>
                  <a:lnTo>
                    <a:pt x="147" y="167"/>
                  </a:lnTo>
                  <a:lnTo>
                    <a:pt x="149" y="171"/>
                  </a:lnTo>
                  <a:lnTo>
                    <a:pt x="151" y="174"/>
                  </a:lnTo>
                  <a:lnTo>
                    <a:pt x="153" y="176"/>
                  </a:lnTo>
                  <a:lnTo>
                    <a:pt x="156" y="178"/>
                  </a:lnTo>
                  <a:lnTo>
                    <a:pt x="162" y="187"/>
                  </a:lnTo>
                  <a:lnTo>
                    <a:pt x="170" y="196"/>
                  </a:lnTo>
                  <a:lnTo>
                    <a:pt x="177" y="203"/>
                  </a:lnTo>
                  <a:lnTo>
                    <a:pt x="179" y="203"/>
                  </a:lnTo>
                  <a:lnTo>
                    <a:pt x="182" y="202"/>
                  </a:lnTo>
                  <a:lnTo>
                    <a:pt x="183" y="201"/>
                  </a:lnTo>
                  <a:lnTo>
                    <a:pt x="184" y="200"/>
                  </a:lnTo>
                  <a:lnTo>
                    <a:pt x="166" y="178"/>
                  </a:lnTo>
                  <a:lnTo>
                    <a:pt x="150" y="158"/>
                  </a:lnTo>
                  <a:lnTo>
                    <a:pt x="132" y="137"/>
                  </a:lnTo>
                  <a:close/>
                  <a:moveTo>
                    <a:pt x="7" y="128"/>
                  </a:moveTo>
                  <a:lnTo>
                    <a:pt x="11" y="139"/>
                  </a:lnTo>
                  <a:lnTo>
                    <a:pt x="17" y="149"/>
                  </a:lnTo>
                  <a:lnTo>
                    <a:pt x="22" y="159"/>
                  </a:lnTo>
                  <a:lnTo>
                    <a:pt x="31" y="170"/>
                  </a:lnTo>
                  <a:lnTo>
                    <a:pt x="39" y="180"/>
                  </a:lnTo>
                  <a:lnTo>
                    <a:pt x="46" y="191"/>
                  </a:lnTo>
                  <a:lnTo>
                    <a:pt x="46" y="192"/>
                  </a:lnTo>
                  <a:lnTo>
                    <a:pt x="46" y="194"/>
                  </a:lnTo>
                  <a:lnTo>
                    <a:pt x="47" y="196"/>
                  </a:lnTo>
                  <a:lnTo>
                    <a:pt x="50" y="198"/>
                  </a:lnTo>
                  <a:lnTo>
                    <a:pt x="53" y="200"/>
                  </a:lnTo>
                  <a:lnTo>
                    <a:pt x="56" y="201"/>
                  </a:lnTo>
                  <a:lnTo>
                    <a:pt x="52" y="195"/>
                  </a:lnTo>
                  <a:lnTo>
                    <a:pt x="47" y="188"/>
                  </a:lnTo>
                  <a:lnTo>
                    <a:pt x="44" y="180"/>
                  </a:lnTo>
                  <a:lnTo>
                    <a:pt x="31" y="163"/>
                  </a:lnTo>
                  <a:lnTo>
                    <a:pt x="20" y="144"/>
                  </a:lnTo>
                  <a:lnTo>
                    <a:pt x="7" y="128"/>
                  </a:lnTo>
                  <a:close/>
                  <a:moveTo>
                    <a:pt x="134" y="115"/>
                  </a:moveTo>
                  <a:lnTo>
                    <a:pt x="135" y="118"/>
                  </a:lnTo>
                  <a:lnTo>
                    <a:pt x="135" y="123"/>
                  </a:lnTo>
                  <a:lnTo>
                    <a:pt x="134" y="126"/>
                  </a:lnTo>
                  <a:lnTo>
                    <a:pt x="134" y="129"/>
                  </a:lnTo>
                  <a:lnTo>
                    <a:pt x="137" y="132"/>
                  </a:lnTo>
                  <a:lnTo>
                    <a:pt x="139" y="137"/>
                  </a:lnTo>
                  <a:lnTo>
                    <a:pt x="141" y="141"/>
                  </a:lnTo>
                  <a:lnTo>
                    <a:pt x="143" y="147"/>
                  </a:lnTo>
                  <a:lnTo>
                    <a:pt x="151" y="154"/>
                  </a:lnTo>
                  <a:lnTo>
                    <a:pt x="159" y="163"/>
                  </a:lnTo>
                  <a:lnTo>
                    <a:pt x="165" y="173"/>
                  </a:lnTo>
                  <a:lnTo>
                    <a:pt x="166" y="174"/>
                  </a:lnTo>
                  <a:lnTo>
                    <a:pt x="168" y="174"/>
                  </a:lnTo>
                  <a:lnTo>
                    <a:pt x="168" y="176"/>
                  </a:lnTo>
                  <a:lnTo>
                    <a:pt x="170" y="178"/>
                  </a:lnTo>
                  <a:lnTo>
                    <a:pt x="172" y="180"/>
                  </a:lnTo>
                  <a:lnTo>
                    <a:pt x="173" y="184"/>
                  </a:lnTo>
                  <a:lnTo>
                    <a:pt x="175" y="187"/>
                  </a:lnTo>
                  <a:lnTo>
                    <a:pt x="178" y="190"/>
                  </a:lnTo>
                  <a:lnTo>
                    <a:pt x="182" y="192"/>
                  </a:lnTo>
                  <a:lnTo>
                    <a:pt x="185" y="195"/>
                  </a:lnTo>
                  <a:lnTo>
                    <a:pt x="188" y="196"/>
                  </a:lnTo>
                  <a:lnTo>
                    <a:pt x="190" y="194"/>
                  </a:lnTo>
                  <a:lnTo>
                    <a:pt x="192" y="191"/>
                  </a:lnTo>
                  <a:lnTo>
                    <a:pt x="194" y="189"/>
                  </a:lnTo>
                  <a:lnTo>
                    <a:pt x="173" y="164"/>
                  </a:lnTo>
                  <a:lnTo>
                    <a:pt x="152" y="140"/>
                  </a:lnTo>
                  <a:lnTo>
                    <a:pt x="134" y="115"/>
                  </a:lnTo>
                  <a:close/>
                  <a:moveTo>
                    <a:pt x="5" y="103"/>
                  </a:moveTo>
                  <a:lnTo>
                    <a:pt x="6" y="108"/>
                  </a:lnTo>
                  <a:lnTo>
                    <a:pt x="6" y="114"/>
                  </a:lnTo>
                  <a:lnTo>
                    <a:pt x="6" y="119"/>
                  </a:lnTo>
                  <a:lnTo>
                    <a:pt x="8" y="120"/>
                  </a:lnTo>
                  <a:lnTo>
                    <a:pt x="9" y="122"/>
                  </a:lnTo>
                  <a:lnTo>
                    <a:pt x="10" y="123"/>
                  </a:lnTo>
                  <a:lnTo>
                    <a:pt x="11" y="125"/>
                  </a:lnTo>
                  <a:lnTo>
                    <a:pt x="12" y="126"/>
                  </a:lnTo>
                  <a:lnTo>
                    <a:pt x="14" y="127"/>
                  </a:lnTo>
                  <a:lnTo>
                    <a:pt x="14" y="129"/>
                  </a:lnTo>
                  <a:lnTo>
                    <a:pt x="24" y="143"/>
                  </a:lnTo>
                  <a:lnTo>
                    <a:pt x="34" y="159"/>
                  </a:lnTo>
                  <a:lnTo>
                    <a:pt x="44" y="174"/>
                  </a:lnTo>
                  <a:lnTo>
                    <a:pt x="45" y="177"/>
                  </a:lnTo>
                  <a:lnTo>
                    <a:pt x="47" y="180"/>
                  </a:lnTo>
                  <a:lnTo>
                    <a:pt x="48" y="184"/>
                  </a:lnTo>
                  <a:lnTo>
                    <a:pt x="53" y="188"/>
                  </a:lnTo>
                  <a:lnTo>
                    <a:pt x="57" y="192"/>
                  </a:lnTo>
                  <a:lnTo>
                    <a:pt x="60" y="197"/>
                  </a:lnTo>
                  <a:lnTo>
                    <a:pt x="63" y="203"/>
                  </a:lnTo>
                  <a:lnTo>
                    <a:pt x="65" y="204"/>
                  </a:lnTo>
                  <a:lnTo>
                    <a:pt x="66" y="207"/>
                  </a:lnTo>
                  <a:lnTo>
                    <a:pt x="68" y="209"/>
                  </a:lnTo>
                  <a:lnTo>
                    <a:pt x="70" y="210"/>
                  </a:lnTo>
                  <a:lnTo>
                    <a:pt x="72" y="211"/>
                  </a:lnTo>
                  <a:lnTo>
                    <a:pt x="76" y="212"/>
                  </a:lnTo>
                  <a:lnTo>
                    <a:pt x="78" y="212"/>
                  </a:lnTo>
                  <a:lnTo>
                    <a:pt x="80" y="213"/>
                  </a:lnTo>
                  <a:lnTo>
                    <a:pt x="76" y="206"/>
                  </a:lnTo>
                  <a:lnTo>
                    <a:pt x="70" y="199"/>
                  </a:lnTo>
                  <a:lnTo>
                    <a:pt x="66" y="192"/>
                  </a:lnTo>
                  <a:lnTo>
                    <a:pt x="63" y="184"/>
                  </a:lnTo>
                  <a:lnTo>
                    <a:pt x="60" y="183"/>
                  </a:lnTo>
                  <a:lnTo>
                    <a:pt x="58" y="180"/>
                  </a:lnTo>
                  <a:lnTo>
                    <a:pt x="57" y="179"/>
                  </a:lnTo>
                  <a:lnTo>
                    <a:pt x="55" y="177"/>
                  </a:lnTo>
                  <a:lnTo>
                    <a:pt x="39" y="152"/>
                  </a:lnTo>
                  <a:lnTo>
                    <a:pt x="22" y="128"/>
                  </a:lnTo>
                  <a:lnTo>
                    <a:pt x="5" y="103"/>
                  </a:lnTo>
                  <a:close/>
                  <a:moveTo>
                    <a:pt x="134" y="98"/>
                  </a:moveTo>
                  <a:lnTo>
                    <a:pt x="134" y="100"/>
                  </a:lnTo>
                  <a:lnTo>
                    <a:pt x="134" y="103"/>
                  </a:lnTo>
                  <a:lnTo>
                    <a:pt x="132" y="106"/>
                  </a:lnTo>
                  <a:lnTo>
                    <a:pt x="132" y="110"/>
                  </a:lnTo>
                  <a:lnTo>
                    <a:pt x="134" y="114"/>
                  </a:lnTo>
                  <a:lnTo>
                    <a:pt x="135" y="114"/>
                  </a:lnTo>
                  <a:lnTo>
                    <a:pt x="136" y="114"/>
                  </a:lnTo>
                  <a:lnTo>
                    <a:pt x="137" y="114"/>
                  </a:lnTo>
                  <a:lnTo>
                    <a:pt x="138" y="114"/>
                  </a:lnTo>
                  <a:lnTo>
                    <a:pt x="142" y="122"/>
                  </a:lnTo>
                  <a:lnTo>
                    <a:pt x="148" y="130"/>
                  </a:lnTo>
                  <a:lnTo>
                    <a:pt x="154" y="137"/>
                  </a:lnTo>
                  <a:lnTo>
                    <a:pt x="154" y="139"/>
                  </a:lnTo>
                  <a:lnTo>
                    <a:pt x="156" y="140"/>
                  </a:lnTo>
                  <a:lnTo>
                    <a:pt x="159" y="141"/>
                  </a:lnTo>
                  <a:lnTo>
                    <a:pt x="160" y="143"/>
                  </a:lnTo>
                  <a:lnTo>
                    <a:pt x="160" y="146"/>
                  </a:lnTo>
                  <a:lnTo>
                    <a:pt x="162" y="148"/>
                  </a:lnTo>
                  <a:lnTo>
                    <a:pt x="165" y="149"/>
                  </a:lnTo>
                  <a:lnTo>
                    <a:pt x="172" y="159"/>
                  </a:lnTo>
                  <a:lnTo>
                    <a:pt x="179" y="167"/>
                  </a:lnTo>
                  <a:lnTo>
                    <a:pt x="187" y="177"/>
                  </a:lnTo>
                  <a:lnTo>
                    <a:pt x="188" y="177"/>
                  </a:lnTo>
                  <a:lnTo>
                    <a:pt x="188" y="177"/>
                  </a:lnTo>
                  <a:lnTo>
                    <a:pt x="189" y="177"/>
                  </a:lnTo>
                  <a:lnTo>
                    <a:pt x="190" y="177"/>
                  </a:lnTo>
                  <a:lnTo>
                    <a:pt x="191" y="179"/>
                  </a:lnTo>
                  <a:lnTo>
                    <a:pt x="191" y="180"/>
                  </a:lnTo>
                  <a:lnTo>
                    <a:pt x="194" y="182"/>
                  </a:lnTo>
                  <a:lnTo>
                    <a:pt x="195" y="183"/>
                  </a:lnTo>
                  <a:lnTo>
                    <a:pt x="197" y="183"/>
                  </a:lnTo>
                  <a:lnTo>
                    <a:pt x="198" y="182"/>
                  </a:lnTo>
                  <a:lnTo>
                    <a:pt x="198" y="180"/>
                  </a:lnTo>
                  <a:lnTo>
                    <a:pt x="167" y="138"/>
                  </a:lnTo>
                  <a:lnTo>
                    <a:pt x="134" y="98"/>
                  </a:lnTo>
                  <a:close/>
                  <a:moveTo>
                    <a:pt x="8" y="88"/>
                  </a:moveTo>
                  <a:lnTo>
                    <a:pt x="7" y="92"/>
                  </a:lnTo>
                  <a:lnTo>
                    <a:pt x="6" y="94"/>
                  </a:lnTo>
                  <a:lnTo>
                    <a:pt x="6" y="98"/>
                  </a:lnTo>
                  <a:lnTo>
                    <a:pt x="9" y="100"/>
                  </a:lnTo>
                  <a:lnTo>
                    <a:pt x="12" y="103"/>
                  </a:lnTo>
                  <a:lnTo>
                    <a:pt x="14" y="107"/>
                  </a:lnTo>
                  <a:lnTo>
                    <a:pt x="15" y="111"/>
                  </a:lnTo>
                  <a:lnTo>
                    <a:pt x="17" y="112"/>
                  </a:lnTo>
                  <a:lnTo>
                    <a:pt x="18" y="113"/>
                  </a:lnTo>
                  <a:lnTo>
                    <a:pt x="18" y="115"/>
                  </a:lnTo>
                  <a:lnTo>
                    <a:pt x="18" y="117"/>
                  </a:lnTo>
                  <a:lnTo>
                    <a:pt x="19" y="119"/>
                  </a:lnTo>
                  <a:lnTo>
                    <a:pt x="22" y="122"/>
                  </a:lnTo>
                  <a:lnTo>
                    <a:pt x="23" y="124"/>
                  </a:lnTo>
                  <a:lnTo>
                    <a:pt x="26" y="126"/>
                  </a:lnTo>
                  <a:lnTo>
                    <a:pt x="28" y="129"/>
                  </a:lnTo>
                  <a:lnTo>
                    <a:pt x="30" y="132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32" y="136"/>
                  </a:lnTo>
                  <a:lnTo>
                    <a:pt x="34" y="138"/>
                  </a:lnTo>
                  <a:lnTo>
                    <a:pt x="36" y="142"/>
                  </a:lnTo>
                  <a:lnTo>
                    <a:pt x="36" y="146"/>
                  </a:lnTo>
                  <a:lnTo>
                    <a:pt x="40" y="149"/>
                  </a:lnTo>
                  <a:lnTo>
                    <a:pt x="43" y="152"/>
                  </a:lnTo>
                  <a:lnTo>
                    <a:pt x="45" y="156"/>
                  </a:lnTo>
                  <a:lnTo>
                    <a:pt x="46" y="161"/>
                  </a:lnTo>
                  <a:lnTo>
                    <a:pt x="47" y="161"/>
                  </a:lnTo>
                  <a:lnTo>
                    <a:pt x="48" y="161"/>
                  </a:lnTo>
                  <a:lnTo>
                    <a:pt x="48" y="161"/>
                  </a:lnTo>
                  <a:lnTo>
                    <a:pt x="48" y="163"/>
                  </a:lnTo>
                  <a:lnTo>
                    <a:pt x="50" y="164"/>
                  </a:lnTo>
                  <a:lnTo>
                    <a:pt x="51" y="165"/>
                  </a:lnTo>
                  <a:lnTo>
                    <a:pt x="52" y="166"/>
                  </a:lnTo>
                  <a:lnTo>
                    <a:pt x="53" y="168"/>
                  </a:lnTo>
                  <a:lnTo>
                    <a:pt x="53" y="170"/>
                  </a:lnTo>
                  <a:lnTo>
                    <a:pt x="56" y="173"/>
                  </a:lnTo>
                  <a:lnTo>
                    <a:pt x="59" y="175"/>
                  </a:lnTo>
                  <a:lnTo>
                    <a:pt x="63" y="178"/>
                  </a:lnTo>
                  <a:lnTo>
                    <a:pt x="65" y="182"/>
                  </a:lnTo>
                  <a:lnTo>
                    <a:pt x="66" y="183"/>
                  </a:lnTo>
                  <a:lnTo>
                    <a:pt x="66" y="185"/>
                  </a:lnTo>
                  <a:lnTo>
                    <a:pt x="67" y="187"/>
                  </a:lnTo>
                  <a:lnTo>
                    <a:pt x="74" y="196"/>
                  </a:lnTo>
                  <a:lnTo>
                    <a:pt x="81" y="203"/>
                  </a:lnTo>
                  <a:lnTo>
                    <a:pt x="87" y="212"/>
                  </a:lnTo>
                  <a:lnTo>
                    <a:pt x="87" y="213"/>
                  </a:lnTo>
                  <a:lnTo>
                    <a:pt x="87" y="214"/>
                  </a:lnTo>
                  <a:lnTo>
                    <a:pt x="87" y="215"/>
                  </a:lnTo>
                  <a:lnTo>
                    <a:pt x="87" y="216"/>
                  </a:lnTo>
                  <a:lnTo>
                    <a:pt x="89" y="216"/>
                  </a:lnTo>
                  <a:lnTo>
                    <a:pt x="91" y="216"/>
                  </a:lnTo>
                  <a:lnTo>
                    <a:pt x="93" y="218"/>
                  </a:lnTo>
                  <a:lnTo>
                    <a:pt x="95" y="218"/>
                  </a:lnTo>
                  <a:lnTo>
                    <a:pt x="93" y="215"/>
                  </a:lnTo>
                  <a:lnTo>
                    <a:pt x="92" y="213"/>
                  </a:lnTo>
                  <a:lnTo>
                    <a:pt x="91" y="210"/>
                  </a:lnTo>
                  <a:lnTo>
                    <a:pt x="88" y="208"/>
                  </a:lnTo>
                  <a:lnTo>
                    <a:pt x="86" y="204"/>
                  </a:lnTo>
                  <a:lnTo>
                    <a:pt x="83" y="202"/>
                  </a:lnTo>
                  <a:lnTo>
                    <a:pt x="82" y="199"/>
                  </a:lnTo>
                  <a:lnTo>
                    <a:pt x="78" y="192"/>
                  </a:lnTo>
                  <a:lnTo>
                    <a:pt x="74" y="186"/>
                  </a:lnTo>
                  <a:lnTo>
                    <a:pt x="69" y="179"/>
                  </a:lnTo>
                  <a:lnTo>
                    <a:pt x="68" y="176"/>
                  </a:lnTo>
                  <a:lnTo>
                    <a:pt x="67" y="173"/>
                  </a:lnTo>
                  <a:lnTo>
                    <a:pt x="66" y="170"/>
                  </a:lnTo>
                  <a:lnTo>
                    <a:pt x="63" y="165"/>
                  </a:lnTo>
                  <a:lnTo>
                    <a:pt x="59" y="162"/>
                  </a:lnTo>
                  <a:lnTo>
                    <a:pt x="55" y="158"/>
                  </a:lnTo>
                  <a:lnTo>
                    <a:pt x="40" y="134"/>
                  </a:lnTo>
                  <a:lnTo>
                    <a:pt x="24" y="111"/>
                  </a:lnTo>
                  <a:lnTo>
                    <a:pt x="8" y="88"/>
                  </a:lnTo>
                  <a:close/>
                  <a:moveTo>
                    <a:pt x="12" y="74"/>
                  </a:moveTo>
                  <a:lnTo>
                    <a:pt x="11" y="77"/>
                  </a:lnTo>
                  <a:lnTo>
                    <a:pt x="10" y="79"/>
                  </a:lnTo>
                  <a:lnTo>
                    <a:pt x="9" y="82"/>
                  </a:lnTo>
                  <a:lnTo>
                    <a:pt x="16" y="91"/>
                  </a:lnTo>
                  <a:lnTo>
                    <a:pt x="21" y="100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29" y="112"/>
                  </a:lnTo>
                  <a:lnTo>
                    <a:pt x="30" y="114"/>
                  </a:lnTo>
                  <a:lnTo>
                    <a:pt x="30" y="117"/>
                  </a:lnTo>
                  <a:lnTo>
                    <a:pt x="32" y="118"/>
                  </a:lnTo>
                  <a:lnTo>
                    <a:pt x="34" y="120"/>
                  </a:lnTo>
                  <a:lnTo>
                    <a:pt x="35" y="123"/>
                  </a:lnTo>
                  <a:lnTo>
                    <a:pt x="36" y="125"/>
                  </a:lnTo>
                  <a:lnTo>
                    <a:pt x="39" y="126"/>
                  </a:lnTo>
                  <a:lnTo>
                    <a:pt x="40" y="128"/>
                  </a:lnTo>
                  <a:lnTo>
                    <a:pt x="41" y="132"/>
                  </a:lnTo>
                  <a:lnTo>
                    <a:pt x="44" y="135"/>
                  </a:lnTo>
                  <a:lnTo>
                    <a:pt x="46" y="137"/>
                  </a:lnTo>
                  <a:lnTo>
                    <a:pt x="47" y="140"/>
                  </a:lnTo>
                  <a:lnTo>
                    <a:pt x="50" y="143"/>
                  </a:lnTo>
                  <a:lnTo>
                    <a:pt x="53" y="147"/>
                  </a:lnTo>
                  <a:lnTo>
                    <a:pt x="53" y="148"/>
                  </a:lnTo>
                  <a:lnTo>
                    <a:pt x="52" y="148"/>
                  </a:lnTo>
                  <a:lnTo>
                    <a:pt x="52" y="149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50"/>
                  </a:lnTo>
                  <a:lnTo>
                    <a:pt x="55" y="150"/>
                  </a:lnTo>
                  <a:lnTo>
                    <a:pt x="56" y="150"/>
                  </a:lnTo>
                  <a:lnTo>
                    <a:pt x="56" y="152"/>
                  </a:lnTo>
                  <a:lnTo>
                    <a:pt x="57" y="153"/>
                  </a:lnTo>
                  <a:lnTo>
                    <a:pt x="57" y="154"/>
                  </a:lnTo>
                  <a:lnTo>
                    <a:pt x="69" y="171"/>
                  </a:lnTo>
                  <a:lnTo>
                    <a:pt x="80" y="187"/>
                  </a:lnTo>
                  <a:lnTo>
                    <a:pt x="90" y="204"/>
                  </a:lnTo>
                  <a:lnTo>
                    <a:pt x="92" y="204"/>
                  </a:lnTo>
                  <a:lnTo>
                    <a:pt x="93" y="206"/>
                  </a:lnTo>
                  <a:lnTo>
                    <a:pt x="94" y="207"/>
                  </a:lnTo>
                  <a:lnTo>
                    <a:pt x="94" y="209"/>
                  </a:lnTo>
                  <a:lnTo>
                    <a:pt x="96" y="211"/>
                  </a:lnTo>
                  <a:lnTo>
                    <a:pt x="98" y="212"/>
                  </a:lnTo>
                  <a:lnTo>
                    <a:pt x="100" y="213"/>
                  </a:lnTo>
                  <a:lnTo>
                    <a:pt x="100" y="215"/>
                  </a:lnTo>
                  <a:lnTo>
                    <a:pt x="100" y="218"/>
                  </a:lnTo>
                  <a:lnTo>
                    <a:pt x="100" y="220"/>
                  </a:lnTo>
                  <a:lnTo>
                    <a:pt x="103" y="220"/>
                  </a:lnTo>
                  <a:lnTo>
                    <a:pt x="105" y="221"/>
                  </a:lnTo>
                  <a:lnTo>
                    <a:pt x="108" y="221"/>
                  </a:lnTo>
                  <a:lnTo>
                    <a:pt x="112" y="221"/>
                  </a:lnTo>
                  <a:lnTo>
                    <a:pt x="104" y="208"/>
                  </a:lnTo>
                  <a:lnTo>
                    <a:pt x="95" y="197"/>
                  </a:lnTo>
                  <a:lnTo>
                    <a:pt x="87" y="184"/>
                  </a:lnTo>
                  <a:lnTo>
                    <a:pt x="69" y="161"/>
                  </a:lnTo>
                  <a:lnTo>
                    <a:pt x="53" y="136"/>
                  </a:lnTo>
                  <a:lnTo>
                    <a:pt x="38" y="112"/>
                  </a:lnTo>
                  <a:lnTo>
                    <a:pt x="36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28" y="98"/>
                  </a:lnTo>
                  <a:lnTo>
                    <a:pt x="20" y="86"/>
                  </a:lnTo>
                  <a:lnTo>
                    <a:pt x="14" y="75"/>
                  </a:lnTo>
                  <a:lnTo>
                    <a:pt x="12" y="75"/>
                  </a:lnTo>
                  <a:lnTo>
                    <a:pt x="12" y="74"/>
                  </a:lnTo>
                  <a:close/>
                  <a:moveTo>
                    <a:pt x="132" y="64"/>
                  </a:moveTo>
                  <a:lnTo>
                    <a:pt x="132" y="72"/>
                  </a:lnTo>
                  <a:lnTo>
                    <a:pt x="134" y="80"/>
                  </a:lnTo>
                  <a:lnTo>
                    <a:pt x="134" y="90"/>
                  </a:lnTo>
                  <a:lnTo>
                    <a:pt x="135" y="91"/>
                  </a:lnTo>
                  <a:lnTo>
                    <a:pt x="136" y="91"/>
                  </a:lnTo>
                  <a:lnTo>
                    <a:pt x="137" y="91"/>
                  </a:lnTo>
                  <a:lnTo>
                    <a:pt x="138" y="91"/>
                  </a:lnTo>
                  <a:lnTo>
                    <a:pt x="140" y="98"/>
                  </a:lnTo>
                  <a:lnTo>
                    <a:pt x="143" y="103"/>
                  </a:lnTo>
                  <a:lnTo>
                    <a:pt x="148" y="107"/>
                  </a:lnTo>
                  <a:lnTo>
                    <a:pt x="150" y="114"/>
                  </a:lnTo>
                  <a:lnTo>
                    <a:pt x="152" y="114"/>
                  </a:lnTo>
                  <a:lnTo>
                    <a:pt x="152" y="115"/>
                  </a:lnTo>
                  <a:lnTo>
                    <a:pt x="153" y="115"/>
                  </a:lnTo>
                  <a:lnTo>
                    <a:pt x="154" y="116"/>
                  </a:lnTo>
                  <a:lnTo>
                    <a:pt x="155" y="118"/>
                  </a:lnTo>
                  <a:lnTo>
                    <a:pt x="156" y="120"/>
                  </a:lnTo>
                  <a:lnTo>
                    <a:pt x="159" y="123"/>
                  </a:lnTo>
                  <a:lnTo>
                    <a:pt x="161" y="125"/>
                  </a:lnTo>
                  <a:lnTo>
                    <a:pt x="163" y="126"/>
                  </a:lnTo>
                  <a:lnTo>
                    <a:pt x="164" y="128"/>
                  </a:lnTo>
                  <a:lnTo>
                    <a:pt x="165" y="130"/>
                  </a:lnTo>
                  <a:lnTo>
                    <a:pt x="171" y="137"/>
                  </a:lnTo>
                  <a:lnTo>
                    <a:pt x="175" y="143"/>
                  </a:lnTo>
                  <a:lnTo>
                    <a:pt x="182" y="150"/>
                  </a:lnTo>
                  <a:lnTo>
                    <a:pt x="182" y="151"/>
                  </a:lnTo>
                  <a:lnTo>
                    <a:pt x="183" y="154"/>
                  </a:lnTo>
                  <a:lnTo>
                    <a:pt x="185" y="156"/>
                  </a:lnTo>
                  <a:lnTo>
                    <a:pt x="187" y="159"/>
                  </a:lnTo>
                  <a:lnTo>
                    <a:pt x="189" y="162"/>
                  </a:lnTo>
                  <a:lnTo>
                    <a:pt x="190" y="164"/>
                  </a:lnTo>
                  <a:lnTo>
                    <a:pt x="192" y="167"/>
                  </a:lnTo>
                  <a:lnTo>
                    <a:pt x="194" y="170"/>
                  </a:lnTo>
                  <a:lnTo>
                    <a:pt x="196" y="171"/>
                  </a:lnTo>
                  <a:lnTo>
                    <a:pt x="198" y="172"/>
                  </a:lnTo>
                  <a:lnTo>
                    <a:pt x="201" y="174"/>
                  </a:lnTo>
                  <a:lnTo>
                    <a:pt x="203" y="171"/>
                  </a:lnTo>
                  <a:lnTo>
                    <a:pt x="204" y="168"/>
                  </a:lnTo>
                  <a:lnTo>
                    <a:pt x="206" y="165"/>
                  </a:lnTo>
                  <a:lnTo>
                    <a:pt x="174" y="119"/>
                  </a:lnTo>
                  <a:lnTo>
                    <a:pt x="142" y="75"/>
                  </a:lnTo>
                  <a:lnTo>
                    <a:pt x="140" y="72"/>
                  </a:lnTo>
                  <a:lnTo>
                    <a:pt x="138" y="70"/>
                  </a:lnTo>
                  <a:lnTo>
                    <a:pt x="136" y="68"/>
                  </a:lnTo>
                  <a:lnTo>
                    <a:pt x="135" y="66"/>
                  </a:lnTo>
                  <a:lnTo>
                    <a:pt x="132" y="64"/>
                  </a:lnTo>
                  <a:close/>
                  <a:moveTo>
                    <a:pt x="19" y="59"/>
                  </a:moveTo>
                  <a:lnTo>
                    <a:pt x="18" y="60"/>
                  </a:lnTo>
                  <a:lnTo>
                    <a:pt x="17" y="62"/>
                  </a:lnTo>
                  <a:lnTo>
                    <a:pt x="16" y="64"/>
                  </a:lnTo>
                  <a:lnTo>
                    <a:pt x="15" y="66"/>
                  </a:lnTo>
                  <a:lnTo>
                    <a:pt x="14" y="67"/>
                  </a:lnTo>
                  <a:lnTo>
                    <a:pt x="18" y="72"/>
                  </a:lnTo>
                  <a:lnTo>
                    <a:pt x="21" y="79"/>
                  </a:lnTo>
                  <a:lnTo>
                    <a:pt x="23" y="86"/>
                  </a:lnTo>
                  <a:lnTo>
                    <a:pt x="24" y="87"/>
                  </a:lnTo>
                  <a:lnTo>
                    <a:pt x="26" y="88"/>
                  </a:lnTo>
                  <a:lnTo>
                    <a:pt x="27" y="89"/>
                  </a:lnTo>
                  <a:lnTo>
                    <a:pt x="26" y="91"/>
                  </a:lnTo>
                  <a:lnTo>
                    <a:pt x="34" y="102"/>
                  </a:lnTo>
                  <a:lnTo>
                    <a:pt x="41" y="113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48" y="124"/>
                  </a:lnTo>
                  <a:lnTo>
                    <a:pt x="48" y="125"/>
                  </a:lnTo>
                  <a:lnTo>
                    <a:pt x="50" y="126"/>
                  </a:lnTo>
                  <a:lnTo>
                    <a:pt x="52" y="127"/>
                  </a:lnTo>
                  <a:lnTo>
                    <a:pt x="53" y="129"/>
                  </a:lnTo>
                  <a:lnTo>
                    <a:pt x="57" y="137"/>
                  </a:lnTo>
                  <a:lnTo>
                    <a:pt x="64" y="144"/>
                  </a:lnTo>
                  <a:lnTo>
                    <a:pt x="67" y="152"/>
                  </a:lnTo>
                  <a:lnTo>
                    <a:pt x="70" y="154"/>
                  </a:lnTo>
                  <a:lnTo>
                    <a:pt x="71" y="156"/>
                  </a:lnTo>
                  <a:lnTo>
                    <a:pt x="74" y="160"/>
                  </a:lnTo>
                  <a:lnTo>
                    <a:pt x="75" y="162"/>
                  </a:lnTo>
                  <a:lnTo>
                    <a:pt x="75" y="162"/>
                  </a:lnTo>
                  <a:lnTo>
                    <a:pt x="76" y="163"/>
                  </a:lnTo>
                  <a:lnTo>
                    <a:pt x="77" y="164"/>
                  </a:lnTo>
                  <a:lnTo>
                    <a:pt x="78" y="166"/>
                  </a:lnTo>
                  <a:lnTo>
                    <a:pt x="78" y="167"/>
                  </a:lnTo>
                  <a:lnTo>
                    <a:pt x="79" y="167"/>
                  </a:lnTo>
                  <a:lnTo>
                    <a:pt x="80" y="168"/>
                  </a:lnTo>
                  <a:lnTo>
                    <a:pt x="80" y="170"/>
                  </a:lnTo>
                  <a:lnTo>
                    <a:pt x="79" y="170"/>
                  </a:lnTo>
                  <a:lnTo>
                    <a:pt x="78" y="170"/>
                  </a:lnTo>
                  <a:lnTo>
                    <a:pt x="79" y="170"/>
                  </a:lnTo>
                  <a:lnTo>
                    <a:pt x="80" y="171"/>
                  </a:lnTo>
                  <a:lnTo>
                    <a:pt x="82" y="172"/>
                  </a:lnTo>
                  <a:lnTo>
                    <a:pt x="83" y="174"/>
                  </a:lnTo>
                  <a:lnTo>
                    <a:pt x="84" y="176"/>
                  </a:lnTo>
                  <a:lnTo>
                    <a:pt x="84" y="177"/>
                  </a:lnTo>
                  <a:lnTo>
                    <a:pt x="91" y="183"/>
                  </a:lnTo>
                  <a:lnTo>
                    <a:pt x="95" y="190"/>
                  </a:lnTo>
                  <a:lnTo>
                    <a:pt x="101" y="196"/>
                  </a:lnTo>
                  <a:lnTo>
                    <a:pt x="100" y="192"/>
                  </a:lnTo>
                  <a:lnTo>
                    <a:pt x="99" y="189"/>
                  </a:lnTo>
                  <a:lnTo>
                    <a:pt x="99" y="186"/>
                  </a:lnTo>
                  <a:lnTo>
                    <a:pt x="99" y="183"/>
                  </a:lnTo>
                  <a:lnTo>
                    <a:pt x="96" y="177"/>
                  </a:lnTo>
                  <a:lnTo>
                    <a:pt x="93" y="172"/>
                  </a:lnTo>
                  <a:lnTo>
                    <a:pt x="90" y="166"/>
                  </a:lnTo>
                  <a:lnTo>
                    <a:pt x="87" y="161"/>
                  </a:lnTo>
                  <a:lnTo>
                    <a:pt x="78" y="148"/>
                  </a:lnTo>
                  <a:lnTo>
                    <a:pt x="68" y="135"/>
                  </a:lnTo>
                  <a:lnTo>
                    <a:pt x="60" y="123"/>
                  </a:lnTo>
                  <a:lnTo>
                    <a:pt x="47" y="105"/>
                  </a:lnTo>
                  <a:lnTo>
                    <a:pt x="36" y="87"/>
                  </a:lnTo>
                  <a:lnTo>
                    <a:pt x="27" y="74"/>
                  </a:lnTo>
                  <a:lnTo>
                    <a:pt x="19" y="59"/>
                  </a:lnTo>
                  <a:close/>
                  <a:moveTo>
                    <a:pt x="26" y="50"/>
                  </a:moveTo>
                  <a:lnTo>
                    <a:pt x="22" y="54"/>
                  </a:lnTo>
                  <a:lnTo>
                    <a:pt x="22" y="58"/>
                  </a:lnTo>
                  <a:lnTo>
                    <a:pt x="24" y="63"/>
                  </a:lnTo>
                  <a:lnTo>
                    <a:pt x="28" y="67"/>
                  </a:lnTo>
                  <a:lnTo>
                    <a:pt x="29" y="72"/>
                  </a:lnTo>
                  <a:lnTo>
                    <a:pt x="35" y="79"/>
                  </a:lnTo>
                  <a:lnTo>
                    <a:pt x="40" y="87"/>
                  </a:lnTo>
                  <a:lnTo>
                    <a:pt x="45" y="94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4" y="95"/>
                  </a:lnTo>
                  <a:lnTo>
                    <a:pt x="47" y="100"/>
                  </a:lnTo>
                  <a:lnTo>
                    <a:pt x="53" y="105"/>
                  </a:lnTo>
                  <a:lnTo>
                    <a:pt x="56" y="112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60" y="116"/>
                  </a:lnTo>
                  <a:lnTo>
                    <a:pt x="60" y="117"/>
                  </a:lnTo>
                  <a:lnTo>
                    <a:pt x="64" y="120"/>
                  </a:lnTo>
                  <a:lnTo>
                    <a:pt x="66" y="125"/>
                  </a:lnTo>
                  <a:lnTo>
                    <a:pt x="68" y="128"/>
                  </a:lnTo>
                  <a:lnTo>
                    <a:pt x="70" y="134"/>
                  </a:lnTo>
                  <a:lnTo>
                    <a:pt x="79" y="142"/>
                  </a:lnTo>
                  <a:lnTo>
                    <a:pt x="86" y="152"/>
                  </a:lnTo>
                  <a:lnTo>
                    <a:pt x="92" y="163"/>
                  </a:lnTo>
                  <a:lnTo>
                    <a:pt x="101" y="172"/>
                  </a:lnTo>
                  <a:lnTo>
                    <a:pt x="102" y="171"/>
                  </a:lnTo>
                  <a:lnTo>
                    <a:pt x="103" y="168"/>
                  </a:lnTo>
                  <a:lnTo>
                    <a:pt x="104" y="167"/>
                  </a:lnTo>
                  <a:lnTo>
                    <a:pt x="105" y="165"/>
                  </a:lnTo>
                  <a:lnTo>
                    <a:pt x="101" y="158"/>
                  </a:lnTo>
                  <a:lnTo>
                    <a:pt x="95" y="151"/>
                  </a:lnTo>
                  <a:lnTo>
                    <a:pt x="91" y="142"/>
                  </a:lnTo>
                  <a:lnTo>
                    <a:pt x="82" y="132"/>
                  </a:lnTo>
                  <a:lnTo>
                    <a:pt x="75" y="122"/>
                  </a:lnTo>
                  <a:lnTo>
                    <a:pt x="67" y="110"/>
                  </a:lnTo>
                  <a:lnTo>
                    <a:pt x="59" y="99"/>
                  </a:lnTo>
                  <a:lnTo>
                    <a:pt x="52" y="89"/>
                  </a:lnTo>
                  <a:lnTo>
                    <a:pt x="44" y="78"/>
                  </a:lnTo>
                  <a:lnTo>
                    <a:pt x="34" y="64"/>
                  </a:lnTo>
                  <a:lnTo>
                    <a:pt x="26" y="50"/>
                  </a:lnTo>
                  <a:close/>
                  <a:moveTo>
                    <a:pt x="101" y="48"/>
                  </a:moveTo>
                  <a:lnTo>
                    <a:pt x="98" y="48"/>
                  </a:lnTo>
                  <a:lnTo>
                    <a:pt x="95" y="50"/>
                  </a:lnTo>
                  <a:lnTo>
                    <a:pt x="93" y="52"/>
                  </a:lnTo>
                  <a:lnTo>
                    <a:pt x="93" y="53"/>
                  </a:lnTo>
                  <a:lnTo>
                    <a:pt x="94" y="55"/>
                  </a:lnTo>
                  <a:lnTo>
                    <a:pt x="95" y="56"/>
                  </a:lnTo>
                  <a:lnTo>
                    <a:pt x="96" y="57"/>
                  </a:lnTo>
                  <a:lnTo>
                    <a:pt x="95" y="58"/>
                  </a:lnTo>
                  <a:lnTo>
                    <a:pt x="94" y="58"/>
                  </a:lnTo>
                  <a:lnTo>
                    <a:pt x="93" y="58"/>
                  </a:lnTo>
                  <a:lnTo>
                    <a:pt x="93" y="57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90" y="67"/>
                  </a:lnTo>
                  <a:lnTo>
                    <a:pt x="91" y="76"/>
                  </a:lnTo>
                  <a:lnTo>
                    <a:pt x="93" y="84"/>
                  </a:lnTo>
                  <a:lnTo>
                    <a:pt x="95" y="93"/>
                  </a:lnTo>
                  <a:lnTo>
                    <a:pt x="95" y="102"/>
                  </a:lnTo>
                  <a:lnTo>
                    <a:pt x="98" y="105"/>
                  </a:lnTo>
                  <a:lnTo>
                    <a:pt x="98" y="110"/>
                  </a:lnTo>
                  <a:lnTo>
                    <a:pt x="99" y="113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1" y="117"/>
                  </a:lnTo>
                  <a:lnTo>
                    <a:pt x="101" y="120"/>
                  </a:lnTo>
                  <a:lnTo>
                    <a:pt x="102" y="123"/>
                  </a:lnTo>
                  <a:lnTo>
                    <a:pt x="102" y="125"/>
                  </a:lnTo>
                  <a:lnTo>
                    <a:pt x="103" y="129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103" y="135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3" y="138"/>
                  </a:lnTo>
                  <a:lnTo>
                    <a:pt x="104" y="138"/>
                  </a:lnTo>
                  <a:lnTo>
                    <a:pt x="104" y="139"/>
                  </a:lnTo>
                  <a:lnTo>
                    <a:pt x="104" y="140"/>
                  </a:lnTo>
                  <a:lnTo>
                    <a:pt x="103" y="140"/>
                  </a:lnTo>
                  <a:lnTo>
                    <a:pt x="103" y="141"/>
                  </a:lnTo>
                  <a:lnTo>
                    <a:pt x="106" y="146"/>
                  </a:lnTo>
                  <a:lnTo>
                    <a:pt x="111" y="150"/>
                  </a:lnTo>
                  <a:lnTo>
                    <a:pt x="116" y="152"/>
                  </a:lnTo>
                  <a:lnTo>
                    <a:pt x="122" y="152"/>
                  </a:lnTo>
                  <a:lnTo>
                    <a:pt x="126" y="140"/>
                  </a:lnTo>
                  <a:lnTo>
                    <a:pt x="127" y="128"/>
                  </a:lnTo>
                  <a:lnTo>
                    <a:pt x="127" y="115"/>
                  </a:lnTo>
                  <a:lnTo>
                    <a:pt x="128" y="98"/>
                  </a:lnTo>
                  <a:lnTo>
                    <a:pt x="128" y="81"/>
                  </a:lnTo>
                  <a:lnTo>
                    <a:pt x="127" y="77"/>
                  </a:lnTo>
                  <a:lnTo>
                    <a:pt x="127" y="74"/>
                  </a:lnTo>
                  <a:lnTo>
                    <a:pt x="126" y="70"/>
                  </a:lnTo>
                  <a:lnTo>
                    <a:pt x="125" y="60"/>
                  </a:lnTo>
                  <a:lnTo>
                    <a:pt x="122" y="54"/>
                  </a:lnTo>
                  <a:lnTo>
                    <a:pt x="115" y="51"/>
                  </a:lnTo>
                  <a:lnTo>
                    <a:pt x="106" y="51"/>
                  </a:lnTo>
                  <a:lnTo>
                    <a:pt x="104" y="48"/>
                  </a:lnTo>
                  <a:lnTo>
                    <a:pt x="101" y="48"/>
                  </a:lnTo>
                  <a:close/>
                  <a:moveTo>
                    <a:pt x="34" y="41"/>
                  </a:moveTo>
                  <a:lnTo>
                    <a:pt x="32" y="41"/>
                  </a:lnTo>
                  <a:lnTo>
                    <a:pt x="31" y="42"/>
                  </a:lnTo>
                  <a:lnTo>
                    <a:pt x="30" y="44"/>
                  </a:lnTo>
                  <a:lnTo>
                    <a:pt x="29" y="45"/>
                  </a:lnTo>
                  <a:lnTo>
                    <a:pt x="31" y="48"/>
                  </a:lnTo>
                  <a:lnTo>
                    <a:pt x="32" y="53"/>
                  </a:lnTo>
                  <a:lnTo>
                    <a:pt x="32" y="56"/>
                  </a:lnTo>
                  <a:lnTo>
                    <a:pt x="34" y="57"/>
                  </a:lnTo>
                  <a:lnTo>
                    <a:pt x="35" y="59"/>
                  </a:lnTo>
                  <a:lnTo>
                    <a:pt x="36" y="60"/>
                  </a:lnTo>
                  <a:lnTo>
                    <a:pt x="38" y="63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6"/>
                  </a:lnTo>
                  <a:lnTo>
                    <a:pt x="41" y="69"/>
                  </a:lnTo>
                  <a:lnTo>
                    <a:pt x="43" y="71"/>
                  </a:lnTo>
                  <a:lnTo>
                    <a:pt x="45" y="74"/>
                  </a:lnTo>
                  <a:lnTo>
                    <a:pt x="48" y="78"/>
                  </a:lnTo>
                  <a:lnTo>
                    <a:pt x="52" y="82"/>
                  </a:lnTo>
                  <a:lnTo>
                    <a:pt x="54" y="87"/>
                  </a:lnTo>
                  <a:lnTo>
                    <a:pt x="57" y="91"/>
                  </a:lnTo>
                  <a:lnTo>
                    <a:pt x="58" y="93"/>
                  </a:lnTo>
                  <a:lnTo>
                    <a:pt x="60" y="95"/>
                  </a:lnTo>
                  <a:lnTo>
                    <a:pt x="63" y="98"/>
                  </a:lnTo>
                  <a:lnTo>
                    <a:pt x="64" y="99"/>
                  </a:lnTo>
                  <a:lnTo>
                    <a:pt x="66" y="100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3"/>
                  </a:lnTo>
                  <a:lnTo>
                    <a:pt x="67" y="105"/>
                  </a:lnTo>
                  <a:lnTo>
                    <a:pt x="69" y="107"/>
                  </a:lnTo>
                  <a:lnTo>
                    <a:pt x="71" y="108"/>
                  </a:lnTo>
                  <a:lnTo>
                    <a:pt x="72" y="111"/>
                  </a:lnTo>
                  <a:lnTo>
                    <a:pt x="74" y="113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7" y="119"/>
                  </a:lnTo>
                  <a:lnTo>
                    <a:pt x="80" y="123"/>
                  </a:lnTo>
                  <a:lnTo>
                    <a:pt x="84" y="128"/>
                  </a:lnTo>
                  <a:lnTo>
                    <a:pt x="89" y="132"/>
                  </a:lnTo>
                  <a:lnTo>
                    <a:pt x="93" y="138"/>
                  </a:lnTo>
                  <a:lnTo>
                    <a:pt x="102" y="151"/>
                  </a:lnTo>
                  <a:lnTo>
                    <a:pt x="112" y="162"/>
                  </a:lnTo>
                  <a:lnTo>
                    <a:pt x="114" y="162"/>
                  </a:lnTo>
                  <a:lnTo>
                    <a:pt x="115" y="162"/>
                  </a:lnTo>
                  <a:lnTo>
                    <a:pt x="117" y="161"/>
                  </a:lnTo>
                  <a:lnTo>
                    <a:pt x="118" y="161"/>
                  </a:lnTo>
                  <a:lnTo>
                    <a:pt x="128" y="165"/>
                  </a:lnTo>
                  <a:lnTo>
                    <a:pt x="135" y="172"/>
                  </a:lnTo>
                  <a:lnTo>
                    <a:pt x="141" y="180"/>
                  </a:lnTo>
                  <a:lnTo>
                    <a:pt x="139" y="187"/>
                  </a:lnTo>
                  <a:lnTo>
                    <a:pt x="137" y="195"/>
                  </a:lnTo>
                  <a:lnTo>
                    <a:pt x="132" y="200"/>
                  </a:lnTo>
                  <a:lnTo>
                    <a:pt x="136" y="207"/>
                  </a:lnTo>
                  <a:lnTo>
                    <a:pt x="139" y="211"/>
                  </a:lnTo>
                  <a:lnTo>
                    <a:pt x="143" y="215"/>
                  </a:lnTo>
                  <a:lnTo>
                    <a:pt x="147" y="221"/>
                  </a:lnTo>
                  <a:lnTo>
                    <a:pt x="161" y="215"/>
                  </a:lnTo>
                  <a:lnTo>
                    <a:pt x="173" y="207"/>
                  </a:lnTo>
                  <a:lnTo>
                    <a:pt x="152" y="179"/>
                  </a:lnTo>
                  <a:lnTo>
                    <a:pt x="131" y="152"/>
                  </a:lnTo>
                  <a:lnTo>
                    <a:pt x="129" y="153"/>
                  </a:lnTo>
                  <a:lnTo>
                    <a:pt x="128" y="154"/>
                  </a:lnTo>
                  <a:lnTo>
                    <a:pt x="126" y="155"/>
                  </a:lnTo>
                  <a:lnTo>
                    <a:pt x="125" y="158"/>
                  </a:lnTo>
                  <a:lnTo>
                    <a:pt x="124" y="159"/>
                  </a:lnTo>
                  <a:lnTo>
                    <a:pt x="122" y="160"/>
                  </a:lnTo>
                  <a:lnTo>
                    <a:pt x="119" y="160"/>
                  </a:lnTo>
                  <a:lnTo>
                    <a:pt x="116" y="159"/>
                  </a:lnTo>
                  <a:lnTo>
                    <a:pt x="115" y="159"/>
                  </a:lnTo>
                  <a:lnTo>
                    <a:pt x="114" y="159"/>
                  </a:lnTo>
                  <a:lnTo>
                    <a:pt x="112" y="158"/>
                  </a:lnTo>
                  <a:lnTo>
                    <a:pt x="110" y="156"/>
                  </a:lnTo>
                  <a:lnTo>
                    <a:pt x="108" y="156"/>
                  </a:lnTo>
                  <a:lnTo>
                    <a:pt x="107" y="156"/>
                  </a:lnTo>
                  <a:lnTo>
                    <a:pt x="104" y="152"/>
                  </a:lnTo>
                  <a:lnTo>
                    <a:pt x="101" y="146"/>
                  </a:lnTo>
                  <a:lnTo>
                    <a:pt x="99" y="140"/>
                  </a:lnTo>
                  <a:lnTo>
                    <a:pt x="96" y="136"/>
                  </a:lnTo>
                  <a:lnTo>
                    <a:pt x="96" y="135"/>
                  </a:lnTo>
                  <a:lnTo>
                    <a:pt x="98" y="134"/>
                  </a:lnTo>
                  <a:lnTo>
                    <a:pt x="98" y="132"/>
                  </a:lnTo>
                  <a:lnTo>
                    <a:pt x="92" y="123"/>
                  </a:lnTo>
                  <a:lnTo>
                    <a:pt x="84" y="114"/>
                  </a:lnTo>
                  <a:lnTo>
                    <a:pt x="78" y="106"/>
                  </a:lnTo>
                  <a:lnTo>
                    <a:pt x="72" y="95"/>
                  </a:lnTo>
                  <a:lnTo>
                    <a:pt x="66" y="87"/>
                  </a:lnTo>
                  <a:lnTo>
                    <a:pt x="59" y="77"/>
                  </a:lnTo>
                  <a:lnTo>
                    <a:pt x="52" y="69"/>
                  </a:lnTo>
                  <a:lnTo>
                    <a:pt x="46" y="59"/>
                  </a:lnTo>
                  <a:lnTo>
                    <a:pt x="40" y="51"/>
                  </a:lnTo>
                  <a:lnTo>
                    <a:pt x="34" y="41"/>
                  </a:lnTo>
                  <a:close/>
                  <a:moveTo>
                    <a:pt x="176" y="27"/>
                  </a:moveTo>
                  <a:lnTo>
                    <a:pt x="176" y="29"/>
                  </a:lnTo>
                  <a:lnTo>
                    <a:pt x="177" y="30"/>
                  </a:lnTo>
                  <a:lnTo>
                    <a:pt x="178" y="31"/>
                  </a:lnTo>
                  <a:lnTo>
                    <a:pt x="180" y="32"/>
                  </a:lnTo>
                  <a:lnTo>
                    <a:pt x="182" y="33"/>
                  </a:lnTo>
                  <a:lnTo>
                    <a:pt x="182" y="34"/>
                  </a:lnTo>
                  <a:lnTo>
                    <a:pt x="182" y="36"/>
                  </a:lnTo>
                  <a:lnTo>
                    <a:pt x="187" y="41"/>
                  </a:lnTo>
                  <a:lnTo>
                    <a:pt x="191" y="46"/>
                  </a:lnTo>
                  <a:lnTo>
                    <a:pt x="195" y="54"/>
                  </a:lnTo>
                  <a:lnTo>
                    <a:pt x="197" y="55"/>
                  </a:lnTo>
                  <a:lnTo>
                    <a:pt x="198" y="56"/>
                  </a:lnTo>
                  <a:lnTo>
                    <a:pt x="199" y="58"/>
                  </a:lnTo>
                  <a:lnTo>
                    <a:pt x="200" y="60"/>
                  </a:lnTo>
                  <a:lnTo>
                    <a:pt x="202" y="63"/>
                  </a:lnTo>
                  <a:lnTo>
                    <a:pt x="203" y="64"/>
                  </a:lnTo>
                  <a:lnTo>
                    <a:pt x="204" y="66"/>
                  </a:lnTo>
                  <a:lnTo>
                    <a:pt x="206" y="68"/>
                  </a:lnTo>
                  <a:lnTo>
                    <a:pt x="207" y="70"/>
                  </a:lnTo>
                  <a:lnTo>
                    <a:pt x="208" y="71"/>
                  </a:lnTo>
                  <a:lnTo>
                    <a:pt x="209" y="74"/>
                  </a:lnTo>
                  <a:lnTo>
                    <a:pt x="211" y="77"/>
                  </a:lnTo>
                  <a:lnTo>
                    <a:pt x="213" y="81"/>
                  </a:lnTo>
                  <a:lnTo>
                    <a:pt x="215" y="84"/>
                  </a:lnTo>
                  <a:lnTo>
                    <a:pt x="219" y="88"/>
                  </a:lnTo>
                  <a:lnTo>
                    <a:pt x="218" y="77"/>
                  </a:lnTo>
                  <a:lnTo>
                    <a:pt x="214" y="67"/>
                  </a:lnTo>
                  <a:lnTo>
                    <a:pt x="210" y="58"/>
                  </a:lnTo>
                  <a:lnTo>
                    <a:pt x="206" y="48"/>
                  </a:lnTo>
                  <a:lnTo>
                    <a:pt x="204" y="48"/>
                  </a:lnTo>
                  <a:lnTo>
                    <a:pt x="203" y="46"/>
                  </a:lnTo>
                  <a:lnTo>
                    <a:pt x="201" y="46"/>
                  </a:lnTo>
                  <a:lnTo>
                    <a:pt x="200" y="46"/>
                  </a:lnTo>
                  <a:lnTo>
                    <a:pt x="207" y="56"/>
                  </a:lnTo>
                  <a:lnTo>
                    <a:pt x="211" y="66"/>
                  </a:lnTo>
                  <a:lnTo>
                    <a:pt x="204" y="58"/>
                  </a:lnTo>
                  <a:lnTo>
                    <a:pt x="198" y="48"/>
                  </a:lnTo>
                  <a:lnTo>
                    <a:pt x="195" y="39"/>
                  </a:lnTo>
                  <a:lnTo>
                    <a:pt x="189" y="34"/>
                  </a:lnTo>
                  <a:lnTo>
                    <a:pt x="183" y="30"/>
                  </a:lnTo>
                  <a:lnTo>
                    <a:pt x="176" y="27"/>
                  </a:lnTo>
                  <a:close/>
                  <a:moveTo>
                    <a:pt x="67" y="16"/>
                  </a:moveTo>
                  <a:lnTo>
                    <a:pt x="51" y="2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9" y="43"/>
                  </a:lnTo>
                  <a:lnTo>
                    <a:pt x="41" y="46"/>
                  </a:lnTo>
                  <a:lnTo>
                    <a:pt x="43" y="50"/>
                  </a:lnTo>
                  <a:lnTo>
                    <a:pt x="45" y="53"/>
                  </a:lnTo>
                  <a:lnTo>
                    <a:pt x="47" y="55"/>
                  </a:lnTo>
                  <a:lnTo>
                    <a:pt x="48" y="58"/>
                  </a:lnTo>
                  <a:lnTo>
                    <a:pt x="51" y="60"/>
                  </a:lnTo>
                  <a:lnTo>
                    <a:pt x="53" y="63"/>
                  </a:lnTo>
                  <a:lnTo>
                    <a:pt x="55" y="65"/>
                  </a:lnTo>
                  <a:lnTo>
                    <a:pt x="57" y="68"/>
                  </a:lnTo>
                  <a:lnTo>
                    <a:pt x="58" y="70"/>
                  </a:lnTo>
                  <a:lnTo>
                    <a:pt x="57" y="71"/>
                  </a:lnTo>
                  <a:lnTo>
                    <a:pt x="68" y="83"/>
                  </a:lnTo>
                  <a:lnTo>
                    <a:pt x="76" y="95"/>
                  </a:lnTo>
                  <a:lnTo>
                    <a:pt x="83" y="107"/>
                  </a:lnTo>
                  <a:lnTo>
                    <a:pt x="94" y="117"/>
                  </a:lnTo>
                  <a:lnTo>
                    <a:pt x="93" y="112"/>
                  </a:lnTo>
                  <a:lnTo>
                    <a:pt x="92" y="106"/>
                  </a:lnTo>
                  <a:lnTo>
                    <a:pt x="92" y="100"/>
                  </a:lnTo>
                  <a:lnTo>
                    <a:pt x="89" y="86"/>
                  </a:lnTo>
                  <a:lnTo>
                    <a:pt x="84" y="71"/>
                  </a:lnTo>
                  <a:lnTo>
                    <a:pt x="83" y="65"/>
                  </a:lnTo>
                  <a:lnTo>
                    <a:pt x="80" y="59"/>
                  </a:lnTo>
                  <a:lnTo>
                    <a:pt x="77" y="55"/>
                  </a:lnTo>
                  <a:lnTo>
                    <a:pt x="75" y="50"/>
                  </a:lnTo>
                  <a:lnTo>
                    <a:pt x="66" y="39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2" y="23"/>
                  </a:lnTo>
                  <a:lnTo>
                    <a:pt x="64" y="26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8" y="35"/>
                  </a:lnTo>
                  <a:lnTo>
                    <a:pt x="70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8" y="39"/>
                  </a:lnTo>
                  <a:lnTo>
                    <a:pt x="77" y="51"/>
                  </a:lnTo>
                  <a:lnTo>
                    <a:pt x="84" y="63"/>
                  </a:lnTo>
                  <a:lnTo>
                    <a:pt x="86" y="59"/>
                  </a:lnTo>
                  <a:lnTo>
                    <a:pt x="86" y="56"/>
                  </a:lnTo>
                  <a:lnTo>
                    <a:pt x="87" y="53"/>
                  </a:lnTo>
                  <a:lnTo>
                    <a:pt x="88" y="50"/>
                  </a:lnTo>
                  <a:lnTo>
                    <a:pt x="78" y="32"/>
                  </a:lnTo>
                  <a:lnTo>
                    <a:pt x="67" y="16"/>
                  </a:lnTo>
                  <a:close/>
                  <a:moveTo>
                    <a:pt x="82" y="9"/>
                  </a:moveTo>
                  <a:lnTo>
                    <a:pt x="80" y="9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4" y="11"/>
                  </a:lnTo>
                  <a:lnTo>
                    <a:pt x="72" y="12"/>
                  </a:lnTo>
                  <a:lnTo>
                    <a:pt x="71" y="15"/>
                  </a:lnTo>
                  <a:lnTo>
                    <a:pt x="70" y="17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4" y="19"/>
                  </a:lnTo>
                  <a:lnTo>
                    <a:pt x="72" y="20"/>
                  </a:lnTo>
                  <a:lnTo>
                    <a:pt x="75" y="20"/>
                  </a:lnTo>
                  <a:lnTo>
                    <a:pt x="76" y="21"/>
                  </a:lnTo>
                  <a:lnTo>
                    <a:pt x="77" y="22"/>
                  </a:lnTo>
                  <a:lnTo>
                    <a:pt x="77" y="24"/>
                  </a:lnTo>
                  <a:lnTo>
                    <a:pt x="78" y="27"/>
                  </a:lnTo>
                  <a:lnTo>
                    <a:pt x="79" y="28"/>
                  </a:lnTo>
                  <a:lnTo>
                    <a:pt x="80" y="29"/>
                  </a:lnTo>
                  <a:lnTo>
                    <a:pt x="81" y="31"/>
                  </a:lnTo>
                  <a:lnTo>
                    <a:pt x="82" y="33"/>
                  </a:lnTo>
                  <a:lnTo>
                    <a:pt x="82" y="36"/>
                  </a:lnTo>
                  <a:lnTo>
                    <a:pt x="82" y="39"/>
                  </a:lnTo>
                  <a:lnTo>
                    <a:pt x="83" y="39"/>
                  </a:lnTo>
                  <a:lnTo>
                    <a:pt x="84" y="38"/>
                  </a:lnTo>
                  <a:lnTo>
                    <a:pt x="86" y="40"/>
                  </a:lnTo>
                  <a:lnTo>
                    <a:pt x="87" y="41"/>
                  </a:lnTo>
                  <a:lnTo>
                    <a:pt x="88" y="43"/>
                  </a:lnTo>
                  <a:lnTo>
                    <a:pt x="89" y="44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2" y="45"/>
                  </a:lnTo>
                  <a:lnTo>
                    <a:pt x="93" y="44"/>
                  </a:lnTo>
                  <a:lnTo>
                    <a:pt x="95" y="43"/>
                  </a:lnTo>
                  <a:lnTo>
                    <a:pt x="98" y="43"/>
                  </a:lnTo>
                  <a:lnTo>
                    <a:pt x="90" y="26"/>
                  </a:lnTo>
                  <a:lnTo>
                    <a:pt x="82" y="9"/>
                  </a:lnTo>
                  <a:close/>
                  <a:moveTo>
                    <a:pt x="88" y="8"/>
                  </a:moveTo>
                  <a:lnTo>
                    <a:pt x="86" y="8"/>
                  </a:lnTo>
                  <a:lnTo>
                    <a:pt x="87" y="10"/>
                  </a:lnTo>
                  <a:lnTo>
                    <a:pt x="88" y="12"/>
                  </a:lnTo>
                  <a:lnTo>
                    <a:pt x="90" y="16"/>
                  </a:lnTo>
                  <a:lnTo>
                    <a:pt x="90" y="18"/>
                  </a:lnTo>
                  <a:lnTo>
                    <a:pt x="91" y="20"/>
                  </a:lnTo>
                  <a:lnTo>
                    <a:pt x="91" y="21"/>
                  </a:lnTo>
                  <a:lnTo>
                    <a:pt x="96" y="31"/>
                  </a:lnTo>
                  <a:lnTo>
                    <a:pt x="100" y="41"/>
                  </a:lnTo>
                  <a:lnTo>
                    <a:pt x="103" y="42"/>
                  </a:lnTo>
                  <a:lnTo>
                    <a:pt x="106" y="43"/>
                  </a:lnTo>
                  <a:lnTo>
                    <a:pt x="110" y="43"/>
                  </a:lnTo>
                  <a:lnTo>
                    <a:pt x="114" y="44"/>
                  </a:lnTo>
                  <a:lnTo>
                    <a:pt x="117" y="44"/>
                  </a:lnTo>
                  <a:lnTo>
                    <a:pt x="108" y="30"/>
                  </a:lnTo>
                  <a:lnTo>
                    <a:pt x="95" y="19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4" y="15"/>
                  </a:lnTo>
                  <a:lnTo>
                    <a:pt x="93" y="14"/>
                  </a:lnTo>
                  <a:lnTo>
                    <a:pt x="92" y="11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88" y="8"/>
                  </a:lnTo>
                  <a:close/>
                  <a:moveTo>
                    <a:pt x="101" y="0"/>
                  </a:moveTo>
                  <a:lnTo>
                    <a:pt x="122" y="0"/>
                  </a:lnTo>
                  <a:lnTo>
                    <a:pt x="140" y="5"/>
                  </a:lnTo>
                  <a:lnTo>
                    <a:pt x="156" y="11"/>
                  </a:lnTo>
                  <a:lnTo>
                    <a:pt x="156" y="12"/>
                  </a:lnTo>
                  <a:lnTo>
                    <a:pt x="155" y="14"/>
                  </a:lnTo>
                  <a:lnTo>
                    <a:pt x="156" y="15"/>
                  </a:lnTo>
                  <a:lnTo>
                    <a:pt x="158" y="15"/>
                  </a:lnTo>
                  <a:lnTo>
                    <a:pt x="156" y="15"/>
                  </a:lnTo>
                  <a:lnTo>
                    <a:pt x="154" y="15"/>
                  </a:lnTo>
                  <a:lnTo>
                    <a:pt x="153" y="14"/>
                  </a:lnTo>
                  <a:lnTo>
                    <a:pt x="152" y="11"/>
                  </a:lnTo>
                  <a:lnTo>
                    <a:pt x="146" y="11"/>
                  </a:lnTo>
                  <a:lnTo>
                    <a:pt x="138" y="9"/>
                  </a:lnTo>
                  <a:lnTo>
                    <a:pt x="131" y="7"/>
                  </a:lnTo>
                  <a:lnTo>
                    <a:pt x="131" y="9"/>
                  </a:lnTo>
                  <a:lnTo>
                    <a:pt x="132" y="11"/>
                  </a:lnTo>
                  <a:lnTo>
                    <a:pt x="134" y="14"/>
                  </a:lnTo>
                  <a:lnTo>
                    <a:pt x="135" y="16"/>
                  </a:lnTo>
                  <a:lnTo>
                    <a:pt x="135" y="18"/>
                  </a:lnTo>
                  <a:lnTo>
                    <a:pt x="138" y="19"/>
                  </a:lnTo>
                  <a:lnTo>
                    <a:pt x="140" y="21"/>
                  </a:lnTo>
                  <a:lnTo>
                    <a:pt x="141" y="23"/>
                  </a:lnTo>
                  <a:lnTo>
                    <a:pt x="141" y="26"/>
                  </a:lnTo>
                  <a:lnTo>
                    <a:pt x="142" y="26"/>
                  </a:lnTo>
                  <a:lnTo>
                    <a:pt x="143" y="27"/>
                  </a:lnTo>
                  <a:lnTo>
                    <a:pt x="146" y="28"/>
                  </a:lnTo>
                  <a:lnTo>
                    <a:pt x="146" y="30"/>
                  </a:lnTo>
                  <a:lnTo>
                    <a:pt x="148" y="32"/>
                  </a:lnTo>
                  <a:lnTo>
                    <a:pt x="150" y="34"/>
                  </a:lnTo>
                  <a:lnTo>
                    <a:pt x="153" y="36"/>
                  </a:lnTo>
                  <a:lnTo>
                    <a:pt x="164" y="54"/>
                  </a:lnTo>
                  <a:lnTo>
                    <a:pt x="175" y="70"/>
                  </a:lnTo>
                  <a:lnTo>
                    <a:pt x="187" y="86"/>
                  </a:lnTo>
                  <a:lnTo>
                    <a:pt x="200" y="99"/>
                  </a:lnTo>
                  <a:lnTo>
                    <a:pt x="204" y="106"/>
                  </a:lnTo>
                  <a:lnTo>
                    <a:pt x="208" y="114"/>
                  </a:lnTo>
                  <a:lnTo>
                    <a:pt x="210" y="122"/>
                  </a:lnTo>
                  <a:lnTo>
                    <a:pt x="210" y="122"/>
                  </a:lnTo>
                  <a:lnTo>
                    <a:pt x="209" y="122"/>
                  </a:lnTo>
                  <a:lnTo>
                    <a:pt x="209" y="123"/>
                  </a:lnTo>
                  <a:lnTo>
                    <a:pt x="209" y="123"/>
                  </a:lnTo>
                  <a:lnTo>
                    <a:pt x="207" y="122"/>
                  </a:lnTo>
                  <a:lnTo>
                    <a:pt x="204" y="119"/>
                  </a:lnTo>
                  <a:lnTo>
                    <a:pt x="203" y="116"/>
                  </a:lnTo>
                  <a:lnTo>
                    <a:pt x="202" y="114"/>
                  </a:lnTo>
                  <a:lnTo>
                    <a:pt x="202" y="111"/>
                  </a:lnTo>
                  <a:lnTo>
                    <a:pt x="196" y="101"/>
                  </a:lnTo>
                  <a:lnTo>
                    <a:pt x="187" y="91"/>
                  </a:lnTo>
                  <a:lnTo>
                    <a:pt x="178" y="81"/>
                  </a:lnTo>
                  <a:lnTo>
                    <a:pt x="168" y="66"/>
                  </a:lnTo>
                  <a:lnTo>
                    <a:pt x="159" y="51"/>
                  </a:lnTo>
                  <a:lnTo>
                    <a:pt x="147" y="38"/>
                  </a:lnTo>
                  <a:lnTo>
                    <a:pt x="140" y="28"/>
                  </a:lnTo>
                  <a:lnTo>
                    <a:pt x="132" y="20"/>
                  </a:lnTo>
                  <a:lnTo>
                    <a:pt x="126" y="11"/>
                  </a:lnTo>
                  <a:lnTo>
                    <a:pt x="125" y="9"/>
                  </a:lnTo>
                  <a:lnTo>
                    <a:pt x="125" y="7"/>
                  </a:lnTo>
                  <a:lnTo>
                    <a:pt x="124" y="6"/>
                  </a:lnTo>
                  <a:lnTo>
                    <a:pt x="123" y="5"/>
                  </a:lnTo>
                  <a:lnTo>
                    <a:pt x="120" y="5"/>
                  </a:lnTo>
                  <a:lnTo>
                    <a:pt x="117" y="5"/>
                  </a:lnTo>
                  <a:lnTo>
                    <a:pt x="114" y="5"/>
                  </a:lnTo>
                  <a:lnTo>
                    <a:pt x="112" y="5"/>
                  </a:lnTo>
                  <a:lnTo>
                    <a:pt x="115" y="11"/>
                  </a:lnTo>
                  <a:lnTo>
                    <a:pt x="120" y="17"/>
                  </a:lnTo>
                  <a:lnTo>
                    <a:pt x="125" y="23"/>
                  </a:lnTo>
                  <a:lnTo>
                    <a:pt x="127" y="28"/>
                  </a:lnTo>
                  <a:lnTo>
                    <a:pt x="129" y="31"/>
                  </a:lnTo>
                  <a:lnTo>
                    <a:pt x="132" y="34"/>
                  </a:lnTo>
                  <a:lnTo>
                    <a:pt x="136" y="36"/>
                  </a:lnTo>
                  <a:lnTo>
                    <a:pt x="136" y="38"/>
                  </a:lnTo>
                  <a:lnTo>
                    <a:pt x="136" y="39"/>
                  </a:lnTo>
                  <a:lnTo>
                    <a:pt x="136" y="40"/>
                  </a:lnTo>
                  <a:lnTo>
                    <a:pt x="149" y="53"/>
                  </a:lnTo>
                  <a:lnTo>
                    <a:pt x="160" y="66"/>
                  </a:lnTo>
                  <a:lnTo>
                    <a:pt x="172" y="80"/>
                  </a:lnTo>
                  <a:lnTo>
                    <a:pt x="172" y="81"/>
                  </a:lnTo>
                  <a:lnTo>
                    <a:pt x="172" y="81"/>
                  </a:lnTo>
                  <a:lnTo>
                    <a:pt x="172" y="81"/>
                  </a:lnTo>
                  <a:lnTo>
                    <a:pt x="172" y="82"/>
                  </a:lnTo>
                  <a:lnTo>
                    <a:pt x="173" y="83"/>
                  </a:lnTo>
                  <a:lnTo>
                    <a:pt x="174" y="83"/>
                  </a:lnTo>
                  <a:lnTo>
                    <a:pt x="175" y="83"/>
                  </a:lnTo>
                  <a:lnTo>
                    <a:pt x="175" y="86"/>
                  </a:lnTo>
                  <a:lnTo>
                    <a:pt x="176" y="87"/>
                  </a:lnTo>
                  <a:lnTo>
                    <a:pt x="176" y="87"/>
                  </a:lnTo>
                  <a:lnTo>
                    <a:pt x="176" y="88"/>
                  </a:lnTo>
                  <a:lnTo>
                    <a:pt x="179" y="90"/>
                  </a:lnTo>
                  <a:lnTo>
                    <a:pt x="182" y="92"/>
                  </a:lnTo>
                  <a:lnTo>
                    <a:pt x="184" y="95"/>
                  </a:lnTo>
                  <a:lnTo>
                    <a:pt x="186" y="99"/>
                  </a:lnTo>
                  <a:lnTo>
                    <a:pt x="192" y="107"/>
                  </a:lnTo>
                  <a:lnTo>
                    <a:pt x="200" y="117"/>
                  </a:lnTo>
                  <a:lnTo>
                    <a:pt x="207" y="127"/>
                  </a:lnTo>
                  <a:lnTo>
                    <a:pt x="210" y="138"/>
                  </a:lnTo>
                  <a:lnTo>
                    <a:pt x="208" y="138"/>
                  </a:lnTo>
                  <a:lnTo>
                    <a:pt x="206" y="137"/>
                  </a:lnTo>
                  <a:lnTo>
                    <a:pt x="204" y="135"/>
                  </a:lnTo>
                  <a:lnTo>
                    <a:pt x="203" y="132"/>
                  </a:lnTo>
                  <a:lnTo>
                    <a:pt x="202" y="130"/>
                  </a:lnTo>
                  <a:lnTo>
                    <a:pt x="201" y="128"/>
                  </a:lnTo>
                  <a:lnTo>
                    <a:pt x="199" y="125"/>
                  </a:lnTo>
                  <a:lnTo>
                    <a:pt x="197" y="120"/>
                  </a:lnTo>
                  <a:lnTo>
                    <a:pt x="195" y="117"/>
                  </a:lnTo>
                  <a:lnTo>
                    <a:pt x="187" y="106"/>
                  </a:lnTo>
                  <a:lnTo>
                    <a:pt x="179" y="95"/>
                  </a:lnTo>
                  <a:lnTo>
                    <a:pt x="167" y="81"/>
                  </a:lnTo>
                  <a:lnTo>
                    <a:pt x="156" y="66"/>
                  </a:lnTo>
                  <a:lnTo>
                    <a:pt x="152" y="62"/>
                  </a:lnTo>
                  <a:lnTo>
                    <a:pt x="148" y="57"/>
                  </a:lnTo>
                  <a:lnTo>
                    <a:pt x="144" y="54"/>
                  </a:lnTo>
                  <a:lnTo>
                    <a:pt x="140" y="50"/>
                  </a:lnTo>
                  <a:lnTo>
                    <a:pt x="129" y="36"/>
                  </a:lnTo>
                  <a:lnTo>
                    <a:pt x="119" y="23"/>
                  </a:lnTo>
                  <a:lnTo>
                    <a:pt x="115" y="18"/>
                  </a:lnTo>
                  <a:lnTo>
                    <a:pt x="111" y="14"/>
                  </a:lnTo>
                  <a:lnTo>
                    <a:pt x="106" y="9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4" y="6"/>
                  </a:lnTo>
                  <a:lnTo>
                    <a:pt x="103" y="5"/>
                  </a:lnTo>
                  <a:lnTo>
                    <a:pt x="103" y="4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98" y="5"/>
                  </a:lnTo>
                  <a:lnTo>
                    <a:pt x="95" y="5"/>
                  </a:lnTo>
                  <a:lnTo>
                    <a:pt x="96" y="8"/>
                  </a:lnTo>
                  <a:lnTo>
                    <a:pt x="99" y="11"/>
                  </a:lnTo>
                  <a:lnTo>
                    <a:pt x="100" y="14"/>
                  </a:lnTo>
                  <a:lnTo>
                    <a:pt x="101" y="15"/>
                  </a:lnTo>
                  <a:lnTo>
                    <a:pt x="103" y="17"/>
                  </a:lnTo>
                  <a:lnTo>
                    <a:pt x="104" y="18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12" y="30"/>
                  </a:lnTo>
                  <a:lnTo>
                    <a:pt x="119" y="41"/>
                  </a:lnTo>
                  <a:lnTo>
                    <a:pt x="129" y="51"/>
                  </a:lnTo>
                  <a:lnTo>
                    <a:pt x="129" y="53"/>
                  </a:lnTo>
                  <a:lnTo>
                    <a:pt x="130" y="55"/>
                  </a:lnTo>
                  <a:lnTo>
                    <a:pt x="131" y="57"/>
                  </a:lnTo>
                  <a:lnTo>
                    <a:pt x="131" y="59"/>
                  </a:lnTo>
                  <a:lnTo>
                    <a:pt x="132" y="60"/>
                  </a:lnTo>
                  <a:lnTo>
                    <a:pt x="134" y="60"/>
                  </a:lnTo>
                  <a:lnTo>
                    <a:pt x="135" y="62"/>
                  </a:lnTo>
                  <a:lnTo>
                    <a:pt x="136" y="63"/>
                  </a:lnTo>
                  <a:lnTo>
                    <a:pt x="137" y="64"/>
                  </a:lnTo>
                  <a:lnTo>
                    <a:pt x="136" y="65"/>
                  </a:lnTo>
                  <a:lnTo>
                    <a:pt x="139" y="66"/>
                  </a:lnTo>
                  <a:lnTo>
                    <a:pt x="140" y="68"/>
                  </a:lnTo>
                  <a:lnTo>
                    <a:pt x="142" y="70"/>
                  </a:lnTo>
                  <a:lnTo>
                    <a:pt x="142" y="74"/>
                  </a:lnTo>
                  <a:lnTo>
                    <a:pt x="144" y="74"/>
                  </a:lnTo>
                  <a:lnTo>
                    <a:pt x="146" y="75"/>
                  </a:lnTo>
                  <a:lnTo>
                    <a:pt x="147" y="76"/>
                  </a:lnTo>
                  <a:lnTo>
                    <a:pt x="148" y="78"/>
                  </a:lnTo>
                  <a:lnTo>
                    <a:pt x="147" y="79"/>
                  </a:lnTo>
                  <a:lnTo>
                    <a:pt x="156" y="89"/>
                  </a:lnTo>
                  <a:lnTo>
                    <a:pt x="163" y="99"/>
                  </a:lnTo>
                  <a:lnTo>
                    <a:pt x="172" y="110"/>
                  </a:lnTo>
                  <a:lnTo>
                    <a:pt x="172" y="110"/>
                  </a:lnTo>
                  <a:lnTo>
                    <a:pt x="172" y="111"/>
                  </a:lnTo>
                  <a:lnTo>
                    <a:pt x="171" y="112"/>
                  </a:lnTo>
                  <a:lnTo>
                    <a:pt x="171" y="113"/>
                  </a:lnTo>
                  <a:lnTo>
                    <a:pt x="172" y="112"/>
                  </a:lnTo>
                  <a:lnTo>
                    <a:pt x="173" y="112"/>
                  </a:lnTo>
                  <a:lnTo>
                    <a:pt x="184" y="127"/>
                  </a:lnTo>
                  <a:lnTo>
                    <a:pt x="196" y="143"/>
                  </a:lnTo>
                  <a:lnTo>
                    <a:pt x="209" y="158"/>
                  </a:lnTo>
                  <a:lnTo>
                    <a:pt x="214" y="142"/>
                  </a:lnTo>
                  <a:lnTo>
                    <a:pt x="219" y="126"/>
                  </a:lnTo>
                  <a:lnTo>
                    <a:pt x="221" y="111"/>
                  </a:lnTo>
                  <a:lnTo>
                    <a:pt x="221" y="107"/>
                  </a:lnTo>
                  <a:lnTo>
                    <a:pt x="221" y="103"/>
                  </a:lnTo>
                  <a:lnTo>
                    <a:pt x="221" y="100"/>
                  </a:lnTo>
                  <a:lnTo>
                    <a:pt x="220" y="96"/>
                  </a:lnTo>
                  <a:lnTo>
                    <a:pt x="219" y="94"/>
                  </a:lnTo>
                  <a:lnTo>
                    <a:pt x="218" y="93"/>
                  </a:lnTo>
                  <a:lnTo>
                    <a:pt x="215" y="91"/>
                  </a:lnTo>
                  <a:lnTo>
                    <a:pt x="213" y="90"/>
                  </a:lnTo>
                  <a:lnTo>
                    <a:pt x="211" y="86"/>
                  </a:lnTo>
                  <a:lnTo>
                    <a:pt x="209" y="81"/>
                  </a:lnTo>
                  <a:lnTo>
                    <a:pt x="208" y="77"/>
                  </a:lnTo>
                  <a:lnTo>
                    <a:pt x="189" y="51"/>
                  </a:lnTo>
                  <a:lnTo>
                    <a:pt x="171" y="28"/>
                  </a:lnTo>
                  <a:lnTo>
                    <a:pt x="171" y="27"/>
                  </a:lnTo>
                  <a:lnTo>
                    <a:pt x="171" y="27"/>
                  </a:lnTo>
                  <a:lnTo>
                    <a:pt x="172" y="27"/>
                  </a:lnTo>
                  <a:lnTo>
                    <a:pt x="173" y="26"/>
                  </a:lnTo>
                  <a:lnTo>
                    <a:pt x="171" y="23"/>
                  </a:lnTo>
                  <a:lnTo>
                    <a:pt x="167" y="22"/>
                  </a:lnTo>
                  <a:lnTo>
                    <a:pt x="165" y="21"/>
                  </a:lnTo>
                  <a:lnTo>
                    <a:pt x="162" y="20"/>
                  </a:lnTo>
                  <a:lnTo>
                    <a:pt x="159" y="19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59" y="16"/>
                  </a:lnTo>
                  <a:lnTo>
                    <a:pt x="159" y="15"/>
                  </a:lnTo>
                  <a:lnTo>
                    <a:pt x="174" y="19"/>
                  </a:lnTo>
                  <a:lnTo>
                    <a:pt x="188" y="27"/>
                  </a:lnTo>
                  <a:lnTo>
                    <a:pt x="200" y="35"/>
                  </a:lnTo>
                  <a:lnTo>
                    <a:pt x="200" y="38"/>
                  </a:lnTo>
                  <a:lnTo>
                    <a:pt x="203" y="40"/>
                  </a:lnTo>
                  <a:lnTo>
                    <a:pt x="207" y="42"/>
                  </a:lnTo>
                  <a:lnTo>
                    <a:pt x="212" y="53"/>
                  </a:lnTo>
                  <a:lnTo>
                    <a:pt x="219" y="63"/>
                  </a:lnTo>
                  <a:lnTo>
                    <a:pt x="222" y="75"/>
                  </a:lnTo>
                  <a:lnTo>
                    <a:pt x="225" y="105"/>
                  </a:lnTo>
                  <a:lnTo>
                    <a:pt x="222" y="135"/>
                  </a:lnTo>
                  <a:lnTo>
                    <a:pt x="213" y="162"/>
                  </a:lnTo>
                  <a:lnTo>
                    <a:pt x="200" y="185"/>
                  </a:lnTo>
                  <a:lnTo>
                    <a:pt x="200" y="187"/>
                  </a:lnTo>
                  <a:lnTo>
                    <a:pt x="200" y="188"/>
                  </a:lnTo>
                  <a:lnTo>
                    <a:pt x="199" y="190"/>
                  </a:lnTo>
                  <a:lnTo>
                    <a:pt x="199" y="191"/>
                  </a:lnTo>
                  <a:lnTo>
                    <a:pt x="197" y="194"/>
                  </a:lnTo>
                  <a:lnTo>
                    <a:pt x="196" y="195"/>
                  </a:lnTo>
                  <a:lnTo>
                    <a:pt x="194" y="197"/>
                  </a:lnTo>
                  <a:lnTo>
                    <a:pt x="192" y="198"/>
                  </a:lnTo>
                  <a:lnTo>
                    <a:pt x="189" y="200"/>
                  </a:lnTo>
                  <a:lnTo>
                    <a:pt x="189" y="203"/>
                  </a:lnTo>
                  <a:lnTo>
                    <a:pt x="187" y="204"/>
                  </a:lnTo>
                  <a:lnTo>
                    <a:pt x="184" y="207"/>
                  </a:lnTo>
                  <a:lnTo>
                    <a:pt x="182" y="209"/>
                  </a:lnTo>
                  <a:lnTo>
                    <a:pt x="179" y="211"/>
                  </a:lnTo>
                  <a:lnTo>
                    <a:pt x="168" y="216"/>
                  </a:lnTo>
                  <a:lnTo>
                    <a:pt x="159" y="222"/>
                  </a:lnTo>
                  <a:lnTo>
                    <a:pt x="156" y="223"/>
                  </a:lnTo>
                  <a:lnTo>
                    <a:pt x="153" y="225"/>
                  </a:lnTo>
                  <a:lnTo>
                    <a:pt x="151" y="226"/>
                  </a:lnTo>
                  <a:lnTo>
                    <a:pt x="148" y="226"/>
                  </a:lnTo>
                  <a:lnTo>
                    <a:pt x="144" y="227"/>
                  </a:lnTo>
                  <a:lnTo>
                    <a:pt x="141" y="227"/>
                  </a:lnTo>
                  <a:lnTo>
                    <a:pt x="138" y="227"/>
                  </a:lnTo>
                  <a:lnTo>
                    <a:pt x="135" y="230"/>
                  </a:lnTo>
                  <a:lnTo>
                    <a:pt x="132" y="230"/>
                  </a:lnTo>
                  <a:lnTo>
                    <a:pt x="130" y="228"/>
                  </a:lnTo>
                  <a:lnTo>
                    <a:pt x="128" y="228"/>
                  </a:lnTo>
                  <a:lnTo>
                    <a:pt x="112" y="228"/>
                  </a:lnTo>
                  <a:lnTo>
                    <a:pt x="95" y="224"/>
                  </a:lnTo>
                  <a:lnTo>
                    <a:pt x="82" y="220"/>
                  </a:lnTo>
                  <a:lnTo>
                    <a:pt x="69" y="216"/>
                  </a:lnTo>
                  <a:lnTo>
                    <a:pt x="56" y="210"/>
                  </a:lnTo>
                  <a:lnTo>
                    <a:pt x="45" y="200"/>
                  </a:lnTo>
                  <a:lnTo>
                    <a:pt x="32" y="191"/>
                  </a:lnTo>
                  <a:lnTo>
                    <a:pt x="21" y="179"/>
                  </a:lnTo>
                  <a:lnTo>
                    <a:pt x="11" y="165"/>
                  </a:lnTo>
                  <a:lnTo>
                    <a:pt x="5" y="149"/>
                  </a:lnTo>
                  <a:lnTo>
                    <a:pt x="3" y="136"/>
                  </a:lnTo>
                  <a:lnTo>
                    <a:pt x="2" y="123"/>
                  </a:lnTo>
                  <a:lnTo>
                    <a:pt x="0" y="110"/>
                  </a:lnTo>
                  <a:lnTo>
                    <a:pt x="2" y="91"/>
                  </a:lnTo>
                  <a:lnTo>
                    <a:pt x="7" y="74"/>
                  </a:lnTo>
                  <a:lnTo>
                    <a:pt x="15" y="57"/>
                  </a:lnTo>
                  <a:lnTo>
                    <a:pt x="15" y="55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4" y="52"/>
                  </a:lnTo>
                  <a:lnTo>
                    <a:pt x="17" y="52"/>
                  </a:lnTo>
                  <a:lnTo>
                    <a:pt x="20" y="48"/>
                  </a:lnTo>
                  <a:lnTo>
                    <a:pt x="22" y="45"/>
                  </a:lnTo>
                  <a:lnTo>
                    <a:pt x="24" y="43"/>
                  </a:lnTo>
                  <a:lnTo>
                    <a:pt x="28" y="41"/>
                  </a:lnTo>
                  <a:lnTo>
                    <a:pt x="38" y="31"/>
                  </a:lnTo>
                  <a:lnTo>
                    <a:pt x="47" y="22"/>
                  </a:lnTo>
                  <a:lnTo>
                    <a:pt x="58" y="17"/>
                  </a:lnTo>
                  <a:lnTo>
                    <a:pt x="72" y="8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4" y="3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100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473"/>
            <p:cNvSpPr>
              <a:spLocks noEditPoints="1"/>
            </p:cNvSpPr>
            <p:nvPr/>
          </p:nvSpPr>
          <p:spPr bwMode="auto">
            <a:xfrm>
              <a:off x="4390934" y="3816350"/>
              <a:ext cx="90488" cy="85725"/>
            </a:xfrm>
            <a:custGeom>
              <a:avLst/>
              <a:gdLst>
                <a:gd name="T0" fmla="*/ 7 w 57"/>
                <a:gd name="T1" fmla="*/ 19 h 54"/>
                <a:gd name="T2" fmla="*/ 6 w 57"/>
                <a:gd name="T3" fmla="*/ 23 h 54"/>
                <a:gd name="T4" fmla="*/ 16 w 57"/>
                <a:gd name="T5" fmla="*/ 34 h 54"/>
                <a:gd name="T6" fmla="*/ 23 w 57"/>
                <a:gd name="T7" fmla="*/ 46 h 54"/>
                <a:gd name="T8" fmla="*/ 16 w 57"/>
                <a:gd name="T9" fmla="*/ 39 h 54"/>
                <a:gd name="T10" fmla="*/ 11 w 57"/>
                <a:gd name="T11" fmla="*/ 32 h 54"/>
                <a:gd name="T12" fmla="*/ 9 w 57"/>
                <a:gd name="T13" fmla="*/ 38 h 54"/>
                <a:gd name="T14" fmla="*/ 26 w 57"/>
                <a:gd name="T15" fmla="*/ 49 h 54"/>
                <a:gd name="T16" fmla="*/ 27 w 57"/>
                <a:gd name="T17" fmla="*/ 38 h 54"/>
                <a:gd name="T18" fmla="*/ 8 w 57"/>
                <a:gd name="T19" fmla="*/ 17 h 54"/>
                <a:gd name="T20" fmla="*/ 15 w 57"/>
                <a:gd name="T21" fmla="*/ 11 h 54"/>
                <a:gd name="T22" fmla="*/ 13 w 57"/>
                <a:gd name="T23" fmla="*/ 12 h 54"/>
                <a:gd name="T24" fmla="*/ 12 w 57"/>
                <a:gd name="T25" fmla="*/ 14 h 54"/>
                <a:gd name="T26" fmla="*/ 24 w 57"/>
                <a:gd name="T27" fmla="*/ 29 h 54"/>
                <a:gd name="T28" fmla="*/ 36 w 57"/>
                <a:gd name="T29" fmla="*/ 44 h 54"/>
                <a:gd name="T30" fmla="*/ 37 w 57"/>
                <a:gd name="T31" fmla="*/ 46 h 54"/>
                <a:gd name="T32" fmla="*/ 36 w 57"/>
                <a:gd name="T33" fmla="*/ 47 h 54"/>
                <a:gd name="T34" fmla="*/ 37 w 57"/>
                <a:gd name="T35" fmla="*/ 47 h 54"/>
                <a:gd name="T36" fmla="*/ 38 w 57"/>
                <a:gd name="T37" fmla="*/ 46 h 54"/>
                <a:gd name="T38" fmla="*/ 39 w 57"/>
                <a:gd name="T39" fmla="*/ 48 h 54"/>
                <a:gd name="T40" fmla="*/ 43 w 57"/>
                <a:gd name="T41" fmla="*/ 46 h 54"/>
                <a:gd name="T42" fmla="*/ 35 w 57"/>
                <a:gd name="T43" fmla="*/ 34 h 54"/>
                <a:gd name="T44" fmla="*/ 16 w 57"/>
                <a:gd name="T45" fmla="*/ 8 h 54"/>
                <a:gd name="T46" fmla="*/ 30 w 57"/>
                <a:gd name="T47" fmla="*/ 6 h 54"/>
                <a:gd name="T48" fmla="*/ 33 w 57"/>
                <a:gd name="T49" fmla="*/ 12 h 54"/>
                <a:gd name="T50" fmla="*/ 38 w 57"/>
                <a:gd name="T51" fmla="*/ 16 h 54"/>
                <a:gd name="T52" fmla="*/ 42 w 57"/>
                <a:gd name="T53" fmla="*/ 20 h 54"/>
                <a:gd name="T54" fmla="*/ 44 w 57"/>
                <a:gd name="T55" fmla="*/ 25 h 54"/>
                <a:gd name="T56" fmla="*/ 47 w 57"/>
                <a:gd name="T57" fmla="*/ 28 h 54"/>
                <a:gd name="T58" fmla="*/ 50 w 57"/>
                <a:gd name="T59" fmla="*/ 30 h 54"/>
                <a:gd name="T60" fmla="*/ 50 w 57"/>
                <a:gd name="T61" fmla="*/ 31 h 54"/>
                <a:gd name="T62" fmla="*/ 49 w 57"/>
                <a:gd name="T63" fmla="*/ 32 h 54"/>
                <a:gd name="T64" fmla="*/ 48 w 57"/>
                <a:gd name="T65" fmla="*/ 32 h 54"/>
                <a:gd name="T66" fmla="*/ 25 w 57"/>
                <a:gd name="T67" fmla="*/ 4 h 54"/>
                <a:gd name="T68" fmla="*/ 21 w 57"/>
                <a:gd name="T69" fmla="*/ 6 h 54"/>
                <a:gd name="T70" fmla="*/ 21 w 57"/>
                <a:gd name="T71" fmla="*/ 11 h 54"/>
                <a:gd name="T72" fmla="*/ 26 w 57"/>
                <a:gd name="T73" fmla="*/ 18 h 54"/>
                <a:gd name="T74" fmla="*/ 38 w 57"/>
                <a:gd name="T75" fmla="*/ 31 h 54"/>
                <a:gd name="T76" fmla="*/ 42 w 57"/>
                <a:gd name="T77" fmla="*/ 38 h 54"/>
                <a:gd name="T78" fmla="*/ 45 w 57"/>
                <a:gd name="T79" fmla="*/ 40 h 54"/>
                <a:gd name="T80" fmla="*/ 49 w 57"/>
                <a:gd name="T81" fmla="*/ 42 h 54"/>
                <a:gd name="T82" fmla="*/ 51 w 57"/>
                <a:gd name="T83" fmla="*/ 23 h 54"/>
                <a:gd name="T84" fmla="*/ 39 w 57"/>
                <a:gd name="T85" fmla="*/ 7 h 54"/>
                <a:gd name="T86" fmla="*/ 25 w 57"/>
                <a:gd name="T87" fmla="*/ 0 h 54"/>
                <a:gd name="T88" fmla="*/ 44 w 57"/>
                <a:gd name="T89" fmla="*/ 3 h 54"/>
                <a:gd name="T90" fmla="*/ 52 w 57"/>
                <a:gd name="T91" fmla="*/ 12 h 54"/>
                <a:gd name="T92" fmla="*/ 54 w 57"/>
                <a:gd name="T93" fmla="*/ 20 h 54"/>
                <a:gd name="T94" fmla="*/ 57 w 57"/>
                <a:gd name="T95" fmla="*/ 28 h 54"/>
                <a:gd name="T96" fmla="*/ 53 w 57"/>
                <a:gd name="T97" fmla="*/ 42 h 54"/>
                <a:gd name="T98" fmla="*/ 43 w 57"/>
                <a:gd name="T99" fmla="*/ 51 h 54"/>
                <a:gd name="T100" fmla="*/ 42 w 57"/>
                <a:gd name="T101" fmla="*/ 52 h 54"/>
                <a:gd name="T102" fmla="*/ 41 w 57"/>
                <a:gd name="T103" fmla="*/ 54 h 54"/>
                <a:gd name="T104" fmla="*/ 18 w 57"/>
                <a:gd name="T105" fmla="*/ 51 h 54"/>
                <a:gd name="T106" fmla="*/ 5 w 57"/>
                <a:gd name="T107" fmla="*/ 40 h 54"/>
                <a:gd name="T108" fmla="*/ 0 w 57"/>
                <a:gd name="T109" fmla="*/ 27 h 54"/>
                <a:gd name="T110" fmla="*/ 4 w 57"/>
                <a:gd name="T111" fmla="*/ 14 h 54"/>
                <a:gd name="T112" fmla="*/ 6 w 57"/>
                <a:gd name="T113" fmla="*/ 8 h 54"/>
                <a:gd name="T114" fmla="*/ 8 w 57"/>
                <a:gd name="T115" fmla="*/ 8 h 54"/>
                <a:gd name="T116" fmla="*/ 12 w 57"/>
                <a:gd name="T117" fmla="*/ 6 h 54"/>
                <a:gd name="T118" fmla="*/ 14 w 57"/>
                <a:gd name="T119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" h="54">
                  <a:moveTo>
                    <a:pt x="8" y="17"/>
                  </a:moveTo>
                  <a:lnTo>
                    <a:pt x="7" y="19"/>
                  </a:lnTo>
                  <a:lnTo>
                    <a:pt x="6" y="20"/>
                  </a:lnTo>
                  <a:lnTo>
                    <a:pt x="6" y="23"/>
                  </a:lnTo>
                  <a:lnTo>
                    <a:pt x="11" y="28"/>
                  </a:lnTo>
                  <a:lnTo>
                    <a:pt x="16" y="34"/>
                  </a:lnTo>
                  <a:lnTo>
                    <a:pt x="20" y="39"/>
                  </a:lnTo>
                  <a:lnTo>
                    <a:pt x="23" y="46"/>
                  </a:lnTo>
                  <a:lnTo>
                    <a:pt x="19" y="42"/>
                  </a:lnTo>
                  <a:lnTo>
                    <a:pt x="16" y="39"/>
                  </a:lnTo>
                  <a:lnTo>
                    <a:pt x="13" y="36"/>
                  </a:lnTo>
                  <a:lnTo>
                    <a:pt x="11" y="32"/>
                  </a:lnTo>
                  <a:lnTo>
                    <a:pt x="6" y="29"/>
                  </a:lnTo>
                  <a:lnTo>
                    <a:pt x="9" y="38"/>
                  </a:lnTo>
                  <a:lnTo>
                    <a:pt x="17" y="44"/>
                  </a:lnTo>
                  <a:lnTo>
                    <a:pt x="26" y="49"/>
                  </a:lnTo>
                  <a:lnTo>
                    <a:pt x="36" y="48"/>
                  </a:lnTo>
                  <a:lnTo>
                    <a:pt x="27" y="38"/>
                  </a:lnTo>
                  <a:lnTo>
                    <a:pt x="18" y="27"/>
                  </a:lnTo>
                  <a:lnTo>
                    <a:pt x="8" y="17"/>
                  </a:lnTo>
                  <a:close/>
                  <a:moveTo>
                    <a:pt x="16" y="8"/>
                  </a:move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24" y="29"/>
                  </a:lnTo>
                  <a:lnTo>
                    <a:pt x="33" y="43"/>
                  </a:lnTo>
                  <a:lnTo>
                    <a:pt x="36" y="44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41" y="47"/>
                  </a:lnTo>
                  <a:lnTo>
                    <a:pt x="43" y="46"/>
                  </a:lnTo>
                  <a:lnTo>
                    <a:pt x="45" y="44"/>
                  </a:lnTo>
                  <a:lnTo>
                    <a:pt x="35" y="34"/>
                  </a:lnTo>
                  <a:lnTo>
                    <a:pt x="25" y="22"/>
                  </a:lnTo>
                  <a:lnTo>
                    <a:pt x="16" y="8"/>
                  </a:lnTo>
                  <a:close/>
                  <a:moveTo>
                    <a:pt x="31" y="4"/>
                  </a:moveTo>
                  <a:lnTo>
                    <a:pt x="30" y="6"/>
                  </a:lnTo>
                  <a:lnTo>
                    <a:pt x="31" y="10"/>
                  </a:lnTo>
                  <a:lnTo>
                    <a:pt x="33" y="12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40" y="18"/>
                  </a:lnTo>
                  <a:lnTo>
                    <a:pt x="42" y="20"/>
                  </a:lnTo>
                  <a:lnTo>
                    <a:pt x="43" y="23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7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1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8" y="32"/>
                  </a:lnTo>
                  <a:lnTo>
                    <a:pt x="37" y="19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1" y="6"/>
                  </a:lnTo>
                  <a:lnTo>
                    <a:pt x="20" y="8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26" y="18"/>
                  </a:lnTo>
                  <a:lnTo>
                    <a:pt x="32" y="25"/>
                  </a:lnTo>
                  <a:lnTo>
                    <a:pt x="38" y="31"/>
                  </a:lnTo>
                  <a:lnTo>
                    <a:pt x="41" y="37"/>
                  </a:lnTo>
                  <a:lnTo>
                    <a:pt x="42" y="38"/>
                  </a:lnTo>
                  <a:lnTo>
                    <a:pt x="44" y="39"/>
                  </a:lnTo>
                  <a:lnTo>
                    <a:pt x="45" y="40"/>
                  </a:lnTo>
                  <a:lnTo>
                    <a:pt x="47" y="41"/>
                  </a:lnTo>
                  <a:lnTo>
                    <a:pt x="49" y="42"/>
                  </a:lnTo>
                  <a:lnTo>
                    <a:pt x="52" y="32"/>
                  </a:lnTo>
                  <a:lnTo>
                    <a:pt x="51" y="23"/>
                  </a:lnTo>
                  <a:lnTo>
                    <a:pt x="47" y="15"/>
                  </a:lnTo>
                  <a:lnTo>
                    <a:pt x="39" y="7"/>
                  </a:lnTo>
                  <a:lnTo>
                    <a:pt x="31" y="4"/>
                  </a:lnTo>
                  <a:close/>
                  <a:moveTo>
                    <a:pt x="25" y="0"/>
                  </a:moveTo>
                  <a:lnTo>
                    <a:pt x="35" y="0"/>
                  </a:lnTo>
                  <a:lnTo>
                    <a:pt x="44" y="3"/>
                  </a:lnTo>
                  <a:lnTo>
                    <a:pt x="48" y="7"/>
                  </a:lnTo>
                  <a:lnTo>
                    <a:pt x="52" y="12"/>
                  </a:lnTo>
                  <a:lnTo>
                    <a:pt x="53" y="16"/>
                  </a:lnTo>
                  <a:lnTo>
                    <a:pt x="54" y="20"/>
                  </a:lnTo>
                  <a:lnTo>
                    <a:pt x="56" y="24"/>
                  </a:lnTo>
                  <a:lnTo>
                    <a:pt x="57" y="28"/>
                  </a:lnTo>
                  <a:lnTo>
                    <a:pt x="56" y="36"/>
                  </a:lnTo>
                  <a:lnTo>
                    <a:pt x="53" y="42"/>
                  </a:lnTo>
                  <a:lnTo>
                    <a:pt x="49" y="49"/>
                  </a:lnTo>
                  <a:lnTo>
                    <a:pt x="43" y="51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3"/>
                  </a:lnTo>
                  <a:lnTo>
                    <a:pt x="41" y="54"/>
                  </a:lnTo>
                  <a:lnTo>
                    <a:pt x="28" y="54"/>
                  </a:lnTo>
                  <a:lnTo>
                    <a:pt x="18" y="51"/>
                  </a:lnTo>
                  <a:lnTo>
                    <a:pt x="8" y="46"/>
                  </a:lnTo>
                  <a:lnTo>
                    <a:pt x="5" y="40"/>
                  </a:lnTo>
                  <a:lnTo>
                    <a:pt x="3" y="34"/>
                  </a:lnTo>
                  <a:lnTo>
                    <a:pt x="0" y="27"/>
                  </a:lnTo>
                  <a:lnTo>
                    <a:pt x="1" y="20"/>
                  </a:lnTo>
                  <a:lnTo>
                    <a:pt x="4" y="14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474"/>
            <p:cNvSpPr>
              <a:spLocks noEditPoints="1"/>
            </p:cNvSpPr>
            <p:nvPr/>
          </p:nvSpPr>
          <p:spPr bwMode="auto">
            <a:xfrm>
              <a:off x="4378234" y="3924300"/>
              <a:ext cx="41275" cy="41275"/>
            </a:xfrm>
            <a:custGeom>
              <a:avLst/>
              <a:gdLst>
                <a:gd name="T0" fmla="*/ 14 w 26"/>
                <a:gd name="T1" fmla="*/ 6 h 26"/>
                <a:gd name="T2" fmla="*/ 11 w 26"/>
                <a:gd name="T3" fmla="*/ 6 h 26"/>
                <a:gd name="T4" fmla="*/ 9 w 26"/>
                <a:gd name="T5" fmla="*/ 8 h 26"/>
                <a:gd name="T6" fmla="*/ 8 w 26"/>
                <a:gd name="T7" fmla="*/ 9 h 26"/>
                <a:gd name="T8" fmla="*/ 7 w 26"/>
                <a:gd name="T9" fmla="*/ 11 h 26"/>
                <a:gd name="T10" fmla="*/ 7 w 26"/>
                <a:gd name="T11" fmla="*/ 14 h 26"/>
                <a:gd name="T12" fmla="*/ 7 w 26"/>
                <a:gd name="T13" fmla="*/ 16 h 26"/>
                <a:gd name="T14" fmla="*/ 7 w 26"/>
                <a:gd name="T15" fmla="*/ 18 h 26"/>
                <a:gd name="T16" fmla="*/ 8 w 26"/>
                <a:gd name="T17" fmla="*/ 19 h 26"/>
                <a:gd name="T18" fmla="*/ 10 w 26"/>
                <a:gd name="T19" fmla="*/ 20 h 26"/>
                <a:gd name="T20" fmla="*/ 12 w 26"/>
                <a:gd name="T21" fmla="*/ 20 h 26"/>
                <a:gd name="T22" fmla="*/ 12 w 26"/>
                <a:gd name="T23" fmla="*/ 19 h 26"/>
                <a:gd name="T24" fmla="*/ 11 w 26"/>
                <a:gd name="T25" fmla="*/ 17 h 26"/>
                <a:gd name="T26" fmla="*/ 11 w 26"/>
                <a:gd name="T27" fmla="*/ 16 h 26"/>
                <a:gd name="T28" fmla="*/ 11 w 26"/>
                <a:gd name="T29" fmla="*/ 14 h 26"/>
                <a:gd name="T30" fmla="*/ 12 w 26"/>
                <a:gd name="T31" fmla="*/ 12 h 26"/>
                <a:gd name="T32" fmla="*/ 12 w 26"/>
                <a:gd name="T33" fmla="*/ 14 h 26"/>
                <a:gd name="T34" fmla="*/ 12 w 26"/>
                <a:gd name="T35" fmla="*/ 16 h 26"/>
                <a:gd name="T36" fmla="*/ 13 w 26"/>
                <a:gd name="T37" fmla="*/ 18 h 26"/>
                <a:gd name="T38" fmla="*/ 13 w 26"/>
                <a:gd name="T39" fmla="*/ 19 h 26"/>
                <a:gd name="T40" fmla="*/ 14 w 26"/>
                <a:gd name="T41" fmla="*/ 20 h 26"/>
                <a:gd name="T42" fmla="*/ 16 w 26"/>
                <a:gd name="T43" fmla="*/ 21 h 26"/>
                <a:gd name="T44" fmla="*/ 15 w 26"/>
                <a:gd name="T45" fmla="*/ 19 h 26"/>
                <a:gd name="T46" fmla="*/ 14 w 26"/>
                <a:gd name="T47" fmla="*/ 17 h 26"/>
                <a:gd name="T48" fmla="*/ 13 w 26"/>
                <a:gd name="T49" fmla="*/ 15 h 26"/>
                <a:gd name="T50" fmla="*/ 12 w 26"/>
                <a:gd name="T51" fmla="*/ 12 h 26"/>
                <a:gd name="T52" fmla="*/ 12 w 26"/>
                <a:gd name="T53" fmla="*/ 10 h 26"/>
                <a:gd name="T54" fmla="*/ 13 w 26"/>
                <a:gd name="T55" fmla="*/ 7 h 26"/>
                <a:gd name="T56" fmla="*/ 14 w 26"/>
                <a:gd name="T57" fmla="*/ 10 h 26"/>
                <a:gd name="T58" fmla="*/ 16 w 26"/>
                <a:gd name="T59" fmla="*/ 14 h 26"/>
                <a:gd name="T60" fmla="*/ 17 w 26"/>
                <a:gd name="T61" fmla="*/ 16 h 26"/>
                <a:gd name="T62" fmla="*/ 21 w 26"/>
                <a:gd name="T63" fmla="*/ 18 h 26"/>
                <a:gd name="T64" fmla="*/ 22 w 26"/>
                <a:gd name="T65" fmla="*/ 16 h 26"/>
                <a:gd name="T66" fmla="*/ 22 w 26"/>
                <a:gd name="T67" fmla="*/ 12 h 26"/>
                <a:gd name="T68" fmla="*/ 22 w 26"/>
                <a:gd name="T69" fmla="*/ 10 h 26"/>
                <a:gd name="T70" fmla="*/ 20 w 26"/>
                <a:gd name="T71" fmla="*/ 8 h 26"/>
                <a:gd name="T72" fmla="*/ 16 w 26"/>
                <a:gd name="T73" fmla="*/ 6 h 26"/>
                <a:gd name="T74" fmla="*/ 14 w 26"/>
                <a:gd name="T75" fmla="*/ 6 h 26"/>
                <a:gd name="T76" fmla="*/ 14 w 26"/>
                <a:gd name="T77" fmla="*/ 0 h 26"/>
                <a:gd name="T78" fmla="*/ 22 w 26"/>
                <a:gd name="T79" fmla="*/ 2 h 26"/>
                <a:gd name="T80" fmla="*/ 25 w 26"/>
                <a:gd name="T81" fmla="*/ 7 h 26"/>
                <a:gd name="T82" fmla="*/ 26 w 26"/>
                <a:gd name="T83" fmla="*/ 15 h 26"/>
                <a:gd name="T84" fmla="*/ 25 w 26"/>
                <a:gd name="T85" fmla="*/ 22 h 26"/>
                <a:gd name="T86" fmla="*/ 19 w 26"/>
                <a:gd name="T87" fmla="*/ 26 h 26"/>
                <a:gd name="T88" fmla="*/ 12 w 26"/>
                <a:gd name="T89" fmla="*/ 26 h 26"/>
                <a:gd name="T90" fmla="*/ 5 w 26"/>
                <a:gd name="T91" fmla="*/ 23 h 26"/>
                <a:gd name="T92" fmla="*/ 1 w 26"/>
                <a:gd name="T93" fmla="*/ 19 h 26"/>
                <a:gd name="T94" fmla="*/ 0 w 26"/>
                <a:gd name="T95" fmla="*/ 14 h 26"/>
                <a:gd name="T96" fmla="*/ 4 w 26"/>
                <a:gd name="T97" fmla="*/ 8 h 26"/>
                <a:gd name="T98" fmla="*/ 9 w 26"/>
                <a:gd name="T99" fmla="*/ 3 h 26"/>
                <a:gd name="T100" fmla="*/ 14 w 26"/>
                <a:gd name="T10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" h="26">
                  <a:moveTo>
                    <a:pt x="14" y="6"/>
                  </a:moveTo>
                  <a:lnTo>
                    <a:pt x="11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20"/>
                  </a:lnTo>
                  <a:lnTo>
                    <a:pt x="16" y="21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3" y="15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21" y="18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4" y="6"/>
                  </a:lnTo>
                  <a:close/>
                  <a:moveTo>
                    <a:pt x="14" y="0"/>
                  </a:moveTo>
                  <a:lnTo>
                    <a:pt x="22" y="2"/>
                  </a:lnTo>
                  <a:lnTo>
                    <a:pt x="25" y="7"/>
                  </a:lnTo>
                  <a:lnTo>
                    <a:pt x="26" y="15"/>
                  </a:lnTo>
                  <a:lnTo>
                    <a:pt x="25" y="22"/>
                  </a:lnTo>
                  <a:lnTo>
                    <a:pt x="19" y="26"/>
                  </a:lnTo>
                  <a:lnTo>
                    <a:pt x="12" y="26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4" y="8"/>
                  </a:lnTo>
                  <a:lnTo>
                    <a:pt x="9" y="3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75"/>
            <p:cNvSpPr>
              <a:spLocks/>
            </p:cNvSpPr>
            <p:nvPr/>
          </p:nvSpPr>
          <p:spPr bwMode="auto">
            <a:xfrm>
              <a:off x="4560797" y="3452812"/>
              <a:ext cx="111125" cy="152400"/>
            </a:xfrm>
            <a:custGeom>
              <a:avLst/>
              <a:gdLst>
                <a:gd name="T0" fmla="*/ 8 w 70"/>
                <a:gd name="T1" fmla="*/ 7 h 96"/>
                <a:gd name="T2" fmla="*/ 20 w 70"/>
                <a:gd name="T3" fmla="*/ 24 h 96"/>
                <a:gd name="T4" fmla="*/ 20 w 70"/>
                <a:gd name="T5" fmla="*/ 25 h 96"/>
                <a:gd name="T6" fmla="*/ 21 w 70"/>
                <a:gd name="T7" fmla="*/ 26 h 96"/>
                <a:gd name="T8" fmla="*/ 21 w 70"/>
                <a:gd name="T9" fmla="*/ 27 h 96"/>
                <a:gd name="T10" fmla="*/ 24 w 70"/>
                <a:gd name="T11" fmla="*/ 28 h 96"/>
                <a:gd name="T12" fmla="*/ 25 w 70"/>
                <a:gd name="T13" fmla="*/ 29 h 96"/>
                <a:gd name="T14" fmla="*/ 24 w 70"/>
                <a:gd name="T15" fmla="*/ 29 h 96"/>
                <a:gd name="T16" fmla="*/ 27 w 70"/>
                <a:gd name="T17" fmla="*/ 32 h 96"/>
                <a:gd name="T18" fmla="*/ 28 w 70"/>
                <a:gd name="T19" fmla="*/ 36 h 96"/>
                <a:gd name="T20" fmla="*/ 30 w 70"/>
                <a:gd name="T21" fmla="*/ 37 h 96"/>
                <a:gd name="T22" fmla="*/ 31 w 70"/>
                <a:gd name="T23" fmla="*/ 39 h 96"/>
                <a:gd name="T24" fmla="*/ 31 w 70"/>
                <a:gd name="T25" fmla="*/ 40 h 96"/>
                <a:gd name="T26" fmla="*/ 33 w 70"/>
                <a:gd name="T27" fmla="*/ 40 h 96"/>
                <a:gd name="T28" fmla="*/ 38 w 70"/>
                <a:gd name="T29" fmla="*/ 47 h 96"/>
                <a:gd name="T30" fmla="*/ 41 w 70"/>
                <a:gd name="T31" fmla="*/ 53 h 96"/>
                <a:gd name="T32" fmla="*/ 43 w 70"/>
                <a:gd name="T33" fmla="*/ 54 h 96"/>
                <a:gd name="T34" fmla="*/ 45 w 70"/>
                <a:gd name="T35" fmla="*/ 55 h 96"/>
                <a:gd name="T36" fmla="*/ 44 w 70"/>
                <a:gd name="T37" fmla="*/ 56 h 96"/>
                <a:gd name="T38" fmla="*/ 50 w 70"/>
                <a:gd name="T39" fmla="*/ 63 h 96"/>
                <a:gd name="T40" fmla="*/ 54 w 70"/>
                <a:gd name="T41" fmla="*/ 69 h 96"/>
                <a:gd name="T42" fmla="*/ 57 w 70"/>
                <a:gd name="T43" fmla="*/ 73 h 96"/>
                <a:gd name="T44" fmla="*/ 60 w 70"/>
                <a:gd name="T45" fmla="*/ 76 h 96"/>
                <a:gd name="T46" fmla="*/ 60 w 70"/>
                <a:gd name="T47" fmla="*/ 79 h 96"/>
                <a:gd name="T48" fmla="*/ 64 w 70"/>
                <a:gd name="T49" fmla="*/ 85 h 96"/>
                <a:gd name="T50" fmla="*/ 68 w 70"/>
                <a:gd name="T51" fmla="*/ 89 h 96"/>
                <a:gd name="T52" fmla="*/ 70 w 70"/>
                <a:gd name="T53" fmla="*/ 95 h 96"/>
                <a:gd name="T54" fmla="*/ 66 w 70"/>
                <a:gd name="T55" fmla="*/ 95 h 96"/>
                <a:gd name="T56" fmla="*/ 63 w 70"/>
                <a:gd name="T57" fmla="*/ 91 h 96"/>
                <a:gd name="T58" fmla="*/ 61 w 70"/>
                <a:gd name="T59" fmla="*/ 87 h 96"/>
                <a:gd name="T60" fmla="*/ 60 w 70"/>
                <a:gd name="T61" fmla="*/ 83 h 96"/>
                <a:gd name="T62" fmla="*/ 19 w 70"/>
                <a:gd name="T63" fmla="*/ 29 h 96"/>
                <a:gd name="T64" fmla="*/ 0 w 70"/>
                <a:gd name="T65" fmla="*/ 0 h 96"/>
                <a:gd name="T66" fmla="*/ 2 w 70"/>
                <a:gd name="T6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" h="96">
                  <a:moveTo>
                    <a:pt x="3" y="0"/>
                  </a:moveTo>
                  <a:lnTo>
                    <a:pt x="8" y="7"/>
                  </a:lnTo>
                  <a:lnTo>
                    <a:pt x="14" y="15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7"/>
                  </a:lnTo>
                  <a:lnTo>
                    <a:pt x="22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5" y="30"/>
                  </a:lnTo>
                  <a:lnTo>
                    <a:pt x="27" y="32"/>
                  </a:lnTo>
                  <a:lnTo>
                    <a:pt x="27" y="35"/>
                  </a:lnTo>
                  <a:lnTo>
                    <a:pt x="28" y="36"/>
                  </a:lnTo>
                  <a:lnTo>
                    <a:pt x="29" y="37"/>
                  </a:lnTo>
                  <a:lnTo>
                    <a:pt x="30" y="37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40"/>
                  </a:lnTo>
                  <a:lnTo>
                    <a:pt x="32" y="40"/>
                  </a:lnTo>
                  <a:lnTo>
                    <a:pt x="33" y="40"/>
                  </a:lnTo>
                  <a:lnTo>
                    <a:pt x="36" y="43"/>
                  </a:lnTo>
                  <a:lnTo>
                    <a:pt x="38" y="47"/>
                  </a:lnTo>
                  <a:lnTo>
                    <a:pt x="39" y="50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3" y="54"/>
                  </a:lnTo>
                  <a:lnTo>
                    <a:pt x="44" y="55"/>
                  </a:lnTo>
                  <a:lnTo>
                    <a:pt x="45" y="55"/>
                  </a:lnTo>
                  <a:lnTo>
                    <a:pt x="45" y="56"/>
                  </a:lnTo>
                  <a:lnTo>
                    <a:pt x="44" y="56"/>
                  </a:lnTo>
                  <a:lnTo>
                    <a:pt x="46" y="60"/>
                  </a:lnTo>
                  <a:lnTo>
                    <a:pt x="50" y="63"/>
                  </a:lnTo>
                  <a:lnTo>
                    <a:pt x="52" y="66"/>
                  </a:lnTo>
                  <a:lnTo>
                    <a:pt x="54" y="69"/>
                  </a:lnTo>
                  <a:lnTo>
                    <a:pt x="55" y="72"/>
                  </a:lnTo>
                  <a:lnTo>
                    <a:pt x="57" y="73"/>
                  </a:lnTo>
                  <a:lnTo>
                    <a:pt x="58" y="75"/>
                  </a:lnTo>
                  <a:lnTo>
                    <a:pt x="60" y="7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4" y="85"/>
                  </a:lnTo>
                  <a:lnTo>
                    <a:pt x="66" y="87"/>
                  </a:lnTo>
                  <a:lnTo>
                    <a:pt x="68" y="89"/>
                  </a:lnTo>
                  <a:lnTo>
                    <a:pt x="69" y="91"/>
                  </a:lnTo>
                  <a:lnTo>
                    <a:pt x="70" y="95"/>
                  </a:lnTo>
                  <a:lnTo>
                    <a:pt x="68" y="96"/>
                  </a:lnTo>
                  <a:lnTo>
                    <a:pt x="66" y="95"/>
                  </a:lnTo>
                  <a:lnTo>
                    <a:pt x="64" y="93"/>
                  </a:lnTo>
                  <a:lnTo>
                    <a:pt x="63" y="91"/>
                  </a:lnTo>
                  <a:lnTo>
                    <a:pt x="62" y="89"/>
                  </a:lnTo>
                  <a:lnTo>
                    <a:pt x="61" y="87"/>
                  </a:lnTo>
                  <a:lnTo>
                    <a:pt x="60" y="85"/>
                  </a:lnTo>
                  <a:lnTo>
                    <a:pt x="60" y="83"/>
                  </a:lnTo>
                  <a:lnTo>
                    <a:pt x="40" y="55"/>
                  </a:lnTo>
                  <a:lnTo>
                    <a:pt x="19" y="29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76"/>
            <p:cNvSpPr>
              <a:spLocks/>
            </p:cNvSpPr>
            <p:nvPr/>
          </p:nvSpPr>
          <p:spPr bwMode="auto">
            <a:xfrm>
              <a:off x="4552859" y="3729037"/>
              <a:ext cx="26988" cy="36513"/>
            </a:xfrm>
            <a:custGeom>
              <a:avLst/>
              <a:gdLst>
                <a:gd name="T0" fmla="*/ 0 w 17"/>
                <a:gd name="T1" fmla="*/ 0 h 23"/>
                <a:gd name="T2" fmla="*/ 2 w 17"/>
                <a:gd name="T3" fmla="*/ 0 h 23"/>
                <a:gd name="T4" fmla="*/ 3 w 17"/>
                <a:gd name="T5" fmla="*/ 2 h 23"/>
                <a:gd name="T6" fmla="*/ 6 w 17"/>
                <a:gd name="T7" fmla="*/ 5 h 23"/>
                <a:gd name="T8" fmla="*/ 8 w 17"/>
                <a:gd name="T9" fmla="*/ 7 h 23"/>
                <a:gd name="T10" fmla="*/ 9 w 17"/>
                <a:gd name="T11" fmla="*/ 9 h 23"/>
                <a:gd name="T12" fmla="*/ 9 w 17"/>
                <a:gd name="T13" fmla="*/ 11 h 23"/>
                <a:gd name="T14" fmla="*/ 10 w 17"/>
                <a:gd name="T15" fmla="*/ 13 h 23"/>
                <a:gd name="T16" fmla="*/ 11 w 17"/>
                <a:gd name="T17" fmla="*/ 15 h 23"/>
                <a:gd name="T18" fmla="*/ 13 w 17"/>
                <a:gd name="T19" fmla="*/ 18 h 23"/>
                <a:gd name="T20" fmla="*/ 15 w 17"/>
                <a:gd name="T21" fmla="*/ 19 h 23"/>
                <a:gd name="T22" fmla="*/ 17 w 17"/>
                <a:gd name="T23" fmla="*/ 21 h 23"/>
                <a:gd name="T24" fmla="*/ 17 w 17"/>
                <a:gd name="T25" fmla="*/ 23 h 23"/>
                <a:gd name="T26" fmla="*/ 10 w 17"/>
                <a:gd name="T27" fmla="*/ 17 h 23"/>
                <a:gd name="T28" fmla="*/ 5 w 17"/>
                <a:gd name="T29" fmla="*/ 9 h 23"/>
                <a:gd name="T30" fmla="*/ 0 w 17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6" y="5"/>
                  </a:lnTo>
                  <a:lnTo>
                    <a:pt x="8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3" y="18"/>
                  </a:lnTo>
                  <a:lnTo>
                    <a:pt x="15" y="19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0" y="17"/>
                  </a:lnTo>
                  <a:lnTo>
                    <a:pt x="5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452796" y="2409004"/>
            <a:ext cx="2705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35992" y="2409004"/>
            <a:ext cx="2705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5573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1-3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5" name="Freeform 485"/>
          <p:cNvSpPr>
            <a:spLocks noEditPoints="1"/>
          </p:cNvSpPr>
          <p:nvPr/>
        </p:nvSpPr>
        <p:spPr bwMode="auto">
          <a:xfrm rot="6905963">
            <a:off x="2039069" y="1933733"/>
            <a:ext cx="1185233" cy="1777849"/>
          </a:xfrm>
          <a:custGeom>
            <a:avLst/>
            <a:gdLst>
              <a:gd name="T0" fmla="*/ 78 w 160"/>
              <a:gd name="T1" fmla="*/ 223 h 240"/>
              <a:gd name="T2" fmla="*/ 80 w 160"/>
              <a:gd name="T3" fmla="*/ 219 h 240"/>
              <a:gd name="T4" fmla="*/ 111 w 160"/>
              <a:gd name="T5" fmla="*/ 193 h 240"/>
              <a:gd name="T6" fmla="*/ 116 w 160"/>
              <a:gd name="T7" fmla="*/ 195 h 240"/>
              <a:gd name="T8" fmla="*/ 111 w 160"/>
              <a:gd name="T9" fmla="*/ 192 h 240"/>
              <a:gd name="T10" fmla="*/ 81 w 160"/>
              <a:gd name="T11" fmla="*/ 199 h 240"/>
              <a:gd name="T12" fmla="*/ 105 w 160"/>
              <a:gd name="T13" fmla="*/ 54 h 240"/>
              <a:gd name="T14" fmla="*/ 106 w 160"/>
              <a:gd name="T15" fmla="*/ 56 h 240"/>
              <a:gd name="T16" fmla="*/ 105 w 160"/>
              <a:gd name="T17" fmla="*/ 54 h 240"/>
              <a:gd name="T18" fmla="*/ 100 w 160"/>
              <a:gd name="T19" fmla="*/ 48 h 240"/>
              <a:gd name="T20" fmla="*/ 50 w 160"/>
              <a:gd name="T21" fmla="*/ 11 h 240"/>
              <a:gd name="T22" fmla="*/ 21 w 160"/>
              <a:gd name="T23" fmla="*/ 79 h 240"/>
              <a:gd name="T24" fmla="*/ 32 w 160"/>
              <a:gd name="T25" fmla="*/ 92 h 240"/>
              <a:gd name="T26" fmla="*/ 41 w 160"/>
              <a:gd name="T27" fmla="*/ 100 h 240"/>
              <a:gd name="T28" fmla="*/ 43 w 160"/>
              <a:gd name="T29" fmla="*/ 111 h 240"/>
              <a:gd name="T30" fmla="*/ 57 w 160"/>
              <a:gd name="T31" fmla="*/ 187 h 240"/>
              <a:gd name="T32" fmla="*/ 68 w 160"/>
              <a:gd name="T33" fmla="*/ 213 h 240"/>
              <a:gd name="T34" fmla="*/ 72 w 160"/>
              <a:gd name="T35" fmla="*/ 204 h 240"/>
              <a:gd name="T36" fmla="*/ 83 w 160"/>
              <a:gd name="T37" fmla="*/ 180 h 240"/>
              <a:gd name="T38" fmla="*/ 95 w 160"/>
              <a:gd name="T39" fmla="*/ 179 h 240"/>
              <a:gd name="T40" fmla="*/ 106 w 160"/>
              <a:gd name="T41" fmla="*/ 182 h 240"/>
              <a:gd name="T42" fmla="*/ 112 w 160"/>
              <a:gd name="T43" fmla="*/ 186 h 240"/>
              <a:gd name="T44" fmla="*/ 122 w 160"/>
              <a:gd name="T45" fmla="*/ 168 h 240"/>
              <a:gd name="T46" fmla="*/ 88 w 160"/>
              <a:gd name="T47" fmla="*/ 83 h 240"/>
              <a:gd name="T48" fmla="*/ 91 w 160"/>
              <a:gd name="T49" fmla="*/ 50 h 240"/>
              <a:gd name="T50" fmla="*/ 62 w 160"/>
              <a:gd name="T51" fmla="*/ 1 h 240"/>
              <a:gd name="T52" fmla="*/ 74 w 160"/>
              <a:gd name="T53" fmla="*/ 12 h 240"/>
              <a:gd name="T54" fmla="*/ 112 w 160"/>
              <a:gd name="T55" fmla="*/ 48 h 240"/>
              <a:gd name="T56" fmla="*/ 132 w 160"/>
              <a:gd name="T57" fmla="*/ 74 h 240"/>
              <a:gd name="T58" fmla="*/ 107 w 160"/>
              <a:gd name="T59" fmla="*/ 86 h 240"/>
              <a:gd name="T60" fmla="*/ 131 w 160"/>
              <a:gd name="T61" fmla="*/ 141 h 240"/>
              <a:gd name="T62" fmla="*/ 159 w 160"/>
              <a:gd name="T63" fmla="*/ 196 h 240"/>
              <a:gd name="T64" fmla="*/ 159 w 160"/>
              <a:gd name="T65" fmla="*/ 206 h 240"/>
              <a:gd name="T66" fmla="*/ 139 w 160"/>
              <a:gd name="T67" fmla="*/ 214 h 240"/>
              <a:gd name="T68" fmla="*/ 88 w 160"/>
              <a:gd name="T69" fmla="*/ 213 h 240"/>
              <a:gd name="T70" fmla="*/ 72 w 160"/>
              <a:gd name="T71" fmla="*/ 239 h 240"/>
              <a:gd name="T72" fmla="*/ 59 w 160"/>
              <a:gd name="T73" fmla="*/ 239 h 240"/>
              <a:gd name="T74" fmla="*/ 55 w 160"/>
              <a:gd name="T75" fmla="*/ 228 h 240"/>
              <a:gd name="T76" fmla="*/ 41 w 160"/>
              <a:gd name="T77" fmla="*/ 159 h 240"/>
              <a:gd name="T78" fmla="*/ 31 w 160"/>
              <a:gd name="T79" fmla="*/ 108 h 240"/>
              <a:gd name="T80" fmla="*/ 7 w 160"/>
              <a:gd name="T81" fmla="*/ 109 h 240"/>
              <a:gd name="T82" fmla="*/ 5 w 160"/>
              <a:gd name="T83" fmla="*/ 111 h 240"/>
              <a:gd name="T84" fmla="*/ 0 w 160"/>
              <a:gd name="T85" fmla="*/ 104 h 240"/>
              <a:gd name="T86" fmla="*/ 5 w 160"/>
              <a:gd name="T87" fmla="*/ 95 h 240"/>
              <a:gd name="T88" fmla="*/ 12 w 160"/>
              <a:gd name="T89" fmla="*/ 76 h 240"/>
              <a:gd name="T90" fmla="*/ 21 w 160"/>
              <a:gd name="T91" fmla="*/ 46 h 240"/>
              <a:gd name="T92" fmla="*/ 28 w 160"/>
              <a:gd name="T93" fmla="*/ 27 h 240"/>
              <a:gd name="T94" fmla="*/ 36 w 160"/>
              <a:gd name="T95" fmla="*/ 7 h 240"/>
              <a:gd name="T96" fmla="*/ 55 w 160"/>
              <a:gd name="T9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0" h="240">
                <a:moveTo>
                  <a:pt x="79" y="217"/>
                </a:moveTo>
                <a:lnTo>
                  <a:pt x="79" y="219"/>
                </a:lnTo>
                <a:lnTo>
                  <a:pt x="78" y="220"/>
                </a:lnTo>
                <a:lnTo>
                  <a:pt x="78" y="223"/>
                </a:lnTo>
                <a:lnTo>
                  <a:pt x="77" y="225"/>
                </a:lnTo>
                <a:lnTo>
                  <a:pt x="78" y="223"/>
                </a:lnTo>
                <a:lnTo>
                  <a:pt x="79" y="220"/>
                </a:lnTo>
                <a:lnTo>
                  <a:pt x="80" y="219"/>
                </a:lnTo>
                <a:lnTo>
                  <a:pt x="79" y="217"/>
                </a:lnTo>
                <a:close/>
                <a:moveTo>
                  <a:pt x="111" y="192"/>
                </a:moveTo>
                <a:lnTo>
                  <a:pt x="110" y="193"/>
                </a:lnTo>
                <a:lnTo>
                  <a:pt x="111" y="193"/>
                </a:lnTo>
                <a:lnTo>
                  <a:pt x="113" y="194"/>
                </a:lnTo>
                <a:lnTo>
                  <a:pt x="114" y="195"/>
                </a:lnTo>
                <a:lnTo>
                  <a:pt x="115" y="195"/>
                </a:lnTo>
                <a:lnTo>
                  <a:pt x="116" y="195"/>
                </a:lnTo>
                <a:lnTo>
                  <a:pt x="115" y="194"/>
                </a:lnTo>
                <a:lnTo>
                  <a:pt x="114" y="194"/>
                </a:lnTo>
                <a:lnTo>
                  <a:pt x="112" y="193"/>
                </a:lnTo>
                <a:lnTo>
                  <a:pt x="111" y="192"/>
                </a:lnTo>
                <a:close/>
                <a:moveTo>
                  <a:pt x="83" y="191"/>
                </a:moveTo>
                <a:lnTo>
                  <a:pt x="82" y="196"/>
                </a:lnTo>
                <a:lnTo>
                  <a:pt x="80" y="201"/>
                </a:lnTo>
                <a:lnTo>
                  <a:pt x="81" y="199"/>
                </a:lnTo>
                <a:lnTo>
                  <a:pt x="82" y="196"/>
                </a:lnTo>
                <a:lnTo>
                  <a:pt x="83" y="194"/>
                </a:lnTo>
                <a:lnTo>
                  <a:pt x="83" y="191"/>
                </a:lnTo>
                <a:close/>
                <a:moveTo>
                  <a:pt x="105" y="54"/>
                </a:moveTo>
                <a:lnTo>
                  <a:pt x="104" y="54"/>
                </a:lnTo>
                <a:lnTo>
                  <a:pt x="105" y="54"/>
                </a:lnTo>
                <a:lnTo>
                  <a:pt x="106" y="55"/>
                </a:lnTo>
                <a:lnTo>
                  <a:pt x="106" y="56"/>
                </a:lnTo>
                <a:lnTo>
                  <a:pt x="108" y="56"/>
                </a:lnTo>
                <a:lnTo>
                  <a:pt x="107" y="55"/>
                </a:lnTo>
                <a:lnTo>
                  <a:pt x="106" y="54"/>
                </a:lnTo>
                <a:lnTo>
                  <a:pt x="105" y="54"/>
                </a:lnTo>
                <a:close/>
                <a:moveTo>
                  <a:pt x="94" y="44"/>
                </a:moveTo>
                <a:lnTo>
                  <a:pt x="95" y="46"/>
                </a:lnTo>
                <a:lnTo>
                  <a:pt x="98" y="47"/>
                </a:lnTo>
                <a:lnTo>
                  <a:pt x="100" y="48"/>
                </a:lnTo>
                <a:lnTo>
                  <a:pt x="98" y="46"/>
                </a:lnTo>
                <a:lnTo>
                  <a:pt x="96" y="45"/>
                </a:lnTo>
                <a:lnTo>
                  <a:pt x="94" y="44"/>
                </a:lnTo>
                <a:close/>
                <a:moveTo>
                  <a:pt x="50" y="11"/>
                </a:moveTo>
                <a:lnTo>
                  <a:pt x="48" y="11"/>
                </a:lnTo>
                <a:lnTo>
                  <a:pt x="38" y="36"/>
                </a:lnTo>
                <a:lnTo>
                  <a:pt x="28" y="61"/>
                </a:lnTo>
                <a:lnTo>
                  <a:pt x="21" y="79"/>
                </a:lnTo>
                <a:lnTo>
                  <a:pt x="16" y="97"/>
                </a:lnTo>
                <a:lnTo>
                  <a:pt x="22" y="95"/>
                </a:lnTo>
                <a:lnTo>
                  <a:pt x="27" y="93"/>
                </a:lnTo>
                <a:lnTo>
                  <a:pt x="32" y="92"/>
                </a:lnTo>
                <a:lnTo>
                  <a:pt x="39" y="92"/>
                </a:lnTo>
                <a:lnTo>
                  <a:pt x="39" y="95"/>
                </a:lnTo>
                <a:lnTo>
                  <a:pt x="40" y="98"/>
                </a:lnTo>
                <a:lnTo>
                  <a:pt x="41" y="100"/>
                </a:lnTo>
                <a:lnTo>
                  <a:pt x="43" y="103"/>
                </a:lnTo>
                <a:lnTo>
                  <a:pt x="42" y="106"/>
                </a:lnTo>
                <a:lnTo>
                  <a:pt x="42" y="109"/>
                </a:lnTo>
                <a:lnTo>
                  <a:pt x="43" y="111"/>
                </a:lnTo>
                <a:lnTo>
                  <a:pt x="43" y="115"/>
                </a:lnTo>
                <a:lnTo>
                  <a:pt x="44" y="117"/>
                </a:lnTo>
                <a:lnTo>
                  <a:pt x="51" y="153"/>
                </a:lnTo>
                <a:lnTo>
                  <a:pt x="57" y="187"/>
                </a:lnTo>
                <a:lnTo>
                  <a:pt x="65" y="219"/>
                </a:lnTo>
                <a:lnTo>
                  <a:pt x="66" y="218"/>
                </a:lnTo>
                <a:lnTo>
                  <a:pt x="67" y="216"/>
                </a:lnTo>
                <a:lnTo>
                  <a:pt x="68" y="213"/>
                </a:lnTo>
                <a:lnTo>
                  <a:pt x="69" y="211"/>
                </a:lnTo>
                <a:lnTo>
                  <a:pt x="70" y="208"/>
                </a:lnTo>
                <a:lnTo>
                  <a:pt x="71" y="206"/>
                </a:lnTo>
                <a:lnTo>
                  <a:pt x="72" y="204"/>
                </a:lnTo>
                <a:lnTo>
                  <a:pt x="75" y="202"/>
                </a:lnTo>
                <a:lnTo>
                  <a:pt x="77" y="196"/>
                </a:lnTo>
                <a:lnTo>
                  <a:pt x="80" y="188"/>
                </a:lnTo>
                <a:lnTo>
                  <a:pt x="83" y="180"/>
                </a:lnTo>
                <a:lnTo>
                  <a:pt x="87" y="177"/>
                </a:lnTo>
                <a:lnTo>
                  <a:pt x="89" y="177"/>
                </a:lnTo>
                <a:lnTo>
                  <a:pt x="92" y="178"/>
                </a:lnTo>
                <a:lnTo>
                  <a:pt x="95" y="179"/>
                </a:lnTo>
                <a:lnTo>
                  <a:pt x="99" y="179"/>
                </a:lnTo>
                <a:lnTo>
                  <a:pt x="101" y="180"/>
                </a:lnTo>
                <a:lnTo>
                  <a:pt x="104" y="181"/>
                </a:lnTo>
                <a:lnTo>
                  <a:pt x="106" y="182"/>
                </a:lnTo>
                <a:lnTo>
                  <a:pt x="107" y="183"/>
                </a:lnTo>
                <a:lnTo>
                  <a:pt x="110" y="184"/>
                </a:lnTo>
                <a:lnTo>
                  <a:pt x="111" y="186"/>
                </a:lnTo>
                <a:lnTo>
                  <a:pt x="112" y="186"/>
                </a:lnTo>
                <a:lnTo>
                  <a:pt x="119" y="190"/>
                </a:lnTo>
                <a:lnTo>
                  <a:pt x="126" y="194"/>
                </a:lnTo>
                <a:lnTo>
                  <a:pt x="134" y="196"/>
                </a:lnTo>
                <a:lnTo>
                  <a:pt x="122" y="168"/>
                </a:lnTo>
                <a:lnTo>
                  <a:pt x="108" y="141"/>
                </a:lnTo>
                <a:lnTo>
                  <a:pt x="96" y="114"/>
                </a:lnTo>
                <a:lnTo>
                  <a:pt x="87" y="85"/>
                </a:lnTo>
                <a:lnTo>
                  <a:pt x="88" y="83"/>
                </a:lnTo>
                <a:lnTo>
                  <a:pt x="90" y="80"/>
                </a:lnTo>
                <a:lnTo>
                  <a:pt x="101" y="75"/>
                </a:lnTo>
                <a:lnTo>
                  <a:pt x="111" y="70"/>
                </a:lnTo>
                <a:lnTo>
                  <a:pt x="91" y="50"/>
                </a:lnTo>
                <a:lnTo>
                  <a:pt x="70" y="31"/>
                </a:lnTo>
                <a:lnTo>
                  <a:pt x="50" y="11"/>
                </a:lnTo>
                <a:close/>
                <a:moveTo>
                  <a:pt x="55" y="0"/>
                </a:moveTo>
                <a:lnTo>
                  <a:pt x="62" y="1"/>
                </a:lnTo>
                <a:lnTo>
                  <a:pt x="65" y="2"/>
                </a:lnTo>
                <a:lnTo>
                  <a:pt x="68" y="6"/>
                </a:lnTo>
                <a:lnTo>
                  <a:pt x="71" y="9"/>
                </a:lnTo>
                <a:lnTo>
                  <a:pt x="74" y="12"/>
                </a:lnTo>
                <a:lnTo>
                  <a:pt x="77" y="15"/>
                </a:lnTo>
                <a:lnTo>
                  <a:pt x="89" y="26"/>
                </a:lnTo>
                <a:lnTo>
                  <a:pt x="101" y="37"/>
                </a:lnTo>
                <a:lnTo>
                  <a:pt x="112" y="48"/>
                </a:lnTo>
                <a:lnTo>
                  <a:pt x="124" y="59"/>
                </a:lnTo>
                <a:lnTo>
                  <a:pt x="128" y="63"/>
                </a:lnTo>
                <a:lnTo>
                  <a:pt x="131" y="69"/>
                </a:lnTo>
                <a:lnTo>
                  <a:pt x="132" y="74"/>
                </a:lnTo>
                <a:lnTo>
                  <a:pt x="128" y="81"/>
                </a:lnTo>
                <a:lnTo>
                  <a:pt x="119" y="82"/>
                </a:lnTo>
                <a:lnTo>
                  <a:pt x="113" y="84"/>
                </a:lnTo>
                <a:lnTo>
                  <a:pt x="107" y="86"/>
                </a:lnTo>
                <a:lnTo>
                  <a:pt x="112" y="98"/>
                </a:lnTo>
                <a:lnTo>
                  <a:pt x="116" y="109"/>
                </a:lnTo>
                <a:lnTo>
                  <a:pt x="120" y="120"/>
                </a:lnTo>
                <a:lnTo>
                  <a:pt x="131" y="141"/>
                </a:lnTo>
                <a:lnTo>
                  <a:pt x="141" y="160"/>
                </a:lnTo>
                <a:lnTo>
                  <a:pt x="148" y="174"/>
                </a:lnTo>
                <a:lnTo>
                  <a:pt x="152" y="186"/>
                </a:lnTo>
                <a:lnTo>
                  <a:pt x="159" y="196"/>
                </a:lnTo>
                <a:lnTo>
                  <a:pt x="160" y="199"/>
                </a:lnTo>
                <a:lnTo>
                  <a:pt x="160" y="201"/>
                </a:lnTo>
                <a:lnTo>
                  <a:pt x="160" y="204"/>
                </a:lnTo>
                <a:lnTo>
                  <a:pt x="159" y="206"/>
                </a:lnTo>
                <a:lnTo>
                  <a:pt x="154" y="207"/>
                </a:lnTo>
                <a:lnTo>
                  <a:pt x="150" y="210"/>
                </a:lnTo>
                <a:lnTo>
                  <a:pt x="144" y="213"/>
                </a:lnTo>
                <a:lnTo>
                  <a:pt x="139" y="214"/>
                </a:lnTo>
                <a:lnTo>
                  <a:pt x="118" y="205"/>
                </a:lnTo>
                <a:lnTo>
                  <a:pt x="98" y="196"/>
                </a:lnTo>
                <a:lnTo>
                  <a:pt x="91" y="205"/>
                </a:lnTo>
                <a:lnTo>
                  <a:pt x="88" y="213"/>
                </a:lnTo>
                <a:lnTo>
                  <a:pt x="84" y="223"/>
                </a:lnTo>
                <a:lnTo>
                  <a:pt x="79" y="231"/>
                </a:lnTo>
                <a:lnTo>
                  <a:pt x="75" y="240"/>
                </a:lnTo>
                <a:lnTo>
                  <a:pt x="72" y="239"/>
                </a:lnTo>
                <a:lnTo>
                  <a:pt x="69" y="238"/>
                </a:lnTo>
                <a:lnTo>
                  <a:pt x="66" y="238"/>
                </a:lnTo>
                <a:lnTo>
                  <a:pt x="64" y="238"/>
                </a:lnTo>
                <a:lnTo>
                  <a:pt x="59" y="239"/>
                </a:lnTo>
                <a:lnTo>
                  <a:pt x="57" y="237"/>
                </a:lnTo>
                <a:lnTo>
                  <a:pt x="56" y="235"/>
                </a:lnTo>
                <a:lnTo>
                  <a:pt x="55" y="231"/>
                </a:lnTo>
                <a:lnTo>
                  <a:pt x="55" y="228"/>
                </a:lnTo>
                <a:lnTo>
                  <a:pt x="55" y="225"/>
                </a:lnTo>
                <a:lnTo>
                  <a:pt x="54" y="222"/>
                </a:lnTo>
                <a:lnTo>
                  <a:pt x="47" y="190"/>
                </a:lnTo>
                <a:lnTo>
                  <a:pt x="41" y="159"/>
                </a:lnTo>
                <a:lnTo>
                  <a:pt x="39" y="145"/>
                </a:lnTo>
                <a:lnTo>
                  <a:pt x="36" y="133"/>
                </a:lnTo>
                <a:lnTo>
                  <a:pt x="33" y="122"/>
                </a:lnTo>
                <a:lnTo>
                  <a:pt x="31" y="108"/>
                </a:lnTo>
                <a:lnTo>
                  <a:pt x="24" y="108"/>
                </a:lnTo>
                <a:lnTo>
                  <a:pt x="18" y="110"/>
                </a:lnTo>
                <a:lnTo>
                  <a:pt x="12" y="111"/>
                </a:lnTo>
                <a:lnTo>
                  <a:pt x="7" y="109"/>
                </a:lnTo>
                <a:lnTo>
                  <a:pt x="6" y="109"/>
                </a:lnTo>
                <a:lnTo>
                  <a:pt x="6" y="110"/>
                </a:lnTo>
                <a:lnTo>
                  <a:pt x="5" y="111"/>
                </a:lnTo>
                <a:lnTo>
                  <a:pt x="5" y="111"/>
                </a:lnTo>
                <a:lnTo>
                  <a:pt x="4" y="111"/>
                </a:lnTo>
                <a:lnTo>
                  <a:pt x="2" y="109"/>
                </a:lnTo>
                <a:lnTo>
                  <a:pt x="0" y="107"/>
                </a:lnTo>
                <a:lnTo>
                  <a:pt x="0" y="104"/>
                </a:lnTo>
                <a:lnTo>
                  <a:pt x="0" y="102"/>
                </a:lnTo>
                <a:lnTo>
                  <a:pt x="2" y="100"/>
                </a:lnTo>
                <a:lnTo>
                  <a:pt x="3" y="99"/>
                </a:lnTo>
                <a:lnTo>
                  <a:pt x="5" y="95"/>
                </a:lnTo>
                <a:lnTo>
                  <a:pt x="7" y="90"/>
                </a:lnTo>
                <a:lnTo>
                  <a:pt x="9" y="83"/>
                </a:lnTo>
                <a:lnTo>
                  <a:pt x="10" y="80"/>
                </a:lnTo>
                <a:lnTo>
                  <a:pt x="12" y="76"/>
                </a:lnTo>
                <a:lnTo>
                  <a:pt x="14" y="72"/>
                </a:lnTo>
                <a:lnTo>
                  <a:pt x="17" y="62"/>
                </a:lnTo>
                <a:lnTo>
                  <a:pt x="19" y="51"/>
                </a:lnTo>
                <a:lnTo>
                  <a:pt x="21" y="46"/>
                </a:lnTo>
                <a:lnTo>
                  <a:pt x="23" y="40"/>
                </a:lnTo>
                <a:lnTo>
                  <a:pt x="26" y="35"/>
                </a:lnTo>
                <a:lnTo>
                  <a:pt x="27" y="31"/>
                </a:lnTo>
                <a:lnTo>
                  <a:pt x="28" y="27"/>
                </a:lnTo>
                <a:lnTo>
                  <a:pt x="30" y="23"/>
                </a:lnTo>
                <a:lnTo>
                  <a:pt x="31" y="19"/>
                </a:lnTo>
                <a:lnTo>
                  <a:pt x="33" y="13"/>
                </a:lnTo>
                <a:lnTo>
                  <a:pt x="36" y="7"/>
                </a:lnTo>
                <a:lnTo>
                  <a:pt x="39" y="2"/>
                </a:lnTo>
                <a:lnTo>
                  <a:pt x="44" y="0"/>
                </a:lnTo>
                <a:lnTo>
                  <a:pt x="48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25828" y="2446792"/>
            <a:ext cx="1237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ONE</a:t>
            </a:r>
            <a:endParaRPr lang="zh-CN" altLang="en-US" sz="4000" dirty="0">
              <a:solidFill>
                <a:srgbClr val="0096E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4383" y="3736388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8" name="Freeform 485"/>
          <p:cNvSpPr>
            <a:spLocks noEditPoints="1"/>
          </p:cNvSpPr>
          <p:nvPr/>
        </p:nvSpPr>
        <p:spPr bwMode="auto">
          <a:xfrm rot="6905963">
            <a:off x="5503383" y="1933734"/>
            <a:ext cx="1185233" cy="1777849"/>
          </a:xfrm>
          <a:custGeom>
            <a:avLst/>
            <a:gdLst>
              <a:gd name="T0" fmla="*/ 78 w 160"/>
              <a:gd name="T1" fmla="*/ 223 h 240"/>
              <a:gd name="T2" fmla="*/ 80 w 160"/>
              <a:gd name="T3" fmla="*/ 219 h 240"/>
              <a:gd name="T4" fmla="*/ 111 w 160"/>
              <a:gd name="T5" fmla="*/ 193 h 240"/>
              <a:gd name="T6" fmla="*/ 116 w 160"/>
              <a:gd name="T7" fmla="*/ 195 h 240"/>
              <a:gd name="T8" fmla="*/ 111 w 160"/>
              <a:gd name="T9" fmla="*/ 192 h 240"/>
              <a:gd name="T10" fmla="*/ 81 w 160"/>
              <a:gd name="T11" fmla="*/ 199 h 240"/>
              <a:gd name="T12" fmla="*/ 105 w 160"/>
              <a:gd name="T13" fmla="*/ 54 h 240"/>
              <a:gd name="T14" fmla="*/ 106 w 160"/>
              <a:gd name="T15" fmla="*/ 56 h 240"/>
              <a:gd name="T16" fmla="*/ 105 w 160"/>
              <a:gd name="T17" fmla="*/ 54 h 240"/>
              <a:gd name="T18" fmla="*/ 100 w 160"/>
              <a:gd name="T19" fmla="*/ 48 h 240"/>
              <a:gd name="T20" fmla="*/ 50 w 160"/>
              <a:gd name="T21" fmla="*/ 11 h 240"/>
              <a:gd name="T22" fmla="*/ 21 w 160"/>
              <a:gd name="T23" fmla="*/ 79 h 240"/>
              <a:gd name="T24" fmla="*/ 32 w 160"/>
              <a:gd name="T25" fmla="*/ 92 h 240"/>
              <a:gd name="T26" fmla="*/ 41 w 160"/>
              <a:gd name="T27" fmla="*/ 100 h 240"/>
              <a:gd name="T28" fmla="*/ 43 w 160"/>
              <a:gd name="T29" fmla="*/ 111 h 240"/>
              <a:gd name="T30" fmla="*/ 57 w 160"/>
              <a:gd name="T31" fmla="*/ 187 h 240"/>
              <a:gd name="T32" fmla="*/ 68 w 160"/>
              <a:gd name="T33" fmla="*/ 213 h 240"/>
              <a:gd name="T34" fmla="*/ 72 w 160"/>
              <a:gd name="T35" fmla="*/ 204 h 240"/>
              <a:gd name="T36" fmla="*/ 83 w 160"/>
              <a:gd name="T37" fmla="*/ 180 h 240"/>
              <a:gd name="T38" fmla="*/ 95 w 160"/>
              <a:gd name="T39" fmla="*/ 179 h 240"/>
              <a:gd name="T40" fmla="*/ 106 w 160"/>
              <a:gd name="T41" fmla="*/ 182 h 240"/>
              <a:gd name="T42" fmla="*/ 112 w 160"/>
              <a:gd name="T43" fmla="*/ 186 h 240"/>
              <a:gd name="T44" fmla="*/ 122 w 160"/>
              <a:gd name="T45" fmla="*/ 168 h 240"/>
              <a:gd name="T46" fmla="*/ 88 w 160"/>
              <a:gd name="T47" fmla="*/ 83 h 240"/>
              <a:gd name="T48" fmla="*/ 91 w 160"/>
              <a:gd name="T49" fmla="*/ 50 h 240"/>
              <a:gd name="T50" fmla="*/ 62 w 160"/>
              <a:gd name="T51" fmla="*/ 1 h 240"/>
              <a:gd name="T52" fmla="*/ 74 w 160"/>
              <a:gd name="T53" fmla="*/ 12 h 240"/>
              <a:gd name="T54" fmla="*/ 112 w 160"/>
              <a:gd name="T55" fmla="*/ 48 h 240"/>
              <a:gd name="T56" fmla="*/ 132 w 160"/>
              <a:gd name="T57" fmla="*/ 74 h 240"/>
              <a:gd name="T58" fmla="*/ 107 w 160"/>
              <a:gd name="T59" fmla="*/ 86 h 240"/>
              <a:gd name="T60" fmla="*/ 131 w 160"/>
              <a:gd name="T61" fmla="*/ 141 h 240"/>
              <a:gd name="T62" fmla="*/ 159 w 160"/>
              <a:gd name="T63" fmla="*/ 196 h 240"/>
              <a:gd name="T64" fmla="*/ 159 w 160"/>
              <a:gd name="T65" fmla="*/ 206 h 240"/>
              <a:gd name="T66" fmla="*/ 139 w 160"/>
              <a:gd name="T67" fmla="*/ 214 h 240"/>
              <a:gd name="T68" fmla="*/ 88 w 160"/>
              <a:gd name="T69" fmla="*/ 213 h 240"/>
              <a:gd name="T70" fmla="*/ 72 w 160"/>
              <a:gd name="T71" fmla="*/ 239 h 240"/>
              <a:gd name="T72" fmla="*/ 59 w 160"/>
              <a:gd name="T73" fmla="*/ 239 h 240"/>
              <a:gd name="T74" fmla="*/ 55 w 160"/>
              <a:gd name="T75" fmla="*/ 228 h 240"/>
              <a:gd name="T76" fmla="*/ 41 w 160"/>
              <a:gd name="T77" fmla="*/ 159 h 240"/>
              <a:gd name="T78" fmla="*/ 31 w 160"/>
              <a:gd name="T79" fmla="*/ 108 h 240"/>
              <a:gd name="T80" fmla="*/ 7 w 160"/>
              <a:gd name="T81" fmla="*/ 109 h 240"/>
              <a:gd name="T82" fmla="*/ 5 w 160"/>
              <a:gd name="T83" fmla="*/ 111 h 240"/>
              <a:gd name="T84" fmla="*/ 0 w 160"/>
              <a:gd name="T85" fmla="*/ 104 h 240"/>
              <a:gd name="T86" fmla="*/ 5 w 160"/>
              <a:gd name="T87" fmla="*/ 95 h 240"/>
              <a:gd name="T88" fmla="*/ 12 w 160"/>
              <a:gd name="T89" fmla="*/ 76 h 240"/>
              <a:gd name="T90" fmla="*/ 21 w 160"/>
              <a:gd name="T91" fmla="*/ 46 h 240"/>
              <a:gd name="T92" fmla="*/ 28 w 160"/>
              <a:gd name="T93" fmla="*/ 27 h 240"/>
              <a:gd name="T94" fmla="*/ 36 w 160"/>
              <a:gd name="T95" fmla="*/ 7 h 240"/>
              <a:gd name="T96" fmla="*/ 55 w 160"/>
              <a:gd name="T9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0" h="240">
                <a:moveTo>
                  <a:pt x="79" y="217"/>
                </a:moveTo>
                <a:lnTo>
                  <a:pt x="79" y="219"/>
                </a:lnTo>
                <a:lnTo>
                  <a:pt x="78" y="220"/>
                </a:lnTo>
                <a:lnTo>
                  <a:pt x="78" y="223"/>
                </a:lnTo>
                <a:lnTo>
                  <a:pt x="77" y="225"/>
                </a:lnTo>
                <a:lnTo>
                  <a:pt x="78" y="223"/>
                </a:lnTo>
                <a:lnTo>
                  <a:pt x="79" y="220"/>
                </a:lnTo>
                <a:lnTo>
                  <a:pt x="80" y="219"/>
                </a:lnTo>
                <a:lnTo>
                  <a:pt x="79" y="217"/>
                </a:lnTo>
                <a:close/>
                <a:moveTo>
                  <a:pt x="111" y="192"/>
                </a:moveTo>
                <a:lnTo>
                  <a:pt x="110" y="193"/>
                </a:lnTo>
                <a:lnTo>
                  <a:pt x="111" y="193"/>
                </a:lnTo>
                <a:lnTo>
                  <a:pt x="113" y="194"/>
                </a:lnTo>
                <a:lnTo>
                  <a:pt x="114" y="195"/>
                </a:lnTo>
                <a:lnTo>
                  <a:pt x="115" y="195"/>
                </a:lnTo>
                <a:lnTo>
                  <a:pt x="116" y="195"/>
                </a:lnTo>
                <a:lnTo>
                  <a:pt x="115" y="194"/>
                </a:lnTo>
                <a:lnTo>
                  <a:pt x="114" y="194"/>
                </a:lnTo>
                <a:lnTo>
                  <a:pt x="112" y="193"/>
                </a:lnTo>
                <a:lnTo>
                  <a:pt x="111" y="192"/>
                </a:lnTo>
                <a:close/>
                <a:moveTo>
                  <a:pt x="83" y="191"/>
                </a:moveTo>
                <a:lnTo>
                  <a:pt x="82" y="196"/>
                </a:lnTo>
                <a:lnTo>
                  <a:pt x="80" y="201"/>
                </a:lnTo>
                <a:lnTo>
                  <a:pt x="81" y="199"/>
                </a:lnTo>
                <a:lnTo>
                  <a:pt x="82" y="196"/>
                </a:lnTo>
                <a:lnTo>
                  <a:pt x="83" y="194"/>
                </a:lnTo>
                <a:lnTo>
                  <a:pt x="83" y="191"/>
                </a:lnTo>
                <a:close/>
                <a:moveTo>
                  <a:pt x="105" y="54"/>
                </a:moveTo>
                <a:lnTo>
                  <a:pt x="104" y="54"/>
                </a:lnTo>
                <a:lnTo>
                  <a:pt x="105" y="54"/>
                </a:lnTo>
                <a:lnTo>
                  <a:pt x="106" y="55"/>
                </a:lnTo>
                <a:lnTo>
                  <a:pt x="106" y="56"/>
                </a:lnTo>
                <a:lnTo>
                  <a:pt x="108" y="56"/>
                </a:lnTo>
                <a:lnTo>
                  <a:pt x="107" y="55"/>
                </a:lnTo>
                <a:lnTo>
                  <a:pt x="106" y="54"/>
                </a:lnTo>
                <a:lnTo>
                  <a:pt x="105" y="54"/>
                </a:lnTo>
                <a:close/>
                <a:moveTo>
                  <a:pt x="94" y="44"/>
                </a:moveTo>
                <a:lnTo>
                  <a:pt x="95" y="46"/>
                </a:lnTo>
                <a:lnTo>
                  <a:pt x="98" y="47"/>
                </a:lnTo>
                <a:lnTo>
                  <a:pt x="100" y="48"/>
                </a:lnTo>
                <a:lnTo>
                  <a:pt x="98" y="46"/>
                </a:lnTo>
                <a:lnTo>
                  <a:pt x="96" y="45"/>
                </a:lnTo>
                <a:lnTo>
                  <a:pt x="94" y="44"/>
                </a:lnTo>
                <a:close/>
                <a:moveTo>
                  <a:pt x="50" y="11"/>
                </a:moveTo>
                <a:lnTo>
                  <a:pt x="48" y="11"/>
                </a:lnTo>
                <a:lnTo>
                  <a:pt x="38" y="36"/>
                </a:lnTo>
                <a:lnTo>
                  <a:pt x="28" y="61"/>
                </a:lnTo>
                <a:lnTo>
                  <a:pt x="21" y="79"/>
                </a:lnTo>
                <a:lnTo>
                  <a:pt x="16" y="97"/>
                </a:lnTo>
                <a:lnTo>
                  <a:pt x="22" y="95"/>
                </a:lnTo>
                <a:lnTo>
                  <a:pt x="27" y="93"/>
                </a:lnTo>
                <a:lnTo>
                  <a:pt x="32" y="92"/>
                </a:lnTo>
                <a:lnTo>
                  <a:pt x="39" y="92"/>
                </a:lnTo>
                <a:lnTo>
                  <a:pt x="39" y="95"/>
                </a:lnTo>
                <a:lnTo>
                  <a:pt x="40" y="98"/>
                </a:lnTo>
                <a:lnTo>
                  <a:pt x="41" y="100"/>
                </a:lnTo>
                <a:lnTo>
                  <a:pt x="43" y="103"/>
                </a:lnTo>
                <a:lnTo>
                  <a:pt x="42" y="106"/>
                </a:lnTo>
                <a:lnTo>
                  <a:pt x="42" y="109"/>
                </a:lnTo>
                <a:lnTo>
                  <a:pt x="43" y="111"/>
                </a:lnTo>
                <a:lnTo>
                  <a:pt x="43" y="115"/>
                </a:lnTo>
                <a:lnTo>
                  <a:pt x="44" y="117"/>
                </a:lnTo>
                <a:lnTo>
                  <a:pt x="51" y="153"/>
                </a:lnTo>
                <a:lnTo>
                  <a:pt x="57" y="187"/>
                </a:lnTo>
                <a:lnTo>
                  <a:pt x="65" y="219"/>
                </a:lnTo>
                <a:lnTo>
                  <a:pt x="66" y="218"/>
                </a:lnTo>
                <a:lnTo>
                  <a:pt x="67" y="216"/>
                </a:lnTo>
                <a:lnTo>
                  <a:pt x="68" y="213"/>
                </a:lnTo>
                <a:lnTo>
                  <a:pt x="69" y="211"/>
                </a:lnTo>
                <a:lnTo>
                  <a:pt x="70" y="208"/>
                </a:lnTo>
                <a:lnTo>
                  <a:pt x="71" y="206"/>
                </a:lnTo>
                <a:lnTo>
                  <a:pt x="72" y="204"/>
                </a:lnTo>
                <a:lnTo>
                  <a:pt x="75" y="202"/>
                </a:lnTo>
                <a:lnTo>
                  <a:pt x="77" y="196"/>
                </a:lnTo>
                <a:lnTo>
                  <a:pt x="80" y="188"/>
                </a:lnTo>
                <a:lnTo>
                  <a:pt x="83" y="180"/>
                </a:lnTo>
                <a:lnTo>
                  <a:pt x="87" y="177"/>
                </a:lnTo>
                <a:lnTo>
                  <a:pt x="89" y="177"/>
                </a:lnTo>
                <a:lnTo>
                  <a:pt x="92" y="178"/>
                </a:lnTo>
                <a:lnTo>
                  <a:pt x="95" y="179"/>
                </a:lnTo>
                <a:lnTo>
                  <a:pt x="99" y="179"/>
                </a:lnTo>
                <a:lnTo>
                  <a:pt x="101" y="180"/>
                </a:lnTo>
                <a:lnTo>
                  <a:pt x="104" y="181"/>
                </a:lnTo>
                <a:lnTo>
                  <a:pt x="106" y="182"/>
                </a:lnTo>
                <a:lnTo>
                  <a:pt x="107" y="183"/>
                </a:lnTo>
                <a:lnTo>
                  <a:pt x="110" y="184"/>
                </a:lnTo>
                <a:lnTo>
                  <a:pt x="111" y="186"/>
                </a:lnTo>
                <a:lnTo>
                  <a:pt x="112" y="186"/>
                </a:lnTo>
                <a:lnTo>
                  <a:pt x="119" y="190"/>
                </a:lnTo>
                <a:lnTo>
                  <a:pt x="126" y="194"/>
                </a:lnTo>
                <a:lnTo>
                  <a:pt x="134" y="196"/>
                </a:lnTo>
                <a:lnTo>
                  <a:pt x="122" y="168"/>
                </a:lnTo>
                <a:lnTo>
                  <a:pt x="108" y="141"/>
                </a:lnTo>
                <a:lnTo>
                  <a:pt x="96" y="114"/>
                </a:lnTo>
                <a:lnTo>
                  <a:pt x="87" y="85"/>
                </a:lnTo>
                <a:lnTo>
                  <a:pt x="88" y="83"/>
                </a:lnTo>
                <a:lnTo>
                  <a:pt x="90" y="80"/>
                </a:lnTo>
                <a:lnTo>
                  <a:pt x="101" y="75"/>
                </a:lnTo>
                <a:lnTo>
                  <a:pt x="111" y="70"/>
                </a:lnTo>
                <a:lnTo>
                  <a:pt x="91" y="50"/>
                </a:lnTo>
                <a:lnTo>
                  <a:pt x="70" y="31"/>
                </a:lnTo>
                <a:lnTo>
                  <a:pt x="50" y="11"/>
                </a:lnTo>
                <a:close/>
                <a:moveTo>
                  <a:pt x="55" y="0"/>
                </a:moveTo>
                <a:lnTo>
                  <a:pt x="62" y="1"/>
                </a:lnTo>
                <a:lnTo>
                  <a:pt x="65" y="2"/>
                </a:lnTo>
                <a:lnTo>
                  <a:pt x="68" y="6"/>
                </a:lnTo>
                <a:lnTo>
                  <a:pt x="71" y="9"/>
                </a:lnTo>
                <a:lnTo>
                  <a:pt x="74" y="12"/>
                </a:lnTo>
                <a:lnTo>
                  <a:pt x="77" y="15"/>
                </a:lnTo>
                <a:lnTo>
                  <a:pt x="89" y="26"/>
                </a:lnTo>
                <a:lnTo>
                  <a:pt x="101" y="37"/>
                </a:lnTo>
                <a:lnTo>
                  <a:pt x="112" y="48"/>
                </a:lnTo>
                <a:lnTo>
                  <a:pt x="124" y="59"/>
                </a:lnTo>
                <a:lnTo>
                  <a:pt x="128" y="63"/>
                </a:lnTo>
                <a:lnTo>
                  <a:pt x="131" y="69"/>
                </a:lnTo>
                <a:lnTo>
                  <a:pt x="132" y="74"/>
                </a:lnTo>
                <a:lnTo>
                  <a:pt x="128" y="81"/>
                </a:lnTo>
                <a:lnTo>
                  <a:pt x="119" y="82"/>
                </a:lnTo>
                <a:lnTo>
                  <a:pt x="113" y="84"/>
                </a:lnTo>
                <a:lnTo>
                  <a:pt x="107" y="86"/>
                </a:lnTo>
                <a:lnTo>
                  <a:pt x="112" y="98"/>
                </a:lnTo>
                <a:lnTo>
                  <a:pt x="116" y="109"/>
                </a:lnTo>
                <a:lnTo>
                  <a:pt x="120" y="120"/>
                </a:lnTo>
                <a:lnTo>
                  <a:pt x="131" y="141"/>
                </a:lnTo>
                <a:lnTo>
                  <a:pt x="141" y="160"/>
                </a:lnTo>
                <a:lnTo>
                  <a:pt x="148" y="174"/>
                </a:lnTo>
                <a:lnTo>
                  <a:pt x="152" y="186"/>
                </a:lnTo>
                <a:lnTo>
                  <a:pt x="159" y="196"/>
                </a:lnTo>
                <a:lnTo>
                  <a:pt x="160" y="199"/>
                </a:lnTo>
                <a:lnTo>
                  <a:pt x="160" y="201"/>
                </a:lnTo>
                <a:lnTo>
                  <a:pt x="160" y="204"/>
                </a:lnTo>
                <a:lnTo>
                  <a:pt x="159" y="206"/>
                </a:lnTo>
                <a:lnTo>
                  <a:pt x="154" y="207"/>
                </a:lnTo>
                <a:lnTo>
                  <a:pt x="150" y="210"/>
                </a:lnTo>
                <a:lnTo>
                  <a:pt x="144" y="213"/>
                </a:lnTo>
                <a:lnTo>
                  <a:pt x="139" y="214"/>
                </a:lnTo>
                <a:lnTo>
                  <a:pt x="118" y="205"/>
                </a:lnTo>
                <a:lnTo>
                  <a:pt x="98" y="196"/>
                </a:lnTo>
                <a:lnTo>
                  <a:pt x="91" y="205"/>
                </a:lnTo>
                <a:lnTo>
                  <a:pt x="88" y="213"/>
                </a:lnTo>
                <a:lnTo>
                  <a:pt x="84" y="223"/>
                </a:lnTo>
                <a:lnTo>
                  <a:pt x="79" y="231"/>
                </a:lnTo>
                <a:lnTo>
                  <a:pt x="75" y="240"/>
                </a:lnTo>
                <a:lnTo>
                  <a:pt x="72" y="239"/>
                </a:lnTo>
                <a:lnTo>
                  <a:pt x="69" y="238"/>
                </a:lnTo>
                <a:lnTo>
                  <a:pt x="66" y="238"/>
                </a:lnTo>
                <a:lnTo>
                  <a:pt x="64" y="238"/>
                </a:lnTo>
                <a:lnTo>
                  <a:pt x="59" y="239"/>
                </a:lnTo>
                <a:lnTo>
                  <a:pt x="57" y="237"/>
                </a:lnTo>
                <a:lnTo>
                  <a:pt x="56" y="235"/>
                </a:lnTo>
                <a:lnTo>
                  <a:pt x="55" y="231"/>
                </a:lnTo>
                <a:lnTo>
                  <a:pt x="55" y="228"/>
                </a:lnTo>
                <a:lnTo>
                  <a:pt x="55" y="225"/>
                </a:lnTo>
                <a:lnTo>
                  <a:pt x="54" y="222"/>
                </a:lnTo>
                <a:lnTo>
                  <a:pt x="47" y="190"/>
                </a:lnTo>
                <a:lnTo>
                  <a:pt x="41" y="159"/>
                </a:lnTo>
                <a:lnTo>
                  <a:pt x="39" y="145"/>
                </a:lnTo>
                <a:lnTo>
                  <a:pt x="36" y="133"/>
                </a:lnTo>
                <a:lnTo>
                  <a:pt x="33" y="122"/>
                </a:lnTo>
                <a:lnTo>
                  <a:pt x="31" y="108"/>
                </a:lnTo>
                <a:lnTo>
                  <a:pt x="24" y="108"/>
                </a:lnTo>
                <a:lnTo>
                  <a:pt x="18" y="110"/>
                </a:lnTo>
                <a:lnTo>
                  <a:pt x="12" y="111"/>
                </a:lnTo>
                <a:lnTo>
                  <a:pt x="7" y="109"/>
                </a:lnTo>
                <a:lnTo>
                  <a:pt x="6" y="109"/>
                </a:lnTo>
                <a:lnTo>
                  <a:pt x="6" y="110"/>
                </a:lnTo>
                <a:lnTo>
                  <a:pt x="5" y="111"/>
                </a:lnTo>
                <a:lnTo>
                  <a:pt x="5" y="111"/>
                </a:lnTo>
                <a:lnTo>
                  <a:pt x="4" y="111"/>
                </a:lnTo>
                <a:lnTo>
                  <a:pt x="2" y="109"/>
                </a:lnTo>
                <a:lnTo>
                  <a:pt x="0" y="107"/>
                </a:lnTo>
                <a:lnTo>
                  <a:pt x="0" y="104"/>
                </a:lnTo>
                <a:lnTo>
                  <a:pt x="0" y="102"/>
                </a:lnTo>
                <a:lnTo>
                  <a:pt x="2" y="100"/>
                </a:lnTo>
                <a:lnTo>
                  <a:pt x="3" y="99"/>
                </a:lnTo>
                <a:lnTo>
                  <a:pt x="5" y="95"/>
                </a:lnTo>
                <a:lnTo>
                  <a:pt x="7" y="90"/>
                </a:lnTo>
                <a:lnTo>
                  <a:pt x="9" y="83"/>
                </a:lnTo>
                <a:lnTo>
                  <a:pt x="10" y="80"/>
                </a:lnTo>
                <a:lnTo>
                  <a:pt x="12" y="76"/>
                </a:lnTo>
                <a:lnTo>
                  <a:pt x="14" y="72"/>
                </a:lnTo>
                <a:lnTo>
                  <a:pt x="17" y="62"/>
                </a:lnTo>
                <a:lnTo>
                  <a:pt x="19" y="51"/>
                </a:lnTo>
                <a:lnTo>
                  <a:pt x="21" y="46"/>
                </a:lnTo>
                <a:lnTo>
                  <a:pt x="23" y="40"/>
                </a:lnTo>
                <a:lnTo>
                  <a:pt x="26" y="35"/>
                </a:lnTo>
                <a:lnTo>
                  <a:pt x="27" y="31"/>
                </a:lnTo>
                <a:lnTo>
                  <a:pt x="28" y="27"/>
                </a:lnTo>
                <a:lnTo>
                  <a:pt x="30" y="23"/>
                </a:lnTo>
                <a:lnTo>
                  <a:pt x="31" y="19"/>
                </a:lnTo>
                <a:lnTo>
                  <a:pt x="33" y="13"/>
                </a:lnTo>
                <a:lnTo>
                  <a:pt x="36" y="7"/>
                </a:lnTo>
                <a:lnTo>
                  <a:pt x="39" y="2"/>
                </a:lnTo>
                <a:lnTo>
                  <a:pt x="44" y="0"/>
                </a:lnTo>
                <a:lnTo>
                  <a:pt x="48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490142" y="2446793"/>
            <a:ext cx="1335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TWO</a:t>
            </a:r>
            <a:endParaRPr lang="zh-CN" altLang="en-US" sz="4000" dirty="0">
              <a:solidFill>
                <a:srgbClr val="0096E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8697" y="3736389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11" name="Freeform 485"/>
          <p:cNvSpPr>
            <a:spLocks noEditPoints="1"/>
          </p:cNvSpPr>
          <p:nvPr/>
        </p:nvSpPr>
        <p:spPr bwMode="auto">
          <a:xfrm rot="6905963">
            <a:off x="8886764" y="1933734"/>
            <a:ext cx="1185233" cy="1777849"/>
          </a:xfrm>
          <a:custGeom>
            <a:avLst/>
            <a:gdLst>
              <a:gd name="T0" fmla="*/ 78 w 160"/>
              <a:gd name="T1" fmla="*/ 223 h 240"/>
              <a:gd name="T2" fmla="*/ 80 w 160"/>
              <a:gd name="T3" fmla="*/ 219 h 240"/>
              <a:gd name="T4" fmla="*/ 111 w 160"/>
              <a:gd name="T5" fmla="*/ 193 h 240"/>
              <a:gd name="T6" fmla="*/ 116 w 160"/>
              <a:gd name="T7" fmla="*/ 195 h 240"/>
              <a:gd name="T8" fmla="*/ 111 w 160"/>
              <a:gd name="T9" fmla="*/ 192 h 240"/>
              <a:gd name="T10" fmla="*/ 81 w 160"/>
              <a:gd name="T11" fmla="*/ 199 h 240"/>
              <a:gd name="T12" fmla="*/ 105 w 160"/>
              <a:gd name="T13" fmla="*/ 54 h 240"/>
              <a:gd name="T14" fmla="*/ 106 w 160"/>
              <a:gd name="T15" fmla="*/ 56 h 240"/>
              <a:gd name="T16" fmla="*/ 105 w 160"/>
              <a:gd name="T17" fmla="*/ 54 h 240"/>
              <a:gd name="T18" fmla="*/ 100 w 160"/>
              <a:gd name="T19" fmla="*/ 48 h 240"/>
              <a:gd name="T20" fmla="*/ 50 w 160"/>
              <a:gd name="T21" fmla="*/ 11 h 240"/>
              <a:gd name="T22" fmla="*/ 21 w 160"/>
              <a:gd name="T23" fmla="*/ 79 h 240"/>
              <a:gd name="T24" fmla="*/ 32 w 160"/>
              <a:gd name="T25" fmla="*/ 92 h 240"/>
              <a:gd name="T26" fmla="*/ 41 w 160"/>
              <a:gd name="T27" fmla="*/ 100 h 240"/>
              <a:gd name="T28" fmla="*/ 43 w 160"/>
              <a:gd name="T29" fmla="*/ 111 h 240"/>
              <a:gd name="T30" fmla="*/ 57 w 160"/>
              <a:gd name="T31" fmla="*/ 187 h 240"/>
              <a:gd name="T32" fmla="*/ 68 w 160"/>
              <a:gd name="T33" fmla="*/ 213 h 240"/>
              <a:gd name="T34" fmla="*/ 72 w 160"/>
              <a:gd name="T35" fmla="*/ 204 h 240"/>
              <a:gd name="T36" fmla="*/ 83 w 160"/>
              <a:gd name="T37" fmla="*/ 180 h 240"/>
              <a:gd name="T38" fmla="*/ 95 w 160"/>
              <a:gd name="T39" fmla="*/ 179 h 240"/>
              <a:gd name="T40" fmla="*/ 106 w 160"/>
              <a:gd name="T41" fmla="*/ 182 h 240"/>
              <a:gd name="T42" fmla="*/ 112 w 160"/>
              <a:gd name="T43" fmla="*/ 186 h 240"/>
              <a:gd name="T44" fmla="*/ 122 w 160"/>
              <a:gd name="T45" fmla="*/ 168 h 240"/>
              <a:gd name="T46" fmla="*/ 88 w 160"/>
              <a:gd name="T47" fmla="*/ 83 h 240"/>
              <a:gd name="T48" fmla="*/ 91 w 160"/>
              <a:gd name="T49" fmla="*/ 50 h 240"/>
              <a:gd name="T50" fmla="*/ 62 w 160"/>
              <a:gd name="T51" fmla="*/ 1 h 240"/>
              <a:gd name="T52" fmla="*/ 74 w 160"/>
              <a:gd name="T53" fmla="*/ 12 h 240"/>
              <a:gd name="T54" fmla="*/ 112 w 160"/>
              <a:gd name="T55" fmla="*/ 48 h 240"/>
              <a:gd name="T56" fmla="*/ 132 w 160"/>
              <a:gd name="T57" fmla="*/ 74 h 240"/>
              <a:gd name="T58" fmla="*/ 107 w 160"/>
              <a:gd name="T59" fmla="*/ 86 h 240"/>
              <a:gd name="T60" fmla="*/ 131 w 160"/>
              <a:gd name="T61" fmla="*/ 141 h 240"/>
              <a:gd name="T62" fmla="*/ 159 w 160"/>
              <a:gd name="T63" fmla="*/ 196 h 240"/>
              <a:gd name="T64" fmla="*/ 159 w 160"/>
              <a:gd name="T65" fmla="*/ 206 h 240"/>
              <a:gd name="T66" fmla="*/ 139 w 160"/>
              <a:gd name="T67" fmla="*/ 214 h 240"/>
              <a:gd name="T68" fmla="*/ 88 w 160"/>
              <a:gd name="T69" fmla="*/ 213 h 240"/>
              <a:gd name="T70" fmla="*/ 72 w 160"/>
              <a:gd name="T71" fmla="*/ 239 h 240"/>
              <a:gd name="T72" fmla="*/ 59 w 160"/>
              <a:gd name="T73" fmla="*/ 239 h 240"/>
              <a:gd name="T74" fmla="*/ 55 w 160"/>
              <a:gd name="T75" fmla="*/ 228 h 240"/>
              <a:gd name="T76" fmla="*/ 41 w 160"/>
              <a:gd name="T77" fmla="*/ 159 h 240"/>
              <a:gd name="T78" fmla="*/ 31 w 160"/>
              <a:gd name="T79" fmla="*/ 108 h 240"/>
              <a:gd name="T80" fmla="*/ 7 w 160"/>
              <a:gd name="T81" fmla="*/ 109 h 240"/>
              <a:gd name="T82" fmla="*/ 5 w 160"/>
              <a:gd name="T83" fmla="*/ 111 h 240"/>
              <a:gd name="T84" fmla="*/ 0 w 160"/>
              <a:gd name="T85" fmla="*/ 104 h 240"/>
              <a:gd name="T86" fmla="*/ 5 w 160"/>
              <a:gd name="T87" fmla="*/ 95 h 240"/>
              <a:gd name="T88" fmla="*/ 12 w 160"/>
              <a:gd name="T89" fmla="*/ 76 h 240"/>
              <a:gd name="T90" fmla="*/ 21 w 160"/>
              <a:gd name="T91" fmla="*/ 46 h 240"/>
              <a:gd name="T92" fmla="*/ 28 w 160"/>
              <a:gd name="T93" fmla="*/ 27 h 240"/>
              <a:gd name="T94" fmla="*/ 36 w 160"/>
              <a:gd name="T95" fmla="*/ 7 h 240"/>
              <a:gd name="T96" fmla="*/ 55 w 160"/>
              <a:gd name="T9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0" h="240">
                <a:moveTo>
                  <a:pt x="79" y="217"/>
                </a:moveTo>
                <a:lnTo>
                  <a:pt x="79" y="219"/>
                </a:lnTo>
                <a:lnTo>
                  <a:pt x="78" y="220"/>
                </a:lnTo>
                <a:lnTo>
                  <a:pt x="78" y="223"/>
                </a:lnTo>
                <a:lnTo>
                  <a:pt x="77" y="225"/>
                </a:lnTo>
                <a:lnTo>
                  <a:pt x="78" y="223"/>
                </a:lnTo>
                <a:lnTo>
                  <a:pt x="79" y="220"/>
                </a:lnTo>
                <a:lnTo>
                  <a:pt x="80" y="219"/>
                </a:lnTo>
                <a:lnTo>
                  <a:pt x="79" y="217"/>
                </a:lnTo>
                <a:close/>
                <a:moveTo>
                  <a:pt x="111" y="192"/>
                </a:moveTo>
                <a:lnTo>
                  <a:pt x="110" y="193"/>
                </a:lnTo>
                <a:lnTo>
                  <a:pt x="111" y="193"/>
                </a:lnTo>
                <a:lnTo>
                  <a:pt x="113" y="194"/>
                </a:lnTo>
                <a:lnTo>
                  <a:pt x="114" y="195"/>
                </a:lnTo>
                <a:lnTo>
                  <a:pt x="115" y="195"/>
                </a:lnTo>
                <a:lnTo>
                  <a:pt x="116" y="195"/>
                </a:lnTo>
                <a:lnTo>
                  <a:pt x="115" y="194"/>
                </a:lnTo>
                <a:lnTo>
                  <a:pt x="114" y="194"/>
                </a:lnTo>
                <a:lnTo>
                  <a:pt x="112" y="193"/>
                </a:lnTo>
                <a:lnTo>
                  <a:pt x="111" y="192"/>
                </a:lnTo>
                <a:close/>
                <a:moveTo>
                  <a:pt x="83" y="191"/>
                </a:moveTo>
                <a:lnTo>
                  <a:pt x="82" y="196"/>
                </a:lnTo>
                <a:lnTo>
                  <a:pt x="80" y="201"/>
                </a:lnTo>
                <a:lnTo>
                  <a:pt x="81" y="199"/>
                </a:lnTo>
                <a:lnTo>
                  <a:pt x="82" y="196"/>
                </a:lnTo>
                <a:lnTo>
                  <a:pt x="83" y="194"/>
                </a:lnTo>
                <a:lnTo>
                  <a:pt x="83" y="191"/>
                </a:lnTo>
                <a:close/>
                <a:moveTo>
                  <a:pt x="105" y="54"/>
                </a:moveTo>
                <a:lnTo>
                  <a:pt x="104" y="54"/>
                </a:lnTo>
                <a:lnTo>
                  <a:pt x="105" y="54"/>
                </a:lnTo>
                <a:lnTo>
                  <a:pt x="106" y="55"/>
                </a:lnTo>
                <a:lnTo>
                  <a:pt x="106" y="56"/>
                </a:lnTo>
                <a:lnTo>
                  <a:pt x="108" y="56"/>
                </a:lnTo>
                <a:lnTo>
                  <a:pt x="107" y="55"/>
                </a:lnTo>
                <a:lnTo>
                  <a:pt x="106" y="54"/>
                </a:lnTo>
                <a:lnTo>
                  <a:pt x="105" y="54"/>
                </a:lnTo>
                <a:close/>
                <a:moveTo>
                  <a:pt x="94" y="44"/>
                </a:moveTo>
                <a:lnTo>
                  <a:pt x="95" y="46"/>
                </a:lnTo>
                <a:lnTo>
                  <a:pt x="98" y="47"/>
                </a:lnTo>
                <a:lnTo>
                  <a:pt x="100" y="48"/>
                </a:lnTo>
                <a:lnTo>
                  <a:pt x="98" y="46"/>
                </a:lnTo>
                <a:lnTo>
                  <a:pt x="96" y="45"/>
                </a:lnTo>
                <a:lnTo>
                  <a:pt x="94" y="44"/>
                </a:lnTo>
                <a:close/>
                <a:moveTo>
                  <a:pt x="50" y="11"/>
                </a:moveTo>
                <a:lnTo>
                  <a:pt x="48" y="11"/>
                </a:lnTo>
                <a:lnTo>
                  <a:pt x="38" y="36"/>
                </a:lnTo>
                <a:lnTo>
                  <a:pt x="28" y="61"/>
                </a:lnTo>
                <a:lnTo>
                  <a:pt x="21" y="79"/>
                </a:lnTo>
                <a:lnTo>
                  <a:pt x="16" y="97"/>
                </a:lnTo>
                <a:lnTo>
                  <a:pt x="22" y="95"/>
                </a:lnTo>
                <a:lnTo>
                  <a:pt x="27" y="93"/>
                </a:lnTo>
                <a:lnTo>
                  <a:pt x="32" y="92"/>
                </a:lnTo>
                <a:lnTo>
                  <a:pt x="39" y="92"/>
                </a:lnTo>
                <a:lnTo>
                  <a:pt x="39" y="95"/>
                </a:lnTo>
                <a:lnTo>
                  <a:pt x="40" y="98"/>
                </a:lnTo>
                <a:lnTo>
                  <a:pt x="41" y="100"/>
                </a:lnTo>
                <a:lnTo>
                  <a:pt x="43" y="103"/>
                </a:lnTo>
                <a:lnTo>
                  <a:pt x="42" y="106"/>
                </a:lnTo>
                <a:lnTo>
                  <a:pt x="42" y="109"/>
                </a:lnTo>
                <a:lnTo>
                  <a:pt x="43" y="111"/>
                </a:lnTo>
                <a:lnTo>
                  <a:pt x="43" y="115"/>
                </a:lnTo>
                <a:lnTo>
                  <a:pt x="44" y="117"/>
                </a:lnTo>
                <a:lnTo>
                  <a:pt x="51" y="153"/>
                </a:lnTo>
                <a:lnTo>
                  <a:pt x="57" y="187"/>
                </a:lnTo>
                <a:lnTo>
                  <a:pt x="65" y="219"/>
                </a:lnTo>
                <a:lnTo>
                  <a:pt x="66" y="218"/>
                </a:lnTo>
                <a:lnTo>
                  <a:pt x="67" y="216"/>
                </a:lnTo>
                <a:lnTo>
                  <a:pt x="68" y="213"/>
                </a:lnTo>
                <a:lnTo>
                  <a:pt x="69" y="211"/>
                </a:lnTo>
                <a:lnTo>
                  <a:pt x="70" y="208"/>
                </a:lnTo>
                <a:lnTo>
                  <a:pt x="71" y="206"/>
                </a:lnTo>
                <a:lnTo>
                  <a:pt x="72" y="204"/>
                </a:lnTo>
                <a:lnTo>
                  <a:pt x="75" y="202"/>
                </a:lnTo>
                <a:lnTo>
                  <a:pt x="77" y="196"/>
                </a:lnTo>
                <a:lnTo>
                  <a:pt x="80" y="188"/>
                </a:lnTo>
                <a:lnTo>
                  <a:pt x="83" y="180"/>
                </a:lnTo>
                <a:lnTo>
                  <a:pt x="87" y="177"/>
                </a:lnTo>
                <a:lnTo>
                  <a:pt x="89" y="177"/>
                </a:lnTo>
                <a:lnTo>
                  <a:pt x="92" y="178"/>
                </a:lnTo>
                <a:lnTo>
                  <a:pt x="95" y="179"/>
                </a:lnTo>
                <a:lnTo>
                  <a:pt x="99" y="179"/>
                </a:lnTo>
                <a:lnTo>
                  <a:pt x="101" y="180"/>
                </a:lnTo>
                <a:lnTo>
                  <a:pt x="104" y="181"/>
                </a:lnTo>
                <a:lnTo>
                  <a:pt x="106" y="182"/>
                </a:lnTo>
                <a:lnTo>
                  <a:pt x="107" y="183"/>
                </a:lnTo>
                <a:lnTo>
                  <a:pt x="110" y="184"/>
                </a:lnTo>
                <a:lnTo>
                  <a:pt x="111" y="186"/>
                </a:lnTo>
                <a:lnTo>
                  <a:pt x="112" y="186"/>
                </a:lnTo>
                <a:lnTo>
                  <a:pt x="119" y="190"/>
                </a:lnTo>
                <a:lnTo>
                  <a:pt x="126" y="194"/>
                </a:lnTo>
                <a:lnTo>
                  <a:pt x="134" y="196"/>
                </a:lnTo>
                <a:lnTo>
                  <a:pt x="122" y="168"/>
                </a:lnTo>
                <a:lnTo>
                  <a:pt x="108" y="141"/>
                </a:lnTo>
                <a:lnTo>
                  <a:pt x="96" y="114"/>
                </a:lnTo>
                <a:lnTo>
                  <a:pt x="87" y="85"/>
                </a:lnTo>
                <a:lnTo>
                  <a:pt x="88" y="83"/>
                </a:lnTo>
                <a:lnTo>
                  <a:pt x="90" y="80"/>
                </a:lnTo>
                <a:lnTo>
                  <a:pt x="101" y="75"/>
                </a:lnTo>
                <a:lnTo>
                  <a:pt x="111" y="70"/>
                </a:lnTo>
                <a:lnTo>
                  <a:pt x="91" y="50"/>
                </a:lnTo>
                <a:lnTo>
                  <a:pt x="70" y="31"/>
                </a:lnTo>
                <a:lnTo>
                  <a:pt x="50" y="11"/>
                </a:lnTo>
                <a:close/>
                <a:moveTo>
                  <a:pt x="55" y="0"/>
                </a:moveTo>
                <a:lnTo>
                  <a:pt x="62" y="1"/>
                </a:lnTo>
                <a:lnTo>
                  <a:pt x="65" y="2"/>
                </a:lnTo>
                <a:lnTo>
                  <a:pt x="68" y="6"/>
                </a:lnTo>
                <a:lnTo>
                  <a:pt x="71" y="9"/>
                </a:lnTo>
                <a:lnTo>
                  <a:pt x="74" y="12"/>
                </a:lnTo>
                <a:lnTo>
                  <a:pt x="77" y="15"/>
                </a:lnTo>
                <a:lnTo>
                  <a:pt x="89" y="26"/>
                </a:lnTo>
                <a:lnTo>
                  <a:pt x="101" y="37"/>
                </a:lnTo>
                <a:lnTo>
                  <a:pt x="112" y="48"/>
                </a:lnTo>
                <a:lnTo>
                  <a:pt x="124" y="59"/>
                </a:lnTo>
                <a:lnTo>
                  <a:pt x="128" y="63"/>
                </a:lnTo>
                <a:lnTo>
                  <a:pt x="131" y="69"/>
                </a:lnTo>
                <a:lnTo>
                  <a:pt x="132" y="74"/>
                </a:lnTo>
                <a:lnTo>
                  <a:pt x="128" y="81"/>
                </a:lnTo>
                <a:lnTo>
                  <a:pt x="119" y="82"/>
                </a:lnTo>
                <a:lnTo>
                  <a:pt x="113" y="84"/>
                </a:lnTo>
                <a:lnTo>
                  <a:pt x="107" y="86"/>
                </a:lnTo>
                <a:lnTo>
                  <a:pt x="112" y="98"/>
                </a:lnTo>
                <a:lnTo>
                  <a:pt x="116" y="109"/>
                </a:lnTo>
                <a:lnTo>
                  <a:pt x="120" y="120"/>
                </a:lnTo>
                <a:lnTo>
                  <a:pt x="131" y="141"/>
                </a:lnTo>
                <a:lnTo>
                  <a:pt x="141" y="160"/>
                </a:lnTo>
                <a:lnTo>
                  <a:pt x="148" y="174"/>
                </a:lnTo>
                <a:lnTo>
                  <a:pt x="152" y="186"/>
                </a:lnTo>
                <a:lnTo>
                  <a:pt x="159" y="196"/>
                </a:lnTo>
                <a:lnTo>
                  <a:pt x="160" y="199"/>
                </a:lnTo>
                <a:lnTo>
                  <a:pt x="160" y="201"/>
                </a:lnTo>
                <a:lnTo>
                  <a:pt x="160" y="204"/>
                </a:lnTo>
                <a:lnTo>
                  <a:pt x="159" y="206"/>
                </a:lnTo>
                <a:lnTo>
                  <a:pt x="154" y="207"/>
                </a:lnTo>
                <a:lnTo>
                  <a:pt x="150" y="210"/>
                </a:lnTo>
                <a:lnTo>
                  <a:pt x="144" y="213"/>
                </a:lnTo>
                <a:lnTo>
                  <a:pt x="139" y="214"/>
                </a:lnTo>
                <a:lnTo>
                  <a:pt x="118" y="205"/>
                </a:lnTo>
                <a:lnTo>
                  <a:pt x="98" y="196"/>
                </a:lnTo>
                <a:lnTo>
                  <a:pt x="91" y="205"/>
                </a:lnTo>
                <a:lnTo>
                  <a:pt x="88" y="213"/>
                </a:lnTo>
                <a:lnTo>
                  <a:pt x="84" y="223"/>
                </a:lnTo>
                <a:lnTo>
                  <a:pt x="79" y="231"/>
                </a:lnTo>
                <a:lnTo>
                  <a:pt x="75" y="240"/>
                </a:lnTo>
                <a:lnTo>
                  <a:pt x="72" y="239"/>
                </a:lnTo>
                <a:lnTo>
                  <a:pt x="69" y="238"/>
                </a:lnTo>
                <a:lnTo>
                  <a:pt x="66" y="238"/>
                </a:lnTo>
                <a:lnTo>
                  <a:pt x="64" y="238"/>
                </a:lnTo>
                <a:lnTo>
                  <a:pt x="59" y="239"/>
                </a:lnTo>
                <a:lnTo>
                  <a:pt x="57" y="237"/>
                </a:lnTo>
                <a:lnTo>
                  <a:pt x="56" y="235"/>
                </a:lnTo>
                <a:lnTo>
                  <a:pt x="55" y="231"/>
                </a:lnTo>
                <a:lnTo>
                  <a:pt x="55" y="228"/>
                </a:lnTo>
                <a:lnTo>
                  <a:pt x="55" y="225"/>
                </a:lnTo>
                <a:lnTo>
                  <a:pt x="54" y="222"/>
                </a:lnTo>
                <a:lnTo>
                  <a:pt x="47" y="190"/>
                </a:lnTo>
                <a:lnTo>
                  <a:pt x="41" y="159"/>
                </a:lnTo>
                <a:lnTo>
                  <a:pt x="39" y="145"/>
                </a:lnTo>
                <a:lnTo>
                  <a:pt x="36" y="133"/>
                </a:lnTo>
                <a:lnTo>
                  <a:pt x="33" y="122"/>
                </a:lnTo>
                <a:lnTo>
                  <a:pt x="31" y="108"/>
                </a:lnTo>
                <a:lnTo>
                  <a:pt x="24" y="108"/>
                </a:lnTo>
                <a:lnTo>
                  <a:pt x="18" y="110"/>
                </a:lnTo>
                <a:lnTo>
                  <a:pt x="12" y="111"/>
                </a:lnTo>
                <a:lnTo>
                  <a:pt x="7" y="109"/>
                </a:lnTo>
                <a:lnTo>
                  <a:pt x="6" y="109"/>
                </a:lnTo>
                <a:lnTo>
                  <a:pt x="6" y="110"/>
                </a:lnTo>
                <a:lnTo>
                  <a:pt x="5" y="111"/>
                </a:lnTo>
                <a:lnTo>
                  <a:pt x="5" y="111"/>
                </a:lnTo>
                <a:lnTo>
                  <a:pt x="4" y="111"/>
                </a:lnTo>
                <a:lnTo>
                  <a:pt x="2" y="109"/>
                </a:lnTo>
                <a:lnTo>
                  <a:pt x="0" y="107"/>
                </a:lnTo>
                <a:lnTo>
                  <a:pt x="0" y="104"/>
                </a:lnTo>
                <a:lnTo>
                  <a:pt x="0" y="102"/>
                </a:lnTo>
                <a:lnTo>
                  <a:pt x="2" y="100"/>
                </a:lnTo>
                <a:lnTo>
                  <a:pt x="3" y="99"/>
                </a:lnTo>
                <a:lnTo>
                  <a:pt x="5" y="95"/>
                </a:lnTo>
                <a:lnTo>
                  <a:pt x="7" y="90"/>
                </a:lnTo>
                <a:lnTo>
                  <a:pt x="9" y="83"/>
                </a:lnTo>
                <a:lnTo>
                  <a:pt x="10" y="80"/>
                </a:lnTo>
                <a:lnTo>
                  <a:pt x="12" y="76"/>
                </a:lnTo>
                <a:lnTo>
                  <a:pt x="14" y="72"/>
                </a:lnTo>
                <a:lnTo>
                  <a:pt x="17" y="62"/>
                </a:lnTo>
                <a:lnTo>
                  <a:pt x="19" y="51"/>
                </a:lnTo>
                <a:lnTo>
                  <a:pt x="21" y="46"/>
                </a:lnTo>
                <a:lnTo>
                  <a:pt x="23" y="40"/>
                </a:lnTo>
                <a:lnTo>
                  <a:pt x="26" y="35"/>
                </a:lnTo>
                <a:lnTo>
                  <a:pt x="27" y="31"/>
                </a:lnTo>
                <a:lnTo>
                  <a:pt x="28" y="27"/>
                </a:lnTo>
                <a:lnTo>
                  <a:pt x="30" y="23"/>
                </a:lnTo>
                <a:lnTo>
                  <a:pt x="31" y="19"/>
                </a:lnTo>
                <a:lnTo>
                  <a:pt x="33" y="13"/>
                </a:lnTo>
                <a:lnTo>
                  <a:pt x="36" y="7"/>
                </a:lnTo>
                <a:lnTo>
                  <a:pt x="39" y="2"/>
                </a:lnTo>
                <a:lnTo>
                  <a:pt x="44" y="0"/>
                </a:lnTo>
                <a:lnTo>
                  <a:pt x="48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96E0"/>
          </a:solidFill>
          <a:ln w="0">
            <a:solidFill>
              <a:srgbClr val="0096E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783513" y="2530271"/>
            <a:ext cx="1524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THREE</a:t>
            </a:r>
            <a:endParaRPr lang="zh-CN" altLang="en-US" sz="3200" dirty="0">
              <a:solidFill>
                <a:srgbClr val="0096E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42078" y="3736389"/>
            <a:ext cx="270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</a:t>
            </a: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97103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1-4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43103" y="2295057"/>
            <a:ext cx="2313540" cy="2948225"/>
            <a:chOff x="2143103" y="2295057"/>
            <a:chExt cx="2313540" cy="2948225"/>
          </a:xfrm>
        </p:grpSpPr>
        <p:sp>
          <p:nvSpPr>
            <p:cNvPr id="5" name="Freeform 100"/>
            <p:cNvSpPr>
              <a:spLocks/>
            </p:cNvSpPr>
            <p:nvPr/>
          </p:nvSpPr>
          <p:spPr bwMode="auto">
            <a:xfrm>
              <a:off x="3678639" y="5161387"/>
              <a:ext cx="163790" cy="54597"/>
            </a:xfrm>
            <a:custGeom>
              <a:avLst/>
              <a:gdLst>
                <a:gd name="T0" fmla="*/ 24 w 24"/>
                <a:gd name="T1" fmla="*/ 0 h 8"/>
                <a:gd name="T2" fmla="*/ 24 w 24"/>
                <a:gd name="T3" fmla="*/ 2 h 8"/>
                <a:gd name="T4" fmla="*/ 24 w 24"/>
                <a:gd name="T5" fmla="*/ 5 h 8"/>
                <a:gd name="T6" fmla="*/ 23 w 24"/>
                <a:gd name="T7" fmla="*/ 8 h 8"/>
                <a:gd name="T8" fmla="*/ 21 w 24"/>
                <a:gd name="T9" fmla="*/ 8 h 8"/>
                <a:gd name="T10" fmla="*/ 19 w 24"/>
                <a:gd name="T11" fmla="*/ 8 h 8"/>
                <a:gd name="T12" fmla="*/ 18 w 24"/>
                <a:gd name="T13" fmla="*/ 7 h 8"/>
                <a:gd name="T14" fmla="*/ 15 w 24"/>
                <a:gd name="T15" fmla="*/ 7 h 8"/>
                <a:gd name="T16" fmla="*/ 11 w 24"/>
                <a:gd name="T17" fmla="*/ 6 h 8"/>
                <a:gd name="T18" fmla="*/ 8 w 24"/>
                <a:gd name="T19" fmla="*/ 6 h 8"/>
                <a:gd name="T20" fmla="*/ 3 w 24"/>
                <a:gd name="T21" fmla="*/ 6 h 8"/>
                <a:gd name="T22" fmla="*/ 2 w 24"/>
                <a:gd name="T23" fmla="*/ 6 h 8"/>
                <a:gd name="T24" fmla="*/ 0 w 24"/>
                <a:gd name="T25" fmla="*/ 6 h 8"/>
                <a:gd name="T26" fmla="*/ 0 w 24"/>
                <a:gd name="T27" fmla="*/ 5 h 8"/>
                <a:gd name="T28" fmla="*/ 1 w 24"/>
                <a:gd name="T29" fmla="*/ 4 h 8"/>
                <a:gd name="T30" fmla="*/ 3 w 24"/>
                <a:gd name="T31" fmla="*/ 4 h 8"/>
                <a:gd name="T32" fmla="*/ 6 w 24"/>
                <a:gd name="T33" fmla="*/ 4 h 8"/>
                <a:gd name="T34" fmla="*/ 11 w 24"/>
                <a:gd name="T35" fmla="*/ 5 h 8"/>
                <a:gd name="T36" fmla="*/ 15 w 24"/>
                <a:gd name="T37" fmla="*/ 5 h 8"/>
                <a:gd name="T38" fmla="*/ 21 w 24"/>
                <a:gd name="T39" fmla="*/ 6 h 8"/>
                <a:gd name="T40" fmla="*/ 22 w 24"/>
                <a:gd name="T41" fmla="*/ 5 h 8"/>
                <a:gd name="T42" fmla="*/ 23 w 24"/>
                <a:gd name="T43" fmla="*/ 2 h 8"/>
                <a:gd name="T44" fmla="*/ 24 w 24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8">
                  <a:moveTo>
                    <a:pt x="24" y="0"/>
                  </a:moveTo>
                  <a:lnTo>
                    <a:pt x="24" y="2"/>
                  </a:lnTo>
                  <a:lnTo>
                    <a:pt x="24" y="5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1" y="6"/>
                  </a:lnTo>
                  <a:lnTo>
                    <a:pt x="8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4"/>
                  </a:lnTo>
                  <a:lnTo>
                    <a:pt x="11" y="5"/>
                  </a:lnTo>
                  <a:lnTo>
                    <a:pt x="15" y="5"/>
                  </a:lnTo>
                  <a:lnTo>
                    <a:pt x="21" y="6"/>
                  </a:lnTo>
                  <a:lnTo>
                    <a:pt x="22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01"/>
            <p:cNvSpPr>
              <a:spLocks noEditPoints="1"/>
            </p:cNvSpPr>
            <p:nvPr/>
          </p:nvSpPr>
          <p:spPr bwMode="auto">
            <a:xfrm>
              <a:off x="2327369" y="2295057"/>
              <a:ext cx="457250" cy="668810"/>
            </a:xfrm>
            <a:custGeom>
              <a:avLst/>
              <a:gdLst>
                <a:gd name="T0" fmla="*/ 35 w 67"/>
                <a:gd name="T1" fmla="*/ 92 h 98"/>
                <a:gd name="T2" fmla="*/ 50 w 67"/>
                <a:gd name="T3" fmla="*/ 83 h 98"/>
                <a:gd name="T4" fmla="*/ 20 w 67"/>
                <a:gd name="T5" fmla="*/ 81 h 98"/>
                <a:gd name="T6" fmla="*/ 42 w 67"/>
                <a:gd name="T7" fmla="*/ 81 h 98"/>
                <a:gd name="T8" fmla="*/ 41 w 67"/>
                <a:gd name="T9" fmla="*/ 73 h 98"/>
                <a:gd name="T10" fmla="*/ 30 w 67"/>
                <a:gd name="T11" fmla="*/ 73 h 98"/>
                <a:gd name="T12" fmla="*/ 40 w 67"/>
                <a:gd name="T13" fmla="*/ 71 h 98"/>
                <a:gd name="T14" fmla="*/ 55 w 67"/>
                <a:gd name="T15" fmla="*/ 69 h 98"/>
                <a:gd name="T16" fmla="*/ 35 w 67"/>
                <a:gd name="T17" fmla="*/ 71 h 98"/>
                <a:gd name="T18" fmla="*/ 26 w 67"/>
                <a:gd name="T19" fmla="*/ 68 h 98"/>
                <a:gd name="T20" fmla="*/ 44 w 67"/>
                <a:gd name="T21" fmla="*/ 65 h 98"/>
                <a:gd name="T22" fmla="*/ 24 w 67"/>
                <a:gd name="T23" fmla="*/ 65 h 98"/>
                <a:gd name="T24" fmla="*/ 39 w 67"/>
                <a:gd name="T25" fmla="*/ 64 h 98"/>
                <a:gd name="T26" fmla="*/ 29 w 67"/>
                <a:gd name="T27" fmla="*/ 64 h 98"/>
                <a:gd name="T28" fmla="*/ 18 w 67"/>
                <a:gd name="T29" fmla="*/ 66 h 98"/>
                <a:gd name="T30" fmla="*/ 4 w 67"/>
                <a:gd name="T31" fmla="*/ 58 h 98"/>
                <a:gd name="T32" fmla="*/ 26 w 67"/>
                <a:gd name="T33" fmla="*/ 61 h 98"/>
                <a:gd name="T34" fmla="*/ 29 w 67"/>
                <a:gd name="T35" fmla="*/ 58 h 98"/>
                <a:gd name="T36" fmla="*/ 36 w 67"/>
                <a:gd name="T37" fmla="*/ 61 h 98"/>
                <a:gd name="T38" fmla="*/ 49 w 67"/>
                <a:gd name="T39" fmla="*/ 56 h 98"/>
                <a:gd name="T40" fmla="*/ 37 w 67"/>
                <a:gd name="T41" fmla="*/ 52 h 98"/>
                <a:gd name="T42" fmla="*/ 33 w 67"/>
                <a:gd name="T43" fmla="*/ 56 h 98"/>
                <a:gd name="T44" fmla="*/ 19 w 67"/>
                <a:gd name="T45" fmla="*/ 49 h 98"/>
                <a:gd name="T46" fmla="*/ 33 w 67"/>
                <a:gd name="T47" fmla="*/ 48 h 98"/>
                <a:gd name="T48" fmla="*/ 43 w 67"/>
                <a:gd name="T49" fmla="*/ 49 h 98"/>
                <a:gd name="T50" fmla="*/ 51 w 67"/>
                <a:gd name="T51" fmla="*/ 47 h 98"/>
                <a:gd name="T52" fmla="*/ 17 w 67"/>
                <a:gd name="T53" fmla="*/ 47 h 98"/>
                <a:gd name="T54" fmla="*/ 5 w 67"/>
                <a:gd name="T55" fmla="*/ 44 h 98"/>
                <a:gd name="T56" fmla="*/ 42 w 67"/>
                <a:gd name="T57" fmla="*/ 44 h 98"/>
                <a:gd name="T58" fmla="*/ 27 w 67"/>
                <a:gd name="T59" fmla="*/ 41 h 98"/>
                <a:gd name="T60" fmla="*/ 16 w 67"/>
                <a:gd name="T61" fmla="*/ 37 h 98"/>
                <a:gd name="T62" fmla="*/ 53 w 67"/>
                <a:gd name="T63" fmla="*/ 40 h 98"/>
                <a:gd name="T64" fmla="*/ 24 w 67"/>
                <a:gd name="T65" fmla="*/ 36 h 98"/>
                <a:gd name="T66" fmla="*/ 38 w 67"/>
                <a:gd name="T67" fmla="*/ 38 h 98"/>
                <a:gd name="T68" fmla="*/ 11 w 67"/>
                <a:gd name="T69" fmla="*/ 35 h 98"/>
                <a:gd name="T70" fmla="*/ 19 w 67"/>
                <a:gd name="T71" fmla="*/ 40 h 98"/>
                <a:gd name="T72" fmla="*/ 41 w 67"/>
                <a:gd name="T73" fmla="*/ 32 h 98"/>
                <a:gd name="T74" fmla="*/ 11 w 67"/>
                <a:gd name="T75" fmla="*/ 30 h 98"/>
                <a:gd name="T76" fmla="*/ 27 w 67"/>
                <a:gd name="T77" fmla="*/ 35 h 98"/>
                <a:gd name="T78" fmla="*/ 49 w 67"/>
                <a:gd name="T79" fmla="*/ 28 h 98"/>
                <a:gd name="T80" fmla="*/ 26 w 67"/>
                <a:gd name="T81" fmla="*/ 30 h 98"/>
                <a:gd name="T82" fmla="*/ 12 w 67"/>
                <a:gd name="T83" fmla="*/ 26 h 98"/>
                <a:gd name="T84" fmla="*/ 45 w 67"/>
                <a:gd name="T85" fmla="*/ 31 h 98"/>
                <a:gd name="T86" fmla="*/ 32 w 67"/>
                <a:gd name="T87" fmla="*/ 28 h 98"/>
                <a:gd name="T88" fmla="*/ 55 w 67"/>
                <a:gd name="T89" fmla="*/ 33 h 98"/>
                <a:gd name="T90" fmla="*/ 61 w 67"/>
                <a:gd name="T91" fmla="*/ 34 h 98"/>
                <a:gd name="T92" fmla="*/ 45 w 67"/>
                <a:gd name="T93" fmla="*/ 24 h 98"/>
                <a:gd name="T94" fmla="*/ 12 w 67"/>
                <a:gd name="T95" fmla="*/ 20 h 98"/>
                <a:gd name="T96" fmla="*/ 26 w 67"/>
                <a:gd name="T97" fmla="*/ 20 h 98"/>
                <a:gd name="T98" fmla="*/ 8 w 67"/>
                <a:gd name="T99" fmla="*/ 18 h 98"/>
                <a:gd name="T100" fmla="*/ 18 w 67"/>
                <a:gd name="T101" fmla="*/ 17 h 98"/>
                <a:gd name="T102" fmla="*/ 42 w 67"/>
                <a:gd name="T103" fmla="*/ 17 h 98"/>
                <a:gd name="T104" fmla="*/ 44 w 67"/>
                <a:gd name="T105" fmla="*/ 13 h 98"/>
                <a:gd name="T106" fmla="*/ 36 w 67"/>
                <a:gd name="T107" fmla="*/ 9 h 98"/>
                <a:gd name="T108" fmla="*/ 30 w 67"/>
                <a:gd name="T109" fmla="*/ 10 h 98"/>
                <a:gd name="T110" fmla="*/ 47 w 67"/>
                <a:gd name="T111" fmla="*/ 13 h 98"/>
                <a:gd name="T112" fmla="*/ 25 w 67"/>
                <a:gd name="T113" fmla="*/ 7 h 98"/>
                <a:gd name="T114" fmla="*/ 35 w 67"/>
                <a:gd name="T115" fmla="*/ 5 h 98"/>
                <a:gd name="T116" fmla="*/ 8 w 67"/>
                <a:gd name="T117" fmla="*/ 18 h 98"/>
                <a:gd name="T118" fmla="*/ 31 w 67"/>
                <a:gd name="T119" fmla="*/ 2 h 98"/>
                <a:gd name="T120" fmla="*/ 67 w 67"/>
                <a:gd name="T121" fmla="*/ 49 h 98"/>
                <a:gd name="T122" fmla="*/ 29 w 67"/>
                <a:gd name="T123" fmla="*/ 93 h 98"/>
                <a:gd name="T124" fmla="*/ 8 w 67"/>
                <a:gd name="T125" fmla="*/ 1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" h="98">
                  <a:moveTo>
                    <a:pt x="40" y="94"/>
                  </a:moveTo>
                  <a:lnTo>
                    <a:pt x="38" y="94"/>
                  </a:lnTo>
                  <a:lnTo>
                    <a:pt x="39" y="94"/>
                  </a:lnTo>
                  <a:lnTo>
                    <a:pt x="40" y="94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0" y="94"/>
                  </a:lnTo>
                  <a:close/>
                  <a:moveTo>
                    <a:pt x="52" y="92"/>
                  </a:moveTo>
                  <a:lnTo>
                    <a:pt x="48" y="93"/>
                  </a:lnTo>
                  <a:lnTo>
                    <a:pt x="45" y="94"/>
                  </a:lnTo>
                  <a:lnTo>
                    <a:pt x="41" y="96"/>
                  </a:lnTo>
                  <a:lnTo>
                    <a:pt x="44" y="96"/>
                  </a:lnTo>
                  <a:lnTo>
                    <a:pt x="48" y="95"/>
                  </a:lnTo>
                  <a:lnTo>
                    <a:pt x="50" y="94"/>
                  </a:lnTo>
                  <a:lnTo>
                    <a:pt x="52" y="92"/>
                  </a:lnTo>
                  <a:close/>
                  <a:moveTo>
                    <a:pt x="32" y="92"/>
                  </a:moveTo>
                  <a:lnTo>
                    <a:pt x="33" y="92"/>
                  </a:lnTo>
                  <a:lnTo>
                    <a:pt x="35" y="93"/>
                  </a:lnTo>
                  <a:lnTo>
                    <a:pt x="37" y="94"/>
                  </a:lnTo>
                  <a:lnTo>
                    <a:pt x="38" y="93"/>
                  </a:lnTo>
                  <a:lnTo>
                    <a:pt x="36" y="93"/>
                  </a:lnTo>
                  <a:lnTo>
                    <a:pt x="35" y="92"/>
                  </a:lnTo>
                  <a:lnTo>
                    <a:pt x="32" y="92"/>
                  </a:lnTo>
                  <a:close/>
                  <a:moveTo>
                    <a:pt x="43" y="88"/>
                  </a:moveTo>
                  <a:lnTo>
                    <a:pt x="42" y="88"/>
                  </a:lnTo>
                  <a:lnTo>
                    <a:pt x="41" y="89"/>
                  </a:lnTo>
                  <a:lnTo>
                    <a:pt x="40" y="89"/>
                  </a:lnTo>
                  <a:lnTo>
                    <a:pt x="39" y="89"/>
                  </a:lnTo>
                  <a:lnTo>
                    <a:pt x="38" y="89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5" y="89"/>
                  </a:lnTo>
                  <a:lnTo>
                    <a:pt x="44" y="88"/>
                  </a:lnTo>
                  <a:lnTo>
                    <a:pt x="43" y="88"/>
                  </a:lnTo>
                  <a:close/>
                  <a:moveTo>
                    <a:pt x="28" y="85"/>
                  </a:moveTo>
                  <a:lnTo>
                    <a:pt x="28" y="86"/>
                  </a:lnTo>
                  <a:lnTo>
                    <a:pt x="29" y="88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8" y="85"/>
                  </a:lnTo>
                  <a:close/>
                  <a:moveTo>
                    <a:pt x="51" y="83"/>
                  </a:moveTo>
                  <a:lnTo>
                    <a:pt x="50" y="83"/>
                  </a:lnTo>
                  <a:lnTo>
                    <a:pt x="49" y="84"/>
                  </a:lnTo>
                  <a:lnTo>
                    <a:pt x="50" y="85"/>
                  </a:lnTo>
                  <a:lnTo>
                    <a:pt x="51" y="85"/>
                  </a:lnTo>
                  <a:lnTo>
                    <a:pt x="51" y="84"/>
                  </a:lnTo>
                  <a:lnTo>
                    <a:pt x="51" y="83"/>
                  </a:lnTo>
                  <a:close/>
                  <a:moveTo>
                    <a:pt x="44" y="82"/>
                  </a:moveTo>
                  <a:lnTo>
                    <a:pt x="43" y="82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2"/>
                  </a:lnTo>
                  <a:close/>
                  <a:moveTo>
                    <a:pt x="19" y="81"/>
                  </a:moveTo>
                  <a:lnTo>
                    <a:pt x="18" y="81"/>
                  </a:lnTo>
                  <a:lnTo>
                    <a:pt x="20" y="83"/>
                  </a:lnTo>
                  <a:lnTo>
                    <a:pt x="24" y="85"/>
                  </a:lnTo>
                  <a:lnTo>
                    <a:pt x="26" y="86"/>
                  </a:lnTo>
                  <a:lnTo>
                    <a:pt x="25" y="85"/>
                  </a:lnTo>
                  <a:lnTo>
                    <a:pt x="24" y="84"/>
                  </a:lnTo>
                  <a:lnTo>
                    <a:pt x="23" y="83"/>
                  </a:lnTo>
                  <a:lnTo>
                    <a:pt x="21" y="82"/>
                  </a:lnTo>
                  <a:lnTo>
                    <a:pt x="20" y="81"/>
                  </a:lnTo>
                  <a:lnTo>
                    <a:pt x="19" y="81"/>
                  </a:lnTo>
                  <a:lnTo>
                    <a:pt x="19" y="81"/>
                  </a:lnTo>
                  <a:close/>
                  <a:moveTo>
                    <a:pt x="47" y="79"/>
                  </a:moveTo>
                  <a:lnTo>
                    <a:pt x="47" y="80"/>
                  </a:lnTo>
                  <a:lnTo>
                    <a:pt x="47" y="81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7" y="79"/>
                  </a:lnTo>
                  <a:close/>
                  <a:moveTo>
                    <a:pt x="21" y="79"/>
                  </a:moveTo>
                  <a:lnTo>
                    <a:pt x="21" y="80"/>
                  </a:lnTo>
                  <a:lnTo>
                    <a:pt x="23" y="81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3" y="79"/>
                  </a:lnTo>
                  <a:lnTo>
                    <a:pt x="21" y="79"/>
                  </a:lnTo>
                  <a:close/>
                  <a:moveTo>
                    <a:pt x="40" y="77"/>
                  </a:moveTo>
                  <a:lnTo>
                    <a:pt x="40" y="78"/>
                  </a:lnTo>
                  <a:lnTo>
                    <a:pt x="40" y="78"/>
                  </a:lnTo>
                  <a:lnTo>
                    <a:pt x="40" y="79"/>
                  </a:lnTo>
                  <a:lnTo>
                    <a:pt x="41" y="80"/>
                  </a:lnTo>
                  <a:lnTo>
                    <a:pt x="42" y="81"/>
                  </a:lnTo>
                  <a:lnTo>
                    <a:pt x="41" y="79"/>
                  </a:lnTo>
                  <a:lnTo>
                    <a:pt x="40" y="77"/>
                  </a:lnTo>
                  <a:close/>
                  <a:moveTo>
                    <a:pt x="35" y="77"/>
                  </a:moveTo>
                  <a:lnTo>
                    <a:pt x="35" y="78"/>
                  </a:lnTo>
                  <a:lnTo>
                    <a:pt x="35" y="79"/>
                  </a:lnTo>
                  <a:lnTo>
                    <a:pt x="36" y="80"/>
                  </a:lnTo>
                  <a:lnTo>
                    <a:pt x="36" y="81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5" y="77"/>
                  </a:lnTo>
                  <a:close/>
                  <a:moveTo>
                    <a:pt x="28" y="76"/>
                  </a:moveTo>
                  <a:lnTo>
                    <a:pt x="28" y="78"/>
                  </a:lnTo>
                  <a:lnTo>
                    <a:pt x="29" y="80"/>
                  </a:lnTo>
                  <a:lnTo>
                    <a:pt x="30" y="81"/>
                  </a:lnTo>
                  <a:lnTo>
                    <a:pt x="30" y="80"/>
                  </a:lnTo>
                  <a:lnTo>
                    <a:pt x="31" y="80"/>
                  </a:lnTo>
                  <a:lnTo>
                    <a:pt x="31" y="79"/>
                  </a:lnTo>
                  <a:lnTo>
                    <a:pt x="30" y="78"/>
                  </a:lnTo>
                  <a:lnTo>
                    <a:pt x="29" y="77"/>
                  </a:lnTo>
                  <a:lnTo>
                    <a:pt x="28" y="76"/>
                  </a:lnTo>
                  <a:close/>
                  <a:moveTo>
                    <a:pt x="41" y="72"/>
                  </a:moveTo>
                  <a:lnTo>
                    <a:pt x="41" y="73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1" y="74"/>
                  </a:lnTo>
                  <a:lnTo>
                    <a:pt x="41" y="76"/>
                  </a:lnTo>
                  <a:lnTo>
                    <a:pt x="42" y="78"/>
                  </a:lnTo>
                  <a:lnTo>
                    <a:pt x="42" y="76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1" y="72"/>
                  </a:lnTo>
                  <a:close/>
                  <a:moveTo>
                    <a:pt x="37" y="72"/>
                  </a:moveTo>
                  <a:lnTo>
                    <a:pt x="37" y="73"/>
                  </a:lnTo>
                  <a:lnTo>
                    <a:pt x="37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8" y="74"/>
                  </a:lnTo>
                  <a:lnTo>
                    <a:pt x="37" y="72"/>
                  </a:lnTo>
                  <a:lnTo>
                    <a:pt x="37" y="72"/>
                  </a:lnTo>
                  <a:close/>
                  <a:moveTo>
                    <a:pt x="30" y="71"/>
                  </a:moveTo>
                  <a:lnTo>
                    <a:pt x="30" y="73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0" y="71"/>
                  </a:lnTo>
                  <a:close/>
                  <a:moveTo>
                    <a:pt x="28" y="70"/>
                  </a:moveTo>
                  <a:lnTo>
                    <a:pt x="28" y="71"/>
                  </a:lnTo>
                  <a:lnTo>
                    <a:pt x="28" y="72"/>
                  </a:lnTo>
                  <a:lnTo>
                    <a:pt x="28" y="71"/>
                  </a:lnTo>
                  <a:lnTo>
                    <a:pt x="28" y="70"/>
                  </a:lnTo>
                  <a:lnTo>
                    <a:pt x="28" y="70"/>
                  </a:lnTo>
                  <a:close/>
                  <a:moveTo>
                    <a:pt x="39" y="69"/>
                  </a:moveTo>
                  <a:lnTo>
                    <a:pt x="39" y="70"/>
                  </a:lnTo>
                  <a:lnTo>
                    <a:pt x="39" y="70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72"/>
                  </a:lnTo>
                  <a:lnTo>
                    <a:pt x="40" y="72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39" y="69"/>
                  </a:lnTo>
                  <a:lnTo>
                    <a:pt x="39" y="69"/>
                  </a:lnTo>
                  <a:close/>
                  <a:moveTo>
                    <a:pt x="19" y="69"/>
                  </a:moveTo>
                  <a:lnTo>
                    <a:pt x="19" y="69"/>
                  </a:lnTo>
                  <a:lnTo>
                    <a:pt x="19" y="70"/>
                  </a:lnTo>
                  <a:lnTo>
                    <a:pt x="18" y="70"/>
                  </a:lnTo>
                  <a:lnTo>
                    <a:pt x="19" y="71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9" y="71"/>
                  </a:lnTo>
                  <a:lnTo>
                    <a:pt x="19" y="69"/>
                  </a:lnTo>
                  <a:close/>
                  <a:moveTo>
                    <a:pt x="54" y="68"/>
                  </a:moveTo>
                  <a:lnTo>
                    <a:pt x="54" y="69"/>
                  </a:lnTo>
                  <a:lnTo>
                    <a:pt x="54" y="70"/>
                  </a:lnTo>
                  <a:lnTo>
                    <a:pt x="53" y="71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5" y="71"/>
                  </a:lnTo>
                  <a:lnTo>
                    <a:pt x="55" y="70"/>
                  </a:lnTo>
                  <a:lnTo>
                    <a:pt x="55" y="69"/>
                  </a:lnTo>
                  <a:lnTo>
                    <a:pt x="54" y="68"/>
                  </a:lnTo>
                  <a:close/>
                  <a:moveTo>
                    <a:pt x="31" y="68"/>
                  </a:moveTo>
                  <a:lnTo>
                    <a:pt x="31" y="68"/>
                  </a:lnTo>
                  <a:lnTo>
                    <a:pt x="31" y="69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8"/>
                  </a:lnTo>
                  <a:close/>
                  <a:moveTo>
                    <a:pt x="37" y="68"/>
                  </a:moveTo>
                  <a:lnTo>
                    <a:pt x="37" y="68"/>
                  </a:lnTo>
                  <a:lnTo>
                    <a:pt x="37" y="68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8" y="70"/>
                  </a:lnTo>
                  <a:lnTo>
                    <a:pt x="37" y="69"/>
                  </a:lnTo>
                  <a:lnTo>
                    <a:pt x="37" y="68"/>
                  </a:lnTo>
                  <a:lnTo>
                    <a:pt x="37" y="68"/>
                  </a:lnTo>
                  <a:close/>
                  <a:moveTo>
                    <a:pt x="33" y="67"/>
                  </a:moveTo>
                  <a:lnTo>
                    <a:pt x="33" y="69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5" y="71"/>
                  </a:lnTo>
                  <a:lnTo>
                    <a:pt x="35" y="70"/>
                  </a:lnTo>
                  <a:lnTo>
                    <a:pt x="33" y="68"/>
                  </a:lnTo>
                  <a:lnTo>
                    <a:pt x="33" y="67"/>
                  </a:lnTo>
                  <a:close/>
                  <a:moveTo>
                    <a:pt x="43" y="67"/>
                  </a:moveTo>
                  <a:lnTo>
                    <a:pt x="43" y="68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70"/>
                  </a:lnTo>
                  <a:lnTo>
                    <a:pt x="43" y="70"/>
                  </a:lnTo>
                  <a:lnTo>
                    <a:pt x="43" y="71"/>
                  </a:lnTo>
                  <a:lnTo>
                    <a:pt x="43" y="73"/>
                  </a:lnTo>
                  <a:lnTo>
                    <a:pt x="44" y="73"/>
                  </a:lnTo>
                  <a:lnTo>
                    <a:pt x="44" y="72"/>
                  </a:lnTo>
                  <a:lnTo>
                    <a:pt x="44" y="70"/>
                  </a:lnTo>
                  <a:lnTo>
                    <a:pt x="43" y="69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68"/>
                  </a:lnTo>
                  <a:lnTo>
                    <a:pt x="43" y="67"/>
                  </a:lnTo>
                  <a:close/>
                  <a:moveTo>
                    <a:pt x="26" y="66"/>
                  </a:moveTo>
                  <a:lnTo>
                    <a:pt x="26" y="67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26" y="66"/>
                  </a:lnTo>
                  <a:close/>
                  <a:moveTo>
                    <a:pt x="52" y="65"/>
                  </a:moveTo>
                  <a:lnTo>
                    <a:pt x="52" y="66"/>
                  </a:lnTo>
                  <a:lnTo>
                    <a:pt x="52" y="67"/>
                  </a:lnTo>
                  <a:lnTo>
                    <a:pt x="52" y="68"/>
                  </a:lnTo>
                  <a:lnTo>
                    <a:pt x="52" y="69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2" y="65"/>
                  </a:lnTo>
                  <a:close/>
                  <a:moveTo>
                    <a:pt x="56" y="65"/>
                  </a:moveTo>
                  <a:lnTo>
                    <a:pt x="56" y="65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5"/>
                  </a:lnTo>
                  <a:lnTo>
                    <a:pt x="56" y="65"/>
                  </a:lnTo>
                  <a:close/>
                  <a:moveTo>
                    <a:pt x="44" y="65"/>
                  </a:moveTo>
                  <a:lnTo>
                    <a:pt x="44" y="65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5" y="65"/>
                  </a:lnTo>
                  <a:lnTo>
                    <a:pt x="44" y="65"/>
                  </a:lnTo>
                  <a:close/>
                  <a:moveTo>
                    <a:pt x="33" y="61"/>
                  </a:moveTo>
                  <a:lnTo>
                    <a:pt x="32" y="62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3" y="65"/>
                  </a:lnTo>
                  <a:lnTo>
                    <a:pt x="33" y="66"/>
                  </a:lnTo>
                  <a:lnTo>
                    <a:pt x="35" y="65"/>
                  </a:lnTo>
                  <a:lnTo>
                    <a:pt x="33" y="64"/>
                  </a:lnTo>
                  <a:lnTo>
                    <a:pt x="33" y="61"/>
                  </a:lnTo>
                  <a:lnTo>
                    <a:pt x="33" y="61"/>
                  </a:lnTo>
                  <a:close/>
                  <a:moveTo>
                    <a:pt x="23" y="61"/>
                  </a:moveTo>
                  <a:lnTo>
                    <a:pt x="23" y="62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4" y="67"/>
                  </a:lnTo>
                  <a:lnTo>
                    <a:pt x="24" y="65"/>
                  </a:lnTo>
                  <a:lnTo>
                    <a:pt x="24" y="62"/>
                  </a:lnTo>
                  <a:lnTo>
                    <a:pt x="23" y="61"/>
                  </a:lnTo>
                  <a:close/>
                  <a:moveTo>
                    <a:pt x="50" y="61"/>
                  </a:moveTo>
                  <a:lnTo>
                    <a:pt x="50" y="62"/>
                  </a:lnTo>
                  <a:lnTo>
                    <a:pt x="50" y="64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1" y="66"/>
                  </a:lnTo>
                  <a:lnTo>
                    <a:pt x="50" y="65"/>
                  </a:lnTo>
                  <a:lnTo>
                    <a:pt x="50" y="62"/>
                  </a:lnTo>
                  <a:lnTo>
                    <a:pt x="50" y="61"/>
                  </a:lnTo>
                  <a:close/>
                  <a:moveTo>
                    <a:pt x="39" y="60"/>
                  </a:moveTo>
                  <a:lnTo>
                    <a:pt x="38" y="61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9" y="64"/>
                  </a:lnTo>
                  <a:lnTo>
                    <a:pt x="39" y="62"/>
                  </a:lnTo>
                  <a:lnTo>
                    <a:pt x="38" y="62"/>
                  </a:lnTo>
                  <a:lnTo>
                    <a:pt x="38" y="65"/>
                  </a:lnTo>
                  <a:lnTo>
                    <a:pt x="39" y="67"/>
                  </a:lnTo>
                  <a:lnTo>
                    <a:pt x="41" y="68"/>
                  </a:lnTo>
                  <a:lnTo>
                    <a:pt x="41" y="67"/>
                  </a:lnTo>
                  <a:lnTo>
                    <a:pt x="40" y="67"/>
                  </a:lnTo>
                  <a:lnTo>
                    <a:pt x="40" y="66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1" y="65"/>
                  </a:lnTo>
                  <a:lnTo>
                    <a:pt x="40" y="62"/>
                  </a:lnTo>
                  <a:lnTo>
                    <a:pt x="39" y="60"/>
                  </a:lnTo>
                  <a:close/>
                  <a:moveTo>
                    <a:pt x="28" y="60"/>
                  </a:move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30" y="67"/>
                  </a:lnTo>
                  <a:lnTo>
                    <a:pt x="30" y="65"/>
                  </a:lnTo>
                  <a:lnTo>
                    <a:pt x="31" y="64"/>
                  </a:lnTo>
                  <a:lnTo>
                    <a:pt x="30" y="64"/>
                  </a:lnTo>
                  <a:lnTo>
                    <a:pt x="29" y="62"/>
                  </a:lnTo>
                  <a:lnTo>
                    <a:pt x="29" y="61"/>
                  </a:lnTo>
                  <a:lnTo>
                    <a:pt x="28" y="60"/>
                  </a:lnTo>
                  <a:close/>
                  <a:moveTo>
                    <a:pt x="53" y="60"/>
                  </a:moveTo>
                  <a:lnTo>
                    <a:pt x="53" y="61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0"/>
                  </a:lnTo>
                  <a:lnTo>
                    <a:pt x="53" y="60"/>
                  </a:lnTo>
                  <a:close/>
                  <a:moveTo>
                    <a:pt x="16" y="59"/>
                  </a:moveTo>
                  <a:lnTo>
                    <a:pt x="15" y="60"/>
                  </a:lnTo>
                  <a:lnTo>
                    <a:pt x="15" y="61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18" y="62"/>
                  </a:lnTo>
                  <a:lnTo>
                    <a:pt x="17" y="60"/>
                  </a:lnTo>
                  <a:lnTo>
                    <a:pt x="16" y="59"/>
                  </a:lnTo>
                  <a:close/>
                  <a:moveTo>
                    <a:pt x="48" y="59"/>
                  </a:moveTo>
                  <a:lnTo>
                    <a:pt x="48" y="60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60"/>
                  </a:lnTo>
                  <a:lnTo>
                    <a:pt x="48" y="59"/>
                  </a:lnTo>
                  <a:close/>
                  <a:moveTo>
                    <a:pt x="42" y="58"/>
                  </a:moveTo>
                  <a:lnTo>
                    <a:pt x="42" y="59"/>
                  </a:lnTo>
                  <a:lnTo>
                    <a:pt x="42" y="61"/>
                  </a:lnTo>
                  <a:lnTo>
                    <a:pt x="42" y="61"/>
                  </a:lnTo>
                  <a:lnTo>
                    <a:pt x="42" y="61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2" y="58"/>
                  </a:lnTo>
                  <a:close/>
                  <a:moveTo>
                    <a:pt x="5" y="57"/>
                  </a:moveTo>
                  <a:lnTo>
                    <a:pt x="5" y="58"/>
                  </a:lnTo>
                  <a:lnTo>
                    <a:pt x="4" y="58"/>
                  </a:lnTo>
                  <a:lnTo>
                    <a:pt x="5" y="61"/>
                  </a:lnTo>
                  <a:lnTo>
                    <a:pt x="6" y="65"/>
                  </a:lnTo>
                  <a:lnTo>
                    <a:pt x="8" y="67"/>
                  </a:lnTo>
                  <a:lnTo>
                    <a:pt x="7" y="64"/>
                  </a:lnTo>
                  <a:lnTo>
                    <a:pt x="6" y="60"/>
                  </a:lnTo>
                  <a:lnTo>
                    <a:pt x="5" y="57"/>
                  </a:lnTo>
                  <a:close/>
                  <a:moveTo>
                    <a:pt x="52" y="57"/>
                  </a:moveTo>
                  <a:lnTo>
                    <a:pt x="52" y="58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7"/>
                  </a:lnTo>
                  <a:close/>
                  <a:moveTo>
                    <a:pt x="48" y="57"/>
                  </a:moveTo>
                  <a:lnTo>
                    <a:pt x="48" y="58"/>
                  </a:lnTo>
                  <a:lnTo>
                    <a:pt x="48" y="58"/>
                  </a:lnTo>
                  <a:lnTo>
                    <a:pt x="48" y="59"/>
                  </a:lnTo>
                  <a:lnTo>
                    <a:pt x="48" y="57"/>
                  </a:lnTo>
                  <a:lnTo>
                    <a:pt x="48" y="57"/>
                  </a:lnTo>
                  <a:close/>
                  <a:moveTo>
                    <a:pt x="25" y="57"/>
                  </a:moveTo>
                  <a:lnTo>
                    <a:pt x="25" y="59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5" y="57"/>
                  </a:lnTo>
                  <a:close/>
                  <a:moveTo>
                    <a:pt x="23" y="57"/>
                  </a:move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3" y="57"/>
                  </a:lnTo>
                  <a:close/>
                  <a:moveTo>
                    <a:pt x="54" y="56"/>
                  </a:moveTo>
                  <a:lnTo>
                    <a:pt x="54" y="57"/>
                  </a:lnTo>
                  <a:lnTo>
                    <a:pt x="55" y="57"/>
                  </a:lnTo>
                  <a:lnTo>
                    <a:pt x="55" y="58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6"/>
                  </a:lnTo>
                  <a:lnTo>
                    <a:pt x="54" y="56"/>
                  </a:lnTo>
                  <a:close/>
                  <a:moveTo>
                    <a:pt x="29" y="56"/>
                  </a:moveTo>
                  <a:lnTo>
                    <a:pt x="29" y="58"/>
                  </a:lnTo>
                  <a:lnTo>
                    <a:pt x="29" y="59"/>
                  </a:lnTo>
                  <a:lnTo>
                    <a:pt x="30" y="60"/>
                  </a:lnTo>
                  <a:lnTo>
                    <a:pt x="31" y="61"/>
                  </a:lnTo>
                  <a:lnTo>
                    <a:pt x="31" y="59"/>
                  </a:lnTo>
                  <a:lnTo>
                    <a:pt x="30" y="57"/>
                  </a:lnTo>
                  <a:lnTo>
                    <a:pt x="29" y="56"/>
                  </a:lnTo>
                  <a:close/>
                  <a:moveTo>
                    <a:pt x="40" y="56"/>
                  </a:moveTo>
                  <a:lnTo>
                    <a:pt x="40" y="57"/>
                  </a:lnTo>
                  <a:lnTo>
                    <a:pt x="40" y="57"/>
                  </a:lnTo>
                  <a:lnTo>
                    <a:pt x="39" y="58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0" y="58"/>
                  </a:lnTo>
                  <a:lnTo>
                    <a:pt x="41" y="57"/>
                  </a:lnTo>
                  <a:lnTo>
                    <a:pt x="40" y="56"/>
                  </a:lnTo>
                  <a:close/>
                  <a:moveTo>
                    <a:pt x="35" y="56"/>
                  </a:moveTo>
                  <a:lnTo>
                    <a:pt x="35" y="57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7" y="62"/>
                  </a:lnTo>
                  <a:lnTo>
                    <a:pt x="37" y="60"/>
                  </a:lnTo>
                  <a:lnTo>
                    <a:pt x="37" y="59"/>
                  </a:lnTo>
                  <a:lnTo>
                    <a:pt x="37" y="58"/>
                  </a:lnTo>
                  <a:lnTo>
                    <a:pt x="36" y="56"/>
                  </a:lnTo>
                  <a:lnTo>
                    <a:pt x="35" y="56"/>
                  </a:lnTo>
                  <a:close/>
                  <a:moveTo>
                    <a:pt x="17" y="55"/>
                  </a:moveTo>
                  <a:lnTo>
                    <a:pt x="17" y="56"/>
                  </a:lnTo>
                  <a:lnTo>
                    <a:pt x="16" y="56"/>
                  </a:lnTo>
                  <a:lnTo>
                    <a:pt x="16" y="57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5"/>
                  </a:lnTo>
                  <a:lnTo>
                    <a:pt x="17" y="55"/>
                  </a:lnTo>
                  <a:close/>
                  <a:moveTo>
                    <a:pt x="49" y="54"/>
                  </a:moveTo>
                  <a:lnTo>
                    <a:pt x="49" y="54"/>
                  </a:lnTo>
                  <a:lnTo>
                    <a:pt x="49" y="55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49" y="56"/>
                  </a:lnTo>
                  <a:lnTo>
                    <a:pt x="50" y="56"/>
                  </a:lnTo>
                  <a:lnTo>
                    <a:pt x="50" y="55"/>
                  </a:lnTo>
                  <a:lnTo>
                    <a:pt x="50" y="54"/>
                  </a:lnTo>
                  <a:lnTo>
                    <a:pt x="49" y="54"/>
                  </a:lnTo>
                  <a:close/>
                  <a:moveTo>
                    <a:pt x="59" y="53"/>
                  </a:moveTo>
                  <a:lnTo>
                    <a:pt x="59" y="54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6"/>
                  </a:lnTo>
                  <a:lnTo>
                    <a:pt x="59" y="54"/>
                  </a:lnTo>
                  <a:lnTo>
                    <a:pt x="59" y="53"/>
                  </a:lnTo>
                  <a:lnTo>
                    <a:pt x="59" y="53"/>
                  </a:lnTo>
                  <a:close/>
                  <a:moveTo>
                    <a:pt x="37" y="52"/>
                  </a:moveTo>
                  <a:lnTo>
                    <a:pt x="37" y="53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8" y="56"/>
                  </a:lnTo>
                  <a:lnTo>
                    <a:pt x="39" y="55"/>
                  </a:lnTo>
                  <a:lnTo>
                    <a:pt x="39" y="53"/>
                  </a:lnTo>
                  <a:lnTo>
                    <a:pt x="37" y="52"/>
                  </a:lnTo>
                  <a:close/>
                  <a:moveTo>
                    <a:pt x="42" y="49"/>
                  </a:moveTo>
                  <a:lnTo>
                    <a:pt x="41" y="52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1" y="53"/>
                  </a:lnTo>
                  <a:lnTo>
                    <a:pt x="42" y="55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3" y="52"/>
                  </a:lnTo>
                  <a:lnTo>
                    <a:pt x="42" y="49"/>
                  </a:lnTo>
                  <a:close/>
                  <a:moveTo>
                    <a:pt x="31" y="49"/>
                  </a:moveTo>
                  <a:lnTo>
                    <a:pt x="31" y="53"/>
                  </a:lnTo>
                  <a:lnTo>
                    <a:pt x="31" y="55"/>
                  </a:lnTo>
                  <a:lnTo>
                    <a:pt x="32" y="57"/>
                  </a:lnTo>
                  <a:lnTo>
                    <a:pt x="33" y="56"/>
                  </a:lnTo>
                  <a:lnTo>
                    <a:pt x="33" y="54"/>
                  </a:lnTo>
                  <a:lnTo>
                    <a:pt x="32" y="53"/>
                  </a:lnTo>
                  <a:lnTo>
                    <a:pt x="32" y="50"/>
                  </a:lnTo>
                  <a:lnTo>
                    <a:pt x="31" y="49"/>
                  </a:lnTo>
                  <a:close/>
                  <a:moveTo>
                    <a:pt x="25" y="49"/>
                  </a:moveTo>
                  <a:lnTo>
                    <a:pt x="24" y="52"/>
                  </a:lnTo>
                  <a:lnTo>
                    <a:pt x="25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3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19" y="49"/>
                  </a:moveTo>
                  <a:lnTo>
                    <a:pt x="19" y="50"/>
                  </a:lnTo>
                  <a:lnTo>
                    <a:pt x="19" y="53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0" y="50"/>
                  </a:lnTo>
                  <a:lnTo>
                    <a:pt x="19" y="49"/>
                  </a:lnTo>
                  <a:close/>
                  <a:moveTo>
                    <a:pt x="55" y="49"/>
                  </a:moveTo>
                  <a:lnTo>
                    <a:pt x="55" y="50"/>
                  </a:lnTo>
                  <a:lnTo>
                    <a:pt x="54" y="52"/>
                  </a:lnTo>
                  <a:lnTo>
                    <a:pt x="56" y="53"/>
                  </a:lnTo>
                  <a:lnTo>
                    <a:pt x="56" y="50"/>
                  </a:lnTo>
                  <a:lnTo>
                    <a:pt x="55" y="49"/>
                  </a:lnTo>
                  <a:close/>
                  <a:moveTo>
                    <a:pt x="65" y="48"/>
                  </a:moveTo>
                  <a:lnTo>
                    <a:pt x="63" y="65"/>
                  </a:lnTo>
                  <a:lnTo>
                    <a:pt x="61" y="81"/>
                  </a:lnTo>
                  <a:lnTo>
                    <a:pt x="64" y="71"/>
                  </a:lnTo>
                  <a:lnTo>
                    <a:pt x="66" y="59"/>
                  </a:lnTo>
                  <a:lnTo>
                    <a:pt x="65" y="48"/>
                  </a:lnTo>
                  <a:close/>
                  <a:moveTo>
                    <a:pt x="55" y="47"/>
                  </a:moveTo>
                  <a:lnTo>
                    <a:pt x="55" y="48"/>
                  </a:lnTo>
                  <a:lnTo>
                    <a:pt x="54" y="49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5" y="48"/>
                  </a:lnTo>
                  <a:lnTo>
                    <a:pt x="55" y="47"/>
                  </a:lnTo>
                  <a:close/>
                  <a:moveTo>
                    <a:pt x="33" y="47"/>
                  </a:move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9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6" y="49"/>
                  </a:lnTo>
                  <a:lnTo>
                    <a:pt x="35" y="48"/>
                  </a:lnTo>
                  <a:lnTo>
                    <a:pt x="33" y="47"/>
                  </a:lnTo>
                  <a:close/>
                  <a:moveTo>
                    <a:pt x="21" y="46"/>
                  </a:moveTo>
                  <a:lnTo>
                    <a:pt x="23" y="47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8"/>
                  </a:lnTo>
                  <a:lnTo>
                    <a:pt x="23" y="47"/>
                  </a:lnTo>
                  <a:lnTo>
                    <a:pt x="21" y="46"/>
                  </a:lnTo>
                  <a:close/>
                  <a:moveTo>
                    <a:pt x="43" y="45"/>
                  </a:moveTo>
                  <a:lnTo>
                    <a:pt x="43" y="46"/>
                  </a:lnTo>
                  <a:lnTo>
                    <a:pt x="42" y="47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3" y="48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5"/>
                  </a:lnTo>
                  <a:close/>
                  <a:moveTo>
                    <a:pt x="38" y="45"/>
                  </a:moveTo>
                  <a:lnTo>
                    <a:pt x="37" y="48"/>
                  </a:lnTo>
                  <a:lnTo>
                    <a:pt x="38" y="49"/>
                  </a:lnTo>
                  <a:lnTo>
                    <a:pt x="39" y="50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38" y="45"/>
                  </a:lnTo>
                  <a:close/>
                  <a:moveTo>
                    <a:pt x="20" y="44"/>
                  </a:moveTo>
                  <a:lnTo>
                    <a:pt x="19" y="47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0" y="44"/>
                  </a:lnTo>
                  <a:close/>
                  <a:moveTo>
                    <a:pt x="52" y="44"/>
                  </a:moveTo>
                  <a:lnTo>
                    <a:pt x="52" y="45"/>
                  </a:lnTo>
                  <a:lnTo>
                    <a:pt x="51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2" y="44"/>
                  </a:lnTo>
                  <a:close/>
                  <a:moveTo>
                    <a:pt x="26" y="44"/>
                  </a:moveTo>
                  <a:lnTo>
                    <a:pt x="27" y="45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9" y="52"/>
                  </a:lnTo>
                  <a:lnTo>
                    <a:pt x="29" y="49"/>
                  </a:lnTo>
                  <a:lnTo>
                    <a:pt x="29" y="47"/>
                  </a:lnTo>
                  <a:lnTo>
                    <a:pt x="28" y="45"/>
                  </a:lnTo>
                  <a:lnTo>
                    <a:pt x="26" y="44"/>
                  </a:lnTo>
                  <a:close/>
                  <a:moveTo>
                    <a:pt x="15" y="44"/>
                  </a:moveTo>
                  <a:lnTo>
                    <a:pt x="14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6" y="49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6" y="44"/>
                  </a:lnTo>
                  <a:lnTo>
                    <a:pt x="15" y="44"/>
                  </a:lnTo>
                  <a:close/>
                  <a:moveTo>
                    <a:pt x="47" y="43"/>
                  </a:moveTo>
                  <a:lnTo>
                    <a:pt x="47" y="43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47" y="44"/>
                  </a:lnTo>
                  <a:lnTo>
                    <a:pt x="47" y="45"/>
                  </a:lnTo>
                  <a:lnTo>
                    <a:pt x="47" y="46"/>
                  </a:lnTo>
                  <a:lnTo>
                    <a:pt x="48" y="46"/>
                  </a:lnTo>
                  <a:lnTo>
                    <a:pt x="47" y="45"/>
                  </a:lnTo>
                  <a:lnTo>
                    <a:pt x="48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close/>
                  <a:moveTo>
                    <a:pt x="5" y="42"/>
                  </a:moveTo>
                  <a:lnTo>
                    <a:pt x="5" y="43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2"/>
                  </a:lnTo>
                  <a:close/>
                  <a:moveTo>
                    <a:pt x="29" y="42"/>
                  </a:moveTo>
                  <a:lnTo>
                    <a:pt x="29" y="43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31" y="44"/>
                  </a:lnTo>
                  <a:lnTo>
                    <a:pt x="31" y="43"/>
                  </a:lnTo>
                  <a:lnTo>
                    <a:pt x="30" y="42"/>
                  </a:lnTo>
                  <a:lnTo>
                    <a:pt x="29" y="42"/>
                  </a:lnTo>
                  <a:close/>
                  <a:moveTo>
                    <a:pt x="36" y="42"/>
                  </a:moveTo>
                  <a:lnTo>
                    <a:pt x="36" y="43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6" y="42"/>
                  </a:lnTo>
                  <a:close/>
                  <a:moveTo>
                    <a:pt x="40" y="41"/>
                  </a:moveTo>
                  <a:lnTo>
                    <a:pt x="40" y="43"/>
                  </a:lnTo>
                  <a:lnTo>
                    <a:pt x="41" y="44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1" y="42"/>
                  </a:lnTo>
                  <a:lnTo>
                    <a:pt x="40" y="41"/>
                  </a:lnTo>
                  <a:close/>
                  <a:moveTo>
                    <a:pt x="51" y="41"/>
                  </a:moveTo>
                  <a:lnTo>
                    <a:pt x="50" y="43"/>
                  </a:lnTo>
                  <a:lnTo>
                    <a:pt x="50" y="44"/>
                  </a:lnTo>
                  <a:lnTo>
                    <a:pt x="51" y="46"/>
                  </a:lnTo>
                  <a:lnTo>
                    <a:pt x="51" y="44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41"/>
                  </a:lnTo>
                  <a:close/>
                  <a:moveTo>
                    <a:pt x="24" y="41"/>
                  </a:moveTo>
                  <a:lnTo>
                    <a:pt x="24" y="42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5" y="45"/>
                  </a:lnTo>
                  <a:lnTo>
                    <a:pt x="25" y="44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4" y="41"/>
                  </a:lnTo>
                  <a:close/>
                  <a:moveTo>
                    <a:pt x="27" y="40"/>
                  </a:moveTo>
                  <a:lnTo>
                    <a:pt x="27" y="41"/>
                  </a:lnTo>
                  <a:lnTo>
                    <a:pt x="27" y="41"/>
                  </a:lnTo>
                  <a:lnTo>
                    <a:pt x="27" y="42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8" y="40"/>
                  </a:lnTo>
                  <a:lnTo>
                    <a:pt x="27" y="40"/>
                  </a:lnTo>
                  <a:close/>
                  <a:moveTo>
                    <a:pt x="33" y="38"/>
                  </a:moveTo>
                  <a:lnTo>
                    <a:pt x="33" y="43"/>
                  </a:lnTo>
                  <a:lnTo>
                    <a:pt x="35" y="45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5" y="40"/>
                  </a:lnTo>
                  <a:lnTo>
                    <a:pt x="33" y="38"/>
                  </a:lnTo>
                  <a:close/>
                  <a:moveTo>
                    <a:pt x="56" y="38"/>
                  </a:moveTo>
                  <a:lnTo>
                    <a:pt x="56" y="38"/>
                  </a:lnTo>
                  <a:lnTo>
                    <a:pt x="56" y="40"/>
                  </a:lnTo>
                  <a:lnTo>
                    <a:pt x="57" y="41"/>
                  </a:lnTo>
                  <a:lnTo>
                    <a:pt x="57" y="40"/>
                  </a:lnTo>
                  <a:lnTo>
                    <a:pt x="56" y="38"/>
                  </a:lnTo>
                  <a:lnTo>
                    <a:pt x="56" y="38"/>
                  </a:lnTo>
                  <a:close/>
                  <a:moveTo>
                    <a:pt x="16" y="37"/>
                  </a:moveTo>
                  <a:lnTo>
                    <a:pt x="15" y="41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8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6" y="37"/>
                  </a:lnTo>
                  <a:close/>
                  <a:moveTo>
                    <a:pt x="9" y="36"/>
                  </a:moveTo>
                  <a:lnTo>
                    <a:pt x="9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2" y="41"/>
                  </a:lnTo>
                  <a:lnTo>
                    <a:pt x="12" y="38"/>
                  </a:lnTo>
                  <a:lnTo>
                    <a:pt x="9" y="36"/>
                  </a:lnTo>
                  <a:close/>
                  <a:moveTo>
                    <a:pt x="51" y="36"/>
                  </a:moveTo>
                  <a:lnTo>
                    <a:pt x="51" y="38"/>
                  </a:lnTo>
                  <a:lnTo>
                    <a:pt x="52" y="40"/>
                  </a:lnTo>
                  <a:lnTo>
                    <a:pt x="52" y="41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1" y="36"/>
                  </a:lnTo>
                  <a:close/>
                  <a:moveTo>
                    <a:pt x="31" y="36"/>
                  </a:moveTo>
                  <a:lnTo>
                    <a:pt x="31" y="36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1" y="36"/>
                  </a:lnTo>
                  <a:close/>
                  <a:moveTo>
                    <a:pt x="47" y="35"/>
                  </a:moveTo>
                  <a:lnTo>
                    <a:pt x="45" y="36"/>
                  </a:lnTo>
                  <a:lnTo>
                    <a:pt x="45" y="38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7" y="4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5"/>
                  </a:lnTo>
                  <a:close/>
                  <a:moveTo>
                    <a:pt x="24" y="35"/>
                  </a:moveTo>
                  <a:lnTo>
                    <a:pt x="24" y="36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4" y="36"/>
                  </a:lnTo>
                  <a:lnTo>
                    <a:pt x="24" y="35"/>
                  </a:lnTo>
                  <a:close/>
                  <a:moveTo>
                    <a:pt x="41" y="35"/>
                  </a:moveTo>
                  <a:lnTo>
                    <a:pt x="40" y="37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2" y="41"/>
                  </a:lnTo>
                  <a:lnTo>
                    <a:pt x="43" y="40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1" y="35"/>
                  </a:lnTo>
                  <a:close/>
                  <a:moveTo>
                    <a:pt x="36" y="34"/>
                  </a:moveTo>
                  <a:lnTo>
                    <a:pt x="36" y="35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6" y="38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7" y="35"/>
                  </a:lnTo>
                  <a:lnTo>
                    <a:pt x="36" y="34"/>
                  </a:lnTo>
                  <a:close/>
                  <a:moveTo>
                    <a:pt x="17" y="34"/>
                  </a:moveTo>
                  <a:lnTo>
                    <a:pt x="17" y="35"/>
                  </a:lnTo>
                  <a:lnTo>
                    <a:pt x="16" y="35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7" y="34"/>
                  </a:lnTo>
                  <a:close/>
                  <a:moveTo>
                    <a:pt x="29" y="33"/>
                  </a:moveTo>
                  <a:lnTo>
                    <a:pt x="29" y="35"/>
                  </a:lnTo>
                  <a:lnTo>
                    <a:pt x="28" y="37"/>
                  </a:lnTo>
                  <a:lnTo>
                    <a:pt x="29" y="38"/>
                  </a:lnTo>
                  <a:lnTo>
                    <a:pt x="30" y="40"/>
                  </a:lnTo>
                  <a:lnTo>
                    <a:pt x="30" y="37"/>
                  </a:lnTo>
                  <a:lnTo>
                    <a:pt x="30" y="35"/>
                  </a:lnTo>
                  <a:lnTo>
                    <a:pt x="29" y="33"/>
                  </a:lnTo>
                  <a:close/>
                  <a:moveTo>
                    <a:pt x="12" y="33"/>
                  </a:moveTo>
                  <a:lnTo>
                    <a:pt x="12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close/>
                  <a:moveTo>
                    <a:pt x="52" y="33"/>
                  </a:moveTo>
                  <a:lnTo>
                    <a:pt x="53" y="34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4"/>
                  </a:lnTo>
                  <a:lnTo>
                    <a:pt x="52" y="33"/>
                  </a:lnTo>
                  <a:close/>
                  <a:moveTo>
                    <a:pt x="23" y="33"/>
                  </a:moveTo>
                  <a:lnTo>
                    <a:pt x="23" y="33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3" y="33"/>
                  </a:lnTo>
                  <a:close/>
                  <a:moveTo>
                    <a:pt x="18" y="32"/>
                  </a:moveTo>
                  <a:lnTo>
                    <a:pt x="18" y="35"/>
                  </a:lnTo>
                  <a:lnTo>
                    <a:pt x="18" y="37"/>
                  </a:lnTo>
                  <a:lnTo>
                    <a:pt x="19" y="40"/>
                  </a:lnTo>
                  <a:lnTo>
                    <a:pt x="20" y="37"/>
                  </a:lnTo>
                  <a:lnTo>
                    <a:pt x="20" y="35"/>
                  </a:lnTo>
                  <a:lnTo>
                    <a:pt x="19" y="34"/>
                  </a:lnTo>
                  <a:lnTo>
                    <a:pt x="18" y="32"/>
                  </a:lnTo>
                  <a:close/>
                  <a:moveTo>
                    <a:pt x="49" y="31"/>
                  </a:moveTo>
                  <a:lnTo>
                    <a:pt x="49" y="34"/>
                  </a:lnTo>
                  <a:lnTo>
                    <a:pt x="49" y="36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50" y="33"/>
                  </a:lnTo>
                  <a:lnTo>
                    <a:pt x="49" y="32"/>
                  </a:lnTo>
                  <a:lnTo>
                    <a:pt x="49" y="31"/>
                  </a:lnTo>
                  <a:close/>
                  <a:moveTo>
                    <a:pt x="20" y="31"/>
                  </a:moveTo>
                  <a:lnTo>
                    <a:pt x="20" y="32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20" y="31"/>
                  </a:lnTo>
                  <a:close/>
                  <a:moveTo>
                    <a:pt x="42" y="30"/>
                  </a:moveTo>
                  <a:lnTo>
                    <a:pt x="41" y="31"/>
                  </a:lnTo>
                  <a:lnTo>
                    <a:pt x="41" y="32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42" y="30"/>
                  </a:lnTo>
                  <a:close/>
                  <a:moveTo>
                    <a:pt x="9" y="30"/>
                  </a:moveTo>
                  <a:lnTo>
                    <a:pt x="9" y="31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9" y="30"/>
                  </a:lnTo>
                  <a:close/>
                  <a:moveTo>
                    <a:pt x="14" y="29"/>
                  </a:moveTo>
                  <a:lnTo>
                    <a:pt x="13" y="30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4" y="29"/>
                  </a:lnTo>
                  <a:close/>
                  <a:moveTo>
                    <a:pt x="36" y="29"/>
                  </a:moveTo>
                  <a:lnTo>
                    <a:pt x="36" y="31"/>
                  </a:lnTo>
                  <a:lnTo>
                    <a:pt x="37" y="33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7" y="30"/>
                  </a:lnTo>
                  <a:lnTo>
                    <a:pt x="36" y="29"/>
                  </a:lnTo>
                  <a:close/>
                  <a:moveTo>
                    <a:pt x="26" y="29"/>
                  </a:moveTo>
                  <a:lnTo>
                    <a:pt x="26" y="31"/>
                  </a:lnTo>
                  <a:lnTo>
                    <a:pt x="26" y="32"/>
                  </a:lnTo>
                  <a:lnTo>
                    <a:pt x="26" y="34"/>
                  </a:lnTo>
                  <a:lnTo>
                    <a:pt x="27" y="35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6" y="29"/>
                  </a:lnTo>
                  <a:close/>
                  <a:moveTo>
                    <a:pt x="31" y="29"/>
                  </a:moveTo>
                  <a:lnTo>
                    <a:pt x="30" y="30"/>
                  </a:lnTo>
                  <a:lnTo>
                    <a:pt x="30" y="31"/>
                  </a:lnTo>
                  <a:lnTo>
                    <a:pt x="31" y="32"/>
                  </a:lnTo>
                  <a:lnTo>
                    <a:pt x="32" y="33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2" y="30"/>
                  </a:lnTo>
                  <a:lnTo>
                    <a:pt x="31" y="29"/>
                  </a:lnTo>
                  <a:close/>
                  <a:moveTo>
                    <a:pt x="15" y="29"/>
                  </a:moveTo>
                  <a:lnTo>
                    <a:pt x="15" y="29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5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0"/>
                  </a:lnTo>
                  <a:lnTo>
                    <a:pt x="50" y="29"/>
                  </a:lnTo>
                  <a:lnTo>
                    <a:pt x="49" y="28"/>
                  </a:lnTo>
                  <a:close/>
                  <a:moveTo>
                    <a:pt x="6" y="28"/>
                  </a:moveTo>
                  <a:lnTo>
                    <a:pt x="5" y="28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6" y="28"/>
                  </a:lnTo>
                  <a:close/>
                  <a:moveTo>
                    <a:pt x="26" y="26"/>
                  </a:moveTo>
                  <a:lnTo>
                    <a:pt x="25" y="26"/>
                  </a:lnTo>
                  <a:lnTo>
                    <a:pt x="25" y="29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6"/>
                  </a:lnTo>
                  <a:close/>
                  <a:moveTo>
                    <a:pt x="18" y="26"/>
                  </a:moveTo>
                  <a:lnTo>
                    <a:pt x="19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20" y="29"/>
                  </a:lnTo>
                  <a:lnTo>
                    <a:pt x="19" y="28"/>
                  </a:lnTo>
                  <a:lnTo>
                    <a:pt x="18" y="26"/>
                  </a:lnTo>
                  <a:close/>
                  <a:moveTo>
                    <a:pt x="12" y="25"/>
                  </a:moveTo>
                  <a:lnTo>
                    <a:pt x="12" y="26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5"/>
                  </a:lnTo>
                  <a:close/>
                  <a:moveTo>
                    <a:pt x="28" y="25"/>
                  </a:moveTo>
                  <a:lnTo>
                    <a:pt x="28" y="25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8" y="25"/>
                  </a:lnTo>
                  <a:close/>
                  <a:moveTo>
                    <a:pt x="43" y="24"/>
                  </a:move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4" y="28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5" y="31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5" y="28"/>
                  </a:lnTo>
                  <a:lnTo>
                    <a:pt x="44" y="25"/>
                  </a:lnTo>
                  <a:lnTo>
                    <a:pt x="43" y="24"/>
                  </a:lnTo>
                  <a:close/>
                  <a:moveTo>
                    <a:pt x="38" y="24"/>
                  </a:moveTo>
                  <a:lnTo>
                    <a:pt x="39" y="26"/>
                  </a:lnTo>
                  <a:lnTo>
                    <a:pt x="39" y="28"/>
                  </a:lnTo>
                  <a:lnTo>
                    <a:pt x="39" y="30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40" y="26"/>
                  </a:lnTo>
                  <a:lnTo>
                    <a:pt x="38" y="24"/>
                  </a:lnTo>
                  <a:close/>
                  <a:moveTo>
                    <a:pt x="32" y="24"/>
                  </a:moveTo>
                  <a:lnTo>
                    <a:pt x="32" y="25"/>
                  </a:lnTo>
                  <a:lnTo>
                    <a:pt x="32" y="28"/>
                  </a:lnTo>
                  <a:lnTo>
                    <a:pt x="33" y="29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2" y="24"/>
                  </a:lnTo>
                  <a:close/>
                  <a:moveTo>
                    <a:pt x="20" y="23"/>
                  </a:moveTo>
                  <a:lnTo>
                    <a:pt x="20" y="24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3"/>
                  </a:lnTo>
                  <a:close/>
                  <a:moveTo>
                    <a:pt x="51" y="23"/>
                  </a:moveTo>
                  <a:lnTo>
                    <a:pt x="50" y="24"/>
                  </a:lnTo>
                  <a:lnTo>
                    <a:pt x="50" y="26"/>
                  </a:lnTo>
                  <a:lnTo>
                    <a:pt x="51" y="28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3"/>
                  </a:lnTo>
                  <a:lnTo>
                    <a:pt x="59" y="34"/>
                  </a:lnTo>
                  <a:lnTo>
                    <a:pt x="59" y="35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1" y="40"/>
                  </a:lnTo>
                  <a:lnTo>
                    <a:pt x="62" y="42"/>
                  </a:lnTo>
                  <a:lnTo>
                    <a:pt x="61" y="43"/>
                  </a:lnTo>
                  <a:lnTo>
                    <a:pt x="62" y="44"/>
                  </a:lnTo>
                  <a:lnTo>
                    <a:pt x="62" y="45"/>
                  </a:lnTo>
                  <a:lnTo>
                    <a:pt x="62" y="47"/>
                  </a:lnTo>
                  <a:lnTo>
                    <a:pt x="62" y="48"/>
                  </a:lnTo>
                  <a:lnTo>
                    <a:pt x="63" y="45"/>
                  </a:lnTo>
                  <a:lnTo>
                    <a:pt x="63" y="43"/>
                  </a:lnTo>
                  <a:lnTo>
                    <a:pt x="63" y="40"/>
                  </a:lnTo>
                  <a:lnTo>
                    <a:pt x="63" y="36"/>
                  </a:lnTo>
                  <a:lnTo>
                    <a:pt x="62" y="35"/>
                  </a:lnTo>
                  <a:lnTo>
                    <a:pt x="61" y="34"/>
                  </a:lnTo>
                  <a:lnTo>
                    <a:pt x="60" y="32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4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4" y="29"/>
                  </a:lnTo>
                  <a:lnTo>
                    <a:pt x="53" y="25"/>
                  </a:lnTo>
                  <a:lnTo>
                    <a:pt x="51" y="23"/>
                  </a:lnTo>
                  <a:close/>
                  <a:moveTo>
                    <a:pt x="26" y="23"/>
                  </a:move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3"/>
                  </a:lnTo>
                  <a:close/>
                  <a:moveTo>
                    <a:pt x="44" y="22"/>
                  </a:moveTo>
                  <a:lnTo>
                    <a:pt x="45" y="23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5" y="22"/>
                  </a:lnTo>
                  <a:lnTo>
                    <a:pt x="44" y="22"/>
                  </a:lnTo>
                  <a:close/>
                  <a:moveTo>
                    <a:pt x="21" y="21"/>
                  </a:moveTo>
                  <a:lnTo>
                    <a:pt x="21" y="23"/>
                  </a:lnTo>
                  <a:lnTo>
                    <a:pt x="21" y="24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3" y="24"/>
                  </a:lnTo>
                  <a:lnTo>
                    <a:pt x="23" y="22"/>
                  </a:lnTo>
                  <a:lnTo>
                    <a:pt x="21" y="21"/>
                  </a:lnTo>
                  <a:close/>
                  <a:moveTo>
                    <a:pt x="33" y="20"/>
                  </a:moveTo>
                  <a:lnTo>
                    <a:pt x="33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3" y="20"/>
                  </a:lnTo>
                  <a:close/>
                  <a:moveTo>
                    <a:pt x="12" y="20"/>
                  </a:moveTo>
                  <a:lnTo>
                    <a:pt x="11" y="21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9" y="28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3" y="22"/>
                  </a:lnTo>
                  <a:lnTo>
                    <a:pt x="12" y="20"/>
                  </a:lnTo>
                  <a:close/>
                  <a:moveTo>
                    <a:pt x="35" y="19"/>
                  </a:moveTo>
                  <a:lnTo>
                    <a:pt x="35" y="21"/>
                  </a:lnTo>
                  <a:lnTo>
                    <a:pt x="35" y="22"/>
                  </a:lnTo>
                  <a:lnTo>
                    <a:pt x="35" y="23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6" y="20"/>
                  </a:lnTo>
                  <a:lnTo>
                    <a:pt x="35" y="19"/>
                  </a:lnTo>
                  <a:close/>
                  <a:moveTo>
                    <a:pt x="25" y="19"/>
                  </a:moveTo>
                  <a:lnTo>
                    <a:pt x="25" y="20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9"/>
                  </a:lnTo>
                  <a:close/>
                  <a:moveTo>
                    <a:pt x="39" y="18"/>
                  </a:moveTo>
                  <a:lnTo>
                    <a:pt x="39" y="20"/>
                  </a:lnTo>
                  <a:lnTo>
                    <a:pt x="39" y="22"/>
                  </a:lnTo>
                  <a:lnTo>
                    <a:pt x="40" y="24"/>
                  </a:lnTo>
                  <a:lnTo>
                    <a:pt x="41" y="25"/>
                  </a:lnTo>
                  <a:lnTo>
                    <a:pt x="41" y="22"/>
                  </a:lnTo>
                  <a:lnTo>
                    <a:pt x="40" y="20"/>
                  </a:lnTo>
                  <a:lnTo>
                    <a:pt x="39" y="18"/>
                  </a:lnTo>
                  <a:close/>
                  <a:moveTo>
                    <a:pt x="28" y="18"/>
                  </a:moveTo>
                  <a:lnTo>
                    <a:pt x="28" y="20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8" y="18"/>
                  </a:lnTo>
                  <a:close/>
                  <a:moveTo>
                    <a:pt x="8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close/>
                  <a:moveTo>
                    <a:pt x="45" y="17"/>
                  </a:moveTo>
                  <a:lnTo>
                    <a:pt x="45" y="19"/>
                  </a:lnTo>
                  <a:lnTo>
                    <a:pt x="45" y="20"/>
                  </a:lnTo>
                  <a:lnTo>
                    <a:pt x="47" y="22"/>
                  </a:lnTo>
                  <a:lnTo>
                    <a:pt x="48" y="23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8" y="20"/>
                  </a:lnTo>
                  <a:lnTo>
                    <a:pt x="47" y="18"/>
                  </a:lnTo>
                  <a:lnTo>
                    <a:pt x="45" y="17"/>
                  </a:lnTo>
                  <a:close/>
                  <a:moveTo>
                    <a:pt x="49" y="17"/>
                  </a:moveTo>
                  <a:lnTo>
                    <a:pt x="51" y="21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1" y="18"/>
                  </a:lnTo>
                  <a:lnTo>
                    <a:pt x="49" y="17"/>
                  </a:lnTo>
                  <a:close/>
                  <a:moveTo>
                    <a:pt x="18" y="17"/>
                  </a:moveTo>
                  <a:lnTo>
                    <a:pt x="18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8" y="17"/>
                  </a:lnTo>
                  <a:close/>
                  <a:moveTo>
                    <a:pt x="37" y="16"/>
                  </a:moveTo>
                  <a:lnTo>
                    <a:pt x="38" y="17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7" y="16"/>
                  </a:lnTo>
                  <a:close/>
                  <a:moveTo>
                    <a:pt x="40" y="16"/>
                  </a:moveTo>
                  <a:lnTo>
                    <a:pt x="40" y="17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0" y="16"/>
                  </a:lnTo>
                  <a:close/>
                  <a:moveTo>
                    <a:pt x="14" y="14"/>
                  </a:moveTo>
                  <a:lnTo>
                    <a:pt x="14" y="16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4" y="14"/>
                  </a:lnTo>
                  <a:close/>
                  <a:moveTo>
                    <a:pt x="20" y="14"/>
                  </a:moveTo>
                  <a:lnTo>
                    <a:pt x="21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4"/>
                  </a:lnTo>
                  <a:close/>
                  <a:moveTo>
                    <a:pt x="42" y="12"/>
                  </a:moveTo>
                  <a:lnTo>
                    <a:pt x="41" y="12"/>
                  </a:lnTo>
                  <a:lnTo>
                    <a:pt x="42" y="16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3" y="12"/>
                  </a:lnTo>
                  <a:lnTo>
                    <a:pt x="42" y="12"/>
                  </a:lnTo>
                  <a:close/>
                  <a:moveTo>
                    <a:pt x="18" y="10"/>
                  </a:moveTo>
                  <a:lnTo>
                    <a:pt x="17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8" y="10"/>
                  </a:lnTo>
                  <a:close/>
                  <a:moveTo>
                    <a:pt x="38" y="10"/>
                  </a:moveTo>
                  <a:lnTo>
                    <a:pt x="37" y="12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8" y="10"/>
                  </a:lnTo>
                  <a:close/>
                  <a:moveTo>
                    <a:pt x="35" y="8"/>
                  </a:move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8"/>
                  </a:lnTo>
                  <a:close/>
                  <a:moveTo>
                    <a:pt x="31" y="7"/>
                  </a:moveTo>
                  <a:lnTo>
                    <a:pt x="30" y="9"/>
                  </a:lnTo>
                  <a:lnTo>
                    <a:pt x="29" y="11"/>
                  </a:lnTo>
                  <a:lnTo>
                    <a:pt x="28" y="14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11"/>
                  </a:lnTo>
                  <a:lnTo>
                    <a:pt x="33" y="13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1" y="7"/>
                  </a:lnTo>
                  <a:close/>
                  <a:moveTo>
                    <a:pt x="40" y="6"/>
                  </a:moveTo>
                  <a:lnTo>
                    <a:pt x="37" y="7"/>
                  </a:lnTo>
                  <a:lnTo>
                    <a:pt x="38" y="7"/>
                  </a:lnTo>
                  <a:lnTo>
                    <a:pt x="40" y="8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7" y="13"/>
                  </a:lnTo>
                  <a:lnTo>
                    <a:pt x="49" y="14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9"/>
                  </a:lnTo>
                  <a:lnTo>
                    <a:pt x="43" y="8"/>
                  </a:lnTo>
                  <a:lnTo>
                    <a:pt x="40" y="6"/>
                  </a:lnTo>
                  <a:close/>
                  <a:moveTo>
                    <a:pt x="29" y="6"/>
                  </a:moveTo>
                  <a:lnTo>
                    <a:pt x="27" y="6"/>
                  </a:lnTo>
                  <a:lnTo>
                    <a:pt x="25" y="7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9" y="8"/>
                  </a:lnTo>
                  <a:lnTo>
                    <a:pt x="29" y="6"/>
                  </a:lnTo>
                  <a:close/>
                  <a:moveTo>
                    <a:pt x="32" y="2"/>
                  </a:moveTo>
                  <a:lnTo>
                    <a:pt x="32" y="2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37" y="4"/>
                  </a:lnTo>
                  <a:lnTo>
                    <a:pt x="36" y="2"/>
                  </a:lnTo>
                  <a:lnTo>
                    <a:pt x="33" y="2"/>
                  </a:lnTo>
                  <a:lnTo>
                    <a:pt x="32" y="2"/>
                  </a:lnTo>
                  <a:close/>
                  <a:moveTo>
                    <a:pt x="26" y="1"/>
                  </a:moveTo>
                  <a:lnTo>
                    <a:pt x="24" y="2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0" y="5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5" y="23"/>
                  </a:lnTo>
                  <a:lnTo>
                    <a:pt x="6" y="22"/>
                  </a:lnTo>
                  <a:lnTo>
                    <a:pt x="7" y="21"/>
                  </a:lnTo>
                  <a:lnTo>
                    <a:pt x="7" y="20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9" y="7"/>
                  </a:lnTo>
                  <a:lnTo>
                    <a:pt x="23" y="6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6" y="1"/>
                  </a:lnTo>
                  <a:close/>
                  <a:moveTo>
                    <a:pt x="32" y="0"/>
                  </a:moveTo>
                  <a:lnTo>
                    <a:pt x="39" y="2"/>
                  </a:lnTo>
                  <a:lnTo>
                    <a:pt x="45" y="6"/>
                  </a:lnTo>
                  <a:lnTo>
                    <a:pt x="50" y="10"/>
                  </a:lnTo>
                  <a:lnTo>
                    <a:pt x="53" y="13"/>
                  </a:lnTo>
                  <a:lnTo>
                    <a:pt x="56" y="19"/>
                  </a:lnTo>
                  <a:lnTo>
                    <a:pt x="59" y="20"/>
                  </a:lnTo>
                  <a:lnTo>
                    <a:pt x="60" y="21"/>
                  </a:lnTo>
                  <a:lnTo>
                    <a:pt x="60" y="23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5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3" y="32"/>
                  </a:lnTo>
                  <a:lnTo>
                    <a:pt x="64" y="36"/>
                  </a:lnTo>
                  <a:lnTo>
                    <a:pt x="64" y="41"/>
                  </a:lnTo>
                  <a:lnTo>
                    <a:pt x="65" y="45"/>
                  </a:lnTo>
                  <a:lnTo>
                    <a:pt x="67" y="49"/>
                  </a:lnTo>
                  <a:lnTo>
                    <a:pt x="67" y="54"/>
                  </a:lnTo>
                  <a:lnTo>
                    <a:pt x="67" y="59"/>
                  </a:lnTo>
                  <a:lnTo>
                    <a:pt x="67" y="65"/>
                  </a:lnTo>
                  <a:lnTo>
                    <a:pt x="66" y="70"/>
                  </a:lnTo>
                  <a:lnTo>
                    <a:pt x="66" y="72"/>
                  </a:lnTo>
                  <a:lnTo>
                    <a:pt x="65" y="73"/>
                  </a:lnTo>
                  <a:lnTo>
                    <a:pt x="64" y="78"/>
                  </a:lnTo>
                  <a:lnTo>
                    <a:pt x="62" y="82"/>
                  </a:lnTo>
                  <a:lnTo>
                    <a:pt x="60" y="85"/>
                  </a:lnTo>
                  <a:lnTo>
                    <a:pt x="59" y="88"/>
                  </a:lnTo>
                  <a:lnTo>
                    <a:pt x="57" y="90"/>
                  </a:lnTo>
                  <a:lnTo>
                    <a:pt x="55" y="92"/>
                  </a:lnTo>
                  <a:lnTo>
                    <a:pt x="53" y="94"/>
                  </a:lnTo>
                  <a:lnTo>
                    <a:pt x="51" y="96"/>
                  </a:lnTo>
                  <a:lnTo>
                    <a:pt x="48" y="97"/>
                  </a:lnTo>
                  <a:lnTo>
                    <a:pt x="44" y="98"/>
                  </a:lnTo>
                  <a:lnTo>
                    <a:pt x="41" y="97"/>
                  </a:lnTo>
                  <a:lnTo>
                    <a:pt x="39" y="96"/>
                  </a:lnTo>
                  <a:lnTo>
                    <a:pt x="38" y="95"/>
                  </a:lnTo>
                  <a:lnTo>
                    <a:pt x="35" y="95"/>
                  </a:lnTo>
                  <a:lnTo>
                    <a:pt x="31" y="94"/>
                  </a:lnTo>
                  <a:lnTo>
                    <a:pt x="29" y="93"/>
                  </a:lnTo>
                  <a:lnTo>
                    <a:pt x="27" y="92"/>
                  </a:lnTo>
                  <a:lnTo>
                    <a:pt x="23" y="88"/>
                  </a:lnTo>
                  <a:lnTo>
                    <a:pt x="18" y="84"/>
                  </a:lnTo>
                  <a:lnTo>
                    <a:pt x="16" y="82"/>
                  </a:lnTo>
                  <a:lnTo>
                    <a:pt x="14" y="80"/>
                  </a:lnTo>
                  <a:lnTo>
                    <a:pt x="8" y="70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1" y="48"/>
                  </a:lnTo>
                  <a:lnTo>
                    <a:pt x="0" y="44"/>
                  </a:lnTo>
                  <a:lnTo>
                    <a:pt x="1" y="41"/>
                  </a:lnTo>
                  <a:lnTo>
                    <a:pt x="1" y="36"/>
                  </a:lnTo>
                  <a:lnTo>
                    <a:pt x="1" y="33"/>
                  </a:lnTo>
                  <a:lnTo>
                    <a:pt x="1" y="29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3" y="23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23" y="1"/>
                  </a:lnTo>
                  <a:lnTo>
                    <a:pt x="25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102"/>
            <p:cNvSpPr>
              <a:spLocks noEditPoints="1"/>
            </p:cNvSpPr>
            <p:nvPr/>
          </p:nvSpPr>
          <p:spPr bwMode="auto">
            <a:xfrm>
              <a:off x="3815131" y="2349654"/>
              <a:ext cx="402653" cy="607391"/>
            </a:xfrm>
            <a:custGeom>
              <a:avLst/>
              <a:gdLst>
                <a:gd name="T0" fmla="*/ 31 w 59"/>
                <a:gd name="T1" fmla="*/ 80 h 89"/>
                <a:gd name="T2" fmla="*/ 35 w 59"/>
                <a:gd name="T3" fmla="*/ 81 h 89"/>
                <a:gd name="T4" fmla="*/ 28 w 59"/>
                <a:gd name="T5" fmla="*/ 76 h 89"/>
                <a:gd name="T6" fmla="*/ 37 w 59"/>
                <a:gd name="T7" fmla="*/ 72 h 89"/>
                <a:gd name="T8" fmla="*/ 33 w 59"/>
                <a:gd name="T9" fmla="*/ 70 h 89"/>
                <a:gd name="T10" fmla="*/ 23 w 59"/>
                <a:gd name="T11" fmla="*/ 69 h 89"/>
                <a:gd name="T12" fmla="*/ 17 w 59"/>
                <a:gd name="T13" fmla="*/ 69 h 89"/>
                <a:gd name="T14" fmla="*/ 7 w 59"/>
                <a:gd name="T15" fmla="*/ 65 h 89"/>
                <a:gd name="T16" fmla="*/ 15 w 59"/>
                <a:gd name="T17" fmla="*/ 64 h 89"/>
                <a:gd name="T18" fmla="*/ 31 w 59"/>
                <a:gd name="T19" fmla="*/ 66 h 89"/>
                <a:gd name="T20" fmla="*/ 11 w 59"/>
                <a:gd name="T21" fmla="*/ 64 h 89"/>
                <a:gd name="T22" fmla="*/ 25 w 59"/>
                <a:gd name="T23" fmla="*/ 62 h 89"/>
                <a:gd name="T24" fmla="*/ 13 w 59"/>
                <a:gd name="T25" fmla="*/ 63 h 89"/>
                <a:gd name="T26" fmla="*/ 46 w 59"/>
                <a:gd name="T27" fmla="*/ 59 h 89"/>
                <a:gd name="T28" fmla="*/ 7 w 59"/>
                <a:gd name="T29" fmla="*/ 60 h 89"/>
                <a:gd name="T30" fmla="*/ 51 w 59"/>
                <a:gd name="T31" fmla="*/ 57 h 89"/>
                <a:gd name="T32" fmla="*/ 9 w 59"/>
                <a:gd name="T33" fmla="*/ 57 h 89"/>
                <a:gd name="T34" fmla="*/ 31 w 59"/>
                <a:gd name="T35" fmla="*/ 58 h 89"/>
                <a:gd name="T36" fmla="*/ 42 w 59"/>
                <a:gd name="T37" fmla="*/ 56 h 89"/>
                <a:gd name="T38" fmla="*/ 15 w 59"/>
                <a:gd name="T39" fmla="*/ 53 h 89"/>
                <a:gd name="T40" fmla="*/ 31 w 59"/>
                <a:gd name="T41" fmla="*/ 52 h 89"/>
                <a:gd name="T42" fmla="*/ 45 w 59"/>
                <a:gd name="T43" fmla="*/ 50 h 89"/>
                <a:gd name="T44" fmla="*/ 34 w 59"/>
                <a:gd name="T45" fmla="*/ 50 h 89"/>
                <a:gd name="T46" fmla="*/ 28 w 59"/>
                <a:gd name="T47" fmla="*/ 51 h 89"/>
                <a:gd name="T48" fmla="*/ 29 w 59"/>
                <a:gd name="T49" fmla="*/ 50 h 89"/>
                <a:gd name="T50" fmla="*/ 9 w 59"/>
                <a:gd name="T51" fmla="*/ 46 h 89"/>
                <a:gd name="T52" fmla="*/ 30 w 59"/>
                <a:gd name="T53" fmla="*/ 45 h 89"/>
                <a:gd name="T54" fmla="*/ 12 w 59"/>
                <a:gd name="T55" fmla="*/ 45 h 89"/>
                <a:gd name="T56" fmla="*/ 5 w 59"/>
                <a:gd name="T57" fmla="*/ 42 h 89"/>
                <a:gd name="T58" fmla="*/ 22 w 59"/>
                <a:gd name="T59" fmla="*/ 39 h 89"/>
                <a:gd name="T60" fmla="*/ 50 w 59"/>
                <a:gd name="T61" fmla="*/ 73 h 89"/>
                <a:gd name="T62" fmla="*/ 35 w 59"/>
                <a:gd name="T63" fmla="*/ 37 h 89"/>
                <a:gd name="T64" fmla="*/ 28 w 59"/>
                <a:gd name="T65" fmla="*/ 35 h 89"/>
                <a:gd name="T66" fmla="*/ 16 w 59"/>
                <a:gd name="T67" fmla="*/ 34 h 89"/>
                <a:gd name="T68" fmla="*/ 26 w 59"/>
                <a:gd name="T69" fmla="*/ 35 h 89"/>
                <a:gd name="T70" fmla="*/ 18 w 59"/>
                <a:gd name="T71" fmla="*/ 30 h 89"/>
                <a:gd name="T72" fmla="*/ 29 w 59"/>
                <a:gd name="T73" fmla="*/ 29 h 89"/>
                <a:gd name="T74" fmla="*/ 14 w 59"/>
                <a:gd name="T75" fmla="*/ 29 h 89"/>
                <a:gd name="T76" fmla="*/ 23 w 59"/>
                <a:gd name="T77" fmla="*/ 32 h 89"/>
                <a:gd name="T78" fmla="*/ 50 w 59"/>
                <a:gd name="T79" fmla="*/ 33 h 89"/>
                <a:gd name="T80" fmla="*/ 50 w 59"/>
                <a:gd name="T81" fmla="*/ 53 h 89"/>
                <a:gd name="T82" fmla="*/ 11 w 59"/>
                <a:gd name="T83" fmla="*/ 25 h 89"/>
                <a:gd name="T84" fmla="*/ 25 w 59"/>
                <a:gd name="T85" fmla="*/ 27 h 89"/>
                <a:gd name="T86" fmla="*/ 47 w 59"/>
                <a:gd name="T87" fmla="*/ 23 h 89"/>
                <a:gd name="T88" fmla="*/ 27 w 59"/>
                <a:gd name="T89" fmla="*/ 22 h 89"/>
                <a:gd name="T90" fmla="*/ 41 w 59"/>
                <a:gd name="T91" fmla="*/ 20 h 89"/>
                <a:gd name="T92" fmla="*/ 30 w 59"/>
                <a:gd name="T93" fmla="*/ 21 h 89"/>
                <a:gd name="T94" fmla="*/ 23 w 59"/>
                <a:gd name="T95" fmla="*/ 16 h 89"/>
                <a:gd name="T96" fmla="*/ 19 w 59"/>
                <a:gd name="T97" fmla="*/ 16 h 89"/>
                <a:gd name="T98" fmla="*/ 21 w 59"/>
                <a:gd name="T99" fmla="*/ 13 h 89"/>
                <a:gd name="T100" fmla="*/ 36 w 59"/>
                <a:gd name="T101" fmla="*/ 13 h 89"/>
                <a:gd name="T102" fmla="*/ 18 w 59"/>
                <a:gd name="T103" fmla="*/ 10 h 89"/>
                <a:gd name="T104" fmla="*/ 35 w 59"/>
                <a:gd name="T105" fmla="*/ 6 h 89"/>
                <a:gd name="T106" fmla="*/ 28 w 59"/>
                <a:gd name="T107" fmla="*/ 6 h 89"/>
                <a:gd name="T108" fmla="*/ 36 w 59"/>
                <a:gd name="T109" fmla="*/ 3 h 89"/>
                <a:gd name="T110" fmla="*/ 51 w 59"/>
                <a:gd name="T111" fmla="*/ 15 h 89"/>
                <a:gd name="T112" fmla="*/ 57 w 59"/>
                <a:gd name="T113" fmla="*/ 29 h 89"/>
                <a:gd name="T114" fmla="*/ 30 w 59"/>
                <a:gd name="T115" fmla="*/ 88 h 89"/>
                <a:gd name="T116" fmla="*/ 3 w 59"/>
                <a:gd name="T117" fmla="*/ 18 h 89"/>
                <a:gd name="T118" fmla="*/ 3 w 59"/>
                <a:gd name="T119" fmla="*/ 48 h 89"/>
                <a:gd name="T120" fmla="*/ 6 w 59"/>
                <a:gd name="T121" fmla="*/ 2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" h="89">
                  <a:moveTo>
                    <a:pt x="27" y="85"/>
                  </a:moveTo>
                  <a:lnTo>
                    <a:pt x="27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5"/>
                  </a:lnTo>
                  <a:lnTo>
                    <a:pt x="27" y="85"/>
                  </a:lnTo>
                  <a:close/>
                  <a:moveTo>
                    <a:pt x="29" y="82"/>
                  </a:moveTo>
                  <a:lnTo>
                    <a:pt x="30" y="84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1" y="84"/>
                  </a:lnTo>
                  <a:lnTo>
                    <a:pt x="30" y="83"/>
                  </a:lnTo>
                  <a:lnTo>
                    <a:pt x="29" y="82"/>
                  </a:lnTo>
                  <a:close/>
                  <a:moveTo>
                    <a:pt x="31" y="80"/>
                  </a:moveTo>
                  <a:lnTo>
                    <a:pt x="31" y="81"/>
                  </a:lnTo>
                  <a:lnTo>
                    <a:pt x="33" y="82"/>
                  </a:lnTo>
                  <a:lnTo>
                    <a:pt x="34" y="82"/>
                  </a:lnTo>
                  <a:lnTo>
                    <a:pt x="33" y="81"/>
                  </a:lnTo>
                  <a:lnTo>
                    <a:pt x="33" y="80"/>
                  </a:lnTo>
                  <a:lnTo>
                    <a:pt x="31" y="80"/>
                  </a:lnTo>
                  <a:close/>
                  <a:moveTo>
                    <a:pt x="36" y="80"/>
                  </a:moveTo>
                  <a:lnTo>
                    <a:pt x="37" y="81"/>
                  </a:lnTo>
                  <a:lnTo>
                    <a:pt x="38" y="82"/>
                  </a:lnTo>
                  <a:lnTo>
                    <a:pt x="39" y="83"/>
                  </a:lnTo>
                  <a:lnTo>
                    <a:pt x="39" y="82"/>
                  </a:lnTo>
                  <a:lnTo>
                    <a:pt x="38" y="81"/>
                  </a:lnTo>
                  <a:lnTo>
                    <a:pt x="36" y="80"/>
                  </a:lnTo>
                  <a:close/>
                  <a:moveTo>
                    <a:pt x="41" y="78"/>
                  </a:moveTo>
                  <a:lnTo>
                    <a:pt x="41" y="78"/>
                  </a:lnTo>
                  <a:lnTo>
                    <a:pt x="40" y="80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2" y="81"/>
                  </a:lnTo>
                  <a:lnTo>
                    <a:pt x="42" y="80"/>
                  </a:lnTo>
                  <a:lnTo>
                    <a:pt x="43" y="80"/>
                  </a:lnTo>
                  <a:lnTo>
                    <a:pt x="42" y="78"/>
                  </a:lnTo>
                  <a:lnTo>
                    <a:pt x="41" y="78"/>
                  </a:lnTo>
                  <a:close/>
                  <a:moveTo>
                    <a:pt x="34" y="77"/>
                  </a:moveTo>
                  <a:lnTo>
                    <a:pt x="34" y="78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4" y="78"/>
                  </a:lnTo>
                  <a:lnTo>
                    <a:pt x="34" y="77"/>
                  </a:lnTo>
                  <a:close/>
                  <a:moveTo>
                    <a:pt x="16" y="76"/>
                  </a:move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6"/>
                  </a:lnTo>
                  <a:lnTo>
                    <a:pt x="16" y="76"/>
                  </a:lnTo>
                  <a:close/>
                  <a:moveTo>
                    <a:pt x="40" y="75"/>
                  </a:moveTo>
                  <a:lnTo>
                    <a:pt x="39" y="76"/>
                  </a:lnTo>
                  <a:lnTo>
                    <a:pt x="39" y="77"/>
                  </a:lnTo>
                  <a:lnTo>
                    <a:pt x="40" y="77"/>
                  </a:lnTo>
                  <a:lnTo>
                    <a:pt x="40" y="76"/>
                  </a:lnTo>
                  <a:lnTo>
                    <a:pt x="41" y="76"/>
                  </a:lnTo>
                  <a:lnTo>
                    <a:pt x="40" y="75"/>
                  </a:lnTo>
                  <a:close/>
                  <a:moveTo>
                    <a:pt x="28" y="75"/>
                  </a:moveTo>
                  <a:lnTo>
                    <a:pt x="28" y="76"/>
                  </a:lnTo>
                  <a:lnTo>
                    <a:pt x="29" y="77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5"/>
                  </a:lnTo>
                  <a:lnTo>
                    <a:pt x="28" y="75"/>
                  </a:lnTo>
                  <a:close/>
                  <a:moveTo>
                    <a:pt x="30" y="73"/>
                  </a:moveTo>
                  <a:lnTo>
                    <a:pt x="29" y="74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1" y="74"/>
                  </a:lnTo>
                  <a:lnTo>
                    <a:pt x="30" y="74"/>
                  </a:lnTo>
                  <a:lnTo>
                    <a:pt x="30" y="73"/>
                  </a:lnTo>
                  <a:close/>
                  <a:moveTo>
                    <a:pt x="48" y="73"/>
                  </a:moveTo>
                  <a:lnTo>
                    <a:pt x="47" y="73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7" y="75"/>
                  </a:lnTo>
                  <a:lnTo>
                    <a:pt x="48" y="74"/>
                  </a:lnTo>
                  <a:lnTo>
                    <a:pt x="48" y="73"/>
                  </a:lnTo>
                  <a:close/>
                  <a:moveTo>
                    <a:pt x="37" y="72"/>
                  </a:moveTo>
                  <a:lnTo>
                    <a:pt x="37" y="73"/>
                  </a:lnTo>
                  <a:lnTo>
                    <a:pt x="37" y="73"/>
                  </a:lnTo>
                  <a:lnTo>
                    <a:pt x="37" y="74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8" y="72"/>
                  </a:lnTo>
                  <a:lnTo>
                    <a:pt x="37" y="72"/>
                  </a:lnTo>
                  <a:close/>
                  <a:moveTo>
                    <a:pt x="25" y="71"/>
                  </a:moveTo>
                  <a:lnTo>
                    <a:pt x="25" y="72"/>
                  </a:lnTo>
                  <a:lnTo>
                    <a:pt x="25" y="73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26" y="72"/>
                  </a:lnTo>
                  <a:lnTo>
                    <a:pt x="25" y="71"/>
                  </a:lnTo>
                  <a:close/>
                  <a:moveTo>
                    <a:pt x="33" y="70"/>
                  </a:moveTo>
                  <a:lnTo>
                    <a:pt x="31" y="71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4" y="72"/>
                  </a:lnTo>
                  <a:lnTo>
                    <a:pt x="34" y="71"/>
                  </a:lnTo>
                  <a:lnTo>
                    <a:pt x="33" y="71"/>
                  </a:lnTo>
                  <a:lnTo>
                    <a:pt x="33" y="70"/>
                  </a:lnTo>
                  <a:close/>
                  <a:moveTo>
                    <a:pt x="43" y="70"/>
                  </a:moveTo>
                  <a:lnTo>
                    <a:pt x="43" y="71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6" y="72"/>
                  </a:lnTo>
                  <a:lnTo>
                    <a:pt x="45" y="71"/>
                  </a:lnTo>
                  <a:lnTo>
                    <a:pt x="43" y="70"/>
                  </a:lnTo>
                  <a:close/>
                  <a:moveTo>
                    <a:pt x="26" y="69"/>
                  </a:moveTo>
                  <a:lnTo>
                    <a:pt x="26" y="69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0"/>
                  </a:lnTo>
                  <a:lnTo>
                    <a:pt x="27" y="69"/>
                  </a:lnTo>
                  <a:lnTo>
                    <a:pt x="26" y="69"/>
                  </a:lnTo>
                  <a:close/>
                  <a:moveTo>
                    <a:pt x="23" y="69"/>
                  </a:moveTo>
                  <a:lnTo>
                    <a:pt x="22" y="69"/>
                  </a:lnTo>
                  <a:lnTo>
                    <a:pt x="23" y="69"/>
                  </a:lnTo>
                  <a:lnTo>
                    <a:pt x="23" y="70"/>
                  </a:lnTo>
                  <a:lnTo>
                    <a:pt x="24" y="70"/>
                  </a:lnTo>
                  <a:lnTo>
                    <a:pt x="23" y="69"/>
                  </a:lnTo>
                  <a:lnTo>
                    <a:pt x="23" y="69"/>
                  </a:lnTo>
                  <a:close/>
                  <a:moveTo>
                    <a:pt x="34" y="68"/>
                  </a:moveTo>
                  <a:lnTo>
                    <a:pt x="34" y="68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5" y="71"/>
                  </a:lnTo>
                  <a:lnTo>
                    <a:pt x="36" y="69"/>
                  </a:lnTo>
                  <a:lnTo>
                    <a:pt x="35" y="68"/>
                  </a:lnTo>
                  <a:lnTo>
                    <a:pt x="34" y="68"/>
                  </a:lnTo>
                  <a:close/>
                  <a:moveTo>
                    <a:pt x="41" y="66"/>
                  </a:moveTo>
                  <a:lnTo>
                    <a:pt x="41" y="68"/>
                  </a:lnTo>
                  <a:lnTo>
                    <a:pt x="41" y="68"/>
                  </a:lnTo>
                  <a:lnTo>
                    <a:pt x="42" y="68"/>
                  </a:lnTo>
                  <a:lnTo>
                    <a:pt x="41" y="66"/>
                  </a:lnTo>
                  <a:lnTo>
                    <a:pt x="41" y="66"/>
                  </a:lnTo>
                  <a:close/>
                  <a:moveTo>
                    <a:pt x="15" y="66"/>
                  </a:moveTo>
                  <a:lnTo>
                    <a:pt x="16" y="68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6" y="66"/>
                  </a:lnTo>
                  <a:lnTo>
                    <a:pt x="15" y="66"/>
                  </a:lnTo>
                  <a:close/>
                  <a:moveTo>
                    <a:pt x="46" y="65"/>
                  </a:moveTo>
                  <a:lnTo>
                    <a:pt x="45" y="66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7" y="66"/>
                  </a:lnTo>
                  <a:lnTo>
                    <a:pt x="46" y="68"/>
                  </a:lnTo>
                  <a:lnTo>
                    <a:pt x="47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7" y="68"/>
                  </a:lnTo>
                  <a:lnTo>
                    <a:pt x="46" y="65"/>
                  </a:lnTo>
                  <a:close/>
                  <a:moveTo>
                    <a:pt x="7" y="65"/>
                  </a:moveTo>
                  <a:lnTo>
                    <a:pt x="7" y="66"/>
                  </a:lnTo>
                  <a:lnTo>
                    <a:pt x="9" y="68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6"/>
                  </a:lnTo>
                  <a:lnTo>
                    <a:pt x="7" y="65"/>
                  </a:lnTo>
                  <a:close/>
                  <a:moveTo>
                    <a:pt x="28" y="65"/>
                  </a:moveTo>
                  <a:lnTo>
                    <a:pt x="28" y="66"/>
                  </a:lnTo>
                  <a:lnTo>
                    <a:pt x="29" y="68"/>
                  </a:lnTo>
                  <a:lnTo>
                    <a:pt x="30" y="68"/>
                  </a:lnTo>
                  <a:lnTo>
                    <a:pt x="29" y="66"/>
                  </a:lnTo>
                  <a:lnTo>
                    <a:pt x="28" y="65"/>
                  </a:lnTo>
                  <a:close/>
                  <a:moveTo>
                    <a:pt x="24" y="64"/>
                  </a:moveTo>
                  <a:lnTo>
                    <a:pt x="24" y="65"/>
                  </a:lnTo>
                  <a:lnTo>
                    <a:pt x="23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8"/>
                  </a:lnTo>
                  <a:lnTo>
                    <a:pt x="25" y="66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4" y="64"/>
                  </a:lnTo>
                  <a:close/>
                  <a:moveTo>
                    <a:pt x="15" y="64"/>
                  </a:moveTo>
                  <a:lnTo>
                    <a:pt x="14" y="64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5" y="64"/>
                  </a:lnTo>
                  <a:close/>
                  <a:moveTo>
                    <a:pt x="37" y="64"/>
                  </a:moveTo>
                  <a:lnTo>
                    <a:pt x="37" y="64"/>
                  </a:lnTo>
                  <a:lnTo>
                    <a:pt x="37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9" y="64"/>
                  </a:lnTo>
                  <a:lnTo>
                    <a:pt x="38" y="64"/>
                  </a:lnTo>
                  <a:lnTo>
                    <a:pt x="37" y="64"/>
                  </a:lnTo>
                  <a:lnTo>
                    <a:pt x="37" y="64"/>
                  </a:lnTo>
                  <a:close/>
                  <a:moveTo>
                    <a:pt x="50" y="63"/>
                  </a:moveTo>
                  <a:lnTo>
                    <a:pt x="50" y="64"/>
                  </a:lnTo>
                  <a:lnTo>
                    <a:pt x="49" y="65"/>
                  </a:lnTo>
                  <a:lnTo>
                    <a:pt x="50" y="65"/>
                  </a:lnTo>
                  <a:lnTo>
                    <a:pt x="50" y="64"/>
                  </a:lnTo>
                  <a:lnTo>
                    <a:pt x="51" y="63"/>
                  </a:lnTo>
                  <a:lnTo>
                    <a:pt x="50" y="63"/>
                  </a:lnTo>
                  <a:close/>
                  <a:moveTo>
                    <a:pt x="30" y="63"/>
                  </a:moveTo>
                  <a:lnTo>
                    <a:pt x="29" y="63"/>
                  </a:lnTo>
                  <a:lnTo>
                    <a:pt x="29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1" y="65"/>
                  </a:lnTo>
                  <a:lnTo>
                    <a:pt x="31" y="64"/>
                  </a:lnTo>
                  <a:lnTo>
                    <a:pt x="30" y="63"/>
                  </a:lnTo>
                  <a:close/>
                  <a:moveTo>
                    <a:pt x="42" y="63"/>
                  </a:moveTo>
                  <a:lnTo>
                    <a:pt x="42" y="63"/>
                  </a:lnTo>
                  <a:lnTo>
                    <a:pt x="42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5" y="64"/>
                  </a:lnTo>
                  <a:lnTo>
                    <a:pt x="43" y="63"/>
                  </a:lnTo>
                  <a:lnTo>
                    <a:pt x="42" y="63"/>
                  </a:lnTo>
                  <a:close/>
                  <a:moveTo>
                    <a:pt x="38" y="63"/>
                  </a:moveTo>
                  <a:lnTo>
                    <a:pt x="38" y="63"/>
                  </a:lnTo>
                  <a:lnTo>
                    <a:pt x="38" y="64"/>
                  </a:lnTo>
                  <a:lnTo>
                    <a:pt x="39" y="64"/>
                  </a:lnTo>
                  <a:lnTo>
                    <a:pt x="39" y="63"/>
                  </a:lnTo>
                  <a:lnTo>
                    <a:pt x="38" y="63"/>
                  </a:lnTo>
                  <a:close/>
                  <a:moveTo>
                    <a:pt x="10" y="63"/>
                  </a:moveTo>
                  <a:lnTo>
                    <a:pt x="10" y="64"/>
                  </a:lnTo>
                  <a:lnTo>
                    <a:pt x="11" y="65"/>
                  </a:lnTo>
                  <a:lnTo>
                    <a:pt x="12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0" y="63"/>
                  </a:lnTo>
                  <a:close/>
                  <a:moveTo>
                    <a:pt x="17" y="62"/>
                  </a:moveTo>
                  <a:lnTo>
                    <a:pt x="18" y="63"/>
                  </a:lnTo>
                  <a:lnTo>
                    <a:pt x="19" y="64"/>
                  </a:lnTo>
                  <a:lnTo>
                    <a:pt x="19" y="65"/>
                  </a:lnTo>
                  <a:lnTo>
                    <a:pt x="19" y="64"/>
                  </a:lnTo>
                  <a:lnTo>
                    <a:pt x="18" y="63"/>
                  </a:lnTo>
                  <a:lnTo>
                    <a:pt x="17" y="62"/>
                  </a:lnTo>
                  <a:close/>
                  <a:moveTo>
                    <a:pt x="4" y="61"/>
                  </a:moveTo>
                  <a:lnTo>
                    <a:pt x="4" y="62"/>
                  </a:lnTo>
                  <a:lnTo>
                    <a:pt x="4" y="62"/>
                  </a:lnTo>
                  <a:lnTo>
                    <a:pt x="4" y="63"/>
                  </a:lnTo>
                  <a:lnTo>
                    <a:pt x="5" y="64"/>
                  </a:lnTo>
                  <a:lnTo>
                    <a:pt x="5" y="63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5" y="61"/>
                  </a:lnTo>
                  <a:lnTo>
                    <a:pt x="4" y="61"/>
                  </a:lnTo>
                  <a:close/>
                  <a:moveTo>
                    <a:pt x="25" y="61"/>
                  </a:moveTo>
                  <a:lnTo>
                    <a:pt x="25" y="61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6" y="63"/>
                  </a:lnTo>
                  <a:lnTo>
                    <a:pt x="27" y="63"/>
                  </a:lnTo>
                  <a:lnTo>
                    <a:pt x="27" y="62"/>
                  </a:lnTo>
                  <a:lnTo>
                    <a:pt x="26" y="61"/>
                  </a:lnTo>
                  <a:lnTo>
                    <a:pt x="25" y="61"/>
                  </a:lnTo>
                  <a:close/>
                  <a:moveTo>
                    <a:pt x="41" y="60"/>
                  </a:moveTo>
                  <a:lnTo>
                    <a:pt x="40" y="61"/>
                  </a:lnTo>
                  <a:lnTo>
                    <a:pt x="40" y="61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1" y="60"/>
                  </a:lnTo>
                  <a:close/>
                  <a:moveTo>
                    <a:pt x="12" y="60"/>
                  </a:moveTo>
                  <a:lnTo>
                    <a:pt x="12" y="60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4" y="62"/>
                  </a:lnTo>
                  <a:lnTo>
                    <a:pt x="13" y="61"/>
                  </a:lnTo>
                  <a:lnTo>
                    <a:pt x="12" y="60"/>
                  </a:lnTo>
                  <a:lnTo>
                    <a:pt x="12" y="60"/>
                  </a:lnTo>
                  <a:close/>
                  <a:moveTo>
                    <a:pt x="47" y="60"/>
                  </a:moveTo>
                  <a:lnTo>
                    <a:pt x="47" y="60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7" y="61"/>
                  </a:lnTo>
                  <a:lnTo>
                    <a:pt x="47" y="60"/>
                  </a:lnTo>
                  <a:lnTo>
                    <a:pt x="47" y="60"/>
                  </a:lnTo>
                  <a:close/>
                  <a:moveTo>
                    <a:pt x="19" y="59"/>
                  </a:moveTo>
                  <a:lnTo>
                    <a:pt x="19" y="61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2" y="60"/>
                  </a:lnTo>
                  <a:lnTo>
                    <a:pt x="19" y="59"/>
                  </a:lnTo>
                  <a:close/>
                  <a:moveTo>
                    <a:pt x="46" y="59"/>
                  </a:moveTo>
                  <a:lnTo>
                    <a:pt x="45" y="59"/>
                  </a:lnTo>
                  <a:lnTo>
                    <a:pt x="45" y="60"/>
                  </a:lnTo>
                  <a:lnTo>
                    <a:pt x="46" y="60"/>
                  </a:lnTo>
                  <a:lnTo>
                    <a:pt x="47" y="59"/>
                  </a:lnTo>
                  <a:lnTo>
                    <a:pt x="46" y="59"/>
                  </a:lnTo>
                  <a:close/>
                  <a:moveTo>
                    <a:pt x="26" y="59"/>
                  </a:moveTo>
                  <a:lnTo>
                    <a:pt x="27" y="60"/>
                  </a:lnTo>
                  <a:lnTo>
                    <a:pt x="27" y="61"/>
                  </a:lnTo>
                  <a:lnTo>
                    <a:pt x="28" y="62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7" y="60"/>
                  </a:lnTo>
                  <a:lnTo>
                    <a:pt x="26" y="59"/>
                  </a:lnTo>
                  <a:close/>
                  <a:moveTo>
                    <a:pt x="33" y="59"/>
                  </a:moveTo>
                  <a:lnTo>
                    <a:pt x="33" y="60"/>
                  </a:lnTo>
                  <a:lnTo>
                    <a:pt x="34" y="61"/>
                  </a:lnTo>
                  <a:lnTo>
                    <a:pt x="35" y="62"/>
                  </a:lnTo>
                  <a:lnTo>
                    <a:pt x="34" y="60"/>
                  </a:lnTo>
                  <a:lnTo>
                    <a:pt x="33" y="59"/>
                  </a:lnTo>
                  <a:close/>
                  <a:moveTo>
                    <a:pt x="6" y="59"/>
                  </a:moveTo>
                  <a:lnTo>
                    <a:pt x="6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6" y="59"/>
                  </a:lnTo>
                  <a:close/>
                  <a:moveTo>
                    <a:pt x="18" y="58"/>
                  </a:moveTo>
                  <a:lnTo>
                    <a:pt x="18" y="59"/>
                  </a:lnTo>
                  <a:lnTo>
                    <a:pt x="18" y="60"/>
                  </a:lnTo>
                  <a:lnTo>
                    <a:pt x="19" y="60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8" y="58"/>
                  </a:lnTo>
                  <a:close/>
                  <a:moveTo>
                    <a:pt x="51" y="57"/>
                  </a:moveTo>
                  <a:lnTo>
                    <a:pt x="51" y="58"/>
                  </a:lnTo>
                  <a:lnTo>
                    <a:pt x="50" y="60"/>
                  </a:lnTo>
                  <a:lnTo>
                    <a:pt x="49" y="61"/>
                  </a:lnTo>
                  <a:lnTo>
                    <a:pt x="48" y="62"/>
                  </a:lnTo>
                  <a:lnTo>
                    <a:pt x="48" y="63"/>
                  </a:lnTo>
                  <a:lnTo>
                    <a:pt x="48" y="64"/>
                  </a:lnTo>
                  <a:lnTo>
                    <a:pt x="50" y="63"/>
                  </a:lnTo>
                  <a:lnTo>
                    <a:pt x="51" y="61"/>
                  </a:lnTo>
                  <a:lnTo>
                    <a:pt x="52" y="59"/>
                  </a:lnTo>
                  <a:lnTo>
                    <a:pt x="51" y="57"/>
                  </a:lnTo>
                  <a:close/>
                  <a:moveTo>
                    <a:pt x="45" y="57"/>
                  </a:moveTo>
                  <a:lnTo>
                    <a:pt x="43" y="57"/>
                  </a:lnTo>
                  <a:lnTo>
                    <a:pt x="43" y="58"/>
                  </a:lnTo>
                  <a:lnTo>
                    <a:pt x="45" y="58"/>
                  </a:lnTo>
                  <a:lnTo>
                    <a:pt x="45" y="57"/>
                  </a:lnTo>
                  <a:lnTo>
                    <a:pt x="45" y="57"/>
                  </a:lnTo>
                  <a:close/>
                  <a:moveTo>
                    <a:pt x="34" y="57"/>
                  </a:moveTo>
                  <a:lnTo>
                    <a:pt x="35" y="59"/>
                  </a:lnTo>
                  <a:lnTo>
                    <a:pt x="36" y="60"/>
                  </a:lnTo>
                  <a:lnTo>
                    <a:pt x="36" y="59"/>
                  </a:lnTo>
                  <a:lnTo>
                    <a:pt x="35" y="58"/>
                  </a:lnTo>
                  <a:lnTo>
                    <a:pt x="34" y="57"/>
                  </a:lnTo>
                  <a:close/>
                  <a:moveTo>
                    <a:pt x="49" y="57"/>
                  </a:moveTo>
                  <a:lnTo>
                    <a:pt x="49" y="57"/>
                  </a:lnTo>
                  <a:lnTo>
                    <a:pt x="49" y="57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7"/>
                  </a:lnTo>
                  <a:lnTo>
                    <a:pt x="50" y="57"/>
                  </a:lnTo>
                  <a:lnTo>
                    <a:pt x="49" y="57"/>
                  </a:lnTo>
                  <a:close/>
                  <a:moveTo>
                    <a:pt x="9" y="56"/>
                  </a:moveTo>
                  <a:lnTo>
                    <a:pt x="9" y="57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9" y="57"/>
                  </a:lnTo>
                  <a:lnTo>
                    <a:pt x="9" y="56"/>
                  </a:lnTo>
                  <a:close/>
                  <a:moveTo>
                    <a:pt x="49" y="54"/>
                  </a:moveTo>
                  <a:lnTo>
                    <a:pt x="48" y="54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9" y="56"/>
                  </a:lnTo>
                  <a:lnTo>
                    <a:pt x="49" y="54"/>
                  </a:lnTo>
                  <a:close/>
                  <a:moveTo>
                    <a:pt x="37" y="54"/>
                  </a:moveTo>
                  <a:lnTo>
                    <a:pt x="37" y="56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7" y="54"/>
                  </a:lnTo>
                  <a:close/>
                  <a:moveTo>
                    <a:pt x="29" y="54"/>
                  </a:moveTo>
                  <a:lnTo>
                    <a:pt x="29" y="56"/>
                  </a:lnTo>
                  <a:lnTo>
                    <a:pt x="30" y="57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29" y="54"/>
                  </a:lnTo>
                  <a:close/>
                  <a:moveTo>
                    <a:pt x="22" y="54"/>
                  </a:moveTo>
                  <a:lnTo>
                    <a:pt x="21" y="56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8"/>
                  </a:lnTo>
                  <a:lnTo>
                    <a:pt x="22" y="59"/>
                  </a:lnTo>
                  <a:lnTo>
                    <a:pt x="23" y="59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59"/>
                  </a:lnTo>
                  <a:lnTo>
                    <a:pt x="23" y="57"/>
                  </a:lnTo>
                  <a:lnTo>
                    <a:pt x="22" y="54"/>
                  </a:lnTo>
                  <a:close/>
                  <a:moveTo>
                    <a:pt x="42" y="54"/>
                  </a:moveTo>
                  <a:lnTo>
                    <a:pt x="42" y="54"/>
                  </a:lnTo>
                  <a:lnTo>
                    <a:pt x="41" y="54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2" y="54"/>
                  </a:lnTo>
                  <a:lnTo>
                    <a:pt x="42" y="54"/>
                  </a:lnTo>
                  <a:close/>
                  <a:moveTo>
                    <a:pt x="16" y="53"/>
                  </a:moveTo>
                  <a:lnTo>
                    <a:pt x="15" y="54"/>
                  </a:lnTo>
                  <a:lnTo>
                    <a:pt x="15" y="56"/>
                  </a:lnTo>
                  <a:lnTo>
                    <a:pt x="15" y="57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6" y="54"/>
                  </a:lnTo>
                  <a:lnTo>
                    <a:pt x="16" y="53"/>
                  </a:lnTo>
                  <a:close/>
                  <a:moveTo>
                    <a:pt x="23" y="53"/>
                  </a:moveTo>
                  <a:lnTo>
                    <a:pt x="23" y="56"/>
                  </a:lnTo>
                  <a:lnTo>
                    <a:pt x="24" y="57"/>
                  </a:lnTo>
                  <a:lnTo>
                    <a:pt x="25" y="58"/>
                  </a:lnTo>
                  <a:lnTo>
                    <a:pt x="25" y="57"/>
                  </a:lnTo>
                  <a:lnTo>
                    <a:pt x="24" y="54"/>
                  </a:lnTo>
                  <a:lnTo>
                    <a:pt x="23" y="53"/>
                  </a:lnTo>
                  <a:close/>
                  <a:moveTo>
                    <a:pt x="15" y="53"/>
                  </a:moveTo>
                  <a:lnTo>
                    <a:pt x="14" y="53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5" y="53"/>
                  </a:lnTo>
                  <a:lnTo>
                    <a:pt x="15" y="53"/>
                  </a:lnTo>
                  <a:close/>
                  <a:moveTo>
                    <a:pt x="3" y="53"/>
                  </a:moveTo>
                  <a:lnTo>
                    <a:pt x="2" y="54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3" y="53"/>
                  </a:lnTo>
                  <a:lnTo>
                    <a:pt x="3" y="53"/>
                  </a:lnTo>
                  <a:close/>
                  <a:moveTo>
                    <a:pt x="31" y="52"/>
                  </a:moveTo>
                  <a:lnTo>
                    <a:pt x="31" y="53"/>
                  </a:lnTo>
                  <a:lnTo>
                    <a:pt x="31" y="54"/>
                  </a:lnTo>
                  <a:lnTo>
                    <a:pt x="34" y="56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1" y="52"/>
                  </a:lnTo>
                  <a:close/>
                  <a:moveTo>
                    <a:pt x="25" y="52"/>
                  </a:moveTo>
                  <a:lnTo>
                    <a:pt x="24" y="52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6" y="53"/>
                  </a:lnTo>
                  <a:lnTo>
                    <a:pt x="25" y="53"/>
                  </a:lnTo>
                  <a:lnTo>
                    <a:pt x="25" y="52"/>
                  </a:lnTo>
                  <a:close/>
                  <a:moveTo>
                    <a:pt x="40" y="51"/>
                  </a:moveTo>
                  <a:lnTo>
                    <a:pt x="40" y="52"/>
                  </a:lnTo>
                  <a:lnTo>
                    <a:pt x="40" y="53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0" y="51"/>
                  </a:lnTo>
                  <a:lnTo>
                    <a:pt x="40" y="51"/>
                  </a:lnTo>
                  <a:close/>
                  <a:moveTo>
                    <a:pt x="5" y="51"/>
                  </a:moveTo>
                  <a:lnTo>
                    <a:pt x="5" y="52"/>
                  </a:lnTo>
                  <a:lnTo>
                    <a:pt x="6" y="52"/>
                  </a:lnTo>
                  <a:lnTo>
                    <a:pt x="5" y="51"/>
                  </a:lnTo>
                  <a:lnTo>
                    <a:pt x="5" y="51"/>
                  </a:lnTo>
                  <a:close/>
                  <a:moveTo>
                    <a:pt x="45" y="50"/>
                  </a:moveTo>
                  <a:lnTo>
                    <a:pt x="45" y="51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7" y="52"/>
                  </a:lnTo>
                  <a:lnTo>
                    <a:pt x="46" y="51"/>
                  </a:lnTo>
                  <a:lnTo>
                    <a:pt x="45" y="50"/>
                  </a:lnTo>
                  <a:close/>
                  <a:moveTo>
                    <a:pt x="13" y="49"/>
                  </a:moveTo>
                  <a:lnTo>
                    <a:pt x="13" y="50"/>
                  </a:lnTo>
                  <a:lnTo>
                    <a:pt x="12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3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3" y="49"/>
                  </a:lnTo>
                  <a:close/>
                  <a:moveTo>
                    <a:pt x="34" y="49"/>
                  </a:moveTo>
                  <a:lnTo>
                    <a:pt x="34" y="50"/>
                  </a:lnTo>
                  <a:lnTo>
                    <a:pt x="34" y="51"/>
                  </a:lnTo>
                  <a:lnTo>
                    <a:pt x="35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close/>
                  <a:moveTo>
                    <a:pt x="17" y="49"/>
                  </a:moveTo>
                  <a:lnTo>
                    <a:pt x="17" y="50"/>
                  </a:lnTo>
                  <a:lnTo>
                    <a:pt x="16" y="51"/>
                  </a:lnTo>
                  <a:lnTo>
                    <a:pt x="17" y="52"/>
                  </a:lnTo>
                  <a:lnTo>
                    <a:pt x="18" y="53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21" y="52"/>
                  </a:lnTo>
                  <a:lnTo>
                    <a:pt x="18" y="51"/>
                  </a:lnTo>
                  <a:lnTo>
                    <a:pt x="17" y="49"/>
                  </a:lnTo>
                  <a:close/>
                  <a:moveTo>
                    <a:pt x="25" y="49"/>
                  </a:moveTo>
                  <a:lnTo>
                    <a:pt x="25" y="50"/>
                  </a:lnTo>
                  <a:lnTo>
                    <a:pt x="26" y="51"/>
                  </a:lnTo>
                  <a:lnTo>
                    <a:pt x="27" y="52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7" y="49"/>
                  </a:lnTo>
                  <a:lnTo>
                    <a:pt x="25" y="49"/>
                  </a:lnTo>
                  <a:close/>
                  <a:moveTo>
                    <a:pt x="43" y="48"/>
                  </a:moveTo>
                  <a:lnTo>
                    <a:pt x="42" y="49"/>
                  </a:lnTo>
                  <a:lnTo>
                    <a:pt x="42" y="49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8"/>
                  </a:lnTo>
                  <a:lnTo>
                    <a:pt x="43" y="48"/>
                  </a:lnTo>
                  <a:close/>
                  <a:moveTo>
                    <a:pt x="15" y="47"/>
                  </a:moveTo>
                  <a:lnTo>
                    <a:pt x="14" y="47"/>
                  </a:lnTo>
                  <a:lnTo>
                    <a:pt x="14" y="48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5" y="47"/>
                  </a:lnTo>
                  <a:close/>
                  <a:moveTo>
                    <a:pt x="27" y="47"/>
                  </a:moveTo>
                  <a:lnTo>
                    <a:pt x="27" y="49"/>
                  </a:lnTo>
                  <a:lnTo>
                    <a:pt x="28" y="50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8" y="48"/>
                  </a:lnTo>
                  <a:lnTo>
                    <a:pt x="27" y="47"/>
                  </a:lnTo>
                  <a:close/>
                  <a:moveTo>
                    <a:pt x="41" y="46"/>
                  </a:moveTo>
                  <a:lnTo>
                    <a:pt x="41" y="47"/>
                  </a:lnTo>
                  <a:lnTo>
                    <a:pt x="41" y="47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1" y="46"/>
                  </a:lnTo>
                  <a:close/>
                  <a:moveTo>
                    <a:pt x="36" y="46"/>
                  </a:moveTo>
                  <a:lnTo>
                    <a:pt x="36" y="46"/>
                  </a:lnTo>
                  <a:lnTo>
                    <a:pt x="35" y="46"/>
                  </a:lnTo>
                  <a:lnTo>
                    <a:pt x="36" y="47"/>
                  </a:lnTo>
                  <a:lnTo>
                    <a:pt x="37" y="48"/>
                  </a:lnTo>
                  <a:lnTo>
                    <a:pt x="38" y="48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6" y="46"/>
                  </a:lnTo>
                  <a:close/>
                  <a:moveTo>
                    <a:pt x="9" y="45"/>
                  </a:moveTo>
                  <a:lnTo>
                    <a:pt x="9" y="46"/>
                  </a:lnTo>
                  <a:lnTo>
                    <a:pt x="9" y="47"/>
                  </a:lnTo>
                  <a:lnTo>
                    <a:pt x="9" y="48"/>
                  </a:lnTo>
                  <a:lnTo>
                    <a:pt x="10" y="48"/>
                  </a:lnTo>
                  <a:lnTo>
                    <a:pt x="10" y="47"/>
                  </a:lnTo>
                  <a:lnTo>
                    <a:pt x="11" y="47"/>
                  </a:lnTo>
                  <a:lnTo>
                    <a:pt x="10" y="46"/>
                  </a:lnTo>
                  <a:lnTo>
                    <a:pt x="9" y="45"/>
                  </a:lnTo>
                  <a:close/>
                  <a:moveTo>
                    <a:pt x="39" y="44"/>
                  </a:moveTo>
                  <a:lnTo>
                    <a:pt x="39" y="45"/>
                  </a:lnTo>
                  <a:lnTo>
                    <a:pt x="40" y="46"/>
                  </a:lnTo>
                  <a:lnTo>
                    <a:pt x="40" y="45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9" y="44"/>
                  </a:lnTo>
                  <a:close/>
                  <a:moveTo>
                    <a:pt x="29" y="44"/>
                  </a:moveTo>
                  <a:lnTo>
                    <a:pt x="29" y="46"/>
                  </a:lnTo>
                  <a:lnTo>
                    <a:pt x="30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1" y="46"/>
                  </a:lnTo>
                  <a:lnTo>
                    <a:pt x="30" y="45"/>
                  </a:lnTo>
                  <a:lnTo>
                    <a:pt x="29" y="44"/>
                  </a:lnTo>
                  <a:close/>
                  <a:moveTo>
                    <a:pt x="22" y="44"/>
                  </a:moveTo>
                  <a:lnTo>
                    <a:pt x="22" y="45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5" y="47"/>
                  </a:lnTo>
                  <a:lnTo>
                    <a:pt x="24" y="46"/>
                  </a:lnTo>
                  <a:lnTo>
                    <a:pt x="23" y="45"/>
                  </a:lnTo>
                  <a:lnTo>
                    <a:pt x="22" y="44"/>
                  </a:lnTo>
                  <a:close/>
                  <a:moveTo>
                    <a:pt x="24" y="41"/>
                  </a:moveTo>
                  <a:lnTo>
                    <a:pt x="24" y="42"/>
                  </a:lnTo>
                  <a:lnTo>
                    <a:pt x="24" y="45"/>
                  </a:lnTo>
                  <a:lnTo>
                    <a:pt x="26" y="46"/>
                  </a:lnTo>
                  <a:lnTo>
                    <a:pt x="25" y="44"/>
                  </a:lnTo>
                  <a:lnTo>
                    <a:pt x="24" y="42"/>
                  </a:lnTo>
                  <a:lnTo>
                    <a:pt x="24" y="41"/>
                  </a:lnTo>
                  <a:close/>
                  <a:moveTo>
                    <a:pt x="11" y="41"/>
                  </a:moveTo>
                  <a:lnTo>
                    <a:pt x="11" y="42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2"/>
                  </a:lnTo>
                  <a:lnTo>
                    <a:pt x="11" y="41"/>
                  </a:lnTo>
                  <a:close/>
                  <a:moveTo>
                    <a:pt x="31" y="40"/>
                  </a:moveTo>
                  <a:lnTo>
                    <a:pt x="33" y="41"/>
                  </a:lnTo>
                  <a:lnTo>
                    <a:pt x="33" y="44"/>
                  </a:lnTo>
                  <a:lnTo>
                    <a:pt x="35" y="45"/>
                  </a:lnTo>
                  <a:lnTo>
                    <a:pt x="34" y="42"/>
                  </a:lnTo>
                  <a:lnTo>
                    <a:pt x="31" y="40"/>
                  </a:lnTo>
                  <a:close/>
                  <a:moveTo>
                    <a:pt x="19" y="40"/>
                  </a:moveTo>
                  <a:lnTo>
                    <a:pt x="18" y="41"/>
                  </a:lnTo>
                  <a:lnTo>
                    <a:pt x="18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19" y="40"/>
                  </a:lnTo>
                  <a:close/>
                  <a:moveTo>
                    <a:pt x="6" y="40"/>
                  </a:moveTo>
                  <a:lnTo>
                    <a:pt x="6" y="41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40"/>
                  </a:lnTo>
                  <a:close/>
                  <a:moveTo>
                    <a:pt x="41" y="39"/>
                  </a:moveTo>
                  <a:lnTo>
                    <a:pt x="40" y="39"/>
                  </a:lnTo>
                  <a:lnTo>
                    <a:pt x="40" y="40"/>
                  </a:lnTo>
                  <a:lnTo>
                    <a:pt x="41" y="40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close/>
                  <a:moveTo>
                    <a:pt x="18" y="38"/>
                  </a:moveTo>
                  <a:lnTo>
                    <a:pt x="18" y="39"/>
                  </a:lnTo>
                  <a:lnTo>
                    <a:pt x="17" y="40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8" y="38"/>
                  </a:lnTo>
                  <a:close/>
                  <a:moveTo>
                    <a:pt x="22" y="38"/>
                  </a:moveTo>
                  <a:lnTo>
                    <a:pt x="21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39"/>
                  </a:lnTo>
                  <a:lnTo>
                    <a:pt x="22" y="38"/>
                  </a:lnTo>
                  <a:close/>
                  <a:moveTo>
                    <a:pt x="25" y="38"/>
                  </a:moveTo>
                  <a:lnTo>
                    <a:pt x="26" y="39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8" y="42"/>
                  </a:lnTo>
                  <a:lnTo>
                    <a:pt x="27" y="40"/>
                  </a:lnTo>
                  <a:lnTo>
                    <a:pt x="25" y="38"/>
                  </a:lnTo>
                  <a:close/>
                  <a:moveTo>
                    <a:pt x="55" y="38"/>
                  </a:moveTo>
                  <a:lnTo>
                    <a:pt x="55" y="39"/>
                  </a:lnTo>
                  <a:lnTo>
                    <a:pt x="55" y="39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51"/>
                  </a:lnTo>
                  <a:lnTo>
                    <a:pt x="52" y="62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1" y="69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53" y="71"/>
                  </a:lnTo>
                  <a:lnTo>
                    <a:pt x="54" y="63"/>
                  </a:lnTo>
                  <a:lnTo>
                    <a:pt x="57" y="54"/>
                  </a:lnTo>
                  <a:lnTo>
                    <a:pt x="57" y="50"/>
                  </a:lnTo>
                  <a:lnTo>
                    <a:pt x="58" y="46"/>
                  </a:lnTo>
                  <a:lnTo>
                    <a:pt x="57" y="41"/>
                  </a:lnTo>
                  <a:lnTo>
                    <a:pt x="55" y="38"/>
                  </a:lnTo>
                  <a:close/>
                  <a:moveTo>
                    <a:pt x="29" y="37"/>
                  </a:moveTo>
                  <a:lnTo>
                    <a:pt x="29" y="38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7"/>
                  </a:lnTo>
                  <a:lnTo>
                    <a:pt x="29" y="37"/>
                  </a:lnTo>
                  <a:close/>
                  <a:moveTo>
                    <a:pt x="9" y="37"/>
                  </a:moveTo>
                  <a:lnTo>
                    <a:pt x="9" y="39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9" y="37"/>
                  </a:lnTo>
                  <a:close/>
                  <a:moveTo>
                    <a:pt x="35" y="37"/>
                  </a:moveTo>
                  <a:lnTo>
                    <a:pt x="35" y="38"/>
                  </a:lnTo>
                  <a:lnTo>
                    <a:pt x="35" y="39"/>
                  </a:lnTo>
                  <a:lnTo>
                    <a:pt x="36" y="40"/>
                  </a:lnTo>
                  <a:lnTo>
                    <a:pt x="37" y="41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5" y="37"/>
                  </a:lnTo>
                  <a:close/>
                  <a:moveTo>
                    <a:pt x="38" y="36"/>
                  </a:moveTo>
                  <a:lnTo>
                    <a:pt x="38" y="37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8" y="36"/>
                  </a:lnTo>
                  <a:close/>
                  <a:moveTo>
                    <a:pt x="28" y="35"/>
                  </a:moveTo>
                  <a:lnTo>
                    <a:pt x="28" y="35"/>
                  </a:lnTo>
                  <a:lnTo>
                    <a:pt x="28" y="36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6"/>
                  </a:lnTo>
                  <a:lnTo>
                    <a:pt x="28" y="35"/>
                  </a:lnTo>
                  <a:close/>
                  <a:moveTo>
                    <a:pt x="10" y="35"/>
                  </a:moveTo>
                  <a:lnTo>
                    <a:pt x="10" y="36"/>
                  </a:lnTo>
                  <a:lnTo>
                    <a:pt x="11" y="36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10" y="35"/>
                  </a:lnTo>
                  <a:close/>
                  <a:moveTo>
                    <a:pt x="37" y="34"/>
                  </a:moveTo>
                  <a:lnTo>
                    <a:pt x="36" y="35"/>
                  </a:lnTo>
                  <a:lnTo>
                    <a:pt x="37" y="35"/>
                  </a:lnTo>
                  <a:lnTo>
                    <a:pt x="37" y="36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4"/>
                  </a:lnTo>
                  <a:close/>
                  <a:moveTo>
                    <a:pt x="22" y="34"/>
                  </a:moveTo>
                  <a:lnTo>
                    <a:pt x="22" y="35"/>
                  </a:lnTo>
                  <a:lnTo>
                    <a:pt x="23" y="35"/>
                  </a:lnTo>
                  <a:lnTo>
                    <a:pt x="24" y="36"/>
                  </a:lnTo>
                  <a:lnTo>
                    <a:pt x="23" y="35"/>
                  </a:lnTo>
                  <a:lnTo>
                    <a:pt x="22" y="34"/>
                  </a:lnTo>
                  <a:close/>
                  <a:moveTo>
                    <a:pt x="16" y="34"/>
                  </a:moveTo>
                  <a:lnTo>
                    <a:pt x="15" y="35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5" y="37"/>
                  </a:lnTo>
                  <a:lnTo>
                    <a:pt x="16" y="39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17" y="36"/>
                  </a:lnTo>
                  <a:lnTo>
                    <a:pt x="16" y="35"/>
                  </a:lnTo>
                  <a:lnTo>
                    <a:pt x="16" y="34"/>
                  </a:lnTo>
                  <a:close/>
                  <a:moveTo>
                    <a:pt x="29" y="33"/>
                  </a:moveTo>
                  <a:lnTo>
                    <a:pt x="29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9" y="33"/>
                  </a:lnTo>
                  <a:close/>
                  <a:moveTo>
                    <a:pt x="24" y="33"/>
                  </a:moveTo>
                  <a:lnTo>
                    <a:pt x="24" y="3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5" y="34"/>
                  </a:lnTo>
                  <a:lnTo>
                    <a:pt x="24" y="33"/>
                  </a:lnTo>
                  <a:close/>
                  <a:moveTo>
                    <a:pt x="30" y="32"/>
                  </a:moveTo>
                  <a:lnTo>
                    <a:pt x="30" y="33"/>
                  </a:lnTo>
                  <a:lnTo>
                    <a:pt x="31" y="34"/>
                  </a:lnTo>
                  <a:lnTo>
                    <a:pt x="31" y="35"/>
                  </a:lnTo>
                  <a:lnTo>
                    <a:pt x="34" y="36"/>
                  </a:lnTo>
                  <a:lnTo>
                    <a:pt x="34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1" y="32"/>
                  </a:lnTo>
                  <a:lnTo>
                    <a:pt x="30" y="32"/>
                  </a:lnTo>
                  <a:close/>
                  <a:moveTo>
                    <a:pt x="38" y="32"/>
                  </a:moveTo>
                  <a:lnTo>
                    <a:pt x="38" y="32"/>
                  </a:lnTo>
                  <a:lnTo>
                    <a:pt x="38" y="32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2"/>
                  </a:lnTo>
                  <a:lnTo>
                    <a:pt x="38" y="32"/>
                  </a:lnTo>
                  <a:close/>
                  <a:moveTo>
                    <a:pt x="18" y="30"/>
                  </a:moveTo>
                  <a:lnTo>
                    <a:pt x="18" y="32"/>
                  </a:lnTo>
                  <a:lnTo>
                    <a:pt x="19" y="33"/>
                  </a:lnTo>
                  <a:lnTo>
                    <a:pt x="21" y="34"/>
                  </a:lnTo>
                  <a:lnTo>
                    <a:pt x="19" y="32"/>
                  </a:lnTo>
                  <a:lnTo>
                    <a:pt x="18" y="30"/>
                  </a:lnTo>
                  <a:close/>
                  <a:moveTo>
                    <a:pt x="27" y="30"/>
                  </a:moveTo>
                  <a:lnTo>
                    <a:pt x="27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27" y="30"/>
                  </a:lnTo>
                  <a:close/>
                  <a:moveTo>
                    <a:pt x="33" y="29"/>
                  </a:moveTo>
                  <a:lnTo>
                    <a:pt x="34" y="32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30"/>
                  </a:lnTo>
                  <a:lnTo>
                    <a:pt x="34" y="29"/>
                  </a:lnTo>
                  <a:lnTo>
                    <a:pt x="33" y="29"/>
                  </a:lnTo>
                  <a:close/>
                  <a:moveTo>
                    <a:pt x="29" y="29"/>
                  </a:moveTo>
                  <a:lnTo>
                    <a:pt x="28" y="2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9" y="29"/>
                  </a:lnTo>
                  <a:close/>
                  <a:moveTo>
                    <a:pt x="27" y="29"/>
                  </a:moveTo>
                  <a:lnTo>
                    <a:pt x="26" y="29"/>
                  </a:lnTo>
                  <a:lnTo>
                    <a:pt x="26" y="29"/>
                  </a:lnTo>
                  <a:lnTo>
                    <a:pt x="27" y="30"/>
                  </a:lnTo>
                  <a:lnTo>
                    <a:pt x="27" y="29"/>
                  </a:lnTo>
                  <a:close/>
                  <a:moveTo>
                    <a:pt x="13" y="28"/>
                  </a:moveTo>
                  <a:lnTo>
                    <a:pt x="12" y="29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3" y="34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3" y="28"/>
                  </a:lnTo>
                  <a:close/>
                  <a:moveTo>
                    <a:pt x="36" y="27"/>
                  </a:moveTo>
                  <a:lnTo>
                    <a:pt x="36" y="28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28"/>
                  </a:lnTo>
                  <a:lnTo>
                    <a:pt x="36" y="27"/>
                  </a:lnTo>
                  <a:lnTo>
                    <a:pt x="36" y="27"/>
                  </a:lnTo>
                  <a:close/>
                  <a:moveTo>
                    <a:pt x="28" y="27"/>
                  </a:moveTo>
                  <a:lnTo>
                    <a:pt x="27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8" y="27"/>
                  </a:lnTo>
                  <a:close/>
                  <a:moveTo>
                    <a:pt x="21" y="27"/>
                  </a:moveTo>
                  <a:lnTo>
                    <a:pt x="21" y="28"/>
                  </a:lnTo>
                  <a:lnTo>
                    <a:pt x="21" y="29"/>
                  </a:lnTo>
                  <a:lnTo>
                    <a:pt x="22" y="30"/>
                  </a:lnTo>
                  <a:lnTo>
                    <a:pt x="23" y="32"/>
                  </a:lnTo>
                  <a:lnTo>
                    <a:pt x="23" y="29"/>
                  </a:lnTo>
                  <a:lnTo>
                    <a:pt x="22" y="28"/>
                  </a:lnTo>
                  <a:lnTo>
                    <a:pt x="21" y="27"/>
                  </a:lnTo>
                  <a:close/>
                  <a:moveTo>
                    <a:pt x="10" y="27"/>
                  </a:moveTo>
                  <a:lnTo>
                    <a:pt x="10" y="28"/>
                  </a:lnTo>
                  <a:lnTo>
                    <a:pt x="10" y="28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7"/>
                  </a:lnTo>
                  <a:close/>
                  <a:moveTo>
                    <a:pt x="41" y="27"/>
                  </a:moveTo>
                  <a:lnTo>
                    <a:pt x="42" y="28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2" y="27"/>
                  </a:lnTo>
                  <a:lnTo>
                    <a:pt x="41" y="27"/>
                  </a:lnTo>
                  <a:close/>
                  <a:moveTo>
                    <a:pt x="48" y="26"/>
                  </a:moveTo>
                  <a:lnTo>
                    <a:pt x="48" y="28"/>
                  </a:lnTo>
                  <a:lnTo>
                    <a:pt x="49" y="30"/>
                  </a:lnTo>
                  <a:lnTo>
                    <a:pt x="50" y="33"/>
                  </a:lnTo>
                  <a:lnTo>
                    <a:pt x="51" y="35"/>
                  </a:lnTo>
                  <a:lnTo>
                    <a:pt x="51" y="37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1" y="44"/>
                  </a:lnTo>
                  <a:lnTo>
                    <a:pt x="51" y="46"/>
                  </a:lnTo>
                  <a:lnTo>
                    <a:pt x="51" y="47"/>
                  </a:lnTo>
                  <a:lnTo>
                    <a:pt x="49" y="47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8" y="45"/>
                  </a:lnTo>
                  <a:lnTo>
                    <a:pt x="49" y="47"/>
                  </a:lnTo>
                  <a:lnTo>
                    <a:pt x="50" y="49"/>
                  </a:lnTo>
                  <a:lnTo>
                    <a:pt x="52" y="50"/>
                  </a:lnTo>
                  <a:lnTo>
                    <a:pt x="51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2" y="53"/>
                  </a:lnTo>
                  <a:lnTo>
                    <a:pt x="52" y="47"/>
                  </a:lnTo>
                  <a:lnTo>
                    <a:pt x="53" y="40"/>
                  </a:lnTo>
                  <a:lnTo>
                    <a:pt x="52" y="35"/>
                  </a:lnTo>
                  <a:lnTo>
                    <a:pt x="51" y="32"/>
                  </a:lnTo>
                  <a:lnTo>
                    <a:pt x="50" y="29"/>
                  </a:lnTo>
                  <a:lnTo>
                    <a:pt x="48" y="26"/>
                  </a:lnTo>
                  <a:close/>
                  <a:moveTo>
                    <a:pt x="15" y="26"/>
                  </a:moveTo>
                  <a:lnTo>
                    <a:pt x="16" y="28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6" y="27"/>
                  </a:lnTo>
                  <a:lnTo>
                    <a:pt x="15" y="26"/>
                  </a:lnTo>
                  <a:close/>
                  <a:moveTo>
                    <a:pt x="11" y="25"/>
                  </a:moveTo>
                  <a:lnTo>
                    <a:pt x="11" y="26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5"/>
                  </a:lnTo>
                  <a:close/>
                  <a:moveTo>
                    <a:pt x="29" y="25"/>
                  </a:moveTo>
                  <a:lnTo>
                    <a:pt x="29" y="26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5"/>
                  </a:lnTo>
                  <a:close/>
                  <a:moveTo>
                    <a:pt x="25" y="24"/>
                  </a:moveTo>
                  <a:lnTo>
                    <a:pt x="25" y="25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5" y="24"/>
                  </a:lnTo>
                  <a:close/>
                  <a:moveTo>
                    <a:pt x="24" y="24"/>
                  </a:moveTo>
                  <a:lnTo>
                    <a:pt x="23" y="25"/>
                  </a:lnTo>
                  <a:lnTo>
                    <a:pt x="23" y="25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4" y="24"/>
                  </a:lnTo>
                  <a:close/>
                  <a:moveTo>
                    <a:pt x="13" y="23"/>
                  </a:moveTo>
                  <a:lnTo>
                    <a:pt x="13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3" y="23"/>
                  </a:lnTo>
                  <a:close/>
                  <a:moveTo>
                    <a:pt x="17" y="23"/>
                  </a:moveTo>
                  <a:lnTo>
                    <a:pt x="17" y="23"/>
                  </a:lnTo>
                  <a:lnTo>
                    <a:pt x="17" y="23"/>
                  </a:lnTo>
                  <a:lnTo>
                    <a:pt x="18" y="25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3"/>
                  </a:lnTo>
                  <a:close/>
                  <a:moveTo>
                    <a:pt x="46" y="23"/>
                  </a:moveTo>
                  <a:lnTo>
                    <a:pt x="46" y="24"/>
                  </a:lnTo>
                  <a:lnTo>
                    <a:pt x="46" y="24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6" y="23"/>
                  </a:lnTo>
                  <a:close/>
                  <a:moveTo>
                    <a:pt x="39" y="22"/>
                  </a:moveTo>
                  <a:lnTo>
                    <a:pt x="38" y="22"/>
                  </a:lnTo>
                  <a:lnTo>
                    <a:pt x="39" y="24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39" y="22"/>
                  </a:lnTo>
                  <a:close/>
                  <a:moveTo>
                    <a:pt x="26" y="21"/>
                  </a:moveTo>
                  <a:lnTo>
                    <a:pt x="26" y="21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close/>
                  <a:moveTo>
                    <a:pt x="34" y="20"/>
                  </a:moveTo>
                  <a:lnTo>
                    <a:pt x="34" y="21"/>
                  </a:lnTo>
                  <a:lnTo>
                    <a:pt x="34" y="22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0"/>
                  </a:lnTo>
                  <a:close/>
                  <a:moveTo>
                    <a:pt x="21" y="20"/>
                  </a:moveTo>
                  <a:lnTo>
                    <a:pt x="19" y="20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2" y="24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2" y="20"/>
                  </a:lnTo>
                  <a:lnTo>
                    <a:pt x="21" y="20"/>
                  </a:lnTo>
                  <a:close/>
                  <a:moveTo>
                    <a:pt x="41" y="18"/>
                  </a:moveTo>
                  <a:lnTo>
                    <a:pt x="41" y="20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2" y="20"/>
                  </a:lnTo>
                  <a:lnTo>
                    <a:pt x="41" y="18"/>
                  </a:lnTo>
                  <a:close/>
                  <a:moveTo>
                    <a:pt x="15" y="18"/>
                  </a:move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5" y="18"/>
                  </a:lnTo>
                  <a:close/>
                  <a:moveTo>
                    <a:pt x="28" y="18"/>
                  </a:moveTo>
                  <a:lnTo>
                    <a:pt x="28" y="20"/>
                  </a:lnTo>
                  <a:lnTo>
                    <a:pt x="29" y="21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29" y="20"/>
                  </a:lnTo>
                  <a:lnTo>
                    <a:pt x="28" y="18"/>
                  </a:lnTo>
                  <a:close/>
                  <a:moveTo>
                    <a:pt x="36" y="16"/>
                  </a:moveTo>
                  <a:lnTo>
                    <a:pt x="36" y="17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8" y="1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6" y="16"/>
                  </a:lnTo>
                  <a:close/>
                  <a:moveTo>
                    <a:pt x="23" y="16"/>
                  </a:moveTo>
                  <a:lnTo>
                    <a:pt x="23" y="16"/>
                  </a:lnTo>
                  <a:lnTo>
                    <a:pt x="23" y="17"/>
                  </a:lnTo>
                  <a:lnTo>
                    <a:pt x="24" y="18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3" y="16"/>
                  </a:lnTo>
                  <a:close/>
                  <a:moveTo>
                    <a:pt x="30" y="15"/>
                  </a:moveTo>
                  <a:lnTo>
                    <a:pt x="30" y="16"/>
                  </a:lnTo>
                  <a:lnTo>
                    <a:pt x="31" y="17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1" y="16"/>
                  </a:lnTo>
                  <a:lnTo>
                    <a:pt x="30" y="15"/>
                  </a:lnTo>
                  <a:close/>
                  <a:moveTo>
                    <a:pt x="43" y="15"/>
                  </a:moveTo>
                  <a:lnTo>
                    <a:pt x="43" y="16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3" y="15"/>
                  </a:lnTo>
                  <a:close/>
                  <a:moveTo>
                    <a:pt x="17" y="14"/>
                  </a:moveTo>
                  <a:lnTo>
                    <a:pt x="17" y="15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7" y="14"/>
                  </a:lnTo>
                  <a:close/>
                  <a:moveTo>
                    <a:pt x="25" y="13"/>
                  </a:move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6" y="14"/>
                  </a:lnTo>
                  <a:lnTo>
                    <a:pt x="25" y="13"/>
                  </a:lnTo>
                  <a:close/>
                  <a:moveTo>
                    <a:pt x="39" y="13"/>
                  </a:moveTo>
                  <a:lnTo>
                    <a:pt x="38" y="13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39" y="13"/>
                  </a:lnTo>
                  <a:close/>
                  <a:moveTo>
                    <a:pt x="21" y="12"/>
                  </a:moveTo>
                  <a:lnTo>
                    <a:pt x="21" y="13"/>
                  </a:lnTo>
                  <a:lnTo>
                    <a:pt x="21" y="14"/>
                  </a:lnTo>
                  <a:lnTo>
                    <a:pt x="22" y="15"/>
                  </a:lnTo>
                  <a:lnTo>
                    <a:pt x="23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2"/>
                  </a:lnTo>
                  <a:close/>
                  <a:moveTo>
                    <a:pt x="16" y="12"/>
                  </a:moveTo>
                  <a:lnTo>
                    <a:pt x="15" y="13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close/>
                  <a:moveTo>
                    <a:pt x="34" y="12"/>
                  </a:moveTo>
                  <a:lnTo>
                    <a:pt x="33" y="12"/>
                  </a:lnTo>
                  <a:lnTo>
                    <a:pt x="33" y="14"/>
                  </a:lnTo>
                  <a:lnTo>
                    <a:pt x="33" y="15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5" y="15"/>
                  </a:lnTo>
                  <a:lnTo>
                    <a:pt x="36" y="13"/>
                  </a:lnTo>
                  <a:lnTo>
                    <a:pt x="35" y="12"/>
                  </a:lnTo>
                  <a:lnTo>
                    <a:pt x="34" y="12"/>
                  </a:lnTo>
                  <a:close/>
                  <a:moveTo>
                    <a:pt x="27" y="11"/>
                  </a:moveTo>
                  <a:lnTo>
                    <a:pt x="27" y="12"/>
                  </a:lnTo>
                  <a:lnTo>
                    <a:pt x="28" y="13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8" y="12"/>
                  </a:lnTo>
                  <a:lnTo>
                    <a:pt x="27" y="11"/>
                  </a:lnTo>
                  <a:close/>
                  <a:moveTo>
                    <a:pt x="23" y="9"/>
                  </a:moveTo>
                  <a:lnTo>
                    <a:pt x="22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4" y="13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3" y="9"/>
                  </a:lnTo>
                  <a:close/>
                  <a:moveTo>
                    <a:pt x="18" y="8"/>
                  </a:moveTo>
                  <a:lnTo>
                    <a:pt x="18" y="9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9"/>
                  </a:lnTo>
                  <a:lnTo>
                    <a:pt x="18" y="8"/>
                  </a:lnTo>
                  <a:close/>
                  <a:moveTo>
                    <a:pt x="38" y="6"/>
                  </a:moveTo>
                  <a:lnTo>
                    <a:pt x="37" y="8"/>
                  </a:lnTo>
                  <a:lnTo>
                    <a:pt x="36" y="9"/>
                  </a:lnTo>
                  <a:lnTo>
                    <a:pt x="37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40" y="12"/>
                  </a:lnTo>
                  <a:lnTo>
                    <a:pt x="42" y="13"/>
                  </a:lnTo>
                  <a:lnTo>
                    <a:pt x="43" y="15"/>
                  </a:lnTo>
                  <a:lnTo>
                    <a:pt x="43" y="12"/>
                  </a:lnTo>
                  <a:lnTo>
                    <a:pt x="41" y="10"/>
                  </a:lnTo>
                  <a:lnTo>
                    <a:pt x="40" y="8"/>
                  </a:lnTo>
                  <a:lnTo>
                    <a:pt x="38" y="6"/>
                  </a:lnTo>
                  <a:close/>
                  <a:moveTo>
                    <a:pt x="34" y="4"/>
                  </a:moveTo>
                  <a:lnTo>
                    <a:pt x="34" y="5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4"/>
                  </a:lnTo>
                  <a:close/>
                  <a:moveTo>
                    <a:pt x="24" y="4"/>
                  </a:moveTo>
                  <a:lnTo>
                    <a:pt x="23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3" y="6"/>
                  </a:lnTo>
                  <a:lnTo>
                    <a:pt x="24" y="4"/>
                  </a:lnTo>
                  <a:close/>
                  <a:moveTo>
                    <a:pt x="29" y="3"/>
                  </a:moveTo>
                  <a:lnTo>
                    <a:pt x="27" y="4"/>
                  </a:lnTo>
                  <a:lnTo>
                    <a:pt x="26" y="5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3" y="10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1" y="5"/>
                  </a:lnTo>
                  <a:lnTo>
                    <a:pt x="31" y="3"/>
                  </a:lnTo>
                  <a:lnTo>
                    <a:pt x="29" y="3"/>
                  </a:lnTo>
                  <a:close/>
                  <a:moveTo>
                    <a:pt x="30" y="1"/>
                  </a:moveTo>
                  <a:lnTo>
                    <a:pt x="28" y="1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5" y="12"/>
                  </a:lnTo>
                  <a:lnTo>
                    <a:pt x="48" y="14"/>
                  </a:lnTo>
                  <a:lnTo>
                    <a:pt x="50" y="17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3" y="25"/>
                  </a:lnTo>
                  <a:lnTo>
                    <a:pt x="54" y="28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7" y="35"/>
                  </a:lnTo>
                  <a:lnTo>
                    <a:pt x="55" y="32"/>
                  </a:lnTo>
                  <a:lnTo>
                    <a:pt x="55" y="28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6" y="2"/>
                  </a:lnTo>
                  <a:lnTo>
                    <a:pt x="34" y="1"/>
                  </a:lnTo>
                  <a:lnTo>
                    <a:pt x="30" y="1"/>
                  </a:lnTo>
                  <a:close/>
                  <a:moveTo>
                    <a:pt x="28" y="0"/>
                  </a:moveTo>
                  <a:lnTo>
                    <a:pt x="30" y="0"/>
                  </a:lnTo>
                  <a:lnTo>
                    <a:pt x="34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6" y="5"/>
                  </a:lnTo>
                  <a:lnTo>
                    <a:pt x="49" y="9"/>
                  </a:lnTo>
                  <a:lnTo>
                    <a:pt x="51" y="13"/>
                  </a:lnTo>
                  <a:lnTo>
                    <a:pt x="53" y="16"/>
                  </a:lnTo>
                  <a:lnTo>
                    <a:pt x="54" y="18"/>
                  </a:lnTo>
                  <a:lnTo>
                    <a:pt x="55" y="22"/>
                  </a:lnTo>
                  <a:lnTo>
                    <a:pt x="57" y="25"/>
                  </a:lnTo>
                  <a:lnTo>
                    <a:pt x="57" y="29"/>
                  </a:lnTo>
                  <a:lnTo>
                    <a:pt x="58" y="34"/>
                  </a:lnTo>
                  <a:lnTo>
                    <a:pt x="58" y="37"/>
                  </a:lnTo>
                  <a:lnTo>
                    <a:pt x="59" y="41"/>
                  </a:lnTo>
                  <a:lnTo>
                    <a:pt x="59" y="46"/>
                  </a:lnTo>
                  <a:lnTo>
                    <a:pt x="58" y="54"/>
                  </a:lnTo>
                  <a:lnTo>
                    <a:pt x="57" y="64"/>
                  </a:lnTo>
                  <a:lnTo>
                    <a:pt x="54" y="72"/>
                  </a:lnTo>
                  <a:lnTo>
                    <a:pt x="50" y="78"/>
                  </a:lnTo>
                  <a:lnTo>
                    <a:pt x="45" y="84"/>
                  </a:lnTo>
                  <a:lnTo>
                    <a:pt x="45" y="85"/>
                  </a:lnTo>
                  <a:lnTo>
                    <a:pt x="45" y="86"/>
                  </a:lnTo>
                  <a:lnTo>
                    <a:pt x="43" y="86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39" y="87"/>
                  </a:lnTo>
                  <a:lnTo>
                    <a:pt x="38" y="87"/>
                  </a:lnTo>
                  <a:lnTo>
                    <a:pt x="37" y="86"/>
                  </a:lnTo>
                  <a:lnTo>
                    <a:pt x="34" y="87"/>
                  </a:lnTo>
                  <a:lnTo>
                    <a:pt x="30" y="88"/>
                  </a:lnTo>
                  <a:lnTo>
                    <a:pt x="27" y="89"/>
                  </a:lnTo>
                  <a:lnTo>
                    <a:pt x="23" y="86"/>
                  </a:lnTo>
                  <a:lnTo>
                    <a:pt x="18" y="84"/>
                  </a:lnTo>
                  <a:lnTo>
                    <a:pt x="15" y="81"/>
                  </a:lnTo>
                  <a:lnTo>
                    <a:pt x="12" y="76"/>
                  </a:lnTo>
                  <a:lnTo>
                    <a:pt x="11" y="76"/>
                  </a:lnTo>
                  <a:lnTo>
                    <a:pt x="10" y="76"/>
                  </a:lnTo>
                  <a:lnTo>
                    <a:pt x="10" y="74"/>
                  </a:lnTo>
                  <a:lnTo>
                    <a:pt x="9" y="72"/>
                  </a:lnTo>
                  <a:lnTo>
                    <a:pt x="6" y="70"/>
                  </a:lnTo>
                  <a:lnTo>
                    <a:pt x="5" y="69"/>
                  </a:lnTo>
                  <a:lnTo>
                    <a:pt x="3" y="64"/>
                  </a:lnTo>
                  <a:lnTo>
                    <a:pt x="1" y="59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4" y="15"/>
                  </a:lnTo>
                  <a:lnTo>
                    <a:pt x="6" y="12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3" y="25"/>
                  </a:lnTo>
                  <a:lnTo>
                    <a:pt x="2" y="27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1" y="36"/>
                  </a:lnTo>
                  <a:lnTo>
                    <a:pt x="1" y="40"/>
                  </a:lnTo>
                  <a:lnTo>
                    <a:pt x="1" y="45"/>
                  </a:lnTo>
                  <a:lnTo>
                    <a:pt x="1" y="50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2" y="45"/>
                  </a:lnTo>
                  <a:lnTo>
                    <a:pt x="2" y="42"/>
                  </a:lnTo>
                  <a:lnTo>
                    <a:pt x="3" y="40"/>
                  </a:lnTo>
                  <a:lnTo>
                    <a:pt x="4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3" y="32"/>
                  </a:lnTo>
                  <a:lnTo>
                    <a:pt x="4" y="29"/>
                  </a:lnTo>
                  <a:lnTo>
                    <a:pt x="5" y="27"/>
                  </a:lnTo>
                  <a:lnTo>
                    <a:pt x="7" y="26"/>
                  </a:lnTo>
                  <a:lnTo>
                    <a:pt x="9" y="24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6" y="20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5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3"/>
            <p:cNvSpPr>
              <a:spLocks noEditPoints="1"/>
            </p:cNvSpPr>
            <p:nvPr/>
          </p:nvSpPr>
          <p:spPr bwMode="auto">
            <a:xfrm>
              <a:off x="2388788" y="4472101"/>
              <a:ext cx="1835818" cy="730234"/>
            </a:xfrm>
            <a:custGeom>
              <a:avLst/>
              <a:gdLst>
                <a:gd name="T0" fmla="*/ 72 w 269"/>
                <a:gd name="T1" fmla="*/ 102 h 107"/>
                <a:gd name="T2" fmla="*/ 55 w 269"/>
                <a:gd name="T3" fmla="*/ 103 h 107"/>
                <a:gd name="T4" fmla="*/ 62 w 269"/>
                <a:gd name="T5" fmla="*/ 100 h 107"/>
                <a:gd name="T6" fmla="*/ 44 w 269"/>
                <a:gd name="T7" fmla="*/ 99 h 107"/>
                <a:gd name="T8" fmla="*/ 245 w 269"/>
                <a:gd name="T9" fmla="*/ 99 h 107"/>
                <a:gd name="T10" fmla="*/ 69 w 269"/>
                <a:gd name="T11" fmla="*/ 99 h 107"/>
                <a:gd name="T12" fmla="*/ 15 w 269"/>
                <a:gd name="T13" fmla="*/ 95 h 107"/>
                <a:gd name="T14" fmla="*/ 53 w 269"/>
                <a:gd name="T15" fmla="*/ 95 h 107"/>
                <a:gd name="T16" fmla="*/ 238 w 269"/>
                <a:gd name="T17" fmla="*/ 102 h 107"/>
                <a:gd name="T18" fmla="*/ 45 w 269"/>
                <a:gd name="T19" fmla="*/ 93 h 107"/>
                <a:gd name="T20" fmla="*/ 204 w 269"/>
                <a:gd name="T21" fmla="*/ 96 h 107"/>
                <a:gd name="T22" fmla="*/ 10 w 269"/>
                <a:gd name="T23" fmla="*/ 91 h 107"/>
                <a:gd name="T24" fmla="*/ 55 w 269"/>
                <a:gd name="T25" fmla="*/ 90 h 107"/>
                <a:gd name="T26" fmla="*/ 195 w 269"/>
                <a:gd name="T27" fmla="*/ 89 h 107"/>
                <a:gd name="T28" fmla="*/ 23 w 269"/>
                <a:gd name="T29" fmla="*/ 95 h 107"/>
                <a:gd name="T30" fmla="*/ 246 w 269"/>
                <a:gd name="T31" fmla="*/ 97 h 107"/>
                <a:gd name="T32" fmla="*/ 192 w 269"/>
                <a:gd name="T33" fmla="*/ 87 h 107"/>
                <a:gd name="T34" fmla="*/ 50 w 269"/>
                <a:gd name="T35" fmla="*/ 88 h 107"/>
                <a:gd name="T36" fmla="*/ 65 w 269"/>
                <a:gd name="T37" fmla="*/ 86 h 107"/>
                <a:gd name="T38" fmla="*/ 237 w 269"/>
                <a:gd name="T39" fmla="*/ 90 h 107"/>
                <a:gd name="T40" fmla="*/ 43 w 269"/>
                <a:gd name="T41" fmla="*/ 86 h 107"/>
                <a:gd name="T42" fmla="*/ 178 w 269"/>
                <a:gd name="T43" fmla="*/ 100 h 107"/>
                <a:gd name="T44" fmla="*/ 0 w 269"/>
                <a:gd name="T45" fmla="*/ 81 h 107"/>
                <a:gd name="T46" fmla="*/ 208 w 269"/>
                <a:gd name="T47" fmla="*/ 81 h 107"/>
                <a:gd name="T48" fmla="*/ 7 w 269"/>
                <a:gd name="T49" fmla="*/ 83 h 107"/>
                <a:gd name="T50" fmla="*/ 42 w 269"/>
                <a:gd name="T51" fmla="*/ 77 h 107"/>
                <a:gd name="T52" fmla="*/ 210 w 269"/>
                <a:gd name="T53" fmla="*/ 75 h 107"/>
                <a:gd name="T54" fmla="*/ 249 w 269"/>
                <a:gd name="T55" fmla="*/ 79 h 107"/>
                <a:gd name="T56" fmla="*/ 256 w 269"/>
                <a:gd name="T57" fmla="*/ 65 h 107"/>
                <a:gd name="T58" fmla="*/ 10 w 269"/>
                <a:gd name="T59" fmla="*/ 64 h 107"/>
                <a:gd name="T60" fmla="*/ 50 w 269"/>
                <a:gd name="T61" fmla="*/ 62 h 107"/>
                <a:gd name="T62" fmla="*/ 214 w 269"/>
                <a:gd name="T63" fmla="*/ 60 h 107"/>
                <a:gd name="T64" fmla="*/ 208 w 269"/>
                <a:gd name="T65" fmla="*/ 61 h 107"/>
                <a:gd name="T66" fmla="*/ 259 w 269"/>
                <a:gd name="T67" fmla="*/ 55 h 107"/>
                <a:gd name="T68" fmla="*/ 10 w 269"/>
                <a:gd name="T69" fmla="*/ 61 h 107"/>
                <a:gd name="T70" fmla="*/ 256 w 269"/>
                <a:gd name="T71" fmla="*/ 57 h 107"/>
                <a:gd name="T72" fmla="*/ 257 w 269"/>
                <a:gd name="T73" fmla="*/ 54 h 107"/>
                <a:gd name="T74" fmla="*/ 208 w 269"/>
                <a:gd name="T75" fmla="*/ 48 h 107"/>
                <a:gd name="T76" fmla="*/ 12 w 269"/>
                <a:gd name="T77" fmla="*/ 43 h 107"/>
                <a:gd name="T78" fmla="*/ 258 w 269"/>
                <a:gd name="T79" fmla="*/ 42 h 107"/>
                <a:gd name="T80" fmla="*/ 43 w 269"/>
                <a:gd name="T81" fmla="*/ 40 h 107"/>
                <a:gd name="T82" fmla="*/ 215 w 269"/>
                <a:gd name="T83" fmla="*/ 39 h 107"/>
                <a:gd name="T84" fmla="*/ 254 w 269"/>
                <a:gd name="T85" fmla="*/ 41 h 107"/>
                <a:gd name="T86" fmla="*/ 47 w 269"/>
                <a:gd name="T87" fmla="*/ 35 h 107"/>
                <a:gd name="T88" fmla="*/ 264 w 269"/>
                <a:gd name="T89" fmla="*/ 37 h 107"/>
                <a:gd name="T90" fmla="*/ 42 w 269"/>
                <a:gd name="T91" fmla="*/ 29 h 107"/>
                <a:gd name="T92" fmla="*/ 211 w 269"/>
                <a:gd name="T93" fmla="*/ 29 h 107"/>
                <a:gd name="T94" fmla="*/ 252 w 269"/>
                <a:gd name="T95" fmla="*/ 28 h 107"/>
                <a:gd name="T96" fmla="*/ 11 w 269"/>
                <a:gd name="T97" fmla="*/ 25 h 107"/>
                <a:gd name="T98" fmla="*/ 15 w 269"/>
                <a:gd name="T99" fmla="*/ 23 h 107"/>
                <a:gd name="T100" fmla="*/ 255 w 269"/>
                <a:gd name="T101" fmla="*/ 22 h 107"/>
                <a:gd name="T102" fmla="*/ 263 w 269"/>
                <a:gd name="T103" fmla="*/ 18 h 107"/>
                <a:gd name="T104" fmla="*/ 52 w 269"/>
                <a:gd name="T105" fmla="*/ 17 h 107"/>
                <a:gd name="T106" fmla="*/ 16 w 269"/>
                <a:gd name="T107" fmla="*/ 14 h 107"/>
                <a:gd name="T108" fmla="*/ 41 w 269"/>
                <a:gd name="T109" fmla="*/ 13 h 107"/>
                <a:gd name="T110" fmla="*/ 42 w 269"/>
                <a:gd name="T111" fmla="*/ 12 h 107"/>
                <a:gd name="T112" fmla="*/ 221 w 269"/>
                <a:gd name="T113" fmla="*/ 13 h 107"/>
                <a:gd name="T114" fmla="*/ 50 w 269"/>
                <a:gd name="T115" fmla="*/ 9 h 107"/>
                <a:gd name="T116" fmla="*/ 53 w 269"/>
                <a:gd name="T117" fmla="*/ 9 h 107"/>
                <a:gd name="T118" fmla="*/ 3 w 269"/>
                <a:gd name="T119" fmla="*/ 14 h 107"/>
                <a:gd name="T120" fmla="*/ 258 w 269"/>
                <a:gd name="T121" fmla="*/ 6 h 107"/>
                <a:gd name="T122" fmla="*/ 216 w 269"/>
                <a:gd name="T123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9" h="107">
                  <a:moveTo>
                    <a:pt x="9" y="103"/>
                  </a:moveTo>
                  <a:lnTo>
                    <a:pt x="9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9" y="106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3"/>
                  </a:lnTo>
                  <a:close/>
                  <a:moveTo>
                    <a:pt x="65" y="103"/>
                  </a:moveTo>
                  <a:lnTo>
                    <a:pt x="63" y="105"/>
                  </a:lnTo>
                  <a:lnTo>
                    <a:pt x="62" y="106"/>
                  </a:lnTo>
                  <a:lnTo>
                    <a:pt x="60" y="107"/>
                  </a:lnTo>
                  <a:lnTo>
                    <a:pt x="62" y="107"/>
                  </a:lnTo>
                  <a:lnTo>
                    <a:pt x="63" y="106"/>
                  </a:lnTo>
                  <a:lnTo>
                    <a:pt x="65" y="105"/>
                  </a:lnTo>
                  <a:lnTo>
                    <a:pt x="65" y="105"/>
                  </a:lnTo>
                  <a:lnTo>
                    <a:pt x="65" y="105"/>
                  </a:lnTo>
                  <a:lnTo>
                    <a:pt x="65" y="103"/>
                  </a:lnTo>
                  <a:close/>
                  <a:moveTo>
                    <a:pt x="17" y="102"/>
                  </a:moveTo>
                  <a:lnTo>
                    <a:pt x="17" y="102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7" y="102"/>
                  </a:lnTo>
                  <a:close/>
                  <a:moveTo>
                    <a:pt x="72" y="102"/>
                  </a:moveTo>
                  <a:lnTo>
                    <a:pt x="72" y="103"/>
                  </a:lnTo>
                  <a:lnTo>
                    <a:pt x="72" y="103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0" y="103"/>
                  </a:lnTo>
                  <a:lnTo>
                    <a:pt x="69" y="103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7" y="105"/>
                  </a:lnTo>
                  <a:lnTo>
                    <a:pt x="65" y="106"/>
                  </a:lnTo>
                  <a:lnTo>
                    <a:pt x="64" y="107"/>
                  </a:lnTo>
                  <a:lnTo>
                    <a:pt x="67" y="107"/>
                  </a:lnTo>
                  <a:lnTo>
                    <a:pt x="70" y="107"/>
                  </a:lnTo>
                  <a:lnTo>
                    <a:pt x="72" y="105"/>
                  </a:lnTo>
                  <a:lnTo>
                    <a:pt x="74" y="102"/>
                  </a:lnTo>
                  <a:lnTo>
                    <a:pt x="74" y="102"/>
                  </a:lnTo>
                  <a:lnTo>
                    <a:pt x="74" y="102"/>
                  </a:lnTo>
                  <a:lnTo>
                    <a:pt x="72" y="102"/>
                  </a:lnTo>
                  <a:close/>
                  <a:moveTo>
                    <a:pt x="262" y="101"/>
                  </a:moveTo>
                  <a:lnTo>
                    <a:pt x="261" y="102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61" y="102"/>
                  </a:lnTo>
                  <a:lnTo>
                    <a:pt x="263" y="102"/>
                  </a:lnTo>
                  <a:lnTo>
                    <a:pt x="262" y="102"/>
                  </a:lnTo>
                  <a:lnTo>
                    <a:pt x="262" y="101"/>
                  </a:lnTo>
                  <a:close/>
                  <a:moveTo>
                    <a:pt x="57" y="101"/>
                  </a:moveTo>
                  <a:lnTo>
                    <a:pt x="56" y="101"/>
                  </a:lnTo>
                  <a:lnTo>
                    <a:pt x="56" y="102"/>
                  </a:lnTo>
                  <a:lnTo>
                    <a:pt x="55" y="102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7" y="103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1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1"/>
                  </a:lnTo>
                  <a:close/>
                  <a:moveTo>
                    <a:pt x="7" y="100"/>
                  </a:moveTo>
                  <a:lnTo>
                    <a:pt x="7" y="101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7" y="100"/>
                  </a:lnTo>
                  <a:close/>
                  <a:moveTo>
                    <a:pt x="45" y="100"/>
                  </a:moveTo>
                  <a:lnTo>
                    <a:pt x="45" y="101"/>
                  </a:lnTo>
                  <a:lnTo>
                    <a:pt x="44" y="103"/>
                  </a:lnTo>
                  <a:lnTo>
                    <a:pt x="45" y="105"/>
                  </a:lnTo>
                  <a:lnTo>
                    <a:pt x="44" y="105"/>
                  </a:lnTo>
                  <a:lnTo>
                    <a:pt x="43" y="106"/>
                  </a:lnTo>
                  <a:lnTo>
                    <a:pt x="44" y="106"/>
                  </a:lnTo>
                  <a:lnTo>
                    <a:pt x="45" y="106"/>
                  </a:lnTo>
                  <a:lnTo>
                    <a:pt x="45" y="105"/>
                  </a:lnTo>
                  <a:lnTo>
                    <a:pt x="45" y="103"/>
                  </a:lnTo>
                  <a:lnTo>
                    <a:pt x="45" y="102"/>
                  </a:lnTo>
                  <a:lnTo>
                    <a:pt x="46" y="102"/>
                  </a:lnTo>
                  <a:lnTo>
                    <a:pt x="45" y="101"/>
                  </a:lnTo>
                  <a:lnTo>
                    <a:pt x="45" y="100"/>
                  </a:lnTo>
                  <a:close/>
                  <a:moveTo>
                    <a:pt x="62" y="100"/>
                  </a:moveTo>
                  <a:lnTo>
                    <a:pt x="62" y="100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5" y="100"/>
                  </a:lnTo>
                  <a:lnTo>
                    <a:pt x="63" y="100"/>
                  </a:lnTo>
                  <a:lnTo>
                    <a:pt x="62" y="100"/>
                  </a:lnTo>
                  <a:close/>
                  <a:moveTo>
                    <a:pt x="17" y="100"/>
                  </a:moveTo>
                  <a:lnTo>
                    <a:pt x="16" y="100"/>
                  </a:lnTo>
                  <a:lnTo>
                    <a:pt x="16" y="101"/>
                  </a:lnTo>
                  <a:lnTo>
                    <a:pt x="16" y="100"/>
                  </a:lnTo>
                  <a:lnTo>
                    <a:pt x="17" y="100"/>
                  </a:lnTo>
                  <a:close/>
                  <a:moveTo>
                    <a:pt x="11" y="100"/>
                  </a:moveTo>
                  <a:lnTo>
                    <a:pt x="11" y="100"/>
                  </a:lnTo>
                  <a:lnTo>
                    <a:pt x="11" y="101"/>
                  </a:lnTo>
                  <a:lnTo>
                    <a:pt x="11" y="100"/>
                  </a:lnTo>
                  <a:lnTo>
                    <a:pt x="11" y="100"/>
                  </a:lnTo>
                  <a:close/>
                  <a:moveTo>
                    <a:pt x="264" y="99"/>
                  </a:moveTo>
                  <a:lnTo>
                    <a:pt x="264" y="100"/>
                  </a:lnTo>
                  <a:lnTo>
                    <a:pt x="264" y="100"/>
                  </a:lnTo>
                  <a:lnTo>
                    <a:pt x="264" y="101"/>
                  </a:lnTo>
                  <a:lnTo>
                    <a:pt x="266" y="101"/>
                  </a:lnTo>
                  <a:lnTo>
                    <a:pt x="266" y="102"/>
                  </a:lnTo>
                  <a:lnTo>
                    <a:pt x="267" y="102"/>
                  </a:lnTo>
                  <a:lnTo>
                    <a:pt x="266" y="101"/>
                  </a:lnTo>
                  <a:lnTo>
                    <a:pt x="266" y="99"/>
                  </a:lnTo>
                  <a:lnTo>
                    <a:pt x="264" y="99"/>
                  </a:lnTo>
                  <a:close/>
                  <a:moveTo>
                    <a:pt x="43" y="98"/>
                  </a:moveTo>
                  <a:lnTo>
                    <a:pt x="43" y="99"/>
                  </a:lnTo>
                  <a:lnTo>
                    <a:pt x="44" y="99"/>
                  </a:lnTo>
                  <a:lnTo>
                    <a:pt x="44" y="100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3" y="98"/>
                  </a:lnTo>
                  <a:close/>
                  <a:moveTo>
                    <a:pt x="268" y="98"/>
                  </a:moveTo>
                  <a:lnTo>
                    <a:pt x="268" y="98"/>
                  </a:lnTo>
                  <a:lnTo>
                    <a:pt x="268" y="99"/>
                  </a:lnTo>
                  <a:lnTo>
                    <a:pt x="269" y="100"/>
                  </a:lnTo>
                  <a:lnTo>
                    <a:pt x="269" y="100"/>
                  </a:lnTo>
                  <a:lnTo>
                    <a:pt x="269" y="99"/>
                  </a:lnTo>
                  <a:lnTo>
                    <a:pt x="269" y="99"/>
                  </a:lnTo>
                  <a:lnTo>
                    <a:pt x="269" y="98"/>
                  </a:lnTo>
                  <a:lnTo>
                    <a:pt x="268" y="98"/>
                  </a:lnTo>
                  <a:lnTo>
                    <a:pt x="268" y="98"/>
                  </a:lnTo>
                  <a:close/>
                  <a:moveTo>
                    <a:pt x="52" y="98"/>
                  </a:moveTo>
                  <a:lnTo>
                    <a:pt x="52" y="99"/>
                  </a:lnTo>
                  <a:lnTo>
                    <a:pt x="52" y="99"/>
                  </a:lnTo>
                  <a:lnTo>
                    <a:pt x="53" y="99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2" y="98"/>
                  </a:lnTo>
                  <a:close/>
                  <a:moveTo>
                    <a:pt x="46" y="97"/>
                  </a:moveTo>
                  <a:lnTo>
                    <a:pt x="46" y="98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8"/>
                  </a:lnTo>
                  <a:lnTo>
                    <a:pt x="46" y="97"/>
                  </a:lnTo>
                  <a:close/>
                  <a:moveTo>
                    <a:pt x="243" y="97"/>
                  </a:moveTo>
                  <a:lnTo>
                    <a:pt x="243" y="98"/>
                  </a:lnTo>
                  <a:lnTo>
                    <a:pt x="244" y="99"/>
                  </a:lnTo>
                  <a:lnTo>
                    <a:pt x="245" y="100"/>
                  </a:lnTo>
                  <a:lnTo>
                    <a:pt x="246" y="101"/>
                  </a:lnTo>
                  <a:lnTo>
                    <a:pt x="246" y="100"/>
                  </a:lnTo>
                  <a:lnTo>
                    <a:pt x="245" y="99"/>
                  </a:lnTo>
                  <a:lnTo>
                    <a:pt x="244" y="98"/>
                  </a:lnTo>
                  <a:lnTo>
                    <a:pt x="243" y="97"/>
                  </a:lnTo>
                  <a:close/>
                  <a:moveTo>
                    <a:pt x="250" y="97"/>
                  </a:moveTo>
                  <a:lnTo>
                    <a:pt x="249" y="97"/>
                  </a:lnTo>
                  <a:lnTo>
                    <a:pt x="249" y="98"/>
                  </a:lnTo>
                  <a:lnTo>
                    <a:pt x="249" y="98"/>
                  </a:lnTo>
                  <a:lnTo>
                    <a:pt x="250" y="99"/>
                  </a:lnTo>
                  <a:lnTo>
                    <a:pt x="250" y="100"/>
                  </a:lnTo>
                  <a:lnTo>
                    <a:pt x="251" y="101"/>
                  </a:lnTo>
                  <a:lnTo>
                    <a:pt x="252" y="100"/>
                  </a:lnTo>
                  <a:lnTo>
                    <a:pt x="252" y="100"/>
                  </a:lnTo>
                  <a:lnTo>
                    <a:pt x="251" y="98"/>
                  </a:lnTo>
                  <a:lnTo>
                    <a:pt x="250" y="97"/>
                  </a:lnTo>
                  <a:close/>
                  <a:moveTo>
                    <a:pt x="257" y="96"/>
                  </a:moveTo>
                  <a:lnTo>
                    <a:pt x="257" y="97"/>
                  </a:lnTo>
                  <a:lnTo>
                    <a:pt x="256" y="98"/>
                  </a:lnTo>
                  <a:lnTo>
                    <a:pt x="257" y="98"/>
                  </a:lnTo>
                  <a:lnTo>
                    <a:pt x="257" y="97"/>
                  </a:lnTo>
                  <a:lnTo>
                    <a:pt x="258" y="97"/>
                  </a:lnTo>
                  <a:lnTo>
                    <a:pt x="257" y="98"/>
                  </a:lnTo>
                  <a:lnTo>
                    <a:pt x="257" y="99"/>
                  </a:lnTo>
                  <a:lnTo>
                    <a:pt x="257" y="99"/>
                  </a:lnTo>
                  <a:lnTo>
                    <a:pt x="258" y="98"/>
                  </a:lnTo>
                  <a:lnTo>
                    <a:pt x="259" y="97"/>
                  </a:lnTo>
                  <a:lnTo>
                    <a:pt x="258" y="97"/>
                  </a:lnTo>
                  <a:lnTo>
                    <a:pt x="258" y="96"/>
                  </a:lnTo>
                  <a:lnTo>
                    <a:pt x="257" y="96"/>
                  </a:lnTo>
                  <a:close/>
                  <a:moveTo>
                    <a:pt x="70" y="96"/>
                  </a:moveTo>
                  <a:lnTo>
                    <a:pt x="69" y="97"/>
                  </a:lnTo>
                  <a:lnTo>
                    <a:pt x="68" y="98"/>
                  </a:lnTo>
                  <a:lnTo>
                    <a:pt x="68" y="99"/>
                  </a:lnTo>
                  <a:lnTo>
                    <a:pt x="69" y="99"/>
                  </a:lnTo>
                  <a:lnTo>
                    <a:pt x="70" y="99"/>
                  </a:lnTo>
                  <a:lnTo>
                    <a:pt x="69" y="101"/>
                  </a:lnTo>
                  <a:lnTo>
                    <a:pt x="67" y="102"/>
                  </a:lnTo>
                  <a:lnTo>
                    <a:pt x="67" y="103"/>
                  </a:lnTo>
                  <a:lnTo>
                    <a:pt x="68" y="102"/>
                  </a:lnTo>
                  <a:lnTo>
                    <a:pt x="70" y="101"/>
                  </a:lnTo>
                  <a:lnTo>
                    <a:pt x="71" y="100"/>
                  </a:lnTo>
                  <a:lnTo>
                    <a:pt x="71" y="98"/>
                  </a:lnTo>
                  <a:lnTo>
                    <a:pt x="70" y="97"/>
                  </a:lnTo>
                  <a:lnTo>
                    <a:pt x="70" y="96"/>
                  </a:lnTo>
                  <a:close/>
                  <a:moveTo>
                    <a:pt x="208" y="95"/>
                  </a:moveTo>
                  <a:lnTo>
                    <a:pt x="208" y="96"/>
                  </a:lnTo>
                  <a:lnTo>
                    <a:pt x="208" y="96"/>
                  </a:lnTo>
                  <a:lnTo>
                    <a:pt x="208" y="97"/>
                  </a:lnTo>
                  <a:lnTo>
                    <a:pt x="209" y="96"/>
                  </a:lnTo>
                  <a:lnTo>
                    <a:pt x="208" y="96"/>
                  </a:lnTo>
                  <a:lnTo>
                    <a:pt x="208" y="95"/>
                  </a:lnTo>
                  <a:close/>
                  <a:moveTo>
                    <a:pt x="190" y="95"/>
                  </a:moveTo>
                  <a:lnTo>
                    <a:pt x="190" y="96"/>
                  </a:lnTo>
                  <a:lnTo>
                    <a:pt x="190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0" y="95"/>
                  </a:lnTo>
                  <a:lnTo>
                    <a:pt x="190" y="95"/>
                  </a:lnTo>
                  <a:close/>
                  <a:moveTo>
                    <a:pt x="14" y="95"/>
                  </a:moveTo>
                  <a:lnTo>
                    <a:pt x="14" y="96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5"/>
                  </a:lnTo>
                  <a:lnTo>
                    <a:pt x="14" y="95"/>
                  </a:lnTo>
                  <a:close/>
                  <a:moveTo>
                    <a:pt x="212" y="95"/>
                  </a:moveTo>
                  <a:lnTo>
                    <a:pt x="212" y="95"/>
                  </a:lnTo>
                  <a:lnTo>
                    <a:pt x="212" y="96"/>
                  </a:lnTo>
                  <a:lnTo>
                    <a:pt x="213" y="98"/>
                  </a:lnTo>
                  <a:lnTo>
                    <a:pt x="214" y="98"/>
                  </a:lnTo>
                  <a:lnTo>
                    <a:pt x="213" y="96"/>
                  </a:lnTo>
                  <a:lnTo>
                    <a:pt x="212" y="95"/>
                  </a:lnTo>
                  <a:close/>
                  <a:moveTo>
                    <a:pt x="58" y="95"/>
                  </a:moveTo>
                  <a:lnTo>
                    <a:pt x="57" y="96"/>
                  </a:lnTo>
                  <a:lnTo>
                    <a:pt x="57" y="97"/>
                  </a:lnTo>
                  <a:lnTo>
                    <a:pt x="57" y="98"/>
                  </a:lnTo>
                  <a:lnTo>
                    <a:pt x="58" y="99"/>
                  </a:lnTo>
                  <a:lnTo>
                    <a:pt x="59" y="97"/>
                  </a:lnTo>
                  <a:lnTo>
                    <a:pt x="59" y="96"/>
                  </a:lnTo>
                  <a:lnTo>
                    <a:pt x="58" y="95"/>
                  </a:lnTo>
                  <a:close/>
                  <a:moveTo>
                    <a:pt x="5" y="95"/>
                  </a:moveTo>
                  <a:lnTo>
                    <a:pt x="5" y="95"/>
                  </a:lnTo>
                  <a:lnTo>
                    <a:pt x="5" y="96"/>
                  </a:lnTo>
                  <a:lnTo>
                    <a:pt x="6" y="97"/>
                  </a:lnTo>
                  <a:lnTo>
                    <a:pt x="5" y="95"/>
                  </a:lnTo>
                  <a:lnTo>
                    <a:pt x="5" y="95"/>
                  </a:lnTo>
                  <a:close/>
                  <a:moveTo>
                    <a:pt x="200" y="94"/>
                  </a:moveTo>
                  <a:lnTo>
                    <a:pt x="201" y="96"/>
                  </a:lnTo>
                  <a:lnTo>
                    <a:pt x="201" y="97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3" y="97"/>
                  </a:lnTo>
                  <a:lnTo>
                    <a:pt x="202" y="96"/>
                  </a:lnTo>
                  <a:lnTo>
                    <a:pt x="200" y="94"/>
                  </a:lnTo>
                  <a:close/>
                  <a:moveTo>
                    <a:pt x="53" y="94"/>
                  </a:moveTo>
                  <a:lnTo>
                    <a:pt x="53" y="95"/>
                  </a:lnTo>
                  <a:lnTo>
                    <a:pt x="53" y="96"/>
                  </a:lnTo>
                  <a:lnTo>
                    <a:pt x="54" y="96"/>
                  </a:lnTo>
                  <a:lnTo>
                    <a:pt x="53" y="94"/>
                  </a:lnTo>
                  <a:close/>
                  <a:moveTo>
                    <a:pt x="10" y="94"/>
                  </a:moveTo>
                  <a:lnTo>
                    <a:pt x="10" y="95"/>
                  </a:lnTo>
                  <a:lnTo>
                    <a:pt x="11" y="95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0" y="94"/>
                  </a:lnTo>
                  <a:close/>
                  <a:moveTo>
                    <a:pt x="255" y="94"/>
                  </a:moveTo>
                  <a:lnTo>
                    <a:pt x="255" y="94"/>
                  </a:lnTo>
                  <a:lnTo>
                    <a:pt x="255" y="95"/>
                  </a:lnTo>
                  <a:lnTo>
                    <a:pt x="255" y="96"/>
                  </a:lnTo>
                  <a:lnTo>
                    <a:pt x="255" y="95"/>
                  </a:lnTo>
                  <a:lnTo>
                    <a:pt x="256" y="94"/>
                  </a:lnTo>
                  <a:lnTo>
                    <a:pt x="255" y="94"/>
                  </a:lnTo>
                  <a:close/>
                  <a:moveTo>
                    <a:pt x="258" y="93"/>
                  </a:moveTo>
                  <a:lnTo>
                    <a:pt x="258" y="94"/>
                  </a:lnTo>
                  <a:lnTo>
                    <a:pt x="259" y="95"/>
                  </a:lnTo>
                  <a:lnTo>
                    <a:pt x="259" y="95"/>
                  </a:lnTo>
                  <a:lnTo>
                    <a:pt x="259" y="94"/>
                  </a:lnTo>
                  <a:lnTo>
                    <a:pt x="259" y="94"/>
                  </a:lnTo>
                  <a:lnTo>
                    <a:pt x="258" y="93"/>
                  </a:lnTo>
                  <a:close/>
                  <a:moveTo>
                    <a:pt x="232" y="93"/>
                  </a:moveTo>
                  <a:lnTo>
                    <a:pt x="231" y="96"/>
                  </a:lnTo>
                  <a:lnTo>
                    <a:pt x="231" y="99"/>
                  </a:lnTo>
                  <a:lnTo>
                    <a:pt x="231" y="101"/>
                  </a:lnTo>
                  <a:lnTo>
                    <a:pt x="232" y="101"/>
                  </a:lnTo>
                  <a:lnTo>
                    <a:pt x="234" y="102"/>
                  </a:lnTo>
                  <a:lnTo>
                    <a:pt x="236" y="102"/>
                  </a:lnTo>
                  <a:lnTo>
                    <a:pt x="238" y="102"/>
                  </a:lnTo>
                  <a:lnTo>
                    <a:pt x="236" y="99"/>
                  </a:lnTo>
                  <a:lnTo>
                    <a:pt x="234" y="96"/>
                  </a:lnTo>
                  <a:lnTo>
                    <a:pt x="232" y="93"/>
                  </a:lnTo>
                  <a:close/>
                  <a:moveTo>
                    <a:pt x="186" y="93"/>
                  </a:moveTo>
                  <a:lnTo>
                    <a:pt x="185" y="95"/>
                  </a:lnTo>
                  <a:lnTo>
                    <a:pt x="184" y="97"/>
                  </a:lnTo>
                  <a:lnTo>
                    <a:pt x="183" y="99"/>
                  </a:lnTo>
                  <a:lnTo>
                    <a:pt x="184" y="99"/>
                  </a:lnTo>
                  <a:lnTo>
                    <a:pt x="186" y="99"/>
                  </a:lnTo>
                  <a:lnTo>
                    <a:pt x="187" y="99"/>
                  </a:lnTo>
                  <a:lnTo>
                    <a:pt x="189" y="99"/>
                  </a:lnTo>
                  <a:lnTo>
                    <a:pt x="188" y="97"/>
                  </a:lnTo>
                  <a:lnTo>
                    <a:pt x="187" y="95"/>
                  </a:lnTo>
                  <a:lnTo>
                    <a:pt x="186" y="93"/>
                  </a:lnTo>
                  <a:close/>
                  <a:moveTo>
                    <a:pt x="51" y="93"/>
                  </a:moveTo>
                  <a:lnTo>
                    <a:pt x="50" y="94"/>
                  </a:lnTo>
                  <a:lnTo>
                    <a:pt x="50" y="95"/>
                  </a:lnTo>
                  <a:lnTo>
                    <a:pt x="50" y="96"/>
                  </a:lnTo>
                  <a:lnTo>
                    <a:pt x="51" y="97"/>
                  </a:lnTo>
                  <a:lnTo>
                    <a:pt x="51" y="95"/>
                  </a:lnTo>
                  <a:lnTo>
                    <a:pt x="51" y="94"/>
                  </a:lnTo>
                  <a:lnTo>
                    <a:pt x="51" y="93"/>
                  </a:lnTo>
                  <a:close/>
                  <a:moveTo>
                    <a:pt x="65" y="93"/>
                  </a:moveTo>
                  <a:lnTo>
                    <a:pt x="65" y="94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5" y="96"/>
                  </a:lnTo>
                  <a:lnTo>
                    <a:pt x="66" y="95"/>
                  </a:lnTo>
                  <a:lnTo>
                    <a:pt x="66" y="94"/>
                  </a:lnTo>
                  <a:lnTo>
                    <a:pt x="65" y="93"/>
                  </a:lnTo>
                  <a:close/>
                  <a:moveTo>
                    <a:pt x="45" y="93"/>
                  </a:moveTo>
                  <a:lnTo>
                    <a:pt x="45" y="94"/>
                  </a:lnTo>
                  <a:lnTo>
                    <a:pt x="44" y="96"/>
                  </a:lnTo>
                  <a:lnTo>
                    <a:pt x="44" y="97"/>
                  </a:lnTo>
                  <a:lnTo>
                    <a:pt x="45" y="97"/>
                  </a:lnTo>
                  <a:lnTo>
                    <a:pt x="46" y="96"/>
                  </a:lnTo>
                  <a:lnTo>
                    <a:pt x="46" y="94"/>
                  </a:lnTo>
                  <a:lnTo>
                    <a:pt x="45" y="93"/>
                  </a:lnTo>
                  <a:close/>
                  <a:moveTo>
                    <a:pt x="250" y="93"/>
                  </a:moveTo>
                  <a:lnTo>
                    <a:pt x="250" y="93"/>
                  </a:lnTo>
                  <a:lnTo>
                    <a:pt x="250" y="93"/>
                  </a:lnTo>
                  <a:lnTo>
                    <a:pt x="250" y="93"/>
                  </a:lnTo>
                  <a:lnTo>
                    <a:pt x="250" y="93"/>
                  </a:lnTo>
                  <a:close/>
                  <a:moveTo>
                    <a:pt x="71" y="91"/>
                  </a:moveTo>
                  <a:lnTo>
                    <a:pt x="71" y="93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3"/>
                  </a:lnTo>
                  <a:lnTo>
                    <a:pt x="71" y="91"/>
                  </a:lnTo>
                  <a:close/>
                  <a:moveTo>
                    <a:pt x="68" y="91"/>
                  </a:moveTo>
                  <a:lnTo>
                    <a:pt x="68" y="93"/>
                  </a:lnTo>
                  <a:lnTo>
                    <a:pt x="68" y="95"/>
                  </a:lnTo>
                  <a:lnTo>
                    <a:pt x="67" y="96"/>
                  </a:lnTo>
                  <a:lnTo>
                    <a:pt x="68" y="97"/>
                  </a:lnTo>
                  <a:lnTo>
                    <a:pt x="68" y="96"/>
                  </a:lnTo>
                  <a:lnTo>
                    <a:pt x="69" y="95"/>
                  </a:lnTo>
                  <a:lnTo>
                    <a:pt x="69" y="93"/>
                  </a:lnTo>
                  <a:lnTo>
                    <a:pt x="68" y="91"/>
                  </a:lnTo>
                  <a:close/>
                  <a:moveTo>
                    <a:pt x="202" y="91"/>
                  </a:moveTo>
                  <a:lnTo>
                    <a:pt x="202" y="93"/>
                  </a:lnTo>
                  <a:lnTo>
                    <a:pt x="203" y="94"/>
                  </a:lnTo>
                  <a:lnTo>
                    <a:pt x="203" y="95"/>
                  </a:lnTo>
                  <a:lnTo>
                    <a:pt x="204" y="96"/>
                  </a:lnTo>
                  <a:lnTo>
                    <a:pt x="204" y="94"/>
                  </a:lnTo>
                  <a:lnTo>
                    <a:pt x="203" y="93"/>
                  </a:lnTo>
                  <a:lnTo>
                    <a:pt x="202" y="91"/>
                  </a:lnTo>
                  <a:close/>
                  <a:moveTo>
                    <a:pt x="59" y="91"/>
                  </a:moveTo>
                  <a:lnTo>
                    <a:pt x="59" y="94"/>
                  </a:lnTo>
                  <a:lnTo>
                    <a:pt x="60" y="95"/>
                  </a:lnTo>
                  <a:lnTo>
                    <a:pt x="60" y="94"/>
                  </a:lnTo>
                  <a:lnTo>
                    <a:pt x="60" y="93"/>
                  </a:lnTo>
                  <a:lnTo>
                    <a:pt x="59" y="91"/>
                  </a:lnTo>
                  <a:close/>
                  <a:moveTo>
                    <a:pt x="57" y="91"/>
                  </a:moveTo>
                  <a:lnTo>
                    <a:pt x="57" y="93"/>
                  </a:lnTo>
                  <a:lnTo>
                    <a:pt x="56" y="95"/>
                  </a:lnTo>
                  <a:lnTo>
                    <a:pt x="56" y="96"/>
                  </a:lnTo>
                  <a:lnTo>
                    <a:pt x="57" y="95"/>
                  </a:lnTo>
                  <a:lnTo>
                    <a:pt x="57" y="93"/>
                  </a:lnTo>
                  <a:lnTo>
                    <a:pt x="57" y="91"/>
                  </a:lnTo>
                  <a:close/>
                  <a:moveTo>
                    <a:pt x="29" y="91"/>
                  </a:moveTo>
                  <a:lnTo>
                    <a:pt x="28" y="93"/>
                  </a:lnTo>
                  <a:lnTo>
                    <a:pt x="27" y="94"/>
                  </a:lnTo>
                  <a:lnTo>
                    <a:pt x="26" y="95"/>
                  </a:lnTo>
                  <a:lnTo>
                    <a:pt x="26" y="96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8" y="95"/>
                  </a:lnTo>
                  <a:lnTo>
                    <a:pt x="29" y="94"/>
                  </a:lnTo>
                  <a:lnTo>
                    <a:pt x="29" y="91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10" y="93"/>
                  </a:lnTo>
                  <a:lnTo>
                    <a:pt x="10" y="94"/>
                  </a:lnTo>
                  <a:lnTo>
                    <a:pt x="10" y="93"/>
                  </a:lnTo>
                  <a:lnTo>
                    <a:pt x="10" y="91"/>
                  </a:lnTo>
                  <a:close/>
                  <a:moveTo>
                    <a:pt x="16" y="90"/>
                  </a:moveTo>
                  <a:lnTo>
                    <a:pt x="15" y="91"/>
                  </a:lnTo>
                  <a:lnTo>
                    <a:pt x="15" y="94"/>
                  </a:lnTo>
                  <a:lnTo>
                    <a:pt x="16" y="94"/>
                  </a:lnTo>
                  <a:lnTo>
                    <a:pt x="17" y="95"/>
                  </a:lnTo>
                  <a:lnTo>
                    <a:pt x="17" y="94"/>
                  </a:lnTo>
                  <a:lnTo>
                    <a:pt x="17" y="93"/>
                  </a:lnTo>
                  <a:lnTo>
                    <a:pt x="16" y="91"/>
                  </a:lnTo>
                  <a:lnTo>
                    <a:pt x="16" y="90"/>
                  </a:lnTo>
                  <a:close/>
                  <a:moveTo>
                    <a:pt x="215" y="90"/>
                  </a:moveTo>
                  <a:lnTo>
                    <a:pt x="215" y="90"/>
                  </a:lnTo>
                  <a:lnTo>
                    <a:pt x="214" y="91"/>
                  </a:lnTo>
                  <a:lnTo>
                    <a:pt x="214" y="91"/>
                  </a:lnTo>
                  <a:lnTo>
                    <a:pt x="216" y="95"/>
                  </a:lnTo>
                  <a:lnTo>
                    <a:pt x="218" y="98"/>
                  </a:lnTo>
                  <a:lnTo>
                    <a:pt x="219" y="96"/>
                  </a:lnTo>
                  <a:lnTo>
                    <a:pt x="218" y="94"/>
                  </a:lnTo>
                  <a:lnTo>
                    <a:pt x="216" y="93"/>
                  </a:lnTo>
                  <a:lnTo>
                    <a:pt x="215" y="90"/>
                  </a:lnTo>
                  <a:close/>
                  <a:moveTo>
                    <a:pt x="251" y="89"/>
                  </a:moveTo>
                  <a:lnTo>
                    <a:pt x="252" y="91"/>
                  </a:lnTo>
                  <a:lnTo>
                    <a:pt x="252" y="90"/>
                  </a:lnTo>
                  <a:lnTo>
                    <a:pt x="252" y="90"/>
                  </a:lnTo>
                  <a:lnTo>
                    <a:pt x="251" y="89"/>
                  </a:lnTo>
                  <a:close/>
                  <a:moveTo>
                    <a:pt x="209" y="89"/>
                  </a:moveTo>
                  <a:lnTo>
                    <a:pt x="210" y="90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10" y="90"/>
                  </a:lnTo>
                  <a:lnTo>
                    <a:pt x="209" y="89"/>
                  </a:lnTo>
                  <a:close/>
                  <a:moveTo>
                    <a:pt x="56" y="89"/>
                  </a:moveTo>
                  <a:lnTo>
                    <a:pt x="55" y="90"/>
                  </a:lnTo>
                  <a:lnTo>
                    <a:pt x="54" y="91"/>
                  </a:lnTo>
                  <a:lnTo>
                    <a:pt x="54" y="93"/>
                  </a:lnTo>
                  <a:lnTo>
                    <a:pt x="55" y="94"/>
                  </a:lnTo>
                  <a:lnTo>
                    <a:pt x="56" y="93"/>
                  </a:lnTo>
                  <a:lnTo>
                    <a:pt x="56" y="91"/>
                  </a:lnTo>
                  <a:lnTo>
                    <a:pt x="56" y="89"/>
                  </a:lnTo>
                  <a:close/>
                  <a:moveTo>
                    <a:pt x="67" y="89"/>
                  </a:moveTo>
                  <a:lnTo>
                    <a:pt x="67" y="89"/>
                  </a:lnTo>
                  <a:lnTo>
                    <a:pt x="66" y="89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8" y="90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89"/>
                  </a:lnTo>
                  <a:close/>
                  <a:moveTo>
                    <a:pt x="65" y="89"/>
                  </a:moveTo>
                  <a:lnTo>
                    <a:pt x="64" y="90"/>
                  </a:lnTo>
                  <a:lnTo>
                    <a:pt x="64" y="91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89"/>
                  </a:lnTo>
                  <a:close/>
                  <a:moveTo>
                    <a:pt x="60" y="89"/>
                  </a:moveTo>
                  <a:lnTo>
                    <a:pt x="62" y="90"/>
                  </a:lnTo>
                  <a:lnTo>
                    <a:pt x="62" y="91"/>
                  </a:lnTo>
                  <a:lnTo>
                    <a:pt x="62" y="90"/>
                  </a:lnTo>
                  <a:lnTo>
                    <a:pt x="63" y="89"/>
                  </a:lnTo>
                  <a:lnTo>
                    <a:pt x="60" y="89"/>
                  </a:lnTo>
                  <a:close/>
                  <a:moveTo>
                    <a:pt x="196" y="89"/>
                  </a:moveTo>
                  <a:lnTo>
                    <a:pt x="195" y="89"/>
                  </a:lnTo>
                  <a:lnTo>
                    <a:pt x="196" y="93"/>
                  </a:lnTo>
                  <a:lnTo>
                    <a:pt x="198" y="94"/>
                  </a:lnTo>
                  <a:lnTo>
                    <a:pt x="198" y="93"/>
                  </a:lnTo>
                  <a:lnTo>
                    <a:pt x="198" y="91"/>
                  </a:lnTo>
                  <a:lnTo>
                    <a:pt x="197" y="90"/>
                  </a:lnTo>
                  <a:lnTo>
                    <a:pt x="196" y="89"/>
                  </a:lnTo>
                  <a:close/>
                  <a:moveTo>
                    <a:pt x="260" y="89"/>
                  </a:moveTo>
                  <a:lnTo>
                    <a:pt x="261" y="90"/>
                  </a:lnTo>
                  <a:lnTo>
                    <a:pt x="261" y="90"/>
                  </a:lnTo>
                  <a:lnTo>
                    <a:pt x="261" y="90"/>
                  </a:lnTo>
                  <a:lnTo>
                    <a:pt x="261" y="90"/>
                  </a:lnTo>
                  <a:lnTo>
                    <a:pt x="261" y="89"/>
                  </a:lnTo>
                  <a:lnTo>
                    <a:pt x="260" y="89"/>
                  </a:lnTo>
                  <a:close/>
                  <a:moveTo>
                    <a:pt x="206" y="89"/>
                  </a:moveTo>
                  <a:lnTo>
                    <a:pt x="207" y="89"/>
                  </a:lnTo>
                  <a:lnTo>
                    <a:pt x="207" y="90"/>
                  </a:lnTo>
                  <a:lnTo>
                    <a:pt x="207" y="89"/>
                  </a:lnTo>
                  <a:lnTo>
                    <a:pt x="207" y="89"/>
                  </a:lnTo>
                  <a:lnTo>
                    <a:pt x="206" y="89"/>
                  </a:lnTo>
                  <a:close/>
                  <a:moveTo>
                    <a:pt x="256" y="89"/>
                  </a:moveTo>
                  <a:lnTo>
                    <a:pt x="256" y="90"/>
                  </a:lnTo>
                  <a:lnTo>
                    <a:pt x="256" y="91"/>
                  </a:lnTo>
                  <a:lnTo>
                    <a:pt x="257" y="91"/>
                  </a:lnTo>
                  <a:lnTo>
                    <a:pt x="257" y="90"/>
                  </a:lnTo>
                  <a:lnTo>
                    <a:pt x="256" y="89"/>
                  </a:lnTo>
                  <a:close/>
                  <a:moveTo>
                    <a:pt x="29" y="88"/>
                  </a:moveTo>
                  <a:lnTo>
                    <a:pt x="28" y="88"/>
                  </a:lnTo>
                  <a:lnTo>
                    <a:pt x="27" y="88"/>
                  </a:lnTo>
                  <a:lnTo>
                    <a:pt x="27" y="89"/>
                  </a:lnTo>
                  <a:lnTo>
                    <a:pt x="26" y="89"/>
                  </a:lnTo>
                  <a:lnTo>
                    <a:pt x="24" y="91"/>
                  </a:lnTo>
                  <a:lnTo>
                    <a:pt x="23" y="95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97"/>
                  </a:lnTo>
                  <a:lnTo>
                    <a:pt x="23" y="96"/>
                  </a:lnTo>
                  <a:lnTo>
                    <a:pt x="24" y="96"/>
                  </a:lnTo>
                  <a:lnTo>
                    <a:pt x="27" y="94"/>
                  </a:lnTo>
                  <a:lnTo>
                    <a:pt x="29" y="91"/>
                  </a:lnTo>
                  <a:lnTo>
                    <a:pt x="30" y="89"/>
                  </a:lnTo>
                  <a:lnTo>
                    <a:pt x="29" y="88"/>
                  </a:lnTo>
                  <a:close/>
                  <a:moveTo>
                    <a:pt x="6" y="88"/>
                  </a:moveTo>
                  <a:lnTo>
                    <a:pt x="6" y="88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6" y="90"/>
                  </a:lnTo>
                  <a:lnTo>
                    <a:pt x="7" y="90"/>
                  </a:lnTo>
                  <a:lnTo>
                    <a:pt x="6" y="89"/>
                  </a:lnTo>
                  <a:lnTo>
                    <a:pt x="6" y="88"/>
                  </a:lnTo>
                  <a:close/>
                  <a:moveTo>
                    <a:pt x="199" y="88"/>
                  </a:moveTo>
                  <a:lnTo>
                    <a:pt x="200" y="90"/>
                  </a:lnTo>
                  <a:lnTo>
                    <a:pt x="201" y="90"/>
                  </a:lnTo>
                  <a:lnTo>
                    <a:pt x="202" y="89"/>
                  </a:lnTo>
                  <a:lnTo>
                    <a:pt x="201" y="89"/>
                  </a:lnTo>
                  <a:lnTo>
                    <a:pt x="200" y="88"/>
                  </a:lnTo>
                  <a:lnTo>
                    <a:pt x="199" y="88"/>
                  </a:lnTo>
                  <a:close/>
                  <a:moveTo>
                    <a:pt x="242" y="88"/>
                  </a:moveTo>
                  <a:lnTo>
                    <a:pt x="242" y="89"/>
                  </a:lnTo>
                  <a:lnTo>
                    <a:pt x="242" y="91"/>
                  </a:lnTo>
                  <a:lnTo>
                    <a:pt x="243" y="93"/>
                  </a:lnTo>
                  <a:lnTo>
                    <a:pt x="244" y="95"/>
                  </a:lnTo>
                  <a:lnTo>
                    <a:pt x="245" y="96"/>
                  </a:lnTo>
                  <a:lnTo>
                    <a:pt x="246" y="97"/>
                  </a:lnTo>
                  <a:lnTo>
                    <a:pt x="247" y="98"/>
                  </a:lnTo>
                  <a:lnTo>
                    <a:pt x="247" y="98"/>
                  </a:lnTo>
                  <a:lnTo>
                    <a:pt x="246" y="95"/>
                  </a:lnTo>
                  <a:lnTo>
                    <a:pt x="244" y="91"/>
                  </a:lnTo>
                  <a:lnTo>
                    <a:pt x="242" y="88"/>
                  </a:lnTo>
                  <a:close/>
                  <a:moveTo>
                    <a:pt x="43" y="88"/>
                  </a:moveTo>
                  <a:lnTo>
                    <a:pt x="42" y="89"/>
                  </a:lnTo>
                  <a:lnTo>
                    <a:pt x="42" y="93"/>
                  </a:lnTo>
                  <a:lnTo>
                    <a:pt x="43" y="94"/>
                  </a:lnTo>
                  <a:lnTo>
                    <a:pt x="44" y="93"/>
                  </a:lnTo>
                  <a:lnTo>
                    <a:pt x="43" y="91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4" y="90"/>
                  </a:lnTo>
                  <a:lnTo>
                    <a:pt x="44" y="89"/>
                  </a:lnTo>
                  <a:lnTo>
                    <a:pt x="43" y="88"/>
                  </a:lnTo>
                  <a:close/>
                  <a:moveTo>
                    <a:pt x="190" y="87"/>
                  </a:moveTo>
                  <a:lnTo>
                    <a:pt x="189" y="88"/>
                  </a:lnTo>
                  <a:lnTo>
                    <a:pt x="190" y="90"/>
                  </a:lnTo>
                  <a:lnTo>
                    <a:pt x="191" y="93"/>
                  </a:lnTo>
                  <a:lnTo>
                    <a:pt x="192" y="95"/>
                  </a:lnTo>
                  <a:lnTo>
                    <a:pt x="192" y="93"/>
                  </a:lnTo>
                  <a:lnTo>
                    <a:pt x="192" y="91"/>
                  </a:lnTo>
                  <a:lnTo>
                    <a:pt x="191" y="89"/>
                  </a:lnTo>
                  <a:lnTo>
                    <a:pt x="190" y="88"/>
                  </a:lnTo>
                  <a:lnTo>
                    <a:pt x="190" y="87"/>
                  </a:lnTo>
                  <a:close/>
                  <a:moveTo>
                    <a:pt x="264" y="87"/>
                  </a:moveTo>
                  <a:lnTo>
                    <a:pt x="264" y="88"/>
                  </a:lnTo>
                  <a:lnTo>
                    <a:pt x="266" y="89"/>
                  </a:lnTo>
                  <a:lnTo>
                    <a:pt x="266" y="88"/>
                  </a:lnTo>
                  <a:lnTo>
                    <a:pt x="264" y="87"/>
                  </a:lnTo>
                  <a:close/>
                  <a:moveTo>
                    <a:pt x="192" y="87"/>
                  </a:moveTo>
                  <a:lnTo>
                    <a:pt x="194" y="88"/>
                  </a:lnTo>
                  <a:lnTo>
                    <a:pt x="194" y="88"/>
                  </a:lnTo>
                  <a:lnTo>
                    <a:pt x="195" y="87"/>
                  </a:lnTo>
                  <a:lnTo>
                    <a:pt x="195" y="87"/>
                  </a:lnTo>
                  <a:lnTo>
                    <a:pt x="194" y="87"/>
                  </a:lnTo>
                  <a:lnTo>
                    <a:pt x="192" y="87"/>
                  </a:lnTo>
                  <a:close/>
                  <a:moveTo>
                    <a:pt x="17" y="87"/>
                  </a:moveTo>
                  <a:lnTo>
                    <a:pt x="19" y="90"/>
                  </a:lnTo>
                  <a:lnTo>
                    <a:pt x="20" y="90"/>
                  </a:lnTo>
                  <a:lnTo>
                    <a:pt x="21" y="90"/>
                  </a:lnTo>
                  <a:lnTo>
                    <a:pt x="21" y="91"/>
                  </a:lnTo>
                  <a:lnTo>
                    <a:pt x="21" y="93"/>
                  </a:lnTo>
                  <a:lnTo>
                    <a:pt x="20" y="93"/>
                  </a:lnTo>
                  <a:lnTo>
                    <a:pt x="20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2" y="94"/>
                  </a:lnTo>
                  <a:lnTo>
                    <a:pt x="21" y="93"/>
                  </a:lnTo>
                  <a:lnTo>
                    <a:pt x="22" y="91"/>
                  </a:lnTo>
                  <a:lnTo>
                    <a:pt x="23" y="90"/>
                  </a:lnTo>
                  <a:lnTo>
                    <a:pt x="24" y="89"/>
                  </a:lnTo>
                  <a:lnTo>
                    <a:pt x="24" y="88"/>
                  </a:lnTo>
                  <a:lnTo>
                    <a:pt x="22" y="87"/>
                  </a:lnTo>
                  <a:lnTo>
                    <a:pt x="20" y="87"/>
                  </a:lnTo>
                  <a:lnTo>
                    <a:pt x="17" y="87"/>
                  </a:lnTo>
                  <a:close/>
                  <a:moveTo>
                    <a:pt x="47" y="87"/>
                  </a:moveTo>
                  <a:lnTo>
                    <a:pt x="47" y="88"/>
                  </a:lnTo>
                  <a:lnTo>
                    <a:pt x="47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50" y="90"/>
                  </a:lnTo>
                  <a:lnTo>
                    <a:pt x="50" y="88"/>
                  </a:lnTo>
                  <a:lnTo>
                    <a:pt x="48" y="87"/>
                  </a:lnTo>
                  <a:lnTo>
                    <a:pt x="47" y="87"/>
                  </a:lnTo>
                  <a:close/>
                  <a:moveTo>
                    <a:pt x="14" y="86"/>
                  </a:moveTo>
                  <a:lnTo>
                    <a:pt x="12" y="87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6" y="88"/>
                  </a:lnTo>
                  <a:lnTo>
                    <a:pt x="16" y="87"/>
                  </a:lnTo>
                  <a:lnTo>
                    <a:pt x="14" y="87"/>
                  </a:lnTo>
                  <a:lnTo>
                    <a:pt x="14" y="86"/>
                  </a:lnTo>
                  <a:close/>
                  <a:moveTo>
                    <a:pt x="255" y="86"/>
                  </a:moveTo>
                  <a:lnTo>
                    <a:pt x="254" y="87"/>
                  </a:lnTo>
                  <a:lnTo>
                    <a:pt x="252" y="88"/>
                  </a:lnTo>
                  <a:lnTo>
                    <a:pt x="254" y="88"/>
                  </a:lnTo>
                  <a:lnTo>
                    <a:pt x="254" y="88"/>
                  </a:lnTo>
                  <a:lnTo>
                    <a:pt x="254" y="87"/>
                  </a:lnTo>
                  <a:lnTo>
                    <a:pt x="255" y="86"/>
                  </a:lnTo>
                  <a:close/>
                  <a:moveTo>
                    <a:pt x="63" y="85"/>
                  </a:moveTo>
                  <a:lnTo>
                    <a:pt x="62" y="85"/>
                  </a:lnTo>
                  <a:lnTo>
                    <a:pt x="60" y="86"/>
                  </a:lnTo>
                  <a:lnTo>
                    <a:pt x="59" y="87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62" y="88"/>
                  </a:lnTo>
                  <a:lnTo>
                    <a:pt x="62" y="87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4" y="87"/>
                  </a:lnTo>
                  <a:lnTo>
                    <a:pt x="65" y="88"/>
                  </a:lnTo>
                  <a:lnTo>
                    <a:pt x="65" y="86"/>
                  </a:lnTo>
                  <a:lnTo>
                    <a:pt x="64" y="85"/>
                  </a:lnTo>
                  <a:lnTo>
                    <a:pt x="63" y="85"/>
                  </a:lnTo>
                  <a:close/>
                  <a:moveTo>
                    <a:pt x="206" y="85"/>
                  </a:moveTo>
                  <a:lnTo>
                    <a:pt x="204" y="85"/>
                  </a:lnTo>
                  <a:lnTo>
                    <a:pt x="203" y="86"/>
                  </a:lnTo>
                  <a:lnTo>
                    <a:pt x="203" y="87"/>
                  </a:lnTo>
                  <a:lnTo>
                    <a:pt x="204" y="87"/>
                  </a:lnTo>
                  <a:lnTo>
                    <a:pt x="206" y="88"/>
                  </a:lnTo>
                  <a:lnTo>
                    <a:pt x="206" y="87"/>
                  </a:lnTo>
                  <a:lnTo>
                    <a:pt x="206" y="86"/>
                  </a:lnTo>
                  <a:lnTo>
                    <a:pt x="206" y="85"/>
                  </a:lnTo>
                  <a:close/>
                  <a:moveTo>
                    <a:pt x="258" y="85"/>
                  </a:moveTo>
                  <a:lnTo>
                    <a:pt x="258" y="86"/>
                  </a:lnTo>
                  <a:lnTo>
                    <a:pt x="259" y="88"/>
                  </a:lnTo>
                  <a:lnTo>
                    <a:pt x="259" y="87"/>
                  </a:lnTo>
                  <a:lnTo>
                    <a:pt x="259" y="86"/>
                  </a:lnTo>
                  <a:lnTo>
                    <a:pt x="259" y="85"/>
                  </a:lnTo>
                  <a:lnTo>
                    <a:pt x="258" y="85"/>
                  </a:lnTo>
                  <a:close/>
                  <a:moveTo>
                    <a:pt x="235" y="85"/>
                  </a:moveTo>
                  <a:lnTo>
                    <a:pt x="234" y="87"/>
                  </a:lnTo>
                  <a:lnTo>
                    <a:pt x="233" y="89"/>
                  </a:lnTo>
                  <a:lnTo>
                    <a:pt x="235" y="91"/>
                  </a:lnTo>
                  <a:lnTo>
                    <a:pt x="236" y="94"/>
                  </a:lnTo>
                  <a:lnTo>
                    <a:pt x="238" y="96"/>
                  </a:lnTo>
                  <a:lnTo>
                    <a:pt x="239" y="98"/>
                  </a:lnTo>
                  <a:lnTo>
                    <a:pt x="242" y="100"/>
                  </a:lnTo>
                  <a:lnTo>
                    <a:pt x="243" y="101"/>
                  </a:lnTo>
                  <a:lnTo>
                    <a:pt x="242" y="99"/>
                  </a:lnTo>
                  <a:lnTo>
                    <a:pt x="240" y="97"/>
                  </a:lnTo>
                  <a:lnTo>
                    <a:pt x="239" y="95"/>
                  </a:lnTo>
                  <a:lnTo>
                    <a:pt x="238" y="93"/>
                  </a:lnTo>
                  <a:lnTo>
                    <a:pt x="237" y="90"/>
                  </a:lnTo>
                  <a:lnTo>
                    <a:pt x="236" y="87"/>
                  </a:lnTo>
                  <a:lnTo>
                    <a:pt x="235" y="85"/>
                  </a:lnTo>
                  <a:close/>
                  <a:moveTo>
                    <a:pt x="212" y="85"/>
                  </a:moveTo>
                  <a:lnTo>
                    <a:pt x="211" y="85"/>
                  </a:lnTo>
                  <a:lnTo>
                    <a:pt x="212" y="86"/>
                  </a:lnTo>
                  <a:lnTo>
                    <a:pt x="211" y="87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13" y="87"/>
                  </a:lnTo>
                  <a:lnTo>
                    <a:pt x="212" y="86"/>
                  </a:lnTo>
                  <a:lnTo>
                    <a:pt x="212" y="85"/>
                  </a:lnTo>
                  <a:close/>
                  <a:moveTo>
                    <a:pt x="8" y="85"/>
                  </a:moveTo>
                  <a:lnTo>
                    <a:pt x="7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0"/>
                  </a:lnTo>
                  <a:lnTo>
                    <a:pt x="9" y="89"/>
                  </a:lnTo>
                  <a:lnTo>
                    <a:pt x="9" y="87"/>
                  </a:lnTo>
                  <a:lnTo>
                    <a:pt x="8" y="86"/>
                  </a:lnTo>
                  <a:lnTo>
                    <a:pt x="8" y="85"/>
                  </a:lnTo>
                  <a:close/>
                  <a:moveTo>
                    <a:pt x="262" y="84"/>
                  </a:moveTo>
                  <a:lnTo>
                    <a:pt x="263" y="85"/>
                  </a:lnTo>
                  <a:lnTo>
                    <a:pt x="263" y="86"/>
                  </a:lnTo>
                  <a:lnTo>
                    <a:pt x="264" y="86"/>
                  </a:lnTo>
                  <a:lnTo>
                    <a:pt x="263" y="86"/>
                  </a:lnTo>
                  <a:lnTo>
                    <a:pt x="263" y="85"/>
                  </a:lnTo>
                  <a:lnTo>
                    <a:pt x="262" y="84"/>
                  </a:lnTo>
                  <a:close/>
                  <a:moveTo>
                    <a:pt x="43" y="84"/>
                  </a:moveTo>
                  <a:lnTo>
                    <a:pt x="43" y="85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44" y="85"/>
                  </a:lnTo>
                  <a:lnTo>
                    <a:pt x="44" y="84"/>
                  </a:lnTo>
                  <a:lnTo>
                    <a:pt x="43" y="84"/>
                  </a:lnTo>
                  <a:close/>
                  <a:moveTo>
                    <a:pt x="216" y="84"/>
                  </a:moveTo>
                  <a:lnTo>
                    <a:pt x="215" y="86"/>
                  </a:lnTo>
                  <a:lnTo>
                    <a:pt x="216" y="87"/>
                  </a:lnTo>
                  <a:lnTo>
                    <a:pt x="218" y="89"/>
                  </a:lnTo>
                  <a:lnTo>
                    <a:pt x="219" y="90"/>
                  </a:lnTo>
                  <a:lnTo>
                    <a:pt x="219" y="89"/>
                  </a:lnTo>
                  <a:lnTo>
                    <a:pt x="218" y="87"/>
                  </a:lnTo>
                  <a:lnTo>
                    <a:pt x="218" y="85"/>
                  </a:lnTo>
                  <a:lnTo>
                    <a:pt x="216" y="84"/>
                  </a:lnTo>
                  <a:close/>
                  <a:moveTo>
                    <a:pt x="252" y="83"/>
                  </a:moveTo>
                  <a:lnTo>
                    <a:pt x="252" y="84"/>
                  </a:lnTo>
                  <a:lnTo>
                    <a:pt x="252" y="84"/>
                  </a:lnTo>
                  <a:lnTo>
                    <a:pt x="252" y="85"/>
                  </a:lnTo>
                  <a:lnTo>
                    <a:pt x="252" y="84"/>
                  </a:lnTo>
                  <a:lnTo>
                    <a:pt x="252" y="83"/>
                  </a:lnTo>
                  <a:lnTo>
                    <a:pt x="252" y="83"/>
                  </a:lnTo>
                  <a:close/>
                  <a:moveTo>
                    <a:pt x="190" y="83"/>
                  </a:moveTo>
                  <a:lnTo>
                    <a:pt x="188" y="83"/>
                  </a:lnTo>
                  <a:lnTo>
                    <a:pt x="187" y="85"/>
                  </a:lnTo>
                  <a:lnTo>
                    <a:pt x="186" y="87"/>
                  </a:lnTo>
                  <a:lnTo>
                    <a:pt x="185" y="88"/>
                  </a:lnTo>
                  <a:lnTo>
                    <a:pt x="183" y="90"/>
                  </a:lnTo>
                  <a:lnTo>
                    <a:pt x="183" y="91"/>
                  </a:lnTo>
                  <a:lnTo>
                    <a:pt x="182" y="94"/>
                  </a:lnTo>
                  <a:lnTo>
                    <a:pt x="180" y="97"/>
                  </a:lnTo>
                  <a:lnTo>
                    <a:pt x="179" y="99"/>
                  </a:lnTo>
                  <a:lnTo>
                    <a:pt x="179" y="99"/>
                  </a:lnTo>
                  <a:lnTo>
                    <a:pt x="178" y="100"/>
                  </a:lnTo>
                  <a:lnTo>
                    <a:pt x="178" y="100"/>
                  </a:lnTo>
                  <a:lnTo>
                    <a:pt x="179" y="99"/>
                  </a:lnTo>
                  <a:lnTo>
                    <a:pt x="182" y="98"/>
                  </a:lnTo>
                  <a:lnTo>
                    <a:pt x="182" y="96"/>
                  </a:lnTo>
                  <a:lnTo>
                    <a:pt x="183" y="95"/>
                  </a:lnTo>
                  <a:lnTo>
                    <a:pt x="184" y="93"/>
                  </a:lnTo>
                  <a:lnTo>
                    <a:pt x="185" y="89"/>
                  </a:lnTo>
                  <a:lnTo>
                    <a:pt x="187" y="87"/>
                  </a:lnTo>
                  <a:lnTo>
                    <a:pt x="188" y="86"/>
                  </a:lnTo>
                  <a:lnTo>
                    <a:pt x="190" y="85"/>
                  </a:lnTo>
                  <a:lnTo>
                    <a:pt x="194" y="85"/>
                  </a:lnTo>
                  <a:lnTo>
                    <a:pt x="191" y="83"/>
                  </a:lnTo>
                  <a:lnTo>
                    <a:pt x="190" y="83"/>
                  </a:lnTo>
                  <a:close/>
                  <a:moveTo>
                    <a:pt x="42" y="82"/>
                  </a:moveTo>
                  <a:lnTo>
                    <a:pt x="42" y="83"/>
                  </a:lnTo>
                  <a:lnTo>
                    <a:pt x="42" y="83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3" y="82"/>
                  </a:lnTo>
                  <a:lnTo>
                    <a:pt x="42" y="82"/>
                  </a:lnTo>
                  <a:close/>
                  <a:moveTo>
                    <a:pt x="260" y="81"/>
                  </a:moveTo>
                  <a:lnTo>
                    <a:pt x="261" y="82"/>
                  </a:lnTo>
                  <a:lnTo>
                    <a:pt x="261" y="83"/>
                  </a:lnTo>
                  <a:lnTo>
                    <a:pt x="262" y="83"/>
                  </a:lnTo>
                  <a:lnTo>
                    <a:pt x="261" y="82"/>
                  </a:lnTo>
                  <a:lnTo>
                    <a:pt x="261" y="81"/>
                  </a:lnTo>
                  <a:lnTo>
                    <a:pt x="260" y="81"/>
                  </a:lnTo>
                  <a:close/>
                  <a:moveTo>
                    <a:pt x="0" y="81"/>
                  </a:moveTo>
                  <a:lnTo>
                    <a:pt x="0" y="81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0" y="81"/>
                  </a:lnTo>
                  <a:close/>
                  <a:moveTo>
                    <a:pt x="246" y="79"/>
                  </a:moveTo>
                  <a:lnTo>
                    <a:pt x="244" y="82"/>
                  </a:lnTo>
                  <a:lnTo>
                    <a:pt x="244" y="84"/>
                  </a:lnTo>
                  <a:lnTo>
                    <a:pt x="244" y="86"/>
                  </a:lnTo>
                  <a:lnTo>
                    <a:pt x="246" y="88"/>
                  </a:lnTo>
                  <a:lnTo>
                    <a:pt x="247" y="90"/>
                  </a:lnTo>
                  <a:lnTo>
                    <a:pt x="248" y="88"/>
                  </a:lnTo>
                  <a:lnTo>
                    <a:pt x="247" y="86"/>
                  </a:lnTo>
                  <a:lnTo>
                    <a:pt x="247" y="84"/>
                  </a:lnTo>
                  <a:lnTo>
                    <a:pt x="247" y="83"/>
                  </a:lnTo>
                  <a:lnTo>
                    <a:pt x="247" y="82"/>
                  </a:lnTo>
                  <a:lnTo>
                    <a:pt x="247" y="81"/>
                  </a:lnTo>
                  <a:lnTo>
                    <a:pt x="246" y="79"/>
                  </a:lnTo>
                  <a:close/>
                  <a:moveTo>
                    <a:pt x="214" y="79"/>
                  </a:moveTo>
                  <a:lnTo>
                    <a:pt x="213" y="81"/>
                  </a:lnTo>
                  <a:lnTo>
                    <a:pt x="213" y="82"/>
                  </a:lnTo>
                  <a:lnTo>
                    <a:pt x="214" y="83"/>
                  </a:lnTo>
                  <a:lnTo>
                    <a:pt x="214" y="84"/>
                  </a:lnTo>
                  <a:lnTo>
                    <a:pt x="214" y="83"/>
                  </a:lnTo>
                  <a:lnTo>
                    <a:pt x="215" y="82"/>
                  </a:lnTo>
                  <a:lnTo>
                    <a:pt x="215" y="81"/>
                  </a:lnTo>
                  <a:lnTo>
                    <a:pt x="214" y="79"/>
                  </a:lnTo>
                  <a:close/>
                  <a:moveTo>
                    <a:pt x="207" y="79"/>
                  </a:moveTo>
                  <a:lnTo>
                    <a:pt x="207" y="81"/>
                  </a:lnTo>
                  <a:lnTo>
                    <a:pt x="208" y="82"/>
                  </a:lnTo>
                  <a:lnTo>
                    <a:pt x="208" y="81"/>
                  </a:lnTo>
                  <a:lnTo>
                    <a:pt x="208" y="81"/>
                  </a:lnTo>
                  <a:lnTo>
                    <a:pt x="208" y="79"/>
                  </a:lnTo>
                  <a:lnTo>
                    <a:pt x="207" y="79"/>
                  </a:lnTo>
                  <a:close/>
                  <a:moveTo>
                    <a:pt x="255" y="78"/>
                  </a:moveTo>
                  <a:lnTo>
                    <a:pt x="254" y="79"/>
                  </a:lnTo>
                  <a:lnTo>
                    <a:pt x="254" y="81"/>
                  </a:lnTo>
                  <a:lnTo>
                    <a:pt x="252" y="82"/>
                  </a:lnTo>
                  <a:lnTo>
                    <a:pt x="255" y="82"/>
                  </a:lnTo>
                  <a:lnTo>
                    <a:pt x="256" y="82"/>
                  </a:lnTo>
                  <a:lnTo>
                    <a:pt x="256" y="79"/>
                  </a:lnTo>
                  <a:lnTo>
                    <a:pt x="255" y="78"/>
                  </a:lnTo>
                  <a:close/>
                  <a:moveTo>
                    <a:pt x="244" y="77"/>
                  </a:moveTo>
                  <a:lnTo>
                    <a:pt x="240" y="78"/>
                  </a:lnTo>
                  <a:lnTo>
                    <a:pt x="238" y="81"/>
                  </a:lnTo>
                  <a:lnTo>
                    <a:pt x="237" y="82"/>
                  </a:lnTo>
                  <a:lnTo>
                    <a:pt x="236" y="84"/>
                  </a:lnTo>
                  <a:lnTo>
                    <a:pt x="236" y="84"/>
                  </a:lnTo>
                  <a:lnTo>
                    <a:pt x="237" y="84"/>
                  </a:lnTo>
                  <a:lnTo>
                    <a:pt x="237" y="84"/>
                  </a:lnTo>
                  <a:lnTo>
                    <a:pt x="238" y="85"/>
                  </a:lnTo>
                  <a:lnTo>
                    <a:pt x="238" y="87"/>
                  </a:lnTo>
                  <a:lnTo>
                    <a:pt x="239" y="88"/>
                  </a:lnTo>
                  <a:lnTo>
                    <a:pt x="242" y="83"/>
                  </a:lnTo>
                  <a:lnTo>
                    <a:pt x="244" y="77"/>
                  </a:lnTo>
                  <a:close/>
                  <a:moveTo>
                    <a:pt x="6" y="76"/>
                  </a:moveTo>
                  <a:lnTo>
                    <a:pt x="6" y="78"/>
                  </a:lnTo>
                  <a:lnTo>
                    <a:pt x="5" y="78"/>
                  </a:lnTo>
                  <a:lnTo>
                    <a:pt x="4" y="79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6" y="76"/>
                  </a:lnTo>
                  <a:close/>
                  <a:moveTo>
                    <a:pt x="212" y="76"/>
                  </a:moveTo>
                  <a:lnTo>
                    <a:pt x="211" y="77"/>
                  </a:lnTo>
                  <a:lnTo>
                    <a:pt x="211" y="78"/>
                  </a:lnTo>
                  <a:lnTo>
                    <a:pt x="211" y="79"/>
                  </a:lnTo>
                  <a:lnTo>
                    <a:pt x="212" y="78"/>
                  </a:lnTo>
                  <a:lnTo>
                    <a:pt x="213" y="77"/>
                  </a:lnTo>
                  <a:lnTo>
                    <a:pt x="212" y="76"/>
                  </a:lnTo>
                  <a:lnTo>
                    <a:pt x="212" y="76"/>
                  </a:lnTo>
                  <a:close/>
                  <a:moveTo>
                    <a:pt x="47" y="75"/>
                  </a:moveTo>
                  <a:lnTo>
                    <a:pt x="46" y="76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8"/>
                  </a:lnTo>
                  <a:lnTo>
                    <a:pt x="48" y="78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8"/>
                  </a:lnTo>
                  <a:lnTo>
                    <a:pt x="47" y="76"/>
                  </a:lnTo>
                  <a:lnTo>
                    <a:pt x="47" y="75"/>
                  </a:lnTo>
                  <a:close/>
                  <a:moveTo>
                    <a:pt x="41" y="74"/>
                  </a:moveTo>
                  <a:lnTo>
                    <a:pt x="40" y="75"/>
                  </a:lnTo>
                  <a:lnTo>
                    <a:pt x="40" y="76"/>
                  </a:lnTo>
                  <a:lnTo>
                    <a:pt x="41" y="78"/>
                  </a:lnTo>
                  <a:lnTo>
                    <a:pt x="41" y="81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5"/>
                  </a:lnTo>
                  <a:lnTo>
                    <a:pt x="41" y="74"/>
                  </a:lnTo>
                  <a:close/>
                  <a:moveTo>
                    <a:pt x="2" y="73"/>
                  </a:moveTo>
                  <a:lnTo>
                    <a:pt x="2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3"/>
                  </a:lnTo>
                  <a:close/>
                  <a:moveTo>
                    <a:pt x="207" y="73"/>
                  </a:moveTo>
                  <a:lnTo>
                    <a:pt x="208" y="74"/>
                  </a:lnTo>
                  <a:lnTo>
                    <a:pt x="208" y="75"/>
                  </a:lnTo>
                  <a:lnTo>
                    <a:pt x="209" y="76"/>
                  </a:lnTo>
                  <a:lnTo>
                    <a:pt x="209" y="75"/>
                  </a:lnTo>
                  <a:lnTo>
                    <a:pt x="208" y="74"/>
                  </a:lnTo>
                  <a:lnTo>
                    <a:pt x="208" y="73"/>
                  </a:lnTo>
                  <a:lnTo>
                    <a:pt x="207" y="73"/>
                  </a:lnTo>
                  <a:close/>
                  <a:moveTo>
                    <a:pt x="259" y="73"/>
                  </a:moveTo>
                  <a:lnTo>
                    <a:pt x="259" y="73"/>
                  </a:lnTo>
                  <a:lnTo>
                    <a:pt x="259" y="74"/>
                  </a:lnTo>
                  <a:lnTo>
                    <a:pt x="260" y="75"/>
                  </a:lnTo>
                  <a:lnTo>
                    <a:pt x="260" y="76"/>
                  </a:lnTo>
                  <a:lnTo>
                    <a:pt x="260" y="75"/>
                  </a:lnTo>
                  <a:lnTo>
                    <a:pt x="260" y="74"/>
                  </a:lnTo>
                  <a:lnTo>
                    <a:pt x="259" y="73"/>
                  </a:lnTo>
                  <a:lnTo>
                    <a:pt x="259" y="73"/>
                  </a:lnTo>
                  <a:close/>
                  <a:moveTo>
                    <a:pt x="209" y="72"/>
                  </a:moveTo>
                  <a:lnTo>
                    <a:pt x="209" y="73"/>
                  </a:lnTo>
                  <a:lnTo>
                    <a:pt x="210" y="74"/>
                  </a:lnTo>
                  <a:lnTo>
                    <a:pt x="210" y="75"/>
                  </a:lnTo>
                  <a:lnTo>
                    <a:pt x="211" y="74"/>
                  </a:lnTo>
                  <a:lnTo>
                    <a:pt x="210" y="73"/>
                  </a:lnTo>
                  <a:lnTo>
                    <a:pt x="209" y="72"/>
                  </a:lnTo>
                  <a:close/>
                  <a:moveTo>
                    <a:pt x="214" y="71"/>
                  </a:moveTo>
                  <a:lnTo>
                    <a:pt x="214" y="72"/>
                  </a:lnTo>
                  <a:lnTo>
                    <a:pt x="214" y="74"/>
                  </a:lnTo>
                  <a:lnTo>
                    <a:pt x="215" y="74"/>
                  </a:lnTo>
                  <a:lnTo>
                    <a:pt x="215" y="75"/>
                  </a:lnTo>
                  <a:lnTo>
                    <a:pt x="215" y="75"/>
                  </a:lnTo>
                  <a:lnTo>
                    <a:pt x="215" y="76"/>
                  </a:lnTo>
                  <a:lnTo>
                    <a:pt x="215" y="77"/>
                  </a:lnTo>
                  <a:lnTo>
                    <a:pt x="216" y="78"/>
                  </a:lnTo>
                  <a:lnTo>
                    <a:pt x="218" y="78"/>
                  </a:lnTo>
                  <a:lnTo>
                    <a:pt x="216" y="77"/>
                  </a:lnTo>
                  <a:lnTo>
                    <a:pt x="216" y="75"/>
                  </a:lnTo>
                  <a:lnTo>
                    <a:pt x="218" y="73"/>
                  </a:lnTo>
                  <a:lnTo>
                    <a:pt x="215" y="73"/>
                  </a:lnTo>
                  <a:lnTo>
                    <a:pt x="215" y="72"/>
                  </a:lnTo>
                  <a:lnTo>
                    <a:pt x="214" y="71"/>
                  </a:lnTo>
                  <a:close/>
                  <a:moveTo>
                    <a:pt x="252" y="71"/>
                  </a:moveTo>
                  <a:lnTo>
                    <a:pt x="252" y="72"/>
                  </a:lnTo>
                  <a:lnTo>
                    <a:pt x="252" y="73"/>
                  </a:lnTo>
                  <a:lnTo>
                    <a:pt x="252" y="73"/>
                  </a:lnTo>
                  <a:lnTo>
                    <a:pt x="252" y="73"/>
                  </a:lnTo>
                  <a:lnTo>
                    <a:pt x="251" y="73"/>
                  </a:lnTo>
                  <a:lnTo>
                    <a:pt x="251" y="74"/>
                  </a:lnTo>
                  <a:lnTo>
                    <a:pt x="250" y="76"/>
                  </a:lnTo>
                  <a:lnTo>
                    <a:pt x="250" y="77"/>
                  </a:lnTo>
                  <a:lnTo>
                    <a:pt x="249" y="78"/>
                  </a:lnTo>
                  <a:lnTo>
                    <a:pt x="249" y="79"/>
                  </a:lnTo>
                  <a:lnTo>
                    <a:pt x="249" y="79"/>
                  </a:lnTo>
                  <a:lnTo>
                    <a:pt x="249" y="79"/>
                  </a:lnTo>
                  <a:lnTo>
                    <a:pt x="250" y="79"/>
                  </a:lnTo>
                  <a:lnTo>
                    <a:pt x="250" y="81"/>
                  </a:lnTo>
                  <a:lnTo>
                    <a:pt x="250" y="82"/>
                  </a:lnTo>
                  <a:lnTo>
                    <a:pt x="250" y="82"/>
                  </a:lnTo>
                  <a:lnTo>
                    <a:pt x="250" y="83"/>
                  </a:lnTo>
                  <a:lnTo>
                    <a:pt x="251" y="81"/>
                  </a:lnTo>
                  <a:lnTo>
                    <a:pt x="252" y="78"/>
                  </a:lnTo>
                  <a:lnTo>
                    <a:pt x="254" y="77"/>
                  </a:lnTo>
                  <a:lnTo>
                    <a:pt x="254" y="75"/>
                  </a:lnTo>
                  <a:lnTo>
                    <a:pt x="252" y="73"/>
                  </a:lnTo>
                  <a:lnTo>
                    <a:pt x="254" y="72"/>
                  </a:lnTo>
                  <a:lnTo>
                    <a:pt x="254" y="72"/>
                  </a:lnTo>
                  <a:lnTo>
                    <a:pt x="254" y="71"/>
                  </a:lnTo>
                  <a:lnTo>
                    <a:pt x="252" y="71"/>
                  </a:lnTo>
                  <a:close/>
                  <a:moveTo>
                    <a:pt x="42" y="70"/>
                  </a:moveTo>
                  <a:lnTo>
                    <a:pt x="42" y="72"/>
                  </a:lnTo>
                  <a:lnTo>
                    <a:pt x="41" y="73"/>
                  </a:lnTo>
                  <a:lnTo>
                    <a:pt x="42" y="73"/>
                  </a:lnTo>
                  <a:lnTo>
                    <a:pt x="43" y="72"/>
                  </a:lnTo>
                  <a:lnTo>
                    <a:pt x="43" y="71"/>
                  </a:lnTo>
                  <a:lnTo>
                    <a:pt x="42" y="70"/>
                  </a:lnTo>
                  <a:close/>
                  <a:moveTo>
                    <a:pt x="212" y="66"/>
                  </a:moveTo>
                  <a:lnTo>
                    <a:pt x="212" y="67"/>
                  </a:lnTo>
                  <a:lnTo>
                    <a:pt x="212" y="69"/>
                  </a:lnTo>
                  <a:lnTo>
                    <a:pt x="213" y="70"/>
                  </a:lnTo>
                  <a:lnTo>
                    <a:pt x="213" y="70"/>
                  </a:lnTo>
                  <a:lnTo>
                    <a:pt x="213" y="69"/>
                  </a:lnTo>
                  <a:lnTo>
                    <a:pt x="213" y="69"/>
                  </a:lnTo>
                  <a:lnTo>
                    <a:pt x="213" y="67"/>
                  </a:lnTo>
                  <a:lnTo>
                    <a:pt x="212" y="66"/>
                  </a:lnTo>
                  <a:lnTo>
                    <a:pt x="212" y="66"/>
                  </a:lnTo>
                  <a:close/>
                  <a:moveTo>
                    <a:pt x="256" y="65"/>
                  </a:moveTo>
                  <a:lnTo>
                    <a:pt x="255" y="66"/>
                  </a:lnTo>
                  <a:lnTo>
                    <a:pt x="255" y="67"/>
                  </a:lnTo>
                  <a:lnTo>
                    <a:pt x="256" y="70"/>
                  </a:lnTo>
                  <a:lnTo>
                    <a:pt x="257" y="72"/>
                  </a:lnTo>
                  <a:lnTo>
                    <a:pt x="258" y="70"/>
                  </a:lnTo>
                  <a:lnTo>
                    <a:pt x="258" y="69"/>
                  </a:lnTo>
                  <a:lnTo>
                    <a:pt x="257" y="66"/>
                  </a:lnTo>
                  <a:lnTo>
                    <a:pt x="256" y="65"/>
                  </a:lnTo>
                  <a:close/>
                  <a:moveTo>
                    <a:pt x="44" y="64"/>
                  </a:moveTo>
                  <a:lnTo>
                    <a:pt x="44" y="64"/>
                  </a:lnTo>
                  <a:lnTo>
                    <a:pt x="44" y="65"/>
                  </a:lnTo>
                  <a:lnTo>
                    <a:pt x="45" y="65"/>
                  </a:lnTo>
                  <a:lnTo>
                    <a:pt x="45" y="64"/>
                  </a:lnTo>
                  <a:lnTo>
                    <a:pt x="44" y="64"/>
                  </a:lnTo>
                  <a:close/>
                  <a:moveTo>
                    <a:pt x="257" y="63"/>
                  </a:moveTo>
                  <a:lnTo>
                    <a:pt x="257" y="64"/>
                  </a:lnTo>
                  <a:lnTo>
                    <a:pt x="258" y="66"/>
                  </a:lnTo>
                  <a:lnTo>
                    <a:pt x="259" y="67"/>
                  </a:lnTo>
                  <a:lnTo>
                    <a:pt x="259" y="67"/>
                  </a:lnTo>
                  <a:lnTo>
                    <a:pt x="258" y="65"/>
                  </a:lnTo>
                  <a:lnTo>
                    <a:pt x="257" y="63"/>
                  </a:lnTo>
                  <a:close/>
                  <a:moveTo>
                    <a:pt x="7" y="63"/>
                  </a:moveTo>
                  <a:lnTo>
                    <a:pt x="7" y="63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7" y="63"/>
                  </a:lnTo>
                  <a:close/>
                  <a:moveTo>
                    <a:pt x="11" y="62"/>
                  </a:moveTo>
                  <a:lnTo>
                    <a:pt x="11" y="63"/>
                  </a:lnTo>
                  <a:lnTo>
                    <a:pt x="11" y="64"/>
                  </a:lnTo>
                  <a:lnTo>
                    <a:pt x="10" y="6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9" y="70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9" y="78"/>
                  </a:lnTo>
                  <a:lnTo>
                    <a:pt x="11" y="75"/>
                  </a:lnTo>
                  <a:lnTo>
                    <a:pt x="11" y="73"/>
                  </a:lnTo>
                  <a:lnTo>
                    <a:pt x="12" y="70"/>
                  </a:lnTo>
                  <a:lnTo>
                    <a:pt x="11" y="65"/>
                  </a:lnTo>
                  <a:lnTo>
                    <a:pt x="11" y="62"/>
                  </a:lnTo>
                  <a:close/>
                  <a:moveTo>
                    <a:pt x="44" y="61"/>
                  </a:moveTo>
                  <a:lnTo>
                    <a:pt x="43" y="62"/>
                  </a:lnTo>
                  <a:lnTo>
                    <a:pt x="43" y="63"/>
                  </a:lnTo>
                  <a:lnTo>
                    <a:pt x="44" y="63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4" y="61"/>
                  </a:lnTo>
                  <a:close/>
                  <a:moveTo>
                    <a:pt x="50" y="61"/>
                  </a:moveTo>
                  <a:lnTo>
                    <a:pt x="51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2" y="62"/>
                  </a:lnTo>
                  <a:lnTo>
                    <a:pt x="51" y="61"/>
                  </a:lnTo>
                  <a:lnTo>
                    <a:pt x="50" y="61"/>
                  </a:lnTo>
                  <a:close/>
                  <a:moveTo>
                    <a:pt x="261" y="60"/>
                  </a:moveTo>
                  <a:lnTo>
                    <a:pt x="261" y="63"/>
                  </a:lnTo>
                  <a:lnTo>
                    <a:pt x="262" y="65"/>
                  </a:lnTo>
                  <a:lnTo>
                    <a:pt x="262" y="67"/>
                  </a:lnTo>
                  <a:lnTo>
                    <a:pt x="263" y="69"/>
                  </a:lnTo>
                  <a:lnTo>
                    <a:pt x="263" y="66"/>
                  </a:lnTo>
                  <a:lnTo>
                    <a:pt x="263" y="64"/>
                  </a:lnTo>
                  <a:lnTo>
                    <a:pt x="263" y="63"/>
                  </a:lnTo>
                  <a:lnTo>
                    <a:pt x="262" y="61"/>
                  </a:lnTo>
                  <a:lnTo>
                    <a:pt x="261" y="60"/>
                  </a:lnTo>
                  <a:close/>
                  <a:moveTo>
                    <a:pt x="214" y="60"/>
                  </a:moveTo>
                  <a:lnTo>
                    <a:pt x="214" y="62"/>
                  </a:lnTo>
                  <a:lnTo>
                    <a:pt x="213" y="63"/>
                  </a:lnTo>
                  <a:lnTo>
                    <a:pt x="213" y="64"/>
                  </a:lnTo>
                  <a:lnTo>
                    <a:pt x="214" y="65"/>
                  </a:lnTo>
                  <a:lnTo>
                    <a:pt x="215" y="65"/>
                  </a:lnTo>
                  <a:lnTo>
                    <a:pt x="215" y="64"/>
                  </a:lnTo>
                  <a:lnTo>
                    <a:pt x="216" y="63"/>
                  </a:lnTo>
                  <a:lnTo>
                    <a:pt x="215" y="62"/>
                  </a:lnTo>
                  <a:lnTo>
                    <a:pt x="215" y="61"/>
                  </a:lnTo>
                  <a:lnTo>
                    <a:pt x="214" y="60"/>
                  </a:lnTo>
                  <a:close/>
                  <a:moveTo>
                    <a:pt x="50" y="60"/>
                  </a:moveTo>
                  <a:lnTo>
                    <a:pt x="48" y="60"/>
                  </a:lnTo>
                  <a:lnTo>
                    <a:pt x="48" y="60"/>
                  </a:lnTo>
                  <a:lnTo>
                    <a:pt x="48" y="61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60"/>
                  </a:lnTo>
                  <a:close/>
                  <a:moveTo>
                    <a:pt x="2" y="59"/>
                  </a:moveTo>
                  <a:lnTo>
                    <a:pt x="2" y="63"/>
                  </a:lnTo>
                  <a:lnTo>
                    <a:pt x="2" y="66"/>
                  </a:lnTo>
                  <a:lnTo>
                    <a:pt x="2" y="71"/>
                  </a:lnTo>
                  <a:lnTo>
                    <a:pt x="3" y="69"/>
                  </a:lnTo>
                  <a:lnTo>
                    <a:pt x="2" y="67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4" y="65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2" y="59"/>
                  </a:lnTo>
                  <a:close/>
                  <a:moveTo>
                    <a:pt x="207" y="59"/>
                  </a:moveTo>
                  <a:lnTo>
                    <a:pt x="207" y="61"/>
                  </a:lnTo>
                  <a:lnTo>
                    <a:pt x="207" y="63"/>
                  </a:lnTo>
                  <a:lnTo>
                    <a:pt x="208" y="65"/>
                  </a:lnTo>
                  <a:lnTo>
                    <a:pt x="209" y="67"/>
                  </a:lnTo>
                  <a:lnTo>
                    <a:pt x="209" y="66"/>
                  </a:lnTo>
                  <a:lnTo>
                    <a:pt x="209" y="65"/>
                  </a:lnTo>
                  <a:lnTo>
                    <a:pt x="208" y="65"/>
                  </a:lnTo>
                  <a:lnTo>
                    <a:pt x="208" y="64"/>
                  </a:lnTo>
                  <a:lnTo>
                    <a:pt x="208" y="63"/>
                  </a:lnTo>
                  <a:lnTo>
                    <a:pt x="208" y="61"/>
                  </a:lnTo>
                  <a:lnTo>
                    <a:pt x="207" y="60"/>
                  </a:lnTo>
                  <a:lnTo>
                    <a:pt x="207" y="59"/>
                  </a:lnTo>
                  <a:close/>
                  <a:moveTo>
                    <a:pt x="213" y="58"/>
                  </a:moveTo>
                  <a:lnTo>
                    <a:pt x="212" y="59"/>
                  </a:lnTo>
                  <a:lnTo>
                    <a:pt x="212" y="59"/>
                  </a:lnTo>
                  <a:lnTo>
                    <a:pt x="212" y="60"/>
                  </a:lnTo>
                  <a:lnTo>
                    <a:pt x="212" y="60"/>
                  </a:lnTo>
                  <a:lnTo>
                    <a:pt x="213" y="58"/>
                  </a:lnTo>
                  <a:lnTo>
                    <a:pt x="213" y="58"/>
                  </a:lnTo>
                  <a:lnTo>
                    <a:pt x="213" y="58"/>
                  </a:lnTo>
                  <a:lnTo>
                    <a:pt x="213" y="58"/>
                  </a:lnTo>
                  <a:close/>
                  <a:moveTo>
                    <a:pt x="251" y="57"/>
                  </a:moveTo>
                  <a:lnTo>
                    <a:pt x="251" y="58"/>
                  </a:lnTo>
                  <a:lnTo>
                    <a:pt x="251" y="59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2" y="61"/>
                  </a:lnTo>
                  <a:lnTo>
                    <a:pt x="252" y="62"/>
                  </a:lnTo>
                  <a:lnTo>
                    <a:pt x="252" y="63"/>
                  </a:lnTo>
                  <a:lnTo>
                    <a:pt x="252" y="61"/>
                  </a:lnTo>
                  <a:lnTo>
                    <a:pt x="254" y="60"/>
                  </a:lnTo>
                  <a:lnTo>
                    <a:pt x="252" y="59"/>
                  </a:lnTo>
                  <a:lnTo>
                    <a:pt x="252" y="58"/>
                  </a:lnTo>
                  <a:lnTo>
                    <a:pt x="251" y="57"/>
                  </a:lnTo>
                  <a:close/>
                  <a:moveTo>
                    <a:pt x="47" y="57"/>
                  </a:moveTo>
                  <a:lnTo>
                    <a:pt x="47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7"/>
                  </a:lnTo>
                  <a:lnTo>
                    <a:pt x="47" y="57"/>
                  </a:lnTo>
                  <a:close/>
                  <a:moveTo>
                    <a:pt x="259" y="55"/>
                  </a:moveTo>
                  <a:lnTo>
                    <a:pt x="259" y="55"/>
                  </a:lnTo>
                  <a:lnTo>
                    <a:pt x="258" y="57"/>
                  </a:lnTo>
                  <a:lnTo>
                    <a:pt x="258" y="57"/>
                  </a:lnTo>
                  <a:lnTo>
                    <a:pt x="259" y="57"/>
                  </a:lnTo>
                  <a:lnTo>
                    <a:pt x="259" y="55"/>
                  </a:lnTo>
                  <a:lnTo>
                    <a:pt x="259" y="55"/>
                  </a:lnTo>
                  <a:close/>
                  <a:moveTo>
                    <a:pt x="207" y="53"/>
                  </a:moveTo>
                  <a:lnTo>
                    <a:pt x="207" y="54"/>
                  </a:lnTo>
                  <a:lnTo>
                    <a:pt x="208" y="54"/>
                  </a:lnTo>
                  <a:lnTo>
                    <a:pt x="208" y="54"/>
                  </a:lnTo>
                  <a:lnTo>
                    <a:pt x="208" y="54"/>
                  </a:lnTo>
                  <a:lnTo>
                    <a:pt x="208" y="54"/>
                  </a:lnTo>
                  <a:lnTo>
                    <a:pt x="208" y="53"/>
                  </a:lnTo>
                  <a:lnTo>
                    <a:pt x="207" y="53"/>
                  </a:lnTo>
                  <a:close/>
                  <a:moveTo>
                    <a:pt x="2" y="53"/>
                  </a:moveTo>
                  <a:lnTo>
                    <a:pt x="2" y="54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2" y="53"/>
                  </a:lnTo>
                  <a:close/>
                  <a:moveTo>
                    <a:pt x="11" y="53"/>
                  </a:moveTo>
                  <a:lnTo>
                    <a:pt x="11" y="54"/>
                  </a:lnTo>
                  <a:lnTo>
                    <a:pt x="10" y="57"/>
                  </a:lnTo>
                  <a:lnTo>
                    <a:pt x="11" y="59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1" y="53"/>
                  </a:lnTo>
                  <a:close/>
                  <a:moveTo>
                    <a:pt x="210" y="52"/>
                  </a:moveTo>
                  <a:lnTo>
                    <a:pt x="210" y="53"/>
                  </a:lnTo>
                  <a:lnTo>
                    <a:pt x="210" y="54"/>
                  </a:lnTo>
                  <a:lnTo>
                    <a:pt x="209" y="55"/>
                  </a:lnTo>
                  <a:lnTo>
                    <a:pt x="210" y="55"/>
                  </a:lnTo>
                  <a:lnTo>
                    <a:pt x="210" y="57"/>
                  </a:lnTo>
                  <a:lnTo>
                    <a:pt x="210" y="57"/>
                  </a:lnTo>
                  <a:lnTo>
                    <a:pt x="210" y="58"/>
                  </a:lnTo>
                  <a:lnTo>
                    <a:pt x="211" y="57"/>
                  </a:lnTo>
                  <a:lnTo>
                    <a:pt x="212" y="55"/>
                  </a:lnTo>
                  <a:lnTo>
                    <a:pt x="211" y="53"/>
                  </a:lnTo>
                  <a:lnTo>
                    <a:pt x="210" y="52"/>
                  </a:lnTo>
                  <a:close/>
                  <a:moveTo>
                    <a:pt x="52" y="52"/>
                  </a:moveTo>
                  <a:lnTo>
                    <a:pt x="52" y="53"/>
                  </a:lnTo>
                  <a:lnTo>
                    <a:pt x="52" y="54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4"/>
                  </a:lnTo>
                  <a:lnTo>
                    <a:pt x="52" y="53"/>
                  </a:lnTo>
                  <a:lnTo>
                    <a:pt x="52" y="52"/>
                  </a:lnTo>
                  <a:close/>
                  <a:moveTo>
                    <a:pt x="254" y="52"/>
                  </a:moveTo>
                  <a:lnTo>
                    <a:pt x="254" y="52"/>
                  </a:lnTo>
                  <a:lnTo>
                    <a:pt x="254" y="53"/>
                  </a:lnTo>
                  <a:lnTo>
                    <a:pt x="255" y="54"/>
                  </a:lnTo>
                  <a:lnTo>
                    <a:pt x="255" y="55"/>
                  </a:lnTo>
                  <a:lnTo>
                    <a:pt x="256" y="57"/>
                  </a:lnTo>
                  <a:lnTo>
                    <a:pt x="256" y="54"/>
                  </a:lnTo>
                  <a:lnTo>
                    <a:pt x="255" y="53"/>
                  </a:lnTo>
                  <a:lnTo>
                    <a:pt x="254" y="52"/>
                  </a:lnTo>
                  <a:close/>
                  <a:moveTo>
                    <a:pt x="215" y="51"/>
                  </a:moveTo>
                  <a:lnTo>
                    <a:pt x="215" y="52"/>
                  </a:lnTo>
                  <a:lnTo>
                    <a:pt x="215" y="53"/>
                  </a:lnTo>
                  <a:lnTo>
                    <a:pt x="215" y="54"/>
                  </a:lnTo>
                  <a:lnTo>
                    <a:pt x="216" y="53"/>
                  </a:lnTo>
                  <a:lnTo>
                    <a:pt x="218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5" y="51"/>
                  </a:lnTo>
                  <a:close/>
                  <a:moveTo>
                    <a:pt x="262" y="50"/>
                  </a:moveTo>
                  <a:lnTo>
                    <a:pt x="261" y="51"/>
                  </a:lnTo>
                  <a:lnTo>
                    <a:pt x="261" y="52"/>
                  </a:lnTo>
                  <a:lnTo>
                    <a:pt x="262" y="53"/>
                  </a:lnTo>
                  <a:lnTo>
                    <a:pt x="263" y="54"/>
                  </a:lnTo>
                  <a:lnTo>
                    <a:pt x="263" y="57"/>
                  </a:lnTo>
                  <a:lnTo>
                    <a:pt x="263" y="53"/>
                  </a:lnTo>
                  <a:lnTo>
                    <a:pt x="263" y="52"/>
                  </a:lnTo>
                  <a:lnTo>
                    <a:pt x="262" y="50"/>
                  </a:lnTo>
                  <a:close/>
                  <a:moveTo>
                    <a:pt x="43" y="50"/>
                  </a:moveTo>
                  <a:lnTo>
                    <a:pt x="44" y="51"/>
                  </a:lnTo>
                  <a:lnTo>
                    <a:pt x="44" y="53"/>
                  </a:lnTo>
                  <a:lnTo>
                    <a:pt x="44" y="52"/>
                  </a:lnTo>
                  <a:lnTo>
                    <a:pt x="44" y="51"/>
                  </a:lnTo>
                  <a:lnTo>
                    <a:pt x="43" y="50"/>
                  </a:lnTo>
                  <a:close/>
                  <a:moveTo>
                    <a:pt x="255" y="49"/>
                  </a:moveTo>
                  <a:lnTo>
                    <a:pt x="256" y="51"/>
                  </a:lnTo>
                  <a:lnTo>
                    <a:pt x="256" y="53"/>
                  </a:lnTo>
                  <a:lnTo>
                    <a:pt x="257" y="54"/>
                  </a:lnTo>
                  <a:lnTo>
                    <a:pt x="257" y="54"/>
                  </a:lnTo>
                  <a:lnTo>
                    <a:pt x="258" y="53"/>
                  </a:lnTo>
                  <a:lnTo>
                    <a:pt x="258" y="52"/>
                  </a:lnTo>
                  <a:lnTo>
                    <a:pt x="257" y="52"/>
                  </a:lnTo>
                  <a:lnTo>
                    <a:pt x="257" y="51"/>
                  </a:lnTo>
                  <a:lnTo>
                    <a:pt x="256" y="50"/>
                  </a:lnTo>
                  <a:lnTo>
                    <a:pt x="255" y="49"/>
                  </a:lnTo>
                  <a:close/>
                  <a:moveTo>
                    <a:pt x="48" y="49"/>
                  </a:moveTo>
                  <a:lnTo>
                    <a:pt x="48" y="49"/>
                  </a:lnTo>
                  <a:lnTo>
                    <a:pt x="48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49"/>
                  </a:lnTo>
                  <a:lnTo>
                    <a:pt x="48" y="49"/>
                  </a:lnTo>
                  <a:close/>
                  <a:moveTo>
                    <a:pt x="252" y="48"/>
                  </a:moveTo>
                  <a:lnTo>
                    <a:pt x="251" y="49"/>
                  </a:lnTo>
                  <a:lnTo>
                    <a:pt x="251" y="50"/>
                  </a:lnTo>
                  <a:lnTo>
                    <a:pt x="252" y="51"/>
                  </a:lnTo>
                  <a:lnTo>
                    <a:pt x="252" y="50"/>
                  </a:lnTo>
                  <a:lnTo>
                    <a:pt x="252" y="48"/>
                  </a:lnTo>
                  <a:lnTo>
                    <a:pt x="252" y="48"/>
                  </a:lnTo>
                  <a:close/>
                  <a:moveTo>
                    <a:pt x="208" y="48"/>
                  </a:moveTo>
                  <a:lnTo>
                    <a:pt x="208" y="48"/>
                  </a:lnTo>
                  <a:lnTo>
                    <a:pt x="208" y="48"/>
                  </a:lnTo>
                  <a:lnTo>
                    <a:pt x="207" y="49"/>
                  </a:lnTo>
                  <a:lnTo>
                    <a:pt x="208" y="50"/>
                  </a:lnTo>
                  <a:lnTo>
                    <a:pt x="208" y="51"/>
                  </a:lnTo>
                  <a:lnTo>
                    <a:pt x="209" y="52"/>
                  </a:lnTo>
                  <a:lnTo>
                    <a:pt x="209" y="51"/>
                  </a:lnTo>
                  <a:lnTo>
                    <a:pt x="209" y="51"/>
                  </a:lnTo>
                  <a:lnTo>
                    <a:pt x="209" y="50"/>
                  </a:lnTo>
                  <a:lnTo>
                    <a:pt x="208" y="49"/>
                  </a:lnTo>
                  <a:lnTo>
                    <a:pt x="208" y="48"/>
                  </a:lnTo>
                  <a:close/>
                  <a:moveTo>
                    <a:pt x="3" y="46"/>
                  </a:moveTo>
                  <a:lnTo>
                    <a:pt x="3" y="47"/>
                  </a:lnTo>
                  <a:lnTo>
                    <a:pt x="3" y="48"/>
                  </a:lnTo>
                  <a:lnTo>
                    <a:pt x="4" y="49"/>
                  </a:lnTo>
                  <a:lnTo>
                    <a:pt x="3" y="46"/>
                  </a:lnTo>
                  <a:close/>
                  <a:moveTo>
                    <a:pt x="45" y="46"/>
                  </a:moveTo>
                  <a:lnTo>
                    <a:pt x="45" y="47"/>
                  </a:lnTo>
                  <a:lnTo>
                    <a:pt x="45" y="48"/>
                  </a:lnTo>
                  <a:lnTo>
                    <a:pt x="46" y="49"/>
                  </a:lnTo>
                  <a:lnTo>
                    <a:pt x="46" y="47"/>
                  </a:lnTo>
                  <a:lnTo>
                    <a:pt x="46" y="46"/>
                  </a:lnTo>
                  <a:lnTo>
                    <a:pt x="45" y="46"/>
                  </a:lnTo>
                  <a:close/>
                  <a:moveTo>
                    <a:pt x="257" y="45"/>
                  </a:moveTo>
                  <a:lnTo>
                    <a:pt x="257" y="47"/>
                  </a:lnTo>
                  <a:lnTo>
                    <a:pt x="257" y="48"/>
                  </a:lnTo>
                  <a:lnTo>
                    <a:pt x="258" y="50"/>
                  </a:lnTo>
                  <a:lnTo>
                    <a:pt x="259" y="51"/>
                  </a:lnTo>
                  <a:lnTo>
                    <a:pt x="259" y="49"/>
                  </a:lnTo>
                  <a:lnTo>
                    <a:pt x="258" y="47"/>
                  </a:lnTo>
                  <a:lnTo>
                    <a:pt x="257" y="45"/>
                  </a:lnTo>
                  <a:close/>
                  <a:moveTo>
                    <a:pt x="213" y="45"/>
                  </a:moveTo>
                  <a:lnTo>
                    <a:pt x="212" y="47"/>
                  </a:lnTo>
                  <a:lnTo>
                    <a:pt x="213" y="49"/>
                  </a:lnTo>
                  <a:lnTo>
                    <a:pt x="213" y="51"/>
                  </a:lnTo>
                  <a:lnTo>
                    <a:pt x="214" y="49"/>
                  </a:lnTo>
                  <a:lnTo>
                    <a:pt x="215" y="48"/>
                  </a:lnTo>
                  <a:lnTo>
                    <a:pt x="215" y="47"/>
                  </a:lnTo>
                  <a:lnTo>
                    <a:pt x="214" y="45"/>
                  </a:lnTo>
                  <a:lnTo>
                    <a:pt x="213" y="45"/>
                  </a:lnTo>
                  <a:close/>
                  <a:moveTo>
                    <a:pt x="14" y="42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8" y="50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2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4" y="42"/>
                  </a:lnTo>
                  <a:close/>
                  <a:moveTo>
                    <a:pt x="10" y="42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0" y="42"/>
                  </a:lnTo>
                  <a:close/>
                  <a:moveTo>
                    <a:pt x="258" y="42"/>
                  </a:moveTo>
                  <a:lnTo>
                    <a:pt x="258" y="43"/>
                  </a:lnTo>
                  <a:lnTo>
                    <a:pt x="259" y="45"/>
                  </a:lnTo>
                  <a:lnTo>
                    <a:pt x="259" y="43"/>
                  </a:lnTo>
                  <a:lnTo>
                    <a:pt x="259" y="42"/>
                  </a:lnTo>
                  <a:lnTo>
                    <a:pt x="258" y="42"/>
                  </a:lnTo>
                  <a:close/>
                  <a:moveTo>
                    <a:pt x="256" y="40"/>
                  </a:moveTo>
                  <a:lnTo>
                    <a:pt x="255" y="42"/>
                  </a:lnTo>
                  <a:lnTo>
                    <a:pt x="255" y="43"/>
                  </a:lnTo>
                  <a:lnTo>
                    <a:pt x="256" y="43"/>
                  </a:lnTo>
                  <a:lnTo>
                    <a:pt x="256" y="42"/>
                  </a:lnTo>
                  <a:lnTo>
                    <a:pt x="256" y="41"/>
                  </a:lnTo>
                  <a:lnTo>
                    <a:pt x="256" y="40"/>
                  </a:lnTo>
                  <a:close/>
                  <a:moveTo>
                    <a:pt x="51" y="40"/>
                  </a:moveTo>
                  <a:lnTo>
                    <a:pt x="51" y="42"/>
                  </a:lnTo>
                  <a:lnTo>
                    <a:pt x="52" y="43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6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3" y="42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1" y="40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0"/>
                  </a:lnTo>
                  <a:lnTo>
                    <a:pt x="14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0"/>
                  </a:lnTo>
                  <a:lnTo>
                    <a:pt x="42" y="40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0"/>
                  </a:lnTo>
                  <a:lnTo>
                    <a:pt x="43" y="40"/>
                  </a:lnTo>
                  <a:close/>
                  <a:moveTo>
                    <a:pt x="8" y="39"/>
                  </a:moveTo>
                  <a:lnTo>
                    <a:pt x="8" y="40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8" y="39"/>
                  </a:lnTo>
                  <a:close/>
                  <a:moveTo>
                    <a:pt x="208" y="39"/>
                  </a:moveTo>
                  <a:lnTo>
                    <a:pt x="208" y="42"/>
                  </a:lnTo>
                  <a:lnTo>
                    <a:pt x="209" y="45"/>
                  </a:lnTo>
                  <a:lnTo>
                    <a:pt x="210" y="48"/>
                  </a:lnTo>
                  <a:lnTo>
                    <a:pt x="210" y="46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1"/>
                  </a:lnTo>
                  <a:lnTo>
                    <a:pt x="209" y="40"/>
                  </a:lnTo>
                  <a:lnTo>
                    <a:pt x="208" y="39"/>
                  </a:lnTo>
                  <a:close/>
                  <a:moveTo>
                    <a:pt x="215" y="39"/>
                  </a:moveTo>
                  <a:lnTo>
                    <a:pt x="215" y="40"/>
                  </a:lnTo>
                  <a:lnTo>
                    <a:pt x="215" y="42"/>
                  </a:lnTo>
                  <a:lnTo>
                    <a:pt x="216" y="43"/>
                  </a:lnTo>
                  <a:lnTo>
                    <a:pt x="218" y="43"/>
                  </a:lnTo>
                  <a:lnTo>
                    <a:pt x="218" y="42"/>
                  </a:lnTo>
                  <a:lnTo>
                    <a:pt x="218" y="41"/>
                  </a:lnTo>
                  <a:lnTo>
                    <a:pt x="216" y="40"/>
                  </a:lnTo>
                  <a:lnTo>
                    <a:pt x="215" y="39"/>
                  </a:lnTo>
                  <a:lnTo>
                    <a:pt x="215" y="39"/>
                  </a:lnTo>
                  <a:close/>
                  <a:moveTo>
                    <a:pt x="50" y="38"/>
                  </a:moveTo>
                  <a:lnTo>
                    <a:pt x="48" y="39"/>
                  </a:lnTo>
                  <a:lnTo>
                    <a:pt x="48" y="39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50" y="39"/>
                  </a:lnTo>
                  <a:lnTo>
                    <a:pt x="50" y="38"/>
                  </a:lnTo>
                  <a:lnTo>
                    <a:pt x="50" y="38"/>
                  </a:lnTo>
                  <a:close/>
                  <a:moveTo>
                    <a:pt x="261" y="38"/>
                  </a:moveTo>
                  <a:lnTo>
                    <a:pt x="261" y="41"/>
                  </a:lnTo>
                  <a:lnTo>
                    <a:pt x="262" y="43"/>
                  </a:lnTo>
                  <a:lnTo>
                    <a:pt x="263" y="45"/>
                  </a:lnTo>
                  <a:lnTo>
                    <a:pt x="263" y="42"/>
                  </a:lnTo>
                  <a:lnTo>
                    <a:pt x="263" y="41"/>
                  </a:lnTo>
                  <a:lnTo>
                    <a:pt x="262" y="39"/>
                  </a:lnTo>
                  <a:lnTo>
                    <a:pt x="261" y="38"/>
                  </a:lnTo>
                  <a:close/>
                  <a:moveTo>
                    <a:pt x="210" y="38"/>
                  </a:moveTo>
                  <a:lnTo>
                    <a:pt x="210" y="38"/>
                  </a:lnTo>
                  <a:lnTo>
                    <a:pt x="210" y="39"/>
                  </a:lnTo>
                  <a:lnTo>
                    <a:pt x="210" y="40"/>
                  </a:lnTo>
                  <a:lnTo>
                    <a:pt x="210" y="39"/>
                  </a:lnTo>
                  <a:lnTo>
                    <a:pt x="210" y="38"/>
                  </a:lnTo>
                  <a:lnTo>
                    <a:pt x="210" y="38"/>
                  </a:lnTo>
                  <a:close/>
                  <a:moveTo>
                    <a:pt x="254" y="38"/>
                  </a:moveTo>
                  <a:lnTo>
                    <a:pt x="254" y="39"/>
                  </a:lnTo>
                  <a:lnTo>
                    <a:pt x="252" y="40"/>
                  </a:lnTo>
                  <a:lnTo>
                    <a:pt x="251" y="41"/>
                  </a:lnTo>
                  <a:lnTo>
                    <a:pt x="251" y="42"/>
                  </a:lnTo>
                  <a:lnTo>
                    <a:pt x="251" y="45"/>
                  </a:lnTo>
                  <a:lnTo>
                    <a:pt x="252" y="42"/>
                  </a:lnTo>
                  <a:lnTo>
                    <a:pt x="254" y="41"/>
                  </a:lnTo>
                  <a:lnTo>
                    <a:pt x="254" y="39"/>
                  </a:lnTo>
                  <a:lnTo>
                    <a:pt x="254" y="38"/>
                  </a:lnTo>
                  <a:close/>
                  <a:moveTo>
                    <a:pt x="48" y="36"/>
                  </a:move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8" y="37"/>
                  </a:lnTo>
                  <a:lnTo>
                    <a:pt x="48" y="36"/>
                  </a:lnTo>
                  <a:lnTo>
                    <a:pt x="48" y="36"/>
                  </a:lnTo>
                  <a:close/>
                  <a:moveTo>
                    <a:pt x="213" y="35"/>
                  </a:moveTo>
                  <a:lnTo>
                    <a:pt x="213" y="36"/>
                  </a:lnTo>
                  <a:lnTo>
                    <a:pt x="213" y="37"/>
                  </a:lnTo>
                  <a:lnTo>
                    <a:pt x="213" y="38"/>
                  </a:lnTo>
                  <a:lnTo>
                    <a:pt x="214" y="37"/>
                  </a:lnTo>
                  <a:lnTo>
                    <a:pt x="214" y="36"/>
                  </a:lnTo>
                  <a:lnTo>
                    <a:pt x="214" y="35"/>
                  </a:lnTo>
                  <a:lnTo>
                    <a:pt x="213" y="35"/>
                  </a:lnTo>
                  <a:close/>
                  <a:moveTo>
                    <a:pt x="10" y="35"/>
                  </a:moveTo>
                  <a:lnTo>
                    <a:pt x="10" y="36"/>
                  </a:lnTo>
                  <a:lnTo>
                    <a:pt x="11" y="36"/>
                  </a:lnTo>
                  <a:lnTo>
                    <a:pt x="11" y="37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11" y="35"/>
                  </a:lnTo>
                  <a:lnTo>
                    <a:pt x="10" y="35"/>
                  </a:lnTo>
                  <a:close/>
                  <a:moveTo>
                    <a:pt x="47" y="34"/>
                  </a:moveTo>
                  <a:lnTo>
                    <a:pt x="47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7" y="34"/>
                  </a:lnTo>
                  <a:close/>
                  <a:moveTo>
                    <a:pt x="6" y="33"/>
                  </a:moveTo>
                  <a:lnTo>
                    <a:pt x="6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7" y="37"/>
                  </a:lnTo>
                  <a:lnTo>
                    <a:pt x="8" y="38"/>
                  </a:lnTo>
                  <a:lnTo>
                    <a:pt x="7" y="35"/>
                  </a:lnTo>
                  <a:lnTo>
                    <a:pt x="6" y="33"/>
                  </a:lnTo>
                  <a:close/>
                  <a:moveTo>
                    <a:pt x="44" y="33"/>
                  </a:moveTo>
                  <a:lnTo>
                    <a:pt x="44" y="34"/>
                  </a:lnTo>
                  <a:lnTo>
                    <a:pt x="43" y="34"/>
                  </a:lnTo>
                  <a:lnTo>
                    <a:pt x="44" y="35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4" y="33"/>
                  </a:lnTo>
                  <a:close/>
                  <a:moveTo>
                    <a:pt x="53" y="31"/>
                  </a:moveTo>
                  <a:lnTo>
                    <a:pt x="52" y="33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1"/>
                  </a:lnTo>
                  <a:close/>
                  <a:moveTo>
                    <a:pt x="264" y="31"/>
                  </a:moveTo>
                  <a:lnTo>
                    <a:pt x="263" y="33"/>
                  </a:lnTo>
                  <a:lnTo>
                    <a:pt x="263" y="35"/>
                  </a:lnTo>
                  <a:lnTo>
                    <a:pt x="263" y="36"/>
                  </a:lnTo>
                  <a:lnTo>
                    <a:pt x="264" y="37"/>
                  </a:lnTo>
                  <a:lnTo>
                    <a:pt x="264" y="36"/>
                  </a:lnTo>
                  <a:lnTo>
                    <a:pt x="264" y="34"/>
                  </a:lnTo>
                  <a:lnTo>
                    <a:pt x="264" y="33"/>
                  </a:lnTo>
                  <a:lnTo>
                    <a:pt x="264" y="31"/>
                  </a:lnTo>
                  <a:close/>
                  <a:moveTo>
                    <a:pt x="219" y="30"/>
                  </a:moveTo>
                  <a:lnTo>
                    <a:pt x="220" y="31"/>
                  </a:lnTo>
                  <a:lnTo>
                    <a:pt x="220" y="34"/>
                  </a:lnTo>
                  <a:lnTo>
                    <a:pt x="220" y="35"/>
                  </a:lnTo>
                  <a:lnTo>
                    <a:pt x="219" y="36"/>
                  </a:lnTo>
                  <a:lnTo>
                    <a:pt x="218" y="36"/>
                  </a:lnTo>
                  <a:lnTo>
                    <a:pt x="218" y="37"/>
                  </a:lnTo>
                  <a:lnTo>
                    <a:pt x="219" y="38"/>
                  </a:lnTo>
                  <a:lnTo>
                    <a:pt x="219" y="39"/>
                  </a:lnTo>
                  <a:lnTo>
                    <a:pt x="220" y="36"/>
                  </a:lnTo>
                  <a:lnTo>
                    <a:pt x="221" y="31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19" y="30"/>
                  </a:lnTo>
                  <a:close/>
                  <a:moveTo>
                    <a:pt x="257" y="29"/>
                  </a:moveTo>
                  <a:lnTo>
                    <a:pt x="257" y="30"/>
                  </a:lnTo>
                  <a:lnTo>
                    <a:pt x="257" y="30"/>
                  </a:lnTo>
                  <a:lnTo>
                    <a:pt x="257" y="31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1"/>
                  </a:lnTo>
                  <a:lnTo>
                    <a:pt x="259" y="31"/>
                  </a:lnTo>
                  <a:lnTo>
                    <a:pt x="258" y="30"/>
                  </a:lnTo>
                  <a:lnTo>
                    <a:pt x="258" y="30"/>
                  </a:lnTo>
                  <a:lnTo>
                    <a:pt x="257" y="29"/>
                  </a:lnTo>
                  <a:close/>
                  <a:moveTo>
                    <a:pt x="42" y="28"/>
                  </a:moveTo>
                  <a:lnTo>
                    <a:pt x="42" y="29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2" y="28"/>
                  </a:lnTo>
                  <a:close/>
                  <a:moveTo>
                    <a:pt x="263" y="28"/>
                  </a:moveTo>
                  <a:lnTo>
                    <a:pt x="263" y="28"/>
                  </a:lnTo>
                  <a:lnTo>
                    <a:pt x="263" y="30"/>
                  </a:lnTo>
                  <a:lnTo>
                    <a:pt x="263" y="31"/>
                  </a:lnTo>
                  <a:lnTo>
                    <a:pt x="264" y="31"/>
                  </a:lnTo>
                  <a:lnTo>
                    <a:pt x="264" y="29"/>
                  </a:lnTo>
                  <a:lnTo>
                    <a:pt x="264" y="29"/>
                  </a:lnTo>
                  <a:lnTo>
                    <a:pt x="263" y="28"/>
                  </a:lnTo>
                  <a:close/>
                  <a:moveTo>
                    <a:pt x="216" y="28"/>
                  </a:moveTo>
                  <a:lnTo>
                    <a:pt x="216" y="29"/>
                  </a:lnTo>
                  <a:lnTo>
                    <a:pt x="215" y="30"/>
                  </a:lnTo>
                  <a:lnTo>
                    <a:pt x="215" y="31"/>
                  </a:lnTo>
                  <a:lnTo>
                    <a:pt x="216" y="31"/>
                  </a:lnTo>
                  <a:lnTo>
                    <a:pt x="216" y="31"/>
                  </a:lnTo>
                  <a:lnTo>
                    <a:pt x="216" y="29"/>
                  </a:lnTo>
                  <a:lnTo>
                    <a:pt x="216" y="28"/>
                  </a:lnTo>
                  <a:lnTo>
                    <a:pt x="216" y="28"/>
                  </a:lnTo>
                  <a:close/>
                  <a:moveTo>
                    <a:pt x="50" y="28"/>
                  </a:moveTo>
                  <a:lnTo>
                    <a:pt x="50" y="28"/>
                  </a:lnTo>
                  <a:lnTo>
                    <a:pt x="50" y="29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close/>
                  <a:moveTo>
                    <a:pt x="210" y="28"/>
                  </a:moveTo>
                  <a:lnTo>
                    <a:pt x="210" y="29"/>
                  </a:lnTo>
                  <a:lnTo>
                    <a:pt x="211" y="29"/>
                  </a:lnTo>
                  <a:lnTo>
                    <a:pt x="211" y="29"/>
                  </a:lnTo>
                  <a:lnTo>
                    <a:pt x="211" y="28"/>
                  </a:lnTo>
                  <a:lnTo>
                    <a:pt x="211" y="28"/>
                  </a:lnTo>
                  <a:lnTo>
                    <a:pt x="210" y="28"/>
                  </a:lnTo>
                  <a:close/>
                  <a:moveTo>
                    <a:pt x="46" y="27"/>
                  </a:moveTo>
                  <a:lnTo>
                    <a:pt x="46" y="27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6" y="27"/>
                  </a:lnTo>
                  <a:close/>
                  <a:moveTo>
                    <a:pt x="15" y="27"/>
                  </a:moveTo>
                  <a:lnTo>
                    <a:pt x="14" y="28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4" y="35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7"/>
                  </a:lnTo>
                  <a:close/>
                  <a:moveTo>
                    <a:pt x="252" y="24"/>
                  </a:moveTo>
                  <a:lnTo>
                    <a:pt x="251" y="25"/>
                  </a:lnTo>
                  <a:lnTo>
                    <a:pt x="250" y="26"/>
                  </a:lnTo>
                  <a:lnTo>
                    <a:pt x="250" y="25"/>
                  </a:lnTo>
                  <a:lnTo>
                    <a:pt x="250" y="28"/>
                  </a:lnTo>
                  <a:lnTo>
                    <a:pt x="250" y="30"/>
                  </a:lnTo>
                  <a:lnTo>
                    <a:pt x="250" y="34"/>
                  </a:lnTo>
                  <a:lnTo>
                    <a:pt x="250" y="37"/>
                  </a:lnTo>
                  <a:lnTo>
                    <a:pt x="252" y="36"/>
                  </a:lnTo>
                  <a:lnTo>
                    <a:pt x="252" y="34"/>
                  </a:lnTo>
                  <a:lnTo>
                    <a:pt x="252" y="30"/>
                  </a:lnTo>
                  <a:lnTo>
                    <a:pt x="252" y="28"/>
                  </a:lnTo>
                  <a:lnTo>
                    <a:pt x="252" y="28"/>
                  </a:lnTo>
                  <a:lnTo>
                    <a:pt x="254" y="27"/>
                  </a:lnTo>
                  <a:lnTo>
                    <a:pt x="254" y="27"/>
                  </a:lnTo>
                  <a:lnTo>
                    <a:pt x="254" y="26"/>
                  </a:lnTo>
                  <a:lnTo>
                    <a:pt x="252" y="24"/>
                  </a:lnTo>
                  <a:close/>
                  <a:moveTo>
                    <a:pt x="14" y="24"/>
                  </a:moveTo>
                  <a:lnTo>
                    <a:pt x="12" y="25"/>
                  </a:lnTo>
                  <a:lnTo>
                    <a:pt x="12" y="27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4" y="24"/>
                  </a:lnTo>
                  <a:close/>
                  <a:moveTo>
                    <a:pt x="212" y="24"/>
                  </a:moveTo>
                  <a:lnTo>
                    <a:pt x="212" y="25"/>
                  </a:lnTo>
                  <a:lnTo>
                    <a:pt x="211" y="25"/>
                  </a:lnTo>
                  <a:lnTo>
                    <a:pt x="212" y="26"/>
                  </a:lnTo>
                  <a:lnTo>
                    <a:pt x="212" y="25"/>
                  </a:lnTo>
                  <a:lnTo>
                    <a:pt x="212" y="25"/>
                  </a:lnTo>
                  <a:lnTo>
                    <a:pt x="212" y="24"/>
                  </a:lnTo>
                  <a:close/>
                  <a:moveTo>
                    <a:pt x="215" y="23"/>
                  </a:moveTo>
                  <a:lnTo>
                    <a:pt x="215" y="24"/>
                  </a:lnTo>
                  <a:lnTo>
                    <a:pt x="214" y="25"/>
                  </a:lnTo>
                  <a:lnTo>
                    <a:pt x="214" y="26"/>
                  </a:lnTo>
                  <a:lnTo>
                    <a:pt x="215" y="26"/>
                  </a:lnTo>
                  <a:lnTo>
                    <a:pt x="215" y="25"/>
                  </a:lnTo>
                  <a:lnTo>
                    <a:pt x="215" y="24"/>
                  </a:lnTo>
                  <a:lnTo>
                    <a:pt x="215" y="23"/>
                  </a:lnTo>
                  <a:close/>
                  <a:moveTo>
                    <a:pt x="10" y="23"/>
                  </a:moveTo>
                  <a:lnTo>
                    <a:pt x="10" y="24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close/>
                  <a:moveTo>
                    <a:pt x="44" y="23"/>
                  </a:moveTo>
                  <a:lnTo>
                    <a:pt x="44" y="25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4" y="23"/>
                  </a:lnTo>
                  <a:close/>
                  <a:moveTo>
                    <a:pt x="258" y="23"/>
                  </a:moveTo>
                  <a:lnTo>
                    <a:pt x="258" y="24"/>
                  </a:lnTo>
                  <a:lnTo>
                    <a:pt x="258" y="24"/>
                  </a:lnTo>
                  <a:lnTo>
                    <a:pt x="258" y="24"/>
                  </a:lnTo>
                  <a:lnTo>
                    <a:pt x="259" y="23"/>
                  </a:lnTo>
                  <a:lnTo>
                    <a:pt x="259" y="23"/>
                  </a:lnTo>
                  <a:lnTo>
                    <a:pt x="258" y="23"/>
                  </a:lnTo>
                  <a:close/>
                  <a:moveTo>
                    <a:pt x="48" y="23"/>
                  </a:moveTo>
                  <a:lnTo>
                    <a:pt x="48" y="24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8" y="25"/>
                  </a:lnTo>
                  <a:lnTo>
                    <a:pt x="48" y="24"/>
                  </a:lnTo>
                  <a:lnTo>
                    <a:pt x="50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3"/>
                  </a:lnTo>
                  <a:close/>
                  <a:moveTo>
                    <a:pt x="16" y="22"/>
                  </a:moveTo>
                  <a:lnTo>
                    <a:pt x="15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6" y="22"/>
                  </a:lnTo>
                  <a:close/>
                  <a:moveTo>
                    <a:pt x="44" y="21"/>
                  </a:moveTo>
                  <a:lnTo>
                    <a:pt x="44" y="22"/>
                  </a:lnTo>
                  <a:lnTo>
                    <a:pt x="43" y="22"/>
                  </a:lnTo>
                  <a:lnTo>
                    <a:pt x="44" y="23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1"/>
                  </a:lnTo>
                  <a:close/>
                  <a:moveTo>
                    <a:pt x="8" y="21"/>
                  </a:moveTo>
                  <a:lnTo>
                    <a:pt x="7" y="22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1"/>
                  </a:lnTo>
                  <a:close/>
                  <a:moveTo>
                    <a:pt x="46" y="19"/>
                  </a:moveTo>
                  <a:lnTo>
                    <a:pt x="46" y="21"/>
                  </a:lnTo>
                  <a:lnTo>
                    <a:pt x="46" y="22"/>
                  </a:lnTo>
                  <a:lnTo>
                    <a:pt x="46" y="23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6" y="19"/>
                  </a:lnTo>
                  <a:close/>
                  <a:moveTo>
                    <a:pt x="250" y="18"/>
                  </a:moveTo>
                  <a:lnTo>
                    <a:pt x="250" y="19"/>
                  </a:lnTo>
                  <a:lnTo>
                    <a:pt x="249" y="21"/>
                  </a:lnTo>
                  <a:lnTo>
                    <a:pt x="250" y="21"/>
                  </a:lnTo>
                  <a:lnTo>
                    <a:pt x="250" y="21"/>
                  </a:lnTo>
                  <a:lnTo>
                    <a:pt x="250" y="19"/>
                  </a:lnTo>
                  <a:lnTo>
                    <a:pt x="250" y="18"/>
                  </a:lnTo>
                  <a:close/>
                  <a:moveTo>
                    <a:pt x="254" y="18"/>
                  </a:moveTo>
                  <a:lnTo>
                    <a:pt x="254" y="21"/>
                  </a:lnTo>
                  <a:lnTo>
                    <a:pt x="255" y="22"/>
                  </a:lnTo>
                  <a:lnTo>
                    <a:pt x="255" y="19"/>
                  </a:lnTo>
                  <a:lnTo>
                    <a:pt x="254" y="18"/>
                  </a:lnTo>
                  <a:close/>
                  <a:moveTo>
                    <a:pt x="210" y="18"/>
                  </a:moveTo>
                  <a:lnTo>
                    <a:pt x="211" y="18"/>
                  </a:lnTo>
                  <a:lnTo>
                    <a:pt x="210" y="19"/>
                  </a:lnTo>
                  <a:lnTo>
                    <a:pt x="210" y="21"/>
                  </a:lnTo>
                  <a:lnTo>
                    <a:pt x="211" y="22"/>
                  </a:lnTo>
                  <a:lnTo>
                    <a:pt x="211" y="22"/>
                  </a:lnTo>
                  <a:lnTo>
                    <a:pt x="211" y="21"/>
                  </a:lnTo>
                  <a:lnTo>
                    <a:pt x="211" y="19"/>
                  </a:lnTo>
                  <a:lnTo>
                    <a:pt x="211" y="18"/>
                  </a:lnTo>
                  <a:lnTo>
                    <a:pt x="210" y="18"/>
                  </a:lnTo>
                  <a:close/>
                  <a:moveTo>
                    <a:pt x="45" y="17"/>
                  </a:moveTo>
                  <a:lnTo>
                    <a:pt x="45" y="18"/>
                  </a:lnTo>
                  <a:lnTo>
                    <a:pt x="44" y="19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7"/>
                  </a:lnTo>
                  <a:lnTo>
                    <a:pt x="45" y="17"/>
                  </a:lnTo>
                  <a:close/>
                  <a:moveTo>
                    <a:pt x="42" y="16"/>
                  </a:moveTo>
                  <a:lnTo>
                    <a:pt x="42" y="17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2" y="17"/>
                  </a:lnTo>
                  <a:lnTo>
                    <a:pt x="42" y="16"/>
                  </a:lnTo>
                  <a:close/>
                  <a:moveTo>
                    <a:pt x="264" y="16"/>
                  </a:moveTo>
                  <a:lnTo>
                    <a:pt x="263" y="18"/>
                  </a:lnTo>
                  <a:lnTo>
                    <a:pt x="263" y="21"/>
                  </a:lnTo>
                  <a:lnTo>
                    <a:pt x="263" y="23"/>
                  </a:lnTo>
                  <a:lnTo>
                    <a:pt x="264" y="25"/>
                  </a:lnTo>
                  <a:lnTo>
                    <a:pt x="266" y="23"/>
                  </a:lnTo>
                  <a:lnTo>
                    <a:pt x="266" y="21"/>
                  </a:lnTo>
                  <a:lnTo>
                    <a:pt x="266" y="18"/>
                  </a:lnTo>
                  <a:lnTo>
                    <a:pt x="264" y="16"/>
                  </a:lnTo>
                  <a:close/>
                  <a:moveTo>
                    <a:pt x="223" y="15"/>
                  </a:moveTo>
                  <a:lnTo>
                    <a:pt x="222" y="16"/>
                  </a:lnTo>
                  <a:lnTo>
                    <a:pt x="221" y="17"/>
                  </a:lnTo>
                  <a:lnTo>
                    <a:pt x="221" y="19"/>
                  </a:lnTo>
                  <a:lnTo>
                    <a:pt x="221" y="19"/>
                  </a:lnTo>
                  <a:lnTo>
                    <a:pt x="220" y="19"/>
                  </a:lnTo>
                  <a:lnTo>
                    <a:pt x="221" y="21"/>
                  </a:lnTo>
                  <a:lnTo>
                    <a:pt x="220" y="22"/>
                  </a:lnTo>
                  <a:lnTo>
                    <a:pt x="221" y="24"/>
                  </a:lnTo>
                  <a:lnTo>
                    <a:pt x="222" y="22"/>
                  </a:lnTo>
                  <a:lnTo>
                    <a:pt x="222" y="19"/>
                  </a:lnTo>
                  <a:lnTo>
                    <a:pt x="222" y="17"/>
                  </a:lnTo>
                  <a:lnTo>
                    <a:pt x="223" y="15"/>
                  </a:lnTo>
                  <a:close/>
                  <a:moveTo>
                    <a:pt x="48" y="15"/>
                  </a:moveTo>
                  <a:lnTo>
                    <a:pt x="48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5"/>
                  </a:lnTo>
                  <a:close/>
                  <a:moveTo>
                    <a:pt x="52" y="15"/>
                  </a:moveTo>
                  <a:lnTo>
                    <a:pt x="52" y="16"/>
                  </a:lnTo>
                  <a:lnTo>
                    <a:pt x="52" y="16"/>
                  </a:lnTo>
                  <a:lnTo>
                    <a:pt x="52" y="17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2" y="15"/>
                  </a:lnTo>
                  <a:close/>
                  <a:moveTo>
                    <a:pt x="256" y="14"/>
                  </a:moveTo>
                  <a:lnTo>
                    <a:pt x="255" y="16"/>
                  </a:lnTo>
                  <a:lnTo>
                    <a:pt x="255" y="17"/>
                  </a:lnTo>
                  <a:lnTo>
                    <a:pt x="256" y="19"/>
                  </a:lnTo>
                  <a:lnTo>
                    <a:pt x="257" y="21"/>
                  </a:lnTo>
                  <a:lnTo>
                    <a:pt x="258" y="19"/>
                  </a:lnTo>
                  <a:lnTo>
                    <a:pt x="258" y="17"/>
                  </a:lnTo>
                  <a:lnTo>
                    <a:pt x="257" y="15"/>
                  </a:lnTo>
                  <a:lnTo>
                    <a:pt x="256" y="14"/>
                  </a:lnTo>
                  <a:close/>
                  <a:moveTo>
                    <a:pt x="3" y="14"/>
                  </a:moveTo>
                  <a:lnTo>
                    <a:pt x="3" y="17"/>
                  </a:lnTo>
                  <a:lnTo>
                    <a:pt x="3" y="21"/>
                  </a:lnTo>
                  <a:lnTo>
                    <a:pt x="4" y="23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6" y="25"/>
                  </a:lnTo>
                  <a:lnTo>
                    <a:pt x="5" y="22"/>
                  </a:lnTo>
                  <a:lnTo>
                    <a:pt x="4" y="18"/>
                  </a:lnTo>
                  <a:lnTo>
                    <a:pt x="3" y="14"/>
                  </a:lnTo>
                  <a:lnTo>
                    <a:pt x="3" y="14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3" y="14"/>
                  </a:lnTo>
                  <a:close/>
                  <a:moveTo>
                    <a:pt x="16" y="14"/>
                  </a:moveTo>
                  <a:lnTo>
                    <a:pt x="15" y="16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1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4"/>
                  </a:lnTo>
                  <a:close/>
                  <a:moveTo>
                    <a:pt x="47" y="13"/>
                  </a:moveTo>
                  <a:lnTo>
                    <a:pt x="47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3"/>
                  </a:lnTo>
                  <a:lnTo>
                    <a:pt x="47" y="13"/>
                  </a:lnTo>
                  <a:close/>
                  <a:moveTo>
                    <a:pt x="11" y="13"/>
                  </a:moveTo>
                  <a:lnTo>
                    <a:pt x="10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11" y="13"/>
                  </a:lnTo>
                  <a:close/>
                  <a:moveTo>
                    <a:pt x="5" y="13"/>
                  </a:moveTo>
                  <a:lnTo>
                    <a:pt x="5" y="14"/>
                  </a:lnTo>
                  <a:lnTo>
                    <a:pt x="5" y="15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5" y="13"/>
                  </a:lnTo>
                  <a:close/>
                  <a:moveTo>
                    <a:pt x="41" y="13"/>
                  </a:moveTo>
                  <a:lnTo>
                    <a:pt x="40" y="14"/>
                  </a:lnTo>
                  <a:lnTo>
                    <a:pt x="40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1" y="13"/>
                  </a:lnTo>
                  <a:close/>
                  <a:moveTo>
                    <a:pt x="266" y="12"/>
                  </a:moveTo>
                  <a:lnTo>
                    <a:pt x="264" y="13"/>
                  </a:lnTo>
                  <a:lnTo>
                    <a:pt x="263" y="14"/>
                  </a:lnTo>
                  <a:lnTo>
                    <a:pt x="263" y="16"/>
                  </a:lnTo>
                  <a:lnTo>
                    <a:pt x="264" y="15"/>
                  </a:lnTo>
                  <a:lnTo>
                    <a:pt x="266" y="14"/>
                  </a:lnTo>
                  <a:lnTo>
                    <a:pt x="266" y="12"/>
                  </a:lnTo>
                  <a:close/>
                  <a:moveTo>
                    <a:pt x="216" y="12"/>
                  </a:moveTo>
                  <a:lnTo>
                    <a:pt x="215" y="13"/>
                  </a:lnTo>
                  <a:lnTo>
                    <a:pt x="215" y="15"/>
                  </a:lnTo>
                  <a:lnTo>
                    <a:pt x="215" y="16"/>
                  </a:lnTo>
                  <a:lnTo>
                    <a:pt x="216" y="15"/>
                  </a:lnTo>
                  <a:lnTo>
                    <a:pt x="218" y="14"/>
                  </a:lnTo>
                  <a:lnTo>
                    <a:pt x="218" y="13"/>
                  </a:lnTo>
                  <a:lnTo>
                    <a:pt x="216" y="12"/>
                  </a:lnTo>
                  <a:close/>
                  <a:moveTo>
                    <a:pt x="42" y="12"/>
                  </a:moveTo>
                  <a:lnTo>
                    <a:pt x="42" y="12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2" y="12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close/>
                  <a:moveTo>
                    <a:pt x="261" y="10"/>
                  </a:moveTo>
                  <a:lnTo>
                    <a:pt x="261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1"/>
                  </a:lnTo>
                  <a:lnTo>
                    <a:pt x="261" y="10"/>
                  </a:lnTo>
                  <a:lnTo>
                    <a:pt x="261" y="10"/>
                  </a:lnTo>
                  <a:close/>
                  <a:moveTo>
                    <a:pt x="254" y="10"/>
                  </a:moveTo>
                  <a:lnTo>
                    <a:pt x="252" y="11"/>
                  </a:lnTo>
                  <a:lnTo>
                    <a:pt x="252" y="12"/>
                  </a:lnTo>
                  <a:lnTo>
                    <a:pt x="254" y="14"/>
                  </a:lnTo>
                  <a:lnTo>
                    <a:pt x="254" y="14"/>
                  </a:lnTo>
                  <a:lnTo>
                    <a:pt x="254" y="13"/>
                  </a:lnTo>
                  <a:lnTo>
                    <a:pt x="255" y="13"/>
                  </a:lnTo>
                  <a:lnTo>
                    <a:pt x="255" y="11"/>
                  </a:lnTo>
                  <a:lnTo>
                    <a:pt x="254" y="10"/>
                  </a:lnTo>
                  <a:close/>
                  <a:moveTo>
                    <a:pt x="222" y="10"/>
                  </a:moveTo>
                  <a:lnTo>
                    <a:pt x="221" y="11"/>
                  </a:lnTo>
                  <a:lnTo>
                    <a:pt x="221" y="13"/>
                  </a:lnTo>
                  <a:lnTo>
                    <a:pt x="221" y="14"/>
                  </a:lnTo>
                  <a:lnTo>
                    <a:pt x="222" y="13"/>
                  </a:lnTo>
                  <a:lnTo>
                    <a:pt x="223" y="12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2" y="10"/>
                  </a:lnTo>
                  <a:lnTo>
                    <a:pt x="222" y="10"/>
                  </a:lnTo>
                  <a:close/>
                  <a:moveTo>
                    <a:pt x="46" y="9"/>
                  </a:moveTo>
                  <a:lnTo>
                    <a:pt x="45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9"/>
                  </a:lnTo>
                  <a:lnTo>
                    <a:pt x="46" y="9"/>
                  </a:lnTo>
                  <a:close/>
                  <a:moveTo>
                    <a:pt x="218" y="9"/>
                  </a:moveTo>
                  <a:lnTo>
                    <a:pt x="218" y="9"/>
                  </a:lnTo>
                  <a:lnTo>
                    <a:pt x="219" y="10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9" y="10"/>
                  </a:lnTo>
                  <a:lnTo>
                    <a:pt x="219" y="10"/>
                  </a:lnTo>
                  <a:lnTo>
                    <a:pt x="219" y="9"/>
                  </a:lnTo>
                  <a:lnTo>
                    <a:pt x="219" y="9"/>
                  </a:lnTo>
                  <a:lnTo>
                    <a:pt x="218" y="9"/>
                  </a:lnTo>
                  <a:close/>
                  <a:moveTo>
                    <a:pt x="50" y="9"/>
                  </a:moveTo>
                  <a:lnTo>
                    <a:pt x="50" y="9"/>
                  </a:lnTo>
                  <a:lnTo>
                    <a:pt x="50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9"/>
                  </a:lnTo>
                  <a:lnTo>
                    <a:pt x="50" y="9"/>
                  </a:lnTo>
                  <a:close/>
                  <a:moveTo>
                    <a:pt x="43" y="7"/>
                  </a:moveTo>
                  <a:lnTo>
                    <a:pt x="43" y="9"/>
                  </a:lnTo>
                  <a:lnTo>
                    <a:pt x="43" y="9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3" y="7"/>
                  </a:lnTo>
                  <a:close/>
                  <a:moveTo>
                    <a:pt x="211" y="7"/>
                  </a:moveTo>
                  <a:lnTo>
                    <a:pt x="211" y="9"/>
                  </a:lnTo>
                  <a:lnTo>
                    <a:pt x="211" y="10"/>
                  </a:lnTo>
                  <a:lnTo>
                    <a:pt x="212" y="10"/>
                  </a:lnTo>
                  <a:lnTo>
                    <a:pt x="212" y="9"/>
                  </a:lnTo>
                  <a:lnTo>
                    <a:pt x="211" y="7"/>
                  </a:lnTo>
                  <a:close/>
                  <a:moveTo>
                    <a:pt x="255" y="7"/>
                  </a:moveTo>
                  <a:lnTo>
                    <a:pt x="255" y="9"/>
                  </a:lnTo>
                  <a:lnTo>
                    <a:pt x="256" y="10"/>
                  </a:lnTo>
                  <a:lnTo>
                    <a:pt x="256" y="10"/>
                  </a:lnTo>
                  <a:lnTo>
                    <a:pt x="256" y="9"/>
                  </a:lnTo>
                  <a:lnTo>
                    <a:pt x="255" y="7"/>
                  </a:lnTo>
                  <a:close/>
                  <a:moveTo>
                    <a:pt x="214" y="7"/>
                  </a:moveTo>
                  <a:lnTo>
                    <a:pt x="214" y="9"/>
                  </a:lnTo>
                  <a:lnTo>
                    <a:pt x="214" y="10"/>
                  </a:lnTo>
                  <a:lnTo>
                    <a:pt x="213" y="11"/>
                  </a:lnTo>
                  <a:lnTo>
                    <a:pt x="214" y="12"/>
                  </a:lnTo>
                  <a:lnTo>
                    <a:pt x="215" y="11"/>
                  </a:lnTo>
                  <a:lnTo>
                    <a:pt x="215" y="10"/>
                  </a:lnTo>
                  <a:lnTo>
                    <a:pt x="215" y="9"/>
                  </a:lnTo>
                  <a:lnTo>
                    <a:pt x="214" y="7"/>
                  </a:lnTo>
                  <a:close/>
                  <a:moveTo>
                    <a:pt x="52" y="6"/>
                  </a:moveTo>
                  <a:lnTo>
                    <a:pt x="52" y="7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2" y="6"/>
                  </a:lnTo>
                  <a:close/>
                  <a:moveTo>
                    <a:pt x="12" y="6"/>
                  </a:moveTo>
                  <a:lnTo>
                    <a:pt x="12" y="7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6"/>
                  </a:lnTo>
                  <a:close/>
                  <a:moveTo>
                    <a:pt x="8" y="6"/>
                  </a:moveTo>
                  <a:lnTo>
                    <a:pt x="8" y="6"/>
                  </a:lnTo>
                  <a:lnTo>
                    <a:pt x="7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8" y="6"/>
                  </a:lnTo>
                  <a:close/>
                  <a:moveTo>
                    <a:pt x="17" y="5"/>
                  </a:moveTo>
                  <a:lnTo>
                    <a:pt x="16" y="7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6" y="12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7" y="5"/>
                  </a:lnTo>
                  <a:close/>
                  <a:moveTo>
                    <a:pt x="3" y="5"/>
                  </a:moveTo>
                  <a:lnTo>
                    <a:pt x="3" y="9"/>
                  </a:lnTo>
                  <a:lnTo>
                    <a:pt x="3" y="11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6"/>
                  </a:lnTo>
                  <a:lnTo>
                    <a:pt x="3" y="5"/>
                  </a:lnTo>
                  <a:close/>
                  <a:moveTo>
                    <a:pt x="56" y="5"/>
                  </a:moveTo>
                  <a:lnTo>
                    <a:pt x="55" y="5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5"/>
                  </a:lnTo>
                  <a:close/>
                  <a:moveTo>
                    <a:pt x="52" y="4"/>
                  </a:move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2" y="4"/>
                  </a:lnTo>
                  <a:close/>
                  <a:moveTo>
                    <a:pt x="254" y="3"/>
                  </a:moveTo>
                  <a:lnTo>
                    <a:pt x="254" y="4"/>
                  </a:lnTo>
                  <a:lnTo>
                    <a:pt x="252" y="4"/>
                  </a:lnTo>
                  <a:lnTo>
                    <a:pt x="252" y="5"/>
                  </a:lnTo>
                  <a:lnTo>
                    <a:pt x="254" y="5"/>
                  </a:lnTo>
                  <a:lnTo>
                    <a:pt x="254" y="4"/>
                  </a:lnTo>
                  <a:lnTo>
                    <a:pt x="254" y="4"/>
                  </a:lnTo>
                  <a:lnTo>
                    <a:pt x="254" y="3"/>
                  </a:lnTo>
                  <a:close/>
                  <a:moveTo>
                    <a:pt x="257" y="3"/>
                  </a:moveTo>
                  <a:lnTo>
                    <a:pt x="256" y="4"/>
                  </a:lnTo>
                  <a:lnTo>
                    <a:pt x="256" y="5"/>
                  </a:lnTo>
                  <a:lnTo>
                    <a:pt x="257" y="6"/>
                  </a:lnTo>
                  <a:lnTo>
                    <a:pt x="258" y="7"/>
                  </a:lnTo>
                  <a:lnTo>
                    <a:pt x="258" y="6"/>
                  </a:lnTo>
                  <a:lnTo>
                    <a:pt x="257" y="4"/>
                  </a:lnTo>
                  <a:lnTo>
                    <a:pt x="257" y="3"/>
                  </a:lnTo>
                  <a:close/>
                  <a:moveTo>
                    <a:pt x="48" y="3"/>
                  </a:moveTo>
                  <a:lnTo>
                    <a:pt x="48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48" y="3"/>
                  </a:lnTo>
                  <a:close/>
                  <a:moveTo>
                    <a:pt x="248" y="2"/>
                  </a:moveTo>
                  <a:lnTo>
                    <a:pt x="248" y="6"/>
                  </a:lnTo>
                  <a:lnTo>
                    <a:pt x="248" y="10"/>
                  </a:lnTo>
                  <a:lnTo>
                    <a:pt x="249" y="13"/>
                  </a:lnTo>
                  <a:lnTo>
                    <a:pt x="250" y="12"/>
                  </a:lnTo>
                  <a:lnTo>
                    <a:pt x="250" y="12"/>
                  </a:lnTo>
                  <a:lnTo>
                    <a:pt x="250" y="10"/>
                  </a:lnTo>
                  <a:lnTo>
                    <a:pt x="249" y="9"/>
                  </a:lnTo>
                  <a:lnTo>
                    <a:pt x="249" y="7"/>
                  </a:lnTo>
                  <a:lnTo>
                    <a:pt x="249" y="5"/>
                  </a:lnTo>
                  <a:lnTo>
                    <a:pt x="249" y="3"/>
                  </a:lnTo>
                  <a:lnTo>
                    <a:pt x="248" y="2"/>
                  </a:lnTo>
                  <a:close/>
                  <a:moveTo>
                    <a:pt x="41" y="1"/>
                  </a:move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1" y="1"/>
                  </a:lnTo>
                  <a:close/>
                  <a:moveTo>
                    <a:pt x="218" y="1"/>
                  </a:moveTo>
                  <a:lnTo>
                    <a:pt x="216" y="2"/>
                  </a:lnTo>
                  <a:lnTo>
                    <a:pt x="216" y="4"/>
                  </a:lnTo>
                  <a:lnTo>
                    <a:pt x="216" y="5"/>
                  </a:lnTo>
                  <a:lnTo>
                    <a:pt x="218" y="4"/>
                  </a:lnTo>
                  <a:lnTo>
                    <a:pt x="218" y="3"/>
                  </a:lnTo>
                  <a:lnTo>
                    <a:pt x="218" y="2"/>
                  </a:lnTo>
                  <a:lnTo>
                    <a:pt x="218" y="1"/>
                  </a:lnTo>
                  <a:close/>
                  <a:moveTo>
                    <a:pt x="6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0"/>
                  </a:lnTo>
                  <a:close/>
                  <a:moveTo>
                    <a:pt x="47" y="0"/>
                  </a:move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4"/>
            <p:cNvSpPr>
              <a:spLocks noEditPoints="1"/>
            </p:cNvSpPr>
            <p:nvPr/>
          </p:nvSpPr>
          <p:spPr bwMode="auto">
            <a:xfrm>
              <a:off x="2163579" y="3980730"/>
              <a:ext cx="2217996" cy="1221605"/>
            </a:xfrm>
            <a:custGeom>
              <a:avLst/>
              <a:gdLst>
                <a:gd name="T0" fmla="*/ 248 w 325"/>
                <a:gd name="T1" fmla="*/ 71 h 179"/>
                <a:gd name="T2" fmla="*/ 284 w 325"/>
                <a:gd name="T3" fmla="*/ 69 h 179"/>
                <a:gd name="T4" fmla="*/ 287 w 325"/>
                <a:gd name="T5" fmla="*/ 70 h 179"/>
                <a:gd name="T6" fmla="*/ 49 w 325"/>
                <a:gd name="T7" fmla="*/ 66 h 179"/>
                <a:gd name="T8" fmla="*/ 42 w 325"/>
                <a:gd name="T9" fmla="*/ 61 h 179"/>
                <a:gd name="T10" fmla="*/ 253 w 325"/>
                <a:gd name="T11" fmla="*/ 61 h 179"/>
                <a:gd name="T12" fmla="*/ 249 w 325"/>
                <a:gd name="T13" fmla="*/ 62 h 179"/>
                <a:gd name="T14" fmla="*/ 296 w 325"/>
                <a:gd name="T15" fmla="*/ 74 h 179"/>
                <a:gd name="T16" fmla="*/ 75 w 325"/>
                <a:gd name="T17" fmla="*/ 60 h 179"/>
                <a:gd name="T18" fmla="*/ 249 w 325"/>
                <a:gd name="T19" fmla="*/ 60 h 179"/>
                <a:gd name="T20" fmla="*/ 285 w 325"/>
                <a:gd name="T21" fmla="*/ 55 h 179"/>
                <a:gd name="T22" fmla="*/ 257 w 325"/>
                <a:gd name="T23" fmla="*/ 64 h 179"/>
                <a:gd name="T24" fmla="*/ 49 w 325"/>
                <a:gd name="T25" fmla="*/ 57 h 179"/>
                <a:gd name="T26" fmla="*/ 282 w 325"/>
                <a:gd name="T27" fmla="*/ 52 h 179"/>
                <a:gd name="T28" fmla="*/ 289 w 325"/>
                <a:gd name="T29" fmla="*/ 49 h 179"/>
                <a:gd name="T30" fmla="*/ 47 w 325"/>
                <a:gd name="T31" fmla="*/ 63 h 179"/>
                <a:gd name="T32" fmla="*/ 86 w 325"/>
                <a:gd name="T33" fmla="*/ 50 h 179"/>
                <a:gd name="T34" fmla="*/ 251 w 325"/>
                <a:gd name="T35" fmla="*/ 48 h 179"/>
                <a:gd name="T36" fmla="*/ 299 w 325"/>
                <a:gd name="T37" fmla="*/ 46 h 179"/>
                <a:gd name="T38" fmla="*/ 245 w 325"/>
                <a:gd name="T39" fmla="*/ 47 h 179"/>
                <a:gd name="T40" fmla="*/ 50 w 325"/>
                <a:gd name="T41" fmla="*/ 50 h 179"/>
                <a:gd name="T42" fmla="*/ 75 w 325"/>
                <a:gd name="T43" fmla="*/ 43 h 179"/>
                <a:gd name="T44" fmla="*/ 294 w 325"/>
                <a:gd name="T45" fmla="*/ 45 h 179"/>
                <a:gd name="T46" fmla="*/ 81 w 325"/>
                <a:gd name="T47" fmla="*/ 46 h 179"/>
                <a:gd name="T48" fmla="*/ 66 w 325"/>
                <a:gd name="T49" fmla="*/ 48 h 179"/>
                <a:gd name="T50" fmla="*/ 77 w 325"/>
                <a:gd name="T51" fmla="*/ 39 h 179"/>
                <a:gd name="T52" fmla="*/ 55 w 325"/>
                <a:gd name="T53" fmla="*/ 40 h 179"/>
                <a:gd name="T54" fmla="*/ 50 w 325"/>
                <a:gd name="T55" fmla="*/ 38 h 179"/>
                <a:gd name="T56" fmla="*/ 257 w 325"/>
                <a:gd name="T57" fmla="*/ 37 h 179"/>
                <a:gd name="T58" fmla="*/ 71 w 325"/>
                <a:gd name="T59" fmla="*/ 35 h 179"/>
                <a:gd name="T60" fmla="*/ 51 w 325"/>
                <a:gd name="T61" fmla="*/ 81 h 179"/>
                <a:gd name="T62" fmla="*/ 48 w 325"/>
                <a:gd name="T63" fmla="*/ 155 h 179"/>
                <a:gd name="T64" fmla="*/ 66 w 325"/>
                <a:gd name="T65" fmla="*/ 163 h 179"/>
                <a:gd name="T66" fmla="*/ 72 w 325"/>
                <a:gd name="T67" fmla="*/ 165 h 179"/>
                <a:gd name="T68" fmla="*/ 284 w 325"/>
                <a:gd name="T69" fmla="*/ 33 h 179"/>
                <a:gd name="T70" fmla="*/ 48 w 325"/>
                <a:gd name="T71" fmla="*/ 31 h 179"/>
                <a:gd name="T72" fmla="*/ 276 w 325"/>
                <a:gd name="T73" fmla="*/ 30 h 179"/>
                <a:gd name="T74" fmla="*/ 72 w 325"/>
                <a:gd name="T75" fmla="*/ 31 h 179"/>
                <a:gd name="T76" fmla="*/ 249 w 325"/>
                <a:gd name="T77" fmla="*/ 29 h 179"/>
                <a:gd name="T78" fmla="*/ 263 w 325"/>
                <a:gd name="T79" fmla="*/ 25 h 179"/>
                <a:gd name="T80" fmla="*/ 52 w 325"/>
                <a:gd name="T81" fmla="*/ 24 h 179"/>
                <a:gd name="T82" fmla="*/ 290 w 325"/>
                <a:gd name="T83" fmla="*/ 24 h 179"/>
                <a:gd name="T84" fmla="*/ 35 w 325"/>
                <a:gd name="T85" fmla="*/ 23 h 179"/>
                <a:gd name="T86" fmla="*/ 284 w 325"/>
                <a:gd name="T87" fmla="*/ 27 h 179"/>
                <a:gd name="T88" fmla="*/ 246 w 325"/>
                <a:gd name="T89" fmla="*/ 25 h 179"/>
                <a:gd name="T90" fmla="*/ 3 w 325"/>
                <a:gd name="T91" fmla="*/ 19 h 179"/>
                <a:gd name="T92" fmla="*/ 74 w 325"/>
                <a:gd name="T93" fmla="*/ 18 h 179"/>
                <a:gd name="T94" fmla="*/ 64 w 325"/>
                <a:gd name="T95" fmla="*/ 37 h 179"/>
                <a:gd name="T96" fmla="*/ 288 w 325"/>
                <a:gd name="T97" fmla="*/ 16 h 179"/>
                <a:gd name="T98" fmla="*/ 281 w 325"/>
                <a:gd name="T99" fmla="*/ 17 h 179"/>
                <a:gd name="T100" fmla="*/ 6 w 325"/>
                <a:gd name="T101" fmla="*/ 15 h 179"/>
                <a:gd name="T102" fmla="*/ 266 w 325"/>
                <a:gd name="T103" fmla="*/ 17 h 179"/>
                <a:gd name="T104" fmla="*/ 42 w 325"/>
                <a:gd name="T105" fmla="*/ 13 h 179"/>
                <a:gd name="T106" fmla="*/ 276 w 325"/>
                <a:gd name="T107" fmla="*/ 13 h 179"/>
                <a:gd name="T108" fmla="*/ 92 w 325"/>
                <a:gd name="T109" fmla="*/ 10 h 179"/>
                <a:gd name="T110" fmla="*/ 42 w 325"/>
                <a:gd name="T111" fmla="*/ 9 h 179"/>
                <a:gd name="T112" fmla="*/ 258 w 325"/>
                <a:gd name="T113" fmla="*/ 9 h 179"/>
                <a:gd name="T114" fmla="*/ 56 w 325"/>
                <a:gd name="T115" fmla="*/ 6 h 179"/>
                <a:gd name="T116" fmla="*/ 90 w 325"/>
                <a:gd name="T117" fmla="*/ 4 h 179"/>
                <a:gd name="T118" fmla="*/ 80 w 325"/>
                <a:gd name="T119" fmla="*/ 4 h 179"/>
                <a:gd name="T120" fmla="*/ 180 w 325"/>
                <a:gd name="T121" fmla="*/ 2 h 179"/>
                <a:gd name="T122" fmla="*/ 92 w 325"/>
                <a:gd name="T12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5" h="179">
                  <a:moveTo>
                    <a:pt x="244" y="71"/>
                  </a:moveTo>
                  <a:lnTo>
                    <a:pt x="244" y="74"/>
                  </a:lnTo>
                  <a:lnTo>
                    <a:pt x="244" y="76"/>
                  </a:lnTo>
                  <a:lnTo>
                    <a:pt x="246" y="78"/>
                  </a:lnTo>
                  <a:lnTo>
                    <a:pt x="246" y="75"/>
                  </a:lnTo>
                  <a:lnTo>
                    <a:pt x="245" y="73"/>
                  </a:lnTo>
                  <a:lnTo>
                    <a:pt x="244" y="71"/>
                  </a:lnTo>
                  <a:close/>
                  <a:moveTo>
                    <a:pt x="289" y="71"/>
                  </a:moveTo>
                  <a:lnTo>
                    <a:pt x="288" y="73"/>
                  </a:lnTo>
                  <a:lnTo>
                    <a:pt x="288" y="75"/>
                  </a:lnTo>
                  <a:lnTo>
                    <a:pt x="288" y="74"/>
                  </a:lnTo>
                  <a:lnTo>
                    <a:pt x="289" y="73"/>
                  </a:lnTo>
                  <a:lnTo>
                    <a:pt x="290" y="72"/>
                  </a:lnTo>
                  <a:lnTo>
                    <a:pt x="290" y="72"/>
                  </a:lnTo>
                  <a:lnTo>
                    <a:pt x="289" y="71"/>
                  </a:lnTo>
                  <a:close/>
                  <a:moveTo>
                    <a:pt x="284" y="71"/>
                  </a:moveTo>
                  <a:lnTo>
                    <a:pt x="283" y="72"/>
                  </a:lnTo>
                  <a:lnTo>
                    <a:pt x="283" y="73"/>
                  </a:lnTo>
                  <a:lnTo>
                    <a:pt x="284" y="74"/>
                  </a:lnTo>
                  <a:lnTo>
                    <a:pt x="285" y="73"/>
                  </a:lnTo>
                  <a:lnTo>
                    <a:pt x="284" y="71"/>
                  </a:lnTo>
                  <a:close/>
                  <a:moveTo>
                    <a:pt x="50" y="70"/>
                  </a:move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75"/>
                  </a:lnTo>
                  <a:lnTo>
                    <a:pt x="51" y="74"/>
                  </a:lnTo>
                  <a:lnTo>
                    <a:pt x="51" y="72"/>
                  </a:lnTo>
                  <a:lnTo>
                    <a:pt x="50" y="70"/>
                  </a:lnTo>
                  <a:close/>
                  <a:moveTo>
                    <a:pt x="249" y="70"/>
                  </a:moveTo>
                  <a:lnTo>
                    <a:pt x="248" y="71"/>
                  </a:lnTo>
                  <a:lnTo>
                    <a:pt x="248" y="71"/>
                  </a:lnTo>
                  <a:lnTo>
                    <a:pt x="248" y="72"/>
                  </a:lnTo>
                  <a:lnTo>
                    <a:pt x="248" y="71"/>
                  </a:lnTo>
                  <a:lnTo>
                    <a:pt x="249" y="71"/>
                  </a:lnTo>
                  <a:lnTo>
                    <a:pt x="249" y="70"/>
                  </a:lnTo>
                  <a:close/>
                  <a:moveTo>
                    <a:pt x="49" y="70"/>
                  </a:moveTo>
                  <a:lnTo>
                    <a:pt x="48" y="71"/>
                  </a:lnTo>
                  <a:lnTo>
                    <a:pt x="48" y="72"/>
                  </a:lnTo>
                  <a:lnTo>
                    <a:pt x="47" y="74"/>
                  </a:lnTo>
                  <a:lnTo>
                    <a:pt x="47" y="75"/>
                  </a:lnTo>
                  <a:lnTo>
                    <a:pt x="48" y="76"/>
                  </a:lnTo>
                  <a:lnTo>
                    <a:pt x="49" y="74"/>
                  </a:lnTo>
                  <a:lnTo>
                    <a:pt x="49" y="72"/>
                  </a:lnTo>
                  <a:lnTo>
                    <a:pt x="49" y="70"/>
                  </a:lnTo>
                  <a:close/>
                  <a:moveTo>
                    <a:pt x="73" y="69"/>
                  </a:moveTo>
                  <a:lnTo>
                    <a:pt x="73" y="70"/>
                  </a:lnTo>
                  <a:lnTo>
                    <a:pt x="73" y="70"/>
                  </a:lnTo>
                  <a:lnTo>
                    <a:pt x="72" y="70"/>
                  </a:lnTo>
                  <a:lnTo>
                    <a:pt x="72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69"/>
                  </a:lnTo>
                  <a:close/>
                  <a:moveTo>
                    <a:pt x="283" y="69"/>
                  </a:moveTo>
                  <a:lnTo>
                    <a:pt x="283" y="69"/>
                  </a:lnTo>
                  <a:lnTo>
                    <a:pt x="283" y="69"/>
                  </a:lnTo>
                  <a:lnTo>
                    <a:pt x="283" y="69"/>
                  </a:lnTo>
                  <a:lnTo>
                    <a:pt x="283" y="70"/>
                  </a:lnTo>
                  <a:lnTo>
                    <a:pt x="283" y="70"/>
                  </a:lnTo>
                  <a:lnTo>
                    <a:pt x="283" y="70"/>
                  </a:lnTo>
                  <a:lnTo>
                    <a:pt x="283" y="70"/>
                  </a:lnTo>
                  <a:lnTo>
                    <a:pt x="284" y="70"/>
                  </a:lnTo>
                  <a:lnTo>
                    <a:pt x="284" y="69"/>
                  </a:lnTo>
                  <a:lnTo>
                    <a:pt x="284" y="69"/>
                  </a:lnTo>
                  <a:lnTo>
                    <a:pt x="283" y="69"/>
                  </a:lnTo>
                  <a:close/>
                  <a:moveTo>
                    <a:pt x="77" y="67"/>
                  </a:moveTo>
                  <a:lnTo>
                    <a:pt x="77" y="69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8" y="69"/>
                  </a:lnTo>
                  <a:lnTo>
                    <a:pt x="78" y="67"/>
                  </a:lnTo>
                  <a:lnTo>
                    <a:pt x="77" y="67"/>
                  </a:lnTo>
                  <a:close/>
                  <a:moveTo>
                    <a:pt x="36" y="66"/>
                  </a:moveTo>
                  <a:lnTo>
                    <a:pt x="35" y="69"/>
                  </a:lnTo>
                  <a:lnTo>
                    <a:pt x="36" y="70"/>
                  </a:lnTo>
                  <a:lnTo>
                    <a:pt x="35" y="72"/>
                  </a:lnTo>
                  <a:lnTo>
                    <a:pt x="36" y="72"/>
                  </a:lnTo>
                  <a:lnTo>
                    <a:pt x="37" y="72"/>
                  </a:lnTo>
                  <a:lnTo>
                    <a:pt x="36" y="69"/>
                  </a:lnTo>
                  <a:lnTo>
                    <a:pt x="36" y="66"/>
                  </a:lnTo>
                  <a:close/>
                  <a:moveTo>
                    <a:pt x="87" y="64"/>
                  </a:moveTo>
                  <a:lnTo>
                    <a:pt x="86" y="66"/>
                  </a:lnTo>
                  <a:lnTo>
                    <a:pt x="86" y="69"/>
                  </a:lnTo>
                  <a:lnTo>
                    <a:pt x="85" y="70"/>
                  </a:lnTo>
                  <a:lnTo>
                    <a:pt x="86" y="72"/>
                  </a:lnTo>
                  <a:lnTo>
                    <a:pt x="86" y="70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4"/>
                  </a:lnTo>
                  <a:close/>
                  <a:moveTo>
                    <a:pt x="285" y="64"/>
                  </a:moveTo>
                  <a:lnTo>
                    <a:pt x="285" y="66"/>
                  </a:lnTo>
                  <a:lnTo>
                    <a:pt x="285" y="69"/>
                  </a:lnTo>
                  <a:lnTo>
                    <a:pt x="287" y="71"/>
                  </a:lnTo>
                  <a:lnTo>
                    <a:pt x="287" y="70"/>
                  </a:lnTo>
                  <a:lnTo>
                    <a:pt x="288" y="70"/>
                  </a:lnTo>
                  <a:lnTo>
                    <a:pt x="288" y="69"/>
                  </a:lnTo>
                  <a:lnTo>
                    <a:pt x="288" y="67"/>
                  </a:lnTo>
                  <a:lnTo>
                    <a:pt x="287" y="65"/>
                  </a:lnTo>
                  <a:lnTo>
                    <a:pt x="285" y="64"/>
                  </a:lnTo>
                  <a:close/>
                  <a:moveTo>
                    <a:pt x="282" y="64"/>
                  </a:moveTo>
                  <a:lnTo>
                    <a:pt x="281" y="65"/>
                  </a:lnTo>
                  <a:lnTo>
                    <a:pt x="280" y="67"/>
                  </a:lnTo>
                  <a:lnTo>
                    <a:pt x="280" y="69"/>
                  </a:lnTo>
                  <a:lnTo>
                    <a:pt x="281" y="70"/>
                  </a:lnTo>
                  <a:lnTo>
                    <a:pt x="281" y="69"/>
                  </a:lnTo>
                  <a:lnTo>
                    <a:pt x="282" y="67"/>
                  </a:lnTo>
                  <a:lnTo>
                    <a:pt x="282" y="66"/>
                  </a:lnTo>
                  <a:lnTo>
                    <a:pt x="283" y="64"/>
                  </a:lnTo>
                  <a:lnTo>
                    <a:pt x="282" y="64"/>
                  </a:lnTo>
                  <a:close/>
                  <a:moveTo>
                    <a:pt x="50" y="64"/>
                  </a:moveTo>
                  <a:lnTo>
                    <a:pt x="48" y="66"/>
                  </a:lnTo>
                  <a:lnTo>
                    <a:pt x="47" y="69"/>
                  </a:lnTo>
                  <a:lnTo>
                    <a:pt x="45" y="67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69"/>
                  </a:lnTo>
                  <a:lnTo>
                    <a:pt x="47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49" y="66"/>
                  </a:lnTo>
                  <a:lnTo>
                    <a:pt x="50" y="64"/>
                  </a:lnTo>
                  <a:close/>
                  <a:moveTo>
                    <a:pt x="245" y="63"/>
                  </a:moveTo>
                  <a:lnTo>
                    <a:pt x="246" y="65"/>
                  </a:lnTo>
                  <a:lnTo>
                    <a:pt x="246" y="66"/>
                  </a:lnTo>
                  <a:lnTo>
                    <a:pt x="247" y="67"/>
                  </a:lnTo>
                  <a:lnTo>
                    <a:pt x="247" y="66"/>
                  </a:lnTo>
                  <a:lnTo>
                    <a:pt x="246" y="64"/>
                  </a:lnTo>
                  <a:lnTo>
                    <a:pt x="245" y="63"/>
                  </a:lnTo>
                  <a:close/>
                  <a:moveTo>
                    <a:pt x="38" y="63"/>
                  </a:moveTo>
                  <a:lnTo>
                    <a:pt x="38" y="64"/>
                  </a:lnTo>
                  <a:lnTo>
                    <a:pt x="38" y="65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8" y="63"/>
                  </a:lnTo>
                  <a:close/>
                  <a:moveTo>
                    <a:pt x="243" y="62"/>
                  </a:moveTo>
                  <a:lnTo>
                    <a:pt x="244" y="64"/>
                  </a:lnTo>
                  <a:lnTo>
                    <a:pt x="244" y="66"/>
                  </a:lnTo>
                  <a:lnTo>
                    <a:pt x="244" y="67"/>
                  </a:lnTo>
                  <a:lnTo>
                    <a:pt x="245" y="70"/>
                  </a:lnTo>
                  <a:lnTo>
                    <a:pt x="245" y="67"/>
                  </a:lnTo>
                  <a:lnTo>
                    <a:pt x="245" y="65"/>
                  </a:lnTo>
                  <a:lnTo>
                    <a:pt x="244" y="64"/>
                  </a:lnTo>
                  <a:lnTo>
                    <a:pt x="243" y="62"/>
                  </a:lnTo>
                  <a:close/>
                  <a:moveTo>
                    <a:pt x="42" y="61"/>
                  </a:moveTo>
                  <a:lnTo>
                    <a:pt x="42" y="62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5"/>
                  </a:lnTo>
                  <a:lnTo>
                    <a:pt x="43" y="66"/>
                  </a:lnTo>
                  <a:lnTo>
                    <a:pt x="43" y="65"/>
                  </a:lnTo>
                  <a:lnTo>
                    <a:pt x="43" y="63"/>
                  </a:lnTo>
                  <a:lnTo>
                    <a:pt x="42" y="61"/>
                  </a:lnTo>
                  <a:close/>
                  <a:moveTo>
                    <a:pt x="283" y="61"/>
                  </a:moveTo>
                  <a:lnTo>
                    <a:pt x="283" y="62"/>
                  </a:lnTo>
                  <a:lnTo>
                    <a:pt x="283" y="63"/>
                  </a:lnTo>
                  <a:lnTo>
                    <a:pt x="284" y="62"/>
                  </a:lnTo>
                  <a:lnTo>
                    <a:pt x="284" y="62"/>
                  </a:lnTo>
                  <a:lnTo>
                    <a:pt x="284" y="62"/>
                  </a:lnTo>
                  <a:lnTo>
                    <a:pt x="284" y="61"/>
                  </a:lnTo>
                  <a:lnTo>
                    <a:pt x="283" y="61"/>
                  </a:lnTo>
                  <a:close/>
                  <a:moveTo>
                    <a:pt x="74" y="61"/>
                  </a:moveTo>
                  <a:lnTo>
                    <a:pt x="74" y="62"/>
                  </a:lnTo>
                  <a:lnTo>
                    <a:pt x="75" y="63"/>
                  </a:lnTo>
                  <a:lnTo>
                    <a:pt x="75" y="64"/>
                  </a:lnTo>
                  <a:lnTo>
                    <a:pt x="75" y="63"/>
                  </a:lnTo>
                  <a:lnTo>
                    <a:pt x="75" y="62"/>
                  </a:lnTo>
                  <a:lnTo>
                    <a:pt x="74" y="61"/>
                  </a:lnTo>
                  <a:close/>
                  <a:moveTo>
                    <a:pt x="69" y="61"/>
                  </a:moveTo>
                  <a:lnTo>
                    <a:pt x="69" y="62"/>
                  </a:lnTo>
                  <a:lnTo>
                    <a:pt x="69" y="64"/>
                  </a:lnTo>
                  <a:lnTo>
                    <a:pt x="71" y="65"/>
                  </a:lnTo>
                  <a:lnTo>
                    <a:pt x="69" y="64"/>
                  </a:lnTo>
                  <a:lnTo>
                    <a:pt x="71" y="63"/>
                  </a:lnTo>
                  <a:lnTo>
                    <a:pt x="71" y="62"/>
                  </a:lnTo>
                  <a:lnTo>
                    <a:pt x="69" y="61"/>
                  </a:lnTo>
                  <a:close/>
                  <a:moveTo>
                    <a:pt x="252" y="61"/>
                  </a:moveTo>
                  <a:lnTo>
                    <a:pt x="252" y="62"/>
                  </a:lnTo>
                  <a:lnTo>
                    <a:pt x="252" y="63"/>
                  </a:lnTo>
                  <a:lnTo>
                    <a:pt x="252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3" y="63"/>
                  </a:lnTo>
                  <a:lnTo>
                    <a:pt x="253" y="62"/>
                  </a:lnTo>
                  <a:lnTo>
                    <a:pt x="253" y="61"/>
                  </a:lnTo>
                  <a:lnTo>
                    <a:pt x="253" y="61"/>
                  </a:lnTo>
                  <a:lnTo>
                    <a:pt x="252" y="61"/>
                  </a:lnTo>
                  <a:close/>
                  <a:moveTo>
                    <a:pt x="86" y="60"/>
                  </a:moveTo>
                  <a:lnTo>
                    <a:pt x="86" y="61"/>
                  </a:lnTo>
                  <a:lnTo>
                    <a:pt x="85" y="62"/>
                  </a:lnTo>
                  <a:lnTo>
                    <a:pt x="86" y="64"/>
                  </a:lnTo>
                  <a:lnTo>
                    <a:pt x="86" y="63"/>
                  </a:lnTo>
                  <a:lnTo>
                    <a:pt x="87" y="62"/>
                  </a:lnTo>
                  <a:lnTo>
                    <a:pt x="87" y="61"/>
                  </a:lnTo>
                  <a:lnTo>
                    <a:pt x="86" y="60"/>
                  </a:lnTo>
                  <a:close/>
                  <a:moveTo>
                    <a:pt x="289" y="60"/>
                  </a:moveTo>
                  <a:lnTo>
                    <a:pt x="288" y="60"/>
                  </a:lnTo>
                  <a:lnTo>
                    <a:pt x="288" y="61"/>
                  </a:lnTo>
                  <a:lnTo>
                    <a:pt x="289" y="61"/>
                  </a:lnTo>
                  <a:lnTo>
                    <a:pt x="289" y="61"/>
                  </a:lnTo>
                  <a:lnTo>
                    <a:pt x="289" y="60"/>
                  </a:lnTo>
                  <a:lnTo>
                    <a:pt x="289" y="60"/>
                  </a:lnTo>
                  <a:lnTo>
                    <a:pt x="289" y="60"/>
                  </a:lnTo>
                  <a:close/>
                  <a:moveTo>
                    <a:pt x="283" y="60"/>
                  </a:moveTo>
                  <a:lnTo>
                    <a:pt x="283" y="60"/>
                  </a:lnTo>
                  <a:lnTo>
                    <a:pt x="282" y="60"/>
                  </a:lnTo>
                  <a:lnTo>
                    <a:pt x="282" y="61"/>
                  </a:lnTo>
                  <a:lnTo>
                    <a:pt x="283" y="61"/>
                  </a:lnTo>
                  <a:lnTo>
                    <a:pt x="283" y="60"/>
                  </a:lnTo>
                  <a:lnTo>
                    <a:pt x="283" y="60"/>
                  </a:lnTo>
                  <a:lnTo>
                    <a:pt x="283" y="60"/>
                  </a:lnTo>
                  <a:close/>
                  <a:moveTo>
                    <a:pt x="248" y="60"/>
                  </a:moveTo>
                  <a:lnTo>
                    <a:pt x="247" y="61"/>
                  </a:lnTo>
                  <a:lnTo>
                    <a:pt x="247" y="62"/>
                  </a:lnTo>
                  <a:lnTo>
                    <a:pt x="247" y="63"/>
                  </a:lnTo>
                  <a:lnTo>
                    <a:pt x="248" y="63"/>
                  </a:lnTo>
                  <a:lnTo>
                    <a:pt x="249" y="62"/>
                  </a:lnTo>
                  <a:lnTo>
                    <a:pt x="248" y="61"/>
                  </a:lnTo>
                  <a:lnTo>
                    <a:pt x="248" y="60"/>
                  </a:lnTo>
                  <a:close/>
                  <a:moveTo>
                    <a:pt x="77" y="60"/>
                  </a:moveTo>
                  <a:lnTo>
                    <a:pt x="77" y="60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7" y="61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8" y="61"/>
                  </a:lnTo>
                  <a:lnTo>
                    <a:pt x="77" y="60"/>
                  </a:lnTo>
                  <a:lnTo>
                    <a:pt x="77" y="60"/>
                  </a:lnTo>
                  <a:close/>
                  <a:moveTo>
                    <a:pt x="72" y="59"/>
                  </a:moveTo>
                  <a:lnTo>
                    <a:pt x="72" y="60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2" y="60"/>
                  </a:lnTo>
                  <a:lnTo>
                    <a:pt x="72" y="59"/>
                  </a:lnTo>
                  <a:close/>
                  <a:moveTo>
                    <a:pt x="68" y="59"/>
                  </a:moveTo>
                  <a:lnTo>
                    <a:pt x="67" y="59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9" y="60"/>
                  </a:lnTo>
                  <a:lnTo>
                    <a:pt x="68" y="59"/>
                  </a:lnTo>
                  <a:close/>
                  <a:moveTo>
                    <a:pt x="296" y="58"/>
                  </a:moveTo>
                  <a:lnTo>
                    <a:pt x="296" y="62"/>
                  </a:lnTo>
                  <a:lnTo>
                    <a:pt x="296" y="66"/>
                  </a:lnTo>
                  <a:lnTo>
                    <a:pt x="297" y="70"/>
                  </a:lnTo>
                  <a:lnTo>
                    <a:pt x="299" y="74"/>
                  </a:lnTo>
                  <a:lnTo>
                    <a:pt x="296" y="74"/>
                  </a:lnTo>
                  <a:lnTo>
                    <a:pt x="296" y="75"/>
                  </a:lnTo>
                  <a:lnTo>
                    <a:pt x="296" y="77"/>
                  </a:lnTo>
                  <a:lnTo>
                    <a:pt x="296" y="78"/>
                  </a:lnTo>
                  <a:lnTo>
                    <a:pt x="296" y="81"/>
                  </a:lnTo>
                  <a:lnTo>
                    <a:pt x="297" y="82"/>
                  </a:lnTo>
                  <a:lnTo>
                    <a:pt x="299" y="81"/>
                  </a:lnTo>
                  <a:lnTo>
                    <a:pt x="299" y="78"/>
                  </a:lnTo>
                  <a:lnTo>
                    <a:pt x="299" y="76"/>
                  </a:lnTo>
                  <a:lnTo>
                    <a:pt x="299" y="74"/>
                  </a:lnTo>
                  <a:lnTo>
                    <a:pt x="299" y="69"/>
                  </a:lnTo>
                  <a:lnTo>
                    <a:pt x="297" y="64"/>
                  </a:lnTo>
                  <a:lnTo>
                    <a:pt x="297" y="61"/>
                  </a:lnTo>
                  <a:lnTo>
                    <a:pt x="296" y="58"/>
                  </a:lnTo>
                  <a:close/>
                  <a:moveTo>
                    <a:pt x="73" y="58"/>
                  </a:moveTo>
                  <a:lnTo>
                    <a:pt x="72" y="58"/>
                  </a:lnTo>
                  <a:lnTo>
                    <a:pt x="73" y="59"/>
                  </a:lnTo>
                  <a:lnTo>
                    <a:pt x="73" y="60"/>
                  </a:lnTo>
                  <a:lnTo>
                    <a:pt x="74" y="60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3" y="58"/>
                  </a:lnTo>
                  <a:close/>
                  <a:moveTo>
                    <a:pt x="86" y="58"/>
                  </a:moveTo>
                  <a:lnTo>
                    <a:pt x="86" y="58"/>
                  </a:lnTo>
                  <a:lnTo>
                    <a:pt x="85" y="59"/>
                  </a:lnTo>
                  <a:lnTo>
                    <a:pt x="86" y="60"/>
                  </a:lnTo>
                  <a:lnTo>
                    <a:pt x="86" y="59"/>
                  </a:lnTo>
                  <a:lnTo>
                    <a:pt x="87" y="59"/>
                  </a:lnTo>
                  <a:lnTo>
                    <a:pt x="87" y="58"/>
                  </a:lnTo>
                  <a:lnTo>
                    <a:pt x="86" y="58"/>
                  </a:lnTo>
                  <a:close/>
                  <a:moveTo>
                    <a:pt x="76" y="57"/>
                  </a:moveTo>
                  <a:lnTo>
                    <a:pt x="76" y="58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77" y="59"/>
                  </a:lnTo>
                  <a:lnTo>
                    <a:pt x="77" y="58"/>
                  </a:lnTo>
                  <a:lnTo>
                    <a:pt x="76" y="57"/>
                  </a:lnTo>
                  <a:close/>
                  <a:moveTo>
                    <a:pt x="41" y="57"/>
                  </a:moveTo>
                  <a:lnTo>
                    <a:pt x="40" y="59"/>
                  </a:lnTo>
                  <a:lnTo>
                    <a:pt x="41" y="60"/>
                  </a:lnTo>
                  <a:lnTo>
                    <a:pt x="41" y="61"/>
                  </a:lnTo>
                  <a:lnTo>
                    <a:pt x="42" y="60"/>
                  </a:lnTo>
                  <a:lnTo>
                    <a:pt x="41" y="58"/>
                  </a:lnTo>
                  <a:lnTo>
                    <a:pt x="41" y="57"/>
                  </a:lnTo>
                  <a:close/>
                  <a:moveTo>
                    <a:pt x="284" y="57"/>
                  </a:moveTo>
                  <a:lnTo>
                    <a:pt x="284" y="58"/>
                  </a:lnTo>
                  <a:lnTo>
                    <a:pt x="284" y="59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5" y="58"/>
                  </a:lnTo>
                  <a:lnTo>
                    <a:pt x="284" y="57"/>
                  </a:lnTo>
                  <a:close/>
                  <a:moveTo>
                    <a:pt x="279" y="55"/>
                  </a:moveTo>
                  <a:lnTo>
                    <a:pt x="279" y="58"/>
                  </a:lnTo>
                  <a:lnTo>
                    <a:pt x="279" y="60"/>
                  </a:lnTo>
                  <a:lnTo>
                    <a:pt x="279" y="61"/>
                  </a:lnTo>
                  <a:lnTo>
                    <a:pt x="280" y="62"/>
                  </a:lnTo>
                  <a:lnTo>
                    <a:pt x="280" y="61"/>
                  </a:lnTo>
                  <a:lnTo>
                    <a:pt x="281" y="59"/>
                  </a:lnTo>
                  <a:lnTo>
                    <a:pt x="280" y="58"/>
                  </a:lnTo>
                  <a:lnTo>
                    <a:pt x="280" y="57"/>
                  </a:lnTo>
                  <a:lnTo>
                    <a:pt x="279" y="55"/>
                  </a:lnTo>
                  <a:close/>
                  <a:moveTo>
                    <a:pt x="251" y="55"/>
                  </a:moveTo>
                  <a:lnTo>
                    <a:pt x="249" y="57"/>
                  </a:lnTo>
                  <a:lnTo>
                    <a:pt x="249" y="59"/>
                  </a:lnTo>
                  <a:lnTo>
                    <a:pt x="249" y="60"/>
                  </a:lnTo>
                  <a:lnTo>
                    <a:pt x="251" y="60"/>
                  </a:lnTo>
                  <a:lnTo>
                    <a:pt x="251" y="59"/>
                  </a:lnTo>
                  <a:lnTo>
                    <a:pt x="252" y="58"/>
                  </a:lnTo>
                  <a:lnTo>
                    <a:pt x="251" y="57"/>
                  </a:lnTo>
                  <a:lnTo>
                    <a:pt x="251" y="57"/>
                  </a:lnTo>
                  <a:lnTo>
                    <a:pt x="251" y="55"/>
                  </a:lnTo>
                  <a:close/>
                  <a:moveTo>
                    <a:pt x="83" y="54"/>
                  </a:moveTo>
                  <a:lnTo>
                    <a:pt x="83" y="55"/>
                  </a:lnTo>
                  <a:lnTo>
                    <a:pt x="83" y="55"/>
                  </a:lnTo>
                  <a:lnTo>
                    <a:pt x="83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0" y="59"/>
                  </a:lnTo>
                  <a:lnTo>
                    <a:pt x="80" y="61"/>
                  </a:lnTo>
                  <a:lnTo>
                    <a:pt x="83" y="62"/>
                  </a:lnTo>
                  <a:lnTo>
                    <a:pt x="83" y="61"/>
                  </a:lnTo>
                  <a:lnTo>
                    <a:pt x="84" y="59"/>
                  </a:lnTo>
                  <a:lnTo>
                    <a:pt x="84" y="55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3" y="55"/>
                  </a:lnTo>
                  <a:lnTo>
                    <a:pt x="83" y="54"/>
                  </a:lnTo>
                  <a:close/>
                  <a:moveTo>
                    <a:pt x="36" y="53"/>
                  </a:moveTo>
                  <a:lnTo>
                    <a:pt x="36" y="57"/>
                  </a:lnTo>
                  <a:lnTo>
                    <a:pt x="36" y="59"/>
                  </a:lnTo>
                  <a:lnTo>
                    <a:pt x="37" y="61"/>
                  </a:lnTo>
                  <a:lnTo>
                    <a:pt x="37" y="59"/>
                  </a:lnTo>
                  <a:lnTo>
                    <a:pt x="37" y="58"/>
                  </a:lnTo>
                  <a:lnTo>
                    <a:pt x="36" y="55"/>
                  </a:lnTo>
                  <a:lnTo>
                    <a:pt x="36" y="53"/>
                  </a:lnTo>
                  <a:close/>
                  <a:moveTo>
                    <a:pt x="285" y="53"/>
                  </a:moveTo>
                  <a:lnTo>
                    <a:pt x="285" y="55"/>
                  </a:lnTo>
                  <a:lnTo>
                    <a:pt x="287" y="57"/>
                  </a:lnTo>
                  <a:lnTo>
                    <a:pt x="288" y="58"/>
                  </a:lnTo>
                  <a:lnTo>
                    <a:pt x="288" y="57"/>
                  </a:lnTo>
                  <a:lnTo>
                    <a:pt x="287" y="54"/>
                  </a:lnTo>
                  <a:lnTo>
                    <a:pt x="285" y="53"/>
                  </a:lnTo>
                  <a:close/>
                  <a:moveTo>
                    <a:pt x="42" y="53"/>
                  </a:moveTo>
                  <a:lnTo>
                    <a:pt x="43" y="54"/>
                  </a:lnTo>
                  <a:lnTo>
                    <a:pt x="43" y="55"/>
                  </a:lnTo>
                  <a:lnTo>
                    <a:pt x="44" y="57"/>
                  </a:lnTo>
                  <a:lnTo>
                    <a:pt x="43" y="55"/>
                  </a:lnTo>
                  <a:lnTo>
                    <a:pt x="43" y="54"/>
                  </a:lnTo>
                  <a:lnTo>
                    <a:pt x="42" y="53"/>
                  </a:lnTo>
                  <a:close/>
                  <a:moveTo>
                    <a:pt x="261" y="53"/>
                  </a:moveTo>
                  <a:lnTo>
                    <a:pt x="260" y="54"/>
                  </a:lnTo>
                  <a:lnTo>
                    <a:pt x="259" y="55"/>
                  </a:lnTo>
                  <a:lnTo>
                    <a:pt x="259" y="58"/>
                  </a:lnTo>
                  <a:lnTo>
                    <a:pt x="259" y="59"/>
                  </a:lnTo>
                  <a:lnTo>
                    <a:pt x="258" y="59"/>
                  </a:lnTo>
                  <a:lnTo>
                    <a:pt x="258" y="59"/>
                  </a:lnTo>
                  <a:lnTo>
                    <a:pt x="258" y="59"/>
                  </a:lnTo>
                  <a:lnTo>
                    <a:pt x="258" y="59"/>
                  </a:lnTo>
                  <a:lnTo>
                    <a:pt x="257" y="59"/>
                  </a:lnTo>
                  <a:lnTo>
                    <a:pt x="258" y="60"/>
                  </a:lnTo>
                  <a:lnTo>
                    <a:pt x="258" y="60"/>
                  </a:lnTo>
                  <a:lnTo>
                    <a:pt x="258" y="60"/>
                  </a:lnTo>
                  <a:lnTo>
                    <a:pt x="258" y="60"/>
                  </a:lnTo>
                  <a:lnTo>
                    <a:pt x="257" y="60"/>
                  </a:lnTo>
                  <a:lnTo>
                    <a:pt x="257" y="60"/>
                  </a:lnTo>
                  <a:lnTo>
                    <a:pt x="257" y="61"/>
                  </a:lnTo>
                  <a:lnTo>
                    <a:pt x="257" y="62"/>
                  </a:lnTo>
                  <a:lnTo>
                    <a:pt x="257" y="63"/>
                  </a:lnTo>
                  <a:lnTo>
                    <a:pt x="257" y="64"/>
                  </a:lnTo>
                  <a:lnTo>
                    <a:pt x="258" y="64"/>
                  </a:lnTo>
                  <a:lnTo>
                    <a:pt x="258" y="63"/>
                  </a:lnTo>
                  <a:lnTo>
                    <a:pt x="258" y="63"/>
                  </a:lnTo>
                  <a:lnTo>
                    <a:pt x="259" y="64"/>
                  </a:lnTo>
                  <a:lnTo>
                    <a:pt x="258" y="65"/>
                  </a:lnTo>
                  <a:lnTo>
                    <a:pt x="258" y="65"/>
                  </a:lnTo>
                  <a:lnTo>
                    <a:pt x="258" y="67"/>
                  </a:lnTo>
                  <a:lnTo>
                    <a:pt x="256" y="69"/>
                  </a:lnTo>
                  <a:lnTo>
                    <a:pt x="256" y="71"/>
                  </a:lnTo>
                  <a:lnTo>
                    <a:pt x="256" y="73"/>
                  </a:lnTo>
                  <a:lnTo>
                    <a:pt x="255" y="76"/>
                  </a:lnTo>
                  <a:lnTo>
                    <a:pt x="256" y="76"/>
                  </a:lnTo>
                  <a:lnTo>
                    <a:pt x="256" y="76"/>
                  </a:lnTo>
                  <a:lnTo>
                    <a:pt x="257" y="75"/>
                  </a:lnTo>
                  <a:lnTo>
                    <a:pt x="258" y="73"/>
                  </a:lnTo>
                  <a:lnTo>
                    <a:pt x="258" y="72"/>
                  </a:lnTo>
                  <a:lnTo>
                    <a:pt x="261" y="53"/>
                  </a:lnTo>
                  <a:close/>
                  <a:moveTo>
                    <a:pt x="75" y="53"/>
                  </a:moveTo>
                  <a:lnTo>
                    <a:pt x="74" y="54"/>
                  </a:lnTo>
                  <a:lnTo>
                    <a:pt x="74" y="55"/>
                  </a:lnTo>
                  <a:lnTo>
                    <a:pt x="74" y="57"/>
                  </a:lnTo>
                  <a:lnTo>
                    <a:pt x="75" y="58"/>
                  </a:lnTo>
                  <a:lnTo>
                    <a:pt x="76" y="57"/>
                  </a:lnTo>
                  <a:lnTo>
                    <a:pt x="76" y="54"/>
                  </a:lnTo>
                  <a:lnTo>
                    <a:pt x="76" y="53"/>
                  </a:lnTo>
                  <a:lnTo>
                    <a:pt x="75" y="53"/>
                  </a:lnTo>
                  <a:close/>
                  <a:moveTo>
                    <a:pt x="48" y="53"/>
                  </a:moveTo>
                  <a:lnTo>
                    <a:pt x="47" y="54"/>
                  </a:lnTo>
                  <a:lnTo>
                    <a:pt x="47" y="55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9" y="57"/>
                  </a:lnTo>
                  <a:lnTo>
                    <a:pt x="49" y="55"/>
                  </a:lnTo>
                  <a:lnTo>
                    <a:pt x="48" y="53"/>
                  </a:lnTo>
                  <a:lnTo>
                    <a:pt x="48" y="53"/>
                  </a:lnTo>
                  <a:close/>
                  <a:moveTo>
                    <a:pt x="293" y="52"/>
                  </a:moveTo>
                  <a:lnTo>
                    <a:pt x="293" y="53"/>
                  </a:lnTo>
                  <a:lnTo>
                    <a:pt x="294" y="54"/>
                  </a:lnTo>
                  <a:lnTo>
                    <a:pt x="295" y="54"/>
                  </a:lnTo>
                  <a:lnTo>
                    <a:pt x="294" y="53"/>
                  </a:lnTo>
                  <a:lnTo>
                    <a:pt x="294" y="52"/>
                  </a:lnTo>
                  <a:lnTo>
                    <a:pt x="293" y="52"/>
                  </a:lnTo>
                  <a:close/>
                  <a:moveTo>
                    <a:pt x="39" y="52"/>
                  </a:moveTo>
                  <a:lnTo>
                    <a:pt x="39" y="53"/>
                  </a:lnTo>
                  <a:lnTo>
                    <a:pt x="39" y="54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9" y="52"/>
                  </a:lnTo>
                  <a:close/>
                  <a:moveTo>
                    <a:pt x="248" y="52"/>
                  </a:moveTo>
                  <a:lnTo>
                    <a:pt x="247" y="52"/>
                  </a:lnTo>
                  <a:lnTo>
                    <a:pt x="247" y="53"/>
                  </a:lnTo>
                  <a:lnTo>
                    <a:pt x="248" y="54"/>
                  </a:lnTo>
                  <a:lnTo>
                    <a:pt x="248" y="54"/>
                  </a:lnTo>
                  <a:lnTo>
                    <a:pt x="248" y="53"/>
                  </a:lnTo>
                  <a:lnTo>
                    <a:pt x="249" y="52"/>
                  </a:lnTo>
                  <a:lnTo>
                    <a:pt x="248" y="52"/>
                  </a:lnTo>
                  <a:close/>
                  <a:moveTo>
                    <a:pt x="282" y="52"/>
                  </a:moveTo>
                  <a:lnTo>
                    <a:pt x="282" y="52"/>
                  </a:lnTo>
                  <a:lnTo>
                    <a:pt x="282" y="53"/>
                  </a:lnTo>
                  <a:lnTo>
                    <a:pt x="282" y="54"/>
                  </a:lnTo>
                  <a:lnTo>
                    <a:pt x="283" y="54"/>
                  </a:lnTo>
                  <a:lnTo>
                    <a:pt x="283" y="53"/>
                  </a:lnTo>
                  <a:lnTo>
                    <a:pt x="283" y="52"/>
                  </a:lnTo>
                  <a:lnTo>
                    <a:pt x="282" y="52"/>
                  </a:lnTo>
                  <a:close/>
                  <a:moveTo>
                    <a:pt x="86" y="52"/>
                  </a:moveTo>
                  <a:lnTo>
                    <a:pt x="86" y="52"/>
                  </a:lnTo>
                  <a:lnTo>
                    <a:pt x="86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6" y="53"/>
                  </a:lnTo>
                  <a:lnTo>
                    <a:pt x="86" y="52"/>
                  </a:lnTo>
                  <a:lnTo>
                    <a:pt x="86" y="52"/>
                  </a:lnTo>
                  <a:close/>
                  <a:moveTo>
                    <a:pt x="79" y="51"/>
                  </a:moveTo>
                  <a:lnTo>
                    <a:pt x="79" y="51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1" y="53"/>
                  </a:lnTo>
                  <a:lnTo>
                    <a:pt x="80" y="51"/>
                  </a:lnTo>
                  <a:lnTo>
                    <a:pt x="79" y="51"/>
                  </a:lnTo>
                  <a:close/>
                  <a:moveTo>
                    <a:pt x="253" y="50"/>
                  </a:moveTo>
                  <a:lnTo>
                    <a:pt x="253" y="51"/>
                  </a:lnTo>
                  <a:lnTo>
                    <a:pt x="252" y="52"/>
                  </a:lnTo>
                  <a:lnTo>
                    <a:pt x="253" y="53"/>
                  </a:lnTo>
                  <a:lnTo>
                    <a:pt x="253" y="54"/>
                  </a:lnTo>
                  <a:lnTo>
                    <a:pt x="253" y="54"/>
                  </a:lnTo>
                  <a:lnTo>
                    <a:pt x="254" y="53"/>
                  </a:lnTo>
                  <a:lnTo>
                    <a:pt x="254" y="52"/>
                  </a:lnTo>
                  <a:lnTo>
                    <a:pt x="254" y="51"/>
                  </a:lnTo>
                  <a:lnTo>
                    <a:pt x="253" y="50"/>
                  </a:lnTo>
                  <a:close/>
                  <a:moveTo>
                    <a:pt x="289" y="49"/>
                  </a:moveTo>
                  <a:lnTo>
                    <a:pt x="288" y="50"/>
                  </a:lnTo>
                  <a:lnTo>
                    <a:pt x="289" y="51"/>
                  </a:lnTo>
                  <a:lnTo>
                    <a:pt x="289" y="52"/>
                  </a:lnTo>
                  <a:lnTo>
                    <a:pt x="290" y="51"/>
                  </a:lnTo>
                  <a:lnTo>
                    <a:pt x="289" y="50"/>
                  </a:lnTo>
                  <a:lnTo>
                    <a:pt x="289" y="49"/>
                  </a:lnTo>
                  <a:close/>
                  <a:moveTo>
                    <a:pt x="259" y="49"/>
                  </a:moveTo>
                  <a:lnTo>
                    <a:pt x="258" y="50"/>
                  </a:lnTo>
                  <a:lnTo>
                    <a:pt x="258" y="50"/>
                  </a:lnTo>
                  <a:lnTo>
                    <a:pt x="259" y="50"/>
                  </a:lnTo>
                  <a:lnTo>
                    <a:pt x="259" y="49"/>
                  </a:lnTo>
                  <a:lnTo>
                    <a:pt x="259" y="49"/>
                  </a:lnTo>
                  <a:close/>
                  <a:moveTo>
                    <a:pt x="54" y="49"/>
                  </a:moveTo>
                  <a:lnTo>
                    <a:pt x="53" y="49"/>
                  </a:lnTo>
                  <a:lnTo>
                    <a:pt x="53" y="50"/>
                  </a:lnTo>
                  <a:lnTo>
                    <a:pt x="52" y="50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2" y="52"/>
                  </a:lnTo>
                  <a:lnTo>
                    <a:pt x="51" y="53"/>
                  </a:lnTo>
                  <a:lnTo>
                    <a:pt x="51" y="54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0" y="58"/>
                  </a:lnTo>
                  <a:lnTo>
                    <a:pt x="49" y="57"/>
                  </a:lnTo>
                  <a:lnTo>
                    <a:pt x="49" y="59"/>
                  </a:lnTo>
                  <a:lnTo>
                    <a:pt x="49" y="61"/>
                  </a:lnTo>
                  <a:lnTo>
                    <a:pt x="49" y="62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7" y="64"/>
                  </a:lnTo>
                  <a:lnTo>
                    <a:pt x="47" y="63"/>
                  </a:lnTo>
                  <a:lnTo>
                    <a:pt x="47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2" y="60"/>
                  </a:lnTo>
                  <a:lnTo>
                    <a:pt x="52" y="55"/>
                  </a:lnTo>
                  <a:lnTo>
                    <a:pt x="53" y="52"/>
                  </a:lnTo>
                  <a:lnTo>
                    <a:pt x="54" y="49"/>
                  </a:lnTo>
                  <a:close/>
                  <a:moveTo>
                    <a:pt x="73" y="49"/>
                  </a:moveTo>
                  <a:lnTo>
                    <a:pt x="72" y="49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2" y="52"/>
                  </a:lnTo>
                  <a:lnTo>
                    <a:pt x="73" y="53"/>
                  </a:lnTo>
                  <a:lnTo>
                    <a:pt x="73" y="52"/>
                  </a:lnTo>
                  <a:lnTo>
                    <a:pt x="74" y="51"/>
                  </a:lnTo>
                  <a:lnTo>
                    <a:pt x="73" y="50"/>
                  </a:lnTo>
                  <a:lnTo>
                    <a:pt x="73" y="49"/>
                  </a:lnTo>
                  <a:lnTo>
                    <a:pt x="73" y="49"/>
                  </a:lnTo>
                  <a:close/>
                  <a:moveTo>
                    <a:pt x="86" y="48"/>
                  </a:moveTo>
                  <a:lnTo>
                    <a:pt x="86" y="49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49"/>
                  </a:lnTo>
                  <a:lnTo>
                    <a:pt x="86" y="48"/>
                  </a:lnTo>
                  <a:close/>
                  <a:moveTo>
                    <a:pt x="45" y="48"/>
                  </a:moveTo>
                  <a:lnTo>
                    <a:pt x="44" y="49"/>
                  </a:lnTo>
                  <a:lnTo>
                    <a:pt x="44" y="51"/>
                  </a:lnTo>
                  <a:lnTo>
                    <a:pt x="45" y="52"/>
                  </a:lnTo>
                  <a:lnTo>
                    <a:pt x="47" y="53"/>
                  </a:lnTo>
                  <a:lnTo>
                    <a:pt x="47" y="52"/>
                  </a:lnTo>
                  <a:lnTo>
                    <a:pt x="47" y="51"/>
                  </a:lnTo>
                  <a:lnTo>
                    <a:pt x="48" y="51"/>
                  </a:lnTo>
                  <a:lnTo>
                    <a:pt x="47" y="50"/>
                  </a:lnTo>
                  <a:lnTo>
                    <a:pt x="45" y="48"/>
                  </a:lnTo>
                  <a:close/>
                  <a:moveTo>
                    <a:pt x="84" y="47"/>
                  </a:moveTo>
                  <a:lnTo>
                    <a:pt x="83" y="48"/>
                  </a:lnTo>
                  <a:lnTo>
                    <a:pt x="83" y="49"/>
                  </a:lnTo>
                  <a:lnTo>
                    <a:pt x="83" y="50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4" y="48"/>
                  </a:lnTo>
                  <a:lnTo>
                    <a:pt x="84" y="47"/>
                  </a:lnTo>
                  <a:close/>
                  <a:moveTo>
                    <a:pt x="6" y="47"/>
                  </a:moveTo>
                  <a:lnTo>
                    <a:pt x="6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6" y="47"/>
                  </a:lnTo>
                  <a:close/>
                  <a:moveTo>
                    <a:pt x="252" y="47"/>
                  </a:moveTo>
                  <a:lnTo>
                    <a:pt x="252" y="48"/>
                  </a:lnTo>
                  <a:lnTo>
                    <a:pt x="251" y="48"/>
                  </a:lnTo>
                  <a:lnTo>
                    <a:pt x="251" y="49"/>
                  </a:lnTo>
                  <a:lnTo>
                    <a:pt x="252" y="49"/>
                  </a:lnTo>
                  <a:lnTo>
                    <a:pt x="252" y="48"/>
                  </a:lnTo>
                  <a:lnTo>
                    <a:pt x="252" y="47"/>
                  </a:lnTo>
                  <a:lnTo>
                    <a:pt x="252" y="47"/>
                  </a:lnTo>
                  <a:close/>
                  <a:moveTo>
                    <a:pt x="77" y="46"/>
                  </a:moveTo>
                  <a:lnTo>
                    <a:pt x="77" y="47"/>
                  </a:lnTo>
                  <a:lnTo>
                    <a:pt x="77" y="47"/>
                  </a:lnTo>
                  <a:lnTo>
                    <a:pt x="76" y="48"/>
                  </a:lnTo>
                  <a:lnTo>
                    <a:pt x="77" y="49"/>
                  </a:lnTo>
                  <a:lnTo>
                    <a:pt x="78" y="51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7"/>
                  </a:lnTo>
                  <a:lnTo>
                    <a:pt x="77" y="46"/>
                  </a:lnTo>
                  <a:close/>
                  <a:moveTo>
                    <a:pt x="44" y="46"/>
                  </a:moveTo>
                  <a:lnTo>
                    <a:pt x="44" y="47"/>
                  </a:lnTo>
                  <a:lnTo>
                    <a:pt x="43" y="48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5" y="48"/>
                  </a:lnTo>
                  <a:lnTo>
                    <a:pt x="45" y="47"/>
                  </a:lnTo>
                  <a:lnTo>
                    <a:pt x="44" y="46"/>
                  </a:lnTo>
                  <a:close/>
                  <a:moveTo>
                    <a:pt x="299" y="46"/>
                  </a:moveTo>
                  <a:lnTo>
                    <a:pt x="297" y="47"/>
                  </a:lnTo>
                  <a:lnTo>
                    <a:pt x="297" y="47"/>
                  </a:lnTo>
                  <a:lnTo>
                    <a:pt x="297" y="47"/>
                  </a:lnTo>
                  <a:lnTo>
                    <a:pt x="297" y="48"/>
                  </a:lnTo>
                  <a:lnTo>
                    <a:pt x="299" y="47"/>
                  </a:lnTo>
                  <a:lnTo>
                    <a:pt x="300" y="47"/>
                  </a:lnTo>
                  <a:lnTo>
                    <a:pt x="299" y="47"/>
                  </a:lnTo>
                  <a:lnTo>
                    <a:pt x="299" y="46"/>
                  </a:lnTo>
                  <a:lnTo>
                    <a:pt x="299" y="46"/>
                  </a:lnTo>
                  <a:close/>
                  <a:moveTo>
                    <a:pt x="36" y="46"/>
                  </a:moveTo>
                  <a:lnTo>
                    <a:pt x="36" y="47"/>
                  </a:lnTo>
                  <a:lnTo>
                    <a:pt x="35" y="48"/>
                  </a:lnTo>
                  <a:lnTo>
                    <a:pt x="36" y="50"/>
                  </a:lnTo>
                  <a:lnTo>
                    <a:pt x="36" y="51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6"/>
                  </a:lnTo>
                  <a:close/>
                  <a:moveTo>
                    <a:pt x="84" y="45"/>
                  </a:moveTo>
                  <a:lnTo>
                    <a:pt x="83" y="46"/>
                  </a:lnTo>
                  <a:lnTo>
                    <a:pt x="83" y="47"/>
                  </a:lnTo>
                  <a:lnTo>
                    <a:pt x="81" y="47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3" y="48"/>
                  </a:lnTo>
                  <a:lnTo>
                    <a:pt x="83" y="47"/>
                  </a:lnTo>
                  <a:lnTo>
                    <a:pt x="84" y="46"/>
                  </a:lnTo>
                  <a:lnTo>
                    <a:pt x="84" y="45"/>
                  </a:lnTo>
                  <a:close/>
                  <a:moveTo>
                    <a:pt x="257" y="45"/>
                  </a:moveTo>
                  <a:lnTo>
                    <a:pt x="256" y="45"/>
                  </a:lnTo>
                  <a:lnTo>
                    <a:pt x="256" y="46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6" y="46"/>
                  </a:lnTo>
                  <a:lnTo>
                    <a:pt x="257" y="46"/>
                  </a:lnTo>
                  <a:lnTo>
                    <a:pt x="257" y="46"/>
                  </a:lnTo>
                  <a:lnTo>
                    <a:pt x="257" y="46"/>
                  </a:lnTo>
                  <a:lnTo>
                    <a:pt x="257" y="45"/>
                  </a:lnTo>
                  <a:close/>
                  <a:moveTo>
                    <a:pt x="245" y="45"/>
                  </a:moveTo>
                  <a:lnTo>
                    <a:pt x="245" y="47"/>
                  </a:lnTo>
                  <a:lnTo>
                    <a:pt x="246" y="48"/>
                  </a:lnTo>
                  <a:lnTo>
                    <a:pt x="247" y="50"/>
                  </a:lnTo>
                  <a:lnTo>
                    <a:pt x="247" y="48"/>
                  </a:lnTo>
                  <a:lnTo>
                    <a:pt x="246" y="47"/>
                  </a:lnTo>
                  <a:lnTo>
                    <a:pt x="246" y="46"/>
                  </a:lnTo>
                  <a:lnTo>
                    <a:pt x="245" y="45"/>
                  </a:lnTo>
                  <a:close/>
                  <a:moveTo>
                    <a:pt x="285" y="45"/>
                  </a:moveTo>
                  <a:lnTo>
                    <a:pt x="285" y="45"/>
                  </a:lnTo>
                  <a:lnTo>
                    <a:pt x="285" y="46"/>
                  </a:lnTo>
                  <a:lnTo>
                    <a:pt x="287" y="47"/>
                  </a:lnTo>
                  <a:lnTo>
                    <a:pt x="287" y="48"/>
                  </a:lnTo>
                  <a:lnTo>
                    <a:pt x="288" y="48"/>
                  </a:lnTo>
                  <a:lnTo>
                    <a:pt x="288" y="47"/>
                  </a:lnTo>
                  <a:lnTo>
                    <a:pt x="288" y="46"/>
                  </a:lnTo>
                  <a:lnTo>
                    <a:pt x="287" y="45"/>
                  </a:lnTo>
                  <a:lnTo>
                    <a:pt x="285" y="45"/>
                  </a:lnTo>
                  <a:close/>
                  <a:moveTo>
                    <a:pt x="36" y="43"/>
                  </a:moveTo>
                  <a:lnTo>
                    <a:pt x="36" y="43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close/>
                  <a:moveTo>
                    <a:pt x="53" y="42"/>
                  </a:moveTo>
                  <a:lnTo>
                    <a:pt x="52" y="45"/>
                  </a:lnTo>
                  <a:lnTo>
                    <a:pt x="52" y="47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52" y="49"/>
                  </a:lnTo>
                  <a:lnTo>
                    <a:pt x="54" y="46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5" y="43"/>
                  </a:lnTo>
                  <a:lnTo>
                    <a:pt x="54" y="43"/>
                  </a:lnTo>
                  <a:lnTo>
                    <a:pt x="53" y="43"/>
                  </a:lnTo>
                  <a:lnTo>
                    <a:pt x="53" y="42"/>
                  </a:lnTo>
                  <a:close/>
                  <a:moveTo>
                    <a:pt x="264" y="42"/>
                  </a:moveTo>
                  <a:lnTo>
                    <a:pt x="261" y="46"/>
                  </a:lnTo>
                  <a:lnTo>
                    <a:pt x="261" y="48"/>
                  </a:lnTo>
                  <a:lnTo>
                    <a:pt x="260" y="51"/>
                  </a:lnTo>
                  <a:lnTo>
                    <a:pt x="261" y="50"/>
                  </a:lnTo>
                  <a:lnTo>
                    <a:pt x="263" y="48"/>
                  </a:lnTo>
                  <a:lnTo>
                    <a:pt x="263" y="47"/>
                  </a:lnTo>
                  <a:lnTo>
                    <a:pt x="263" y="45"/>
                  </a:lnTo>
                  <a:lnTo>
                    <a:pt x="264" y="42"/>
                  </a:lnTo>
                  <a:close/>
                  <a:moveTo>
                    <a:pt x="69" y="42"/>
                  </a:moveTo>
                  <a:lnTo>
                    <a:pt x="69" y="45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71" y="49"/>
                  </a:lnTo>
                  <a:lnTo>
                    <a:pt x="72" y="47"/>
                  </a:lnTo>
                  <a:lnTo>
                    <a:pt x="71" y="46"/>
                  </a:lnTo>
                  <a:lnTo>
                    <a:pt x="71" y="43"/>
                  </a:lnTo>
                  <a:lnTo>
                    <a:pt x="69" y="42"/>
                  </a:lnTo>
                  <a:close/>
                  <a:moveTo>
                    <a:pt x="75" y="42"/>
                  </a:moveTo>
                  <a:lnTo>
                    <a:pt x="75" y="42"/>
                  </a:lnTo>
                  <a:lnTo>
                    <a:pt x="75" y="43"/>
                  </a:lnTo>
                  <a:lnTo>
                    <a:pt x="75" y="43"/>
                  </a:lnTo>
                  <a:lnTo>
                    <a:pt x="74" y="45"/>
                  </a:lnTo>
                  <a:lnTo>
                    <a:pt x="75" y="45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6" y="47"/>
                  </a:lnTo>
                  <a:lnTo>
                    <a:pt x="76" y="46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5" y="42"/>
                  </a:lnTo>
                  <a:close/>
                  <a:moveTo>
                    <a:pt x="48" y="41"/>
                  </a:moveTo>
                  <a:lnTo>
                    <a:pt x="47" y="43"/>
                  </a:lnTo>
                  <a:lnTo>
                    <a:pt x="48" y="46"/>
                  </a:lnTo>
                  <a:lnTo>
                    <a:pt x="49" y="47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8" y="43"/>
                  </a:lnTo>
                  <a:lnTo>
                    <a:pt x="48" y="41"/>
                  </a:lnTo>
                  <a:close/>
                  <a:moveTo>
                    <a:pt x="42" y="41"/>
                  </a:moveTo>
                  <a:lnTo>
                    <a:pt x="42" y="42"/>
                  </a:lnTo>
                  <a:lnTo>
                    <a:pt x="41" y="43"/>
                  </a:lnTo>
                  <a:lnTo>
                    <a:pt x="42" y="45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4" y="45"/>
                  </a:lnTo>
                  <a:lnTo>
                    <a:pt x="43" y="43"/>
                  </a:lnTo>
                  <a:lnTo>
                    <a:pt x="42" y="41"/>
                  </a:lnTo>
                  <a:close/>
                  <a:moveTo>
                    <a:pt x="294" y="41"/>
                  </a:moveTo>
                  <a:lnTo>
                    <a:pt x="293" y="42"/>
                  </a:lnTo>
                  <a:lnTo>
                    <a:pt x="293" y="43"/>
                  </a:lnTo>
                  <a:lnTo>
                    <a:pt x="294" y="45"/>
                  </a:lnTo>
                  <a:lnTo>
                    <a:pt x="294" y="46"/>
                  </a:lnTo>
                  <a:lnTo>
                    <a:pt x="294" y="43"/>
                  </a:lnTo>
                  <a:lnTo>
                    <a:pt x="294" y="41"/>
                  </a:lnTo>
                  <a:close/>
                  <a:moveTo>
                    <a:pt x="255" y="41"/>
                  </a:moveTo>
                  <a:lnTo>
                    <a:pt x="255" y="42"/>
                  </a:lnTo>
                  <a:lnTo>
                    <a:pt x="255" y="43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5" y="41"/>
                  </a:lnTo>
                  <a:lnTo>
                    <a:pt x="255" y="41"/>
                  </a:lnTo>
                  <a:close/>
                  <a:moveTo>
                    <a:pt x="243" y="41"/>
                  </a:moveTo>
                  <a:lnTo>
                    <a:pt x="243" y="48"/>
                  </a:lnTo>
                  <a:lnTo>
                    <a:pt x="243" y="49"/>
                  </a:lnTo>
                  <a:lnTo>
                    <a:pt x="244" y="49"/>
                  </a:lnTo>
                  <a:lnTo>
                    <a:pt x="244" y="49"/>
                  </a:lnTo>
                  <a:lnTo>
                    <a:pt x="244" y="52"/>
                  </a:lnTo>
                  <a:lnTo>
                    <a:pt x="244" y="55"/>
                  </a:lnTo>
                  <a:lnTo>
                    <a:pt x="245" y="59"/>
                  </a:lnTo>
                  <a:lnTo>
                    <a:pt x="246" y="58"/>
                  </a:lnTo>
                  <a:lnTo>
                    <a:pt x="247" y="57"/>
                  </a:lnTo>
                  <a:lnTo>
                    <a:pt x="247" y="55"/>
                  </a:lnTo>
                  <a:lnTo>
                    <a:pt x="246" y="52"/>
                  </a:lnTo>
                  <a:lnTo>
                    <a:pt x="245" y="49"/>
                  </a:lnTo>
                  <a:lnTo>
                    <a:pt x="244" y="45"/>
                  </a:lnTo>
                  <a:lnTo>
                    <a:pt x="243" y="41"/>
                  </a:lnTo>
                  <a:close/>
                  <a:moveTo>
                    <a:pt x="79" y="41"/>
                  </a:moveTo>
                  <a:lnTo>
                    <a:pt x="79" y="42"/>
                  </a:lnTo>
                  <a:lnTo>
                    <a:pt x="78" y="42"/>
                  </a:lnTo>
                  <a:lnTo>
                    <a:pt x="79" y="43"/>
                  </a:lnTo>
                  <a:lnTo>
                    <a:pt x="79" y="45"/>
                  </a:lnTo>
                  <a:lnTo>
                    <a:pt x="80" y="46"/>
                  </a:lnTo>
                  <a:lnTo>
                    <a:pt x="81" y="46"/>
                  </a:lnTo>
                  <a:lnTo>
                    <a:pt x="81" y="45"/>
                  </a:lnTo>
                  <a:lnTo>
                    <a:pt x="80" y="42"/>
                  </a:lnTo>
                  <a:lnTo>
                    <a:pt x="79" y="41"/>
                  </a:lnTo>
                  <a:close/>
                  <a:moveTo>
                    <a:pt x="246" y="41"/>
                  </a:moveTo>
                  <a:lnTo>
                    <a:pt x="247" y="42"/>
                  </a:lnTo>
                  <a:lnTo>
                    <a:pt x="247" y="45"/>
                  </a:lnTo>
                  <a:lnTo>
                    <a:pt x="248" y="47"/>
                  </a:lnTo>
                  <a:lnTo>
                    <a:pt x="248" y="45"/>
                  </a:lnTo>
                  <a:lnTo>
                    <a:pt x="247" y="42"/>
                  </a:lnTo>
                  <a:lnTo>
                    <a:pt x="246" y="41"/>
                  </a:lnTo>
                  <a:close/>
                  <a:moveTo>
                    <a:pt x="259" y="40"/>
                  </a:moveTo>
                  <a:lnTo>
                    <a:pt x="259" y="41"/>
                  </a:lnTo>
                  <a:lnTo>
                    <a:pt x="258" y="41"/>
                  </a:lnTo>
                  <a:lnTo>
                    <a:pt x="259" y="42"/>
                  </a:lnTo>
                  <a:lnTo>
                    <a:pt x="259" y="43"/>
                  </a:lnTo>
                  <a:lnTo>
                    <a:pt x="260" y="43"/>
                  </a:lnTo>
                  <a:lnTo>
                    <a:pt x="260" y="42"/>
                  </a:lnTo>
                  <a:lnTo>
                    <a:pt x="261" y="42"/>
                  </a:lnTo>
                  <a:lnTo>
                    <a:pt x="260" y="41"/>
                  </a:lnTo>
                  <a:lnTo>
                    <a:pt x="259" y="40"/>
                  </a:lnTo>
                  <a:close/>
                  <a:moveTo>
                    <a:pt x="281" y="40"/>
                  </a:moveTo>
                  <a:lnTo>
                    <a:pt x="282" y="42"/>
                  </a:lnTo>
                  <a:lnTo>
                    <a:pt x="282" y="43"/>
                  </a:lnTo>
                  <a:lnTo>
                    <a:pt x="283" y="43"/>
                  </a:lnTo>
                  <a:lnTo>
                    <a:pt x="283" y="42"/>
                  </a:lnTo>
                  <a:lnTo>
                    <a:pt x="282" y="41"/>
                  </a:lnTo>
                  <a:lnTo>
                    <a:pt x="282" y="41"/>
                  </a:lnTo>
                  <a:lnTo>
                    <a:pt x="281" y="40"/>
                  </a:lnTo>
                  <a:close/>
                  <a:moveTo>
                    <a:pt x="65" y="40"/>
                  </a:moveTo>
                  <a:lnTo>
                    <a:pt x="65" y="43"/>
                  </a:lnTo>
                  <a:lnTo>
                    <a:pt x="65" y="46"/>
                  </a:lnTo>
                  <a:lnTo>
                    <a:pt x="66" y="48"/>
                  </a:lnTo>
                  <a:lnTo>
                    <a:pt x="66" y="46"/>
                  </a:lnTo>
                  <a:lnTo>
                    <a:pt x="66" y="45"/>
                  </a:lnTo>
                  <a:lnTo>
                    <a:pt x="66" y="42"/>
                  </a:lnTo>
                  <a:lnTo>
                    <a:pt x="66" y="40"/>
                  </a:lnTo>
                  <a:lnTo>
                    <a:pt x="65" y="40"/>
                  </a:lnTo>
                  <a:close/>
                  <a:moveTo>
                    <a:pt x="288" y="39"/>
                  </a:moveTo>
                  <a:lnTo>
                    <a:pt x="288" y="40"/>
                  </a:lnTo>
                  <a:lnTo>
                    <a:pt x="288" y="40"/>
                  </a:lnTo>
                  <a:lnTo>
                    <a:pt x="288" y="41"/>
                  </a:lnTo>
                  <a:lnTo>
                    <a:pt x="288" y="42"/>
                  </a:lnTo>
                  <a:lnTo>
                    <a:pt x="289" y="43"/>
                  </a:lnTo>
                  <a:lnTo>
                    <a:pt x="289" y="45"/>
                  </a:lnTo>
                  <a:lnTo>
                    <a:pt x="290" y="45"/>
                  </a:lnTo>
                  <a:lnTo>
                    <a:pt x="290" y="42"/>
                  </a:lnTo>
                  <a:lnTo>
                    <a:pt x="289" y="41"/>
                  </a:lnTo>
                  <a:lnTo>
                    <a:pt x="288" y="39"/>
                  </a:lnTo>
                  <a:close/>
                  <a:moveTo>
                    <a:pt x="254" y="39"/>
                  </a:moveTo>
                  <a:lnTo>
                    <a:pt x="254" y="40"/>
                  </a:lnTo>
                  <a:lnTo>
                    <a:pt x="254" y="40"/>
                  </a:lnTo>
                  <a:lnTo>
                    <a:pt x="254" y="41"/>
                  </a:lnTo>
                  <a:lnTo>
                    <a:pt x="254" y="40"/>
                  </a:lnTo>
                  <a:lnTo>
                    <a:pt x="255" y="40"/>
                  </a:lnTo>
                  <a:lnTo>
                    <a:pt x="255" y="40"/>
                  </a:lnTo>
                  <a:lnTo>
                    <a:pt x="254" y="39"/>
                  </a:lnTo>
                  <a:close/>
                  <a:moveTo>
                    <a:pt x="77" y="39"/>
                  </a:moveTo>
                  <a:lnTo>
                    <a:pt x="77" y="40"/>
                  </a:lnTo>
                  <a:lnTo>
                    <a:pt x="77" y="40"/>
                  </a:lnTo>
                  <a:lnTo>
                    <a:pt x="78" y="41"/>
                  </a:lnTo>
                  <a:lnTo>
                    <a:pt x="79" y="40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7" y="39"/>
                  </a:lnTo>
                  <a:close/>
                  <a:moveTo>
                    <a:pt x="283" y="38"/>
                  </a:moveTo>
                  <a:lnTo>
                    <a:pt x="283" y="40"/>
                  </a:lnTo>
                  <a:lnTo>
                    <a:pt x="284" y="41"/>
                  </a:lnTo>
                  <a:lnTo>
                    <a:pt x="284" y="40"/>
                  </a:lnTo>
                  <a:lnTo>
                    <a:pt x="284" y="39"/>
                  </a:lnTo>
                  <a:lnTo>
                    <a:pt x="283" y="38"/>
                  </a:lnTo>
                  <a:close/>
                  <a:moveTo>
                    <a:pt x="248" y="38"/>
                  </a:moveTo>
                  <a:lnTo>
                    <a:pt x="248" y="40"/>
                  </a:lnTo>
                  <a:lnTo>
                    <a:pt x="248" y="41"/>
                  </a:lnTo>
                  <a:lnTo>
                    <a:pt x="249" y="42"/>
                  </a:lnTo>
                  <a:lnTo>
                    <a:pt x="251" y="43"/>
                  </a:lnTo>
                  <a:lnTo>
                    <a:pt x="249" y="42"/>
                  </a:lnTo>
                  <a:lnTo>
                    <a:pt x="249" y="40"/>
                  </a:lnTo>
                  <a:lnTo>
                    <a:pt x="248" y="38"/>
                  </a:lnTo>
                  <a:close/>
                  <a:moveTo>
                    <a:pt x="73" y="38"/>
                  </a:moveTo>
                  <a:lnTo>
                    <a:pt x="72" y="39"/>
                  </a:lnTo>
                  <a:lnTo>
                    <a:pt x="72" y="40"/>
                  </a:lnTo>
                  <a:lnTo>
                    <a:pt x="73" y="41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4" y="42"/>
                  </a:lnTo>
                  <a:lnTo>
                    <a:pt x="74" y="41"/>
                  </a:lnTo>
                  <a:lnTo>
                    <a:pt x="74" y="40"/>
                  </a:lnTo>
                  <a:lnTo>
                    <a:pt x="74" y="39"/>
                  </a:lnTo>
                  <a:lnTo>
                    <a:pt x="73" y="38"/>
                  </a:lnTo>
                  <a:close/>
                  <a:moveTo>
                    <a:pt x="56" y="38"/>
                  </a:moveTo>
                  <a:lnTo>
                    <a:pt x="55" y="39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56" y="40"/>
                  </a:lnTo>
                  <a:lnTo>
                    <a:pt x="56" y="39"/>
                  </a:lnTo>
                  <a:lnTo>
                    <a:pt x="57" y="38"/>
                  </a:lnTo>
                  <a:lnTo>
                    <a:pt x="56" y="38"/>
                  </a:lnTo>
                  <a:close/>
                  <a:moveTo>
                    <a:pt x="44" y="37"/>
                  </a:moveTo>
                  <a:lnTo>
                    <a:pt x="44" y="38"/>
                  </a:lnTo>
                  <a:lnTo>
                    <a:pt x="44" y="38"/>
                  </a:lnTo>
                  <a:lnTo>
                    <a:pt x="44" y="39"/>
                  </a:lnTo>
                  <a:lnTo>
                    <a:pt x="45" y="39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7" y="41"/>
                  </a:lnTo>
                  <a:lnTo>
                    <a:pt x="47" y="39"/>
                  </a:lnTo>
                  <a:lnTo>
                    <a:pt x="45" y="38"/>
                  </a:lnTo>
                  <a:lnTo>
                    <a:pt x="44" y="37"/>
                  </a:lnTo>
                  <a:close/>
                  <a:moveTo>
                    <a:pt x="249" y="36"/>
                  </a:moveTo>
                  <a:lnTo>
                    <a:pt x="251" y="37"/>
                  </a:lnTo>
                  <a:lnTo>
                    <a:pt x="251" y="39"/>
                  </a:lnTo>
                  <a:lnTo>
                    <a:pt x="252" y="40"/>
                  </a:lnTo>
                  <a:lnTo>
                    <a:pt x="252" y="39"/>
                  </a:lnTo>
                  <a:lnTo>
                    <a:pt x="252" y="38"/>
                  </a:lnTo>
                  <a:lnTo>
                    <a:pt x="251" y="37"/>
                  </a:lnTo>
                  <a:lnTo>
                    <a:pt x="249" y="36"/>
                  </a:lnTo>
                  <a:close/>
                  <a:moveTo>
                    <a:pt x="76" y="36"/>
                  </a:moveTo>
                  <a:lnTo>
                    <a:pt x="75" y="36"/>
                  </a:lnTo>
                  <a:lnTo>
                    <a:pt x="76" y="37"/>
                  </a:lnTo>
                  <a:lnTo>
                    <a:pt x="76" y="38"/>
                  </a:lnTo>
                  <a:lnTo>
                    <a:pt x="76" y="37"/>
                  </a:lnTo>
                  <a:lnTo>
                    <a:pt x="76" y="36"/>
                  </a:lnTo>
                  <a:close/>
                  <a:moveTo>
                    <a:pt x="50" y="36"/>
                  </a:moveTo>
                  <a:lnTo>
                    <a:pt x="50" y="38"/>
                  </a:lnTo>
                  <a:lnTo>
                    <a:pt x="50" y="39"/>
                  </a:lnTo>
                  <a:lnTo>
                    <a:pt x="50" y="41"/>
                  </a:lnTo>
                  <a:lnTo>
                    <a:pt x="51" y="43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1" y="38"/>
                  </a:lnTo>
                  <a:lnTo>
                    <a:pt x="50" y="36"/>
                  </a:lnTo>
                  <a:close/>
                  <a:moveTo>
                    <a:pt x="299" y="36"/>
                  </a:moveTo>
                  <a:lnTo>
                    <a:pt x="299" y="37"/>
                  </a:lnTo>
                  <a:lnTo>
                    <a:pt x="297" y="38"/>
                  </a:lnTo>
                  <a:lnTo>
                    <a:pt x="299" y="39"/>
                  </a:lnTo>
                  <a:lnTo>
                    <a:pt x="300" y="40"/>
                  </a:lnTo>
                  <a:lnTo>
                    <a:pt x="300" y="38"/>
                  </a:lnTo>
                  <a:lnTo>
                    <a:pt x="300" y="36"/>
                  </a:lnTo>
                  <a:lnTo>
                    <a:pt x="299" y="36"/>
                  </a:lnTo>
                  <a:close/>
                  <a:moveTo>
                    <a:pt x="285" y="35"/>
                  </a:moveTo>
                  <a:lnTo>
                    <a:pt x="285" y="37"/>
                  </a:lnTo>
                  <a:lnTo>
                    <a:pt x="287" y="37"/>
                  </a:lnTo>
                  <a:lnTo>
                    <a:pt x="287" y="37"/>
                  </a:lnTo>
                  <a:lnTo>
                    <a:pt x="287" y="36"/>
                  </a:lnTo>
                  <a:lnTo>
                    <a:pt x="287" y="35"/>
                  </a:lnTo>
                  <a:lnTo>
                    <a:pt x="285" y="35"/>
                  </a:lnTo>
                  <a:close/>
                  <a:moveTo>
                    <a:pt x="79" y="35"/>
                  </a:moveTo>
                  <a:lnTo>
                    <a:pt x="79" y="36"/>
                  </a:lnTo>
                  <a:lnTo>
                    <a:pt x="79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79" y="36"/>
                  </a:lnTo>
                  <a:lnTo>
                    <a:pt x="79" y="35"/>
                  </a:lnTo>
                  <a:close/>
                  <a:moveTo>
                    <a:pt x="256" y="35"/>
                  </a:moveTo>
                  <a:lnTo>
                    <a:pt x="256" y="36"/>
                  </a:lnTo>
                  <a:lnTo>
                    <a:pt x="257" y="37"/>
                  </a:lnTo>
                  <a:lnTo>
                    <a:pt x="257" y="36"/>
                  </a:lnTo>
                  <a:lnTo>
                    <a:pt x="257" y="36"/>
                  </a:lnTo>
                  <a:lnTo>
                    <a:pt x="257" y="35"/>
                  </a:lnTo>
                  <a:lnTo>
                    <a:pt x="256" y="35"/>
                  </a:lnTo>
                  <a:close/>
                  <a:moveTo>
                    <a:pt x="252" y="34"/>
                  </a:moveTo>
                  <a:lnTo>
                    <a:pt x="252" y="35"/>
                  </a:lnTo>
                  <a:lnTo>
                    <a:pt x="252" y="36"/>
                  </a:lnTo>
                  <a:lnTo>
                    <a:pt x="253" y="38"/>
                  </a:lnTo>
                  <a:lnTo>
                    <a:pt x="253" y="37"/>
                  </a:lnTo>
                  <a:lnTo>
                    <a:pt x="253" y="36"/>
                  </a:lnTo>
                  <a:lnTo>
                    <a:pt x="253" y="35"/>
                  </a:lnTo>
                  <a:lnTo>
                    <a:pt x="252" y="34"/>
                  </a:lnTo>
                  <a:lnTo>
                    <a:pt x="252" y="34"/>
                  </a:lnTo>
                  <a:close/>
                  <a:moveTo>
                    <a:pt x="84" y="34"/>
                  </a:moveTo>
                  <a:lnTo>
                    <a:pt x="84" y="35"/>
                  </a:lnTo>
                  <a:lnTo>
                    <a:pt x="83" y="36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5"/>
                  </a:lnTo>
                  <a:lnTo>
                    <a:pt x="84" y="34"/>
                  </a:lnTo>
                  <a:lnTo>
                    <a:pt x="84" y="34"/>
                  </a:lnTo>
                  <a:close/>
                  <a:moveTo>
                    <a:pt x="68" y="34"/>
                  </a:moveTo>
                  <a:lnTo>
                    <a:pt x="68" y="36"/>
                  </a:lnTo>
                  <a:lnTo>
                    <a:pt x="68" y="37"/>
                  </a:lnTo>
                  <a:lnTo>
                    <a:pt x="69" y="39"/>
                  </a:lnTo>
                  <a:lnTo>
                    <a:pt x="71" y="37"/>
                  </a:lnTo>
                  <a:lnTo>
                    <a:pt x="71" y="36"/>
                  </a:lnTo>
                  <a:lnTo>
                    <a:pt x="71" y="35"/>
                  </a:lnTo>
                  <a:lnTo>
                    <a:pt x="68" y="34"/>
                  </a:lnTo>
                  <a:close/>
                  <a:moveTo>
                    <a:pt x="245" y="34"/>
                  </a:moveTo>
                  <a:lnTo>
                    <a:pt x="244" y="35"/>
                  </a:lnTo>
                  <a:lnTo>
                    <a:pt x="243" y="36"/>
                  </a:lnTo>
                  <a:lnTo>
                    <a:pt x="243" y="37"/>
                  </a:lnTo>
                  <a:lnTo>
                    <a:pt x="243" y="38"/>
                  </a:lnTo>
                  <a:lnTo>
                    <a:pt x="244" y="38"/>
                  </a:lnTo>
                  <a:lnTo>
                    <a:pt x="244" y="37"/>
                  </a:lnTo>
                  <a:lnTo>
                    <a:pt x="245" y="38"/>
                  </a:lnTo>
                  <a:lnTo>
                    <a:pt x="245" y="38"/>
                  </a:lnTo>
                  <a:lnTo>
                    <a:pt x="245" y="38"/>
                  </a:lnTo>
                  <a:lnTo>
                    <a:pt x="246" y="37"/>
                  </a:lnTo>
                  <a:lnTo>
                    <a:pt x="246" y="35"/>
                  </a:lnTo>
                  <a:lnTo>
                    <a:pt x="245" y="34"/>
                  </a:lnTo>
                  <a:close/>
                  <a:moveTo>
                    <a:pt x="62" y="33"/>
                  </a:moveTo>
                  <a:lnTo>
                    <a:pt x="61" y="33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0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7" y="42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5" y="48"/>
                  </a:lnTo>
                  <a:lnTo>
                    <a:pt x="53" y="61"/>
                  </a:lnTo>
                  <a:lnTo>
                    <a:pt x="51" y="76"/>
                  </a:lnTo>
                  <a:lnTo>
                    <a:pt x="52" y="78"/>
                  </a:lnTo>
                  <a:lnTo>
                    <a:pt x="52" y="79"/>
                  </a:lnTo>
                  <a:lnTo>
                    <a:pt x="51" y="81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0" y="87"/>
                  </a:lnTo>
                  <a:lnTo>
                    <a:pt x="50" y="90"/>
                  </a:lnTo>
                  <a:lnTo>
                    <a:pt x="51" y="93"/>
                  </a:lnTo>
                  <a:lnTo>
                    <a:pt x="49" y="105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9" y="117"/>
                  </a:lnTo>
                  <a:lnTo>
                    <a:pt x="49" y="118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7" y="127"/>
                  </a:lnTo>
                  <a:lnTo>
                    <a:pt x="47" y="132"/>
                  </a:lnTo>
                  <a:lnTo>
                    <a:pt x="47" y="133"/>
                  </a:lnTo>
                  <a:lnTo>
                    <a:pt x="45" y="135"/>
                  </a:lnTo>
                  <a:lnTo>
                    <a:pt x="47" y="142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5" y="148"/>
                  </a:lnTo>
                  <a:lnTo>
                    <a:pt x="45" y="148"/>
                  </a:lnTo>
                  <a:lnTo>
                    <a:pt x="47" y="149"/>
                  </a:lnTo>
                  <a:lnTo>
                    <a:pt x="45" y="151"/>
                  </a:lnTo>
                  <a:lnTo>
                    <a:pt x="45" y="153"/>
                  </a:lnTo>
                  <a:lnTo>
                    <a:pt x="44" y="155"/>
                  </a:lnTo>
                  <a:lnTo>
                    <a:pt x="44" y="157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7" y="156"/>
                  </a:lnTo>
                  <a:lnTo>
                    <a:pt x="47" y="156"/>
                  </a:lnTo>
                  <a:lnTo>
                    <a:pt x="56" y="158"/>
                  </a:lnTo>
                  <a:lnTo>
                    <a:pt x="66" y="160"/>
                  </a:lnTo>
                  <a:lnTo>
                    <a:pt x="66" y="160"/>
                  </a:lnTo>
                  <a:lnTo>
                    <a:pt x="66" y="161"/>
                  </a:lnTo>
                  <a:lnTo>
                    <a:pt x="66" y="162"/>
                  </a:lnTo>
                  <a:lnTo>
                    <a:pt x="65" y="163"/>
                  </a:lnTo>
                  <a:lnTo>
                    <a:pt x="65" y="165"/>
                  </a:lnTo>
                  <a:lnTo>
                    <a:pt x="65" y="163"/>
                  </a:lnTo>
                  <a:lnTo>
                    <a:pt x="66" y="163"/>
                  </a:lnTo>
                  <a:lnTo>
                    <a:pt x="65" y="165"/>
                  </a:lnTo>
                  <a:lnTo>
                    <a:pt x="65" y="166"/>
                  </a:lnTo>
                  <a:lnTo>
                    <a:pt x="64" y="168"/>
                  </a:lnTo>
                  <a:lnTo>
                    <a:pt x="64" y="169"/>
                  </a:lnTo>
                  <a:lnTo>
                    <a:pt x="63" y="169"/>
                  </a:lnTo>
                  <a:lnTo>
                    <a:pt x="63" y="170"/>
                  </a:lnTo>
                  <a:lnTo>
                    <a:pt x="62" y="172"/>
                  </a:lnTo>
                  <a:lnTo>
                    <a:pt x="61" y="173"/>
                  </a:lnTo>
                  <a:lnTo>
                    <a:pt x="62" y="174"/>
                  </a:lnTo>
                  <a:lnTo>
                    <a:pt x="62" y="175"/>
                  </a:lnTo>
                  <a:lnTo>
                    <a:pt x="63" y="175"/>
                  </a:lnTo>
                  <a:lnTo>
                    <a:pt x="64" y="174"/>
                  </a:lnTo>
                  <a:lnTo>
                    <a:pt x="64" y="171"/>
                  </a:lnTo>
                  <a:lnTo>
                    <a:pt x="65" y="169"/>
                  </a:lnTo>
                  <a:lnTo>
                    <a:pt x="66" y="167"/>
                  </a:lnTo>
                  <a:lnTo>
                    <a:pt x="67" y="165"/>
                  </a:lnTo>
                  <a:lnTo>
                    <a:pt x="68" y="162"/>
                  </a:lnTo>
                  <a:lnTo>
                    <a:pt x="67" y="162"/>
                  </a:lnTo>
                  <a:lnTo>
                    <a:pt x="67" y="163"/>
                  </a:lnTo>
                  <a:lnTo>
                    <a:pt x="66" y="163"/>
                  </a:lnTo>
                  <a:lnTo>
                    <a:pt x="66" y="162"/>
                  </a:lnTo>
                  <a:lnTo>
                    <a:pt x="68" y="161"/>
                  </a:lnTo>
                  <a:lnTo>
                    <a:pt x="69" y="161"/>
                  </a:lnTo>
                  <a:lnTo>
                    <a:pt x="71" y="162"/>
                  </a:lnTo>
                  <a:lnTo>
                    <a:pt x="69" y="165"/>
                  </a:lnTo>
                  <a:lnTo>
                    <a:pt x="69" y="168"/>
                  </a:lnTo>
                  <a:lnTo>
                    <a:pt x="68" y="171"/>
                  </a:lnTo>
                  <a:lnTo>
                    <a:pt x="68" y="174"/>
                  </a:lnTo>
                  <a:lnTo>
                    <a:pt x="69" y="175"/>
                  </a:lnTo>
                  <a:lnTo>
                    <a:pt x="71" y="177"/>
                  </a:lnTo>
                  <a:lnTo>
                    <a:pt x="71" y="178"/>
                  </a:lnTo>
                  <a:lnTo>
                    <a:pt x="72" y="178"/>
                  </a:lnTo>
                  <a:lnTo>
                    <a:pt x="74" y="179"/>
                  </a:lnTo>
                  <a:lnTo>
                    <a:pt x="74" y="177"/>
                  </a:lnTo>
                  <a:lnTo>
                    <a:pt x="74" y="175"/>
                  </a:lnTo>
                  <a:lnTo>
                    <a:pt x="74" y="174"/>
                  </a:lnTo>
                  <a:lnTo>
                    <a:pt x="73" y="173"/>
                  </a:lnTo>
                  <a:lnTo>
                    <a:pt x="72" y="172"/>
                  </a:lnTo>
                  <a:lnTo>
                    <a:pt x="71" y="170"/>
                  </a:lnTo>
                  <a:lnTo>
                    <a:pt x="72" y="170"/>
                  </a:lnTo>
                  <a:lnTo>
                    <a:pt x="73" y="170"/>
                  </a:lnTo>
                  <a:lnTo>
                    <a:pt x="74" y="170"/>
                  </a:lnTo>
                  <a:lnTo>
                    <a:pt x="74" y="169"/>
                  </a:lnTo>
                  <a:lnTo>
                    <a:pt x="74" y="169"/>
                  </a:lnTo>
                  <a:lnTo>
                    <a:pt x="74" y="169"/>
                  </a:lnTo>
                  <a:lnTo>
                    <a:pt x="73" y="168"/>
                  </a:lnTo>
                  <a:lnTo>
                    <a:pt x="73" y="169"/>
                  </a:lnTo>
                  <a:lnTo>
                    <a:pt x="72" y="169"/>
                  </a:lnTo>
                  <a:lnTo>
                    <a:pt x="72" y="169"/>
                  </a:lnTo>
                  <a:lnTo>
                    <a:pt x="72" y="168"/>
                  </a:lnTo>
                  <a:lnTo>
                    <a:pt x="72" y="166"/>
                  </a:lnTo>
                  <a:lnTo>
                    <a:pt x="72" y="165"/>
                  </a:lnTo>
                  <a:lnTo>
                    <a:pt x="72" y="162"/>
                  </a:lnTo>
                  <a:lnTo>
                    <a:pt x="72" y="161"/>
                  </a:lnTo>
                  <a:lnTo>
                    <a:pt x="73" y="158"/>
                  </a:lnTo>
                  <a:lnTo>
                    <a:pt x="73" y="156"/>
                  </a:lnTo>
                  <a:lnTo>
                    <a:pt x="72" y="154"/>
                  </a:lnTo>
                  <a:lnTo>
                    <a:pt x="72" y="150"/>
                  </a:lnTo>
                  <a:lnTo>
                    <a:pt x="71" y="151"/>
                  </a:lnTo>
                  <a:lnTo>
                    <a:pt x="71" y="153"/>
                  </a:lnTo>
                  <a:lnTo>
                    <a:pt x="71" y="153"/>
                  </a:lnTo>
                  <a:lnTo>
                    <a:pt x="71" y="136"/>
                  </a:lnTo>
                  <a:lnTo>
                    <a:pt x="71" y="120"/>
                  </a:lnTo>
                  <a:lnTo>
                    <a:pt x="69" y="107"/>
                  </a:lnTo>
                  <a:lnTo>
                    <a:pt x="68" y="94"/>
                  </a:lnTo>
                  <a:lnTo>
                    <a:pt x="67" y="78"/>
                  </a:lnTo>
                  <a:lnTo>
                    <a:pt x="66" y="62"/>
                  </a:lnTo>
                  <a:lnTo>
                    <a:pt x="65" y="47"/>
                  </a:lnTo>
                  <a:lnTo>
                    <a:pt x="64" y="46"/>
                  </a:lnTo>
                  <a:lnTo>
                    <a:pt x="64" y="45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3" y="39"/>
                  </a:lnTo>
                  <a:lnTo>
                    <a:pt x="62" y="36"/>
                  </a:lnTo>
                  <a:lnTo>
                    <a:pt x="62" y="33"/>
                  </a:lnTo>
                  <a:close/>
                  <a:moveTo>
                    <a:pt x="41" y="33"/>
                  </a:moveTo>
                  <a:lnTo>
                    <a:pt x="41" y="33"/>
                  </a:lnTo>
                  <a:lnTo>
                    <a:pt x="41" y="34"/>
                  </a:lnTo>
                  <a:lnTo>
                    <a:pt x="42" y="35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1" y="33"/>
                  </a:lnTo>
                  <a:close/>
                  <a:moveTo>
                    <a:pt x="284" y="33"/>
                  </a:moveTo>
                  <a:lnTo>
                    <a:pt x="284" y="33"/>
                  </a:lnTo>
                  <a:lnTo>
                    <a:pt x="284" y="34"/>
                  </a:lnTo>
                  <a:lnTo>
                    <a:pt x="285" y="35"/>
                  </a:lnTo>
                  <a:lnTo>
                    <a:pt x="285" y="33"/>
                  </a:lnTo>
                  <a:lnTo>
                    <a:pt x="284" y="33"/>
                  </a:lnTo>
                  <a:close/>
                  <a:moveTo>
                    <a:pt x="52" y="31"/>
                  </a:moveTo>
                  <a:lnTo>
                    <a:pt x="52" y="34"/>
                  </a:lnTo>
                  <a:lnTo>
                    <a:pt x="53" y="36"/>
                  </a:lnTo>
                  <a:lnTo>
                    <a:pt x="54" y="38"/>
                  </a:lnTo>
                  <a:lnTo>
                    <a:pt x="55" y="36"/>
                  </a:lnTo>
                  <a:lnTo>
                    <a:pt x="54" y="35"/>
                  </a:lnTo>
                  <a:lnTo>
                    <a:pt x="53" y="34"/>
                  </a:lnTo>
                  <a:lnTo>
                    <a:pt x="52" y="31"/>
                  </a:lnTo>
                  <a:close/>
                  <a:moveTo>
                    <a:pt x="6" y="31"/>
                  </a:moveTo>
                  <a:lnTo>
                    <a:pt x="5" y="33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5" y="37"/>
                  </a:lnTo>
                  <a:lnTo>
                    <a:pt x="5" y="39"/>
                  </a:lnTo>
                  <a:lnTo>
                    <a:pt x="5" y="41"/>
                  </a:lnTo>
                  <a:lnTo>
                    <a:pt x="6" y="42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6" y="38"/>
                  </a:lnTo>
                  <a:lnTo>
                    <a:pt x="6" y="35"/>
                  </a:lnTo>
                  <a:lnTo>
                    <a:pt x="6" y="31"/>
                  </a:lnTo>
                  <a:close/>
                  <a:moveTo>
                    <a:pt x="48" y="31"/>
                  </a:moveTo>
                  <a:lnTo>
                    <a:pt x="48" y="33"/>
                  </a:lnTo>
                  <a:lnTo>
                    <a:pt x="48" y="35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8" y="31"/>
                  </a:lnTo>
                  <a:close/>
                  <a:moveTo>
                    <a:pt x="42" y="31"/>
                  </a:moveTo>
                  <a:lnTo>
                    <a:pt x="42" y="33"/>
                  </a:lnTo>
                  <a:lnTo>
                    <a:pt x="43" y="35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3" y="33"/>
                  </a:lnTo>
                  <a:lnTo>
                    <a:pt x="42" y="31"/>
                  </a:lnTo>
                  <a:close/>
                  <a:moveTo>
                    <a:pt x="276" y="30"/>
                  </a:moveTo>
                  <a:lnTo>
                    <a:pt x="277" y="42"/>
                  </a:lnTo>
                  <a:lnTo>
                    <a:pt x="279" y="54"/>
                  </a:lnTo>
                  <a:lnTo>
                    <a:pt x="279" y="53"/>
                  </a:lnTo>
                  <a:lnTo>
                    <a:pt x="279" y="51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80" y="49"/>
                  </a:lnTo>
                  <a:lnTo>
                    <a:pt x="280" y="49"/>
                  </a:lnTo>
                  <a:lnTo>
                    <a:pt x="280" y="49"/>
                  </a:lnTo>
                  <a:lnTo>
                    <a:pt x="281" y="50"/>
                  </a:lnTo>
                  <a:lnTo>
                    <a:pt x="281" y="50"/>
                  </a:lnTo>
                  <a:lnTo>
                    <a:pt x="281" y="47"/>
                  </a:lnTo>
                  <a:lnTo>
                    <a:pt x="281" y="45"/>
                  </a:lnTo>
                  <a:lnTo>
                    <a:pt x="280" y="42"/>
                  </a:lnTo>
                  <a:lnTo>
                    <a:pt x="279" y="40"/>
                  </a:lnTo>
                  <a:lnTo>
                    <a:pt x="278" y="38"/>
                  </a:lnTo>
                  <a:lnTo>
                    <a:pt x="279" y="37"/>
                  </a:lnTo>
                  <a:lnTo>
                    <a:pt x="280" y="36"/>
                  </a:lnTo>
                  <a:lnTo>
                    <a:pt x="280" y="35"/>
                  </a:lnTo>
                  <a:lnTo>
                    <a:pt x="278" y="35"/>
                  </a:lnTo>
                  <a:lnTo>
                    <a:pt x="277" y="34"/>
                  </a:lnTo>
                  <a:lnTo>
                    <a:pt x="277" y="33"/>
                  </a:lnTo>
                  <a:lnTo>
                    <a:pt x="277" y="31"/>
                  </a:lnTo>
                  <a:lnTo>
                    <a:pt x="276" y="30"/>
                  </a:lnTo>
                  <a:close/>
                  <a:moveTo>
                    <a:pt x="266" y="30"/>
                  </a:moveTo>
                  <a:lnTo>
                    <a:pt x="264" y="34"/>
                  </a:lnTo>
                  <a:lnTo>
                    <a:pt x="261" y="37"/>
                  </a:lnTo>
                  <a:lnTo>
                    <a:pt x="261" y="38"/>
                  </a:lnTo>
                  <a:lnTo>
                    <a:pt x="263" y="39"/>
                  </a:lnTo>
                  <a:lnTo>
                    <a:pt x="261" y="40"/>
                  </a:lnTo>
                  <a:lnTo>
                    <a:pt x="264" y="37"/>
                  </a:lnTo>
                  <a:lnTo>
                    <a:pt x="265" y="35"/>
                  </a:lnTo>
                  <a:lnTo>
                    <a:pt x="266" y="30"/>
                  </a:lnTo>
                  <a:close/>
                  <a:moveTo>
                    <a:pt x="57" y="30"/>
                  </a:moveTo>
                  <a:lnTo>
                    <a:pt x="56" y="30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9" y="34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57" y="30"/>
                  </a:lnTo>
                  <a:close/>
                  <a:moveTo>
                    <a:pt x="76" y="30"/>
                  </a:moveTo>
                  <a:lnTo>
                    <a:pt x="76" y="30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7" y="31"/>
                  </a:lnTo>
                  <a:lnTo>
                    <a:pt x="77" y="30"/>
                  </a:lnTo>
                  <a:lnTo>
                    <a:pt x="76" y="30"/>
                  </a:lnTo>
                  <a:close/>
                  <a:moveTo>
                    <a:pt x="71" y="29"/>
                  </a:moveTo>
                  <a:lnTo>
                    <a:pt x="71" y="31"/>
                  </a:lnTo>
                  <a:lnTo>
                    <a:pt x="72" y="33"/>
                  </a:lnTo>
                  <a:lnTo>
                    <a:pt x="73" y="34"/>
                  </a:lnTo>
                  <a:lnTo>
                    <a:pt x="72" y="33"/>
                  </a:lnTo>
                  <a:lnTo>
                    <a:pt x="72" y="31"/>
                  </a:lnTo>
                  <a:lnTo>
                    <a:pt x="71" y="29"/>
                  </a:lnTo>
                  <a:close/>
                  <a:moveTo>
                    <a:pt x="254" y="29"/>
                  </a:moveTo>
                  <a:lnTo>
                    <a:pt x="254" y="30"/>
                  </a:lnTo>
                  <a:lnTo>
                    <a:pt x="255" y="31"/>
                  </a:lnTo>
                  <a:lnTo>
                    <a:pt x="256" y="33"/>
                  </a:lnTo>
                  <a:lnTo>
                    <a:pt x="256" y="31"/>
                  </a:lnTo>
                  <a:lnTo>
                    <a:pt x="255" y="30"/>
                  </a:lnTo>
                  <a:lnTo>
                    <a:pt x="254" y="29"/>
                  </a:lnTo>
                  <a:close/>
                  <a:moveTo>
                    <a:pt x="247" y="29"/>
                  </a:moveTo>
                  <a:lnTo>
                    <a:pt x="247" y="30"/>
                  </a:lnTo>
                  <a:lnTo>
                    <a:pt x="247" y="31"/>
                  </a:lnTo>
                  <a:lnTo>
                    <a:pt x="248" y="34"/>
                  </a:lnTo>
                  <a:lnTo>
                    <a:pt x="248" y="33"/>
                  </a:lnTo>
                  <a:lnTo>
                    <a:pt x="248" y="31"/>
                  </a:lnTo>
                  <a:lnTo>
                    <a:pt x="248" y="30"/>
                  </a:lnTo>
                  <a:lnTo>
                    <a:pt x="247" y="29"/>
                  </a:lnTo>
                  <a:close/>
                  <a:moveTo>
                    <a:pt x="289" y="28"/>
                  </a:moveTo>
                  <a:lnTo>
                    <a:pt x="289" y="30"/>
                  </a:lnTo>
                  <a:lnTo>
                    <a:pt x="288" y="31"/>
                  </a:lnTo>
                  <a:lnTo>
                    <a:pt x="289" y="31"/>
                  </a:lnTo>
                  <a:lnTo>
                    <a:pt x="289" y="33"/>
                  </a:lnTo>
                  <a:lnTo>
                    <a:pt x="290" y="34"/>
                  </a:lnTo>
                  <a:lnTo>
                    <a:pt x="290" y="33"/>
                  </a:lnTo>
                  <a:lnTo>
                    <a:pt x="290" y="31"/>
                  </a:lnTo>
                  <a:lnTo>
                    <a:pt x="290" y="30"/>
                  </a:lnTo>
                  <a:lnTo>
                    <a:pt x="289" y="29"/>
                  </a:lnTo>
                  <a:lnTo>
                    <a:pt x="289" y="28"/>
                  </a:lnTo>
                  <a:close/>
                  <a:moveTo>
                    <a:pt x="249" y="28"/>
                  </a:moveTo>
                  <a:lnTo>
                    <a:pt x="249" y="29"/>
                  </a:lnTo>
                  <a:lnTo>
                    <a:pt x="249" y="30"/>
                  </a:lnTo>
                  <a:lnTo>
                    <a:pt x="251" y="30"/>
                  </a:lnTo>
                  <a:lnTo>
                    <a:pt x="249" y="29"/>
                  </a:lnTo>
                  <a:lnTo>
                    <a:pt x="249" y="28"/>
                  </a:lnTo>
                  <a:close/>
                  <a:moveTo>
                    <a:pt x="68" y="26"/>
                  </a:moveTo>
                  <a:lnTo>
                    <a:pt x="68" y="27"/>
                  </a:lnTo>
                  <a:lnTo>
                    <a:pt x="68" y="28"/>
                  </a:lnTo>
                  <a:lnTo>
                    <a:pt x="69" y="29"/>
                  </a:lnTo>
                  <a:lnTo>
                    <a:pt x="69" y="28"/>
                  </a:lnTo>
                  <a:lnTo>
                    <a:pt x="69" y="27"/>
                  </a:lnTo>
                  <a:lnTo>
                    <a:pt x="68" y="26"/>
                  </a:lnTo>
                  <a:close/>
                  <a:moveTo>
                    <a:pt x="45" y="26"/>
                  </a:moveTo>
                  <a:lnTo>
                    <a:pt x="45" y="28"/>
                  </a:lnTo>
                  <a:lnTo>
                    <a:pt x="47" y="29"/>
                  </a:lnTo>
                  <a:lnTo>
                    <a:pt x="48" y="30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5" y="26"/>
                  </a:lnTo>
                  <a:close/>
                  <a:moveTo>
                    <a:pt x="251" y="25"/>
                  </a:moveTo>
                  <a:lnTo>
                    <a:pt x="251" y="26"/>
                  </a:lnTo>
                  <a:lnTo>
                    <a:pt x="252" y="27"/>
                  </a:lnTo>
                  <a:lnTo>
                    <a:pt x="252" y="28"/>
                  </a:lnTo>
                  <a:lnTo>
                    <a:pt x="252" y="27"/>
                  </a:lnTo>
                  <a:lnTo>
                    <a:pt x="252" y="26"/>
                  </a:lnTo>
                  <a:lnTo>
                    <a:pt x="251" y="25"/>
                  </a:lnTo>
                  <a:close/>
                  <a:moveTo>
                    <a:pt x="324" y="25"/>
                  </a:moveTo>
                  <a:lnTo>
                    <a:pt x="324" y="27"/>
                  </a:lnTo>
                  <a:lnTo>
                    <a:pt x="324" y="28"/>
                  </a:lnTo>
                  <a:lnTo>
                    <a:pt x="324" y="29"/>
                  </a:lnTo>
                  <a:lnTo>
                    <a:pt x="325" y="29"/>
                  </a:lnTo>
                  <a:lnTo>
                    <a:pt x="325" y="29"/>
                  </a:lnTo>
                  <a:lnTo>
                    <a:pt x="325" y="28"/>
                  </a:lnTo>
                  <a:lnTo>
                    <a:pt x="325" y="26"/>
                  </a:lnTo>
                  <a:lnTo>
                    <a:pt x="324" y="25"/>
                  </a:lnTo>
                  <a:close/>
                  <a:moveTo>
                    <a:pt x="263" y="25"/>
                  </a:moveTo>
                  <a:lnTo>
                    <a:pt x="261" y="26"/>
                  </a:lnTo>
                  <a:lnTo>
                    <a:pt x="261" y="27"/>
                  </a:lnTo>
                  <a:lnTo>
                    <a:pt x="261" y="29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0" y="30"/>
                  </a:lnTo>
                  <a:lnTo>
                    <a:pt x="260" y="33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66" y="27"/>
                  </a:lnTo>
                  <a:lnTo>
                    <a:pt x="265" y="26"/>
                  </a:lnTo>
                  <a:lnTo>
                    <a:pt x="264" y="25"/>
                  </a:lnTo>
                  <a:lnTo>
                    <a:pt x="264" y="25"/>
                  </a:lnTo>
                  <a:lnTo>
                    <a:pt x="263" y="25"/>
                  </a:lnTo>
                  <a:lnTo>
                    <a:pt x="263" y="25"/>
                  </a:lnTo>
                  <a:close/>
                  <a:moveTo>
                    <a:pt x="252" y="25"/>
                  </a:moveTo>
                  <a:lnTo>
                    <a:pt x="253" y="26"/>
                  </a:lnTo>
                  <a:lnTo>
                    <a:pt x="253" y="26"/>
                  </a:lnTo>
                  <a:lnTo>
                    <a:pt x="253" y="26"/>
                  </a:lnTo>
                  <a:lnTo>
                    <a:pt x="253" y="25"/>
                  </a:lnTo>
                  <a:lnTo>
                    <a:pt x="252" y="25"/>
                  </a:lnTo>
                  <a:close/>
                  <a:moveTo>
                    <a:pt x="257" y="24"/>
                  </a:moveTo>
                  <a:lnTo>
                    <a:pt x="257" y="26"/>
                  </a:lnTo>
                  <a:lnTo>
                    <a:pt x="257" y="27"/>
                  </a:lnTo>
                  <a:lnTo>
                    <a:pt x="258" y="28"/>
                  </a:lnTo>
                  <a:lnTo>
                    <a:pt x="258" y="28"/>
                  </a:lnTo>
                  <a:lnTo>
                    <a:pt x="258" y="28"/>
                  </a:lnTo>
                  <a:lnTo>
                    <a:pt x="258" y="27"/>
                  </a:lnTo>
                  <a:lnTo>
                    <a:pt x="258" y="26"/>
                  </a:lnTo>
                  <a:lnTo>
                    <a:pt x="258" y="25"/>
                  </a:lnTo>
                  <a:lnTo>
                    <a:pt x="257" y="24"/>
                  </a:lnTo>
                  <a:close/>
                  <a:moveTo>
                    <a:pt x="52" y="24"/>
                  </a:moveTo>
                  <a:lnTo>
                    <a:pt x="52" y="25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44" y="24"/>
                  </a:moveTo>
                  <a:lnTo>
                    <a:pt x="44" y="25"/>
                  </a:lnTo>
                  <a:lnTo>
                    <a:pt x="44" y="25"/>
                  </a:lnTo>
                  <a:lnTo>
                    <a:pt x="45" y="26"/>
                  </a:lnTo>
                  <a:lnTo>
                    <a:pt x="44" y="24"/>
                  </a:lnTo>
                  <a:close/>
                  <a:moveTo>
                    <a:pt x="39" y="24"/>
                  </a:moveTo>
                  <a:lnTo>
                    <a:pt x="39" y="26"/>
                  </a:lnTo>
                  <a:lnTo>
                    <a:pt x="39" y="27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39" y="24"/>
                  </a:lnTo>
                  <a:close/>
                  <a:moveTo>
                    <a:pt x="278" y="24"/>
                  </a:moveTo>
                  <a:lnTo>
                    <a:pt x="277" y="24"/>
                  </a:lnTo>
                  <a:lnTo>
                    <a:pt x="277" y="25"/>
                  </a:lnTo>
                  <a:lnTo>
                    <a:pt x="276" y="25"/>
                  </a:lnTo>
                  <a:lnTo>
                    <a:pt x="277" y="27"/>
                  </a:lnTo>
                  <a:lnTo>
                    <a:pt x="277" y="28"/>
                  </a:lnTo>
                  <a:lnTo>
                    <a:pt x="278" y="29"/>
                  </a:lnTo>
                  <a:lnTo>
                    <a:pt x="278" y="27"/>
                  </a:lnTo>
                  <a:lnTo>
                    <a:pt x="278" y="26"/>
                  </a:lnTo>
                  <a:lnTo>
                    <a:pt x="278" y="24"/>
                  </a:lnTo>
                  <a:close/>
                  <a:moveTo>
                    <a:pt x="290" y="24"/>
                  </a:moveTo>
                  <a:lnTo>
                    <a:pt x="290" y="24"/>
                  </a:lnTo>
                  <a:lnTo>
                    <a:pt x="290" y="25"/>
                  </a:lnTo>
                  <a:lnTo>
                    <a:pt x="290" y="26"/>
                  </a:lnTo>
                  <a:lnTo>
                    <a:pt x="291" y="26"/>
                  </a:lnTo>
                  <a:lnTo>
                    <a:pt x="291" y="26"/>
                  </a:lnTo>
                  <a:lnTo>
                    <a:pt x="291" y="24"/>
                  </a:lnTo>
                  <a:lnTo>
                    <a:pt x="290" y="24"/>
                  </a:lnTo>
                  <a:close/>
                  <a:moveTo>
                    <a:pt x="35" y="23"/>
                  </a:moveTo>
                  <a:lnTo>
                    <a:pt x="35" y="28"/>
                  </a:lnTo>
                  <a:lnTo>
                    <a:pt x="35" y="33"/>
                  </a:lnTo>
                  <a:lnTo>
                    <a:pt x="36" y="37"/>
                  </a:lnTo>
                  <a:lnTo>
                    <a:pt x="36" y="39"/>
                  </a:lnTo>
                  <a:lnTo>
                    <a:pt x="37" y="41"/>
                  </a:lnTo>
                  <a:lnTo>
                    <a:pt x="38" y="43"/>
                  </a:lnTo>
                  <a:lnTo>
                    <a:pt x="38" y="45"/>
                  </a:lnTo>
                  <a:lnTo>
                    <a:pt x="39" y="47"/>
                  </a:lnTo>
                  <a:lnTo>
                    <a:pt x="39" y="45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37" y="39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7" y="28"/>
                  </a:lnTo>
                  <a:lnTo>
                    <a:pt x="37" y="26"/>
                  </a:lnTo>
                  <a:lnTo>
                    <a:pt x="36" y="24"/>
                  </a:lnTo>
                  <a:lnTo>
                    <a:pt x="35" y="23"/>
                  </a:lnTo>
                  <a:close/>
                  <a:moveTo>
                    <a:pt x="9" y="23"/>
                  </a:move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11" y="3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9" y="23"/>
                  </a:lnTo>
                  <a:close/>
                  <a:moveTo>
                    <a:pt x="300" y="23"/>
                  </a:moveTo>
                  <a:lnTo>
                    <a:pt x="300" y="24"/>
                  </a:lnTo>
                  <a:lnTo>
                    <a:pt x="299" y="24"/>
                  </a:lnTo>
                  <a:lnTo>
                    <a:pt x="299" y="24"/>
                  </a:lnTo>
                  <a:lnTo>
                    <a:pt x="299" y="26"/>
                  </a:lnTo>
                  <a:lnTo>
                    <a:pt x="299" y="28"/>
                  </a:lnTo>
                  <a:lnTo>
                    <a:pt x="299" y="30"/>
                  </a:lnTo>
                  <a:lnTo>
                    <a:pt x="299" y="33"/>
                  </a:lnTo>
                  <a:lnTo>
                    <a:pt x="300" y="30"/>
                  </a:lnTo>
                  <a:lnTo>
                    <a:pt x="300" y="27"/>
                  </a:lnTo>
                  <a:lnTo>
                    <a:pt x="300" y="25"/>
                  </a:lnTo>
                  <a:lnTo>
                    <a:pt x="300" y="23"/>
                  </a:lnTo>
                  <a:close/>
                  <a:moveTo>
                    <a:pt x="283" y="23"/>
                  </a:moveTo>
                  <a:lnTo>
                    <a:pt x="283" y="25"/>
                  </a:lnTo>
                  <a:lnTo>
                    <a:pt x="284" y="26"/>
                  </a:lnTo>
                  <a:lnTo>
                    <a:pt x="284" y="27"/>
                  </a:lnTo>
                  <a:lnTo>
                    <a:pt x="284" y="26"/>
                  </a:lnTo>
                  <a:lnTo>
                    <a:pt x="284" y="24"/>
                  </a:lnTo>
                  <a:lnTo>
                    <a:pt x="283" y="23"/>
                  </a:lnTo>
                  <a:close/>
                  <a:moveTo>
                    <a:pt x="292" y="22"/>
                  </a:moveTo>
                  <a:lnTo>
                    <a:pt x="292" y="24"/>
                  </a:lnTo>
                  <a:lnTo>
                    <a:pt x="293" y="25"/>
                  </a:lnTo>
                  <a:lnTo>
                    <a:pt x="293" y="27"/>
                  </a:lnTo>
                  <a:lnTo>
                    <a:pt x="293" y="25"/>
                  </a:lnTo>
                  <a:lnTo>
                    <a:pt x="293" y="23"/>
                  </a:lnTo>
                  <a:lnTo>
                    <a:pt x="292" y="22"/>
                  </a:lnTo>
                  <a:close/>
                  <a:moveTo>
                    <a:pt x="65" y="21"/>
                  </a:moveTo>
                  <a:lnTo>
                    <a:pt x="66" y="24"/>
                  </a:lnTo>
                  <a:lnTo>
                    <a:pt x="67" y="26"/>
                  </a:lnTo>
                  <a:lnTo>
                    <a:pt x="67" y="24"/>
                  </a:lnTo>
                  <a:lnTo>
                    <a:pt x="66" y="23"/>
                  </a:lnTo>
                  <a:lnTo>
                    <a:pt x="65" y="21"/>
                  </a:lnTo>
                  <a:close/>
                  <a:moveTo>
                    <a:pt x="259" y="21"/>
                  </a:moveTo>
                  <a:lnTo>
                    <a:pt x="259" y="22"/>
                  </a:lnTo>
                  <a:lnTo>
                    <a:pt x="259" y="22"/>
                  </a:lnTo>
                  <a:lnTo>
                    <a:pt x="260" y="22"/>
                  </a:lnTo>
                  <a:lnTo>
                    <a:pt x="260" y="22"/>
                  </a:lnTo>
                  <a:lnTo>
                    <a:pt x="260" y="21"/>
                  </a:lnTo>
                  <a:lnTo>
                    <a:pt x="259" y="21"/>
                  </a:lnTo>
                  <a:close/>
                  <a:moveTo>
                    <a:pt x="245" y="21"/>
                  </a:moveTo>
                  <a:lnTo>
                    <a:pt x="244" y="23"/>
                  </a:lnTo>
                  <a:lnTo>
                    <a:pt x="243" y="26"/>
                  </a:lnTo>
                  <a:lnTo>
                    <a:pt x="243" y="28"/>
                  </a:lnTo>
                  <a:lnTo>
                    <a:pt x="243" y="31"/>
                  </a:lnTo>
                  <a:lnTo>
                    <a:pt x="244" y="29"/>
                  </a:lnTo>
                  <a:lnTo>
                    <a:pt x="246" y="28"/>
                  </a:lnTo>
                  <a:lnTo>
                    <a:pt x="247" y="26"/>
                  </a:lnTo>
                  <a:lnTo>
                    <a:pt x="246" y="25"/>
                  </a:lnTo>
                  <a:lnTo>
                    <a:pt x="246" y="23"/>
                  </a:lnTo>
                  <a:lnTo>
                    <a:pt x="246" y="22"/>
                  </a:lnTo>
                  <a:lnTo>
                    <a:pt x="245" y="21"/>
                  </a:lnTo>
                  <a:close/>
                  <a:moveTo>
                    <a:pt x="80" y="21"/>
                  </a:moveTo>
                  <a:lnTo>
                    <a:pt x="80" y="22"/>
                  </a:lnTo>
                  <a:lnTo>
                    <a:pt x="80" y="24"/>
                  </a:lnTo>
                  <a:lnTo>
                    <a:pt x="81" y="25"/>
                  </a:lnTo>
                  <a:lnTo>
                    <a:pt x="81" y="24"/>
                  </a:lnTo>
                  <a:lnTo>
                    <a:pt x="81" y="22"/>
                  </a:lnTo>
                  <a:lnTo>
                    <a:pt x="80" y="21"/>
                  </a:lnTo>
                  <a:close/>
                  <a:moveTo>
                    <a:pt x="47" y="21"/>
                  </a:moveTo>
                  <a:lnTo>
                    <a:pt x="47" y="22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7" y="21"/>
                  </a:lnTo>
                  <a:lnTo>
                    <a:pt x="47" y="21"/>
                  </a:lnTo>
                  <a:close/>
                  <a:moveTo>
                    <a:pt x="54" y="21"/>
                  </a:moveTo>
                  <a:lnTo>
                    <a:pt x="54" y="21"/>
                  </a:lnTo>
                  <a:lnTo>
                    <a:pt x="54" y="22"/>
                  </a:lnTo>
                  <a:lnTo>
                    <a:pt x="55" y="22"/>
                  </a:lnTo>
                  <a:lnTo>
                    <a:pt x="55" y="21"/>
                  </a:lnTo>
                  <a:lnTo>
                    <a:pt x="54" y="21"/>
                  </a:lnTo>
                  <a:lnTo>
                    <a:pt x="54" y="21"/>
                  </a:lnTo>
                  <a:close/>
                  <a:moveTo>
                    <a:pt x="255" y="19"/>
                  </a:moveTo>
                  <a:lnTo>
                    <a:pt x="255" y="21"/>
                  </a:lnTo>
                  <a:lnTo>
                    <a:pt x="255" y="22"/>
                  </a:lnTo>
                  <a:lnTo>
                    <a:pt x="256" y="23"/>
                  </a:lnTo>
                  <a:lnTo>
                    <a:pt x="257" y="22"/>
                  </a:lnTo>
                  <a:lnTo>
                    <a:pt x="256" y="21"/>
                  </a:lnTo>
                  <a:lnTo>
                    <a:pt x="255" y="19"/>
                  </a:lnTo>
                  <a:close/>
                  <a:moveTo>
                    <a:pt x="3" y="19"/>
                  </a:moveTo>
                  <a:lnTo>
                    <a:pt x="2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0" y="34"/>
                  </a:lnTo>
                  <a:lnTo>
                    <a:pt x="1" y="35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4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3" y="19"/>
                  </a:lnTo>
                  <a:close/>
                  <a:moveTo>
                    <a:pt x="91" y="18"/>
                  </a:moveTo>
                  <a:lnTo>
                    <a:pt x="91" y="18"/>
                  </a:lnTo>
                  <a:lnTo>
                    <a:pt x="90" y="19"/>
                  </a:lnTo>
                  <a:lnTo>
                    <a:pt x="91" y="21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91" y="18"/>
                  </a:lnTo>
                  <a:lnTo>
                    <a:pt x="91" y="18"/>
                  </a:lnTo>
                  <a:close/>
                  <a:moveTo>
                    <a:pt x="300" y="18"/>
                  </a:moveTo>
                  <a:lnTo>
                    <a:pt x="300" y="18"/>
                  </a:lnTo>
                  <a:lnTo>
                    <a:pt x="299" y="19"/>
                  </a:lnTo>
                  <a:lnTo>
                    <a:pt x="300" y="19"/>
                  </a:lnTo>
                  <a:lnTo>
                    <a:pt x="300" y="18"/>
                  </a:lnTo>
                  <a:lnTo>
                    <a:pt x="300" y="18"/>
                  </a:lnTo>
                  <a:close/>
                  <a:moveTo>
                    <a:pt x="74" y="18"/>
                  </a:moveTo>
                  <a:lnTo>
                    <a:pt x="74" y="18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8"/>
                  </a:lnTo>
                  <a:close/>
                  <a:moveTo>
                    <a:pt x="79" y="18"/>
                  </a:moveTo>
                  <a:lnTo>
                    <a:pt x="79" y="18"/>
                  </a:lnTo>
                  <a:lnTo>
                    <a:pt x="79" y="19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79" y="18"/>
                  </a:lnTo>
                  <a:close/>
                  <a:moveTo>
                    <a:pt x="85" y="17"/>
                  </a:moveTo>
                  <a:lnTo>
                    <a:pt x="85" y="18"/>
                  </a:lnTo>
                  <a:lnTo>
                    <a:pt x="85" y="19"/>
                  </a:lnTo>
                  <a:lnTo>
                    <a:pt x="86" y="21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5" y="17"/>
                  </a:lnTo>
                  <a:close/>
                  <a:moveTo>
                    <a:pt x="59" y="17"/>
                  </a:moveTo>
                  <a:lnTo>
                    <a:pt x="60" y="19"/>
                  </a:lnTo>
                  <a:lnTo>
                    <a:pt x="61" y="22"/>
                  </a:lnTo>
                  <a:lnTo>
                    <a:pt x="61" y="24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4" y="28"/>
                  </a:lnTo>
                  <a:lnTo>
                    <a:pt x="63" y="31"/>
                  </a:lnTo>
                  <a:lnTo>
                    <a:pt x="63" y="34"/>
                  </a:lnTo>
                  <a:lnTo>
                    <a:pt x="64" y="37"/>
                  </a:lnTo>
                  <a:lnTo>
                    <a:pt x="64" y="39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5" y="35"/>
                  </a:lnTo>
                  <a:lnTo>
                    <a:pt x="64" y="33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4" y="26"/>
                  </a:lnTo>
                  <a:lnTo>
                    <a:pt x="62" y="22"/>
                  </a:lnTo>
                  <a:lnTo>
                    <a:pt x="59" y="17"/>
                  </a:lnTo>
                  <a:close/>
                  <a:moveTo>
                    <a:pt x="272" y="17"/>
                  </a:moveTo>
                  <a:lnTo>
                    <a:pt x="272" y="18"/>
                  </a:lnTo>
                  <a:lnTo>
                    <a:pt x="273" y="19"/>
                  </a:lnTo>
                  <a:lnTo>
                    <a:pt x="273" y="22"/>
                  </a:lnTo>
                  <a:lnTo>
                    <a:pt x="275" y="23"/>
                  </a:lnTo>
                  <a:lnTo>
                    <a:pt x="276" y="22"/>
                  </a:lnTo>
                  <a:lnTo>
                    <a:pt x="276" y="21"/>
                  </a:lnTo>
                  <a:lnTo>
                    <a:pt x="275" y="19"/>
                  </a:lnTo>
                  <a:lnTo>
                    <a:pt x="275" y="17"/>
                  </a:lnTo>
                  <a:lnTo>
                    <a:pt x="272" y="17"/>
                  </a:lnTo>
                  <a:close/>
                  <a:moveTo>
                    <a:pt x="295" y="16"/>
                  </a:moveTo>
                  <a:lnTo>
                    <a:pt x="294" y="17"/>
                  </a:lnTo>
                  <a:lnTo>
                    <a:pt x="294" y="18"/>
                  </a:lnTo>
                  <a:lnTo>
                    <a:pt x="295" y="19"/>
                  </a:lnTo>
                  <a:lnTo>
                    <a:pt x="295" y="18"/>
                  </a:lnTo>
                  <a:lnTo>
                    <a:pt x="295" y="17"/>
                  </a:lnTo>
                  <a:lnTo>
                    <a:pt x="295" y="16"/>
                  </a:lnTo>
                  <a:close/>
                  <a:moveTo>
                    <a:pt x="288" y="16"/>
                  </a:moveTo>
                  <a:lnTo>
                    <a:pt x="288" y="18"/>
                  </a:lnTo>
                  <a:lnTo>
                    <a:pt x="288" y="21"/>
                  </a:lnTo>
                  <a:lnTo>
                    <a:pt x="288" y="23"/>
                  </a:lnTo>
                  <a:lnTo>
                    <a:pt x="289" y="22"/>
                  </a:lnTo>
                  <a:lnTo>
                    <a:pt x="290" y="21"/>
                  </a:lnTo>
                  <a:lnTo>
                    <a:pt x="289" y="18"/>
                  </a:lnTo>
                  <a:lnTo>
                    <a:pt x="289" y="17"/>
                  </a:lnTo>
                  <a:lnTo>
                    <a:pt x="288" y="16"/>
                  </a:lnTo>
                  <a:close/>
                  <a:moveTo>
                    <a:pt x="247" y="16"/>
                  </a:moveTo>
                  <a:lnTo>
                    <a:pt x="247" y="17"/>
                  </a:lnTo>
                  <a:lnTo>
                    <a:pt x="247" y="19"/>
                  </a:lnTo>
                  <a:lnTo>
                    <a:pt x="248" y="21"/>
                  </a:lnTo>
                  <a:lnTo>
                    <a:pt x="249" y="23"/>
                  </a:lnTo>
                  <a:lnTo>
                    <a:pt x="248" y="19"/>
                  </a:lnTo>
                  <a:lnTo>
                    <a:pt x="247" y="16"/>
                  </a:lnTo>
                  <a:close/>
                  <a:moveTo>
                    <a:pt x="280" y="16"/>
                  </a:moveTo>
                  <a:lnTo>
                    <a:pt x="280" y="17"/>
                  </a:lnTo>
                  <a:lnTo>
                    <a:pt x="280" y="18"/>
                  </a:lnTo>
                  <a:lnTo>
                    <a:pt x="280" y="19"/>
                  </a:lnTo>
                  <a:lnTo>
                    <a:pt x="280" y="19"/>
                  </a:lnTo>
                  <a:lnTo>
                    <a:pt x="280" y="18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81" y="19"/>
                  </a:lnTo>
                  <a:lnTo>
                    <a:pt x="281" y="19"/>
                  </a:lnTo>
                  <a:lnTo>
                    <a:pt x="280" y="21"/>
                  </a:lnTo>
                  <a:lnTo>
                    <a:pt x="281" y="21"/>
                  </a:lnTo>
                  <a:lnTo>
                    <a:pt x="281" y="22"/>
                  </a:lnTo>
                  <a:lnTo>
                    <a:pt x="282" y="22"/>
                  </a:lnTo>
                  <a:lnTo>
                    <a:pt x="282" y="19"/>
                  </a:lnTo>
                  <a:lnTo>
                    <a:pt x="282" y="18"/>
                  </a:lnTo>
                  <a:lnTo>
                    <a:pt x="281" y="17"/>
                  </a:lnTo>
                  <a:lnTo>
                    <a:pt x="280" y="16"/>
                  </a:lnTo>
                  <a:close/>
                  <a:moveTo>
                    <a:pt x="257" y="16"/>
                  </a:moveTo>
                  <a:lnTo>
                    <a:pt x="257" y="17"/>
                  </a:lnTo>
                  <a:lnTo>
                    <a:pt x="258" y="18"/>
                  </a:lnTo>
                  <a:lnTo>
                    <a:pt x="258" y="19"/>
                  </a:lnTo>
                  <a:lnTo>
                    <a:pt x="258" y="17"/>
                  </a:lnTo>
                  <a:lnTo>
                    <a:pt x="257" y="16"/>
                  </a:lnTo>
                  <a:close/>
                  <a:moveTo>
                    <a:pt x="39" y="15"/>
                  </a:moveTo>
                  <a:lnTo>
                    <a:pt x="39" y="15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39" y="15"/>
                  </a:lnTo>
                  <a:close/>
                  <a:moveTo>
                    <a:pt x="300" y="14"/>
                  </a:moveTo>
                  <a:lnTo>
                    <a:pt x="300" y="16"/>
                  </a:lnTo>
                  <a:lnTo>
                    <a:pt x="300" y="17"/>
                  </a:lnTo>
                  <a:lnTo>
                    <a:pt x="300" y="16"/>
                  </a:lnTo>
                  <a:lnTo>
                    <a:pt x="300" y="14"/>
                  </a:lnTo>
                  <a:close/>
                  <a:moveTo>
                    <a:pt x="61" y="14"/>
                  </a:moveTo>
                  <a:lnTo>
                    <a:pt x="61" y="15"/>
                  </a:lnTo>
                  <a:lnTo>
                    <a:pt x="61" y="16"/>
                  </a:lnTo>
                  <a:lnTo>
                    <a:pt x="62" y="17"/>
                  </a:lnTo>
                  <a:lnTo>
                    <a:pt x="62" y="18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3" y="16"/>
                  </a:lnTo>
                  <a:lnTo>
                    <a:pt x="62" y="15"/>
                  </a:lnTo>
                  <a:lnTo>
                    <a:pt x="61" y="14"/>
                  </a:lnTo>
                  <a:close/>
                  <a:moveTo>
                    <a:pt x="7" y="14"/>
                  </a:moveTo>
                  <a:lnTo>
                    <a:pt x="6" y="15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4"/>
                  </a:lnTo>
                  <a:close/>
                  <a:moveTo>
                    <a:pt x="290" y="13"/>
                  </a:moveTo>
                  <a:lnTo>
                    <a:pt x="290" y="14"/>
                  </a:lnTo>
                  <a:lnTo>
                    <a:pt x="290" y="15"/>
                  </a:lnTo>
                  <a:lnTo>
                    <a:pt x="291" y="15"/>
                  </a:lnTo>
                  <a:lnTo>
                    <a:pt x="291" y="15"/>
                  </a:lnTo>
                  <a:lnTo>
                    <a:pt x="290" y="14"/>
                  </a:lnTo>
                  <a:lnTo>
                    <a:pt x="290" y="14"/>
                  </a:lnTo>
                  <a:lnTo>
                    <a:pt x="290" y="13"/>
                  </a:lnTo>
                  <a:close/>
                  <a:moveTo>
                    <a:pt x="267" y="13"/>
                  </a:moveTo>
                  <a:lnTo>
                    <a:pt x="268" y="14"/>
                  </a:lnTo>
                  <a:lnTo>
                    <a:pt x="268" y="15"/>
                  </a:lnTo>
                  <a:lnTo>
                    <a:pt x="269" y="16"/>
                  </a:lnTo>
                  <a:lnTo>
                    <a:pt x="270" y="16"/>
                  </a:lnTo>
                  <a:lnTo>
                    <a:pt x="269" y="15"/>
                  </a:lnTo>
                  <a:lnTo>
                    <a:pt x="269" y="14"/>
                  </a:lnTo>
                  <a:lnTo>
                    <a:pt x="268" y="13"/>
                  </a:lnTo>
                  <a:lnTo>
                    <a:pt x="267" y="13"/>
                  </a:lnTo>
                  <a:close/>
                  <a:moveTo>
                    <a:pt x="266" y="13"/>
                  </a:moveTo>
                  <a:lnTo>
                    <a:pt x="266" y="14"/>
                  </a:lnTo>
                  <a:lnTo>
                    <a:pt x="265" y="14"/>
                  </a:lnTo>
                  <a:lnTo>
                    <a:pt x="265" y="15"/>
                  </a:lnTo>
                  <a:lnTo>
                    <a:pt x="265" y="16"/>
                  </a:lnTo>
                  <a:lnTo>
                    <a:pt x="266" y="16"/>
                  </a:lnTo>
                  <a:lnTo>
                    <a:pt x="266" y="17"/>
                  </a:lnTo>
                  <a:lnTo>
                    <a:pt x="266" y="18"/>
                  </a:lnTo>
                  <a:lnTo>
                    <a:pt x="265" y="21"/>
                  </a:lnTo>
                  <a:lnTo>
                    <a:pt x="264" y="22"/>
                  </a:lnTo>
                  <a:lnTo>
                    <a:pt x="264" y="24"/>
                  </a:lnTo>
                  <a:lnTo>
                    <a:pt x="265" y="23"/>
                  </a:lnTo>
                  <a:lnTo>
                    <a:pt x="266" y="23"/>
                  </a:lnTo>
                  <a:lnTo>
                    <a:pt x="267" y="23"/>
                  </a:lnTo>
                  <a:lnTo>
                    <a:pt x="268" y="18"/>
                  </a:lnTo>
                  <a:lnTo>
                    <a:pt x="267" y="15"/>
                  </a:lnTo>
                  <a:lnTo>
                    <a:pt x="266" y="13"/>
                  </a:lnTo>
                  <a:close/>
                  <a:moveTo>
                    <a:pt x="260" y="13"/>
                  </a:moveTo>
                  <a:lnTo>
                    <a:pt x="260" y="13"/>
                  </a:lnTo>
                  <a:lnTo>
                    <a:pt x="260" y="14"/>
                  </a:lnTo>
                  <a:lnTo>
                    <a:pt x="261" y="14"/>
                  </a:lnTo>
                  <a:lnTo>
                    <a:pt x="261" y="13"/>
                  </a:lnTo>
                  <a:lnTo>
                    <a:pt x="260" y="13"/>
                  </a:lnTo>
                  <a:close/>
                  <a:moveTo>
                    <a:pt x="251" y="13"/>
                  </a:moveTo>
                  <a:lnTo>
                    <a:pt x="249" y="14"/>
                  </a:lnTo>
                  <a:lnTo>
                    <a:pt x="251" y="16"/>
                  </a:lnTo>
                  <a:lnTo>
                    <a:pt x="252" y="17"/>
                  </a:lnTo>
                  <a:lnTo>
                    <a:pt x="252" y="19"/>
                  </a:lnTo>
                  <a:lnTo>
                    <a:pt x="252" y="16"/>
                  </a:lnTo>
                  <a:lnTo>
                    <a:pt x="252" y="14"/>
                  </a:lnTo>
                  <a:lnTo>
                    <a:pt x="251" y="13"/>
                  </a:lnTo>
                  <a:close/>
                  <a:moveTo>
                    <a:pt x="85" y="12"/>
                  </a:moveTo>
                  <a:lnTo>
                    <a:pt x="86" y="13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6" y="13"/>
                  </a:lnTo>
                  <a:lnTo>
                    <a:pt x="85" y="12"/>
                  </a:lnTo>
                  <a:close/>
                  <a:moveTo>
                    <a:pt x="42" y="12"/>
                  </a:moveTo>
                  <a:lnTo>
                    <a:pt x="42" y="13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2" y="15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5" y="19"/>
                  </a:lnTo>
                  <a:lnTo>
                    <a:pt x="45" y="16"/>
                  </a:lnTo>
                  <a:lnTo>
                    <a:pt x="44" y="14"/>
                  </a:lnTo>
                  <a:lnTo>
                    <a:pt x="42" y="12"/>
                  </a:lnTo>
                  <a:close/>
                  <a:moveTo>
                    <a:pt x="283" y="11"/>
                  </a:moveTo>
                  <a:lnTo>
                    <a:pt x="284" y="13"/>
                  </a:lnTo>
                  <a:lnTo>
                    <a:pt x="284" y="14"/>
                  </a:lnTo>
                  <a:lnTo>
                    <a:pt x="285" y="16"/>
                  </a:lnTo>
                  <a:lnTo>
                    <a:pt x="285" y="14"/>
                  </a:lnTo>
                  <a:lnTo>
                    <a:pt x="285" y="12"/>
                  </a:lnTo>
                  <a:lnTo>
                    <a:pt x="283" y="11"/>
                  </a:lnTo>
                  <a:close/>
                  <a:moveTo>
                    <a:pt x="252" y="11"/>
                  </a:moveTo>
                  <a:lnTo>
                    <a:pt x="252" y="13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6"/>
                  </a:lnTo>
                  <a:lnTo>
                    <a:pt x="254" y="14"/>
                  </a:lnTo>
                  <a:lnTo>
                    <a:pt x="253" y="13"/>
                  </a:lnTo>
                  <a:lnTo>
                    <a:pt x="252" y="11"/>
                  </a:lnTo>
                  <a:close/>
                  <a:moveTo>
                    <a:pt x="277" y="11"/>
                  </a:moveTo>
                  <a:lnTo>
                    <a:pt x="275" y="11"/>
                  </a:lnTo>
                  <a:lnTo>
                    <a:pt x="275" y="12"/>
                  </a:lnTo>
                  <a:lnTo>
                    <a:pt x="275" y="12"/>
                  </a:lnTo>
                  <a:lnTo>
                    <a:pt x="275" y="13"/>
                  </a:lnTo>
                  <a:lnTo>
                    <a:pt x="275" y="13"/>
                  </a:lnTo>
                  <a:lnTo>
                    <a:pt x="276" y="13"/>
                  </a:lnTo>
                  <a:lnTo>
                    <a:pt x="276" y="12"/>
                  </a:lnTo>
                  <a:lnTo>
                    <a:pt x="277" y="13"/>
                  </a:lnTo>
                  <a:lnTo>
                    <a:pt x="276" y="13"/>
                  </a:lnTo>
                  <a:lnTo>
                    <a:pt x="275" y="15"/>
                  </a:lnTo>
                  <a:lnTo>
                    <a:pt x="276" y="16"/>
                  </a:lnTo>
                  <a:lnTo>
                    <a:pt x="277" y="18"/>
                  </a:lnTo>
                  <a:lnTo>
                    <a:pt x="278" y="17"/>
                  </a:lnTo>
                  <a:lnTo>
                    <a:pt x="278" y="15"/>
                  </a:lnTo>
                  <a:lnTo>
                    <a:pt x="278" y="14"/>
                  </a:lnTo>
                  <a:lnTo>
                    <a:pt x="278" y="12"/>
                  </a:lnTo>
                  <a:lnTo>
                    <a:pt x="277" y="11"/>
                  </a:lnTo>
                  <a:lnTo>
                    <a:pt x="277" y="11"/>
                  </a:lnTo>
                  <a:close/>
                  <a:moveTo>
                    <a:pt x="244" y="10"/>
                  </a:moveTo>
                  <a:lnTo>
                    <a:pt x="244" y="11"/>
                  </a:lnTo>
                  <a:lnTo>
                    <a:pt x="244" y="11"/>
                  </a:lnTo>
                  <a:lnTo>
                    <a:pt x="245" y="11"/>
                  </a:lnTo>
                  <a:lnTo>
                    <a:pt x="245" y="11"/>
                  </a:lnTo>
                  <a:lnTo>
                    <a:pt x="244" y="13"/>
                  </a:lnTo>
                  <a:lnTo>
                    <a:pt x="243" y="16"/>
                  </a:lnTo>
                  <a:lnTo>
                    <a:pt x="243" y="21"/>
                  </a:lnTo>
                  <a:lnTo>
                    <a:pt x="244" y="19"/>
                  </a:lnTo>
                  <a:lnTo>
                    <a:pt x="244" y="17"/>
                  </a:lnTo>
                  <a:lnTo>
                    <a:pt x="244" y="16"/>
                  </a:lnTo>
                  <a:lnTo>
                    <a:pt x="245" y="15"/>
                  </a:lnTo>
                  <a:lnTo>
                    <a:pt x="245" y="15"/>
                  </a:lnTo>
                  <a:lnTo>
                    <a:pt x="246" y="15"/>
                  </a:lnTo>
                  <a:lnTo>
                    <a:pt x="246" y="15"/>
                  </a:lnTo>
                  <a:lnTo>
                    <a:pt x="247" y="13"/>
                  </a:lnTo>
                  <a:lnTo>
                    <a:pt x="246" y="12"/>
                  </a:lnTo>
                  <a:lnTo>
                    <a:pt x="245" y="11"/>
                  </a:lnTo>
                  <a:lnTo>
                    <a:pt x="244" y="10"/>
                  </a:lnTo>
                  <a:close/>
                  <a:moveTo>
                    <a:pt x="92" y="10"/>
                  </a:moveTo>
                  <a:lnTo>
                    <a:pt x="91" y="11"/>
                  </a:lnTo>
                  <a:lnTo>
                    <a:pt x="91" y="13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1" y="15"/>
                  </a:lnTo>
                  <a:lnTo>
                    <a:pt x="92" y="13"/>
                  </a:lnTo>
                  <a:lnTo>
                    <a:pt x="92" y="10"/>
                  </a:lnTo>
                  <a:close/>
                  <a:moveTo>
                    <a:pt x="44" y="10"/>
                  </a:move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0"/>
                  </a:lnTo>
                  <a:close/>
                  <a:moveTo>
                    <a:pt x="301" y="10"/>
                  </a:moveTo>
                  <a:lnTo>
                    <a:pt x="300" y="11"/>
                  </a:lnTo>
                  <a:lnTo>
                    <a:pt x="300" y="12"/>
                  </a:lnTo>
                  <a:lnTo>
                    <a:pt x="300" y="13"/>
                  </a:lnTo>
                  <a:lnTo>
                    <a:pt x="300" y="13"/>
                  </a:lnTo>
                  <a:lnTo>
                    <a:pt x="300" y="13"/>
                  </a:lnTo>
                  <a:lnTo>
                    <a:pt x="301" y="14"/>
                  </a:lnTo>
                  <a:lnTo>
                    <a:pt x="301" y="13"/>
                  </a:lnTo>
                  <a:lnTo>
                    <a:pt x="301" y="12"/>
                  </a:lnTo>
                  <a:lnTo>
                    <a:pt x="301" y="10"/>
                  </a:lnTo>
                  <a:lnTo>
                    <a:pt x="301" y="10"/>
                  </a:lnTo>
                  <a:close/>
                  <a:moveTo>
                    <a:pt x="41" y="9"/>
                  </a:moveTo>
                  <a:lnTo>
                    <a:pt x="41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1" y="9"/>
                  </a:lnTo>
                  <a:close/>
                  <a:moveTo>
                    <a:pt x="54" y="9"/>
                  </a:moveTo>
                  <a:lnTo>
                    <a:pt x="54" y="11"/>
                  </a:lnTo>
                  <a:lnTo>
                    <a:pt x="55" y="13"/>
                  </a:lnTo>
                  <a:lnTo>
                    <a:pt x="56" y="15"/>
                  </a:lnTo>
                  <a:lnTo>
                    <a:pt x="57" y="16"/>
                  </a:lnTo>
                  <a:lnTo>
                    <a:pt x="57" y="13"/>
                  </a:lnTo>
                  <a:lnTo>
                    <a:pt x="55" y="11"/>
                  </a:lnTo>
                  <a:lnTo>
                    <a:pt x="54" y="9"/>
                  </a:lnTo>
                  <a:close/>
                  <a:moveTo>
                    <a:pt x="263" y="6"/>
                  </a:moveTo>
                  <a:lnTo>
                    <a:pt x="263" y="7"/>
                  </a:lnTo>
                  <a:lnTo>
                    <a:pt x="263" y="9"/>
                  </a:lnTo>
                  <a:lnTo>
                    <a:pt x="264" y="9"/>
                  </a:lnTo>
                  <a:lnTo>
                    <a:pt x="264" y="9"/>
                  </a:lnTo>
                  <a:lnTo>
                    <a:pt x="264" y="7"/>
                  </a:lnTo>
                  <a:lnTo>
                    <a:pt x="263" y="7"/>
                  </a:lnTo>
                  <a:lnTo>
                    <a:pt x="263" y="6"/>
                  </a:lnTo>
                  <a:close/>
                  <a:moveTo>
                    <a:pt x="273" y="6"/>
                  </a:moveTo>
                  <a:lnTo>
                    <a:pt x="273" y="7"/>
                  </a:lnTo>
                  <a:lnTo>
                    <a:pt x="272" y="9"/>
                  </a:lnTo>
                  <a:lnTo>
                    <a:pt x="272" y="10"/>
                  </a:lnTo>
                  <a:lnTo>
                    <a:pt x="272" y="11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75" y="10"/>
                  </a:lnTo>
                  <a:lnTo>
                    <a:pt x="275" y="9"/>
                  </a:lnTo>
                  <a:lnTo>
                    <a:pt x="275" y="7"/>
                  </a:lnTo>
                  <a:lnTo>
                    <a:pt x="273" y="6"/>
                  </a:lnTo>
                  <a:close/>
                  <a:moveTo>
                    <a:pt x="258" y="6"/>
                  </a:moveTo>
                  <a:lnTo>
                    <a:pt x="258" y="7"/>
                  </a:lnTo>
                  <a:lnTo>
                    <a:pt x="258" y="7"/>
                  </a:lnTo>
                  <a:lnTo>
                    <a:pt x="258" y="9"/>
                  </a:lnTo>
                  <a:lnTo>
                    <a:pt x="259" y="9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58" y="6"/>
                  </a:lnTo>
                  <a:close/>
                  <a:moveTo>
                    <a:pt x="248" y="6"/>
                  </a:moveTo>
                  <a:lnTo>
                    <a:pt x="247" y="9"/>
                  </a:lnTo>
                  <a:lnTo>
                    <a:pt x="248" y="10"/>
                  </a:lnTo>
                  <a:lnTo>
                    <a:pt x="248" y="12"/>
                  </a:lnTo>
                  <a:lnTo>
                    <a:pt x="249" y="11"/>
                  </a:lnTo>
                  <a:lnTo>
                    <a:pt x="249" y="10"/>
                  </a:lnTo>
                  <a:lnTo>
                    <a:pt x="249" y="9"/>
                  </a:lnTo>
                  <a:lnTo>
                    <a:pt x="248" y="7"/>
                  </a:lnTo>
                  <a:lnTo>
                    <a:pt x="248" y="6"/>
                  </a:lnTo>
                  <a:close/>
                  <a:moveTo>
                    <a:pt x="255" y="5"/>
                  </a:moveTo>
                  <a:lnTo>
                    <a:pt x="256" y="7"/>
                  </a:lnTo>
                  <a:lnTo>
                    <a:pt x="256" y="9"/>
                  </a:lnTo>
                  <a:lnTo>
                    <a:pt x="257" y="9"/>
                  </a:lnTo>
                  <a:lnTo>
                    <a:pt x="256" y="7"/>
                  </a:lnTo>
                  <a:lnTo>
                    <a:pt x="255" y="5"/>
                  </a:lnTo>
                  <a:close/>
                  <a:moveTo>
                    <a:pt x="319" y="5"/>
                  </a:moveTo>
                  <a:lnTo>
                    <a:pt x="320" y="15"/>
                  </a:lnTo>
                  <a:lnTo>
                    <a:pt x="320" y="25"/>
                  </a:lnTo>
                  <a:lnTo>
                    <a:pt x="320" y="23"/>
                  </a:lnTo>
                  <a:lnTo>
                    <a:pt x="321" y="21"/>
                  </a:lnTo>
                  <a:lnTo>
                    <a:pt x="321" y="19"/>
                  </a:lnTo>
                  <a:lnTo>
                    <a:pt x="323" y="17"/>
                  </a:lnTo>
                  <a:lnTo>
                    <a:pt x="321" y="13"/>
                  </a:lnTo>
                  <a:lnTo>
                    <a:pt x="321" y="10"/>
                  </a:lnTo>
                  <a:lnTo>
                    <a:pt x="319" y="5"/>
                  </a:lnTo>
                  <a:close/>
                  <a:moveTo>
                    <a:pt x="55" y="5"/>
                  </a:moveTo>
                  <a:lnTo>
                    <a:pt x="56" y="5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5" y="5"/>
                  </a:lnTo>
                  <a:close/>
                  <a:moveTo>
                    <a:pt x="280" y="4"/>
                  </a:moveTo>
                  <a:lnTo>
                    <a:pt x="280" y="7"/>
                  </a:lnTo>
                  <a:lnTo>
                    <a:pt x="280" y="10"/>
                  </a:lnTo>
                  <a:lnTo>
                    <a:pt x="280" y="12"/>
                  </a:lnTo>
                  <a:lnTo>
                    <a:pt x="281" y="12"/>
                  </a:lnTo>
                  <a:lnTo>
                    <a:pt x="282" y="10"/>
                  </a:lnTo>
                  <a:lnTo>
                    <a:pt x="283" y="10"/>
                  </a:lnTo>
                  <a:lnTo>
                    <a:pt x="282" y="6"/>
                  </a:lnTo>
                  <a:lnTo>
                    <a:pt x="280" y="4"/>
                  </a:lnTo>
                  <a:close/>
                  <a:moveTo>
                    <a:pt x="272" y="4"/>
                  </a:moveTo>
                  <a:lnTo>
                    <a:pt x="272" y="5"/>
                  </a:lnTo>
                  <a:lnTo>
                    <a:pt x="271" y="5"/>
                  </a:lnTo>
                  <a:lnTo>
                    <a:pt x="272" y="6"/>
                  </a:lnTo>
                  <a:lnTo>
                    <a:pt x="273" y="5"/>
                  </a:lnTo>
                  <a:lnTo>
                    <a:pt x="273" y="5"/>
                  </a:lnTo>
                  <a:lnTo>
                    <a:pt x="272" y="4"/>
                  </a:lnTo>
                  <a:lnTo>
                    <a:pt x="272" y="4"/>
                  </a:lnTo>
                  <a:lnTo>
                    <a:pt x="272" y="4"/>
                  </a:lnTo>
                  <a:close/>
                  <a:moveTo>
                    <a:pt x="90" y="4"/>
                  </a:moveTo>
                  <a:lnTo>
                    <a:pt x="90" y="7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1" y="5"/>
                  </a:lnTo>
                  <a:lnTo>
                    <a:pt x="90" y="4"/>
                  </a:lnTo>
                  <a:close/>
                  <a:moveTo>
                    <a:pt x="246" y="3"/>
                  </a:moveTo>
                  <a:lnTo>
                    <a:pt x="246" y="4"/>
                  </a:lnTo>
                  <a:lnTo>
                    <a:pt x="246" y="4"/>
                  </a:lnTo>
                  <a:lnTo>
                    <a:pt x="246" y="4"/>
                  </a:lnTo>
                  <a:lnTo>
                    <a:pt x="247" y="4"/>
                  </a:lnTo>
                  <a:lnTo>
                    <a:pt x="247" y="3"/>
                  </a:lnTo>
                  <a:lnTo>
                    <a:pt x="246" y="3"/>
                  </a:lnTo>
                  <a:close/>
                  <a:moveTo>
                    <a:pt x="277" y="3"/>
                  </a:moveTo>
                  <a:lnTo>
                    <a:pt x="277" y="4"/>
                  </a:lnTo>
                  <a:lnTo>
                    <a:pt x="276" y="4"/>
                  </a:lnTo>
                  <a:lnTo>
                    <a:pt x="277" y="6"/>
                  </a:lnTo>
                  <a:lnTo>
                    <a:pt x="278" y="5"/>
                  </a:lnTo>
                  <a:lnTo>
                    <a:pt x="278" y="4"/>
                  </a:lnTo>
                  <a:lnTo>
                    <a:pt x="278" y="3"/>
                  </a:lnTo>
                  <a:lnTo>
                    <a:pt x="277" y="3"/>
                  </a:lnTo>
                  <a:close/>
                  <a:moveTo>
                    <a:pt x="251" y="3"/>
                  </a:moveTo>
                  <a:lnTo>
                    <a:pt x="249" y="3"/>
                  </a:lnTo>
                  <a:lnTo>
                    <a:pt x="251" y="4"/>
                  </a:lnTo>
                  <a:lnTo>
                    <a:pt x="251" y="5"/>
                  </a:lnTo>
                  <a:lnTo>
                    <a:pt x="252" y="5"/>
                  </a:lnTo>
                  <a:lnTo>
                    <a:pt x="251" y="4"/>
                  </a:lnTo>
                  <a:lnTo>
                    <a:pt x="251" y="3"/>
                  </a:lnTo>
                  <a:lnTo>
                    <a:pt x="251" y="3"/>
                  </a:lnTo>
                  <a:close/>
                  <a:moveTo>
                    <a:pt x="282" y="2"/>
                  </a:moveTo>
                  <a:lnTo>
                    <a:pt x="283" y="5"/>
                  </a:lnTo>
                  <a:lnTo>
                    <a:pt x="284" y="6"/>
                  </a:lnTo>
                  <a:lnTo>
                    <a:pt x="284" y="5"/>
                  </a:lnTo>
                  <a:lnTo>
                    <a:pt x="283" y="4"/>
                  </a:lnTo>
                  <a:lnTo>
                    <a:pt x="282" y="2"/>
                  </a:lnTo>
                  <a:close/>
                  <a:moveTo>
                    <a:pt x="80" y="2"/>
                  </a:move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0" y="2"/>
                  </a:lnTo>
                  <a:close/>
                  <a:moveTo>
                    <a:pt x="75" y="2"/>
                  </a:moveTo>
                  <a:lnTo>
                    <a:pt x="76" y="4"/>
                  </a:lnTo>
                  <a:lnTo>
                    <a:pt x="76" y="5"/>
                  </a:lnTo>
                  <a:lnTo>
                    <a:pt x="77" y="6"/>
                  </a:lnTo>
                  <a:lnTo>
                    <a:pt x="76" y="4"/>
                  </a:lnTo>
                  <a:lnTo>
                    <a:pt x="75" y="2"/>
                  </a:lnTo>
                  <a:close/>
                  <a:moveTo>
                    <a:pt x="57" y="2"/>
                  </a:move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close/>
                  <a:moveTo>
                    <a:pt x="180" y="2"/>
                  </a:moveTo>
                  <a:lnTo>
                    <a:pt x="179" y="3"/>
                  </a:lnTo>
                  <a:lnTo>
                    <a:pt x="176" y="3"/>
                  </a:lnTo>
                  <a:lnTo>
                    <a:pt x="175" y="3"/>
                  </a:lnTo>
                  <a:lnTo>
                    <a:pt x="174" y="3"/>
                  </a:lnTo>
                  <a:lnTo>
                    <a:pt x="172" y="3"/>
                  </a:lnTo>
                  <a:lnTo>
                    <a:pt x="172" y="4"/>
                  </a:lnTo>
                  <a:lnTo>
                    <a:pt x="173" y="5"/>
                  </a:lnTo>
                  <a:lnTo>
                    <a:pt x="174" y="5"/>
                  </a:lnTo>
                  <a:lnTo>
                    <a:pt x="176" y="4"/>
                  </a:lnTo>
                  <a:lnTo>
                    <a:pt x="177" y="3"/>
                  </a:lnTo>
                  <a:lnTo>
                    <a:pt x="177" y="4"/>
                  </a:lnTo>
                  <a:lnTo>
                    <a:pt x="179" y="4"/>
                  </a:lnTo>
                  <a:lnTo>
                    <a:pt x="180" y="3"/>
                  </a:lnTo>
                  <a:lnTo>
                    <a:pt x="180" y="2"/>
                  </a:lnTo>
                  <a:close/>
                  <a:moveTo>
                    <a:pt x="49" y="2"/>
                  </a:moveTo>
                  <a:lnTo>
                    <a:pt x="50" y="5"/>
                  </a:lnTo>
                  <a:lnTo>
                    <a:pt x="52" y="9"/>
                  </a:lnTo>
                  <a:lnTo>
                    <a:pt x="51" y="5"/>
                  </a:lnTo>
                  <a:lnTo>
                    <a:pt x="49" y="2"/>
                  </a:lnTo>
                  <a:close/>
                  <a:moveTo>
                    <a:pt x="291" y="1"/>
                  </a:moveTo>
                  <a:lnTo>
                    <a:pt x="290" y="2"/>
                  </a:lnTo>
                  <a:lnTo>
                    <a:pt x="290" y="3"/>
                  </a:lnTo>
                  <a:lnTo>
                    <a:pt x="291" y="3"/>
                  </a:lnTo>
                  <a:lnTo>
                    <a:pt x="291" y="3"/>
                  </a:lnTo>
                  <a:lnTo>
                    <a:pt x="291" y="2"/>
                  </a:lnTo>
                  <a:lnTo>
                    <a:pt x="291" y="1"/>
                  </a:lnTo>
                  <a:close/>
                  <a:moveTo>
                    <a:pt x="91" y="1"/>
                  </a:moveTo>
                  <a:lnTo>
                    <a:pt x="91" y="1"/>
                  </a:lnTo>
                  <a:lnTo>
                    <a:pt x="92" y="2"/>
                  </a:lnTo>
                  <a:lnTo>
                    <a:pt x="92" y="3"/>
                  </a:lnTo>
                  <a:lnTo>
                    <a:pt x="93" y="2"/>
                  </a:lnTo>
                  <a:lnTo>
                    <a:pt x="92" y="1"/>
                  </a:lnTo>
                  <a:lnTo>
                    <a:pt x="91" y="1"/>
                  </a:lnTo>
                  <a:close/>
                  <a:moveTo>
                    <a:pt x="249" y="0"/>
                  </a:move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2"/>
                  </a:lnTo>
                  <a:lnTo>
                    <a:pt x="249" y="1"/>
                  </a:lnTo>
                  <a:lnTo>
                    <a:pt x="249" y="0"/>
                  </a:lnTo>
                  <a:close/>
                  <a:moveTo>
                    <a:pt x="259" y="0"/>
                  </a:moveTo>
                  <a:lnTo>
                    <a:pt x="259" y="2"/>
                  </a:lnTo>
                  <a:lnTo>
                    <a:pt x="259" y="4"/>
                  </a:lnTo>
                  <a:lnTo>
                    <a:pt x="260" y="5"/>
                  </a:lnTo>
                  <a:lnTo>
                    <a:pt x="260" y="3"/>
                  </a:lnTo>
                  <a:lnTo>
                    <a:pt x="260" y="2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5"/>
            <p:cNvSpPr>
              <a:spLocks noEditPoints="1"/>
            </p:cNvSpPr>
            <p:nvPr/>
          </p:nvSpPr>
          <p:spPr bwMode="auto">
            <a:xfrm>
              <a:off x="2197700" y="3584903"/>
              <a:ext cx="2217996" cy="484548"/>
            </a:xfrm>
            <a:custGeom>
              <a:avLst/>
              <a:gdLst>
                <a:gd name="T0" fmla="*/ 275 w 325"/>
                <a:gd name="T1" fmla="*/ 59 h 71"/>
                <a:gd name="T2" fmla="*/ 262 w 325"/>
                <a:gd name="T3" fmla="*/ 58 h 71"/>
                <a:gd name="T4" fmla="*/ 239 w 325"/>
                <a:gd name="T5" fmla="*/ 55 h 71"/>
                <a:gd name="T6" fmla="*/ 49 w 325"/>
                <a:gd name="T7" fmla="*/ 53 h 71"/>
                <a:gd name="T8" fmla="*/ 267 w 325"/>
                <a:gd name="T9" fmla="*/ 57 h 71"/>
                <a:gd name="T10" fmla="*/ 265 w 325"/>
                <a:gd name="T11" fmla="*/ 53 h 71"/>
                <a:gd name="T12" fmla="*/ 49 w 325"/>
                <a:gd name="T13" fmla="*/ 53 h 71"/>
                <a:gd name="T14" fmla="*/ 169 w 325"/>
                <a:gd name="T15" fmla="*/ 57 h 71"/>
                <a:gd name="T16" fmla="*/ 78 w 325"/>
                <a:gd name="T17" fmla="*/ 53 h 71"/>
                <a:gd name="T18" fmla="*/ 256 w 325"/>
                <a:gd name="T19" fmla="*/ 48 h 71"/>
                <a:gd name="T20" fmla="*/ 52 w 325"/>
                <a:gd name="T21" fmla="*/ 51 h 71"/>
                <a:gd name="T22" fmla="*/ 263 w 325"/>
                <a:gd name="T23" fmla="*/ 46 h 71"/>
                <a:gd name="T24" fmla="*/ 67 w 325"/>
                <a:gd name="T25" fmla="*/ 46 h 71"/>
                <a:gd name="T26" fmla="*/ 253 w 325"/>
                <a:gd name="T27" fmla="*/ 45 h 71"/>
                <a:gd name="T28" fmla="*/ 260 w 325"/>
                <a:gd name="T29" fmla="*/ 44 h 71"/>
                <a:gd name="T30" fmla="*/ 286 w 325"/>
                <a:gd name="T31" fmla="*/ 45 h 71"/>
                <a:gd name="T32" fmla="*/ 43 w 325"/>
                <a:gd name="T33" fmla="*/ 49 h 71"/>
                <a:gd name="T34" fmla="*/ 71 w 325"/>
                <a:gd name="T35" fmla="*/ 41 h 71"/>
                <a:gd name="T36" fmla="*/ 246 w 325"/>
                <a:gd name="T37" fmla="*/ 39 h 71"/>
                <a:gd name="T38" fmla="*/ 249 w 325"/>
                <a:gd name="T39" fmla="*/ 38 h 71"/>
                <a:gd name="T40" fmla="*/ 50 w 325"/>
                <a:gd name="T41" fmla="*/ 41 h 71"/>
                <a:gd name="T42" fmla="*/ 265 w 325"/>
                <a:gd name="T43" fmla="*/ 39 h 71"/>
                <a:gd name="T44" fmla="*/ 273 w 325"/>
                <a:gd name="T45" fmla="*/ 41 h 71"/>
                <a:gd name="T46" fmla="*/ 179 w 325"/>
                <a:gd name="T47" fmla="*/ 36 h 71"/>
                <a:gd name="T48" fmla="*/ 55 w 325"/>
                <a:gd name="T49" fmla="*/ 36 h 71"/>
                <a:gd name="T50" fmla="*/ 253 w 325"/>
                <a:gd name="T51" fmla="*/ 33 h 71"/>
                <a:gd name="T52" fmla="*/ 47 w 325"/>
                <a:gd name="T53" fmla="*/ 33 h 71"/>
                <a:gd name="T54" fmla="*/ 159 w 325"/>
                <a:gd name="T55" fmla="*/ 32 h 71"/>
                <a:gd name="T56" fmla="*/ 56 w 325"/>
                <a:gd name="T57" fmla="*/ 31 h 71"/>
                <a:gd name="T58" fmla="*/ 284 w 325"/>
                <a:gd name="T59" fmla="*/ 28 h 71"/>
                <a:gd name="T60" fmla="*/ 242 w 325"/>
                <a:gd name="T61" fmla="*/ 27 h 71"/>
                <a:gd name="T62" fmla="*/ 90 w 325"/>
                <a:gd name="T63" fmla="*/ 27 h 71"/>
                <a:gd name="T64" fmla="*/ 48 w 325"/>
                <a:gd name="T65" fmla="*/ 27 h 71"/>
                <a:gd name="T66" fmla="*/ 32 w 325"/>
                <a:gd name="T67" fmla="*/ 25 h 71"/>
                <a:gd name="T68" fmla="*/ 246 w 325"/>
                <a:gd name="T69" fmla="*/ 23 h 71"/>
                <a:gd name="T70" fmla="*/ 239 w 325"/>
                <a:gd name="T71" fmla="*/ 22 h 71"/>
                <a:gd name="T72" fmla="*/ 84 w 325"/>
                <a:gd name="T73" fmla="*/ 25 h 71"/>
                <a:gd name="T74" fmla="*/ 75 w 325"/>
                <a:gd name="T75" fmla="*/ 21 h 71"/>
                <a:gd name="T76" fmla="*/ 283 w 325"/>
                <a:gd name="T77" fmla="*/ 21 h 71"/>
                <a:gd name="T78" fmla="*/ 196 w 325"/>
                <a:gd name="T79" fmla="*/ 19 h 71"/>
                <a:gd name="T80" fmla="*/ 239 w 325"/>
                <a:gd name="T81" fmla="*/ 19 h 71"/>
                <a:gd name="T82" fmla="*/ 250 w 325"/>
                <a:gd name="T83" fmla="*/ 17 h 71"/>
                <a:gd name="T84" fmla="*/ 54 w 325"/>
                <a:gd name="T85" fmla="*/ 16 h 71"/>
                <a:gd name="T86" fmla="*/ 265 w 325"/>
                <a:gd name="T87" fmla="*/ 15 h 71"/>
                <a:gd name="T88" fmla="*/ 78 w 325"/>
                <a:gd name="T89" fmla="*/ 14 h 71"/>
                <a:gd name="T90" fmla="*/ 49 w 325"/>
                <a:gd name="T91" fmla="*/ 19 h 71"/>
                <a:gd name="T92" fmla="*/ 57 w 325"/>
                <a:gd name="T93" fmla="*/ 16 h 71"/>
                <a:gd name="T94" fmla="*/ 261 w 325"/>
                <a:gd name="T95" fmla="*/ 14 h 71"/>
                <a:gd name="T96" fmla="*/ 68 w 325"/>
                <a:gd name="T97" fmla="*/ 12 h 71"/>
                <a:gd name="T98" fmla="*/ 59 w 325"/>
                <a:gd name="T99" fmla="*/ 11 h 71"/>
                <a:gd name="T100" fmla="*/ 262 w 325"/>
                <a:gd name="T101" fmla="*/ 9 h 71"/>
                <a:gd name="T102" fmla="*/ 32 w 325"/>
                <a:gd name="T103" fmla="*/ 11 h 71"/>
                <a:gd name="T104" fmla="*/ 249 w 325"/>
                <a:gd name="T105" fmla="*/ 9 h 71"/>
                <a:gd name="T106" fmla="*/ 249 w 325"/>
                <a:gd name="T107" fmla="*/ 7 h 71"/>
                <a:gd name="T108" fmla="*/ 55 w 325"/>
                <a:gd name="T109" fmla="*/ 12 h 71"/>
                <a:gd name="T110" fmla="*/ 76 w 325"/>
                <a:gd name="T111" fmla="*/ 7 h 71"/>
                <a:gd name="T112" fmla="*/ 48 w 325"/>
                <a:gd name="T113" fmla="*/ 9 h 71"/>
                <a:gd name="T114" fmla="*/ 252 w 325"/>
                <a:gd name="T115" fmla="*/ 3 h 71"/>
                <a:gd name="T116" fmla="*/ 244 w 325"/>
                <a:gd name="T117" fmla="*/ 3 h 71"/>
                <a:gd name="T118" fmla="*/ 70 w 325"/>
                <a:gd name="T119" fmla="*/ 4 h 71"/>
                <a:gd name="T120" fmla="*/ 274 w 325"/>
                <a:gd name="T121" fmla="*/ 4 h 71"/>
                <a:gd name="T122" fmla="*/ 63 w 325"/>
                <a:gd name="T123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5" h="71">
                  <a:moveTo>
                    <a:pt x="316" y="58"/>
                  </a:moveTo>
                  <a:lnTo>
                    <a:pt x="315" y="60"/>
                  </a:lnTo>
                  <a:lnTo>
                    <a:pt x="314" y="62"/>
                  </a:lnTo>
                  <a:lnTo>
                    <a:pt x="315" y="62"/>
                  </a:lnTo>
                  <a:lnTo>
                    <a:pt x="315" y="62"/>
                  </a:lnTo>
                  <a:lnTo>
                    <a:pt x="316" y="62"/>
                  </a:lnTo>
                  <a:lnTo>
                    <a:pt x="316" y="61"/>
                  </a:lnTo>
                  <a:lnTo>
                    <a:pt x="316" y="59"/>
                  </a:lnTo>
                  <a:lnTo>
                    <a:pt x="316" y="58"/>
                  </a:lnTo>
                  <a:close/>
                  <a:moveTo>
                    <a:pt x="279" y="58"/>
                  </a:moveTo>
                  <a:lnTo>
                    <a:pt x="279" y="58"/>
                  </a:lnTo>
                  <a:lnTo>
                    <a:pt x="279" y="58"/>
                  </a:lnTo>
                  <a:lnTo>
                    <a:pt x="278" y="59"/>
                  </a:lnTo>
                  <a:lnTo>
                    <a:pt x="279" y="59"/>
                  </a:lnTo>
                  <a:lnTo>
                    <a:pt x="279" y="60"/>
                  </a:lnTo>
                  <a:lnTo>
                    <a:pt x="279" y="58"/>
                  </a:lnTo>
                  <a:close/>
                  <a:moveTo>
                    <a:pt x="248" y="58"/>
                  </a:moveTo>
                  <a:lnTo>
                    <a:pt x="248" y="59"/>
                  </a:lnTo>
                  <a:lnTo>
                    <a:pt x="249" y="60"/>
                  </a:lnTo>
                  <a:lnTo>
                    <a:pt x="249" y="59"/>
                  </a:lnTo>
                  <a:lnTo>
                    <a:pt x="249" y="58"/>
                  </a:lnTo>
                  <a:lnTo>
                    <a:pt x="248" y="58"/>
                  </a:lnTo>
                  <a:close/>
                  <a:moveTo>
                    <a:pt x="92" y="58"/>
                  </a:moveTo>
                  <a:lnTo>
                    <a:pt x="92" y="59"/>
                  </a:lnTo>
                  <a:lnTo>
                    <a:pt x="92" y="60"/>
                  </a:lnTo>
                  <a:lnTo>
                    <a:pt x="92" y="61"/>
                  </a:lnTo>
                  <a:lnTo>
                    <a:pt x="92" y="60"/>
                  </a:lnTo>
                  <a:lnTo>
                    <a:pt x="92" y="59"/>
                  </a:lnTo>
                  <a:lnTo>
                    <a:pt x="92" y="58"/>
                  </a:lnTo>
                  <a:lnTo>
                    <a:pt x="92" y="58"/>
                  </a:lnTo>
                  <a:close/>
                  <a:moveTo>
                    <a:pt x="275" y="58"/>
                  </a:moveTo>
                  <a:lnTo>
                    <a:pt x="275" y="59"/>
                  </a:lnTo>
                  <a:lnTo>
                    <a:pt x="276" y="59"/>
                  </a:lnTo>
                  <a:lnTo>
                    <a:pt x="276" y="58"/>
                  </a:lnTo>
                  <a:lnTo>
                    <a:pt x="275" y="58"/>
                  </a:lnTo>
                  <a:lnTo>
                    <a:pt x="275" y="58"/>
                  </a:lnTo>
                  <a:close/>
                  <a:moveTo>
                    <a:pt x="271" y="57"/>
                  </a:moveTo>
                  <a:lnTo>
                    <a:pt x="271" y="58"/>
                  </a:lnTo>
                  <a:lnTo>
                    <a:pt x="270" y="59"/>
                  </a:lnTo>
                  <a:lnTo>
                    <a:pt x="270" y="60"/>
                  </a:lnTo>
                  <a:lnTo>
                    <a:pt x="271" y="61"/>
                  </a:lnTo>
                  <a:lnTo>
                    <a:pt x="272" y="60"/>
                  </a:lnTo>
                  <a:lnTo>
                    <a:pt x="273" y="59"/>
                  </a:lnTo>
                  <a:lnTo>
                    <a:pt x="273" y="58"/>
                  </a:lnTo>
                  <a:lnTo>
                    <a:pt x="272" y="57"/>
                  </a:lnTo>
                  <a:lnTo>
                    <a:pt x="271" y="57"/>
                  </a:lnTo>
                  <a:close/>
                  <a:moveTo>
                    <a:pt x="82" y="57"/>
                  </a:moveTo>
                  <a:lnTo>
                    <a:pt x="81" y="58"/>
                  </a:lnTo>
                  <a:lnTo>
                    <a:pt x="82" y="60"/>
                  </a:lnTo>
                  <a:lnTo>
                    <a:pt x="83" y="61"/>
                  </a:lnTo>
                  <a:lnTo>
                    <a:pt x="83" y="59"/>
                  </a:lnTo>
                  <a:lnTo>
                    <a:pt x="83" y="58"/>
                  </a:lnTo>
                  <a:lnTo>
                    <a:pt x="83" y="57"/>
                  </a:lnTo>
                  <a:lnTo>
                    <a:pt x="82" y="57"/>
                  </a:lnTo>
                  <a:close/>
                  <a:moveTo>
                    <a:pt x="255" y="56"/>
                  </a:moveTo>
                  <a:lnTo>
                    <a:pt x="256" y="57"/>
                  </a:lnTo>
                  <a:lnTo>
                    <a:pt x="256" y="58"/>
                  </a:lnTo>
                  <a:lnTo>
                    <a:pt x="256" y="58"/>
                  </a:lnTo>
                  <a:lnTo>
                    <a:pt x="256" y="58"/>
                  </a:lnTo>
                  <a:lnTo>
                    <a:pt x="256" y="57"/>
                  </a:lnTo>
                  <a:lnTo>
                    <a:pt x="256" y="57"/>
                  </a:lnTo>
                  <a:lnTo>
                    <a:pt x="255" y="56"/>
                  </a:lnTo>
                  <a:close/>
                  <a:moveTo>
                    <a:pt x="263" y="56"/>
                  </a:moveTo>
                  <a:lnTo>
                    <a:pt x="262" y="58"/>
                  </a:lnTo>
                  <a:lnTo>
                    <a:pt x="262" y="60"/>
                  </a:lnTo>
                  <a:lnTo>
                    <a:pt x="263" y="61"/>
                  </a:lnTo>
                  <a:lnTo>
                    <a:pt x="264" y="63"/>
                  </a:lnTo>
                  <a:lnTo>
                    <a:pt x="265" y="62"/>
                  </a:lnTo>
                  <a:lnTo>
                    <a:pt x="265" y="60"/>
                  </a:lnTo>
                  <a:lnTo>
                    <a:pt x="265" y="58"/>
                  </a:lnTo>
                  <a:lnTo>
                    <a:pt x="264" y="57"/>
                  </a:lnTo>
                  <a:lnTo>
                    <a:pt x="263" y="56"/>
                  </a:lnTo>
                  <a:close/>
                  <a:moveTo>
                    <a:pt x="187" y="56"/>
                  </a:moveTo>
                  <a:lnTo>
                    <a:pt x="187" y="56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7" y="58"/>
                  </a:lnTo>
                  <a:lnTo>
                    <a:pt x="188" y="57"/>
                  </a:lnTo>
                  <a:lnTo>
                    <a:pt x="188" y="57"/>
                  </a:lnTo>
                  <a:lnTo>
                    <a:pt x="187" y="56"/>
                  </a:lnTo>
                  <a:lnTo>
                    <a:pt x="187" y="56"/>
                  </a:lnTo>
                  <a:close/>
                  <a:moveTo>
                    <a:pt x="42" y="56"/>
                  </a:moveTo>
                  <a:lnTo>
                    <a:pt x="42" y="57"/>
                  </a:lnTo>
                  <a:lnTo>
                    <a:pt x="42" y="58"/>
                  </a:lnTo>
                  <a:lnTo>
                    <a:pt x="43" y="59"/>
                  </a:lnTo>
                  <a:lnTo>
                    <a:pt x="43" y="57"/>
                  </a:lnTo>
                  <a:lnTo>
                    <a:pt x="42" y="56"/>
                  </a:lnTo>
                  <a:close/>
                  <a:moveTo>
                    <a:pt x="239" y="55"/>
                  </a:moveTo>
                  <a:lnTo>
                    <a:pt x="239" y="57"/>
                  </a:lnTo>
                  <a:lnTo>
                    <a:pt x="239" y="60"/>
                  </a:lnTo>
                  <a:lnTo>
                    <a:pt x="240" y="58"/>
                  </a:lnTo>
                  <a:lnTo>
                    <a:pt x="241" y="57"/>
                  </a:lnTo>
                  <a:lnTo>
                    <a:pt x="240" y="57"/>
                  </a:lnTo>
                  <a:lnTo>
                    <a:pt x="240" y="56"/>
                  </a:lnTo>
                  <a:lnTo>
                    <a:pt x="240" y="56"/>
                  </a:lnTo>
                  <a:lnTo>
                    <a:pt x="239" y="55"/>
                  </a:lnTo>
                  <a:close/>
                  <a:moveTo>
                    <a:pt x="72" y="55"/>
                  </a:move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3" y="56"/>
                  </a:lnTo>
                  <a:lnTo>
                    <a:pt x="72" y="55"/>
                  </a:lnTo>
                  <a:close/>
                  <a:moveTo>
                    <a:pt x="284" y="55"/>
                  </a:moveTo>
                  <a:lnTo>
                    <a:pt x="284" y="55"/>
                  </a:lnTo>
                  <a:lnTo>
                    <a:pt x="284" y="56"/>
                  </a:lnTo>
                  <a:lnTo>
                    <a:pt x="284" y="56"/>
                  </a:lnTo>
                  <a:lnTo>
                    <a:pt x="284" y="56"/>
                  </a:lnTo>
                  <a:lnTo>
                    <a:pt x="284" y="57"/>
                  </a:lnTo>
                  <a:lnTo>
                    <a:pt x="285" y="57"/>
                  </a:lnTo>
                  <a:lnTo>
                    <a:pt x="285" y="56"/>
                  </a:lnTo>
                  <a:lnTo>
                    <a:pt x="284" y="55"/>
                  </a:lnTo>
                  <a:close/>
                  <a:moveTo>
                    <a:pt x="273" y="55"/>
                  </a:moveTo>
                  <a:lnTo>
                    <a:pt x="273" y="55"/>
                  </a:lnTo>
                  <a:lnTo>
                    <a:pt x="273" y="56"/>
                  </a:lnTo>
                  <a:lnTo>
                    <a:pt x="273" y="56"/>
                  </a:lnTo>
                  <a:lnTo>
                    <a:pt x="273" y="56"/>
                  </a:lnTo>
                  <a:lnTo>
                    <a:pt x="273" y="55"/>
                  </a:lnTo>
                  <a:lnTo>
                    <a:pt x="273" y="55"/>
                  </a:lnTo>
                  <a:lnTo>
                    <a:pt x="273" y="55"/>
                  </a:lnTo>
                  <a:close/>
                  <a:moveTo>
                    <a:pt x="247" y="55"/>
                  </a:moveTo>
                  <a:lnTo>
                    <a:pt x="246" y="55"/>
                  </a:lnTo>
                  <a:lnTo>
                    <a:pt x="247" y="56"/>
                  </a:lnTo>
                  <a:lnTo>
                    <a:pt x="247" y="57"/>
                  </a:lnTo>
                  <a:lnTo>
                    <a:pt x="248" y="56"/>
                  </a:lnTo>
                  <a:lnTo>
                    <a:pt x="247" y="55"/>
                  </a:lnTo>
                  <a:lnTo>
                    <a:pt x="247" y="55"/>
                  </a:lnTo>
                  <a:close/>
                  <a:moveTo>
                    <a:pt x="49" y="53"/>
                  </a:moveTo>
                  <a:lnTo>
                    <a:pt x="50" y="56"/>
                  </a:lnTo>
                  <a:lnTo>
                    <a:pt x="51" y="58"/>
                  </a:lnTo>
                  <a:lnTo>
                    <a:pt x="50" y="56"/>
                  </a:lnTo>
                  <a:lnTo>
                    <a:pt x="49" y="53"/>
                  </a:lnTo>
                  <a:close/>
                  <a:moveTo>
                    <a:pt x="258" y="53"/>
                  </a:moveTo>
                  <a:lnTo>
                    <a:pt x="258" y="55"/>
                  </a:lnTo>
                  <a:lnTo>
                    <a:pt x="258" y="56"/>
                  </a:lnTo>
                  <a:lnTo>
                    <a:pt x="259" y="57"/>
                  </a:lnTo>
                  <a:lnTo>
                    <a:pt x="260" y="58"/>
                  </a:lnTo>
                  <a:lnTo>
                    <a:pt x="259" y="56"/>
                  </a:lnTo>
                  <a:lnTo>
                    <a:pt x="258" y="53"/>
                  </a:lnTo>
                  <a:close/>
                  <a:moveTo>
                    <a:pt x="252" y="53"/>
                  </a:moveTo>
                  <a:lnTo>
                    <a:pt x="252" y="55"/>
                  </a:lnTo>
                  <a:lnTo>
                    <a:pt x="253" y="57"/>
                  </a:lnTo>
                  <a:lnTo>
                    <a:pt x="253" y="56"/>
                  </a:lnTo>
                  <a:lnTo>
                    <a:pt x="252" y="53"/>
                  </a:lnTo>
                  <a:lnTo>
                    <a:pt x="252" y="53"/>
                  </a:lnTo>
                  <a:close/>
                  <a:moveTo>
                    <a:pt x="296" y="52"/>
                  </a:moveTo>
                  <a:lnTo>
                    <a:pt x="296" y="53"/>
                  </a:lnTo>
                  <a:lnTo>
                    <a:pt x="296" y="57"/>
                  </a:lnTo>
                  <a:lnTo>
                    <a:pt x="295" y="61"/>
                  </a:lnTo>
                  <a:lnTo>
                    <a:pt x="295" y="64"/>
                  </a:lnTo>
                  <a:lnTo>
                    <a:pt x="296" y="67"/>
                  </a:lnTo>
                  <a:lnTo>
                    <a:pt x="296" y="63"/>
                  </a:lnTo>
                  <a:lnTo>
                    <a:pt x="296" y="59"/>
                  </a:lnTo>
                  <a:lnTo>
                    <a:pt x="297" y="56"/>
                  </a:lnTo>
                  <a:lnTo>
                    <a:pt x="296" y="52"/>
                  </a:lnTo>
                  <a:close/>
                  <a:moveTo>
                    <a:pt x="268" y="52"/>
                  </a:moveTo>
                  <a:lnTo>
                    <a:pt x="268" y="53"/>
                  </a:lnTo>
                  <a:lnTo>
                    <a:pt x="267" y="53"/>
                  </a:lnTo>
                  <a:lnTo>
                    <a:pt x="266" y="53"/>
                  </a:lnTo>
                  <a:lnTo>
                    <a:pt x="267" y="57"/>
                  </a:lnTo>
                  <a:lnTo>
                    <a:pt x="267" y="58"/>
                  </a:lnTo>
                  <a:lnTo>
                    <a:pt x="268" y="58"/>
                  </a:lnTo>
                  <a:lnTo>
                    <a:pt x="270" y="57"/>
                  </a:lnTo>
                  <a:lnTo>
                    <a:pt x="271" y="56"/>
                  </a:lnTo>
                  <a:lnTo>
                    <a:pt x="270" y="53"/>
                  </a:lnTo>
                  <a:lnTo>
                    <a:pt x="268" y="52"/>
                  </a:lnTo>
                  <a:close/>
                  <a:moveTo>
                    <a:pt x="86" y="52"/>
                  </a:moveTo>
                  <a:lnTo>
                    <a:pt x="86" y="56"/>
                  </a:lnTo>
                  <a:lnTo>
                    <a:pt x="86" y="58"/>
                  </a:lnTo>
                  <a:lnTo>
                    <a:pt x="86" y="57"/>
                  </a:lnTo>
                  <a:lnTo>
                    <a:pt x="86" y="56"/>
                  </a:lnTo>
                  <a:lnTo>
                    <a:pt x="87" y="56"/>
                  </a:lnTo>
                  <a:lnTo>
                    <a:pt x="87" y="55"/>
                  </a:lnTo>
                  <a:lnTo>
                    <a:pt x="87" y="53"/>
                  </a:lnTo>
                  <a:lnTo>
                    <a:pt x="86" y="52"/>
                  </a:lnTo>
                  <a:close/>
                  <a:moveTo>
                    <a:pt x="0" y="52"/>
                  </a:moveTo>
                  <a:lnTo>
                    <a:pt x="0" y="62"/>
                  </a:lnTo>
                  <a:lnTo>
                    <a:pt x="0" y="71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1" y="67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1" y="58"/>
                  </a:lnTo>
                  <a:lnTo>
                    <a:pt x="1" y="55"/>
                  </a:lnTo>
                  <a:lnTo>
                    <a:pt x="0" y="52"/>
                  </a:lnTo>
                  <a:close/>
                  <a:moveTo>
                    <a:pt x="265" y="52"/>
                  </a:moveTo>
                  <a:lnTo>
                    <a:pt x="265" y="52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65" y="52"/>
                  </a:lnTo>
                  <a:lnTo>
                    <a:pt x="266" y="52"/>
                  </a:lnTo>
                  <a:lnTo>
                    <a:pt x="265" y="52"/>
                  </a:lnTo>
                  <a:close/>
                  <a:moveTo>
                    <a:pt x="242" y="52"/>
                  </a:moveTo>
                  <a:lnTo>
                    <a:pt x="241" y="52"/>
                  </a:lnTo>
                  <a:lnTo>
                    <a:pt x="241" y="53"/>
                  </a:lnTo>
                  <a:lnTo>
                    <a:pt x="242" y="55"/>
                  </a:lnTo>
                  <a:lnTo>
                    <a:pt x="242" y="53"/>
                  </a:lnTo>
                  <a:lnTo>
                    <a:pt x="242" y="52"/>
                  </a:lnTo>
                  <a:lnTo>
                    <a:pt x="242" y="52"/>
                  </a:lnTo>
                  <a:close/>
                  <a:moveTo>
                    <a:pt x="271" y="51"/>
                  </a:moveTo>
                  <a:lnTo>
                    <a:pt x="271" y="52"/>
                  </a:lnTo>
                  <a:lnTo>
                    <a:pt x="271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1" y="51"/>
                  </a:lnTo>
                  <a:lnTo>
                    <a:pt x="271" y="51"/>
                  </a:lnTo>
                  <a:close/>
                  <a:moveTo>
                    <a:pt x="260" y="51"/>
                  </a:moveTo>
                  <a:lnTo>
                    <a:pt x="259" y="52"/>
                  </a:lnTo>
                  <a:lnTo>
                    <a:pt x="259" y="53"/>
                  </a:lnTo>
                  <a:lnTo>
                    <a:pt x="260" y="56"/>
                  </a:lnTo>
                  <a:lnTo>
                    <a:pt x="261" y="57"/>
                  </a:lnTo>
                  <a:lnTo>
                    <a:pt x="262" y="56"/>
                  </a:lnTo>
                  <a:lnTo>
                    <a:pt x="262" y="53"/>
                  </a:lnTo>
                  <a:lnTo>
                    <a:pt x="261" y="53"/>
                  </a:lnTo>
                  <a:lnTo>
                    <a:pt x="261" y="52"/>
                  </a:lnTo>
                  <a:lnTo>
                    <a:pt x="261" y="51"/>
                  </a:lnTo>
                  <a:lnTo>
                    <a:pt x="260" y="51"/>
                  </a:lnTo>
                  <a:close/>
                  <a:moveTo>
                    <a:pt x="48" y="51"/>
                  </a:moveTo>
                  <a:lnTo>
                    <a:pt x="49" y="52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8" y="51"/>
                  </a:lnTo>
                  <a:close/>
                  <a:moveTo>
                    <a:pt x="57" y="51"/>
                  </a:moveTo>
                  <a:lnTo>
                    <a:pt x="57" y="52"/>
                  </a:lnTo>
                  <a:lnTo>
                    <a:pt x="58" y="55"/>
                  </a:lnTo>
                  <a:lnTo>
                    <a:pt x="60" y="57"/>
                  </a:lnTo>
                  <a:lnTo>
                    <a:pt x="61" y="58"/>
                  </a:lnTo>
                  <a:lnTo>
                    <a:pt x="60" y="56"/>
                  </a:lnTo>
                  <a:lnTo>
                    <a:pt x="59" y="55"/>
                  </a:lnTo>
                  <a:lnTo>
                    <a:pt x="59" y="52"/>
                  </a:lnTo>
                  <a:lnTo>
                    <a:pt x="58" y="51"/>
                  </a:lnTo>
                  <a:lnTo>
                    <a:pt x="57" y="51"/>
                  </a:lnTo>
                  <a:close/>
                  <a:moveTo>
                    <a:pt x="43" y="50"/>
                  </a:moveTo>
                  <a:lnTo>
                    <a:pt x="44" y="52"/>
                  </a:lnTo>
                  <a:lnTo>
                    <a:pt x="45" y="55"/>
                  </a:lnTo>
                  <a:lnTo>
                    <a:pt x="44" y="52"/>
                  </a:lnTo>
                  <a:lnTo>
                    <a:pt x="43" y="50"/>
                  </a:lnTo>
                  <a:close/>
                  <a:moveTo>
                    <a:pt x="275" y="50"/>
                  </a:moveTo>
                  <a:lnTo>
                    <a:pt x="275" y="51"/>
                  </a:lnTo>
                  <a:lnTo>
                    <a:pt x="275" y="52"/>
                  </a:lnTo>
                  <a:lnTo>
                    <a:pt x="275" y="52"/>
                  </a:lnTo>
                  <a:lnTo>
                    <a:pt x="275" y="55"/>
                  </a:lnTo>
                  <a:lnTo>
                    <a:pt x="276" y="56"/>
                  </a:lnTo>
                  <a:lnTo>
                    <a:pt x="277" y="57"/>
                  </a:lnTo>
                  <a:lnTo>
                    <a:pt x="278" y="56"/>
                  </a:lnTo>
                  <a:lnTo>
                    <a:pt x="278" y="55"/>
                  </a:lnTo>
                  <a:lnTo>
                    <a:pt x="277" y="52"/>
                  </a:lnTo>
                  <a:lnTo>
                    <a:pt x="275" y="50"/>
                  </a:lnTo>
                  <a:close/>
                  <a:moveTo>
                    <a:pt x="171" y="50"/>
                  </a:moveTo>
                  <a:lnTo>
                    <a:pt x="170" y="52"/>
                  </a:lnTo>
                  <a:lnTo>
                    <a:pt x="170" y="55"/>
                  </a:lnTo>
                  <a:lnTo>
                    <a:pt x="169" y="57"/>
                  </a:lnTo>
                  <a:lnTo>
                    <a:pt x="168" y="59"/>
                  </a:lnTo>
                  <a:lnTo>
                    <a:pt x="171" y="59"/>
                  </a:lnTo>
                  <a:lnTo>
                    <a:pt x="174" y="58"/>
                  </a:lnTo>
                  <a:lnTo>
                    <a:pt x="175" y="56"/>
                  </a:lnTo>
                  <a:lnTo>
                    <a:pt x="176" y="53"/>
                  </a:lnTo>
                  <a:lnTo>
                    <a:pt x="174" y="52"/>
                  </a:lnTo>
                  <a:lnTo>
                    <a:pt x="172" y="51"/>
                  </a:lnTo>
                  <a:lnTo>
                    <a:pt x="171" y="50"/>
                  </a:lnTo>
                  <a:close/>
                  <a:moveTo>
                    <a:pt x="255" y="49"/>
                  </a:moveTo>
                  <a:lnTo>
                    <a:pt x="254" y="50"/>
                  </a:lnTo>
                  <a:lnTo>
                    <a:pt x="254" y="51"/>
                  </a:lnTo>
                  <a:lnTo>
                    <a:pt x="255" y="52"/>
                  </a:lnTo>
                  <a:lnTo>
                    <a:pt x="256" y="52"/>
                  </a:lnTo>
                  <a:lnTo>
                    <a:pt x="256" y="51"/>
                  </a:lnTo>
                  <a:lnTo>
                    <a:pt x="256" y="50"/>
                  </a:lnTo>
                  <a:lnTo>
                    <a:pt x="255" y="49"/>
                  </a:lnTo>
                  <a:close/>
                  <a:moveTo>
                    <a:pt x="37" y="49"/>
                  </a:moveTo>
                  <a:lnTo>
                    <a:pt x="38" y="50"/>
                  </a:lnTo>
                  <a:lnTo>
                    <a:pt x="38" y="50"/>
                  </a:lnTo>
                  <a:lnTo>
                    <a:pt x="37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9" y="51"/>
                  </a:lnTo>
                  <a:lnTo>
                    <a:pt x="38" y="50"/>
                  </a:lnTo>
                  <a:lnTo>
                    <a:pt x="38" y="49"/>
                  </a:lnTo>
                  <a:lnTo>
                    <a:pt x="37" y="49"/>
                  </a:lnTo>
                  <a:close/>
                  <a:moveTo>
                    <a:pt x="76" y="48"/>
                  </a:moveTo>
                  <a:lnTo>
                    <a:pt x="75" y="50"/>
                  </a:lnTo>
                  <a:lnTo>
                    <a:pt x="75" y="51"/>
                  </a:lnTo>
                  <a:lnTo>
                    <a:pt x="76" y="52"/>
                  </a:lnTo>
                  <a:lnTo>
                    <a:pt x="78" y="53"/>
                  </a:lnTo>
                  <a:lnTo>
                    <a:pt x="78" y="51"/>
                  </a:lnTo>
                  <a:lnTo>
                    <a:pt x="78" y="49"/>
                  </a:lnTo>
                  <a:lnTo>
                    <a:pt x="76" y="48"/>
                  </a:lnTo>
                  <a:close/>
                  <a:moveTo>
                    <a:pt x="50" y="48"/>
                  </a:moveTo>
                  <a:lnTo>
                    <a:pt x="50" y="50"/>
                  </a:lnTo>
                  <a:lnTo>
                    <a:pt x="51" y="51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50" y="50"/>
                  </a:lnTo>
                  <a:lnTo>
                    <a:pt x="50" y="48"/>
                  </a:lnTo>
                  <a:close/>
                  <a:moveTo>
                    <a:pt x="244" y="48"/>
                  </a:moveTo>
                  <a:lnTo>
                    <a:pt x="243" y="49"/>
                  </a:lnTo>
                  <a:lnTo>
                    <a:pt x="243" y="50"/>
                  </a:lnTo>
                  <a:lnTo>
                    <a:pt x="244" y="51"/>
                  </a:lnTo>
                  <a:lnTo>
                    <a:pt x="246" y="50"/>
                  </a:lnTo>
                  <a:lnTo>
                    <a:pt x="246" y="49"/>
                  </a:lnTo>
                  <a:lnTo>
                    <a:pt x="244" y="48"/>
                  </a:lnTo>
                  <a:lnTo>
                    <a:pt x="244" y="48"/>
                  </a:lnTo>
                  <a:close/>
                  <a:moveTo>
                    <a:pt x="273" y="48"/>
                  </a:moveTo>
                  <a:lnTo>
                    <a:pt x="273" y="48"/>
                  </a:lnTo>
                  <a:lnTo>
                    <a:pt x="272" y="49"/>
                  </a:lnTo>
                  <a:lnTo>
                    <a:pt x="272" y="50"/>
                  </a:lnTo>
                  <a:lnTo>
                    <a:pt x="273" y="50"/>
                  </a:lnTo>
                  <a:lnTo>
                    <a:pt x="273" y="50"/>
                  </a:lnTo>
                  <a:lnTo>
                    <a:pt x="273" y="50"/>
                  </a:lnTo>
                  <a:lnTo>
                    <a:pt x="273" y="50"/>
                  </a:lnTo>
                  <a:lnTo>
                    <a:pt x="273" y="49"/>
                  </a:lnTo>
                  <a:lnTo>
                    <a:pt x="273" y="48"/>
                  </a:lnTo>
                  <a:lnTo>
                    <a:pt x="273" y="48"/>
                  </a:lnTo>
                  <a:close/>
                  <a:moveTo>
                    <a:pt x="256" y="47"/>
                  </a:moveTo>
                  <a:lnTo>
                    <a:pt x="256" y="48"/>
                  </a:lnTo>
                  <a:lnTo>
                    <a:pt x="256" y="49"/>
                  </a:lnTo>
                  <a:lnTo>
                    <a:pt x="256" y="50"/>
                  </a:lnTo>
                  <a:lnTo>
                    <a:pt x="258" y="50"/>
                  </a:lnTo>
                  <a:lnTo>
                    <a:pt x="259" y="50"/>
                  </a:lnTo>
                  <a:lnTo>
                    <a:pt x="259" y="49"/>
                  </a:lnTo>
                  <a:lnTo>
                    <a:pt x="258" y="48"/>
                  </a:lnTo>
                  <a:lnTo>
                    <a:pt x="256" y="47"/>
                  </a:lnTo>
                  <a:close/>
                  <a:moveTo>
                    <a:pt x="288" y="47"/>
                  </a:moveTo>
                  <a:lnTo>
                    <a:pt x="288" y="48"/>
                  </a:lnTo>
                  <a:lnTo>
                    <a:pt x="287" y="50"/>
                  </a:lnTo>
                  <a:lnTo>
                    <a:pt x="288" y="52"/>
                  </a:lnTo>
                  <a:lnTo>
                    <a:pt x="288" y="50"/>
                  </a:lnTo>
                  <a:lnTo>
                    <a:pt x="288" y="48"/>
                  </a:lnTo>
                  <a:lnTo>
                    <a:pt x="288" y="47"/>
                  </a:lnTo>
                  <a:close/>
                  <a:moveTo>
                    <a:pt x="69" y="47"/>
                  </a:moveTo>
                  <a:lnTo>
                    <a:pt x="68" y="48"/>
                  </a:lnTo>
                  <a:lnTo>
                    <a:pt x="68" y="50"/>
                  </a:lnTo>
                  <a:lnTo>
                    <a:pt x="69" y="52"/>
                  </a:lnTo>
                  <a:lnTo>
                    <a:pt x="70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2" y="53"/>
                  </a:lnTo>
                  <a:lnTo>
                    <a:pt x="72" y="51"/>
                  </a:lnTo>
                  <a:lnTo>
                    <a:pt x="71" y="50"/>
                  </a:lnTo>
                  <a:lnTo>
                    <a:pt x="70" y="48"/>
                  </a:lnTo>
                  <a:lnTo>
                    <a:pt x="69" y="47"/>
                  </a:lnTo>
                  <a:close/>
                  <a:moveTo>
                    <a:pt x="50" y="47"/>
                  </a:moveTo>
                  <a:lnTo>
                    <a:pt x="50" y="48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2" y="52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4" y="52"/>
                  </a:lnTo>
                  <a:lnTo>
                    <a:pt x="52" y="50"/>
                  </a:lnTo>
                  <a:lnTo>
                    <a:pt x="51" y="48"/>
                  </a:lnTo>
                  <a:lnTo>
                    <a:pt x="50" y="47"/>
                  </a:lnTo>
                  <a:close/>
                  <a:moveTo>
                    <a:pt x="278" y="46"/>
                  </a:moveTo>
                  <a:lnTo>
                    <a:pt x="277" y="47"/>
                  </a:lnTo>
                  <a:lnTo>
                    <a:pt x="277" y="49"/>
                  </a:lnTo>
                  <a:lnTo>
                    <a:pt x="278" y="50"/>
                  </a:lnTo>
                  <a:lnTo>
                    <a:pt x="279" y="51"/>
                  </a:lnTo>
                  <a:lnTo>
                    <a:pt x="280" y="52"/>
                  </a:lnTo>
                  <a:lnTo>
                    <a:pt x="280" y="50"/>
                  </a:lnTo>
                  <a:lnTo>
                    <a:pt x="280" y="48"/>
                  </a:lnTo>
                  <a:lnTo>
                    <a:pt x="279" y="47"/>
                  </a:lnTo>
                  <a:lnTo>
                    <a:pt x="278" y="46"/>
                  </a:lnTo>
                  <a:close/>
                  <a:moveTo>
                    <a:pt x="263" y="46"/>
                  </a:moveTo>
                  <a:lnTo>
                    <a:pt x="263" y="47"/>
                  </a:lnTo>
                  <a:lnTo>
                    <a:pt x="262" y="48"/>
                  </a:lnTo>
                  <a:lnTo>
                    <a:pt x="262" y="49"/>
                  </a:lnTo>
                  <a:lnTo>
                    <a:pt x="263" y="50"/>
                  </a:lnTo>
                  <a:lnTo>
                    <a:pt x="263" y="50"/>
                  </a:lnTo>
                  <a:lnTo>
                    <a:pt x="263" y="50"/>
                  </a:lnTo>
                  <a:lnTo>
                    <a:pt x="264" y="49"/>
                  </a:lnTo>
                  <a:lnTo>
                    <a:pt x="264" y="49"/>
                  </a:lnTo>
                  <a:lnTo>
                    <a:pt x="265" y="48"/>
                  </a:lnTo>
                  <a:lnTo>
                    <a:pt x="264" y="47"/>
                  </a:lnTo>
                  <a:lnTo>
                    <a:pt x="264" y="47"/>
                  </a:lnTo>
                  <a:lnTo>
                    <a:pt x="263" y="46"/>
                  </a:lnTo>
                  <a:close/>
                  <a:moveTo>
                    <a:pt x="273" y="46"/>
                  </a:moveTo>
                  <a:lnTo>
                    <a:pt x="272" y="46"/>
                  </a:lnTo>
                  <a:lnTo>
                    <a:pt x="272" y="46"/>
                  </a:lnTo>
                  <a:lnTo>
                    <a:pt x="271" y="46"/>
                  </a:lnTo>
                  <a:lnTo>
                    <a:pt x="271" y="47"/>
                  </a:lnTo>
                  <a:lnTo>
                    <a:pt x="271" y="48"/>
                  </a:lnTo>
                  <a:lnTo>
                    <a:pt x="272" y="47"/>
                  </a:lnTo>
                  <a:lnTo>
                    <a:pt x="273" y="46"/>
                  </a:lnTo>
                  <a:close/>
                  <a:moveTo>
                    <a:pt x="74" y="45"/>
                  </a:moveTo>
                  <a:lnTo>
                    <a:pt x="74" y="46"/>
                  </a:lnTo>
                  <a:lnTo>
                    <a:pt x="74" y="47"/>
                  </a:lnTo>
                  <a:lnTo>
                    <a:pt x="74" y="48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4" y="45"/>
                  </a:lnTo>
                  <a:close/>
                  <a:moveTo>
                    <a:pt x="259" y="45"/>
                  </a:moveTo>
                  <a:lnTo>
                    <a:pt x="259" y="46"/>
                  </a:lnTo>
                  <a:lnTo>
                    <a:pt x="259" y="47"/>
                  </a:lnTo>
                  <a:lnTo>
                    <a:pt x="260" y="48"/>
                  </a:lnTo>
                  <a:lnTo>
                    <a:pt x="260" y="46"/>
                  </a:lnTo>
                  <a:lnTo>
                    <a:pt x="259" y="45"/>
                  </a:lnTo>
                  <a:close/>
                  <a:moveTo>
                    <a:pt x="61" y="45"/>
                  </a:moveTo>
                  <a:lnTo>
                    <a:pt x="62" y="48"/>
                  </a:lnTo>
                  <a:lnTo>
                    <a:pt x="64" y="51"/>
                  </a:lnTo>
                  <a:lnTo>
                    <a:pt x="63" y="49"/>
                  </a:lnTo>
                  <a:lnTo>
                    <a:pt x="62" y="47"/>
                  </a:lnTo>
                  <a:lnTo>
                    <a:pt x="61" y="45"/>
                  </a:lnTo>
                  <a:close/>
                  <a:moveTo>
                    <a:pt x="67" y="45"/>
                  </a:moveTo>
                  <a:lnTo>
                    <a:pt x="67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7" y="46"/>
                  </a:lnTo>
                  <a:lnTo>
                    <a:pt x="68" y="45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88" y="44"/>
                  </a:moveTo>
                  <a:lnTo>
                    <a:pt x="88" y="46"/>
                  </a:lnTo>
                  <a:lnTo>
                    <a:pt x="88" y="47"/>
                  </a:lnTo>
                  <a:lnTo>
                    <a:pt x="88" y="49"/>
                  </a:lnTo>
                  <a:lnTo>
                    <a:pt x="88" y="50"/>
                  </a:lnTo>
                  <a:lnTo>
                    <a:pt x="90" y="50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47"/>
                  </a:lnTo>
                  <a:lnTo>
                    <a:pt x="88" y="46"/>
                  </a:lnTo>
                  <a:lnTo>
                    <a:pt x="88" y="44"/>
                  </a:lnTo>
                  <a:close/>
                  <a:moveTo>
                    <a:pt x="47" y="44"/>
                  </a:moveTo>
                  <a:lnTo>
                    <a:pt x="48" y="46"/>
                  </a:lnTo>
                  <a:lnTo>
                    <a:pt x="49" y="48"/>
                  </a:lnTo>
                  <a:lnTo>
                    <a:pt x="48" y="46"/>
                  </a:lnTo>
                  <a:lnTo>
                    <a:pt x="47" y="44"/>
                  </a:lnTo>
                  <a:close/>
                  <a:moveTo>
                    <a:pt x="180" y="44"/>
                  </a:moveTo>
                  <a:lnTo>
                    <a:pt x="180" y="44"/>
                  </a:lnTo>
                  <a:lnTo>
                    <a:pt x="180" y="45"/>
                  </a:lnTo>
                  <a:lnTo>
                    <a:pt x="181" y="45"/>
                  </a:lnTo>
                  <a:lnTo>
                    <a:pt x="181" y="44"/>
                  </a:lnTo>
                  <a:lnTo>
                    <a:pt x="180" y="44"/>
                  </a:lnTo>
                  <a:close/>
                  <a:moveTo>
                    <a:pt x="252" y="44"/>
                  </a:moveTo>
                  <a:lnTo>
                    <a:pt x="251" y="46"/>
                  </a:lnTo>
                  <a:lnTo>
                    <a:pt x="252" y="47"/>
                  </a:lnTo>
                  <a:lnTo>
                    <a:pt x="253" y="49"/>
                  </a:lnTo>
                  <a:lnTo>
                    <a:pt x="254" y="47"/>
                  </a:lnTo>
                  <a:lnTo>
                    <a:pt x="253" y="45"/>
                  </a:lnTo>
                  <a:lnTo>
                    <a:pt x="252" y="44"/>
                  </a:lnTo>
                  <a:close/>
                  <a:moveTo>
                    <a:pt x="277" y="44"/>
                  </a:moveTo>
                  <a:lnTo>
                    <a:pt x="276" y="44"/>
                  </a:lnTo>
                  <a:lnTo>
                    <a:pt x="275" y="45"/>
                  </a:lnTo>
                  <a:lnTo>
                    <a:pt x="276" y="47"/>
                  </a:lnTo>
                  <a:lnTo>
                    <a:pt x="276" y="46"/>
                  </a:lnTo>
                  <a:lnTo>
                    <a:pt x="277" y="45"/>
                  </a:lnTo>
                  <a:lnTo>
                    <a:pt x="278" y="45"/>
                  </a:lnTo>
                  <a:lnTo>
                    <a:pt x="277" y="44"/>
                  </a:lnTo>
                  <a:lnTo>
                    <a:pt x="277" y="44"/>
                  </a:lnTo>
                  <a:close/>
                  <a:moveTo>
                    <a:pt x="253" y="44"/>
                  </a:moveTo>
                  <a:lnTo>
                    <a:pt x="254" y="45"/>
                  </a:lnTo>
                  <a:lnTo>
                    <a:pt x="255" y="47"/>
                  </a:lnTo>
                  <a:lnTo>
                    <a:pt x="255" y="46"/>
                  </a:lnTo>
                  <a:lnTo>
                    <a:pt x="255" y="45"/>
                  </a:lnTo>
                  <a:lnTo>
                    <a:pt x="254" y="44"/>
                  </a:lnTo>
                  <a:lnTo>
                    <a:pt x="253" y="44"/>
                  </a:lnTo>
                  <a:close/>
                  <a:moveTo>
                    <a:pt x="48" y="44"/>
                  </a:moveTo>
                  <a:lnTo>
                    <a:pt x="49" y="45"/>
                  </a:lnTo>
                  <a:lnTo>
                    <a:pt x="50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8" y="44"/>
                  </a:lnTo>
                  <a:close/>
                  <a:moveTo>
                    <a:pt x="34" y="43"/>
                  </a:moveTo>
                  <a:lnTo>
                    <a:pt x="34" y="44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4" y="43"/>
                  </a:lnTo>
                  <a:close/>
                  <a:moveTo>
                    <a:pt x="261" y="43"/>
                  </a:moveTo>
                  <a:lnTo>
                    <a:pt x="260" y="44"/>
                  </a:lnTo>
                  <a:lnTo>
                    <a:pt x="260" y="44"/>
                  </a:lnTo>
                  <a:lnTo>
                    <a:pt x="260" y="45"/>
                  </a:lnTo>
                  <a:lnTo>
                    <a:pt x="260" y="45"/>
                  </a:lnTo>
                  <a:lnTo>
                    <a:pt x="261" y="46"/>
                  </a:lnTo>
                  <a:lnTo>
                    <a:pt x="261" y="46"/>
                  </a:lnTo>
                  <a:lnTo>
                    <a:pt x="262" y="46"/>
                  </a:lnTo>
                  <a:lnTo>
                    <a:pt x="262" y="45"/>
                  </a:lnTo>
                  <a:lnTo>
                    <a:pt x="262" y="44"/>
                  </a:lnTo>
                  <a:lnTo>
                    <a:pt x="261" y="43"/>
                  </a:lnTo>
                  <a:close/>
                  <a:moveTo>
                    <a:pt x="54" y="43"/>
                  </a:moveTo>
                  <a:lnTo>
                    <a:pt x="52" y="43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4" y="47"/>
                  </a:lnTo>
                  <a:lnTo>
                    <a:pt x="54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9"/>
                  </a:lnTo>
                  <a:lnTo>
                    <a:pt x="56" y="49"/>
                  </a:lnTo>
                  <a:lnTo>
                    <a:pt x="56" y="51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6" y="46"/>
                  </a:lnTo>
                  <a:lnTo>
                    <a:pt x="55" y="44"/>
                  </a:lnTo>
                  <a:lnTo>
                    <a:pt x="54" y="43"/>
                  </a:lnTo>
                  <a:close/>
                  <a:moveTo>
                    <a:pt x="284" y="41"/>
                  </a:moveTo>
                  <a:lnTo>
                    <a:pt x="285" y="44"/>
                  </a:lnTo>
                  <a:lnTo>
                    <a:pt x="286" y="45"/>
                  </a:lnTo>
                  <a:lnTo>
                    <a:pt x="286" y="43"/>
                  </a:lnTo>
                  <a:lnTo>
                    <a:pt x="285" y="43"/>
                  </a:lnTo>
                  <a:lnTo>
                    <a:pt x="284" y="41"/>
                  </a:lnTo>
                  <a:close/>
                  <a:moveTo>
                    <a:pt x="56" y="41"/>
                  </a:moveTo>
                  <a:lnTo>
                    <a:pt x="56" y="43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6" y="43"/>
                  </a:lnTo>
                  <a:lnTo>
                    <a:pt x="56" y="41"/>
                  </a:lnTo>
                  <a:close/>
                  <a:moveTo>
                    <a:pt x="288" y="41"/>
                  </a:moveTo>
                  <a:lnTo>
                    <a:pt x="288" y="41"/>
                  </a:lnTo>
                  <a:lnTo>
                    <a:pt x="288" y="41"/>
                  </a:lnTo>
                  <a:lnTo>
                    <a:pt x="288" y="43"/>
                  </a:lnTo>
                  <a:lnTo>
                    <a:pt x="288" y="41"/>
                  </a:lnTo>
                  <a:lnTo>
                    <a:pt x="287" y="41"/>
                  </a:lnTo>
                  <a:lnTo>
                    <a:pt x="288" y="43"/>
                  </a:lnTo>
                  <a:lnTo>
                    <a:pt x="288" y="44"/>
                  </a:lnTo>
                  <a:lnTo>
                    <a:pt x="288" y="43"/>
                  </a:lnTo>
                  <a:lnTo>
                    <a:pt x="288" y="41"/>
                  </a:lnTo>
                  <a:lnTo>
                    <a:pt x="288" y="41"/>
                  </a:lnTo>
                  <a:close/>
                  <a:moveTo>
                    <a:pt x="275" y="41"/>
                  </a:moveTo>
                  <a:lnTo>
                    <a:pt x="275" y="41"/>
                  </a:lnTo>
                  <a:lnTo>
                    <a:pt x="275" y="43"/>
                  </a:lnTo>
                  <a:lnTo>
                    <a:pt x="275" y="43"/>
                  </a:lnTo>
                  <a:lnTo>
                    <a:pt x="276" y="43"/>
                  </a:lnTo>
                  <a:lnTo>
                    <a:pt x="276" y="41"/>
                  </a:lnTo>
                  <a:lnTo>
                    <a:pt x="276" y="41"/>
                  </a:lnTo>
                  <a:lnTo>
                    <a:pt x="275" y="41"/>
                  </a:lnTo>
                  <a:close/>
                  <a:moveTo>
                    <a:pt x="38" y="41"/>
                  </a:moveTo>
                  <a:lnTo>
                    <a:pt x="39" y="45"/>
                  </a:lnTo>
                  <a:lnTo>
                    <a:pt x="40" y="47"/>
                  </a:lnTo>
                  <a:lnTo>
                    <a:pt x="43" y="49"/>
                  </a:lnTo>
                  <a:lnTo>
                    <a:pt x="42" y="46"/>
                  </a:lnTo>
                  <a:lnTo>
                    <a:pt x="39" y="44"/>
                  </a:lnTo>
                  <a:lnTo>
                    <a:pt x="38" y="41"/>
                  </a:lnTo>
                  <a:close/>
                  <a:moveTo>
                    <a:pt x="268" y="40"/>
                  </a:moveTo>
                  <a:lnTo>
                    <a:pt x="268" y="41"/>
                  </a:lnTo>
                  <a:lnTo>
                    <a:pt x="267" y="43"/>
                  </a:lnTo>
                  <a:lnTo>
                    <a:pt x="267" y="44"/>
                  </a:lnTo>
                  <a:lnTo>
                    <a:pt x="268" y="45"/>
                  </a:lnTo>
                  <a:lnTo>
                    <a:pt x="268" y="45"/>
                  </a:lnTo>
                  <a:lnTo>
                    <a:pt x="270" y="46"/>
                  </a:lnTo>
                  <a:lnTo>
                    <a:pt x="271" y="45"/>
                  </a:lnTo>
                  <a:lnTo>
                    <a:pt x="271" y="44"/>
                  </a:lnTo>
                  <a:lnTo>
                    <a:pt x="270" y="43"/>
                  </a:lnTo>
                  <a:lnTo>
                    <a:pt x="270" y="41"/>
                  </a:lnTo>
                  <a:lnTo>
                    <a:pt x="268" y="40"/>
                  </a:lnTo>
                  <a:close/>
                  <a:moveTo>
                    <a:pt x="241" y="40"/>
                  </a:moveTo>
                  <a:lnTo>
                    <a:pt x="240" y="43"/>
                  </a:lnTo>
                  <a:lnTo>
                    <a:pt x="239" y="46"/>
                  </a:lnTo>
                  <a:lnTo>
                    <a:pt x="239" y="49"/>
                  </a:lnTo>
                  <a:lnTo>
                    <a:pt x="240" y="49"/>
                  </a:lnTo>
                  <a:lnTo>
                    <a:pt x="240" y="48"/>
                  </a:lnTo>
                  <a:lnTo>
                    <a:pt x="240" y="47"/>
                  </a:lnTo>
                  <a:lnTo>
                    <a:pt x="240" y="46"/>
                  </a:lnTo>
                  <a:lnTo>
                    <a:pt x="241" y="45"/>
                  </a:lnTo>
                  <a:lnTo>
                    <a:pt x="241" y="45"/>
                  </a:lnTo>
                  <a:lnTo>
                    <a:pt x="242" y="45"/>
                  </a:lnTo>
                  <a:lnTo>
                    <a:pt x="243" y="45"/>
                  </a:lnTo>
                  <a:lnTo>
                    <a:pt x="243" y="44"/>
                  </a:lnTo>
                  <a:lnTo>
                    <a:pt x="242" y="41"/>
                  </a:lnTo>
                  <a:lnTo>
                    <a:pt x="241" y="40"/>
                  </a:lnTo>
                  <a:close/>
                  <a:moveTo>
                    <a:pt x="71" y="40"/>
                  </a:moveTo>
                  <a:lnTo>
                    <a:pt x="71" y="41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3"/>
                  </a:lnTo>
                  <a:lnTo>
                    <a:pt x="72" y="41"/>
                  </a:lnTo>
                  <a:lnTo>
                    <a:pt x="71" y="40"/>
                  </a:lnTo>
                  <a:close/>
                  <a:moveTo>
                    <a:pt x="63" y="40"/>
                  </a:moveTo>
                  <a:lnTo>
                    <a:pt x="63" y="41"/>
                  </a:lnTo>
                  <a:lnTo>
                    <a:pt x="64" y="43"/>
                  </a:lnTo>
                  <a:lnTo>
                    <a:pt x="64" y="41"/>
                  </a:lnTo>
                  <a:lnTo>
                    <a:pt x="63" y="40"/>
                  </a:lnTo>
                  <a:close/>
                  <a:moveTo>
                    <a:pt x="45" y="40"/>
                  </a:moveTo>
                  <a:lnTo>
                    <a:pt x="46" y="41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5" y="40"/>
                  </a:lnTo>
                  <a:close/>
                  <a:moveTo>
                    <a:pt x="255" y="39"/>
                  </a:moveTo>
                  <a:lnTo>
                    <a:pt x="254" y="40"/>
                  </a:lnTo>
                  <a:lnTo>
                    <a:pt x="255" y="43"/>
                  </a:lnTo>
                  <a:lnTo>
                    <a:pt x="256" y="44"/>
                  </a:lnTo>
                  <a:lnTo>
                    <a:pt x="258" y="44"/>
                  </a:lnTo>
                  <a:lnTo>
                    <a:pt x="256" y="41"/>
                  </a:lnTo>
                  <a:lnTo>
                    <a:pt x="255" y="39"/>
                  </a:lnTo>
                  <a:close/>
                  <a:moveTo>
                    <a:pt x="244" y="39"/>
                  </a:moveTo>
                  <a:lnTo>
                    <a:pt x="244" y="39"/>
                  </a:lnTo>
                  <a:lnTo>
                    <a:pt x="244" y="40"/>
                  </a:lnTo>
                  <a:lnTo>
                    <a:pt x="246" y="41"/>
                  </a:lnTo>
                  <a:lnTo>
                    <a:pt x="246" y="40"/>
                  </a:lnTo>
                  <a:lnTo>
                    <a:pt x="246" y="39"/>
                  </a:lnTo>
                  <a:lnTo>
                    <a:pt x="244" y="39"/>
                  </a:lnTo>
                  <a:close/>
                  <a:moveTo>
                    <a:pt x="56" y="39"/>
                  </a:moveTo>
                  <a:lnTo>
                    <a:pt x="56" y="40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6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0"/>
                  </a:lnTo>
                  <a:lnTo>
                    <a:pt x="56" y="39"/>
                  </a:lnTo>
                  <a:lnTo>
                    <a:pt x="56" y="39"/>
                  </a:lnTo>
                  <a:close/>
                  <a:moveTo>
                    <a:pt x="169" y="38"/>
                  </a:moveTo>
                  <a:lnTo>
                    <a:pt x="170" y="40"/>
                  </a:lnTo>
                  <a:lnTo>
                    <a:pt x="171" y="41"/>
                  </a:lnTo>
                  <a:lnTo>
                    <a:pt x="174" y="43"/>
                  </a:lnTo>
                  <a:lnTo>
                    <a:pt x="171" y="40"/>
                  </a:lnTo>
                  <a:lnTo>
                    <a:pt x="169" y="38"/>
                  </a:lnTo>
                  <a:close/>
                  <a:moveTo>
                    <a:pt x="249" y="38"/>
                  </a:moveTo>
                  <a:lnTo>
                    <a:pt x="249" y="39"/>
                  </a:lnTo>
                  <a:lnTo>
                    <a:pt x="248" y="39"/>
                  </a:lnTo>
                  <a:lnTo>
                    <a:pt x="248" y="40"/>
                  </a:lnTo>
                  <a:lnTo>
                    <a:pt x="249" y="40"/>
                  </a:lnTo>
                  <a:lnTo>
                    <a:pt x="249" y="40"/>
                  </a:lnTo>
                  <a:lnTo>
                    <a:pt x="249" y="40"/>
                  </a:lnTo>
                  <a:lnTo>
                    <a:pt x="249" y="41"/>
                  </a:lnTo>
                  <a:lnTo>
                    <a:pt x="249" y="43"/>
                  </a:lnTo>
                  <a:lnTo>
                    <a:pt x="249" y="44"/>
                  </a:lnTo>
                  <a:lnTo>
                    <a:pt x="250" y="44"/>
                  </a:lnTo>
                  <a:lnTo>
                    <a:pt x="251" y="41"/>
                  </a:lnTo>
                  <a:lnTo>
                    <a:pt x="251" y="40"/>
                  </a:lnTo>
                  <a:lnTo>
                    <a:pt x="250" y="39"/>
                  </a:lnTo>
                  <a:lnTo>
                    <a:pt x="249" y="38"/>
                  </a:lnTo>
                  <a:close/>
                  <a:moveTo>
                    <a:pt x="277" y="38"/>
                  </a:moveTo>
                  <a:lnTo>
                    <a:pt x="276" y="38"/>
                  </a:lnTo>
                  <a:lnTo>
                    <a:pt x="276" y="39"/>
                  </a:lnTo>
                  <a:lnTo>
                    <a:pt x="277" y="39"/>
                  </a:lnTo>
                  <a:lnTo>
                    <a:pt x="277" y="39"/>
                  </a:lnTo>
                  <a:lnTo>
                    <a:pt x="277" y="39"/>
                  </a:lnTo>
                  <a:lnTo>
                    <a:pt x="277" y="39"/>
                  </a:lnTo>
                  <a:lnTo>
                    <a:pt x="277" y="40"/>
                  </a:lnTo>
                  <a:lnTo>
                    <a:pt x="278" y="40"/>
                  </a:lnTo>
                  <a:lnTo>
                    <a:pt x="278" y="39"/>
                  </a:lnTo>
                  <a:lnTo>
                    <a:pt x="277" y="38"/>
                  </a:lnTo>
                  <a:lnTo>
                    <a:pt x="277" y="38"/>
                  </a:lnTo>
                  <a:close/>
                  <a:moveTo>
                    <a:pt x="256" y="38"/>
                  </a:moveTo>
                  <a:lnTo>
                    <a:pt x="255" y="38"/>
                  </a:lnTo>
                  <a:lnTo>
                    <a:pt x="256" y="40"/>
                  </a:lnTo>
                  <a:lnTo>
                    <a:pt x="258" y="43"/>
                  </a:lnTo>
                  <a:lnTo>
                    <a:pt x="259" y="41"/>
                  </a:lnTo>
                  <a:lnTo>
                    <a:pt x="259" y="40"/>
                  </a:lnTo>
                  <a:lnTo>
                    <a:pt x="259" y="39"/>
                  </a:lnTo>
                  <a:lnTo>
                    <a:pt x="258" y="38"/>
                  </a:lnTo>
                  <a:lnTo>
                    <a:pt x="256" y="38"/>
                  </a:lnTo>
                  <a:close/>
                  <a:moveTo>
                    <a:pt x="50" y="38"/>
                  </a:moveTo>
                  <a:lnTo>
                    <a:pt x="50" y="38"/>
                  </a:lnTo>
                  <a:lnTo>
                    <a:pt x="50" y="38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1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0" y="38"/>
                  </a:lnTo>
                  <a:close/>
                  <a:moveTo>
                    <a:pt x="285" y="37"/>
                  </a:moveTo>
                  <a:lnTo>
                    <a:pt x="285" y="39"/>
                  </a:lnTo>
                  <a:lnTo>
                    <a:pt x="286" y="39"/>
                  </a:lnTo>
                  <a:lnTo>
                    <a:pt x="286" y="39"/>
                  </a:lnTo>
                  <a:lnTo>
                    <a:pt x="285" y="38"/>
                  </a:lnTo>
                  <a:lnTo>
                    <a:pt x="285" y="37"/>
                  </a:lnTo>
                  <a:close/>
                  <a:moveTo>
                    <a:pt x="87" y="37"/>
                  </a:moveTo>
                  <a:lnTo>
                    <a:pt x="87" y="39"/>
                  </a:lnTo>
                  <a:lnTo>
                    <a:pt x="87" y="41"/>
                  </a:lnTo>
                  <a:lnTo>
                    <a:pt x="87" y="44"/>
                  </a:lnTo>
                  <a:lnTo>
                    <a:pt x="87" y="43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8" y="40"/>
                  </a:lnTo>
                  <a:lnTo>
                    <a:pt x="88" y="39"/>
                  </a:lnTo>
                  <a:lnTo>
                    <a:pt x="88" y="38"/>
                  </a:lnTo>
                  <a:lnTo>
                    <a:pt x="87" y="37"/>
                  </a:lnTo>
                  <a:close/>
                  <a:moveTo>
                    <a:pt x="265" y="37"/>
                  </a:moveTo>
                  <a:lnTo>
                    <a:pt x="265" y="37"/>
                  </a:lnTo>
                  <a:lnTo>
                    <a:pt x="264" y="38"/>
                  </a:lnTo>
                  <a:lnTo>
                    <a:pt x="264" y="39"/>
                  </a:lnTo>
                  <a:lnTo>
                    <a:pt x="265" y="39"/>
                  </a:lnTo>
                  <a:lnTo>
                    <a:pt x="265" y="40"/>
                  </a:lnTo>
                  <a:lnTo>
                    <a:pt x="266" y="39"/>
                  </a:lnTo>
                  <a:lnTo>
                    <a:pt x="266" y="38"/>
                  </a:lnTo>
                  <a:lnTo>
                    <a:pt x="266" y="37"/>
                  </a:lnTo>
                  <a:lnTo>
                    <a:pt x="265" y="37"/>
                  </a:lnTo>
                  <a:close/>
                  <a:moveTo>
                    <a:pt x="52" y="37"/>
                  </a:moveTo>
                  <a:lnTo>
                    <a:pt x="52" y="37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2" y="37"/>
                  </a:lnTo>
                  <a:close/>
                  <a:moveTo>
                    <a:pt x="59" y="36"/>
                  </a:moveTo>
                  <a:lnTo>
                    <a:pt x="59" y="37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9" y="37"/>
                  </a:lnTo>
                  <a:lnTo>
                    <a:pt x="59" y="36"/>
                  </a:lnTo>
                  <a:close/>
                  <a:moveTo>
                    <a:pt x="253" y="36"/>
                  </a:moveTo>
                  <a:lnTo>
                    <a:pt x="253" y="37"/>
                  </a:lnTo>
                  <a:lnTo>
                    <a:pt x="253" y="38"/>
                  </a:lnTo>
                  <a:lnTo>
                    <a:pt x="253" y="39"/>
                  </a:lnTo>
                  <a:lnTo>
                    <a:pt x="254" y="38"/>
                  </a:lnTo>
                  <a:lnTo>
                    <a:pt x="254" y="37"/>
                  </a:lnTo>
                  <a:lnTo>
                    <a:pt x="254" y="37"/>
                  </a:lnTo>
                  <a:lnTo>
                    <a:pt x="253" y="36"/>
                  </a:lnTo>
                  <a:close/>
                  <a:moveTo>
                    <a:pt x="272" y="36"/>
                  </a:moveTo>
                  <a:lnTo>
                    <a:pt x="271" y="36"/>
                  </a:lnTo>
                  <a:lnTo>
                    <a:pt x="270" y="37"/>
                  </a:lnTo>
                  <a:lnTo>
                    <a:pt x="271" y="39"/>
                  </a:lnTo>
                  <a:lnTo>
                    <a:pt x="273" y="41"/>
                  </a:lnTo>
                  <a:lnTo>
                    <a:pt x="274" y="40"/>
                  </a:lnTo>
                  <a:lnTo>
                    <a:pt x="274" y="38"/>
                  </a:lnTo>
                  <a:lnTo>
                    <a:pt x="273" y="37"/>
                  </a:lnTo>
                  <a:lnTo>
                    <a:pt x="272" y="36"/>
                  </a:lnTo>
                  <a:close/>
                  <a:moveTo>
                    <a:pt x="70" y="36"/>
                  </a:moveTo>
                  <a:lnTo>
                    <a:pt x="70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6"/>
                  </a:lnTo>
                  <a:lnTo>
                    <a:pt x="70" y="36"/>
                  </a:lnTo>
                  <a:close/>
                  <a:moveTo>
                    <a:pt x="68" y="35"/>
                  </a:moveTo>
                  <a:lnTo>
                    <a:pt x="68" y="37"/>
                  </a:lnTo>
                  <a:lnTo>
                    <a:pt x="69" y="38"/>
                  </a:lnTo>
                  <a:lnTo>
                    <a:pt x="69" y="39"/>
                  </a:lnTo>
                  <a:lnTo>
                    <a:pt x="70" y="40"/>
                  </a:lnTo>
                  <a:lnTo>
                    <a:pt x="70" y="38"/>
                  </a:lnTo>
                  <a:lnTo>
                    <a:pt x="70" y="37"/>
                  </a:lnTo>
                  <a:lnTo>
                    <a:pt x="69" y="36"/>
                  </a:lnTo>
                  <a:lnTo>
                    <a:pt x="68" y="35"/>
                  </a:lnTo>
                  <a:close/>
                  <a:moveTo>
                    <a:pt x="238" y="35"/>
                  </a:moveTo>
                  <a:lnTo>
                    <a:pt x="238" y="38"/>
                  </a:lnTo>
                  <a:lnTo>
                    <a:pt x="238" y="41"/>
                  </a:lnTo>
                  <a:lnTo>
                    <a:pt x="239" y="40"/>
                  </a:lnTo>
                  <a:lnTo>
                    <a:pt x="240" y="38"/>
                  </a:lnTo>
                  <a:lnTo>
                    <a:pt x="241" y="37"/>
                  </a:lnTo>
                  <a:lnTo>
                    <a:pt x="240" y="36"/>
                  </a:lnTo>
                  <a:lnTo>
                    <a:pt x="238" y="35"/>
                  </a:lnTo>
                  <a:close/>
                  <a:moveTo>
                    <a:pt x="179" y="35"/>
                  </a:moveTo>
                  <a:lnTo>
                    <a:pt x="179" y="35"/>
                  </a:lnTo>
                  <a:lnTo>
                    <a:pt x="178" y="36"/>
                  </a:lnTo>
                  <a:lnTo>
                    <a:pt x="179" y="36"/>
                  </a:lnTo>
                  <a:lnTo>
                    <a:pt x="179" y="36"/>
                  </a:lnTo>
                  <a:lnTo>
                    <a:pt x="179" y="35"/>
                  </a:lnTo>
                  <a:close/>
                  <a:moveTo>
                    <a:pt x="91" y="35"/>
                  </a:moveTo>
                  <a:lnTo>
                    <a:pt x="91" y="36"/>
                  </a:lnTo>
                  <a:lnTo>
                    <a:pt x="91" y="37"/>
                  </a:lnTo>
                  <a:lnTo>
                    <a:pt x="92" y="37"/>
                  </a:lnTo>
                  <a:lnTo>
                    <a:pt x="92" y="36"/>
                  </a:lnTo>
                  <a:lnTo>
                    <a:pt x="91" y="35"/>
                  </a:lnTo>
                  <a:close/>
                  <a:moveTo>
                    <a:pt x="279" y="35"/>
                  </a:moveTo>
                  <a:lnTo>
                    <a:pt x="279" y="35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8" y="35"/>
                  </a:lnTo>
                  <a:lnTo>
                    <a:pt x="279" y="36"/>
                  </a:lnTo>
                  <a:lnTo>
                    <a:pt x="280" y="35"/>
                  </a:lnTo>
                  <a:lnTo>
                    <a:pt x="280" y="35"/>
                  </a:lnTo>
                  <a:lnTo>
                    <a:pt x="279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6"/>
                  </a:lnTo>
                  <a:lnTo>
                    <a:pt x="59" y="36"/>
                  </a:lnTo>
                  <a:lnTo>
                    <a:pt x="58" y="36"/>
                  </a:lnTo>
                  <a:lnTo>
                    <a:pt x="59" y="35"/>
                  </a:lnTo>
                  <a:lnTo>
                    <a:pt x="58" y="35"/>
                  </a:lnTo>
                  <a:close/>
                  <a:moveTo>
                    <a:pt x="52" y="34"/>
                  </a:moveTo>
                  <a:lnTo>
                    <a:pt x="52" y="34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4" y="37"/>
                  </a:lnTo>
                  <a:lnTo>
                    <a:pt x="55" y="38"/>
                  </a:lnTo>
                  <a:lnTo>
                    <a:pt x="55" y="36"/>
                  </a:lnTo>
                  <a:lnTo>
                    <a:pt x="54" y="35"/>
                  </a:lnTo>
                  <a:lnTo>
                    <a:pt x="52" y="34"/>
                  </a:lnTo>
                  <a:close/>
                  <a:moveTo>
                    <a:pt x="37" y="34"/>
                  </a:moveTo>
                  <a:lnTo>
                    <a:pt x="38" y="35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8" y="35"/>
                  </a:lnTo>
                  <a:lnTo>
                    <a:pt x="38" y="34"/>
                  </a:lnTo>
                  <a:lnTo>
                    <a:pt x="37" y="34"/>
                  </a:lnTo>
                  <a:close/>
                  <a:moveTo>
                    <a:pt x="80" y="34"/>
                  </a:moveTo>
                  <a:lnTo>
                    <a:pt x="81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0" y="34"/>
                  </a:lnTo>
                  <a:close/>
                  <a:moveTo>
                    <a:pt x="247" y="33"/>
                  </a:moveTo>
                  <a:lnTo>
                    <a:pt x="246" y="34"/>
                  </a:lnTo>
                  <a:lnTo>
                    <a:pt x="246" y="36"/>
                  </a:lnTo>
                  <a:lnTo>
                    <a:pt x="247" y="37"/>
                  </a:lnTo>
                  <a:lnTo>
                    <a:pt x="248" y="38"/>
                  </a:lnTo>
                  <a:lnTo>
                    <a:pt x="248" y="37"/>
                  </a:lnTo>
                  <a:lnTo>
                    <a:pt x="249" y="36"/>
                  </a:lnTo>
                  <a:lnTo>
                    <a:pt x="248" y="35"/>
                  </a:lnTo>
                  <a:lnTo>
                    <a:pt x="247" y="33"/>
                  </a:lnTo>
                  <a:close/>
                  <a:moveTo>
                    <a:pt x="282" y="33"/>
                  </a:moveTo>
                  <a:lnTo>
                    <a:pt x="282" y="35"/>
                  </a:lnTo>
                  <a:lnTo>
                    <a:pt x="284" y="36"/>
                  </a:lnTo>
                  <a:lnTo>
                    <a:pt x="284" y="35"/>
                  </a:lnTo>
                  <a:lnTo>
                    <a:pt x="283" y="34"/>
                  </a:lnTo>
                  <a:lnTo>
                    <a:pt x="282" y="33"/>
                  </a:lnTo>
                  <a:close/>
                  <a:moveTo>
                    <a:pt x="253" y="33"/>
                  </a:moveTo>
                  <a:lnTo>
                    <a:pt x="252" y="34"/>
                  </a:lnTo>
                  <a:lnTo>
                    <a:pt x="251" y="35"/>
                  </a:lnTo>
                  <a:lnTo>
                    <a:pt x="251" y="36"/>
                  </a:lnTo>
                  <a:lnTo>
                    <a:pt x="252" y="37"/>
                  </a:lnTo>
                  <a:lnTo>
                    <a:pt x="252" y="37"/>
                  </a:lnTo>
                  <a:lnTo>
                    <a:pt x="252" y="36"/>
                  </a:lnTo>
                  <a:lnTo>
                    <a:pt x="253" y="35"/>
                  </a:lnTo>
                  <a:lnTo>
                    <a:pt x="254" y="36"/>
                  </a:lnTo>
                  <a:lnTo>
                    <a:pt x="255" y="37"/>
                  </a:lnTo>
                  <a:lnTo>
                    <a:pt x="255" y="36"/>
                  </a:lnTo>
                  <a:lnTo>
                    <a:pt x="255" y="35"/>
                  </a:lnTo>
                  <a:lnTo>
                    <a:pt x="254" y="34"/>
                  </a:lnTo>
                  <a:lnTo>
                    <a:pt x="253" y="33"/>
                  </a:lnTo>
                  <a:close/>
                  <a:moveTo>
                    <a:pt x="268" y="33"/>
                  </a:moveTo>
                  <a:lnTo>
                    <a:pt x="268" y="34"/>
                  </a:lnTo>
                  <a:lnTo>
                    <a:pt x="268" y="35"/>
                  </a:lnTo>
                  <a:lnTo>
                    <a:pt x="268" y="36"/>
                  </a:lnTo>
                  <a:lnTo>
                    <a:pt x="270" y="35"/>
                  </a:lnTo>
                  <a:lnTo>
                    <a:pt x="271" y="34"/>
                  </a:lnTo>
                  <a:lnTo>
                    <a:pt x="270" y="34"/>
                  </a:lnTo>
                  <a:lnTo>
                    <a:pt x="270" y="33"/>
                  </a:lnTo>
                  <a:lnTo>
                    <a:pt x="270" y="33"/>
                  </a:lnTo>
                  <a:lnTo>
                    <a:pt x="268" y="33"/>
                  </a:lnTo>
                  <a:close/>
                  <a:moveTo>
                    <a:pt x="75" y="33"/>
                  </a:moveTo>
                  <a:lnTo>
                    <a:pt x="75" y="34"/>
                  </a:lnTo>
                  <a:lnTo>
                    <a:pt x="76" y="35"/>
                  </a:lnTo>
                  <a:lnTo>
                    <a:pt x="78" y="36"/>
                  </a:lnTo>
                  <a:lnTo>
                    <a:pt x="76" y="34"/>
                  </a:lnTo>
                  <a:lnTo>
                    <a:pt x="75" y="33"/>
                  </a:lnTo>
                  <a:close/>
                  <a:moveTo>
                    <a:pt x="46" y="32"/>
                  </a:moveTo>
                  <a:lnTo>
                    <a:pt x="46" y="33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8" y="36"/>
                  </a:lnTo>
                  <a:lnTo>
                    <a:pt x="48" y="37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8" y="33"/>
                  </a:lnTo>
                  <a:lnTo>
                    <a:pt x="46" y="32"/>
                  </a:lnTo>
                  <a:close/>
                  <a:moveTo>
                    <a:pt x="60" y="32"/>
                  </a:moveTo>
                  <a:lnTo>
                    <a:pt x="60" y="33"/>
                  </a:lnTo>
                  <a:lnTo>
                    <a:pt x="61" y="34"/>
                  </a:lnTo>
                  <a:lnTo>
                    <a:pt x="62" y="35"/>
                  </a:lnTo>
                  <a:lnTo>
                    <a:pt x="61" y="33"/>
                  </a:lnTo>
                  <a:lnTo>
                    <a:pt x="60" y="32"/>
                  </a:lnTo>
                  <a:close/>
                  <a:moveTo>
                    <a:pt x="262" y="31"/>
                  </a:moveTo>
                  <a:lnTo>
                    <a:pt x="261" y="32"/>
                  </a:lnTo>
                  <a:lnTo>
                    <a:pt x="261" y="33"/>
                  </a:lnTo>
                  <a:lnTo>
                    <a:pt x="263" y="36"/>
                  </a:lnTo>
                  <a:lnTo>
                    <a:pt x="264" y="35"/>
                  </a:lnTo>
                  <a:lnTo>
                    <a:pt x="265" y="34"/>
                  </a:lnTo>
                  <a:lnTo>
                    <a:pt x="264" y="34"/>
                  </a:lnTo>
                  <a:lnTo>
                    <a:pt x="263" y="33"/>
                  </a:lnTo>
                  <a:lnTo>
                    <a:pt x="263" y="32"/>
                  </a:lnTo>
                  <a:lnTo>
                    <a:pt x="262" y="31"/>
                  </a:lnTo>
                  <a:close/>
                  <a:moveTo>
                    <a:pt x="156" y="31"/>
                  </a:moveTo>
                  <a:lnTo>
                    <a:pt x="155" y="31"/>
                  </a:lnTo>
                  <a:lnTo>
                    <a:pt x="157" y="32"/>
                  </a:lnTo>
                  <a:lnTo>
                    <a:pt x="158" y="33"/>
                  </a:lnTo>
                  <a:lnTo>
                    <a:pt x="160" y="33"/>
                  </a:lnTo>
                  <a:lnTo>
                    <a:pt x="159" y="32"/>
                  </a:lnTo>
                  <a:lnTo>
                    <a:pt x="157" y="31"/>
                  </a:lnTo>
                  <a:lnTo>
                    <a:pt x="156" y="31"/>
                  </a:lnTo>
                  <a:close/>
                  <a:moveTo>
                    <a:pt x="254" y="31"/>
                  </a:moveTo>
                  <a:lnTo>
                    <a:pt x="255" y="33"/>
                  </a:lnTo>
                  <a:lnTo>
                    <a:pt x="258" y="34"/>
                  </a:lnTo>
                  <a:lnTo>
                    <a:pt x="256" y="33"/>
                  </a:lnTo>
                  <a:lnTo>
                    <a:pt x="255" y="32"/>
                  </a:lnTo>
                  <a:lnTo>
                    <a:pt x="254" y="31"/>
                  </a:lnTo>
                  <a:close/>
                  <a:moveTo>
                    <a:pt x="40" y="31"/>
                  </a:moveTo>
                  <a:lnTo>
                    <a:pt x="40" y="32"/>
                  </a:lnTo>
                  <a:lnTo>
                    <a:pt x="42" y="34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2" y="32"/>
                  </a:lnTo>
                  <a:lnTo>
                    <a:pt x="40" y="31"/>
                  </a:lnTo>
                  <a:close/>
                  <a:moveTo>
                    <a:pt x="55" y="29"/>
                  </a:moveTo>
                  <a:lnTo>
                    <a:pt x="56" y="31"/>
                  </a:lnTo>
                  <a:lnTo>
                    <a:pt x="56" y="32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5" y="29"/>
                  </a:lnTo>
                  <a:close/>
                  <a:moveTo>
                    <a:pt x="71" y="29"/>
                  </a:moveTo>
                  <a:lnTo>
                    <a:pt x="71" y="31"/>
                  </a:lnTo>
                  <a:lnTo>
                    <a:pt x="71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1" y="29"/>
                  </a:lnTo>
                  <a:lnTo>
                    <a:pt x="71" y="29"/>
                  </a:lnTo>
                  <a:close/>
                  <a:moveTo>
                    <a:pt x="271" y="29"/>
                  </a:moveTo>
                  <a:lnTo>
                    <a:pt x="271" y="29"/>
                  </a:lnTo>
                  <a:lnTo>
                    <a:pt x="272" y="31"/>
                  </a:lnTo>
                  <a:lnTo>
                    <a:pt x="272" y="31"/>
                  </a:lnTo>
                  <a:lnTo>
                    <a:pt x="272" y="32"/>
                  </a:lnTo>
                  <a:lnTo>
                    <a:pt x="273" y="31"/>
                  </a:lnTo>
                  <a:lnTo>
                    <a:pt x="272" y="31"/>
                  </a:lnTo>
                  <a:lnTo>
                    <a:pt x="272" y="29"/>
                  </a:lnTo>
                  <a:lnTo>
                    <a:pt x="271" y="29"/>
                  </a:lnTo>
                  <a:close/>
                  <a:moveTo>
                    <a:pt x="58" y="28"/>
                  </a:moveTo>
                  <a:lnTo>
                    <a:pt x="58" y="29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8" y="28"/>
                  </a:lnTo>
                  <a:close/>
                  <a:moveTo>
                    <a:pt x="284" y="28"/>
                  </a:moveTo>
                  <a:lnTo>
                    <a:pt x="283" y="29"/>
                  </a:lnTo>
                  <a:lnTo>
                    <a:pt x="284" y="31"/>
                  </a:lnTo>
                  <a:lnTo>
                    <a:pt x="285" y="32"/>
                  </a:lnTo>
                  <a:lnTo>
                    <a:pt x="286" y="32"/>
                  </a:lnTo>
                  <a:lnTo>
                    <a:pt x="285" y="31"/>
                  </a:lnTo>
                  <a:lnTo>
                    <a:pt x="284" y="29"/>
                  </a:lnTo>
                  <a:lnTo>
                    <a:pt x="284" y="28"/>
                  </a:lnTo>
                  <a:close/>
                  <a:moveTo>
                    <a:pt x="256" y="28"/>
                  </a:moveTo>
                  <a:lnTo>
                    <a:pt x="258" y="31"/>
                  </a:lnTo>
                  <a:lnTo>
                    <a:pt x="259" y="32"/>
                  </a:lnTo>
                  <a:lnTo>
                    <a:pt x="258" y="29"/>
                  </a:lnTo>
                  <a:lnTo>
                    <a:pt x="256" y="28"/>
                  </a:lnTo>
                  <a:close/>
                  <a:moveTo>
                    <a:pt x="250" y="27"/>
                  </a:moveTo>
                  <a:lnTo>
                    <a:pt x="249" y="29"/>
                  </a:lnTo>
                  <a:lnTo>
                    <a:pt x="248" y="31"/>
                  </a:lnTo>
                  <a:lnTo>
                    <a:pt x="249" y="33"/>
                  </a:lnTo>
                  <a:lnTo>
                    <a:pt x="250" y="34"/>
                  </a:lnTo>
                  <a:lnTo>
                    <a:pt x="251" y="33"/>
                  </a:lnTo>
                  <a:lnTo>
                    <a:pt x="251" y="32"/>
                  </a:lnTo>
                  <a:lnTo>
                    <a:pt x="252" y="32"/>
                  </a:lnTo>
                  <a:lnTo>
                    <a:pt x="251" y="29"/>
                  </a:lnTo>
                  <a:lnTo>
                    <a:pt x="250" y="27"/>
                  </a:lnTo>
                  <a:close/>
                  <a:moveTo>
                    <a:pt x="242" y="27"/>
                  </a:moveTo>
                  <a:lnTo>
                    <a:pt x="242" y="28"/>
                  </a:lnTo>
                  <a:lnTo>
                    <a:pt x="242" y="28"/>
                  </a:lnTo>
                  <a:lnTo>
                    <a:pt x="242" y="29"/>
                  </a:lnTo>
                  <a:lnTo>
                    <a:pt x="242" y="29"/>
                  </a:lnTo>
                  <a:lnTo>
                    <a:pt x="242" y="29"/>
                  </a:lnTo>
                  <a:lnTo>
                    <a:pt x="243" y="31"/>
                  </a:lnTo>
                  <a:lnTo>
                    <a:pt x="243" y="29"/>
                  </a:lnTo>
                  <a:lnTo>
                    <a:pt x="244" y="31"/>
                  </a:lnTo>
                  <a:lnTo>
                    <a:pt x="244" y="32"/>
                  </a:lnTo>
                  <a:lnTo>
                    <a:pt x="244" y="32"/>
                  </a:lnTo>
                  <a:lnTo>
                    <a:pt x="246" y="32"/>
                  </a:lnTo>
                  <a:lnTo>
                    <a:pt x="246" y="31"/>
                  </a:lnTo>
                  <a:lnTo>
                    <a:pt x="244" y="29"/>
                  </a:lnTo>
                  <a:lnTo>
                    <a:pt x="244" y="29"/>
                  </a:lnTo>
                  <a:lnTo>
                    <a:pt x="243" y="28"/>
                  </a:lnTo>
                  <a:lnTo>
                    <a:pt x="242" y="27"/>
                  </a:lnTo>
                  <a:close/>
                  <a:moveTo>
                    <a:pt x="62" y="27"/>
                  </a:moveTo>
                  <a:lnTo>
                    <a:pt x="62" y="28"/>
                  </a:lnTo>
                  <a:lnTo>
                    <a:pt x="62" y="31"/>
                  </a:lnTo>
                  <a:lnTo>
                    <a:pt x="63" y="32"/>
                  </a:lnTo>
                  <a:lnTo>
                    <a:pt x="64" y="33"/>
                  </a:lnTo>
                  <a:lnTo>
                    <a:pt x="66" y="34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4" y="31"/>
                  </a:lnTo>
                  <a:lnTo>
                    <a:pt x="63" y="28"/>
                  </a:lnTo>
                  <a:lnTo>
                    <a:pt x="62" y="27"/>
                  </a:lnTo>
                  <a:close/>
                  <a:moveTo>
                    <a:pt x="278" y="27"/>
                  </a:moveTo>
                  <a:lnTo>
                    <a:pt x="278" y="28"/>
                  </a:lnTo>
                  <a:lnTo>
                    <a:pt x="279" y="29"/>
                  </a:lnTo>
                  <a:lnTo>
                    <a:pt x="279" y="31"/>
                  </a:lnTo>
                  <a:lnTo>
                    <a:pt x="279" y="29"/>
                  </a:lnTo>
                  <a:lnTo>
                    <a:pt x="279" y="28"/>
                  </a:lnTo>
                  <a:lnTo>
                    <a:pt x="278" y="27"/>
                  </a:lnTo>
                  <a:close/>
                  <a:moveTo>
                    <a:pt x="265" y="27"/>
                  </a:moveTo>
                  <a:lnTo>
                    <a:pt x="264" y="27"/>
                  </a:lnTo>
                  <a:lnTo>
                    <a:pt x="264" y="28"/>
                  </a:lnTo>
                  <a:lnTo>
                    <a:pt x="263" y="29"/>
                  </a:lnTo>
                  <a:lnTo>
                    <a:pt x="265" y="31"/>
                  </a:lnTo>
                  <a:lnTo>
                    <a:pt x="266" y="33"/>
                  </a:lnTo>
                  <a:lnTo>
                    <a:pt x="267" y="31"/>
                  </a:lnTo>
                  <a:lnTo>
                    <a:pt x="267" y="29"/>
                  </a:lnTo>
                  <a:lnTo>
                    <a:pt x="266" y="27"/>
                  </a:lnTo>
                  <a:lnTo>
                    <a:pt x="265" y="27"/>
                  </a:lnTo>
                  <a:close/>
                  <a:moveTo>
                    <a:pt x="90" y="26"/>
                  </a:moveTo>
                  <a:lnTo>
                    <a:pt x="90" y="27"/>
                  </a:lnTo>
                  <a:lnTo>
                    <a:pt x="90" y="28"/>
                  </a:lnTo>
                  <a:lnTo>
                    <a:pt x="90" y="27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0" y="27"/>
                  </a:lnTo>
                  <a:lnTo>
                    <a:pt x="90" y="26"/>
                  </a:lnTo>
                  <a:lnTo>
                    <a:pt x="90" y="26"/>
                  </a:lnTo>
                  <a:close/>
                  <a:moveTo>
                    <a:pt x="295" y="26"/>
                  </a:moveTo>
                  <a:lnTo>
                    <a:pt x="295" y="26"/>
                  </a:lnTo>
                  <a:lnTo>
                    <a:pt x="295" y="27"/>
                  </a:lnTo>
                  <a:lnTo>
                    <a:pt x="296" y="27"/>
                  </a:lnTo>
                  <a:lnTo>
                    <a:pt x="296" y="26"/>
                  </a:lnTo>
                  <a:lnTo>
                    <a:pt x="295" y="26"/>
                  </a:lnTo>
                  <a:close/>
                  <a:moveTo>
                    <a:pt x="282" y="26"/>
                  </a:moveTo>
                  <a:lnTo>
                    <a:pt x="282" y="27"/>
                  </a:lnTo>
                  <a:lnTo>
                    <a:pt x="283" y="27"/>
                  </a:lnTo>
                  <a:lnTo>
                    <a:pt x="283" y="26"/>
                  </a:lnTo>
                  <a:lnTo>
                    <a:pt x="282" y="26"/>
                  </a:lnTo>
                  <a:close/>
                  <a:moveTo>
                    <a:pt x="258" y="25"/>
                  </a:moveTo>
                  <a:lnTo>
                    <a:pt x="258" y="26"/>
                  </a:lnTo>
                  <a:lnTo>
                    <a:pt x="258" y="26"/>
                  </a:lnTo>
                  <a:lnTo>
                    <a:pt x="256" y="27"/>
                  </a:lnTo>
                  <a:lnTo>
                    <a:pt x="259" y="29"/>
                  </a:lnTo>
                  <a:lnTo>
                    <a:pt x="260" y="31"/>
                  </a:lnTo>
                  <a:lnTo>
                    <a:pt x="261" y="31"/>
                  </a:lnTo>
                  <a:lnTo>
                    <a:pt x="261" y="28"/>
                  </a:lnTo>
                  <a:lnTo>
                    <a:pt x="260" y="28"/>
                  </a:lnTo>
                  <a:lnTo>
                    <a:pt x="260" y="27"/>
                  </a:lnTo>
                  <a:lnTo>
                    <a:pt x="259" y="26"/>
                  </a:lnTo>
                  <a:lnTo>
                    <a:pt x="258" y="25"/>
                  </a:lnTo>
                  <a:close/>
                  <a:moveTo>
                    <a:pt x="48" y="25"/>
                  </a:moveTo>
                  <a:lnTo>
                    <a:pt x="48" y="27"/>
                  </a:lnTo>
                  <a:lnTo>
                    <a:pt x="49" y="29"/>
                  </a:lnTo>
                  <a:lnTo>
                    <a:pt x="50" y="32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0" y="28"/>
                  </a:lnTo>
                  <a:lnTo>
                    <a:pt x="49" y="26"/>
                  </a:lnTo>
                  <a:lnTo>
                    <a:pt x="48" y="25"/>
                  </a:lnTo>
                  <a:close/>
                  <a:moveTo>
                    <a:pt x="286" y="25"/>
                  </a:moveTo>
                  <a:lnTo>
                    <a:pt x="286" y="26"/>
                  </a:lnTo>
                  <a:lnTo>
                    <a:pt x="285" y="26"/>
                  </a:lnTo>
                  <a:lnTo>
                    <a:pt x="285" y="26"/>
                  </a:lnTo>
                  <a:lnTo>
                    <a:pt x="286" y="27"/>
                  </a:lnTo>
                  <a:lnTo>
                    <a:pt x="286" y="27"/>
                  </a:lnTo>
                  <a:lnTo>
                    <a:pt x="286" y="27"/>
                  </a:lnTo>
                  <a:lnTo>
                    <a:pt x="286" y="26"/>
                  </a:lnTo>
                  <a:lnTo>
                    <a:pt x="286" y="25"/>
                  </a:lnTo>
                  <a:lnTo>
                    <a:pt x="286" y="25"/>
                  </a:lnTo>
                  <a:close/>
                  <a:moveTo>
                    <a:pt x="43" y="25"/>
                  </a:moveTo>
                  <a:lnTo>
                    <a:pt x="43" y="26"/>
                  </a:lnTo>
                  <a:lnTo>
                    <a:pt x="43" y="26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3" y="26"/>
                  </a:lnTo>
                  <a:lnTo>
                    <a:pt x="43" y="25"/>
                  </a:lnTo>
                  <a:close/>
                  <a:moveTo>
                    <a:pt x="32" y="25"/>
                  </a:moveTo>
                  <a:lnTo>
                    <a:pt x="32" y="26"/>
                  </a:lnTo>
                  <a:lnTo>
                    <a:pt x="32" y="27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5"/>
                  </a:lnTo>
                  <a:close/>
                  <a:moveTo>
                    <a:pt x="54" y="25"/>
                  </a:moveTo>
                  <a:lnTo>
                    <a:pt x="52" y="25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5"/>
                  </a:lnTo>
                  <a:close/>
                  <a:moveTo>
                    <a:pt x="251" y="25"/>
                  </a:moveTo>
                  <a:lnTo>
                    <a:pt x="251" y="26"/>
                  </a:lnTo>
                  <a:lnTo>
                    <a:pt x="251" y="27"/>
                  </a:lnTo>
                  <a:lnTo>
                    <a:pt x="252" y="28"/>
                  </a:lnTo>
                  <a:lnTo>
                    <a:pt x="253" y="29"/>
                  </a:lnTo>
                  <a:lnTo>
                    <a:pt x="253" y="28"/>
                  </a:lnTo>
                  <a:lnTo>
                    <a:pt x="253" y="27"/>
                  </a:lnTo>
                  <a:lnTo>
                    <a:pt x="252" y="26"/>
                  </a:lnTo>
                  <a:lnTo>
                    <a:pt x="251" y="25"/>
                  </a:lnTo>
                  <a:close/>
                  <a:moveTo>
                    <a:pt x="37" y="25"/>
                  </a:moveTo>
                  <a:lnTo>
                    <a:pt x="37" y="26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7" y="25"/>
                  </a:lnTo>
                  <a:close/>
                  <a:moveTo>
                    <a:pt x="276" y="24"/>
                  </a:moveTo>
                  <a:lnTo>
                    <a:pt x="276" y="25"/>
                  </a:lnTo>
                  <a:lnTo>
                    <a:pt x="276" y="26"/>
                  </a:lnTo>
                  <a:lnTo>
                    <a:pt x="277" y="26"/>
                  </a:lnTo>
                  <a:lnTo>
                    <a:pt x="277" y="25"/>
                  </a:lnTo>
                  <a:lnTo>
                    <a:pt x="277" y="25"/>
                  </a:lnTo>
                  <a:lnTo>
                    <a:pt x="276" y="24"/>
                  </a:lnTo>
                  <a:lnTo>
                    <a:pt x="276" y="24"/>
                  </a:lnTo>
                  <a:close/>
                  <a:moveTo>
                    <a:pt x="246" y="23"/>
                  </a:moveTo>
                  <a:lnTo>
                    <a:pt x="246" y="24"/>
                  </a:lnTo>
                  <a:lnTo>
                    <a:pt x="246" y="25"/>
                  </a:lnTo>
                  <a:lnTo>
                    <a:pt x="244" y="26"/>
                  </a:lnTo>
                  <a:lnTo>
                    <a:pt x="246" y="27"/>
                  </a:lnTo>
                  <a:lnTo>
                    <a:pt x="246" y="28"/>
                  </a:lnTo>
                  <a:lnTo>
                    <a:pt x="247" y="28"/>
                  </a:lnTo>
                  <a:lnTo>
                    <a:pt x="248" y="27"/>
                  </a:lnTo>
                  <a:lnTo>
                    <a:pt x="248" y="26"/>
                  </a:lnTo>
                  <a:lnTo>
                    <a:pt x="248" y="24"/>
                  </a:lnTo>
                  <a:lnTo>
                    <a:pt x="246" y="23"/>
                  </a:lnTo>
                  <a:close/>
                  <a:moveTo>
                    <a:pt x="252" y="22"/>
                  </a:moveTo>
                  <a:lnTo>
                    <a:pt x="252" y="24"/>
                  </a:lnTo>
                  <a:lnTo>
                    <a:pt x="253" y="24"/>
                  </a:lnTo>
                  <a:lnTo>
                    <a:pt x="254" y="25"/>
                  </a:lnTo>
                  <a:lnTo>
                    <a:pt x="254" y="26"/>
                  </a:lnTo>
                  <a:lnTo>
                    <a:pt x="255" y="26"/>
                  </a:lnTo>
                  <a:lnTo>
                    <a:pt x="254" y="24"/>
                  </a:lnTo>
                  <a:lnTo>
                    <a:pt x="252" y="22"/>
                  </a:lnTo>
                  <a:close/>
                  <a:moveTo>
                    <a:pt x="239" y="22"/>
                  </a:moveTo>
                  <a:lnTo>
                    <a:pt x="237" y="24"/>
                  </a:lnTo>
                  <a:lnTo>
                    <a:pt x="236" y="26"/>
                  </a:lnTo>
                  <a:lnTo>
                    <a:pt x="236" y="28"/>
                  </a:lnTo>
                  <a:lnTo>
                    <a:pt x="236" y="31"/>
                  </a:lnTo>
                  <a:lnTo>
                    <a:pt x="237" y="31"/>
                  </a:lnTo>
                  <a:lnTo>
                    <a:pt x="238" y="31"/>
                  </a:lnTo>
                  <a:lnTo>
                    <a:pt x="238" y="29"/>
                  </a:lnTo>
                  <a:lnTo>
                    <a:pt x="238" y="28"/>
                  </a:lnTo>
                  <a:lnTo>
                    <a:pt x="239" y="28"/>
                  </a:lnTo>
                  <a:lnTo>
                    <a:pt x="240" y="27"/>
                  </a:lnTo>
                  <a:lnTo>
                    <a:pt x="240" y="25"/>
                  </a:lnTo>
                  <a:lnTo>
                    <a:pt x="240" y="23"/>
                  </a:lnTo>
                  <a:lnTo>
                    <a:pt x="239" y="22"/>
                  </a:lnTo>
                  <a:close/>
                  <a:moveTo>
                    <a:pt x="60" y="22"/>
                  </a:moveTo>
                  <a:lnTo>
                    <a:pt x="60" y="22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60" y="23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5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0" y="22"/>
                  </a:lnTo>
                  <a:close/>
                  <a:moveTo>
                    <a:pt x="261" y="21"/>
                  </a:moveTo>
                  <a:lnTo>
                    <a:pt x="261" y="22"/>
                  </a:lnTo>
                  <a:lnTo>
                    <a:pt x="260" y="23"/>
                  </a:lnTo>
                  <a:lnTo>
                    <a:pt x="260" y="24"/>
                  </a:lnTo>
                  <a:lnTo>
                    <a:pt x="261" y="25"/>
                  </a:lnTo>
                  <a:lnTo>
                    <a:pt x="261" y="26"/>
                  </a:lnTo>
                  <a:lnTo>
                    <a:pt x="262" y="27"/>
                  </a:lnTo>
                  <a:lnTo>
                    <a:pt x="263" y="26"/>
                  </a:lnTo>
                  <a:lnTo>
                    <a:pt x="264" y="26"/>
                  </a:lnTo>
                  <a:lnTo>
                    <a:pt x="264" y="25"/>
                  </a:lnTo>
                  <a:lnTo>
                    <a:pt x="263" y="24"/>
                  </a:lnTo>
                  <a:lnTo>
                    <a:pt x="262" y="22"/>
                  </a:lnTo>
                  <a:lnTo>
                    <a:pt x="261" y="21"/>
                  </a:lnTo>
                  <a:close/>
                  <a:moveTo>
                    <a:pt x="84" y="21"/>
                  </a:moveTo>
                  <a:lnTo>
                    <a:pt x="84" y="22"/>
                  </a:lnTo>
                  <a:lnTo>
                    <a:pt x="84" y="24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5" y="23"/>
                  </a:lnTo>
                  <a:lnTo>
                    <a:pt x="85" y="22"/>
                  </a:lnTo>
                  <a:lnTo>
                    <a:pt x="84" y="21"/>
                  </a:lnTo>
                  <a:close/>
                  <a:moveTo>
                    <a:pt x="50" y="21"/>
                  </a:moveTo>
                  <a:lnTo>
                    <a:pt x="50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1" y="27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2" y="26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50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4" y="22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1"/>
                  </a:lnTo>
                  <a:lnTo>
                    <a:pt x="74" y="21"/>
                  </a:lnTo>
                  <a:close/>
                  <a:moveTo>
                    <a:pt x="270" y="21"/>
                  </a:moveTo>
                  <a:lnTo>
                    <a:pt x="270" y="22"/>
                  </a:lnTo>
                  <a:lnTo>
                    <a:pt x="271" y="23"/>
                  </a:lnTo>
                  <a:lnTo>
                    <a:pt x="271" y="24"/>
                  </a:lnTo>
                  <a:lnTo>
                    <a:pt x="272" y="25"/>
                  </a:lnTo>
                  <a:lnTo>
                    <a:pt x="273" y="25"/>
                  </a:lnTo>
                  <a:lnTo>
                    <a:pt x="272" y="23"/>
                  </a:lnTo>
                  <a:lnTo>
                    <a:pt x="271" y="22"/>
                  </a:lnTo>
                  <a:lnTo>
                    <a:pt x="270" y="21"/>
                  </a:lnTo>
                  <a:close/>
                  <a:moveTo>
                    <a:pt x="248" y="21"/>
                  </a:moveTo>
                  <a:lnTo>
                    <a:pt x="248" y="22"/>
                  </a:lnTo>
                  <a:lnTo>
                    <a:pt x="249" y="23"/>
                  </a:lnTo>
                  <a:lnTo>
                    <a:pt x="250" y="24"/>
                  </a:lnTo>
                  <a:lnTo>
                    <a:pt x="250" y="23"/>
                  </a:lnTo>
                  <a:lnTo>
                    <a:pt x="249" y="22"/>
                  </a:lnTo>
                  <a:lnTo>
                    <a:pt x="248" y="21"/>
                  </a:lnTo>
                  <a:lnTo>
                    <a:pt x="248" y="21"/>
                  </a:lnTo>
                  <a:close/>
                  <a:moveTo>
                    <a:pt x="92" y="21"/>
                  </a:moveTo>
                  <a:lnTo>
                    <a:pt x="92" y="22"/>
                  </a:lnTo>
                  <a:lnTo>
                    <a:pt x="92" y="24"/>
                  </a:lnTo>
                  <a:lnTo>
                    <a:pt x="92" y="26"/>
                  </a:lnTo>
                  <a:lnTo>
                    <a:pt x="93" y="23"/>
                  </a:lnTo>
                  <a:lnTo>
                    <a:pt x="92" y="21"/>
                  </a:lnTo>
                  <a:close/>
                  <a:moveTo>
                    <a:pt x="283" y="21"/>
                  </a:moveTo>
                  <a:lnTo>
                    <a:pt x="283" y="22"/>
                  </a:lnTo>
                  <a:lnTo>
                    <a:pt x="283" y="24"/>
                  </a:lnTo>
                  <a:lnTo>
                    <a:pt x="285" y="24"/>
                  </a:lnTo>
                  <a:lnTo>
                    <a:pt x="285" y="23"/>
                  </a:lnTo>
                  <a:lnTo>
                    <a:pt x="284" y="22"/>
                  </a:lnTo>
                  <a:lnTo>
                    <a:pt x="284" y="21"/>
                  </a:lnTo>
                  <a:lnTo>
                    <a:pt x="283" y="21"/>
                  </a:lnTo>
                  <a:close/>
                  <a:moveTo>
                    <a:pt x="278" y="21"/>
                  </a:moveTo>
                  <a:lnTo>
                    <a:pt x="278" y="22"/>
                  </a:lnTo>
                  <a:lnTo>
                    <a:pt x="278" y="22"/>
                  </a:lnTo>
                  <a:lnTo>
                    <a:pt x="279" y="23"/>
                  </a:lnTo>
                  <a:lnTo>
                    <a:pt x="279" y="22"/>
                  </a:lnTo>
                  <a:lnTo>
                    <a:pt x="279" y="22"/>
                  </a:lnTo>
                  <a:lnTo>
                    <a:pt x="278" y="21"/>
                  </a:lnTo>
                  <a:lnTo>
                    <a:pt x="278" y="21"/>
                  </a:lnTo>
                  <a:close/>
                  <a:moveTo>
                    <a:pt x="289" y="20"/>
                  </a:moveTo>
                  <a:lnTo>
                    <a:pt x="288" y="21"/>
                  </a:lnTo>
                  <a:lnTo>
                    <a:pt x="288" y="23"/>
                  </a:lnTo>
                  <a:lnTo>
                    <a:pt x="288" y="24"/>
                  </a:lnTo>
                  <a:lnTo>
                    <a:pt x="289" y="25"/>
                  </a:lnTo>
                  <a:lnTo>
                    <a:pt x="289" y="23"/>
                  </a:lnTo>
                  <a:lnTo>
                    <a:pt x="289" y="21"/>
                  </a:lnTo>
                  <a:lnTo>
                    <a:pt x="289" y="20"/>
                  </a:lnTo>
                  <a:close/>
                  <a:moveTo>
                    <a:pt x="253" y="20"/>
                  </a:moveTo>
                  <a:lnTo>
                    <a:pt x="253" y="21"/>
                  </a:lnTo>
                  <a:lnTo>
                    <a:pt x="253" y="22"/>
                  </a:lnTo>
                  <a:lnTo>
                    <a:pt x="254" y="23"/>
                  </a:lnTo>
                  <a:lnTo>
                    <a:pt x="254" y="24"/>
                  </a:lnTo>
                  <a:lnTo>
                    <a:pt x="255" y="25"/>
                  </a:lnTo>
                  <a:lnTo>
                    <a:pt x="256" y="25"/>
                  </a:lnTo>
                  <a:lnTo>
                    <a:pt x="256" y="25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56" y="23"/>
                  </a:lnTo>
                  <a:lnTo>
                    <a:pt x="255" y="22"/>
                  </a:lnTo>
                  <a:lnTo>
                    <a:pt x="254" y="21"/>
                  </a:lnTo>
                  <a:lnTo>
                    <a:pt x="253" y="20"/>
                  </a:lnTo>
                  <a:close/>
                  <a:moveTo>
                    <a:pt x="198" y="19"/>
                  </a:moveTo>
                  <a:lnTo>
                    <a:pt x="196" y="19"/>
                  </a:lnTo>
                  <a:lnTo>
                    <a:pt x="196" y="19"/>
                  </a:lnTo>
                  <a:lnTo>
                    <a:pt x="191" y="24"/>
                  </a:lnTo>
                  <a:lnTo>
                    <a:pt x="186" y="28"/>
                  </a:lnTo>
                  <a:lnTo>
                    <a:pt x="189" y="27"/>
                  </a:lnTo>
                  <a:lnTo>
                    <a:pt x="192" y="24"/>
                  </a:lnTo>
                  <a:lnTo>
                    <a:pt x="194" y="22"/>
                  </a:lnTo>
                  <a:lnTo>
                    <a:pt x="198" y="19"/>
                  </a:lnTo>
                  <a:close/>
                  <a:moveTo>
                    <a:pt x="44" y="19"/>
                  </a:moveTo>
                  <a:lnTo>
                    <a:pt x="45" y="21"/>
                  </a:lnTo>
                  <a:lnTo>
                    <a:pt x="46" y="23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6" y="21"/>
                  </a:lnTo>
                  <a:lnTo>
                    <a:pt x="44" y="19"/>
                  </a:lnTo>
                  <a:close/>
                  <a:moveTo>
                    <a:pt x="263" y="19"/>
                  </a:moveTo>
                  <a:lnTo>
                    <a:pt x="263" y="21"/>
                  </a:lnTo>
                  <a:lnTo>
                    <a:pt x="264" y="22"/>
                  </a:lnTo>
                  <a:lnTo>
                    <a:pt x="265" y="23"/>
                  </a:lnTo>
                  <a:lnTo>
                    <a:pt x="264" y="21"/>
                  </a:lnTo>
                  <a:lnTo>
                    <a:pt x="263" y="19"/>
                  </a:lnTo>
                  <a:close/>
                  <a:moveTo>
                    <a:pt x="119" y="19"/>
                  </a:moveTo>
                  <a:lnTo>
                    <a:pt x="119" y="20"/>
                  </a:lnTo>
                  <a:lnTo>
                    <a:pt x="119" y="20"/>
                  </a:lnTo>
                  <a:lnTo>
                    <a:pt x="119" y="19"/>
                  </a:lnTo>
                  <a:lnTo>
                    <a:pt x="119" y="19"/>
                  </a:lnTo>
                  <a:close/>
                  <a:moveTo>
                    <a:pt x="239" y="19"/>
                  </a:moveTo>
                  <a:lnTo>
                    <a:pt x="238" y="19"/>
                  </a:lnTo>
                  <a:lnTo>
                    <a:pt x="238" y="20"/>
                  </a:lnTo>
                  <a:lnTo>
                    <a:pt x="238" y="21"/>
                  </a:lnTo>
                  <a:lnTo>
                    <a:pt x="238" y="20"/>
                  </a:lnTo>
                  <a:lnTo>
                    <a:pt x="239" y="20"/>
                  </a:lnTo>
                  <a:lnTo>
                    <a:pt x="239" y="19"/>
                  </a:lnTo>
                  <a:lnTo>
                    <a:pt x="239" y="19"/>
                  </a:lnTo>
                  <a:close/>
                  <a:moveTo>
                    <a:pt x="243" y="17"/>
                  </a:moveTo>
                  <a:lnTo>
                    <a:pt x="243" y="20"/>
                  </a:lnTo>
                  <a:lnTo>
                    <a:pt x="243" y="21"/>
                  </a:lnTo>
                  <a:lnTo>
                    <a:pt x="243" y="22"/>
                  </a:lnTo>
                  <a:lnTo>
                    <a:pt x="243" y="22"/>
                  </a:lnTo>
                  <a:lnTo>
                    <a:pt x="244" y="21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44" y="19"/>
                  </a:lnTo>
                  <a:lnTo>
                    <a:pt x="243" y="19"/>
                  </a:lnTo>
                  <a:lnTo>
                    <a:pt x="243" y="17"/>
                  </a:lnTo>
                  <a:close/>
                  <a:moveTo>
                    <a:pt x="272" y="17"/>
                  </a:moveTo>
                  <a:lnTo>
                    <a:pt x="272" y="20"/>
                  </a:lnTo>
                  <a:lnTo>
                    <a:pt x="273" y="21"/>
                  </a:lnTo>
                  <a:lnTo>
                    <a:pt x="274" y="23"/>
                  </a:lnTo>
                  <a:lnTo>
                    <a:pt x="274" y="21"/>
                  </a:lnTo>
                  <a:lnTo>
                    <a:pt x="274" y="20"/>
                  </a:lnTo>
                  <a:lnTo>
                    <a:pt x="273" y="19"/>
                  </a:lnTo>
                  <a:lnTo>
                    <a:pt x="272" y="17"/>
                  </a:lnTo>
                  <a:close/>
                  <a:moveTo>
                    <a:pt x="250" y="17"/>
                  </a:moveTo>
                  <a:lnTo>
                    <a:pt x="250" y="17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50" y="21"/>
                  </a:lnTo>
                  <a:lnTo>
                    <a:pt x="251" y="21"/>
                  </a:lnTo>
                  <a:lnTo>
                    <a:pt x="252" y="20"/>
                  </a:lnTo>
                  <a:lnTo>
                    <a:pt x="251" y="20"/>
                  </a:lnTo>
                  <a:lnTo>
                    <a:pt x="250" y="19"/>
                  </a:lnTo>
                  <a:lnTo>
                    <a:pt x="250" y="17"/>
                  </a:lnTo>
                  <a:close/>
                  <a:moveTo>
                    <a:pt x="276" y="17"/>
                  </a:moveTo>
                  <a:lnTo>
                    <a:pt x="276" y="17"/>
                  </a:lnTo>
                  <a:lnTo>
                    <a:pt x="276" y="19"/>
                  </a:lnTo>
                  <a:lnTo>
                    <a:pt x="277" y="20"/>
                  </a:lnTo>
                  <a:lnTo>
                    <a:pt x="277" y="20"/>
                  </a:lnTo>
                  <a:lnTo>
                    <a:pt x="277" y="19"/>
                  </a:lnTo>
                  <a:lnTo>
                    <a:pt x="276" y="17"/>
                  </a:lnTo>
                  <a:lnTo>
                    <a:pt x="276" y="17"/>
                  </a:lnTo>
                  <a:close/>
                  <a:moveTo>
                    <a:pt x="287" y="16"/>
                  </a:moveTo>
                  <a:lnTo>
                    <a:pt x="286" y="16"/>
                  </a:lnTo>
                  <a:lnTo>
                    <a:pt x="285" y="17"/>
                  </a:lnTo>
                  <a:lnTo>
                    <a:pt x="285" y="19"/>
                  </a:lnTo>
                  <a:lnTo>
                    <a:pt x="285" y="20"/>
                  </a:lnTo>
                  <a:lnTo>
                    <a:pt x="286" y="21"/>
                  </a:lnTo>
                  <a:lnTo>
                    <a:pt x="286" y="19"/>
                  </a:lnTo>
                  <a:lnTo>
                    <a:pt x="286" y="17"/>
                  </a:lnTo>
                  <a:lnTo>
                    <a:pt x="287" y="16"/>
                  </a:lnTo>
                  <a:close/>
                  <a:moveTo>
                    <a:pt x="251" y="16"/>
                  </a:moveTo>
                  <a:lnTo>
                    <a:pt x="251" y="17"/>
                  </a:lnTo>
                  <a:lnTo>
                    <a:pt x="251" y="19"/>
                  </a:lnTo>
                  <a:lnTo>
                    <a:pt x="252" y="19"/>
                  </a:lnTo>
                  <a:lnTo>
                    <a:pt x="252" y="17"/>
                  </a:lnTo>
                  <a:lnTo>
                    <a:pt x="252" y="16"/>
                  </a:lnTo>
                  <a:lnTo>
                    <a:pt x="251" y="16"/>
                  </a:lnTo>
                  <a:close/>
                  <a:moveTo>
                    <a:pt x="87" y="16"/>
                  </a:moveTo>
                  <a:lnTo>
                    <a:pt x="87" y="17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7" y="16"/>
                  </a:lnTo>
                  <a:close/>
                  <a:moveTo>
                    <a:pt x="54" y="16"/>
                  </a:moveTo>
                  <a:lnTo>
                    <a:pt x="54" y="17"/>
                  </a:lnTo>
                  <a:lnTo>
                    <a:pt x="55" y="20"/>
                  </a:lnTo>
                  <a:lnTo>
                    <a:pt x="56" y="22"/>
                  </a:lnTo>
                  <a:lnTo>
                    <a:pt x="57" y="23"/>
                  </a:lnTo>
                  <a:lnTo>
                    <a:pt x="56" y="20"/>
                  </a:lnTo>
                  <a:lnTo>
                    <a:pt x="54" y="16"/>
                  </a:lnTo>
                  <a:close/>
                  <a:moveTo>
                    <a:pt x="256" y="15"/>
                  </a:moveTo>
                  <a:lnTo>
                    <a:pt x="255" y="17"/>
                  </a:lnTo>
                  <a:lnTo>
                    <a:pt x="258" y="20"/>
                  </a:lnTo>
                  <a:lnTo>
                    <a:pt x="259" y="22"/>
                  </a:lnTo>
                  <a:lnTo>
                    <a:pt x="260" y="21"/>
                  </a:lnTo>
                  <a:lnTo>
                    <a:pt x="260" y="19"/>
                  </a:lnTo>
                  <a:lnTo>
                    <a:pt x="260" y="17"/>
                  </a:lnTo>
                  <a:lnTo>
                    <a:pt x="259" y="16"/>
                  </a:lnTo>
                  <a:lnTo>
                    <a:pt x="258" y="15"/>
                  </a:lnTo>
                  <a:lnTo>
                    <a:pt x="256" y="15"/>
                  </a:lnTo>
                  <a:close/>
                  <a:moveTo>
                    <a:pt x="271" y="15"/>
                  </a:moveTo>
                  <a:lnTo>
                    <a:pt x="270" y="16"/>
                  </a:lnTo>
                  <a:lnTo>
                    <a:pt x="270" y="16"/>
                  </a:lnTo>
                  <a:lnTo>
                    <a:pt x="270" y="16"/>
                  </a:lnTo>
                  <a:lnTo>
                    <a:pt x="271" y="16"/>
                  </a:lnTo>
                  <a:lnTo>
                    <a:pt x="271" y="16"/>
                  </a:lnTo>
                  <a:lnTo>
                    <a:pt x="271" y="15"/>
                  </a:lnTo>
                  <a:close/>
                  <a:moveTo>
                    <a:pt x="42" y="15"/>
                  </a:moveTo>
                  <a:lnTo>
                    <a:pt x="42" y="16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2" y="15"/>
                  </a:lnTo>
                  <a:close/>
                  <a:moveTo>
                    <a:pt x="266" y="14"/>
                  </a:moveTo>
                  <a:lnTo>
                    <a:pt x="265" y="15"/>
                  </a:lnTo>
                  <a:lnTo>
                    <a:pt x="266" y="17"/>
                  </a:lnTo>
                  <a:lnTo>
                    <a:pt x="267" y="19"/>
                  </a:lnTo>
                  <a:lnTo>
                    <a:pt x="268" y="20"/>
                  </a:lnTo>
                  <a:lnTo>
                    <a:pt x="268" y="19"/>
                  </a:lnTo>
                  <a:lnTo>
                    <a:pt x="268" y="17"/>
                  </a:lnTo>
                  <a:lnTo>
                    <a:pt x="267" y="16"/>
                  </a:lnTo>
                  <a:lnTo>
                    <a:pt x="266" y="15"/>
                  </a:lnTo>
                  <a:lnTo>
                    <a:pt x="266" y="14"/>
                  </a:lnTo>
                  <a:close/>
                  <a:moveTo>
                    <a:pt x="274" y="14"/>
                  </a:moveTo>
                  <a:lnTo>
                    <a:pt x="274" y="15"/>
                  </a:lnTo>
                  <a:lnTo>
                    <a:pt x="274" y="16"/>
                  </a:lnTo>
                  <a:lnTo>
                    <a:pt x="275" y="16"/>
                  </a:lnTo>
                  <a:lnTo>
                    <a:pt x="275" y="15"/>
                  </a:lnTo>
                  <a:lnTo>
                    <a:pt x="275" y="15"/>
                  </a:lnTo>
                  <a:lnTo>
                    <a:pt x="274" y="14"/>
                  </a:lnTo>
                  <a:close/>
                  <a:moveTo>
                    <a:pt x="244" y="14"/>
                  </a:moveTo>
                  <a:lnTo>
                    <a:pt x="244" y="16"/>
                  </a:lnTo>
                  <a:lnTo>
                    <a:pt x="246" y="17"/>
                  </a:lnTo>
                  <a:lnTo>
                    <a:pt x="247" y="19"/>
                  </a:lnTo>
                  <a:lnTo>
                    <a:pt x="246" y="16"/>
                  </a:lnTo>
                  <a:lnTo>
                    <a:pt x="244" y="14"/>
                  </a:lnTo>
                  <a:close/>
                  <a:moveTo>
                    <a:pt x="94" y="14"/>
                  </a:moveTo>
                  <a:lnTo>
                    <a:pt x="94" y="15"/>
                  </a:lnTo>
                  <a:lnTo>
                    <a:pt x="94" y="16"/>
                  </a:lnTo>
                  <a:lnTo>
                    <a:pt x="94" y="17"/>
                  </a:lnTo>
                  <a:lnTo>
                    <a:pt x="94" y="19"/>
                  </a:lnTo>
                  <a:lnTo>
                    <a:pt x="95" y="19"/>
                  </a:lnTo>
                  <a:lnTo>
                    <a:pt x="95" y="17"/>
                  </a:lnTo>
                  <a:lnTo>
                    <a:pt x="95" y="16"/>
                  </a:lnTo>
                  <a:lnTo>
                    <a:pt x="95" y="15"/>
                  </a:lnTo>
                  <a:lnTo>
                    <a:pt x="94" y="14"/>
                  </a:lnTo>
                  <a:close/>
                  <a:moveTo>
                    <a:pt x="78" y="14"/>
                  </a:moveTo>
                  <a:lnTo>
                    <a:pt x="78" y="15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5"/>
                  </a:lnTo>
                  <a:lnTo>
                    <a:pt x="78" y="15"/>
                  </a:lnTo>
                  <a:lnTo>
                    <a:pt x="78" y="14"/>
                  </a:lnTo>
                  <a:close/>
                  <a:moveTo>
                    <a:pt x="201" y="14"/>
                  </a:moveTo>
                  <a:lnTo>
                    <a:pt x="200" y="15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1" y="15"/>
                  </a:lnTo>
                  <a:lnTo>
                    <a:pt x="201" y="14"/>
                  </a:lnTo>
                  <a:close/>
                  <a:moveTo>
                    <a:pt x="71" y="14"/>
                  </a:moveTo>
                  <a:lnTo>
                    <a:pt x="70" y="15"/>
                  </a:lnTo>
                  <a:lnTo>
                    <a:pt x="70" y="16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1" y="14"/>
                  </a:lnTo>
                  <a:lnTo>
                    <a:pt x="71" y="14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7" y="19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49" y="17"/>
                  </a:lnTo>
                  <a:lnTo>
                    <a:pt x="48" y="15"/>
                  </a:lnTo>
                  <a:lnTo>
                    <a:pt x="47" y="14"/>
                  </a:lnTo>
                  <a:close/>
                  <a:moveTo>
                    <a:pt x="81" y="13"/>
                  </a:moveTo>
                  <a:lnTo>
                    <a:pt x="81" y="15"/>
                  </a:lnTo>
                  <a:lnTo>
                    <a:pt x="82" y="15"/>
                  </a:lnTo>
                  <a:lnTo>
                    <a:pt x="81" y="13"/>
                  </a:lnTo>
                  <a:close/>
                  <a:moveTo>
                    <a:pt x="285" y="13"/>
                  </a:moveTo>
                  <a:lnTo>
                    <a:pt x="284" y="13"/>
                  </a:lnTo>
                  <a:lnTo>
                    <a:pt x="284" y="14"/>
                  </a:lnTo>
                  <a:lnTo>
                    <a:pt x="283" y="15"/>
                  </a:lnTo>
                  <a:lnTo>
                    <a:pt x="283" y="16"/>
                  </a:lnTo>
                  <a:lnTo>
                    <a:pt x="284" y="14"/>
                  </a:lnTo>
                  <a:lnTo>
                    <a:pt x="285" y="13"/>
                  </a:lnTo>
                  <a:close/>
                  <a:moveTo>
                    <a:pt x="252" y="13"/>
                  </a:moveTo>
                  <a:lnTo>
                    <a:pt x="252" y="14"/>
                  </a:lnTo>
                  <a:lnTo>
                    <a:pt x="252" y="14"/>
                  </a:lnTo>
                  <a:lnTo>
                    <a:pt x="253" y="15"/>
                  </a:lnTo>
                  <a:lnTo>
                    <a:pt x="253" y="15"/>
                  </a:lnTo>
                  <a:lnTo>
                    <a:pt x="253" y="14"/>
                  </a:lnTo>
                  <a:lnTo>
                    <a:pt x="253" y="14"/>
                  </a:lnTo>
                  <a:lnTo>
                    <a:pt x="252" y="13"/>
                  </a:lnTo>
                  <a:close/>
                  <a:moveTo>
                    <a:pt x="56" y="13"/>
                  </a:moveTo>
                  <a:lnTo>
                    <a:pt x="55" y="14"/>
                  </a:lnTo>
                  <a:lnTo>
                    <a:pt x="56" y="15"/>
                  </a:lnTo>
                  <a:lnTo>
                    <a:pt x="56" y="17"/>
                  </a:lnTo>
                  <a:lnTo>
                    <a:pt x="57" y="19"/>
                  </a:lnTo>
                  <a:lnTo>
                    <a:pt x="58" y="20"/>
                  </a:lnTo>
                  <a:lnTo>
                    <a:pt x="59" y="20"/>
                  </a:lnTo>
                  <a:lnTo>
                    <a:pt x="57" y="16"/>
                  </a:lnTo>
                  <a:lnTo>
                    <a:pt x="56" y="13"/>
                  </a:lnTo>
                  <a:close/>
                  <a:moveTo>
                    <a:pt x="289" y="12"/>
                  </a:moveTo>
                  <a:lnTo>
                    <a:pt x="289" y="13"/>
                  </a:lnTo>
                  <a:lnTo>
                    <a:pt x="289" y="14"/>
                  </a:lnTo>
                  <a:lnTo>
                    <a:pt x="290" y="15"/>
                  </a:lnTo>
                  <a:lnTo>
                    <a:pt x="290" y="14"/>
                  </a:lnTo>
                  <a:lnTo>
                    <a:pt x="289" y="13"/>
                  </a:lnTo>
                  <a:lnTo>
                    <a:pt x="289" y="12"/>
                  </a:lnTo>
                  <a:close/>
                  <a:moveTo>
                    <a:pt x="37" y="12"/>
                  </a:moveTo>
                  <a:lnTo>
                    <a:pt x="38" y="13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7" y="12"/>
                  </a:lnTo>
                  <a:close/>
                  <a:moveTo>
                    <a:pt x="267" y="12"/>
                  </a:moveTo>
                  <a:lnTo>
                    <a:pt x="267" y="13"/>
                  </a:lnTo>
                  <a:lnTo>
                    <a:pt x="268" y="13"/>
                  </a:lnTo>
                  <a:lnTo>
                    <a:pt x="268" y="13"/>
                  </a:lnTo>
                  <a:lnTo>
                    <a:pt x="267" y="12"/>
                  </a:lnTo>
                  <a:close/>
                  <a:moveTo>
                    <a:pt x="259" y="12"/>
                  </a:moveTo>
                  <a:lnTo>
                    <a:pt x="259" y="12"/>
                  </a:lnTo>
                  <a:lnTo>
                    <a:pt x="259" y="13"/>
                  </a:lnTo>
                  <a:lnTo>
                    <a:pt x="259" y="14"/>
                  </a:lnTo>
                  <a:lnTo>
                    <a:pt x="260" y="16"/>
                  </a:lnTo>
                  <a:lnTo>
                    <a:pt x="261" y="17"/>
                  </a:lnTo>
                  <a:lnTo>
                    <a:pt x="262" y="16"/>
                  </a:lnTo>
                  <a:lnTo>
                    <a:pt x="261" y="15"/>
                  </a:lnTo>
                  <a:lnTo>
                    <a:pt x="261" y="14"/>
                  </a:lnTo>
                  <a:lnTo>
                    <a:pt x="260" y="13"/>
                  </a:lnTo>
                  <a:lnTo>
                    <a:pt x="259" y="12"/>
                  </a:lnTo>
                  <a:close/>
                  <a:moveTo>
                    <a:pt x="238" y="12"/>
                  </a:moveTo>
                  <a:lnTo>
                    <a:pt x="236" y="14"/>
                  </a:lnTo>
                  <a:lnTo>
                    <a:pt x="236" y="16"/>
                  </a:lnTo>
                  <a:lnTo>
                    <a:pt x="236" y="17"/>
                  </a:lnTo>
                  <a:lnTo>
                    <a:pt x="236" y="20"/>
                  </a:lnTo>
                  <a:lnTo>
                    <a:pt x="237" y="19"/>
                  </a:lnTo>
                  <a:lnTo>
                    <a:pt x="238" y="16"/>
                  </a:lnTo>
                  <a:lnTo>
                    <a:pt x="239" y="14"/>
                  </a:lnTo>
                  <a:lnTo>
                    <a:pt x="238" y="12"/>
                  </a:lnTo>
                  <a:close/>
                  <a:moveTo>
                    <a:pt x="248" y="12"/>
                  </a:moveTo>
                  <a:lnTo>
                    <a:pt x="249" y="13"/>
                  </a:lnTo>
                  <a:lnTo>
                    <a:pt x="249" y="14"/>
                  </a:lnTo>
                  <a:lnTo>
                    <a:pt x="249" y="13"/>
                  </a:lnTo>
                  <a:lnTo>
                    <a:pt x="249" y="12"/>
                  </a:lnTo>
                  <a:lnTo>
                    <a:pt x="248" y="12"/>
                  </a:lnTo>
                  <a:close/>
                  <a:moveTo>
                    <a:pt x="246" y="12"/>
                  </a:moveTo>
                  <a:lnTo>
                    <a:pt x="246" y="13"/>
                  </a:lnTo>
                  <a:lnTo>
                    <a:pt x="247" y="14"/>
                  </a:lnTo>
                  <a:lnTo>
                    <a:pt x="247" y="15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7" y="13"/>
                  </a:lnTo>
                  <a:lnTo>
                    <a:pt x="246" y="12"/>
                  </a:lnTo>
                  <a:close/>
                  <a:moveTo>
                    <a:pt x="68" y="12"/>
                  </a:moveTo>
                  <a:lnTo>
                    <a:pt x="68" y="12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68" y="12"/>
                  </a:lnTo>
                  <a:close/>
                  <a:moveTo>
                    <a:pt x="277" y="11"/>
                  </a:moveTo>
                  <a:lnTo>
                    <a:pt x="277" y="13"/>
                  </a:lnTo>
                  <a:lnTo>
                    <a:pt x="277" y="15"/>
                  </a:lnTo>
                  <a:lnTo>
                    <a:pt x="279" y="16"/>
                  </a:lnTo>
                  <a:lnTo>
                    <a:pt x="279" y="14"/>
                  </a:lnTo>
                  <a:lnTo>
                    <a:pt x="278" y="13"/>
                  </a:lnTo>
                  <a:lnTo>
                    <a:pt x="277" y="11"/>
                  </a:lnTo>
                  <a:close/>
                  <a:moveTo>
                    <a:pt x="74" y="11"/>
                  </a:moveTo>
                  <a:lnTo>
                    <a:pt x="74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5" y="15"/>
                  </a:lnTo>
                  <a:lnTo>
                    <a:pt x="74" y="13"/>
                  </a:lnTo>
                  <a:lnTo>
                    <a:pt x="74" y="11"/>
                  </a:lnTo>
                  <a:close/>
                  <a:moveTo>
                    <a:pt x="253" y="11"/>
                  </a:moveTo>
                  <a:lnTo>
                    <a:pt x="253" y="12"/>
                  </a:lnTo>
                  <a:lnTo>
                    <a:pt x="253" y="13"/>
                  </a:lnTo>
                  <a:lnTo>
                    <a:pt x="254" y="14"/>
                  </a:lnTo>
                  <a:lnTo>
                    <a:pt x="254" y="15"/>
                  </a:lnTo>
                  <a:lnTo>
                    <a:pt x="255" y="14"/>
                  </a:lnTo>
                  <a:lnTo>
                    <a:pt x="255" y="13"/>
                  </a:lnTo>
                  <a:lnTo>
                    <a:pt x="255" y="12"/>
                  </a:lnTo>
                  <a:lnTo>
                    <a:pt x="254" y="12"/>
                  </a:lnTo>
                  <a:lnTo>
                    <a:pt x="253" y="11"/>
                  </a:lnTo>
                  <a:close/>
                  <a:moveTo>
                    <a:pt x="58" y="11"/>
                  </a:moveTo>
                  <a:lnTo>
                    <a:pt x="59" y="13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59" y="13"/>
                  </a:lnTo>
                  <a:lnTo>
                    <a:pt x="59" y="11"/>
                  </a:lnTo>
                  <a:lnTo>
                    <a:pt x="58" y="11"/>
                  </a:lnTo>
                  <a:close/>
                  <a:moveTo>
                    <a:pt x="282" y="11"/>
                  </a:moveTo>
                  <a:lnTo>
                    <a:pt x="282" y="11"/>
                  </a:lnTo>
                  <a:lnTo>
                    <a:pt x="282" y="12"/>
                  </a:lnTo>
                  <a:lnTo>
                    <a:pt x="282" y="13"/>
                  </a:lnTo>
                  <a:lnTo>
                    <a:pt x="283" y="13"/>
                  </a:lnTo>
                  <a:lnTo>
                    <a:pt x="283" y="12"/>
                  </a:lnTo>
                  <a:lnTo>
                    <a:pt x="283" y="11"/>
                  </a:lnTo>
                  <a:lnTo>
                    <a:pt x="283" y="11"/>
                  </a:lnTo>
                  <a:lnTo>
                    <a:pt x="282" y="11"/>
                  </a:lnTo>
                  <a:close/>
                  <a:moveTo>
                    <a:pt x="39" y="11"/>
                  </a:moveTo>
                  <a:lnTo>
                    <a:pt x="39" y="12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9" y="11"/>
                  </a:lnTo>
                  <a:close/>
                  <a:moveTo>
                    <a:pt x="57" y="9"/>
                  </a:moveTo>
                  <a:lnTo>
                    <a:pt x="57" y="10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7" y="9"/>
                  </a:lnTo>
                  <a:close/>
                  <a:moveTo>
                    <a:pt x="49" y="9"/>
                  </a:moveTo>
                  <a:lnTo>
                    <a:pt x="49" y="11"/>
                  </a:lnTo>
                  <a:lnTo>
                    <a:pt x="50" y="13"/>
                  </a:lnTo>
                  <a:lnTo>
                    <a:pt x="51" y="14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1"/>
                  </a:lnTo>
                  <a:lnTo>
                    <a:pt x="49" y="9"/>
                  </a:lnTo>
                  <a:close/>
                  <a:moveTo>
                    <a:pt x="262" y="9"/>
                  </a:moveTo>
                  <a:lnTo>
                    <a:pt x="261" y="9"/>
                  </a:lnTo>
                  <a:lnTo>
                    <a:pt x="262" y="11"/>
                  </a:lnTo>
                  <a:lnTo>
                    <a:pt x="263" y="12"/>
                  </a:lnTo>
                  <a:lnTo>
                    <a:pt x="264" y="13"/>
                  </a:lnTo>
                  <a:lnTo>
                    <a:pt x="264" y="12"/>
                  </a:lnTo>
                  <a:lnTo>
                    <a:pt x="264" y="11"/>
                  </a:lnTo>
                  <a:lnTo>
                    <a:pt x="263" y="9"/>
                  </a:lnTo>
                  <a:lnTo>
                    <a:pt x="262" y="9"/>
                  </a:lnTo>
                  <a:close/>
                  <a:moveTo>
                    <a:pt x="31" y="9"/>
                  </a:moveTo>
                  <a:lnTo>
                    <a:pt x="31" y="10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17"/>
                  </a:lnTo>
                  <a:lnTo>
                    <a:pt x="33" y="14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1" y="9"/>
                  </a:lnTo>
                  <a:close/>
                  <a:moveTo>
                    <a:pt x="271" y="9"/>
                  </a:moveTo>
                  <a:lnTo>
                    <a:pt x="271" y="11"/>
                  </a:lnTo>
                  <a:lnTo>
                    <a:pt x="272" y="12"/>
                  </a:lnTo>
                  <a:lnTo>
                    <a:pt x="273" y="13"/>
                  </a:lnTo>
                  <a:lnTo>
                    <a:pt x="273" y="12"/>
                  </a:lnTo>
                  <a:lnTo>
                    <a:pt x="272" y="10"/>
                  </a:lnTo>
                  <a:lnTo>
                    <a:pt x="271" y="9"/>
                  </a:lnTo>
                  <a:close/>
                  <a:moveTo>
                    <a:pt x="45" y="9"/>
                  </a:moveTo>
                  <a:lnTo>
                    <a:pt x="44" y="10"/>
                  </a:lnTo>
                  <a:lnTo>
                    <a:pt x="44" y="12"/>
                  </a:lnTo>
                  <a:lnTo>
                    <a:pt x="45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5" y="9"/>
                  </a:lnTo>
                  <a:close/>
                  <a:moveTo>
                    <a:pt x="256" y="8"/>
                  </a:moveTo>
                  <a:lnTo>
                    <a:pt x="255" y="8"/>
                  </a:lnTo>
                  <a:lnTo>
                    <a:pt x="255" y="9"/>
                  </a:lnTo>
                  <a:lnTo>
                    <a:pt x="255" y="10"/>
                  </a:lnTo>
                  <a:lnTo>
                    <a:pt x="256" y="10"/>
                  </a:lnTo>
                  <a:lnTo>
                    <a:pt x="256" y="11"/>
                  </a:lnTo>
                  <a:lnTo>
                    <a:pt x="258" y="12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9"/>
                  </a:lnTo>
                  <a:lnTo>
                    <a:pt x="256" y="8"/>
                  </a:lnTo>
                  <a:close/>
                  <a:moveTo>
                    <a:pt x="249" y="8"/>
                  </a:moveTo>
                  <a:lnTo>
                    <a:pt x="249" y="9"/>
                  </a:lnTo>
                  <a:lnTo>
                    <a:pt x="248" y="9"/>
                  </a:lnTo>
                  <a:lnTo>
                    <a:pt x="249" y="10"/>
                  </a:lnTo>
                  <a:lnTo>
                    <a:pt x="250" y="11"/>
                  </a:lnTo>
                  <a:lnTo>
                    <a:pt x="251" y="12"/>
                  </a:lnTo>
                  <a:lnTo>
                    <a:pt x="251" y="10"/>
                  </a:lnTo>
                  <a:lnTo>
                    <a:pt x="250" y="9"/>
                  </a:lnTo>
                  <a:lnTo>
                    <a:pt x="249" y="8"/>
                  </a:lnTo>
                  <a:close/>
                  <a:moveTo>
                    <a:pt x="279" y="8"/>
                  </a:moveTo>
                  <a:lnTo>
                    <a:pt x="278" y="9"/>
                  </a:lnTo>
                  <a:lnTo>
                    <a:pt x="279" y="11"/>
                  </a:lnTo>
                  <a:lnTo>
                    <a:pt x="279" y="12"/>
                  </a:lnTo>
                  <a:lnTo>
                    <a:pt x="280" y="10"/>
                  </a:lnTo>
                  <a:lnTo>
                    <a:pt x="280" y="9"/>
                  </a:lnTo>
                  <a:lnTo>
                    <a:pt x="279" y="8"/>
                  </a:lnTo>
                  <a:close/>
                  <a:moveTo>
                    <a:pt x="286" y="7"/>
                  </a:moveTo>
                  <a:lnTo>
                    <a:pt x="285" y="8"/>
                  </a:lnTo>
                  <a:lnTo>
                    <a:pt x="285" y="8"/>
                  </a:lnTo>
                  <a:lnTo>
                    <a:pt x="286" y="8"/>
                  </a:lnTo>
                  <a:lnTo>
                    <a:pt x="286" y="8"/>
                  </a:lnTo>
                  <a:lnTo>
                    <a:pt x="286" y="8"/>
                  </a:lnTo>
                  <a:lnTo>
                    <a:pt x="286" y="7"/>
                  </a:lnTo>
                  <a:close/>
                  <a:moveTo>
                    <a:pt x="289" y="7"/>
                  </a:moveTo>
                  <a:lnTo>
                    <a:pt x="289" y="8"/>
                  </a:lnTo>
                  <a:lnTo>
                    <a:pt x="290" y="9"/>
                  </a:lnTo>
                  <a:lnTo>
                    <a:pt x="290" y="8"/>
                  </a:lnTo>
                  <a:lnTo>
                    <a:pt x="289" y="7"/>
                  </a:lnTo>
                  <a:lnTo>
                    <a:pt x="289" y="7"/>
                  </a:lnTo>
                  <a:close/>
                  <a:moveTo>
                    <a:pt x="249" y="7"/>
                  </a:moveTo>
                  <a:lnTo>
                    <a:pt x="248" y="7"/>
                  </a:lnTo>
                  <a:lnTo>
                    <a:pt x="248" y="8"/>
                  </a:lnTo>
                  <a:lnTo>
                    <a:pt x="248" y="8"/>
                  </a:lnTo>
                  <a:lnTo>
                    <a:pt x="249" y="7"/>
                  </a:lnTo>
                  <a:close/>
                  <a:moveTo>
                    <a:pt x="325" y="7"/>
                  </a:moveTo>
                  <a:lnTo>
                    <a:pt x="324" y="7"/>
                  </a:lnTo>
                  <a:lnTo>
                    <a:pt x="324" y="7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4" y="9"/>
                  </a:lnTo>
                  <a:lnTo>
                    <a:pt x="324" y="9"/>
                  </a:lnTo>
                  <a:lnTo>
                    <a:pt x="324" y="8"/>
                  </a:lnTo>
                  <a:lnTo>
                    <a:pt x="325" y="7"/>
                  </a:lnTo>
                  <a:close/>
                  <a:moveTo>
                    <a:pt x="263" y="7"/>
                  </a:moveTo>
                  <a:lnTo>
                    <a:pt x="264" y="8"/>
                  </a:lnTo>
                  <a:lnTo>
                    <a:pt x="265" y="9"/>
                  </a:lnTo>
                  <a:lnTo>
                    <a:pt x="266" y="11"/>
                  </a:lnTo>
                  <a:lnTo>
                    <a:pt x="265" y="8"/>
                  </a:lnTo>
                  <a:lnTo>
                    <a:pt x="263" y="7"/>
                  </a:lnTo>
                  <a:close/>
                  <a:moveTo>
                    <a:pt x="250" y="5"/>
                  </a:moveTo>
                  <a:lnTo>
                    <a:pt x="250" y="7"/>
                  </a:lnTo>
                  <a:lnTo>
                    <a:pt x="250" y="9"/>
                  </a:lnTo>
                  <a:lnTo>
                    <a:pt x="251" y="10"/>
                  </a:lnTo>
                  <a:lnTo>
                    <a:pt x="252" y="11"/>
                  </a:lnTo>
                  <a:lnTo>
                    <a:pt x="252" y="10"/>
                  </a:lnTo>
                  <a:lnTo>
                    <a:pt x="252" y="10"/>
                  </a:lnTo>
                  <a:lnTo>
                    <a:pt x="253" y="10"/>
                  </a:lnTo>
                  <a:lnTo>
                    <a:pt x="252" y="8"/>
                  </a:lnTo>
                  <a:lnTo>
                    <a:pt x="250" y="5"/>
                  </a:lnTo>
                  <a:close/>
                  <a:moveTo>
                    <a:pt x="51" y="5"/>
                  </a:moveTo>
                  <a:lnTo>
                    <a:pt x="51" y="8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1" y="5"/>
                  </a:lnTo>
                  <a:close/>
                  <a:moveTo>
                    <a:pt x="242" y="5"/>
                  </a:moveTo>
                  <a:lnTo>
                    <a:pt x="242" y="7"/>
                  </a:lnTo>
                  <a:lnTo>
                    <a:pt x="243" y="8"/>
                  </a:lnTo>
                  <a:lnTo>
                    <a:pt x="244" y="9"/>
                  </a:lnTo>
                  <a:lnTo>
                    <a:pt x="244" y="8"/>
                  </a:lnTo>
                  <a:lnTo>
                    <a:pt x="243" y="7"/>
                  </a:lnTo>
                  <a:lnTo>
                    <a:pt x="242" y="5"/>
                  </a:lnTo>
                  <a:close/>
                  <a:moveTo>
                    <a:pt x="273" y="4"/>
                  </a:moveTo>
                  <a:lnTo>
                    <a:pt x="273" y="5"/>
                  </a:lnTo>
                  <a:lnTo>
                    <a:pt x="272" y="5"/>
                  </a:lnTo>
                  <a:lnTo>
                    <a:pt x="272" y="7"/>
                  </a:lnTo>
                  <a:lnTo>
                    <a:pt x="273" y="9"/>
                  </a:lnTo>
                  <a:lnTo>
                    <a:pt x="275" y="11"/>
                  </a:lnTo>
                  <a:lnTo>
                    <a:pt x="275" y="9"/>
                  </a:lnTo>
                  <a:lnTo>
                    <a:pt x="274" y="8"/>
                  </a:lnTo>
                  <a:lnTo>
                    <a:pt x="274" y="5"/>
                  </a:lnTo>
                  <a:lnTo>
                    <a:pt x="273" y="4"/>
                  </a:lnTo>
                  <a:close/>
                  <a:moveTo>
                    <a:pt x="76" y="4"/>
                  </a:moveTo>
                  <a:lnTo>
                    <a:pt x="76" y="5"/>
                  </a:lnTo>
                  <a:lnTo>
                    <a:pt x="75" y="5"/>
                  </a:lnTo>
                  <a:lnTo>
                    <a:pt x="75" y="7"/>
                  </a:lnTo>
                  <a:lnTo>
                    <a:pt x="76" y="9"/>
                  </a:lnTo>
                  <a:lnTo>
                    <a:pt x="78" y="11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6" y="7"/>
                  </a:lnTo>
                  <a:lnTo>
                    <a:pt x="76" y="4"/>
                  </a:lnTo>
                  <a:close/>
                  <a:moveTo>
                    <a:pt x="249" y="4"/>
                  </a:moveTo>
                  <a:lnTo>
                    <a:pt x="249" y="5"/>
                  </a:lnTo>
                  <a:lnTo>
                    <a:pt x="249" y="5"/>
                  </a:lnTo>
                  <a:lnTo>
                    <a:pt x="249" y="5"/>
                  </a:lnTo>
                  <a:lnTo>
                    <a:pt x="250" y="5"/>
                  </a:lnTo>
                  <a:lnTo>
                    <a:pt x="250" y="5"/>
                  </a:lnTo>
                  <a:lnTo>
                    <a:pt x="250" y="4"/>
                  </a:lnTo>
                  <a:lnTo>
                    <a:pt x="250" y="4"/>
                  </a:lnTo>
                  <a:lnTo>
                    <a:pt x="249" y="4"/>
                  </a:lnTo>
                  <a:close/>
                  <a:moveTo>
                    <a:pt x="90" y="4"/>
                  </a:moveTo>
                  <a:lnTo>
                    <a:pt x="90" y="5"/>
                  </a:lnTo>
                  <a:lnTo>
                    <a:pt x="88" y="7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90" y="5"/>
                  </a:lnTo>
                  <a:lnTo>
                    <a:pt x="90" y="4"/>
                  </a:lnTo>
                  <a:close/>
                  <a:moveTo>
                    <a:pt x="283" y="3"/>
                  </a:moveTo>
                  <a:lnTo>
                    <a:pt x="283" y="5"/>
                  </a:lnTo>
                  <a:lnTo>
                    <a:pt x="284" y="5"/>
                  </a:lnTo>
                  <a:lnTo>
                    <a:pt x="285" y="7"/>
                  </a:lnTo>
                  <a:lnTo>
                    <a:pt x="285" y="5"/>
                  </a:lnTo>
                  <a:lnTo>
                    <a:pt x="285" y="4"/>
                  </a:lnTo>
                  <a:lnTo>
                    <a:pt x="284" y="3"/>
                  </a:lnTo>
                  <a:lnTo>
                    <a:pt x="283" y="3"/>
                  </a:lnTo>
                  <a:close/>
                  <a:moveTo>
                    <a:pt x="46" y="3"/>
                  </a:moveTo>
                  <a:lnTo>
                    <a:pt x="46" y="5"/>
                  </a:lnTo>
                  <a:lnTo>
                    <a:pt x="46" y="7"/>
                  </a:lnTo>
                  <a:lnTo>
                    <a:pt x="47" y="9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6" y="3"/>
                  </a:lnTo>
                  <a:close/>
                  <a:moveTo>
                    <a:pt x="295" y="3"/>
                  </a:moveTo>
                  <a:lnTo>
                    <a:pt x="295" y="5"/>
                  </a:lnTo>
                  <a:lnTo>
                    <a:pt x="296" y="7"/>
                  </a:lnTo>
                  <a:lnTo>
                    <a:pt x="296" y="5"/>
                  </a:lnTo>
                  <a:lnTo>
                    <a:pt x="295" y="3"/>
                  </a:lnTo>
                  <a:close/>
                  <a:moveTo>
                    <a:pt x="260" y="3"/>
                  </a:moveTo>
                  <a:lnTo>
                    <a:pt x="259" y="4"/>
                  </a:lnTo>
                  <a:lnTo>
                    <a:pt x="259" y="4"/>
                  </a:lnTo>
                  <a:lnTo>
                    <a:pt x="260" y="7"/>
                  </a:lnTo>
                  <a:lnTo>
                    <a:pt x="260" y="8"/>
                  </a:lnTo>
                  <a:lnTo>
                    <a:pt x="261" y="7"/>
                  </a:lnTo>
                  <a:lnTo>
                    <a:pt x="261" y="5"/>
                  </a:lnTo>
                  <a:lnTo>
                    <a:pt x="260" y="4"/>
                  </a:lnTo>
                  <a:lnTo>
                    <a:pt x="260" y="3"/>
                  </a:lnTo>
                  <a:close/>
                  <a:moveTo>
                    <a:pt x="42" y="3"/>
                  </a:moveTo>
                  <a:lnTo>
                    <a:pt x="42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3" y="4"/>
                  </a:lnTo>
                  <a:lnTo>
                    <a:pt x="42" y="3"/>
                  </a:lnTo>
                  <a:close/>
                  <a:moveTo>
                    <a:pt x="253" y="3"/>
                  </a:moveTo>
                  <a:lnTo>
                    <a:pt x="252" y="3"/>
                  </a:lnTo>
                  <a:lnTo>
                    <a:pt x="252" y="4"/>
                  </a:lnTo>
                  <a:lnTo>
                    <a:pt x="253" y="5"/>
                  </a:lnTo>
                  <a:lnTo>
                    <a:pt x="253" y="8"/>
                  </a:lnTo>
                  <a:lnTo>
                    <a:pt x="254" y="8"/>
                  </a:lnTo>
                  <a:lnTo>
                    <a:pt x="255" y="7"/>
                  </a:lnTo>
                  <a:lnTo>
                    <a:pt x="255" y="5"/>
                  </a:lnTo>
                  <a:lnTo>
                    <a:pt x="254" y="4"/>
                  </a:lnTo>
                  <a:lnTo>
                    <a:pt x="254" y="3"/>
                  </a:lnTo>
                  <a:lnTo>
                    <a:pt x="253" y="3"/>
                  </a:lnTo>
                  <a:close/>
                  <a:moveTo>
                    <a:pt x="277" y="3"/>
                  </a:moveTo>
                  <a:lnTo>
                    <a:pt x="277" y="4"/>
                  </a:lnTo>
                  <a:lnTo>
                    <a:pt x="277" y="5"/>
                  </a:lnTo>
                  <a:lnTo>
                    <a:pt x="277" y="8"/>
                  </a:lnTo>
                  <a:lnTo>
                    <a:pt x="277" y="8"/>
                  </a:lnTo>
                  <a:lnTo>
                    <a:pt x="278" y="7"/>
                  </a:lnTo>
                  <a:lnTo>
                    <a:pt x="278" y="7"/>
                  </a:lnTo>
                  <a:lnTo>
                    <a:pt x="278" y="5"/>
                  </a:lnTo>
                  <a:lnTo>
                    <a:pt x="278" y="4"/>
                  </a:lnTo>
                  <a:lnTo>
                    <a:pt x="278" y="3"/>
                  </a:lnTo>
                  <a:lnTo>
                    <a:pt x="277" y="3"/>
                  </a:lnTo>
                  <a:lnTo>
                    <a:pt x="277" y="3"/>
                  </a:lnTo>
                  <a:close/>
                  <a:moveTo>
                    <a:pt x="266" y="2"/>
                  </a:moveTo>
                  <a:lnTo>
                    <a:pt x="266" y="3"/>
                  </a:lnTo>
                  <a:lnTo>
                    <a:pt x="266" y="4"/>
                  </a:lnTo>
                  <a:lnTo>
                    <a:pt x="267" y="7"/>
                  </a:lnTo>
                  <a:lnTo>
                    <a:pt x="268" y="8"/>
                  </a:lnTo>
                  <a:lnTo>
                    <a:pt x="268" y="5"/>
                  </a:lnTo>
                  <a:lnTo>
                    <a:pt x="268" y="4"/>
                  </a:lnTo>
                  <a:lnTo>
                    <a:pt x="267" y="3"/>
                  </a:lnTo>
                  <a:lnTo>
                    <a:pt x="266" y="2"/>
                  </a:lnTo>
                  <a:close/>
                  <a:moveTo>
                    <a:pt x="246" y="2"/>
                  </a:moveTo>
                  <a:lnTo>
                    <a:pt x="244" y="3"/>
                  </a:lnTo>
                  <a:lnTo>
                    <a:pt x="244" y="4"/>
                  </a:lnTo>
                  <a:lnTo>
                    <a:pt x="246" y="4"/>
                  </a:lnTo>
                  <a:lnTo>
                    <a:pt x="246" y="5"/>
                  </a:lnTo>
                  <a:lnTo>
                    <a:pt x="247" y="5"/>
                  </a:lnTo>
                  <a:lnTo>
                    <a:pt x="247" y="4"/>
                  </a:lnTo>
                  <a:lnTo>
                    <a:pt x="247" y="3"/>
                  </a:lnTo>
                  <a:lnTo>
                    <a:pt x="246" y="2"/>
                  </a:lnTo>
                  <a:lnTo>
                    <a:pt x="246" y="2"/>
                  </a:lnTo>
                  <a:close/>
                  <a:moveTo>
                    <a:pt x="237" y="2"/>
                  </a:moveTo>
                  <a:lnTo>
                    <a:pt x="237" y="2"/>
                  </a:lnTo>
                  <a:lnTo>
                    <a:pt x="236" y="3"/>
                  </a:lnTo>
                  <a:lnTo>
                    <a:pt x="236" y="2"/>
                  </a:lnTo>
                  <a:lnTo>
                    <a:pt x="236" y="5"/>
                  </a:lnTo>
                  <a:lnTo>
                    <a:pt x="236" y="8"/>
                  </a:lnTo>
                  <a:lnTo>
                    <a:pt x="236" y="11"/>
                  </a:lnTo>
                  <a:lnTo>
                    <a:pt x="236" y="10"/>
                  </a:lnTo>
                  <a:lnTo>
                    <a:pt x="237" y="9"/>
                  </a:lnTo>
                  <a:lnTo>
                    <a:pt x="237" y="8"/>
                  </a:lnTo>
                  <a:lnTo>
                    <a:pt x="238" y="8"/>
                  </a:lnTo>
                  <a:lnTo>
                    <a:pt x="237" y="7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7" y="2"/>
                  </a:lnTo>
                  <a:close/>
                  <a:moveTo>
                    <a:pt x="71" y="2"/>
                  </a:moveTo>
                  <a:lnTo>
                    <a:pt x="70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2" y="8"/>
                  </a:lnTo>
                  <a:lnTo>
                    <a:pt x="71" y="4"/>
                  </a:lnTo>
                  <a:lnTo>
                    <a:pt x="71" y="2"/>
                  </a:lnTo>
                  <a:close/>
                  <a:moveTo>
                    <a:pt x="54" y="2"/>
                  </a:moveTo>
                  <a:lnTo>
                    <a:pt x="52" y="3"/>
                  </a:lnTo>
                  <a:lnTo>
                    <a:pt x="54" y="4"/>
                  </a:lnTo>
                  <a:lnTo>
                    <a:pt x="54" y="7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6" y="7"/>
                  </a:lnTo>
                  <a:lnTo>
                    <a:pt x="56" y="5"/>
                  </a:lnTo>
                  <a:lnTo>
                    <a:pt x="55" y="3"/>
                  </a:lnTo>
                  <a:lnTo>
                    <a:pt x="54" y="2"/>
                  </a:lnTo>
                  <a:close/>
                  <a:moveTo>
                    <a:pt x="252" y="1"/>
                  </a:moveTo>
                  <a:lnTo>
                    <a:pt x="252" y="2"/>
                  </a:lnTo>
                  <a:lnTo>
                    <a:pt x="251" y="2"/>
                  </a:lnTo>
                  <a:lnTo>
                    <a:pt x="251" y="3"/>
                  </a:lnTo>
                  <a:lnTo>
                    <a:pt x="252" y="2"/>
                  </a:lnTo>
                  <a:lnTo>
                    <a:pt x="252" y="2"/>
                  </a:lnTo>
                  <a:lnTo>
                    <a:pt x="252" y="1"/>
                  </a:lnTo>
                  <a:close/>
                  <a:moveTo>
                    <a:pt x="289" y="1"/>
                  </a:moveTo>
                  <a:lnTo>
                    <a:pt x="289" y="1"/>
                  </a:lnTo>
                  <a:lnTo>
                    <a:pt x="289" y="2"/>
                  </a:lnTo>
                  <a:lnTo>
                    <a:pt x="289" y="1"/>
                  </a:lnTo>
                  <a:lnTo>
                    <a:pt x="290" y="1"/>
                  </a:lnTo>
                  <a:lnTo>
                    <a:pt x="289" y="1"/>
                  </a:lnTo>
                  <a:lnTo>
                    <a:pt x="289" y="1"/>
                  </a:lnTo>
                  <a:close/>
                  <a:moveTo>
                    <a:pt x="275" y="1"/>
                  </a:moveTo>
                  <a:lnTo>
                    <a:pt x="274" y="2"/>
                  </a:lnTo>
                  <a:lnTo>
                    <a:pt x="274" y="4"/>
                  </a:lnTo>
                  <a:lnTo>
                    <a:pt x="275" y="4"/>
                  </a:lnTo>
                  <a:lnTo>
                    <a:pt x="275" y="4"/>
                  </a:lnTo>
                  <a:lnTo>
                    <a:pt x="275" y="5"/>
                  </a:lnTo>
                  <a:lnTo>
                    <a:pt x="275" y="5"/>
                  </a:lnTo>
                  <a:lnTo>
                    <a:pt x="276" y="4"/>
                  </a:lnTo>
                  <a:lnTo>
                    <a:pt x="276" y="2"/>
                  </a:lnTo>
                  <a:lnTo>
                    <a:pt x="275" y="1"/>
                  </a:lnTo>
                  <a:close/>
                  <a:moveTo>
                    <a:pt x="48" y="1"/>
                  </a:moveTo>
                  <a:lnTo>
                    <a:pt x="48" y="3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48" y="1"/>
                  </a:lnTo>
                  <a:close/>
                  <a:moveTo>
                    <a:pt x="247" y="0"/>
                  </a:moveTo>
                  <a:lnTo>
                    <a:pt x="247" y="2"/>
                  </a:lnTo>
                  <a:lnTo>
                    <a:pt x="248" y="3"/>
                  </a:lnTo>
                  <a:lnTo>
                    <a:pt x="249" y="3"/>
                  </a:lnTo>
                  <a:lnTo>
                    <a:pt x="249" y="2"/>
                  </a:lnTo>
                  <a:lnTo>
                    <a:pt x="248" y="1"/>
                  </a:lnTo>
                  <a:lnTo>
                    <a:pt x="247" y="0"/>
                  </a:lnTo>
                  <a:close/>
                  <a:moveTo>
                    <a:pt x="62" y="0"/>
                  </a:moveTo>
                  <a:lnTo>
                    <a:pt x="62" y="1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4"/>
                  </a:lnTo>
                  <a:lnTo>
                    <a:pt x="63" y="5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3" y="2"/>
                  </a:lnTo>
                  <a:lnTo>
                    <a:pt x="62" y="0"/>
                  </a:lnTo>
                  <a:close/>
                  <a:moveTo>
                    <a:pt x="285" y="0"/>
                  </a:moveTo>
                  <a:lnTo>
                    <a:pt x="285" y="1"/>
                  </a:lnTo>
                  <a:lnTo>
                    <a:pt x="285" y="2"/>
                  </a:lnTo>
                  <a:lnTo>
                    <a:pt x="286" y="3"/>
                  </a:lnTo>
                  <a:lnTo>
                    <a:pt x="287" y="3"/>
                  </a:lnTo>
                  <a:lnTo>
                    <a:pt x="286" y="1"/>
                  </a:lnTo>
                  <a:lnTo>
                    <a:pt x="285" y="0"/>
                  </a:lnTo>
                  <a:close/>
                  <a:moveTo>
                    <a:pt x="73" y="0"/>
                  </a:moveTo>
                  <a:lnTo>
                    <a:pt x="73" y="1"/>
                  </a:lnTo>
                  <a:lnTo>
                    <a:pt x="73" y="2"/>
                  </a:lnTo>
                  <a:lnTo>
                    <a:pt x="74" y="3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6"/>
            <p:cNvSpPr>
              <a:spLocks noEditPoints="1"/>
            </p:cNvSpPr>
            <p:nvPr/>
          </p:nvSpPr>
          <p:spPr bwMode="auto">
            <a:xfrm>
              <a:off x="2224998" y="3257323"/>
              <a:ext cx="2197520" cy="409476"/>
            </a:xfrm>
            <a:custGeom>
              <a:avLst/>
              <a:gdLst>
                <a:gd name="T0" fmla="*/ 66 w 322"/>
                <a:gd name="T1" fmla="*/ 48 h 60"/>
                <a:gd name="T2" fmla="*/ 40 w 322"/>
                <a:gd name="T3" fmla="*/ 47 h 60"/>
                <a:gd name="T4" fmla="*/ 322 w 322"/>
                <a:gd name="T5" fmla="*/ 46 h 60"/>
                <a:gd name="T6" fmla="*/ 237 w 322"/>
                <a:gd name="T7" fmla="*/ 46 h 60"/>
                <a:gd name="T8" fmla="*/ 247 w 322"/>
                <a:gd name="T9" fmla="*/ 48 h 60"/>
                <a:gd name="T10" fmla="*/ 268 w 322"/>
                <a:gd name="T11" fmla="*/ 48 h 60"/>
                <a:gd name="T12" fmla="*/ 35 w 322"/>
                <a:gd name="T13" fmla="*/ 46 h 60"/>
                <a:gd name="T14" fmla="*/ 286 w 322"/>
                <a:gd name="T15" fmla="*/ 40 h 60"/>
                <a:gd name="T16" fmla="*/ 248 w 322"/>
                <a:gd name="T17" fmla="*/ 39 h 60"/>
                <a:gd name="T18" fmla="*/ 263 w 322"/>
                <a:gd name="T19" fmla="*/ 40 h 60"/>
                <a:gd name="T20" fmla="*/ 243 w 322"/>
                <a:gd name="T21" fmla="*/ 37 h 60"/>
                <a:gd name="T22" fmla="*/ 58 w 322"/>
                <a:gd name="T23" fmla="*/ 37 h 60"/>
                <a:gd name="T24" fmla="*/ 47 w 322"/>
                <a:gd name="T25" fmla="*/ 39 h 60"/>
                <a:gd name="T26" fmla="*/ 245 w 322"/>
                <a:gd name="T27" fmla="*/ 36 h 60"/>
                <a:gd name="T28" fmla="*/ 242 w 322"/>
                <a:gd name="T29" fmla="*/ 35 h 60"/>
                <a:gd name="T30" fmla="*/ 26 w 322"/>
                <a:gd name="T31" fmla="*/ 35 h 60"/>
                <a:gd name="T32" fmla="*/ 30 w 322"/>
                <a:gd name="T33" fmla="*/ 41 h 60"/>
                <a:gd name="T34" fmla="*/ 291 w 322"/>
                <a:gd name="T35" fmla="*/ 33 h 60"/>
                <a:gd name="T36" fmla="*/ 236 w 322"/>
                <a:gd name="T37" fmla="*/ 35 h 60"/>
                <a:gd name="T38" fmla="*/ 47 w 322"/>
                <a:gd name="T39" fmla="*/ 31 h 60"/>
                <a:gd name="T40" fmla="*/ 55 w 322"/>
                <a:gd name="T41" fmla="*/ 33 h 60"/>
                <a:gd name="T42" fmla="*/ 268 w 322"/>
                <a:gd name="T43" fmla="*/ 31 h 60"/>
                <a:gd name="T44" fmla="*/ 246 w 322"/>
                <a:gd name="T45" fmla="*/ 28 h 60"/>
                <a:gd name="T46" fmla="*/ 70 w 322"/>
                <a:gd name="T47" fmla="*/ 27 h 60"/>
                <a:gd name="T48" fmla="*/ 34 w 322"/>
                <a:gd name="T49" fmla="*/ 26 h 60"/>
                <a:gd name="T50" fmla="*/ 284 w 322"/>
                <a:gd name="T51" fmla="*/ 26 h 60"/>
                <a:gd name="T52" fmla="*/ 44 w 322"/>
                <a:gd name="T53" fmla="*/ 24 h 60"/>
                <a:gd name="T54" fmla="*/ 246 w 322"/>
                <a:gd name="T55" fmla="*/ 24 h 60"/>
                <a:gd name="T56" fmla="*/ 72 w 322"/>
                <a:gd name="T57" fmla="*/ 23 h 60"/>
                <a:gd name="T58" fmla="*/ 255 w 322"/>
                <a:gd name="T59" fmla="*/ 27 h 60"/>
                <a:gd name="T60" fmla="*/ 53 w 322"/>
                <a:gd name="T61" fmla="*/ 24 h 60"/>
                <a:gd name="T62" fmla="*/ 270 w 322"/>
                <a:gd name="T63" fmla="*/ 21 h 60"/>
                <a:gd name="T64" fmla="*/ 70 w 322"/>
                <a:gd name="T65" fmla="*/ 23 h 60"/>
                <a:gd name="T66" fmla="*/ 207 w 322"/>
                <a:gd name="T67" fmla="*/ 41 h 60"/>
                <a:gd name="T68" fmla="*/ 247 w 322"/>
                <a:gd name="T69" fmla="*/ 21 h 60"/>
                <a:gd name="T70" fmla="*/ 258 w 322"/>
                <a:gd name="T71" fmla="*/ 22 h 60"/>
                <a:gd name="T72" fmla="*/ 290 w 322"/>
                <a:gd name="T73" fmla="*/ 17 h 60"/>
                <a:gd name="T74" fmla="*/ 282 w 322"/>
                <a:gd name="T75" fmla="*/ 16 h 60"/>
                <a:gd name="T76" fmla="*/ 252 w 322"/>
                <a:gd name="T77" fmla="*/ 16 h 60"/>
                <a:gd name="T78" fmla="*/ 76 w 322"/>
                <a:gd name="T79" fmla="*/ 16 h 60"/>
                <a:gd name="T80" fmla="*/ 50 w 322"/>
                <a:gd name="T81" fmla="*/ 15 h 60"/>
                <a:gd name="T82" fmla="*/ 40 w 322"/>
                <a:gd name="T83" fmla="*/ 16 h 60"/>
                <a:gd name="T84" fmla="*/ 275 w 322"/>
                <a:gd name="T85" fmla="*/ 17 h 60"/>
                <a:gd name="T86" fmla="*/ 64 w 322"/>
                <a:gd name="T87" fmla="*/ 19 h 60"/>
                <a:gd name="T88" fmla="*/ 69 w 322"/>
                <a:gd name="T89" fmla="*/ 15 h 60"/>
                <a:gd name="T90" fmla="*/ 32 w 322"/>
                <a:gd name="T91" fmla="*/ 12 h 60"/>
                <a:gd name="T92" fmla="*/ 258 w 322"/>
                <a:gd name="T93" fmla="*/ 11 h 60"/>
                <a:gd name="T94" fmla="*/ 21 w 322"/>
                <a:gd name="T95" fmla="*/ 11 h 60"/>
                <a:gd name="T96" fmla="*/ 66 w 322"/>
                <a:gd name="T97" fmla="*/ 10 h 60"/>
                <a:gd name="T98" fmla="*/ 273 w 322"/>
                <a:gd name="T99" fmla="*/ 10 h 60"/>
                <a:gd name="T100" fmla="*/ 243 w 322"/>
                <a:gd name="T101" fmla="*/ 8 h 60"/>
                <a:gd name="T102" fmla="*/ 21 w 322"/>
                <a:gd name="T103" fmla="*/ 8 h 60"/>
                <a:gd name="T104" fmla="*/ 284 w 322"/>
                <a:gd name="T105" fmla="*/ 11 h 60"/>
                <a:gd name="T106" fmla="*/ 270 w 322"/>
                <a:gd name="T107" fmla="*/ 5 h 60"/>
                <a:gd name="T108" fmla="*/ 34 w 322"/>
                <a:gd name="T109" fmla="*/ 5 h 60"/>
                <a:gd name="T110" fmla="*/ 254 w 322"/>
                <a:gd name="T111" fmla="*/ 8 h 60"/>
                <a:gd name="T112" fmla="*/ 268 w 322"/>
                <a:gd name="T113" fmla="*/ 7 h 60"/>
                <a:gd name="T114" fmla="*/ 23 w 322"/>
                <a:gd name="T115" fmla="*/ 9 h 60"/>
                <a:gd name="T116" fmla="*/ 74 w 322"/>
                <a:gd name="T117" fmla="*/ 2 h 60"/>
                <a:gd name="T118" fmla="*/ 47 w 322"/>
                <a:gd name="T119" fmla="*/ 4 h 60"/>
                <a:gd name="T120" fmla="*/ 266 w 322"/>
                <a:gd name="T121" fmla="*/ 2 h 60"/>
                <a:gd name="T122" fmla="*/ 291 w 322"/>
                <a:gd name="T12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2" h="60">
                  <a:moveTo>
                    <a:pt x="252" y="48"/>
                  </a:moveTo>
                  <a:lnTo>
                    <a:pt x="254" y="49"/>
                  </a:lnTo>
                  <a:lnTo>
                    <a:pt x="254" y="50"/>
                  </a:lnTo>
                  <a:lnTo>
                    <a:pt x="254" y="49"/>
                  </a:lnTo>
                  <a:lnTo>
                    <a:pt x="254" y="48"/>
                  </a:lnTo>
                  <a:lnTo>
                    <a:pt x="252" y="48"/>
                  </a:lnTo>
                  <a:close/>
                  <a:moveTo>
                    <a:pt x="264" y="47"/>
                  </a:moveTo>
                  <a:lnTo>
                    <a:pt x="264" y="48"/>
                  </a:lnTo>
                  <a:lnTo>
                    <a:pt x="263" y="49"/>
                  </a:lnTo>
                  <a:lnTo>
                    <a:pt x="264" y="49"/>
                  </a:lnTo>
                  <a:lnTo>
                    <a:pt x="264" y="50"/>
                  </a:lnTo>
                  <a:lnTo>
                    <a:pt x="266" y="50"/>
                  </a:lnTo>
                  <a:lnTo>
                    <a:pt x="266" y="49"/>
                  </a:lnTo>
                  <a:lnTo>
                    <a:pt x="266" y="49"/>
                  </a:lnTo>
                  <a:lnTo>
                    <a:pt x="266" y="48"/>
                  </a:lnTo>
                  <a:lnTo>
                    <a:pt x="264" y="47"/>
                  </a:lnTo>
                  <a:close/>
                  <a:moveTo>
                    <a:pt x="77" y="47"/>
                  </a:moveTo>
                  <a:lnTo>
                    <a:pt x="77" y="48"/>
                  </a:lnTo>
                  <a:lnTo>
                    <a:pt x="77" y="49"/>
                  </a:lnTo>
                  <a:lnTo>
                    <a:pt x="78" y="49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7" y="47"/>
                  </a:lnTo>
                  <a:close/>
                  <a:moveTo>
                    <a:pt x="65" y="47"/>
                  </a:moveTo>
                  <a:lnTo>
                    <a:pt x="65" y="48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5" y="49"/>
                  </a:lnTo>
                  <a:lnTo>
                    <a:pt x="65" y="50"/>
                  </a:lnTo>
                  <a:lnTo>
                    <a:pt x="65" y="49"/>
                  </a:lnTo>
                  <a:lnTo>
                    <a:pt x="66" y="49"/>
                  </a:lnTo>
                  <a:lnTo>
                    <a:pt x="66" y="48"/>
                  </a:lnTo>
                  <a:lnTo>
                    <a:pt x="65" y="47"/>
                  </a:lnTo>
                  <a:close/>
                  <a:moveTo>
                    <a:pt x="34" y="47"/>
                  </a:moveTo>
                  <a:lnTo>
                    <a:pt x="34" y="49"/>
                  </a:lnTo>
                  <a:lnTo>
                    <a:pt x="35" y="50"/>
                  </a:lnTo>
                  <a:lnTo>
                    <a:pt x="36" y="51"/>
                  </a:lnTo>
                  <a:lnTo>
                    <a:pt x="36" y="50"/>
                  </a:lnTo>
                  <a:lnTo>
                    <a:pt x="35" y="48"/>
                  </a:lnTo>
                  <a:lnTo>
                    <a:pt x="34" y="47"/>
                  </a:lnTo>
                  <a:close/>
                  <a:moveTo>
                    <a:pt x="100" y="47"/>
                  </a:moveTo>
                  <a:lnTo>
                    <a:pt x="101" y="50"/>
                  </a:lnTo>
                  <a:lnTo>
                    <a:pt x="102" y="53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1" y="55"/>
                  </a:lnTo>
                  <a:lnTo>
                    <a:pt x="102" y="55"/>
                  </a:lnTo>
                  <a:lnTo>
                    <a:pt x="102" y="55"/>
                  </a:lnTo>
                  <a:lnTo>
                    <a:pt x="102" y="56"/>
                  </a:lnTo>
                  <a:lnTo>
                    <a:pt x="103" y="57"/>
                  </a:lnTo>
                  <a:lnTo>
                    <a:pt x="104" y="58"/>
                  </a:lnTo>
                  <a:lnTo>
                    <a:pt x="103" y="56"/>
                  </a:lnTo>
                  <a:lnTo>
                    <a:pt x="103" y="52"/>
                  </a:lnTo>
                  <a:lnTo>
                    <a:pt x="102" y="49"/>
                  </a:lnTo>
                  <a:lnTo>
                    <a:pt x="100" y="47"/>
                  </a:lnTo>
                  <a:close/>
                  <a:moveTo>
                    <a:pt x="40" y="47"/>
                  </a:moveTo>
                  <a:lnTo>
                    <a:pt x="39" y="48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0"/>
                  </a:lnTo>
                  <a:lnTo>
                    <a:pt x="41" y="48"/>
                  </a:lnTo>
                  <a:lnTo>
                    <a:pt x="40" y="47"/>
                  </a:lnTo>
                  <a:close/>
                  <a:moveTo>
                    <a:pt x="259" y="47"/>
                  </a:moveTo>
                  <a:lnTo>
                    <a:pt x="259" y="47"/>
                  </a:lnTo>
                  <a:lnTo>
                    <a:pt x="260" y="48"/>
                  </a:lnTo>
                  <a:lnTo>
                    <a:pt x="261" y="49"/>
                  </a:lnTo>
                  <a:lnTo>
                    <a:pt x="260" y="48"/>
                  </a:lnTo>
                  <a:lnTo>
                    <a:pt x="260" y="47"/>
                  </a:lnTo>
                  <a:lnTo>
                    <a:pt x="259" y="47"/>
                  </a:lnTo>
                  <a:close/>
                  <a:moveTo>
                    <a:pt x="5" y="46"/>
                  </a:moveTo>
                  <a:lnTo>
                    <a:pt x="4" y="49"/>
                  </a:lnTo>
                  <a:lnTo>
                    <a:pt x="3" y="53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57"/>
                  </a:lnTo>
                  <a:lnTo>
                    <a:pt x="4" y="52"/>
                  </a:lnTo>
                  <a:lnTo>
                    <a:pt x="5" y="49"/>
                  </a:lnTo>
                  <a:lnTo>
                    <a:pt x="5" y="46"/>
                  </a:lnTo>
                  <a:close/>
                  <a:moveTo>
                    <a:pt x="319" y="46"/>
                  </a:moveTo>
                  <a:lnTo>
                    <a:pt x="318" y="48"/>
                  </a:lnTo>
                  <a:lnTo>
                    <a:pt x="318" y="50"/>
                  </a:lnTo>
                  <a:lnTo>
                    <a:pt x="318" y="52"/>
                  </a:lnTo>
                  <a:lnTo>
                    <a:pt x="318" y="53"/>
                  </a:lnTo>
                  <a:lnTo>
                    <a:pt x="319" y="51"/>
                  </a:lnTo>
                  <a:lnTo>
                    <a:pt x="319" y="49"/>
                  </a:lnTo>
                  <a:lnTo>
                    <a:pt x="319" y="46"/>
                  </a:lnTo>
                  <a:close/>
                  <a:moveTo>
                    <a:pt x="321" y="45"/>
                  </a:moveTo>
                  <a:lnTo>
                    <a:pt x="321" y="45"/>
                  </a:lnTo>
                  <a:lnTo>
                    <a:pt x="321" y="45"/>
                  </a:lnTo>
                  <a:lnTo>
                    <a:pt x="321" y="46"/>
                  </a:lnTo>
                  <a:lnTo>
                    <a:pt x="321" y="47"/>
                  </a:lnTo>
                  <a:lnTo>
                    <a:pt x="322" y="46"/>
                  </a:lnTo>
                  <a:lnTo>
                    <a:pt x="322" y="46"/>
                  </a:lnTo>
                  <a:lnTo>
                    <a:pt x="322" y="45"/>
                  </a:lnTo>
                  <a:lnTo>
                    <a:pt x="321" y="45"/>
                  </a:lnTo>
                  <a:close/>
                  <a:moveTo>
                    <a:pt x="274" y="45"/>
                  </a:moveTo>
                  <a:lnTo>
                    <a:pt x="274" y="46"/>
                  </a:lnTo>
                  <a:lnTo>
                    <a:pt x="275" y="47"/>
                  </a:lnTo>
                  <a:lnTo>
                    <a:pt x="276" y="48"/>
                  </a:lnTo>
                  <a:lnTo>
                    <a:pt x="275" y="46"/>
                  </a:lnTo>
                  <a:lnTo>
                    <a:pt x="274" y="45"/>
                  </a:lnTo>
                  <a:close/>
                  <a:moveTo>
                    <a:pt x="208" y="45"/>
                  </a:moveTo>
                  <a:lnTo>
                    <a:pt x="208" y="46"/>
                  </a:lnTo>
                  <a:lnTo>
                    <a:pt x="207" y="47"/>
                  </a:lnTo>
                  <a:lnTo>
                    <a:pt x="204" y="48"/>
                  </a:lnTo>
                  <a:lnTo>
                    <a:pt x="204" y="49"/>
                  </a:lnTo>
                  <a:lnTo>
                    <a:pt x="204" y="50"/>
                  </a:lnTo>
                  <a:lnTo>
                    <a:pt x="204" y="52"/>
                  </a:lnTo>
                  <a:lnTo>
                    <a:pt x="203" y="53"/>
                  </a:lnTo>
                  <a:lnTo>
                    <a:pt x="202" y="53"/>
                  </a:lnTo>
                  <a:lnTo>
                    <a:pt x="201" y="52"/>
                  </a:lnTo>
                  <a:lnTo>
                    <a:pt x="201" y="53"/>
                  </a:lnTo>
                  <a:lnTo>
                    <a:pt x="200" y="55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201" y="56"/>
                  </a:lnTo>
                  <a:lnTo>
                    <a:pt x="200" y="57"/>
                  </a:lnTo>
                  <a:lnTo>
                    <a:pt x="202" y="55"/>
                  </a:lnTo>
                  <a:lnTo>
                    <a:pt x="204" y="52"/>
                  </a:lnTo>
                  <a:lnTo>
                    <a:pt x="207" y="50"/>
                  </a:lnTo>
                  <a:lnTo>
                    <a:pt x="208" y="48"/>
                  </a:lnTo>
                  <a:lnTo>
                    <a:pt x="208" y="45"/>
                  </a:lnTo>
                  <a:close/>
                  <a:moveTo>
                    <a:pt x="238" y="45"/>
                  </a:moveTo>
                  <a:lnTo>
                    <a:pt x="237" y="46"/>
                  </a:lnTo>
                  <a:lnTo>
                    <a:pt x="237" y="47"/>
                  </a:lnTo>
                  <a:lnTo>
                    <a:pt x="238" y="47"/>
                  </a:lnTo>
                  <a:lnTo>
                    <a:pt x="238" y="48"/>
                  </a:lnTo>
                  <a:lnTo>
                    <a:pt x="238" y="48"/>
                  </a:lnTo>
                  <a:lnTo>
                    <a:pt x="239" y="47"/>
                  </a:lnTo>
                  <a:lnTo>
                    <a:pt x="239" y="46"/>
                  </a:lnTo>
                  <a:lnTo>
                    <a:pt x="238" y="45"/>
                  </a:lnTo>
                  <a:lnTo>
                    <a:pt x="238" y="45"/>
                  </a:lnTo>
                  <a:close/>
                  <a:moveTo>
                    <a:pt x="46" y="45"/>
                  </a:moveTo>
                  <a:lnTo>
                    <a:pt x="47" y="47"/>
                  </a:lnTo>
                  <a:lnTo>
                    <a:pt x="48" y="49"/>
                  </a:lnTo>
                  <a:lnTo>
                    <a:pt x="48" y="47"/>
                  </a:lnTo>
                  <a:lnTo>
                    <a:pt x="47" y="46"/>
                  </a:lnTo>
                  <a:lnTo>
                    <a:pt x="46" y="45"/>
                  </a:lnTo>
                  <a:close/>
                  <a:moveTo>
                    <a:pt x="245" y="44"/>
                  </a:moveTo>
                  <a:lnTo>
                    <a:pt x="244" y="44"/>
                  </a:lnTo>
                  <a:lnTo>
                    <a:pt x="244" y="45"/>
                  </a:lnTo>
                  <a:lnTo>
                    <a:pt x="244" y="45"/>
                  </a:lnTo>
                  <a:lnTo>
                    <a:pt x="244" y="46"/>
                  </a:lnTo>
                  <a:lnTo>
                    <a:pt x="244" y="46"/>
                  </a:lnTo>
                  <a:lnTo>
                    <a:pt x="244" y="46"/>
                  </a:lnTo>
                  <a:lnTo>
                    <a:pt x="245" y="45"/>
                  </a:lnTo>
                  <a:lnTo>
                    <a:pt x="245" y="45"/>
                  </a:lnTo>
                  <a:lnTo>
                    <a:pt x="245" y="46"/>
                  </a:lnTo>
                  <a:lnTo>
                    <a:pt x="245" y="46"/>
                  </a:lnTo>
                  <a:lnTo>
                    <a:pt x="244" y="46"/>
                  </a:lnTo>
                  <a:lnTo>
                    <a:pt x="244" y="47"/>
                  </a:lnTo>
                  <a:lnTo>
                    <a:pt x="245" y="47"/>
                  </a:lnTo>
                  <a:lnTo>
                    <a:pt x="245" y="48"/>
                  </a:lnTo>
                  <a:lnTo>
                    <a:pt x="245" y="49"/>
                  </a:lnTo>
                  <a:lnTo>
                    <a:pt x="246" y="49"/>
                  </a:lnTo>
                  <a:lnTo>
                    <a:pt x="247" y="48"/>
                  </a:lnTo>
                  <a:lnTo>
                    <a:pt x="247" y="48"/>
                  </a:lnTo>
                  <a:lnTo>
                    <a:pt x="246" y="46"/>
                  </a:lnTo>
                  <a:lnTo>
                    <a:pt x="245" y="45"/>
                  </a:lnTo>
                  <a:lnTo>
                    <a:pt x="245" y="44"/>
                  </a:lnTo>
                  <a:close/>
                  <a:moveTo>
                    <a:pt x="41" y="44"/>
                  </a:moveTo>
                  <a:lnTo>
                    <a:pt x="42" y="46"/>
                  </a:lnTo>
                  <a:lnTo>
                    <a:pt x="43" y="48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2" y="45"/>
                  </a:lnTo>
                  <a:lnTo>
                    <a:pt x="41" y="44"/>
                  </a:lnTo>
                  <a:close/>
                  <a:moveTo>
                    <a:pt x="261" y="43"/>
                  </a:moveTo>
                  <a:lnTo>
                    <a:pt x="261" y="44"/>
                  </a:lnTo>
                  <a:lnTo>
                    <a:pt x="261" y="45"/>
                  </a:lnTo>
                  <a:lnTo>
                    <a:pt x="262" y="46"/>
                  </a:lnTo>
                  <a:lnTo>
                    <a:pt x="263" y="47"/>
                  </a:lnTo>
                  <a:lnTo>
                    <a:pt x="263" y="46"/>
                  </a:lnTo>
                  <a:lnTo>
                    <a:pt x="263" y="45"/>
                  </a:lnTo>
                  <a:lnTo>
                    <a:pt x="262" y="44"/>
                  </a:lnTo>
                  <a:lnTo>
                    <a:pt x="261" y="43"/>
                  </a:lnTo>
                  <a:close/>
                  <a:moveTo>
                    <a:pt x="278" y="43"/>
                  </a:moveTo>
                  <a:lnTo>
                    <a:pt x="278" y="45"/>
                  </a:lnTo>
                  <a:lnTo>
                    <a:pt x="279" y="46"/>
                  </a:lnTo>
                  <a:lnTo>
                    <a:pt x="280" y="47"/>
                  </a:lnTo>
                  <a:lnTo>
                    <a:pt x="280" y="46"/>
                  </a:lnTo>
                  <a:lnTo>
                    <a:pt x="280" y="45"/>
                  </a:lnTo>
                  <a:lnTo>
                    <a:pt x="279" y="44"/>
                  </a:lnTo>
                  <a:lnTo>
                    <a:pt x="278" y="43"/>
                  </a:lnTo>
                  <a:close/>
                  <a:moveTo>
                    <a:pt x="268" y="43"/>
                  </a:moveTo>
                  <a:lnTo>
                    <a:pt x="267" y="44"/>
                  </a:lnTo>
                  <a:lnTo>
                    <a:pt x="267" y="46"/>
                  </a:lnTo>
                  <a:lnTo>
                    <a:pt x="268" y="48"/>
                  </a:lnTo>
                  <a:lnTo>
                    <a:pt x="268" y="49"/>
                  </a:lnTo>
                  <a:lnTo>
                    <a:pt x="270" y="48"/>
                  </a:lnTo>
                  <a:lnTo>
                    <a:pt x="271" y="47"/>
                  </a:lnTo>
                  <a:lnTo>
                    <a:pt x="270" y="45"/>
                  </a:lnTo>
                  <a:lnTo>
                    <a:pt x="269" y="44"/>
                  </a:lnTo>
                  <a:lnTo>
                    <a:pt x="268" y="43"/>
                  </a:lnTo>
                  <a:close/>
                  <a:moveTo>
                    <a:pt x="86" y="41"/>
                  </a:moveTo>
                  <a:lnTo>
                    <a:pt x="86" y="44"/>
                  </a:lnTo>
                  <a:lnTo>
                    <a:pt x="87" y="45"/>
                  </a:lnTo>
                  <a:lnTo>
                    <a:pt x="87" y="46"/>
                  </a:lnTo>
                  <a:lnTo>
                    <a:pt x="87" y="44"/>
                  </a:lnTo>
                  <a:lnTo>
                    <a:pt x="86" y="41"/>
                  </a:lnTo>
                  <a:close/>
                  <a:moveTo>
                    <a:pt x="62" y="41"/>
                  </a:moveTo>
                  <a:lnTo>
                    <a:pt x="62" y="43"/>
                  </a:lnTo>
                  <a:lnTo>
                    <a:pt x="63" y="44"/>
                  </a:lnTo>
                  <a:lnTo>
                    <a:pt x="63" y="45"/>
                  </a:lnTo>
                  <a:lnTo>
                    <a:pt x="63" y="44"/>
                  </a:lnTo>
                  <a:lnTo>
                    <a:pt x="63" y="43"/>
                  </a:lnTo>
                  <a:lnTo>
                    <a:pt x="62" y="41"/>
                  </a:lnTo>
                  <a:close/>
                  <a:moveTo>
                    <a:pt x="47" y="41"/>
                  </a:moveTo>
                  <a:lnTo>
                    <a:pt x="48" y="43"/>
                  </a:lnTo>
                  <a:lnTo>
                    <a:pt x="48" y="45"/>
                  </a:lnTo>
                  <a:lnTo>
                    <a:pt x="50" y="46"/>
                  </a:lnTo>
                  <a:lnTo>
                    <a:pt x="50" y="45"/>
                  </a:lnTo>
                  <a:lnTo>
                    <a:pt x="48" y="43"/>
                  </a:lnTo>
                  <a:lnTo>
                    <a:pt x="47" y="41"/>
                  </a:lnTo>
                  <a:close/>
                  <a:moveTo>
                    <a:pt x="38" y="41"/>
                  </a:moveTo>
                  <a:lnTo>
                    <a:pt x="36" y="43"/>
                  </a:lnTo>
                  <a:lnTo>
                    <a:pt x="36" y="44"/>
                  </a:lnTo>
                  <a:lnTo>
                    <a:pt x="36" y="46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8" y="47"/>
                  </a:lnTo>
                  <a:lnTo>
                    <a:pt x="38" y="48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40" y="45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8" y="41"/>
                  </a:lnTo>
                  <a:close/>
                  <a:moveTo>
                    <a:pt x="54" y="41"/>
                  </a:moveTo>
                  <a:lnTo>
                    <a:pt x="53" y="44"/>
                  </a:lnTo>
                  <a:lnTo>
                    <a:pt x="54" y="46"/>
                  </a:lnTo>
                  <a:lnTo>
                    <a:pt x="55" y="47"/>
                  </a:lnTo>
                  <a:lnTo>
                    <a:pt x="56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6" y="45"/>
                  </a:lnTo>
                  <a:lnTo>
                    <a:pt x="55" y="43"/>
                  </a:lnTo>
                  <a:lnTo>
                    <a:pt x="54" y="41"/>
                  </a:lnTo>
                  <a:close/>
                  <a:moveTo>
                    <a:pt x="81" y="40"/>
                  </a:moveTo>
                  <a:lnTo>
                    <a:pt x="81" y="41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1" y="40"/>
                  </a:lnTo>
                  <a:close/>
                  <a:moveTo>
                    <a:pt x="286" y="40"/>
                  </a:moveTo>
                  <a:lnTo>
                    <a:pt x="286" y="40"/>
                  </a:lnTo>
                  <a:lnTo>
                    <a:pt x="286" y="41"/>
                  </a:lnTo>
                  <a:lnTo>
                    <a:pt x="287" y="41"/>
                  </a:lnTo>
                  <a:lnTo>
                    <a:pt x="287" y="40"/>
                  </a:lnTo>
                  <a:lnTo>
                    <a:pt x="286" y="40"/>
                  </a:lnTo>
                  <a:close/>
                  <a:moveTo>
                    <a:pt x="242" y="39"/>
                  </a:moveTo>
                  <a:lnTo>
                    <a:pt x="242" y="40"/>
                  </a:lnTo>
                  <a:lnTo>
                    <a:pt x="240" y="40"/>
                  </a:lnTo>
                  <a:lnTo>
                    <a:pt x="240" y="41"/>
                  </a:lnTo>
                  <a:lnTo>
                    <a:pt x="242" y="41"/>
                  </a:lnTo>
                  <a:lnTo>
                    <a:pt x="242" y="43"/>
                  </a:lnTo>
                  <a:lnTo>
                    <a:pt x="243" y="44"/>
                  </a:lnTo>
                  <a:lnTo>
                    <a:pt x="243" y="43"/>
                  </a:lnTo>
                  <a:lnTo>
                    <a:pt x="244" y="41"/>
                  </a:lnTo>
                  <a:lnTo>
                    <a:pt x="243" y="40"/>
                  </a:lnTo>
                  <a:lnTo>
                    <a:pt x="242" y="39"/>
                  </a:lnTo>
                  <a:close/>
                  <a:moveTo>
                    <a:pt x="35" y="39"/>
                  </a:moveTo>
                  <a:lnTo>
                    <a:pt x="35" y="41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5" y="43"/>
                  </a:lnTo>
                  <a:lnTo>
                    <a:pt x="36" y="41"/>
                  </a:lnTo>
                  <a:lnTo>
                    <a:pt x="36" y="40"/>
                  </a:lnTo>
                  <a:lnTo>
                    <a:pt x="35" y="39"/>
                  </a:lnTo>
                  <a:close/>
                  <a:moveTo>
                    <a:pt x="248" y="39"/>
                  </a:moveTo>
                  <a:lnTo>
                    <a:pt x="247" y="40"/>
                  </a:lnTo>
                  <a:lnTo>
                    <a:pt x="247" y="41"/>
                  </a:lnTo>
                  <a:lnTo>
                    <a:pt x="248" y="44"/>
                  </a:lnTo>
                  <a:lnTo>
                    <a:pt x="249" y="45"/>
                  </a:lnTo>
                  <a:lnTo>
                    <a:pt x="250" y="44"/>
                  </a:lnTo>
                  <a:lnTo>
                    <a:pt x="251" y="43"/>
                  </a:lnTo>
                  <a:lnTo>
                    <a:pt x="250" y="41"/>
                  </a:lnTo>
                  <a:lnTo>
                    <a:pt x="249" y="39"/>
                  </a:lnTo>
                  <a:lnTo>
                    <a:pt x="248" y="39"/>
                  </a:lnTo>
                  <a:close/>
                  <a:moveTo>
                    <a:pt x="271" y="39"/>
                  </a:moveTo>
                  <a:lnTo>
                    <a:pt x="271" y="39"/>
                  </a:lnTo>
                  <a:lnTo>
                    <a:pt x="270" y="40"/>
                  </a:lnTo>
                  <a:lnTo>
                    <a:pt x="270" y="41"/>
                  </a:lnTo>
                  <a:lnTo>
                    <a:pt x="272" y="44"/>
                  </a:lnTo>
                  <a:lnTo>
                    <a:pt x="272" y="41"/>
                  </a:lnTo>
                  <a:lnTo>
                    <a:pt x="272" y="40"/>
                  </a:lnTo>
                  <a:lnTo>
                    <a:pt x="271" y="39"/>
                  </a:lnTo>
                  <a:close/>
                  <a:moveTo>
                    <a:pt x="39" y="39"/>
                  </a:moveTo>
                  <a:lnTo>
                    <a:pt x="39" y="40"/>
                  </a:lnTo>
                  <a:lnTo>
                    <a:pt x="40" y="41"/>
                  </a:lnTo>
                  <a:lnTo>
                    <a:pt x="41" y="43"/>
                  </a:lnTo>
                  <a:lnTo>
                    <a:pt x="40" y="40"/>
                  </a:lnTo>
                  <a:lnTo>
                    <a:pt x="39" y="39"/>
                  </a:lnTo>
                  <a:close/>
                  <a:moveTo>
                    <a:pt x="72" y="38"/>
                  </a:moveTo>
                  <a:lnTo>
                    <a:pt x="72" y="40"/>
                  </a:lnTo>
                  <a:lnTo>
                    <a:pt x="74" y="43"/>
                  </a:lnTo>
                  <a:lnTo>
                    <a:pt x="75" y="44"/>
                  </a:lnTo>
                  <a:lnTo>
                    <a:pt x="74" y="41"/>
                  </a:lnTo>
                  <a:lnTo>
                    <a:pt x="74" y="39"/>
                  </a:lnTo>
                  <a:lnTo>
                    <a:pt x="72" y="38"/>
                  </a:lnTo>
                  <a:close/>
                  <a:moveTo>
                    <a:pt x="66" y="38"/>
                  </a:moveTo>
                  <a:lnTo>
                    <a:pt x="65" y="41"/>
                  </a:lnTo>
                  <a:lnTo>
                    <a:pt x="66" y="44"/>
                  </a:lnTo>
                  <a:lnTo>
                    <a:pt x="67" y="46"/>
                  </a:lnTo>
                  <a:lnTo>
                    <a:pt x="68" y="44"/>
                  </a:lnTo>
                  <a:lnTo>
                    <a:pt x="67" y="43"/>
                  </a:lnTo>
                  <a:lnTo>
                    <a:pt x="66" y="40"/>
                  </a:lnTo>
                  <a:lnTo>
                    <a:pt x="66" y="38"/>
                  </a:lnTo>
                  <a:close/>
                  <a:moveTo>
                    <a:pt x="266" y="38"/>
                  </a:moveTo>
                  <a:lnTo>
                    <a:pt x="264" y="39"/>
                  </a:lnTo>
                  <a:lnTo>
                    <a:pt x="263" y="40"/>
                  </a:lnTo>
                  <a:lnTo>
                    <a:pt x="263" y="41"/>
                  </a:lnTo>
                  <a:lnTo>
                    <a:pt x="264" y="43"/>
                  </a:lnTo>
                  <a:lnTo>
                    <a:pt x="266" y="44"/>
                  </a:lnTo>
                  <a:lnTo>
                    <a:pt x="266" y="43"/>
                  </a:lnTo>
                  <a:lnTo>
                    <a:pt x="266" y="40"/>
                  </a:lnTo>
                  <a:lnTo>
                    <a:pt x="266" y="39"/>
                  </a:lnTo>
                  <a:lnTo>
                    <a:pt x="266" y="38"/>
                  </a:lnTo>
                  <a:close/>
                  <a:moveTo>
                    <a:pt x="274" y="38"/>
                  </a:moveTo>
                  <a:lnTo>
                    <a:pt x="274" y="38"/>
                  </a:lnTo>
                  <a:lnTo>
                    <a:pt x="274" y="39"/>
                  </a:lnTo>
                  <a:lnTo>
                    <a:pt x="274" y="39"/>
                  </a:lnTo>
                  <a:lnTo>
                    <a:pt x="274" y="40"/>
                  </a:lnTo>
                  <a:lnTo>
                    <a:pt x="275" y="40"/>
                  </a:lnTo>
                  <a:lnTo>
                    <a:pt x="275" y="40"/>
                  </a:lnTo>
                  <a:lnTo>
                    <a:pt x="275" y="39"/>
                  </a:lnTo>
                  <a:lnTo>
                    <a:pt x="275" y="38"/>
                  </a:lnTo>
                  <a:lnTo>
                    <a:pt x="274" y="38"/>
                  </a:lnTo>
                  <a:close/>
                  <a:moveTo>
                    <a:pt x="81" y="38"/>
                  </a:moveTo>
                  <a:lnTo>
                    <a:pt x="81" y="38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1" y="38"/>
                  </a:lnTo>
                  <a:lnTo>
                    <a:pt x="81" y="38"/>
                  </a:lnTo>
                  <a:close/>
                  <a:moveTo>
                    <a:pt x="243" y="37"/>
                  </a:moveTo>
                  <a:lnTo>
                    <a:pt x="244" y="38"/>
                  </a:lnTo>
                  <a:lnTo>
                    <a:pt x="244" y="39"/>
                  </a:lnTo>
                  <a:lnTo>
                    <a:pt x="245" y="40"/>
                  </a:lnTo>
                  <a:lnTo>
                    <a:pt x="245" y="39"/>
                  </a:lnTo>
                  <a:lnTo>
                    <a:pt x="244" y="38"/>
                  </a:lnTo>
                  <a:lnTo>
                    <a:pt x="244" y="37"/>
                  </a:lnTo>
                  <a:lnTo>
                    <a:pt x="243" y="37"/>
                  </a:lnTo>
                  <a:close/>
                  <a:moveTo>
                    <a:pt x="281" y="37"/>
                  </a:moveTo>
                  <a:lnTo>
                    <a:pt x="281" y="38"/>
                  </a:lnTo>
                  <a:lnTo>
                    <a:pt x="282" y="38"/>
                  </a:lnTo>
                  <a:lnTo>
                    <a:pt x="282" y="39"/>
                  </a:lnTo>
                  <a:lnTo>
                    <a:pt x="283" y="40"/>
                  </a:lnTo>
                  <a:lnTo>
                    <a:pt x="282" y="39"/>
                  </a:lnTo>
                  <a:lnTo>
                    <a:pt x="282" y="38"/>
                  </a:lnTo>
                  <a:lnTo>
                    <a:pt x="281" y="37"/>
                  </a:lnTo>
                  <a:lnTo>
                    <a:pt x="281" y="37"/>
                  </a:lnTo>
                  <a:close/>
                  <a:moveTo>
                    <a:pt x="258" y="37"/>
                  </a:moveTo>
                  <a:lnTo>
                    <a:pt x="258" y="38"/>
                  </a:lnTo>
                  <a:lnTo>
                    <a:pt x="258" y="39"/>
                  </a:lnTo>
                  <a:lnTo>
                    <a:pt x="259" y="40"/>
                  </a:lnTo>
                  <a:lnTo>
                    <a:pt x="259" y="41"/>
                  </a:lnTo>
                  <a:lnTo>
                    <a:pt x="259" y="43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0" y="41"/>
                  </a:lnTo>
                  <a:lnTo>
                    <a:pt x="259" y="39"/>
                  </a:lnTo>
                  <a:lnTo>
                    <a:pt x="258" y="37"/>
                  </a:lnTo>
                  <a:close/>
                  <a:moveTo>
                    <a:pt x="240" y="37"/>
                  </a:moveTo>
                  <a:lnTo>
                    <a:pt x="239" y="37"/>
                  </a:lnTo>
                  <a:lnTo>
                    <a:pt x="238" y="38"/>
                  </a:lnTo>
                  <a:lnTo>
                    <a:pt x="239" y="39"/>
                  </a:lnTo>
                  <a:lnTo>
                    <a:pt x="239" y="38"/>
                  </a:lnTo>
                  <a:lnTo>
                    <a:pt x="240" y="37"/>
                  </a:lnTo>
                  <a:lnTo>
                    <a:pt x="240" y="37"/>
                  </a:lnTo>
                  <a:close/>
                  <a:moveTo>
                    <a:pt x="57" y="36"/>
                  </a:moveTo>
                  <a:lnTo>
                    <a:pt x="58" y="39"/>
                  </a:lnTo>
                  <a:lnTo>
                    <a:pt x="59" y="41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7" y="36"/>
                  </a:lnTo>
                  <a:close/>
                  <a:moveTo>
                    <a:pt x="40" y="36"/>
                  </a:moveTo>
                  <a:lnTo>
                    <a:pt x="40" y="38"/>
                  </a:lnTo>
                  <a:lnTo>
                    <a:pt x="41" y="39"/>
                  </a:lnTo>
                  <a:lnTo>
                    <a:pt x="41" y="38"/>
                  </a:lnTo>
                  <a:lnTo>
                    <a:pt x="40" y="37"/>
                  </a:lnTo>
                  <a:lnTo>
                    <a:pt x="40" y="36"/>
                  </a:lnTo>
                  <a:close/>
                  <a:moveTo>
                    <a:pt x="34" y="36"/>
                  </a:moveTo>
                  <a:lnTo>
                    <a:pt x="33" y="37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4" y="40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4" y="36"/>
                  </a:lnTo>
                  <a:close/>
                  <a:moveTo>
                    <a:pt x="250" y="36"/>
                  </a:moveTo>
                  <a:lnTo>
                    <a:pt x="250" y="36"/>
                  </a:lnTo>
                  <a:lnTo>
                    <a:pt x="250" y="37"/>
                  </a:lnTo>
                  <a:lnTo>
                    <a:pt x="250" y="37"/>
                  </a:lnTo>
                  <a:lnTo>
                    <a:pt x="249" y="37"/>
                  </a:lnTo>
                  <a:lnTo>
                    <a:pt x="250" y="38"/>
                  </a:lnTo>
                  <a:lnTo>
                    <a:pt x="251" y="39"/>
                  </a:lnTo>
                  <a:lnTo>
                    <a:pt x="251" y="40"/>
                  </a:lnTo>
                  <a:lnTo>
                    <a:pt x="252" y="40"/>
                  </a:lnTo>
                  <a:lnTo>
                    <a:pt x="254" y="40"/>
                  </a:lnTo>
                  <a:lnTo>
                    <a:pt x="252" y="38"/>
                  </a:lnTo>
                  <a:lnTo>
                    <a:pt x="250" y="36"/>
                  </a:lnTo>
                  <a:close/>
                  <a:moveTo>
                    <a:pt x="45" y="35"/>
                  </a:moveTo>
                  <a:lnTo>
                    <a:pt x="45" y="37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5" y="35"/>
                  </a:lnTo>
                  <a:close/>
                  <a:moveTo>
                    <a:pt x="51" y="35"/>
                  </a:moveTo>
                  <a:lnTo>
                    <a:pt x="51" y="36"/>
                  </a:lnTo>
                  <a:lnTo>
                    <a:pt x="51" y="37"/>
                  </a:lnTo>
                  <a:lnTo>
                    <a:pt x="50" y="38"/>
                  </a:lnTo>
                  <a:lnTo>
                    <a:pt x="50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3" y="40"/>
                  </a:lnTo>
                  <a:lnTo>
                    <a:pt x="54" y="39"/>
                  </a:lnTo>
                  <a:lnTo>
                    <a:pt x="53" y="38"/>
                  </a:lnTo>
                  <a:lnTo>
                    <a:pt x="52" y="36"/>
                  </a:lnTo>
                  <a:lnTo>
                    <a:pt x="51" y="35"/>
                  </a:lnTo>
                  <a:close/>
                  <a:moveTo>
                    <a:pt x="268" y="35"/>
                  </a:moveTo>
                  <a:lnTo>
                    <a:pt x="268" y="36"/>
                  </a:lnTo>
                  <a:lnTo>
                    <a:pt x="268" y="37"/>
                  </a:lnTo>
                  <a:lnTo>
                    <a:pt x="269" y="38"/>
                  </a:lnTo>
                  <a:lnTo>
                    <a:pt x="269" y="39"/>
                  </a:lnTo>
                  <a:lnTo>
                    <a:pt x="270" y="38"/>
                  </a:lnTo>
                  <a:lnTo>
                    <a:pt x="270" y="37"/>
                  </a:lnTo>
                  <a:lnTo>
                    <a:pt x="270" y="36"/>
                  </a:lnTo>
                  <a:lnTo>
                    <a:pt x="269" y="35"/>
                  </a:lnTo>
                  <a:lnTo>
                    <a:pt x="268" y="35"/>
                  </a:lnTo>
                  <a:close/>
                  <a:moveTo>
                    <a:pt x="245" y="35"/>
                  </a:moveTo>
                  <a:lnTo>
                    <a:pt x="245" y="36"/>
                  </a:lnTo>
                  <a:lnTo>
                    <a:pt x="245" y="37"/>
                  </a:lnTo>
                  <a:lnTo>
                    <a:pt x="245" y="38"/>
                  </a:lnTo>
                  <a:lnTo>
                    <a:pt x="246" y="39"/>
                  </a:lnTo>
                  <a:lnTo>
                    <a:pt x="247" y="38"/>
                  </a:lnTo>
                  <a:lnTo>
                    <a:pt x="247" y="37"/>
                  </a:lnTo>
                  <a:lnTo>
                    <a:pt x="246" y="36"/>
                  </a:lnTo>
                  <a:lnTo>
                    <a:pt x="245" y="35"/>
                  </a:lnTo>
                  <a:close/>
                  <a:moveTo>
                    <a:pt x="66" y="34"/>
                  </a:moveTo>
                  <a:lnTo>
                    <a:pt x="66" y="35"/>
                  </a:lnTo>
                  <a:lnTo>
                    <a:pt x="67" y="36"/>
                  </a:lnTo>
                  <a:lnTo>
                    <a:pt x="67" y="37"/>
                  </a:lnTo>
                  <a:lnTo>
                    <a:pt x="68" y="38"/>
                  </a:lnTo>
                  <a:lnTo>
                    <a:pt x="67" y="36"/>
                  </a:lnTo>
                  <a:lnTo>
                    <a:pt x="66" y="34"/>
                  </a:lnTo>
                  <a:close/>
                  <a:moveTo>
                    <a:pt x="70" y="34"/>
                  </a:moveTo>
                  <a:lnTo>
                    <a:pt x="70" y="35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5"/>
                  </a:lnTo>
                  <a:lnTo>
                    <a:pt x="70" y="34"/>
                  </a:lnTo>
                  <a:close/>
                  <a:moveTo>
                    <a:pt x="35" y="34"/>
                  </a:moveTo>
                  <a:lnTo>
                    <a:pt x="35" y="35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6" y="35"/>
                  </a:lnTo>
                  <a:lnTo>
                    <a:pt x="35" y="34"/>
                  </a:lnTo>
                  <a:close/>
                  <a:moveTo>
                    <a:pt x="242" y="34"/>
                  </a:moveTo>
                  <a:lnTo>
                    <a:pt x="242" y="35"/>
                  </a:lnTo>
                  <a:lnTo>
                    <a:pt x="242" y="35"/>
                  </a:lnTo>
                  <a:lnTo>
                    <a:pt x="242" y="35"/>
                  </a:lnTo>
                  <a:lnTo>
                    <a:pt x="242" y="34"/>
                  </a:lnTo>
                  <a:lnTo>
                    <a:pt x="242" y="34"/>
                  </a:lnTo>
                  <a:close/>
                  <a:moveTo>
                    <a:pt x="283" y="34"/>
                  </a:moveTo>
                  <a:lnTo>
                    <a:pt x="282" y="34"/>
                  </a:lnTo>
                  <a:lnTo>
                    <a:pt x="282" y="35"/>
                  </a:lnTo>
                  <a:lnTo>
                    <a:pt x="282" y="35"/>
                  </a:lnTo>
                  <a:lnTo>
                    <a:pt x="283" y="36"/>
                  </a:lnTo>
                  <a:lnTo>
                    <a:pt x="283" y="37"/>
                  </a:lnTo>
                  <a:lnTo>
                    <a:pt x="283" y="35"/>
                  </a:lnTo>
                  <a:lnTo>
                    <a:pt x="283" y="34"/>
                  </a:lnTo>
                  <a:lnTo>
                    <a:pt x="283" y="34"/>
                  </a:lnTo>
                  <a:close/>
                  <a:moveTo>
                    <a:pt x="252" y="33"/>
                  </a:moveTo>
                  <a:lnTo>
                    <a:pt x="254" y="34"/>
                  </a:lnTo>
                  <a:lnTo>
                    <a:pt x="254" y="35"/>
                  </a:lnTo>
                  <a:lnTo>
                    <a:pt x="254" y="35"/>
                  </a:lnTo>
                  <a:lnTo>
                    <a:pt x="254" y="36"/>
                  </a:lnTo>
                  <a:lnTo>
                    <a:pt x="255" y="36"/>
                  </a:lnTo>
                  <a:lnTo>
                    <a:pt x="256" y="37"/>
                  </a:lnTo>
                  <a:lnTo>
                    <a:pt x="255" y="35"/>
                  </a:lnTo>
                  <a:lnTo>
                    <a:pt x="252" y="33"/>
                  </a:lnTo>
                  <a:close/>
                  <a:moveTo>
                    <a:pt x="32" y="33"/>
                  </a:moveTo>
                  <a:lnTo>
                    <a:pt x="32" y="35"/>
                  </a:lnTo>
                  <a:lnTo>
                    <a:pt x="32" y="36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2" y="33"/>
                  </a:lnTo>
                  <a:close/>
                  <a:moveTo>
                    <a:pt x="28" y="33"/>
                  </a:moveTo>
                  <a:lnTo>
                    <a:pt x="28" y="34"/>
                  </a:lnTo>
                  <a:lnTo>
                    <a:pt x="26" y="34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4"/>
                  </a:lnTo>
                  <a:lnTo>
                    <a:pt x="26" y="46"/>
                  </a:lnTo>
                  <a:lnTo>
                    <a:pt x="26" y="48"/>
                  </a:lnTo>
                  <a:lnTo>
                    <a:pt x="27" y="50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8" y="48"/>
                  </a:lnTo>
                  <a:lnTo>
                    <a:pt x="29" y="47"/>
                  </a:lnTo>
                  <a:lnTo>
                    <a:pt x="30" y="47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5"/>
                  </a:lnTo>
                  <a:lnTo>
                    <a:pt x="29" y="44"/>
                  </a:lnTo>
                  <a:lnTo>
                    <a:pt x="30" y="43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8" y="41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3"/>
                  </a:lnTo>
                  <a:close/>
                  <a:moveTo>
                    <a:pt x="86" y="33"/>
                  </a:moveTo>
                  <a:lnTo>
                    <a:pt x="86" y="33"/>
                  </a:lnTo>
                  <a:lnTo>
                    <a:pt x="86" y="33"/>
                  </a:lnTo>
                  <a:lnTo>
                    <a:pt x="86" y="34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6" y="33"/>
                  </a:lnTo>
                  <a:close/>
                  <a:moveTo>
                    <a:pt x="261" y="33"/>
                  </a:moveTo>
                  <a:lnTo>
                    <a:pt x="260" y="34"/>
                  </a:lnTo>
                  <a:lnTo>
                    <a:pt x="260" y="35"/>
                  </a:lnTo>
                  <a:lnTo>
                    <a:pt x="260" y="37"/>
                  </a:lnTo>
                  <a:lnTo>
                    <a:pt x="261" y="38"/>
                  </a:lnTo>
                  <a:lnTo>
                    <a:pt x="262" y="39"/>
                  </a:lnTo>
                  <a:lnTo>
                    <a:pt x="263" y="38"/>
                  </a:lnTo>
                  <a:lnTo>
                    <a:pt x="264" y="36"/>
                  </a:lnTo>
                  <a:lnTo>
                    <a:pt x="263" y="35"/>
                  </a:lnTo>
                  <a:lnTo>
                    <a:pt x="262" y="34"/>
                  </a:lnTo>
                  <a:lnTo>
                    <a:pt x="261" y="33"/>
                  </a:lnTo>
                  <a:close/>
                  <a:moveTo>
                    <a:pt x="291" y="33"/>
                  </a:moveTo>
                  <a:lnTo>
                    <a:pt x="291" y="33"/>
                  </a:lnTo>
                  <a:lnTo>
                    <a:pt x="291" y="34"/>
                  </a:lnTo>
                  <a:lnTo>
                    <a:pt x="291" y="34"/>
                  </a:lnTo>
                  <a:lnTo>
                    <a:pt x="291" y="34"/>
                  </a:lnTo>
                  <a:lnTo>
                    <a:pt x="291" y="33"/>
                  </a:lnTo>
                  <a:lnTo>
                    <a:pt x="291" y="33"/>
                  </a:lnTo>
                  <a:close/>
                  <a:moveTo>
                    <a:pt x="270" y="32"/>
                  </a:moveTo>
                  <a:lnTo>
                    <a:pt x="270" y="33"/>
                  </a:lnTo>
                  <a:lnTo>
                    <a:pt x="270" y="33"/>
                  </a:lnTo>
                  <a:lnTo>
                    <a:pt x="270" y="33"/>
                  </a:lnTo>
                  <a:lnTo>
                    <a:pt x="271" y="34"/>
                  </a:lnTo>
                  <a:lnTo>
                    <a:pt x="272" y="35"/>
                  </a:lnTo>
                  <a:lnTo>
                    <a:pt x="272" y="35"/>
                  </a:lnTo>
                  <a:lnTo>
                    <a:pt x="272" y="34"/>
                  </a:lnTo>
                  <a:lnTo>
                    <a:pt x="271" y="33"/>
                  </a:lnTo>
                  <a:lnTo>
                    <a:pt x="270" y="32"/>
                  </a:lnTo>
                  <a:close/>
                  <a:moveTo>
                    <a:pt x="255" y="32"/>
                  </a:moveTo>
                  <a:lnTo>
                    <a:pt x="255" y="34"/>
                  </a:lnTo>
                  <a:lnTo>
                    <a:pt x="256" y="35"/>
                  </a:lnTo>
                  <a:lnTo>
                    <a:pt x="257" y="35"/>
                  </a:lnTo>
                  <a:lnTo>
                    <a:pt x="256" y="33"/>
                  </a:lnTo>
                  <a:lnTo>
                    <a:pt x="255" y="32"/>
                  </a:lnTo>
                  <a:close/>
                  <a:moveTo>
                    <a:pt x="243" y="32"/>
                  </a:moveTo>
                  <a:lnTo>
                    <a:pt x="243" y="32"/>
                  </a:lnTo>
                  <a:lnTo>
                    <a:pt x="243" y="33"/>
                  </a:lnTo>
                  <a:lnTo>
                    <a:pt x="243" y="33"/>
                  </a:lnTo>
                  <a:lnTo>
                    <a:pt x="243" y="33"/>
                  </a:lnTo>
                  <a:lnTo>
                    <a:pt x="243" y="34"/>
                  </a:lnTo>
                  <a:lnTo>
                    <a:pt x="244" y="34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2"/>
                  </a:lnTo>
                  <a:lnTo>
                    <a:pt x="243" y="32"/>
                  </a:lnTo>
                  <a:close/>
                  <a:moveTo>
                    <a:pt x="236" y="32"/>
                  </a:moveTo>
                  <a:lnTo>
                    <a:pt x="236" y="33"/>
                  </a:lnTo>
                  <a:lnTo>
                    <a:pt x="236" y="34"/>
                  </a:lnTo>
                  <a:lnTo>
                    <a:pt x="236" y="35"/>
                  </a:lnTo>
                  <a:lnTo>
                    <a:pt x="237" y="35"/>
                  </a:lnTo>
                  <a:lnTo>
                    <a:pt x="237" y="34"/>
                  </a:lnTo>
                  <a:lnTo>
                    <a:pt x="237" y="32"/>
                  </a:lnTo>
                  <a:lnTo>
                    <a:pt x="236" y="32"/>
                  </a:lnTo>
                  <a:close/>
                  <a:moveTo>
                    <a:pt x="36" y="32"/>
                  </a:moveTo>
                  <a:lnTo>
                    <a:pt x="38" y="34"/>
                  </a:lnTo>
                  <a:lnTo>
                    <a:pt x="38" y="33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6" y="32"/>
                  </a:lnTo>
                  <a:close/>
                  <a:moveTo>
                    <a:pt x="248" y="31"/>
                  </a:moveTo>
                  <a:lnTo>
                    <a:pt x="247" y="32"/>
                  </a:lnTo>
                  <a:lnTo>
                    <a:pt x="246" y="33"/>
                  </a:lnTo>
                  <a:lnTo>
                    <a:pt x="247" y="34"/>
                  </a:lnTo>
                  <a:lnTo>
                    <a:pt x="249" y="35"/>
                  </a:lnTo>
                  <a:lnTo>
                    <a:pt x="249" y="35"/>
                  </a:lnTo>
                  <a:lnTo>
                    <a:pt x="249" y="34"/>
                  </a:lnTo>
                  <a:lnTo>
                    <a:pt x="249" y="33"/>
                  </a:lnTo>
                  <a:lnTo>
                    <a:pt x="248" y="32"/>
                  </a:lnTo>
                  <a:lnTo>
                    <a:pt x="247" y="32"/>
                  </a:lnTo>
                  <a:lnTo>
                    <a:pt x="248" y="32"/>
                  </a:lnTo>
                  <a:lnTo>
                    <a:pt x="248" y="31"/>
                  </a:lnTo>
                  <a:lnTo>
                    <a:pt x="248" y="31"/>
                  </a:lnTo>
                  <a:close/>
                  <a:moveTo>
                    <a:pt x="41" y="31"/>
                  </a:moveTo>
                  <a:lnTo>
                    <a:pt x="41" y="32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8" y="34"/>
                  </a:lnTo>
                  <a:lnTo>
                    <a:pt x="48" y="35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0" y="33"/>
                  </a:lnTo>
                  <a:lnTo>
                    <a:pt x="50" y="31"/>
                  </a:lnTo>
                  <a:lnTo>
                    <a:pt x="48" y="31"/>
                  </a:lnTo>
                  <a:close/>
                  <a:moveTo>
                    <a:pt x="81" y="31"/>
                  </a:moveTo>
                  <a:lnTo>
                    <a:pt x="81" y="31"/>
                  </a:lnTo>
                  <a:lnTo>
                    <a:pt x="81" y="32"/>
                  </a:lnTo>
                  <a:lnTo>
                    <a:pt x="82" y="33"/>
                  </a:lnTo>
                  <a:lnTo>
                    <a:pt x="82" y="32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1" y="31"/>
                  </a:lnTo>
                  <a:close/>
                  <a:moveTo>
                    <a:pt x="286" y="29"/>
                  </a:moveTo>
                  <a:lnTo>
                    <a:pt x="285" y="32"/>
                  </a:lnTo>
                  <a:lnTo>
                    <a:pt x="286" y="33"/>
                  </a:lnTo>
                  <a:lnTo>
                    <a:pt x="286" y="35"/>
                  </a:lnTo>
                  <a:lnTo>
                    <a:pt x="288" y="36"/>
                  </a:lnTo>
                  <a:lnTo>
                    <a:pt x="288" y="34"/>
                  </a:lnTo>
                  <a:lnTo>
                    <a:pt x="288" y="33"/>
                  </a:lnTo>
                  <a:lnTo>
                    <a:pt x="287" y="31"/>
                  </a:lnTo>
                  <a:lnTo>
                    <a:pt x="286" y="29"/>
                  </a:lnTo>
                  <a:close/>
                  <a:moveTo>
                    <a:pt x="54" y="29"/>
                  </a:moveTo>
                  <a:lnTo>
                    <a:pt x="54" y="32"/>
                  </a:lnTo>
                  <a:lnTo>
                    <a:pt x="55" y="33"/>
                  </a:lnTo>
                  <a:lnTo>
                    <a:pt x="55" y="32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4" y="29"/>
                  </a:lnTo>
                  <a:close/>
                  <a:moveTo>
                    <a:pt x="42" y="29"/>
                  </a:moveTo>
                  <a:lnTo>
                    <a:pt x="43" y="32"/>
                  </a:lnTo>
                  <a:lnTo>
                    <a:pt x="43" y="33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3" y="32"/>
                  </a:lnTo>
                  <a:lnTo>
                    <a:pt x="42" y="29"/>
                  </a:lnTo>
                  <a:close/>
                  <a:moveTo>
                    <a:pt x="60" y="29"/>
                  </a:moveTo>
                  <a:lnTo>
                    <a:pt x="60" y="32"/>
                  </a:lnTo>
                  <a:lnTo>
                    <a:pt x="62" y="35"/>
                  </a:lnTo>
                  <a:lnTo>
                    <a:pt x="63" y="37"/>
                  </a:lnTo>
                  <a:lnTo>
                    <a:pt x="64" y="35"/>
                  </a:lnTo>
                  <a:lnTo>
                    <a:pt x="63" y="33"/>
                  </a:lnTo>
                  <a:lnTo>
                    <a:pt x="62" y="31"/>
                  </a:lnTo>
                  <a:lnTo>
                    <a:pt x="60" y="29"/>
                  </a:lnTo>
                  <a:close/>
                  <a:moveTo>
                    <a:pt x="280" y="29"/>
                  </a:moveTo>
                  <a:lnTo>
                    <a:pt x="279" y="29"/>
                  </a:lnTo>
                  <a:lnTo>
                    <a:pt x="279" y="29"/>
                  </a:lnTo>
                  <a:lnTo>
                    <a:pt x="280" y="32"/>
                  </a:lnTo>
                  <a:lnTo>
                    <a:pt x="281" y="33"/>
                  </a:lnTo>
                  <a:lnTo>
                    <a:pt x="282" y="33"/>
                  </a:lnTo>
                  <a:lnTo>
                    <a:pt x="281" y="32"/>
                  </a:lnTo>
                  <a:lnTo>
                    <a:pt x="281" y="31"/>
                  </a:lnTo>
                  <a:lnTo>
                    <a:pt x="280" y="31"/>
                  </a:lnTo>
                  <a:lnTo>
                    <a:pt x="280" y="29"/>
                  </a:lnTo>
                  <a:close/>
                  <a:moveTo>
                    <a:pt x="269" y="29"/>
                  </a:moveTo>
                  <a:lnTo>
                    <a:pt x="268" y="29"/>
                  </a:lnTo>
                  <a:lnTo>
                    <a:pt x="268" y="31"/>
                  </a:lnTo>
                  <a:lnTo>
                    <a:pt x="269" y="31"/>
                  </a:lnTo>
                  <a:lnTo>
                    <a:pt x="269" y="31"/>
                  </a:lnTo>
                  <a:lnTo>
                    <a:pt x="269" y="31"/>
                  </a:lnTo>
                  <a:lnTo>
                    <a:pt x="270" y="29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69" y="29"/>
                  </a:lnTo>
                  <a:close/>
                  <a:moveTo>
                    <a:pt x="275" y="28"/>
                  </a:moveTo>
                  <a:lnTo>
                    <a:pt x="275" y="29"/>
                  </a:lnTo>
                  <a:lnTo>
                    <a:pt x="275" y="29"/>
                  </a:lnTo>
                  <a:lnTo>
                    <a:pt x="275" y="31"/>
                  </a:lnTo>
                  <a:lnTo>
                    <a:pt x="276" y="29"/>
                  </a:lnTo>
                  <a:lnTo>
                    <a:pt x="275" y="28"/>
                  </a:lnTo>
                  <a:lnTo>
                    <a:pt x="275" y="28"/>
                  </a:lnTo>
                  <a:close/>
                  <a:moveTo>
                    <a:pt x="264" y="28"/>
                  </a:moveTo>
                  <a:lnTo>
                    <a:pt x="264" y="29"/>
                  </a:lnTo>
                  <a:lnTo>
                    <a:pt x="263" y="29"/>
                  </a:lnTo>
                  <a:lnTo>
                    <a:pt x="263" y="31"/>
                  </a:lnTo>
                  <a:lnTo>
                    <a:pt x="263" y="32"/>
                  </a:lnTo>
                  <a:lnTo>
                    <a:pt x="264" y="33"/>
                  </a:lnTo>
                  <a:lnTo>
                    <a:pt x="266" y="34"/>
                  </a:lnTo>
                  <a:lnTo>
                    <a:pt x="267" y="34"/>
                  </a:lnTo>
                  <a:lnTo>
                    <a:pt x="267" y="32"/>
                  </a:lnTo>
                  <a:lnTo>
                    <a:pt x="266" y="31"/>
                  </a:lnTo>
                  <a:lnTo>
                    <a:pt x="264" y="28"/>
                  </a:lnTo>
                  <a:close/>
                  <a:moveTo>
                    <a:pt x="246" y="28"/>
                  </a:moveTo>
                  <a:lnTo>
                    <a:pt x="245" y="28"/>
                  </a:lnTo>
                  <a:lnTo>
                    <a:pt x="244" y="29"/>
                  </a:lnTo>
                  <a:lnTo>
                    <a:pt x="245" y="31"/>
                  </a:lnTo>
                  <a:lnTo>
                    <a:pt x="246" y="29"/>
                  </a:lnTo>
                  <a:lnTo>
                    <a:pt x="247" y="28"/>
                  </a:lnTo>
                  <a:lnTo>
                    <a:pt x="246" y="28"/>
                  </a:lnTo>
                  <a:close/>
                  <a:moveTo>
                    <a:pt x="238" y="28"/>
                  </a:moveTo>
                  <a:lnTo>
                    <a:pt x="238" y="29"/>
                  </a:lnTo>
                  <a:lnTo>
                    <a:pt x="238" y="31"/>
                  </a:lnTo>
                  <a:lnTo>
                    <a:pt x="239" y="31"/>
                  </a:lnTo>
                  <a:lnTo>
                    <a:pt x="239" y="29"/>
                  </a:lnTo>
                  <a:lnTo>
                    <a:pt x="239" y="28"/>
                  </a:lnTo>
                  <a:lnTo>
                    <a:pt x="238" y="28"/>
                  </a:lnTo>
                  <a:close/>
                  <a:moveTo>
                    <a:pt x="258" y="27"/>
                  </a:moveTo>
                  <a:lnTo>
                    <a:pt x="257" y="28"/>
                  </a:lnTo>
                  <a:lnTo>
                    <a:pt x="256" y="28"/>
                  </a:lnTo>
                  <a:lnTo>
                    <a:pt x="256" y="31"/>
                  </a:lnTo>
                  <a:lnTo>
                    <a:pt x="257" y="31"/>
                  </a:lnTo>
                  <a:lnTo>
                    <a:pt x="257" y="32"/>
                  </a:lnTo>
                  <a:lnTo>
                    <a:pt x="258" y="33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9" y="33"/>
                  </a:lnTo>
                  <a:lnTo>
                    <a:pt x="260" y="32"/>
                  </a:lnTo>
                  <a:lnTo>
                    <a:pt x="260" y="31"/>
                  </a:lnTo>
                  <a:lnTo>
                    <a:pt x="259" y="28"/>
                  </a:lnTo>
                  <a:lnTo>
                    <a:pt x="258" y="27"/>
                  </a:lnTo>
                  <a:close/>
                  <a:moveTo>
                    <a:pt x="250" y="27"/>
                  </a:moveTo>
                  <a:lnTo>
                    <a:pt x="250" y="28"/>
                  </a:lnTo>
                  <a:lnTo>
                    <a:pt x="249" y="28"/>
                  </a:lnTo>
                  <a:lnTo>
                    <a:pt x="249" y="29"/>
                  </a:lnTo>
                  <a:lnTo>
                    <a:pt x="251" y="32"/>
                  </a:lnTo>
                  <a:lnTo>
                    <a:pt x="251" y="31"/>
                  </a:lnTo>
                  <a:lnTo>
                    <a:pt x="251" y="28"/>
                  </a:lnTo>
                  <a:lnTo>
                    <a:pt x="250" y="27"/>
                  </a:lnTo>
                  <a:close/>
                  <a:moveTo>
                    <a:pt x="70" y="27"/>
                  </a:moveTo>
                  <a:lnTo>
                    <a:pt x="70" y="28"/>
                  </a:lnTo>
                  <a:lnTo>
                    <a:pt x="71" y="31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71" y="31"/>
                  </a:lnTo>
                  <a:lnTo>
                    <a:pt x="70" y="27"/>
                  </a:lnTo>
                  <a:close/>
                  <a:moveTo>
                    <a:pt x="56" y="26"/>
                  </a:moveTo>
                  <a:lnTo>
                    <a:pt x="56" y="28"/>
                  </a:lnTo>
                  <a:lnTo>
                    <a:pt x="56" y="29"/>
                  </a:lnTo>
                  <a:lnTo>
                    <a:pt x="57" y="31"/>
                  </a:lnTo>
                  <a:lnTo>
                    <a:pt x="56" y="28"/>
                  </a:lnTo>
                  <a:lnTo>
                    <a:pt x="56" y="26"/>
                  </a:lnTo>
                  <a:close/>
                  <a:moveTo>
                    <a:pt x="43" y="26"/>
                  </a:moveTo>
                  <a:lnTo>
                    <a:pt x="44" y="28"/>
                  </a:lnTo>
                  <a:lnTo>
                    <a:pt x="45" y="31"/>
                  </a:lnTo>
                  <a:lnTo>
                    <a:pt x="44" y="28"/>
                  </a:lnTo>
                  <a:lnTo>
                    <a:pt x="43" y="26"/>
                  </a:lnTo>
                  <a:close/>
                  <a:moveTo>
                    <a:pt x="52" y="26"/>
                  </a:moveTo>
                  <a:lnTo>
                    <a:pt x="52" y="27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7"/>
                  </a:lnTo>
                  <a:lnTo>
                    <a:pt x="52" y="26"/>
                  </a:lnTo>
                  <a:close/>
                  <a:moveTo>
                    <a:pt x="39" y="26"/>
                  </a:moveTo>
                  <a:lnTo>
                    <a:pt x="39" y="27"/>
                  </a:lnTo>
                  <a:lnTo>
                    <a:pt x="39" y="28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39" y="26"/>
                  </a:lnTo>
                  <a:close/>
                  <a:moveTo>
                    <a:pt x="34" y="26"/>
                  </a:moveTo>
                  <a:lnTo>
                    <a:pt x="34" y="27"/>
                  </a:lnTo>
                  <a:lnTo>
                    <a:pt x="34" y="27"/>
                  </a:lnTo>
                  <a:lnTo>
                    <a:pt x="35" y="28"/>
                  </a:lnTo>
                  <a:lnTo>
                    <a:pt x="35" y="27"/>
                  </a:lnTo>
                  <a:lnTo>
                    <a:pt x="34" y="26"/>
                  </a:lnTo>
                  <a:close/>
                  <a:moveTo>
                    <a:pt x="267" y="26"/>
                  </a:moveTo>
                  <a:lnTo>
                    <a:pt x="267" y="26"/>
                  </a:lnTo>
                  <a:lnTo>
                    <a:pt x="266" y="26"/>
                  </a:lnTo>
                  <a:lnTo>
                    <a:pt x="267" y="27"/>
                  </a:lnTo>
                  <a:lnTo>
                    <a:pt x="267" y="27"/>
                  </a:lnTo>
                  <a:lnTo>
                    <a:pt x="267" y="27"/>
                  </a:lnTo>
                  <a:lnTo>
                    <a:pt x="267" y="26"/>
                  </a:lnTo>
                  <a:lnTo>
                    <a:pt x="267" y="26"/>
                  </a:lnTo>
                  <a:lnTo>
                    <a:pt x="267" y="26"/>
                  </a:lnTo>
                  <a:close/>
                  <a:moveTo>
                    <a:pt x="63" y="25"/>
                  </a:moveTo>
                  <a:lnTo>
                    <a:pt x="63" y="25"/>
                  </a:lnTo>
                  <a:lnTo>
                    <a:pt x="63" y="27"/>
                  </a:lnTo>
                  <a:lnTo>
                    <a:pt x="63" y="29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3" y="28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5"/>
                  </a:lnTo>
                  <a:close/>
                  <a:moveTo>
                    <a:pt x="282" y="25"/>
                  </a:moveTo>
                  <a:lnTo>
                    <a:pt x="282" y="25"/>
                  </a:lnTo>
                  <a:lnTo>
                    <a:pt x="281" y="26"/>
                  </a:lnTo>
                  <a:lnTo>
                    <a:pt x="282" y="27"/>
                  </a:lnTo>
                  <a:lnTo>
                    <a:pt x="283" y="28"/>
                  </a:lnTo>
                  <a:lnTo>
                    <a:pt x="284" y="27"/>
                  </a:lnTo>
                  <a:lnTo>
                    <a:pt x="284" y="26"/>
                  </a:lnTo>
                  <a:lnTo>
                    <a:pt x="283" y="25"/>
                  </a:lnTo>
                  <a:lnTo>
                    <a:pt x="282" y="25"/>
                  </a:lnTo>
                  <a:close/>
                  <a:moveTo>
                    <a:pt x="276" y="25"/>
                  </a:moveTo>
                  <a:lnTo>
                    <a:pt x="276" y="25"/>
                  </a:lnTo>
                  <a:lnTo>
                    <a:pt x="276" y="26"/>
                  </a:lnTo>
                  <a:lnTo>
                    <a:pt x="276" y="25"/>
                  </a:lnTo>
                  <a:lnTo>
                    <a:pt x="276" y="25"/>
                  </a:lnTo>
                  <a:lnTo>
                    <a:pt x="276" y="25"/>
                  </a:lnTo>
                  <a:close/>
                  <a:moveTo>
                    <a:pt x="39" y="25"/>
                  </a:moveTo>
                  <a:lnTo>
                    <a:pt x="40" y="25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25"/>
                  </a:lnTo>
                  <a:close/>
                  <a:moveTo>
                    <a:pt x="57" y="24"/>
                  </a:moveTo>
                  <a:lnTo>
                    <a:pt x="58" y="26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8" y="26"/>
                  </a:lnTo>
                  <a:lnTo>
                    <a:pt x="58" y="25"/>
                  </a:lnTo>
                  <a:lnTo>
                    <a:pt x="57" y="24"/>
                  </a:lnTo>
                  <a:close/>
                  <a:moveTo>
                    <a:pt x="44" y="24"/>
                  </a:moveTo>
                  <a:lnTo>
                    <a:pt x="44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5" y="28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6" y="26"/>
                  </a:lnTo>
                  <a:lnTo>
                    <a:pt x="45" y="25"/>
                  </a:lnTo>
                  <a:lnTo>
                    <a:pt x="44" y="24"/>
                  </a:lnTo>
                  <a:close/>
                  <a:moveTo>
                    <a:pt x="286" y="24"/>
                  </a:moveTo>
                  <a:lnTo>
                    <a:pt x="286" y="24"/>
                  </a:lnTo>
                  <a:lnTo>
                    <a:pt x="286" y="25"/>
                  </a:lnTo>
                  <a:lnTo>
                    <a:pt x="286" y="24"/>
                  </a:lnTo>
                  <a:lnTo>
                    <a:pt x="286" y="24"/>
                  </a:lnTo>
                  <a:lnTo>
                    <a:pt x="286" y="24"/>
                  </a:lnTo>
                  <a:close/>
                  <a:moveTo>
                    <a:pt x="248" y="24"/>
                  </a:moveTo>
                  <a:lnTo>
                    <a:pt x="247" y="25"/>
                  </a:lnTo>
                  <a:lnTo>
                    <a:pt x="247" y="26"/>
                  </a:lnTo>
                  <a:lnTo>
                    <a:pt x="247" y="26"/>
                  </a:lnTo>
                  <a:lnTo>
                    <a:pt x="248" y="27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5"/>
                  </a:lnTo>
                  <a:lnTo>
                    <a:pt x="248" y="24"/>
                  </a:lnTo>
                  <a:close/>
                  <a:moveTo>
                    <a:pt x="260" y="23"/>
                  </a:moveTo>
                  <a:lnTo>
                    <a:pt x="260" y="24"/>
                  </a:lnTo>
                  <a:lnTo>
                    <a:pt x="259" y="25"/>
                  </a:lnTo>
                  <a:lnTo>
                    <a:pt x="260" y="26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61" y="28"/>
                  </a:lnTo>
                  <a:lnTo>
                    <a:pt x="261" y="28"/>
                  </a:lnTo>
                  <a:lnTo>
                    <a:pt x="262" y="28"/>
                  </a:lnTo>
                  <a:lnTo>
                    <a:pt x="263" y="27"/>
                  </a:lnTo>
                  <a:lnTo>
                    <a:pt x="263" y="26"/>
                  </a:lnTo>
                  <a:lnTo>
                    <a:pt x="262" y="25"/>
                  </a:lnTo>
                  <a:lnTo>
                    <a:pt x="261" y="24"/>
                  </a:lnTo>
                  <a:lnTo>
                    <a:pt x="260" y="23"/>
                  </a:lnTo>
                  <a:close/>
                  <a:moveTo>
                    <a:pt x="247" y="23"/>
                  </a:moveTo>
                  <a:lnTo>
                    <a:pt x="247" y="24"/>
                  </a:lnTo>
                  <a:lnTo>
                    <a:pt x="246" y="24"/>
                  </a:lnTo>
                  <a:lnTo>
                    <a:pt x="246" y="25"/>
                  </a:lnTo>
                  <a:lnTo>
                    <a:pt x="247" y="24"/>
                  </a:lnTo>
                  <a:lnTo>
                    <a:pt x="247" y="24"/>
                  </a:lnTo>
                  <a:lnTo>
                    <a:pt x="247" y="23"/>
                  </a:lnTo>
                  <a:close/>
                  <a:moveTo>
                    <a:pt x="242" y="23"/>
                  </a:moveTo>
                  <a:lnTo>
                    <a:pt x="242" y="24"/>
                  </a:lnTo>
                  <a:lnTo>
                    <a:pt x="242" y="24"/>
                  </a:lnTo>
                  <a:lnTo>
                    <a:pt x="240" y="25"/>
                  </a:lnTo>
                  <a:lnTo>
                    <a:pt x="242" y="25"/>
                  </a:lnTo>
                  <a:lnTo>
                    <a:pt x="242" y="26"/>
                  </a:lnTo>
                  <a:lnTo>
                    <a:pt x="243" y="26"/>
                  </a:lnTo>
                  <a:lnTo>
                    <a:pt x="243" y="25"/>
                  </a:lnTo>
                  <a:lnTo>
                    <a:pt x="244" y="24"/>
                  </a:lnTo>
                  <a:lnTo>
                    <a:pt x="243" y="24"/>
                  </a:lnTo>
                  <a:lnTo>
                    <a:pt x="242" y="23"/>
                  </a:lnTo>
                  <a:close/>
                  <a:moveTo>
                    <a:pt x="231" y="23"/>
                  </a:moveTo>
                  <a:lnTo>
                    <a:pt x="231" y="36"/>
                  </a:lnTo>
                  <a:lnTo>
                    <a:pt x="232" y="49"/>
                  </a:lnTo>
                  <a:lnTo>
                    <a:pt x="233" y="47"/>
                  </a:lnTo>
                  <a:lnTo>
                    <a:pt x="234" y="45"/>
                  </a:lnTo>
                  <a:lnTo>
                    <a:pt x="234" y="43"/>
                  </a:lnTo>
                  <a:lnTo>
                    <a:pt x="233" y="39"/>
                  </a:lnTo>
                  <a:lnTo>
                    <a:pt x="233" y="37"/>
                  </a:lnTo>
                  <a:lnTo>
                    <a:pt x="233" y="34"/>
                  </a:lnTo>
                  <a:lnTo>
                    <a:pt x="232" y="32"/>
                  </a:lnTo>
                  <a:lnTo>
                    <a:pt x="232" y="29"/>
                  </a:lnTo>
                  <a:lnTo>
                    <a:pt x="232" y="27"/>
                  </a:lnTo>
                  <a:lnTo>
                    <a:pt x="232" y="25"/>
                  </a:lnTo>
                  <a:lnTo>
                    <a:pt x="232" y="23"/>
                  </a:lnTo>
                  <a:lnTo>
                    <a:pt x="231" y="23"/>
                  </a:lnTo>
                  <a:close/>
                  <a:moveTo>
                    <a:pt x="72" y="23"/>
                  </a:moveTo>
                  <a:lnTo>
                    <a:pt x="72" y="23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1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7"/>
                  </a:lnTo>
                  <a:lnTo>
                    <a:pt x="75" y="27"/>
                  </a:lnTo>
                  <a:lnTo>
                    <a:pt x="75" y="28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8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6" y="28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4" y="24"/>
                  </a:lnTo>
                  <a:lnTo>
                    <a:pt x="72" y="23"/>
                  </a:lnTo>
                  <a:close/>
                  <a:moveTo>
                    <a:pt x="254" y="23"/>
                  </a:moveTo>
                  <a:lnTo>
                    <a:pt x="254" y="24"/>
                  </a:lnTo>
                  <a:lnTo>
                    <a:pt x="254" y="25"/>
                  </a:lnTo>
                  <a:lnTo>
                    <a:pt x="255" y="26"/>
                  </a:lnTo>
                  <a:lnTo>
                    <a:pt x="255" y="27"/>
                  </a:lnTo>
                  <a:lnTo>
                    <a:pt x="256" y="26"/>
                  </a:lnTo>
                  <a:lnTo>
                    <a:pt x="256" y="25"/>
                  </a:lnTo>
                  <a:lnTo>
                    <a:pt x="256" y="24"/>
                  </a:lnTo>
                  <a:lnTo>
                    <a:pt x="255" y="23"/>
                  </a:lnTo>
                  <a:lnTo>
                    <a:pt x="254" y="23"/>
                  </a:lnTo>
                  <a:close/>
                  <a:moveTo>
                    <a:pt x="64" y="23"/>
                  </a:moveTo>
                  <a:lnTo>
                    <a:pt x="64" y="24"/>
                  </a:lnTo>
                  <a:lnTo>
                    <a:pt x="65" y="25"/>
                  </a:lnTo>
                  <a:lnTo>
                    <a:pt x="66" y="26"/>
                  </a:lnTo>
                  <a:lnTo>
                    <a:pt x="65" y="24"/>
                  </a:lnTo>
                  <a:lnTo>
                    <a:pt x="64" y="23"/>
                  </a:lnTo>
                  <a:close/>
                  <a:moveTo>
                    <a:pt x="32" y="22"/>
                  </a:moveTo>
                  <a:lnTo>
                    <a:pt x="31" y="23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2" y="22"/>
                  </a:lnTo>
                  <a:close/>
                  <a:moveTo>
                    <a:pt x="28" y="22"/>
                  </a:moveTo>
                  <a:lnTo>
                    <a:pt x="27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9" y="25"/>
                  </a:lnTo>
                  <a:lnTo>
                    <a:pt x="28" y="23"/>
                  </a:lnTo>
                  <a:lnTo>
                    <a:pt x="28" y="22"/>
                  </a:lnTo>
                  <a:close/>
                  <a:moveTo>
                    <a:pt x="53" y="22"/>
                  </a:moveTo>
                  <a:lnTo>
                    <a:pt x="53" y="23"/>
                  </a:lnTo>
                  <a:lnTo>
                    <a:pt x="53" y="23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5" y="25"/>
                  </a:lnTo>
                  <a:lnTo>
                    <a:pt x="54" y="23"/>
                  </a:lnTo>
                  <a:lnTo>
                    <a:pt x="53" y="22"/>
                  </a:lnTo>
                  <a:close/>
                  <a:moveTo>
                    <a:pt x="41" y="22"/>
                  </a:moveTo>
                  <a:lnTo>
                    <a:pt x="41" y="22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1" y="22"/>
                  </a:lnTo>
                  <a:close/>
                  <a:moveTo>
                    <a:pt x="36" y="22"/>
                  </a:moveTo>
                  <a:lnTo>
                    <a:pt x="35" y="22"/>
                  </a:lnTo>
                  <a:lnTo>
                    <a:pt x="35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6" y="22"/>
                  </a:lnTo>
                  <a:close/>
                  <a:moveTo>
                    <a:pt x="53" y="21"/>
                  </a:moveTo>
                  <a:lnTo>
                    <a:pt x="52" y="22"/>
                  </a:lnTo>
                  <a:lnTo>
                    <a:pt x="52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1"/>
                  </a:lnTo>
                  <a:close/>
                  <a:moveTo>
                    <a:pt x="270" y="21"/>
                  </a:moveTo>
                  <a:lnTo>
                    <a:pt x="271" y="23"/>
                  </a:lnTo>
                  <a:lnTo>
                    <a:pt x="272" y="24"/>
                  </a:lnTo>
                  <a:lnTo>
                    <a:pt x="273" y="26"/>
                  </a:lnTo>
                  <a:lnTo>
                    <a:pt x="273" y="24"/>
                  </a:lnTo>
                  <a:lnTo>
                    <a:pt x="272" y="23"/>
                  </a:lnTo>
                  <a:lnTo>
                    <a:pt x="271" y="22"/>
                  </a:lnTo>
                  <a:lnTo>
                    <a:pt x="270" y="21"/>
                  </a:lnTo>
                  <a:close/>
                  <a:moveTo>
                    <a:pt x="240" y="21"/>
                  </a:moveTo>
                  <a:lnTo>
                    <a:pt x="240" y="22"/>
                  </a:lnTo>
                  <a:lnTo>
                    <a:pt x="239" y="22"/>
                  </a:lnTo>
                  <a:lnTo>
                    <a:pt x="239" y="23"/>
                  </a:lnTo>
                  <a:lnTo>
                    <a:pt x="240" y="23"/>
                  </a:lnTo>
                  <a:lnTo>
                    <a:pt x="240" y="23"/>
                  </a:lnTo>
                  <a:lnTo>
                    <a:pt x="240" y="23"/>
                  </a:lnTo>
                  <a:lnTo>
                    <a:pt x="242" y="22"/>
                  </a:lnTo>
                  <a:lnTo>
                    <a:pt x="242" y="22"/>
                  </a:lnTo>
                  <a:lnTo>
                    <a:pt x="242" y="21"/>
                  </a:lnTo>
                  <a:lnTo>
                    <a:pt x="240" y="21"/>
                  </a:lnTo>
                  <a:close/>
                  <a:moveTo>
                    <a:pt x="249" y="21"/>
                  </a:moveTo>
                  <a:lnTo>
                    <a:pt x="249" y="21"/>
                  </a:lnTo>
                  <a:lnTo>
                    <a:pt x="249" y="22"/>
                  </a:lnTo>
                  <a:lnTo>
                    <a:pt x="249" y="22"/>
                  </a:lnTo>
                  <a:lnTo>
                    <a:pt x="250" y="22"/>
                  </a:lnTo>
                  <a:lnTo>
                    <a:pt x="250" y="23"/>
                  </a:lnTo>
                  <a:lnTo>
                    <a:pt x="250" y="22"/>
                  </a:lnTo>
                  <a:lnTo>
                    <a:pt x="250" y="22"/>
                  </a:lnTo>
                  <a:lnTo>
                    <a:pt x="250" y="21"/>
                  </a:lnTo>
                  <a:lnTo>
                    <a:pt x="249" y="21"/>
                  </a:lnTo>
                  <a:close/>
                  <a:moveTo>
                    <a:pt x="71" y="21"/>
                  </a:moveTo>
                  <a:lnTo>
                    <a:pt x="70" y="22"/>
                  </a:lnTo>
                  <a:lnTo>
                    <a:pt x="70" y="22"/>
                  </a:lnTo>
                  <a:lnTo>
                    <a:pt x="70" y="23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1"/>
                  </a:lnTo>
                  <a:lnTo>
                    <a:pt x="71" y="21"/>
                  </a:lnTo>
                  <a:close/>
                  <a:moveTo>
                    <a:pt x="46" y="21"/>
                  </a:moveTo>
                  <a:lnTo>
                    <a:pt x="46" y="22"/>
                  </a:lnTo>
                  <a:lnTo>
                    <a:pt x="46" y="23"/>
                  </a:lnTo>
                  <a:lnTo>
                    <a:pt x="47" y="23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6" y="21"/>
                  </a:lnTo>
                  <a:close/>
                  <a:moveTo>
                    <a:pt x="280" y="20"/>
                  </a:moveTo>
                  <a:lnTo>
                    <a:pt x="280" y="22"/>
                  </a:lnTo>
                  <a:lnTo>
                    <a:pt x="280" y="23"/>
                  </a:lnTo>
                  <a:lnTo>
                    <a:pt x="281" y="23"/>
                  </a:lnTo>
                  <a:lnTo>
                    <a:pt x="281" y="22"/>
                  </a:lnTo>
                  <a:lnTo>
                    <a:pt x="281" y="21"/>
                  </a:lnTo>
                  <a:lnTo>
                    <a:pt x="280" y="20"/>
                  </a:lnTo>
                  <a:close/>
                  <a:moveTo>
                    <a:pt x="263" y="20"/>
                  </a:moveTo>
                  <a:lnTo>
                    <a:pt x="262" y="21"/>
                  </a:lnTo>
                  <a:lnTo>
                    <a:pt x="262" y="22"/>
                  </a:lnTo>
                  <a:lnTo>
                    <a:pt x="263" y="23"/>
                  </a:lnTo>
                  <a:lnTo>
                    <a:pt x="263" y="24"/>
                  </a:lnTo>
                  <a:lnTo>
                    <a:pt x="264" y="25"/>
                  </a:lnTo>
                  <a:lnTo>
                    <a:pt x="266" y="25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4" y="22"/>
                  </a:lnTo>
                  <a:lnTo>
                    <a:pt x="263" y="20"/>
                  </a:lnTo>
                  <a:close/>
                  <a:moveTo>
                    <a:pt x="212" y="20"/>
                  </a:moveTo>
                  <a:lnTo>
                    <a:pt x="209" y="31"/>
                  </a:lnTo>
                  <a:lnTo>
                    <a:pt x="207" y="41"/>
                  </a:lnTo>
                  <a:lnTo>
                    <a:pt x="207" y="39"/>
                  </a:lnTo>
                  <a:lnTo>
                    <a:pt x="208" y="38"/>
                  </a:lnTo>
                  <a:lnTo>
                    <a:pt x="209" y="38"/>
                  </a:lnTo>
                  <a:lnTo>
                    <a:pt x="211" y="28"/>
                  </a:lnTo>
                  <a:lnTo>
                    <a:pt x="212" y="20"/>
                  </a:lnTo>
                  <a:close/>
                  <a:moveTo>
                    <a:pt x="292" y="20"/>
                  </a:moveTo>
                  <a:lnTo>
                    <a:pt x="292" y="22"/>
                  </a:lnTo>
                  <a:lnTo>
                    <a:pt x="292" y="24"/>
                  </a:lnTo>
                  <a:lnTo>
                    <a:pt x="292" y="25"/>
                  </a:lnTo>
                  <a:lnTo>
                    <a:pt x="292" y="27"/>
                  </a:lnTo>
                  <a:lnTo>
                    <a:pt x="292" y="26"/>
                  </a:lnTo>
                  <a:lnTo>
                    <a:pt x="293" y="24"/>
                  </a:lnTo>
                  <a:lnTo>
                    <a:pt x="293" y="22"/>
                  </a:lnTo>
                  <a:lnTo>
                    <a:pt x="292" y="20"/>
                  </a:lnTo>
                  <a:close/>
                  <a:moveTo>
                    <a:pt x="59" y="20"/>
                  </a:moveTo>
                  <a:lnTo>
                    <a:pt x="59" y="21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62" y="25"/>
                  </a:lnTo>
                  <a:lnTo>
                    <a:pt x="62" y="24"/>
                  </a:lnTo>
                  <a:lnTo>
                    <a:pt x="62" y="23"/>
                  </a:lnTo>
                  <a:lnTo>
                    <a:pt x="60" y="23"/>
                  </a:lnTo>
                  <a:lnTo>
                    <a:pt x="60" y="22"/>
                  </a:lnTo>
                  <a:lnTo>
                    <a:pt x="60" y="21"/>
                  </a:lnTo>
                  <a:lnTo>
                    <a:pt x="59" y="20"/>
                  </a:lnTo>
                  <a:close/>
                  <a:moveTo>
                    <a:pt x="245" y="19"/>
                  </a:moveTo>
                  <a:lnTo>
                    <a:pt x="244" y="20"/>
                  </a:lnTo>
                  <a:lnTo>
                    <a:pt x="244" y="21"/>
                  </a:lnTo>
                  <a:lnTo>
                    <a:pt x="244" y="22"/>
                  </a:lnTo>
                  <a:lnTo>
                    <a:pt x="245" y="23"/>
                  </a:lnTo>
                  <a:lnTo>
                    <a:pt x="246" y="22"/>
                  </a:lnTo>
                  <a:lnTo>
                    <a:pt x="247" y="21"/>
                  </a:lnTo>
                  <a:lnTo>
                    <a:pt x="246" y="21"/>
                  </a:lnTo>
                  <a:lnTo>
                    <a:pt x="246" y="20"/>
                  </a:lnTo>
                  <a:lnTo>
                    <a:pt x="245" y="19"/>
                  </a:lnTo>
                  <a:close/>
                  <a:moveTo>
                    <a:pt x="66" y="19"/>
                  </a:moveTo>
                  <a:lnTo>
                    <a:pt x="65" y="21"/>
                  </a:lnTo>
                  <a:lnTo>
                    <a:pt x="66" y="22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67" y="21"/>
                  </a:lnTo>
                  <a:lnTo>
                    <a:pt x="66" y="19"/>
                  </a:lnTo>
                  <a:close/>
                  <a:moveTo>
                    <a:pt x="42" y="19"/>
                  </a:moveTo>
                  <a:lnTo>
                    <a:pt x="42" y="21"/>
                  </a:lnTo>
                  <a:lnTo>
                    <a:pt x="42" y="21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3" y="23"/>
                  </a:lnTo>
                  <a:lnTo>
                    <a:pt x="44" y="22"/>
                  </a:lnTo>
                  <a:lnTo>
                    <a:pt x="43" y="20"/>
                  </a:lnTo>
                  <a:lnTo>
                    <a:pt x="42" y="19"/>
                  </a:lnTo>
                  <a:close/>
                  <a:moveTo>
                    <a:pt x="250" y="19"/>
                  </a:moveTo>
                  <a:lnTo>
                    <a:pt x="251" y="20"/>
                  </a:lnTo>
                  <a:lnTo>
                    <a:pt x="251" y="21"/>
                  </a:lnTo>
                  <a:lnTo>
                    <a:pt x="252" y="22"/>
                  </a:lnTo>
                  <a:lnTo>
                    <a:pt x="252" y="21"/>
                  </a:lnTo>
                  <a:lnTo>
                    <a:pt x="251" y="20"/>
                  </a:lnTo>
                  <a:lnTo>
                    <a:pt x="250" y="19"/>
                  </a:lnTo>
                  <a:close/>
                  <a:moveTo>
                    <a:pt x="257" y="19"/>
                  </a:moveTo>
                  <a:lnTo>
                    <a:pt x="257" y="20"/>
                  </a:lnTo>
                  <a:lnTo>
                    <a:pt x="257" y="21"/>
                  </a:lnTo>
                  <a:lnTo>
                    <a:pt x="258" y="22"/>
                  </a:lnTo>
                  <a:lnTo>
                    <a:pt x="258" y="23"/>
                  </a:lnTo>
                  <a:lnTo>
                    <a:pt x="259" y="23"/>
                  </a:lnTo>
                  <a:lnTo>
                    <a:pt x="259" y="22"/>
                  </a:lnTo>
                  <a:lnTo>
                    <a:pt x="259" y="21"/>
                  </a:lnTo>
                  <a:lnTo>
                    <a:pt x="258" y="19"/>
                  </a:lnTo>
                  <a:lnTo>
                    <a:pt x="257" y="19"/>
                  </a:lnTo>
                  <a:close/>
                  <a:moveTo>
                    <a:pt x="272" y="17"/>
                  </a:moveTo>
                  <a:lnTo>
                    <a:pt x="272" y="19"/>
                  </a:lnTo>
                  <a:lnTo>
                    <a:pt x="273" y="21"/>
                  </a:lnTo>
                  <a:lnTo>
                    <a:pt x="273" y="22"/>
                  </a:lnTo>
                  <a:lnTo>
                    <a:pt x="274" y="22"/>
                  </a:lnTo>
                  <a:lnTo>
                    <a:pt x="274" y="20"/>
                  </a:lnTo>
                  <a:lnTo>
                    <a:pt x="272" y="17"/>
                  </a:lnTo>
                  <a:close/>
                  <a:moveTo>
                    <a:pt x="21" y="17"/>
                  </a:moveTo>
                  <a:lnTo>
                    <a:pt x="21" y="19"/>
                  </a:lnTo>
                  <a:lnTo>
                    <a:pt x="21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7"/>
                  </a:lnTo>
                  <a:close/>
                  <a:moveTo>
                    <a:pt x="290" y="17"/>
                  </a:moveTo>
                  <a:lnTo>
                    <a:pt x="290" y="17"/>
                  </a:lnTo>
                  <a:lnTo>
                    <a:pt x="288" y="17"/>
                  </a:lnTo>
                  <a:lnTo>
                    <a:pt x="288" y="19"/>
                  </a:lnTo>
                  <a:lnTo>
                    <a:pt x="288" y="20"/>
                  </a:lnTo>
                  <a:lnTo>
                    <a:pt x="290" y="20"/>
                  </a:lnTo>
                  <a:lnTo>
                    <a:pt x="290" y="21"/>
                  </a:lnTo>
                  <a:lnTo>
                    <a:pt x="290" y="20"/>
                  </a:lnTo>
                  <a:lnTo>
                    <a:pt x="291" y="19"/>
                  </a:lnTo>
                  <a:lnTo>
                    <a:pt x="291" y="17"/>
                  </a:lnTo>
                  <a:lnTo>
                    <a:pt x="290" y="17"/>
                  </a:lnTo>
                  <a:close/>
                  <a:moveTo>
                    <a:pt x="24" y="17"/>
                  </a:moveTo>
                  <a:lnTo>
                    <a:pt x="23" y="19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4" y="23"/>
                  </a:lnTo>
                  <a:lnTo>
                    <a:pt x="26" y="20"/>
                  </a:lnTo>
                  <a:lnTo>
                    <a:pt x="24" y="17"/>
                  </a:lnTo>
                  <a:close/>
                  <a:moveTo>
                    <a:pt x="238" y="16"/>
                  </a:moveTo>
                  <a:lnTo>
                    <a:pt x="237" y="17"/>
                  </a:lnTo>
                  <a:lnTo>
                    <a:pt x="237" y="19"/>
                  </a:lnTo>
                  <a:lnTo>
                    <a:pt x="237" y="20"/>
                  </a:lnTo>
                  <a:lnTo>
                    <a:pt x="238" y="21"/>
                  </a:lnTo>
                  <a:lnTo>
                    <a:pt x="238" y="21"/>
                  </a:lnTo>
                  <a:lnTo>
                    <a:pt x="239" y="20"/>
                  </a:lnTo>
                  <a:lnTo>
                    <a:pt x="239" y="20"/>
                  </a:lnTo>
                  <a:lnTo>
                    <a:pt x="239" y="19"/>
                  </a:lnTo>
                  <a:lnTo>
                    <a:pt x="239" y="17"/>
                  </a:lnTo>
                  <a:lnTo>
                    <a:pt x="238" y="16"/>
                  </a:lnTo>
                  <a:close/>
                  <a:moveTo>
                    <a:pt x="282" y="16"/>
                  </a:moveTo>
                  <a:lnTo>
                    <a:pt x="282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82" y="19"/>
                  </a:lnTo>
                  <a:lnTo>
                    <a:pt x="282" y="20"/>
                  </a:lnTo>
                  <a:lnTo>
                    <a:pt x="283" y="20"/>
                  </a:lnTo>
                  <a:lnTo>
                    <a:pt x="283" y="20"/>
                  </a:lnTo>
                  <a:lnTo>
                    <a:pt x="283" y="20"/>
                  </a:lnTo>
                  <a:lnTo>
                    <a:pt x="284" y="20"/>
                  </a:lnTo>
                  <a:lnTo>
                    <a:pt x="283" y="17"/>
                  </a:lnTo>
                  <a:lnTo>
                    <a:pt x="282" y="16"/>
                  </a:lnTo>
                  <a:close/>
                  <a:moveTo>
                    <a:pt x="43" y="16"/>
                  </a:moveTo>
                  <a:lnTo>
                    <a:pt x="44" y="19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4" y="17"/>
                  </a:lnTo>
                  <a:lnTo>
                    <a:pt x="43" y="16"/>
                  </a:lnTo>
                  <a:close/>
                  <a:moveTo>
                    <a:pt x="30" y="16"/>
                  </a:moveTo>
                  <a:lnTo>
                    <a:pt x="29" y="19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30" y="23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1" y="19"/>
                  </a:lnTo>
                  <a:lnTo>
                    <a:pt x="30" y="16"/>
                  </a:lnTo>
                  <a:close/>
                  <a:moveTo>
                    <a:pt x="244" y="16"/>
                  </a:moveTo>
                  <a:lnTo>
                    <a:pt x="244" y="17"/>
                  </a:lnTo>
                  <a:lnTo>
                    <a:pt x="243" y="17"/>
                  </a:lnTo>
                  <a:lnTo>
                    <a:pt x="242" y="19"/>
                  </a:lnTo>
                  <a:lnTo>
                    <a:pt x="243" y="20"/>
                  </a:lnTo>
                  <a:lnTo>
                    <a:pt x="244" y="19"/>
                  </a:lnTo>
                  <a:lnTo>
                    <a:pt x="245" y="17"/>
                  </a:lnTo>
                  <a:lnTo>
                    <a:pt x="244" y="16"/>
                  </a:lnTo>
                  <a:close/>
                  <a:moveTo>
                    <a:pt x="247" y="16"/>
                  </a:moveTo>
                  <a:lnTo>
                    <a:pt x="247" y="17"/>
                  </a:lnTo>
                  <a:lnTo>
                    <a:pt x="247" y="19"/>
                  </a:lnTo>
                  <a:lnTo>
                    <a:pt x="248" y="19"/>
                  </a:lnTo>
                  <a:lnTo>
                    <a:pt x="248" y="17"/>
                  </a:lnTo>
                  <a:lnTo>
                    <a:pt x="248" y="16"/>
                  </a:lnTo>
                  <a:lnTo>
                    <a:pt x="247" y="16"/>
                  </a:lnTo>
                  <a:close/>
                  <a:moveTo>
                    <a:pt x="252" y="16"/>
                  </a:moveTo>
                  <a:lnTo>
                    <a:pt x="252" y="16"/>
                  </a:lnTo>
                  <a:lnTo>
                    <a:pt x="252" y="17"/>
                  </a:lnTo>
                  <a:lnTo>
                    <a:pt x="254" y="19"/>
                  </a:lnTo>
                  <a:lnTo>
                    <a:pt x="255" y="19"/>
                  </a:lnTo>
                  <a:lnTo>
                    <a:pt x="254" y="17"/>
                  </a:lnTo>
                  <a:lnTo>
                    <a:pt x="254" y="16"/>
                  </a:lnTo>
                  <a:lnTo>
                    <a:pt x="252" y="16"/>
                  </a:lnTo>
                  <a:close/>
                  <a:moveTo>
                    <a:pt x="68" y="15"/>
                  </a:moveTo>
                  <a:lnTo>
                    <a:pt x="67" y="16"/>
                  </a:lnTo>
                  <a:lnTo>
                    <a:pt x="68" y="16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68" y="16"/>
                  </a:lnTo>
                  <a:lnTo>
                    <a:pt x="68" y="15"/>
                  </a:lnTo>
                  <a:close/>
                  <a:moveTo>
                    <a:pt x="260" y="15"/>
                  </a:moveTo>
                  <a:lnTo>
                    <a:pt x="260" y="16"/>
                  </a:lnTo>
                  <a:lnTo>
                    <a:pt x="260" y="16"/>
                  </a:lnTo>
                  <a:lnTo>
                    <a:pt x="259" y="17"/>
                  </a:lnTo>
                  <a:lnTo>
                    <a:pt x="260" y="19"/>
                  </a:lnTo>
                  <a:lnTo>
                    <a:pt x="261" y="19"/>
                  </a:lnTo>
                  <a:lnTo>
                    <a:pt x="261" y="20"/>
                  </a:lnTo>
                  <a:lnTo>
                    <a:pt x="262" y="19"/>
                  </a:lnTo>
                  <a:lnTo>
                    <a:pt x="262" y="17"/>
                  </a:lnTo>
                  <a:lnTo>
                    <a:pt x="261" y="16"/>
                  </a:lnTo>
                  <a:lnTo>
                    <a:pt x="260" y="15"/>
                  </a:lnTo>
                  <a:close/>
                  <a:moveTo>
                    <a:pt x="77" y="15"/>
                  </a:moveTo>
                  <a:lnTo>
                    <a:pt x="77" y="16"/>
                  </a:lnTo>
                  <a:lnTo>
                    <a:pt x="76" y="16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5"/>
                  </a:lnTo>
                  <a:close/>
                  <a:moveTo>
                    <a:pt x="34" y="15"/>
                  </a:moveTo>
                  <a:lnTo>
                    <a:pt x="33" y="17"/>
                  </a:lnTo>
                  <a:lnTo>
                    <a:pt x="33" y="19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4" y="16"/>
                  </a:lnTo>
                  <a:lnTo>
                    <a:pt x="34" y="15"/>
                  </a:lnTo>
                  <a:close/>
                  <a:moveTo>
                    <a:pt x="57" y="15"/>
                  </a:moveTo>
                  <a:lnTo>
                    <a:pt x="57" y="16"/>
                  </a:lnTo>
                  <a:lnTo>
                    <a:pt x="57" y="17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7" y="15"/>
                  </a:lnTo>
                  <a:close/>
                  <a:moveTo>
                    <a:pt x="50" y="15"/>
                  </a:moveTo>
                  <a:lnTo>
                    <a:pt x="48" y="15"/>
                  </a:lnTo>
                  <a:lnTo>
                    <a:pt x="50" y="16"/>
                  </a:lnTo>
                  <a:lnTo>
                    <a:pt x="50" y="19"/>
                  </a:lnTo>
                  <a:lnTo>
                    <a:pt x="51" y="19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7"/>
                  </a:lnTo>
                  <a:lnTo>
                    <a:pt x="51" y="16"/>
                  </a:lnTo>
                  <a:lnTo>
                    <a:pt x="50" y="15"/>
                  </a:lnTo>
                  <a:close/>
                  <a:moveTo>
                    <a:pt x="267" y="15"/>
                  </a:moveTo>
                  <a:lnTo>
                    <a:pt x="267" y="16"/>
                  </a:lnTo>
                  <a:lnTo>
                    <a:pt x="267" y="17"/>
                  </a:lnTo>
                  <a:lnTo>
                    <a:pt x="269" y="19"/>
                  </a:lnTo>
                  <a:lnTo>
                    <a:pt x="269" y="17"/>
                  </a:lnTo>
                  <a:lnTo>
                    <a:pt x="268" y="16"/>
                  </a:lnTo>
                  <a:lnTo>
                    <a:pt x="267" y="15"/>
                  </a:lnTo>
                  <a:close/>
                  <a:moveTo>
                    <a:pt x="254" y="15"/>
                  </a:moveTo>
                  <a:lnTo>
                    <a:pt x="255" y="15"/>
                  </a:lnTo>
                  <a:lnTo>
                    <a:pt x="255" y="16"/>
                  </a:lnTo>
                  <a:lnTo>
                    <a:pt x="256" y="17"/>
                  </a:lnTo>
                  <a:lnTo>
                    <a:pt x="256" y="16"/>
                  </a:lnTo>
                  <a:lnTo>
                    <a:pt x="256" y="15"/>
                  </a:lnTo>
                  <a:lnTo>
                    <a:pt x="255" y="15"/>
                  </a:lnTo>
                  <a:lnTo>
                    <a:pt x="254" y="15"/>
                  </a:lnTo>
                  <a:close/>
                  <a:moveTo>
                    <a:pt x="260" y="14"/>
                  </a:moveTo>
                  <a:lnTo>
                    <a:pt x="259" y="14"/>
                  </a:lnTo>
                  <a:lnTo>
                    <a:pt x="259" y="15"/>
                  </a:lnTo>
                  <a:lnTo>
                    <a:pt x="259" y="16"/>
                  </a:lnTo>
                  <a:lnTo>
                    <a:pt x="260" y="15"/>
                  </a:lnTo>
                  <a:lnTo>
                    <a:pt x="260" y="14"/>
                  </a:lnTo>
                  <a:close/>
                  <a:moveTo>
                    <a:pt x="214" y="14"/>
                  </a:moveTo>
                  <a:lnTo>
                    <a:pt x="214" y="15"/>
                  </a:lnTo>
                  <a:lnTo>
                    <a:pt x="213" y="15"/>
                  </a:lnTo>
                  <a:lnTo>
                    <a:pt x="213" y="16"/>
                  </a:lnTo>
                  <a:lnTo>
                    <a:pt x="214" y="16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4" y="14"/>
                  </a:lnTo>
                  <a:close/>
                  <a:moveTo>
                    <a:pt x="40" y="14"/>
                  </a:moveTo>
                  <a:lnTo>
                    <a:pt x="40" y="15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40" y="20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0" y="14"/>
                  </a:lnTo>
                  <a:close/>
                  <a:moveTo>
                    <a:pt x="287" y="14"/>
                  </a:moveTo>
                  <a:lnTo>
                    <a:pt x="286" y="14"/>
                  </a:lnTo>
                  <a:lnTo>
                    <a:pt x="287" y="14"/>
                  </a:lnTo>
                  <a:lnTo>
                    <a:pt x="286" y="15"/>
                  </a:lnTo>
                  <a:lnTo>
                    <a:pt x="286" y="15"/>
                  </a:lnTo>
                  <a:lnTo>
                    <a:pt x="287" y="16"/>
                  </a:lnTo>
                  <a:lnTo>
                    <a:pt x="287" y="15"/>
                  </a:lnTo>
                  <a:lnTo>
                    <a:pt x="287" y="15"/>
                  </a:lnTo>
                  <a:lnTo>
                    <a:pt x="288" y="15"/>
                  </a:lnTo>
                  <a:lnTo>
                    <a:pt x="287" y="14"/>
                  </a:lnTo>
                  <a:lnTo>
                    <a:pt x="287" y="14"/>
                  </a:lnTo>
                  <a:close/>
                  <a:moveTo>
                    <a:pt x="275" y="14"/>
                  </a:moveTo>
                  <a:lnTo>
                    <a:pt x="275" y="14"/>
                  </a:lnTo>
                  <a:lnTo>
                    <a:pt x="274" y="15"/>
                  </a:lnTo>
                  <a:lnTo>
                    <a:pt x="274" y="16"/>
                  </a:lnTo>
                  <a:lnTo>
                    <a:pt x="274" y="16"/>
                  </a:lnTo>
                  <a:lnTo>
                    <a:pt x="275" y="17"/>
                  </a:lnTo>
                  <a:lnTo>
                    <a:pt x="275" y="17"/>
                  </a:lnTo>
                  <a:lnTo>
                    <a:pt x="275" y="17"/>
                  </a:lnTo>
                  <a:lnTo>
                    <a:pt x="276" y="17"/>
                  </a:lnTo>
                  <a:lnTo>
                    <a:pt x="278" y="17"/>
                  </a:lnTo>
                  <a:lnTo>
                    <a:pt x="276" y="19"/>
                  </a:lnTo>
                  <a:lnTo>
                    <a:pt x="276" y="20"/>
                  </a:lnTo>
                  <a:lnTo>
                    <a:pt x="278" y="20"/>
                  </a:lnTo>
                  <a:lnTo>
                    <a:pt x="279" y="19"/>
                  </a:lnTo>
                  <a:lnTo>
                    <a:pt x="279" y="17"/>
                  </a:lnTo>
                  <a:lnTo>
                    <a:pt x="278" y="16"/>
                  </a:lnTo>
                  <a:lnTo>
                    <a:pt x="276" y="15"/>
                  </a:lnTo>
                  <a:lnTo>
                    <a:pt x="275" y="14"/>
                  </a:lnTo>
                  <a:close/>
                  <a:moveTo>
                    <a:pt x="246" y="14"/>
                  </a:moveTo>
                  <a:lnTo>
                    <a:pt x="246" y="14"/>
                  </a:lnTo>
                  <a:lnTo>
                    <a:pt x="246" y="15"/>
                  </a:lnTo>
                  <a:lnTo>
                    <a:pt x="247" y="16"/>
                  </a:lnTo>
                  <a:lnTo>
                    <a:pt x="247" y="15"/>
                  </a:lnTo>
                  <a:lnTo>
                    <a:pt x="247" y="14"/>
                  </a:lnTo>
                  <a:lnTo>
                    <a:pt x="246" y="14"/>
                  </a:lnTo>
                  <a:close/>
                  <a:moveTo>
                    <a:pt x="63" y="13"/>
                  </a:moveTo>
                  <a:lnTo>
                    <a:pt x="62" y="14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3" y="16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4" y="15"/>
                  </a:lnTo>
                  <a:lnTo>
                    <a:pt x="64" y="14"/>
                  </a:lnTo>
                  <a:lnTo>
                    <a:pt x="63" y="13"/>
                  </a:lnTo>
                  <a:close/>
                  <a:moveTo>
                    <a:pt x="21" y="13"/>
                  </a:moveTo>
                  <a:lnTo>
                    <a:pt x="21" y="15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1" y="13"/>
                  </a:lnTo>
                  <a:close/>
                  <a:moveTo>
                    <a:pt x="269" y="13"/>
                  </a:moveTo>
                  <a:lnTo>
                    <a:pt x="269" y="14"/>
                  </a:lnTo>
                  <a:lnTo>
                    <a:pt x="269" y="14"/>
                  </a:lnTo>
                  <a:lnTo>
                    <a:pt x="270" y="15"/>
                  </a:lnTo>
                  <a:lnTo>
                    <a:pt x="271" y="16"/>
                  </a:lnTo>
                  <a:lnTo>
                    <a:pt x="270" y="15"/>
                  </a:lnTo>
                  <a:lnTo>
                    <a:pt x="270" y="14"/>
                  </a:lnTo>
                  <a:lnTo>
                    <a:pt x="269" y="13"/>
                  </a:lnTo>
                  <a:close/>
                  <a:moveTo>
                    <a:pt x="294" y="13"/>
                  </a:moveTo>
                  <a:lnTo>
                    <a:pt x="294" y="14"/>
                  </a:lnTo>
                  <a:lnTo>
                    <a:pt x="294" y="16"/>
                  </a:lnTo>
                  <a:lnTo>
                    <a:pt x="294" y="19"/>
                  </a:lnTo>
                  <a:lnTo>
                    <a:pt x="294" y="20"/>
                  </a:lnTo>
                  <a:lnTo>
                    <a:pt x="294" y="16"/>
                  </a:lnTo>
                  <a:lnTo>
                    <a:pt x="294" y="13"/>
                  </a:lnTo>
                  <a:close/>
                  <a:moveTo>
                    <a:pt x="68" y="13"/>
                  </a:moveTo>
                  <a:lnTo>
                    <a:pt x="68" y="13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69" y="13"/>
                  </a:lnTo>
                  <a:lnTo>
                    <a:pt x="68" y="13"/>
                  </a:lnTo>
                  <a:close/>
                  <a:moveTo>
                    <a:pt x="57" y="13"/>
                  </a:move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3"/>
                  </a:lnTo>
                  <a:close/>
                  <a:moveTo>
                    <a:pt x="240" y="12"/>
                  </a:moveTo>
                  <a:lnTo>
                    <a:pt x="240" y="13"/>
                  </a:lnTo>
                  <a:lnTo>
                    <a:pt x="239" y="14"/>
                  </a:lnTo>
                  <a:lnTo>
                    <a:pt x="240" y="15"/>
                  </a:lnTo>
                  <a:lnTo>
                    <a:pt x="242" y="16"/>
                  </a:lnTo>
                  <a:lnTo>
                    <a:pt x="243" y="15"/>
                  </a:lnTo>
                  <a:lnTo>
                    <a:pt x="243" y="14"/>
                  </a:lnTo>
                  <a:lnTo>
                    <a:pt x="242" y="12"/>
                  </a:lnTo>
                  <a:lnTo>
                    <a:pt x="240" y="12"/>
                  </a:lnTo>
                  <a:close/>
                  <a:moveTo>
                    <a:pt x="87" y="12"/>
                  </a:moveTo>
                  <a:lnTo>
                    <a:pt x="87" y="13"/>
                  </a:lnTo>
                  <a:lnTo>
                    <a:pt x="87" y="13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12"/>
                  </a:lnTo>
                  <a:close/>
                  <a:moveTo>
                    <a:pt x="32" y="12"/>
                  </a:moveTo>
                  <a:lnTo>
                    <a:pt x="31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2" y="12"/>
                  </a:lnTo>
                  <a:close/>
                  <a:moveTo>
                    <a:pt x="264" y="11"/>
                  </a:moveTo>
                  <a:lnTo>
                    <a:pt x="264" y="12"/>
                  </a:lnTo>
                  <a:lnTo>
                    <a:pt x="264" y="13"/>
                  </a:lnTo>
                  <a:lnTo>
                    <a:pt x="266" y="14"/>
                  </a:lnTo>
                  <a:lnTo>
                    <a:pt x="266" y="14"/>
                  </a:lnTo>
                  <a:lnTo>
                    <a:pt x="267" y="13"/>
                  </a:lnTo>
                  <a:lnTo>
                    <a:pt x="266" y="12"/>
                  </a:lnTo>
                  <a:lnTo>
                    <a:pt x="266" y="12"/>
                  </a:lnTo>
                  <a:lnTo>
                    <a:pt x="264" y="11"/>
                  </a:lnTo>
                  <a:close/>
                  <a:moveTo>
                    <a:pt x="251" y="11"/>
                  </a:moveTo>
                  <a:lnTo>
                    <a:pt x="252" y="12"/>
                  </a:lnTo>
                  <a:lnTo>
                    <a:pt x="252" y="13"/>
                  </a:lnTo>
                  <a:lnTo>
                    <a:pt x="252" y="13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1" y="11"/>
                  </a:lnTo>
                  <a:close/>
                  <a:moveTo>
                    <a:pt x="41" y="11"/>
                  </a:moveTo>
                  <a:lnTo>
                    <a:pt x="41" y="13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1" y="11"/>
                  </a:lnTo>
                  <a:close/>
                  <a:moveTo>
                    <a:pt x="278" y="11"/>
                  </a:moveTo>
                  <a:lnTo>
                    <a:pt x="278" y="12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80" y="13"/>
                  </a:lnTo>
                  <a:lnTo>
                    <a:pt x="279" y="12"/>
                  </a:lnTo>
                  <a:lnTo>
                    <a:pt x="279" y="11"/>
                  </a:lnTo>
                  <a:lnTo>
                    <a:pt x="278" y="11"/>
                  </a:lnTo>
                  <a:close/>
                  <a:moveTo>
                    <a:pt x="258" y="11"/>
                  </a:moveTo>
                  <a:lnTo>
                    <a:pt x="257" y="11"/>
                  </a:lnTo>
                  <a:lnTo>
                    <a:pt x="257" y="12"/>
                  </a:lnTo>
                  <a:lnTo>
                    <a:pt x="257" y="13"/>
                  </a:lnTo>
                  <a:lnTo>
                    <a:pt x="258" y="13"/>
                  </a:lnTo>
                  <a:lnTo>
                    <a:pt x="258" y="14"/>
                  </a:lnTo>
                  <a:lnTo>
                    <a:pt x="259" y="13"/>
                  </a:lnTo>
                  <a:lnTo>
                    <a:pt x="258" y="12"/>
                  </a:lnTo>
                  <a:lnTo>
                    <a:pt x="258" y="11"/>
                  </a:lnTo>
                  <a:close/>
                  <a:moveTo>
                    <a:pt x="36" y="11"/>
                  </a:moveTo>
                  <a:lnTo>
                    <a:pt x="36" y="13"/>
                  </a:lnTo>
                  <a:lnTo>
                    <a:pt x="36" y="14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6" y="12"/>
                  </a:lnTo>
                  <a:lnTo>
                    <a:pt x="36" y="11"/>
                  </a:lnTo>
                  <a:close/>
                  <a:moveTo>
                    <a:pt x="240" y="11"/>
                  </a:moveTo>
                  <a:lnTo>
                    <a:pt x="239" y="12"/>
                  </a:lnTo>
                  <a:lnTo>
                    <a:pt x="239" y="12"/>
                  </a:lnTo>
                  <a:lnTo>
                    <a:pt x="238" y="13"/>
                  </a:lnTo>
                  <a:lnTo>
                    <a:pt x="240" y="12"/>
                  </a:lnTo>
                  <a:lnTo>
                    <a:pt x="240" y="11"/>
                  </a:lnTo>
                  <a:lnTo>
                    <a:pt x="240" y="11"/>
                  </a:lnTo>
                  <a:lnTo>
                    <a:pt x="240" y="11"/>
                  </a:lnTo>
                  <a:close/>
                  <a:moveTo>
                    <a:pt x="46" y="11"/>
                  </a:moveTo>
                  <a:lnTo>
                    <a:pt x="46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6" y="11"/>
                  </a:lnTo>
                  <a:close/>
                  <a:moveTo>
                    <a:pt x="21" y="11"/>
                  </a:moveTo>
                  <a:lnTo>
                    <a:pt x="21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1" y="11"/>
                  </a:lnTo>
                  <a:close/>
                  <a:moveTo>
                    <a:pt x="80" y="11"/>
                  </a:moveTo>
                  <a:lnTo>
                    <a:pt x="80" y="12"/>
                  </a:lnTo>
                  <a:lnTo>
                    <a:pt x="80" y="14"/>
                  </a:lnTo>
                  <a:lnTo>
                    <a:pt x="81" y="15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0" y="11"/>
                  </a:lnTo>
                  <a:lnTo>
                    <a:pt x="80" y="11"/>
                  </a:lnTo>
                  <a:close/>
                  <a:moveTo>
                    <a:pt x="60" y="11"/>
                  </a:moveTo>
                  <a:lnTo>
                    <a:pt x="60" y="12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0" y="11"/>
                  </a:lnTo>
                  <a:close/>
                  <a:moveTo>
                    <a:pt x="52" y="10"/>
                  </a:moveTo>
                  <a:lnTo>
                    <a:pt x="52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3" y="12"/>
                  </a:lnTo>
                  <a:lnTo>
                    <a:pt x="52" y="10"/>
                  </a:lnTo>
                  <a:close/>
                  <a:moveTo>
                    <a:pt x="67" y="10"/>
                  </a:move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1"/>
                  </a:lnTo>
                  <a:lnTo>
                    <a:pt x="67" y="10"/>
                  </a:lnTo>
                  <a:close/>
                  <a:moveTo>
                    <a:pt x="47" y="10"/>
                  </a:moveTo>
                  <a:lnTo>
                    <a:pt x="47" y="11"/>
                  </a:lnTo>
                  <a:lnTo>
                    <a:pt x="47" y="12"/>
                  </a:lnTo>
                  <a:lnTo>
                    <a:pt x="48" y="11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10"/>
                  </a:lnTo>
                  <a:close/>
                  <a:moveTo>
                    <a:pt x="249" y="10"/>
                  </a:moveTo>
                  <a:lnTo>
                    <a:pt x="248" y="10"/>
                  </a:lnTo>
                  <a:lnTo>
                    <a:pt x="248" y="11"/>
                  </a:lnTo>
                  <a:lnTo>
                    <a:pt x="249" y="12"/>
                  </a:lnTo>
                  <a:lnTo>
                    <a:pt x="250" y="13"/>
                  </a:lnTo>
                  <a:lnTo>
                    <a:pt x="250" y="15"/>
                  </a:lnTo>
                  <a:lnTo>
                    <a:pt x="251" y="15"/>
                  </a:lnTo>
                  <a:lnTo>
                    <a:pt x="251" y="15"/>
                  </a:lnTo>
                  <a:lnTo>
                    <a:pt x="251" y="13"/>
                  </a:lnTo>
                  <a:lnTo>
                    <a:pt x="250" y="11"/>
                  </a:lnTo>
                  <a:lnTo>
                    <a:pt x="249" y="10"/>
                  </a:lnTo>
                  <a:close/>
                  <a:moveTo>
                    <a:pt x="272" y="10"/>
                  </a:moveTo>
                  <a:lnTo>
                    <a:pt x="271" y="10"/>
                  </a:lnTo>
                  <a:lnTo>
                    <a:pt x="271" y="11"/>
                  </a:lnTo>
                  <a:lnTo>
                    <a:pt x="271" y="12"/>
                  </a:lnTo>
                  <a:lnTo>
                    <a:pt x="272" y="13"/>
                  </a:lnTo>
                  <a:lnTo>
                    <a:pt x="273" y="13"/>
                  </a:lnTo>
                  <a:lnTo>
                    <a:pt x="274" y="12"/>
                  </a:lnTo>
                  <a:lnTo>
                    <a:pt x="274" y="11"/>
                  </a:lnTo>
                  <a:lnTo>
                    <a:pt x="273" y="10"/>
                  </a:lnTo>
                  <a:lnTo>
                    <a:pt x="272" y="10"/>
                  </a:lnTo>
                  <a:close/>
                  <a:moveTo>
                    <a:pt x="244" y="10"/>
                  </a:moveTo>
                  <a:lnTo>
                    <a:pt x="244" y="11"/>
                  </a:lnTo>
                  <a:lnTo>
                    <a:pt x="244" y="12"/>
                  </a:lnTo>
                  <a:lnTo>
                    <a:pt x="245" y="12"/>
                  </a:lnTo>
                  <a:lnTo>
                    <a:pt x="245" y="11"/>
                  </a:lnTo>
                  <a:lnTo>
                    <a:pt x="244" y="10"/>
                  </a:lnTo>
                  <a:lnTo>
                    <a:pt x="244" y="10"/>
                  </a:lnTo>
                  <a:close/>
                  <a:moveTo>
                    <a:pt x="263" y="9"/>
                  </a:moveTo>
                  <a:lnTo>
                    <a:pt x="263" y="10"/>
                  </a:lnTo>
                  <a:lnTo>
                    <a:pt x="262" y="10"/>
                  </a:lnTo>
                  <a:lnTo>
                    <a:pt x="263" y="11"/>
                  </a:lnTo>
                  <a:lnTo>
                    <a:pt x="263" y="11"/>
                  </a:lnTo>
                  <a:lnTo>
                    <a:pt x="264" y="10"/>
                  </a:lnTo>
                  <a:lnTo>
                    <a:pt x="264" y="10"/>
                  </a:lnTo>
                  <a:lnTo>
                    <a:pt x="263" y="9"/>
                  </a:lnTo>
                  <a:lnTo>
                    <a:pt x="263" y="9"/>
                  </a:lnTo>
                  <a:close/>
                  <a:moveTo>
                    <a:pt x="291" y="8"/>
                  </a:moveTo>
                  <a:lnTo>
                    <a:pt x="291" y="8"/>
                  </a:lnTo>
                  <a:lnTo>
                    <a:pt x="290" y="9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8"/>
                  </a:lnTo>
                  <a:close/>
                  <a:moveTo>
                    <a:pt x="243" y="8"/>
                  </a:moveTo>
                  <a:lnTo>
                    <a:pt x="243" y="9"/>
                  </a:lnTo>
                  <a:lnTo>
                    <a:pt x="243" y="9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3" y="8"/>
                  </a:lnTo>
                  <a:lnTo>
                    <a:pt x="243" y="8"/>
                  </a:lnTo>
                  <a:close/>
                  <a:moveTo>
                    <a:pt x="59" y="8"/>
                  </a:moveTo>
                  <a:lnTo>
                    <a:pt x="58" y="9"/>
                  </a:lnTo>
                  <a:lnTo>
                    <a:pt x="57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8"/>
                  </a:lnTo>
                  <a:close/>
                  <a:moveTo>
                    <a:pt x="215" y="8"/>
                  </a:moveTo>
                  <a:lnTo>
                    <a:pt x="214" y="11"/>
                  </a:lnTo>
                  <a:lnTo>
                    <a:pt x="214" y="13"/>
                  </a:lnTo>
                  <a:lnTo>
                    <a:pt x="215" y="12"/>
                  </a:lnTo>
                  <a:lnTo>
                    <a:pt x="215" y="10"/>
                  </a:lnTo>
                  <a:lnTo>
                    <a:pt x="215" y="8"/>
                  </a:lnTo>
                  <a:close/>
                  <a:moveTo>
                    <a:pt x="238" y="8"/>
                  </a:moveTo>
                  <a:lnTo>
                    <a:pt x="237" y="8"/>
                  </a:lnTo>
                  <a:lnTo>
                    <a:pt x="237" y="9"/>
                  </a:lnTo>
                  <a:lnTo>
                    <a:pt x="237" y="10"/>
                  </a:lnTo>
                  <a:lnTo>
                    <a:pt x="238" y="11"/>
                  </a:lnTo>
                  <a:lnTo>
                    <a:pt x="238" y="10"/>
                  </a:lnTo>
                  <a:lnTo>
                    <a:pt x="239" y="9"/>
                  </a:lnTo>
                  <a:lnTo>
                    <a:pt x="239" y="8"/>
                  </a:lnTo>
                  <a:lnTo>
                    <a:pt x="238" y="8"/>
                  </a:lnTo>
                  <a:close/>
                  <a:moveTo>
                    <a:pt x="21" y="7"/>
                  </a:move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7"/>
                  </a:lnTo>
                  <a:close/>
                  <a:moveTo>
                    <a:pt x="251" y="7"/>
                  </a:moveTo>
                  <a:lnTo>
                    <a:pt x="251" y="8"/>
                  </a:lnTo>
                  <a:lnTo>
                    <a:pt x="251" y="8"/>
                  </a:lnTo>
                  <a:lnTo>
                    <a:pt x="252" y="9"/>
                  </a:lnTo>
                  <a:lnTo>
                    <a:pt x="252" y="9"/>
                  </a:lnTo>
                  <a:lnTo>
                    <a:pt x="254" y="10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4" y="10"/>
                  </a:lnTo>
                  <a:lnTo>
                    <a:pt x="254" y="9"/>
                  </a:lnTo>
                  <a:lnTo>
                    <a:pt x="252" y="8"/>
                  </a:lnTo>
                  <a:lnTo>
                    <a:pt x="251" y="7"/>
                  </a:lnTo>
                  <a:close/>
                  <a:moveTo>
                    <a:pt x="53" y="7"/>
                  </a:moveTo>
                  <a:lnTo>
                    <a:pt x="53" y="8"/>
                  </a:lnTo>
                  <a:lnTo>
                    <a:pt x="53" y="10"/>
                  </a:lnTo>
                  <a:lnTo>
                    <a:pt x="54" y="11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5" y="9"/>
                  </a:lnTo>
                  <a:lnTo>
                    <a:pt x="53" y="7"/>
                  </a:lnTo>
                  <a:close/>
                  <a:moveTo>
                    <a:pt x="283" y="7"/>
                  </a:moveTo>
                  <a:lnTo>
                    <a:pt x="282" y="7"/>
                  </a:lnTo>
                  <a:lnTo>
                    <a:pt x="282" y="8"/>
                  </a:lnTo>
                  <a:lnTo>
                    <a:pt x="283" y="9"/>
                  </a:lnTo>
                  <a:lnTo>
                    <a:pt x="283" y="10"/>
                  </a:lnTo>
                  <a:lnTo>
                    <a:pt x="284" y="11"/>
                  </a:lnTo>
                  <a:lnTo>
                    <a:pt x="284" y="10"/>
                  </a:lnTo>
                  <a:lnTo>
                    <a:pt x="284" y="10"/>
                  </a:lnTo>
                  <a:lnTo>
                    <a:pt x="284" y="8"/>
                  </a:lnTo>
                  <a:lnTo>
                    <a:pt x="283" y="7"/>
                  </a:lnTo>
                  <a:close/>
                  <a:moveTo>
                    <a:pt x="274" y="7"/>
                  </a:moveTo>
                  <a:lnTo>
                    <a:pt x="274" y="8"/>
                  </a:lnTo>
                  <a:lnTo>
                    <a:pt x="274" y="9"/>
                  </a:lnTo>
                  <a:lnTo>
                    <a:pt x="275" y="10"/>
                  </a:lnTo>
                  <a:lnTo>
                    <a:pt x="275" y="11"/>
                  </a:lnTo>
                  <a:lnTo>
                    <a:pt x="276" y="10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5" y="8"/>
                  </a:lnTo>
                  <a:lnTo>
                    <a:pt x="275" y="7"/>
                  </a:lnTo>
                  <a:lnTo>
                    <a:pt x="274" y="7"/>
                  </a:lnTo>
                  <a:close/>
                  <a:moveTo>
                    <a:pt x="261" y="7"/>
                  </a:moveTo>
                  <a:lnTo>
                    <a:pt x="261" y="7"/>
                  </a:lnTo>
                  <a:lnTo>
                    <a:pt x="261" y="7"/>
                  </a:lnTo>
                  <a:lnTo>
                    <a:pt x="260" y="7"/>
                  </a:lnTo>
                  <a:lnTo>
                    <a:pt x="261" y="8"/>
                  </a:lnTo>
                  <a:lnTo>
                    <a:pt x="262" y="9"/>
                  </a:lnTo>
                  <a:lnTo>
                    <a:pt x="262" y="8"/>
                  </a:lnTo>
                  <a:lnTo>
                    <a:pt x="262" y="7"/>
                  </a:lnTo>
                  <a:lnTo>
                    <a:pt x="261" y="7"/>
                  </a:lnTo>
                  <a:close/>
                  <a:moveTo>
                    <a:pt x="29" y="7"/>
                  </a:moveTo>
                  <a:lnTo>
                    <a:pt x="29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29" y="7"/>
                  </a:lnTo>
                  <a:close/>
                  <a:moveTo>
                    <a:pt x="270" y="5"/>
                  </a:moveTo>
                  <a:lnTo>
                    <a:pt x="269" y="7"/>
                  </a:lnTo>
                  <a:lnTo>
                    <a:pt x="269" y="7"/>
                  </a:lnTo>
                  <a:lnTo>
                    <a:pt x="268" y="8"/>
                  </a:lnTo>
                  <a:lnTo>
                    <a:pt x="269" y="9"/>
                  </a:lnTo>
                  <a:lnTo>
                    <a:pt x="269" y="9"/>
                  </a:lnTo>
                  <a:lnTo>
                    <a:pt x="270" y="9"/>
                  </a:lnTo>
                  <a:lnTo>
                    <a:pt x="270" y="9"/>
                  </a:lnTo>
                  <a:lnTo>
                    <a:pt x="271" y="8"/>
                  </a:lnTo>
                  <a:lnTo>
                    <a:pt x="270" y="7"/>
                  </a:lnTo>
                  <a:lnTo>
                    <a:pt x="270" y="5"/>
                  </a:lnTo>
                  <a:close/>
                  <a:moveTo>
                    <a:pt x="39" y="5"/>
                  </a:move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0" y="9"/>
                  </a:lnTo>
                  <a:lnTo>
                    <a:pt x="40" y="7"/>
                  </a:lnTo>
                  <a:lnTo>
                    <a:pt x="39" y="5"/>
                  </a:lnTo>
                  <a:close/>
                  <a:moveTo>
                    <a:pt x="48" y="5"/>
                  </a:moveTo>
                  <a:lnTo>
                    <a:pt x="48" y="7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0" y="7"/>
                  </a:lnTo>
                  <a:lnTo>
                    <a:pt x="48" y="5"/>
                  </a:lnTo>
                  <a:close/>
                  <a:moveTo>
                    <a:pt x="34" y="5"/>
                  </a:moveTo>
                  <a:lnTo>
                    <a:pt x="33" y="9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4" y="5"/>
                  </a:lnTo>
                  <a:close/>
                  <a:moveTo>
                    <a:pt x="67" y="5"/>
                  </a:moveTo>
                  <a:lnTo>
                    <a:pt x="67" y="7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7"/>
                  </a:lnTo>
                  <a:lnTo>
                    <a:pt x="67" y="5"/>
                  </a:lnTo>
                  <a:close/>
                  <a:moveTo>
                    <a:pt x="72" y="4"/>
                  </a:moveTo>
                  <a:lnTo>
                    <a:pt x="72" y="5"/>
                  </a:lnTo>
                  <a:lnTo>
                    <a:pt x="72" y="7"/>
                  </a:lnTo>
                  <a:lnTo>
                    <a:pt x="71" y="8"/>
                  </a:lnTo>
                  <a:lnTo>
                    <a:pt x="72" y="9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5" y="14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6" y="13"/>
                  </a:lnTo>
                  <a:lnTo>
                    <a:pt x="75" y="11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2" y="4"/>
                  </a:lnTo>
                  <a:close/>
                  <a:moveTo>
                    <a:pt x="254" y="4"/>
                  </a:moveTo>
                  <a:lnTo>
                    <a:pt x="252" y="4"/>
                  </a:lnTo>
                  <a:lnTo>
                    <a:pt x="252" y="5"/>
                  </a:lnTo>
                  <a:lnTo>
                    <a:pt x="254" y="8"/>
                  </a:lnTo>
                  <a:lnTo>
                    <a:pt x="255" y="9"/>
                  </a:lnTo>
                  <a:lnTo>
                    <a:pt x="256" y="10"/>
                  </a:lnTo>
                  <a:lnTo>
                    <a:pt x="256" y="10"/>
                  </a:lnTo>
                  <a:lnTo>
                    <a:pt x="257" y="9"/>
                  </a:lnTo>
                  <a:lnTo>
                    <a:pt x="255" y="7"/>
                  </a:lnTo>
                  <a:lnTo>
                    <a:pt x="254" y="4"/>
                  </a:lnTo>
                  <a:close/>
                  <a:moveTo>
                    <a:pt x="45" y="4"/>
                  </a:moveTo>
                  <a:lnTo>
                    <a:pt x="44" y="5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close/>
                  <a:moveTo>
                    <a:pt x="246" y="4"/>
                  </a:moveTo>
                  <a:lnTo>
                    <a:pt x="245" y="5"/>
                  </a:lnTo>
                  <a:lnTo>
                    <a:pt x="245" y="7"/>
                  </a:lnTo>
                  <a:lnTo>
                    <a:pt x="246" y="8"/>
                  </a:lnTo>
                  <a:lnTo>
                    <a:pt x="247" y="9"/>
                  </a:lnTo>
                  <a:lnTo>
                    <a:pt x="248" y="9"/>
                  </a:lnTo>
                  <a:lnTo>
                    <a:pt x="248" y="8"/>
                  </a:lnTo>
                  <a:lnTo>
                    <a:pt x="247" y="7"/>
                  </a:lnTo>
                  <a:lnTo>
                    <a:pt x="247" y="4"/>
                  </a:lnTo>
                  <a:lnTo>
                    <a:pt x="246" y="4"/>
                  </a:lnTo>
                  <a:close/>
                  <a:moveTo>
                    <a:pt x="268" y="3"/>
                  </a:moveTo>
                  <a:lnTo>
                    <a:pt x="267" y="4"/>
                  </a:lnTo>
                  <a:lnTo>
                    <a:pt x="267" y="5"/>
                  </a:lnTo>
                  <a:lnTo>
                    <a:pt x="268" y="7"/>
                  </a:lnTo>
                  <a:lnTo>
                    <a:pt x="269" y="5"/>
                  </a:lnTo>
                  <a:lnTo>
                    <a:pt x="269" y="4"/>
                  </a:lnTo>
                  <a:lnTo>
                    <a:pt x="269" y="4"/>
                  </a:lnTo>
                  <a:lnTo>
                    <a:pt x="268" y="3"/>
                  </a:lnTo>
                  <a:close/>
                  <a:moveTo>
                    <a:pt x="239" y="3"/>
                  </a:moveTo>
                  <a:lnTo>
                    <a:pt x="240" y="5"/>
                  </a:lnTo>
                  <a:lnTo>
                    <a:pt x="242" y="7"/>
                  </a:lnTo>
                  <a:lnTo>
                    <a:pt x="242" y="5"/>
                  </a:lnTo>
                  <a:lnTo>
                    <a:pt x="242" y="4"/>
                  </a:lnTo>
                  <a:lnTo>
                    <a:pt x="240" y="3"/>
                  </a:lnTo>
                  <a:lnTo>
                    <a:pt x="239" y="3"/>
                  </a:lnTo>
                  <a:close/>
                  <a:moveTo>
                    <a:pt x="273" y="3"/>
                  </a:moveTo>
                  <a:lnTo>
                    <a:pt x="272" y="3"/>
                  </a:lnTo>
                  <a:lnTo>
                    <a:pt x="271" y="4"/>
                  </a:lnTo>
                  <a:lnTo>
                    <a:pt x="272" y="5"/>
                  </a:lnTo>
                  <a:lnTo>
                    <a:pt x="272" y="5"/>
                  </a:lnTo>
                  <a:lnTo>
                    <a:pt x="273" y="5"/>
                  </a:lnTo>
                  <a:lnTo>
                    <a:pt x="273" y="5"/>
                  </a:lnTo>
                  <a:lnTo>
                    <a:pt x="273" y="4"/>
                  </a:lnTo>
                  <a:lnTo>
                    <a:pt x="273" y="3"/>
                  </a:lnTo>
                  <a:close/>
                  <a:moveTo>
                    <a:pt x="66" y="3"/>
                  </a:moveTo>
                  <a:lnTo>
                    <a:pt x="65" y="4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close/>
                  <a:moveTo>
                    <a:pt x="23" y="3"/>
                  </a:moveTo>
                  <a:lnTo>
                    <a:pt x="22" y="8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4" y="12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4" y="4"/>
                  </a:lnTo>
                  <a:lnTo>
                    <a:pt x="23" y="3"/>
                  </a:lnTo>
                  <a:close/>
                  <a:moveTo>
                    <a:pt x="55" y="2"/>
                  </a:moveTo>
                  <a:lnTo>
                    <a:pt x="55" y="4"/>
                  </a:lnTo>
                  <a:lnTo>
                    <a:pt x="55" y="5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5" y="2"/>
                  </a:lnTo>
                  <a:close/>
                  <a:moveTo>
                    <a:pt x="236" y="2"/>
                  </a:moveTo>
                  <a:lnTo>
                    <a:pt x="235" y="3"/>
                  </a:lnTo>
                  <a:lnTo>
                    <a:pt x="235" y="4"/>
                  </a:lnTo>
                  <a:lnTo>
                    <a:pt x="235" y="5"/>
                  </a:lnTo>
                  <a:lnTo>
                    <a:pt x="236" y="5"/>
                  </a:lnTo>
                  <a:lnTo>
                    <a:pt x="236" y="4"/>
                  </a:lnTo>
                  <a:lnTo>
                    <a:pt x="236" y="3"/>
                  </a:lnTo>
                  <a:lnTo>
                    <a:pt x="236" y="2"/>
                  </a:lnTo>
                  <a:close/>
                  <a:moveTo>
                    <a:pt x="74" y="2"/>
                  </a:moveTo>
                  <a:lnTo>
                    <a:pt x="75" y="4"/>
                  </a:lnTo>
                  <a:lnTo>
                    <a:pt x="76" y="5"/>
                  </a:lnTo>
                  <a:lnTo>
                    <a:pt x="75" y="4"/>
                  </a:lnTo>
                  <a:lnTo>
                    <a:pt x="74" y="2"/>
                  </a:lnTo>
                  <a:close/>
                  <a:moveTo>
                    <a:pt x="52" y="2"/>
                  </a:moveTo>
                  <a:lnTo>
                    <a:pt x="51" y="3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3"/>
                  </a:lnTo>
                  <a:lnTo>
                    <a:pt x="52" y="2"/>
                  </a:lnTo>
                  <a:close/>
                  <a:moveTo>
                    <a:pt x="71" y="2"/>
                  </a:moveTo>
                  <a:lnTo>
                    <a:pt x="71" y="2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close/>
                  <a:moveTo>
                    <a:pt x="68" y="1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8" y="1"/>
                  </a:lnTo>
                  <a:close/>
                  <a:moveTo>
                    <a:pt x="46" y="1"/>
                  </a:moveTo>
                  <a:lnTo>
                    <a:pt x="46" y="2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6" y="1"/>
                  </a:lnTo>
                  <a:close/>
                  <a:moveTo>
                    <a:pt x="248" y="1"/>
                  </a:moveTo>
                  <a:lnTo>
                    <a:pt x="248" y="1"/>
                  </a:lnTo>
                  <a:lnTo>
                    <a:pt x="247" y="2"/>
                  </a:lnTo>
                  <a:lnTo>
                    <a:pt x="248" y="3"/>
                  </a:lnTo>
                  <a:lnTo>
                    <a:pt x="249" y="4"/>
                  </a:lnTo>
                  <a:lnTo>
                    <a:pt x="249" y="4"/>
                  </a:lnTo>
                  <a:lnTo>
                    <a:pt x="250" y="5"/>
                  </a:lnTo>
                  <a:lnTo>
                    <a:pt x="250" y="3"/>
                  </a:lnTo>
                  <a:lnTo>
                    <a:pt x="249" y="2"/>
                  </a:lnTo>
                  <a:lnTo>
                    <a:pt x="248" y="1"/>
                  </a:lnTo>
                  <a:close/>
                  <a:moveTo>
                    <a:pt x="32" y="1"/>
                  </a:moveTo>
                  <a:lnTo>
                    <a:pt x="31" y="2"/>
                  </a:lnTo>
                  <a:lnTo>
                    <a:pt x="32" y="4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2" y="1"/>
                  </a:lnTo>
                  <a:close/>
                  <a:moveTo>
                    <a:pt x="279" y="0"/>
                  </a:moveTo>
                  <a:lnTo>
                    <a:pt x="279" y="2"/>
                  </a:lnTo>
                  <a:lnTo>
                    <a:pt x="279" y="3"/>
                  </a:lnTo>
                  <a:lnTo>
                    <a:pt x="280" y="4"/>
                  </a:lnTo>
                  <a:lnTo>
                    <a:pt x="281" y="5"/>
                  </a:lnTo>
                  <a:lnTo>
                    <a:pt x="282" y="4"/>
                  </a:lnTo>
                  <a:lnTo>
                    <a:pt x="281" y="3"/>
                  </a:lnTo>
                  <a:lnTo>
                    <a:pt x="280" y="1"/>
                  </a:lnTo>
                  <a:lnTo>
                    <a:pt x="279" y="0"/>
                  </a:lnTo>
                  <a:close/>
                  <a:moveTo>
                    <a:pt x="266" y="0"/>
                  </a:moveTo>
                  <a:lnTo>
                    <a:pt x="266" y="1"/>
                  </a:lnTo>
                  <a:lnTo>
                    <a:pt x="266" y="2"/>
                  </a:lnTo>
                  <a:lnTo>
                    <a:pt x="266" y="3"/>
                  </a:lnTo>
                  <a:lnTo>
                    <a:pt x="267" y="2"/>
                  </a:lnTo>
                  <a:lnTo>
                    <a:pt x="267" y="1"/>
                  </a:lnTo>
                  <a:lnTo>
                    <a:pt x="266" y="0"/>
                  </a:lnTo>
                  <a:close/>
                  <a:moveTo>
                    <a:pt x="36" y="0"/>
                  </a:move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6" y="2"/>
                  </a:lnTo>
                  <a:lnTo>
                    <a:pt x="36" y="0"/>
                  </a:lnTo>
                  <a:close/>
                  <a:moveTo>
                    <a:pt x="270" y="0"/>
                  </a:moveTo>
                  <a:lnTo>
                    <a:pt x="269" y="1"/>
                  </a:lnTo>
                  <a:lnTo>
                    <a:pt x="270" y="2"/>
                  </a:lnTo>
                  <a:lnTo>
                    <a:pt x="271" y="3"/>
                  </a:lnTo>
                  <a:lnTo>
                    <a:pt x="272" y="1"/>
                  </a:lnTo>
                  <a:lnTo>
                    <a:pt x="271" y="1"/>
                  </a:lnTo>
                  <a:lnTo>
                    <a:pt x="271" y="0"/>
                  </a:lnTo>
                  <a:lnTo>
                    <a:pt x="270" y="0"/>
                  </a:lnTo>
                  <a:close/>
                  <a:moveTo>
                    <a:pt x="257" y="0"/>
                  </a:moveTo>
                  <a:lnTo>
                    <a:pt x="258" y="2"/>
                  </a:lnTo>
                  <a:lnTo>
                    <a:pt x="258" y="3"/>
                  </a:lnTo>
                  <a:lnTo>
                    <a:pt x="260" y="5"/>
                  </a:lnTo>
                  <a:lnTo>
                    <a:pt x="259" y="3"/>
                  </a:lnTo>
                  <a:lnTo>
                    <a:pt x="258" y="1"/>
                  </a:lnTo>
                  <a:lnTo>
                    <a:pt x="257" y="0"/>
                  </a:lnTo>
                  <a:close/>
                  <a:moveTo>
                    <a:pt x="290" y="0"/>
                  </a:moveTo>
                  <a:lnTo>
                    <a:pt x="290" y="1"/>
                  </a:lnTo>
                  <a:lnTo>
                    <a:pt x="291" y="3"/>
                  </a:lnTo>
                  <a:lnTo>
                    <a:pt x="292" y="4"/>
                  </a:lnTo>
                  <a:lnTo>
                    <a:pt x="291" y="2"/>
                  </a:lnTo>
                  <a:lnTo>
                    <a:pt x="291" y="1"/>
                  </a:lnTo>
                  <a:lnTo>
                    <a:pt x="290" y="0"/>
                  </a:lnTo>
                  <a:close/>
                  <a:moveTo>
                    <a:pt x="64" y="0"/>
                  </a:moveTo>
                  <a:lnTo>
                    <a:pt x="64" y="0"/>
                  </a:lnTo>
                  <a:lnTo>
                    <a:pt x="63" y="0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57" y="0"/>
                  </a:moveTo>
                  <a:lnTo>
                    <a:pt x="57" y="1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7"/>
            <p:cNvSpPr>
              <a:spLocks noEditPoints="1"/>
            </p:cNvSpPr>
            <p:nvPr/>
          </p:nvSpPr>
          <p:spPr bwMode="auto">
            <a:xfrm>
              <a:off x="2143103" y="2950218"/>
              <a:ext cx="2313540" cy="2293064"/>
            </a:xfrm>
            <a:custGeom>
              <a:avLst/>
              <a:gdLst>
                <a:gd name="T0" fmla="*/ 60 w 339"/>
                <a:gd name="T1" fmla="*/ 43 h 336"/>
                <a:gd name="T2" fmla="*/ 311 w 339"/>
                <a:gd name="T3" fmla="*/ 48 h 336"/>
                <a:gd name="T4" fmla="*/ 45 w 339"/>
                <a:gd name="T5" fmla="*/ 42 h 336"/>
                <a:gd name="T6" fmla="*/ 316 w 339"/>
                <a:gd name="T7" fmla="*/ 44 h 336"/>
                <a:gd name="T8" fmla="*/ 90 w 339"/>
                <a:gd name="T9" fmla="*/ 41 h 336"/>
                <a:gd name="T10" fmla="*/ 247 w 339"/>
                <a:gd name="T11" fmla="*/ 38 h 336"/>
                <a:gd name="T12" fmla="*/ 92 w 339"/>
                <a:gd name="T13" fmla="*/ 40 h 336"/>
                <a:gd name="T14" fmla="*/ 55 w 339"/>
                <a:gd name="T15" fmla="*/ 40 h 336"/>
                <a:gd name="T16" fmla="*/ 69 w 339"/>
                <a:gd name="T17" fmla="*/ 35 h 336"/>
                <a:gd name="T18" fmla="*/ 55 w 339"/>
                <a:gd name="T19" fmla="*/ 34 h 336"/>
                <a:gd name="T20" fmla="*/ 244 w 339"/>
                <a:gd name="T21" fmla="*/ 33 h 336"/>
                <a:gd name="T22" fmla="*/ 254 w 339"/>
                <a:gd name="T23" fmla="*/ 33 h 336"/>
                <a:gd name="T24" fmla="*/ 267 w 339"/>
                <a:gd name="T25" fmla="*/ 31 h 336"/>
                <a:gd name="T26" fmla="*/ 62 w 339"/>
                <a:gd name="T27" fmla="*/ 35 h 336"/>
                <a:gd name="T28" fmla="*/ 284 w 339"/>
                <a:gd name="T29" fmla="*/ 28 h 336"/>
                <a:gd name="T30" fmla="*/ 45 w 339"/>
                <a:gd name="T31" fmla="*/ 28 h 336"/>
                <a:gd name="T32" fmla="*/ 54 w 339"/>
                <a:gd name="T33" fmla="*/ 25 h 336"/>
                <a:gd name="T34" fmla="*/ 35 w 339"/>
                <a:gd name="T35" fmla="*/ 30 h 336"/>
                <a:gd name="T36" fmla="*/ 258 w 339"/>
                <a:gd name="T37" fmla="*/ 26 h 336"/>
                <a:gd name="T38" fmla="*/ 282 w 339"/>
                <a:gd name="T39" fmla="*/ 24 h 336"/>
                <a:gd name="T40" fmla="*/ 233 w 339"/>
                <a:gd name="T41" fmla="*/ 37 h 336"/>
                <a:gd name="T42" fmla="*/ 305 w 339"/>
                <a:gd name="T43" fmla="*/ 23 h 336"/>
                <a:gd name="T44" fmla="*/ 101 w 339"/>
                <a:gd name="T45" fmla="*/ 21 h 336"/>
                <a:gd name="T46" fmla="*/ 53 w 339"/>
                <a:gd name="T47" fmla="*/ 22 h 336"/>
                <a:gd name="T48" fmla="*/ 295 w 339"/>
                <a:gd name="T49" fmla="*/ 18 h 336"/>
                <a:gd name="T50" fmla="*/ 292 w 339"/>
                <a:gd name="T51" fmla="*/ 17 h 336"/>
                <a:gd name="T52" fmla="*/ 35 w 339"/>
                <a:gd name="T53" fmla="*/ 19 h 336"/>
                <a:gd name="T54" fmla="*/ 64 w 339"/>
                <a:gd name="T55" fmla="*/ 20 h 336"/>
                <a:gd name="T56" fmla="*/ 309 w 339"/>
                <a:gd name="T57" fmla="*/ 20 h 336"/>
                <a:gd name="T58" fmla="*/ 69 w 339"/>
                <a:gd name="T59" fmla="*/ 22 h 336"/>
                <a:gd name="T60" fmla="*/ 86 w 339"/>
                <a:gd name="T61" fmla="*/ 20 h 336"/>
                <a:gd name="T62" fmla="*/ 275 w 339"/>
                <a:gd name="T63" fmla="*/ 12 h 336"/>
                <a:gd name="T64" fmla="*/ 270 w 339"/>
                <a:gd name="T65" fmla="*/ 11 h 336"/>
                <a:gd name="T66" fmla="*/ 262 w 339"/>
                <a:gd name="T67" fmla="*/ 11 h 336"/>
                <a:gd name="T68" fmla="*/ 250 w 339"/>
                <a:gd name="T69" fmla="*/ 4 h 336"/>
                <a:gd name="T70" fmla="*/ 298 w 339"/>
                <a:gd name="T71" fmla="*/ 18 h 336"/>
                <a:gd name="T72" fmla="*/ 330 w 339"/>
                <a:gd name="T73" fmla="*/ 68 h 336"/>
                <a:gd name="T74" fmla="*/ 327 w 339"/>
                <a:gd name="T75" fmla="*/ 156 h 336"/>
                <a:gd name="T76" fmla="*/ 329 w 339"/>
                <a:gd name="T77" fmla="*/ 93 h 336"/>
                <a:gd name="T78" fmla="*/ 306 w 339"/>
                <a:gd name="T79" fmla="*/ 140 h 336"/>
                <a:gd name="T80" fmla="*/ 302 w 339"/>
                <a:gd name="T81" fmla="*/ 296 h 336"/>
                <a:gd name="T82" fmla="*/ 272 w 339"/>
                <a:gd name="T83" fmla="*/ 328 h 336"/>
                <a:gd name="T84" fmla="*/ 279 w 339"/>
                <a:gd name="T85" fmla="*/ 180 h 336"/>
                <a:gd name="T86" fmla="*/ 255 w 339"/>
                <a:gd name="T87" fmla="*/ 282 h 336"/>
                <a:gd name="T88" fmla="*/ 238 w 339"/>
                <a:gd name="T89" fmla="*/ 322 h 336"/>
                <a:gd name="T90" fmla="*/ 228 w 339"/>
                <a:gd name="T91" fmla="*/ 304 h 336"/>
                <a:gd name="T92" fmla="*/ 244 w 339"/>
                <a:gd name="T93" fmla="*/ 170 h 336"/>
                <a:gd name="T94" fmla="*/ 242 w 339"/>
                <a:gd name="T95" fmla="*/ 28 h 336"/>
                <a:gd name="T96" fmla="*/ 194 w 339"/>
                <a:gd name="T97" fmla="*/ 136 h 336"/>
                <a:gd name="T98" fmla="*/ 187 w 339"/>
                <a:gd name="T99" fmla="*/ 148 h 336"/>
                <a:gd name="T100" fmla="*/ 129 w 339"/>
                <a:gd name="T101" fmla="*/ 115 h 336"/>
                <a:gd name="T102" fmla="*/ 103 w 339"/>
                <a:gd name="T103" fmla="*/ 132 h 336"/>
                <a:gd name="T104" fmla="*/ 92 w 339"/>
                <a:gd name="T105" fmla="*/ 223 h 336"/>
                <a:gd name="T106" fmla="*/ 94 w 339"/>
                <a:gd name="T107" fmla="*/ 307 h 336"/>
                <a:gd name="T108" fmla="*/ 110 w 339"/>
                <a:gd name="T109" fmla="*/ 318 h 336"/>
                <a:gd name="T110" fmla="*/ 72 w 339"/>
                <a:gd name="T111" fmla="*/ 330 h 336"/>
                <a:gd name="T112" fmla="*/ 39 w 339"/>
                <a:gd name="T113" fmla="*/ 331 h 336"/>
                <a:gd name="T114" fmla="*/ 36 w 339"/>
                <a:gd name="T115" fmla="*/ 294 h 336"/>
                <a:gd name="T116" fmla="*/ 15 w 339"/>
                <a:gd name="T117" fmla="*/ 106 h 336"/>
                <a:gd name="T118" fmla="*/ 7 w 339"/>
                <a:gd name="T119" fmla="*/ 114 h 336"/>
                <a:gd name="T120" fmla="*/ 96 w 339"/>
                <a:gd name="T121" fmla="*/ 14 h 336"/>
                <a:gd name="T122" fmla="*/ 129 w 339"/>
                <a:gd name="T123" fmla="*/ 105 h 336"/>
                <a:gd name="T124" fmla="*/ 210 w 339"/>
                <a:gd name="T125" fmla="*/ 10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9" h="336">
                  <a:moveTo>
                    <a:pt x="54" y="45"/>
                  </a:moveTo>
                  <a:lnTo>
                    <a:pt x="53" y="45"/>
                  </a:lnTo>
                  <a:lnTo>
                    <a:pt x="53" y="46"/>
                  </a:lnTo>
                  <a:lnTo>
                    <a:pt x="53" y="47"/>
                  </a:lnTo>
                  <a:lnTo>
                    <a:pt x="53" y="48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5" y="48"/>
                  </a:lnTo>
                  <a:lnTo>
                    <a:pt x="55" y="46"/>
                  </a:lnTo>
                  <a:lnTo>
                    <a:pt x="54" y="45"/>
                  </a:lnTo>
                  <a:close/>
                  <a:moveTo>
                    <a:pt x="255" y="44"/>
                  </a:moveTo>
                  <a:lnTo>
                    <a:pt x="254" y="45"/>
                  </a:lnTo>
                  <a:lnTo>
                    <a:pt x="254" y="47"/>
                  </a:lnTo>
                  <a:lnTo>
                    <a:pt x="255" y="48"/>
                  </a:lnTo>
                  <a:lnTo>
                    <a:pt x="256" y="49"/>
                  </a:lnTo>
                  <a:lnTo>
                    <a:pt x="257" y="48"/>
                  </a:lnTo>
                  <a:lnTo>
                    <a:pt x="257" y="46"/>
                  </a:lnTo>
                  <a:lnTo>
                    <a:pt x="256" y="45"/>
                  </a:lnTo>
                  <a:lnTo>
                    <a:pt x="255" y="44"/>
                  </a:lnTo>
                  <a:close/>
                  <a:moveTo>
                    <a:pt x="261" y="44"/>
                  </a:moveTo>
                  <a:lnTo>
                    <a:pt x="261" y="44"/>
                  </a:lnTo>
                  <a:lnTo>
                    <a:pt x="261" y="46"/>
                  </a:lnTo>
                  <a:lnTo>
                    <a:pt x="262" y="47"/>
                  </a:lnTo>
                  <a:lnTo>
                    <a:pt x="263" y="48"/>
                  </a:lnTo>
                  <a:lnTo>
                    <a:pt x="264" y="47"/>
                  </a:lnTo>
                  <a:lnTo>
                    <a:pt x="263" y="46"/>
                  </a:lnTo>
                  <a:lnTo>
                    <a:pt x="262" y="45"/>
                  </a:lnTo>
                  <a:lnTo>
                    <a:pt x="261" y="44"/>
                  </a:lnTo>
                  <a:close/>
                  <a:moveTo>
                    <a:pt x="243" y="44"/>
                  </a:moveTo>
                  <a:lnTo>
                    <a:pt x="243" y="46"/>
                  </a:lnTo>
                  <a:lnTo>
                    <a:pt x="243" y="49"/>
                  </a:lnTo>
                  <a:lnTo>
                    <a:pt x="244" y="53"/>
                  </a:lnTo>
                  <a:lnTo>
                    <a:pt x="244" y="56"/>
                  </a:lnTo>
                  <a:lnTo>
                    <a:pt x="244" y="52"/>
                  </a:lnTo>
                  <a:lnTo>
                    <a:pt x="244" y="47"/>
                  </a:lnTo>
                  <a:lnTo>
                    <a:pt x="243" y="44"/>
                  </a:lnTo>
                  <a:close/>
                  <a:moveTo>
                    <a:pt x="65" y="43"/>
                  </a:moveTo>
                  <a:lnTo>
                    <a:pt x="65" y="45"/>
                  </a:lnTo>
                  <a:lnTo>
                    <a:pt x="65" y="46"/>
                  </a:lnTo>
                  <a:lnTo>
                    <a:pt x="66" y="46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5" y="43"/>
                  </a:lnTo>
                  <a:close/>
                  <a:moveTo>
                    <a:pt x="60" y="43"/>
                  </a:moveTo>
                  <a:lnTo>
                    <a:pt x="60" y="45"/>
                  </a:lnTo>
                  <a:lnTo>
                    <a:pt x="60" y="46"/>
                  </a:lnTo>
                  <a:lnTo>
                    <a:pt x="62" y="46"/>
                  </a:lnTo>
                  <a:lnTo>
                    <a:pt x="62" y="45"/>
                  </a:lnTo>
                  <a:lnTo>
                    <a:pt x="60" y="44"/>
                  </a:lnTo>
                  <a:lnTo>
                    <a:pt x="60" y="43"/>
                  </a:lnTo>
                  <a:close/>
                  <a:moveTo>
                    <a:pt x="284" y="43"/>
                  </a:moveTo>
                  <a:lnTo>
                    <a:pt x="284" y="44"/>
                  </a:lnTo>
                  <a:lnTo>
                    <a:pt x="285" y="45"/>
                  </a:lnTo>
                  <a:lnTo>
                    <a:pt x="285" y="45"/>
                  </a:lnTo>
                  <a:lnTo>
                    <a:pt x="285" y="44"/>
                  </a:lnTo>
                  <a:lnTo>
                    <a:pt x="284" y="43"/>
                  </a:lnTo>
                  <a:close/>
                  <a:moveTo>
                    <a:pt x="88" y="43"/>
                  </a:moveTo>
                  <a:lnTo>
                    <a:pt x="89" y="45"/>
                  </a:lnTo>
                  <a:lnTo>
                    <a:pt x="90" y="46"/>
                  </a:lnTo>
                  <a:lnTo>
                    <a:pt x="91" y="48"/>
                  </a:lnTo>
                  <a:lnTo>
                    <a:pt x="90" y="46"/>
                  </a:lnTo>
                  <a:lnTo>
                    <a:pt x="89" y="44"/>
                  </a:lnTo>
                  <a:lnTo>
                    <a:pt x="88" y="43"/>
                  </a:lnTo>
                  <a:close/>
                  <a:moveTo>
                    <a:pt x="281" y="42"/>
                  </a:moveTo>
                  <a:lnTo>
                    <a:pt x="280" y="43"/>
                  </a:lnTo>
                  <a:lnTo>
                    <a:pt x="280" y="44"/>
                  </a:lnTo>
                  <a:lnTo>
                    <a:pt x="281" y="45"/>
                  </a:lnTo>
                  <a:lnTo>
                    <a:pt x="281" y="44"/>
                  </a:lnTo>
                  <a:lnTo>
                    <a:pt x="282" y="43"/>
                  </a:lnTo>
                  <a:lnTo>
                    <a:pt x="281" y="43"/>
                  </a:lnTo>
                  <a:lnTo>
                    <a:pt x="281" y="42"/>
                  </a:lnTo>
                  <a:close/>
                  <a:moveTo>
                    <a:pt x="99" y="42"/>
                  </a:moveTo>
                  <a:lnTo>
                    <a:pt x="99" y="44"/>
                  </a:lnTo>
                  <a:lnTo>
                    <a:pt x="99" y="46"/>
                  </a:lnTo>
                  <a:lnTo>
                    <a:pt x="99" y="48"/>
                  </a:lnTo>
                  <a:lnTo>
                    <a:pt x="100" y="49"/>
                  </a:lnTo>
                  <a:lnTo>
                    <a:pt x="100" y="47"/>
                  </a:lnTo>
                  <a:lnTo>
                    <a:pt x="100" y="45"/>
                  </a:lnTo>
                  <a:lnTo>
                    <a:pt x="99" y="42"/>
                  </a:lnTo>
                  <a:close/>
                  <a:moveTo>
                    <a:pt x="310" y="42"/>
                  </a:moveTo>
                  <a:lnTo>
                    <a:pt x="310" y="47"/>
                  </a:lnTo>
                  <a:lnTo>
                    <a:pt x="309" y="53"/>
                  </a:lnTo>
                  <a:lnTo>
                    <a:pt x="310" y="57"/>
                  </a:lnTo>
                  <a:lnTo>
                    <a:pt x="311" y="56"/>
                  </a:lnTo>
                  <a:lnTo>
                    <a:pt x="311" y="55"/>
                  </a:lnTo>
                  <a:lnTo>
                    <a:pt x="311" y="53"/>
                  </a:lnTo>
                  <a:lnTo>
                    <a:pt x="311" y="50"/>
                  </a:lnTo>
                  <a:lnTo>
                    <a:pt x="311" y="48"/>
                  </a:lnTo>
                  <a:lnTo>
                    <a:pt x="311" y="47"/>
                  </a:lnTo>
                  <a:lnTo>
                    <a:pt x="312" y="45"/>
                  </a:lnTo>
                  <a:lnTo>
                    <a:pt x="311" y="44"/>
                  </a:lnTo>
                  <a:lnTo>
                    <a:pt x="311" y="43"/>
                  </a:lnTo>
                  <a:lnTo>
                    <a:pt x="310" y="42"/>
                  </a:lnTo>
                  <a:close/>
                  <a:moveTo>
                    <a:pt x="258" y="42"/>
                  </a:moveTo>
                  <a:lnTo>
                    <a:pt x="257" y="42"/>
                  </a:lnTo>
                  <a:lnTo>
                    <a:pt x="257" y="43"/>
                  </a:lnTo>
                  <a:lnTo>
                    <a:pt x="257" y="44"/>
                  </a:lnTo>
                  <a:lnTo>
                    <a:pt x="258" y="45"/>
                  </a:lnTo>
                  <a:lnTo>
                    <a:pt x="258" y="45"/>
                  </a:lnTo>
                  <a:lnTo>
                    <a:pt x="259" y="45"/>
                  </a:lnTo>
                  <a:lnTo>
                    <a:pt x="259" y="44"/>
                  </a:lnTo>
                  <a:lnTo>
                    <a:pt x="259" y="43"/>
                  </a:lnTo>
                  <a:lnTo>
                    <a:pt x="258" y="42"/>
                  </a:lnTo>
                  <a:lnTo>
                    <a:pt x="258" y="42"/>
                  </a:lnTo>
                  <a:close/>
                  <a:moveTo>
                    <a:pt x="272" y="41"/>
                  </a:moveTo>
                  <a:lnTo>
                    <a:pt x="272" y="43"/>
                  </a:lnTo>
                  <a:lnTo>
                    <a:pt x="273" y="44"/>
                  </a:lnTo>
                  <a:lnTo>
                    <a:pt x="274" y="45"/>
                  </a:lnTo>
                  <a:lnTo>
                    <a:pt x="275" y="46"/>
                  </a:lnTo>
                  <a:lnTo>
                    <a:pt x="274" y="43"/>
                  </a:lnTo>
                  <a:lnTo>
                    <a:pt x="272" y="41"/>
                  </a:lnTo>
                  <a:close/>
                  <a:moveTo>
                    <a:pt x="252" y="41"/>
                  </a:moveTo>
                  <a:lnTo>
                    <a:pt x="252" y="42"/>
                  </a:lnTo>
                  <a:lnTo>
                    <a:pt x="251" y="43"/>
                  </a:lnTo>
                  <a:lnTo>
                    <a:pt x="251" y="44"/>
                  </a:lnTo>
                  <a:lnTo>
                    <a:pt x="252" y="45"/>
                  </a:lnTo>
                  <a:lnTo>
                    <a:pt x="254" y="44"/>
                  </a:lnTo>
                  <a:lnTo>
                    <a:pt x="254" y="43"/>
                  </a:lnTo>
                  <a:lnTo>
                    <a:pt x="254" y="42"/>
                  </a:lnTo>
                  <a:lnTo>
                    <a:pt x="252" y="41"/>
                  </a:lnTo>
                  <a:close/>
                  <a:moveTo>
                    <a:pt x="55" y="41"/>
                  </a:moveTo>
                  <a:lnTo>
                    <a:pt x="55" y="42"/>
                  </a:lnTo>
                  <a:lnTo>
                    <a:pt x="55" y="43"/>
                  </a:lnTo>
                  <a:lnTo>
                    <a:pt x="55" y="44"/>
                  </a:lnTo>
                  <a:lnTo>
                    <a:pt x="56" y="44"/>
                  </a:lnTo>
                  <a:lnTo>
                    <a:pt x="57" y="45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6" y="42"/>
                  </a:lnTo>
                  <a:lnTo>
                    <a:pt x="55" y="41"/>
                  </a:lnTo>
                  <a:close/>
                  <a:moveTo>
                    <a:pt x="46" y="41"/>
                  </a:moveTo>
                  <a:lnTo>
                    <a:pt x="45" y="42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7" y="44"/>
                  </a:lnTo>
                  <a:lnTo>
                    <a:pt x="47" y="42"/>
                  </a:lnTo>
                  <a:lnTo>
                    <a:pt x="46" y="41"/>
                  </a:lnTo>
                  <a:close/>
                  <a:moveTo>
                    <a:pt x="264" y="41"/>
                  </a:moveTo>
                  <a:lnTo>
                    <a:pt x="264" y="42"/>
                  </a:lnTo>
                  <a:lnTo>
                    <a:pt x="264" y="43"/>
                  </a:lnTo>
                  <a:lnTo>
                    <a:pt x="266" y="44"/>
                  </a:lnTo>
                  <a:lnTo>
                    <a:pt x="267" y="45"/>
                  </a:lnTo>
                  <a:lnTo>
                    <a:pt x="266" y="44"/>
                  </a:lnTo>
                  <a:lnTo>
                    <a:pt x="266" y="42"/>
                  </a:lnTo>
                  <a:lnTo>
                    <a:pt x="264" y="41"/>
                  </a:lnTo>
                  <a:close/>
                  <a:moveTo>
                    <a:pt x="243" y="41"/>
                  </a:moveTo>
                  <a:lnTo>
                    <a:pt x="243" y="42"/>
                  </a:lnTo>
                  <a:lnTo>
                    <a:pt x="243" y="42"/>
                  </a:lnTo>
                  <a:lnTo>
                    <a:pt x="243" y="42"/>
                  </a:lnTo>
                  <a:lnTo>
                    <a:pt x="243" y="41"/>
                  </a:lnTo>
                  <a:lnTo>
                    <a:pt x="243" y="41"/>
                  </a:lnTo>
                  <a:close/>
                  <a:moveTo>
                    <a:pt x="273" y="41"/>
                  </a:moveTo>
                  <a:lnTo>
                    <a:pt x="274" y="42"/>
                  </a:lnTo>
                  <a:lnTo>
                    <a:pt x="275" y="43"/>
                  </a:lnTo>
                  <a:lnTo>
                    <a:pt x="276" y="45"/>
                  </a:lnTo>
                  <a:lnTo>
                    <a:pt x="276" y="43"/>
                  </a:lnTo>
                  <a:lnTo>
                    <a:pt x="275" y="42"/>
                  </a:lnTo>
                  <a:lnTo>
                    <a:pt x="274" y="41"/>
                  </a:lnTo>
                  <a:lnTo>
                    <a:pt x="273" y="41"/>
                  </a:lnTo>
                  <a:close/>
                  <a:moveTo>
                    <a:pt x="52" y="41"/>
                  </a:moveTo>
                  <a:lnTo>
                    <a:pt x="51" y="41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1" y="45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3" y="44"/>
                  </a:lnTo>
                  <a:lnTo>
                    <a:pt x="53" y="43"/>
                  </a:lnTo>
                  <a:lnTo>
                    <a:pt x="53" y="41"/>
                  </a:lnTo>
                  <a:lnTo>
                    <a:pt x="52" y="41"/>
                  </a:lnTo>
                  <a:close/>
                  <a:moveTo>
                    <a:pt x="314" y="40"/>
                  </a:moveTo>
                  <a:lnTo>
                    <a:pt x="315" y="43"/>
                  </a:lnTo>
                  <a:lnTo>
                    <a:pt x="316" y="44"/>
                  </a:lnTo>
                  <a:lnTo>
                    <a:pt x="317" y="46"/>
                  </a:lnTo>
                  <a:lnTo>
                    <a:pt x="316" y="44"/>
                  </a:lnTo>
                  <a:lnTo>
                    <a:pt x="316" y="43"/>
                  </a:lnTo>
                  <a:lnTo>
                    <a:pt x="315" y="41"/>
                  </a:lnTo>
                  <a:lnTo>
                    <a:pt x="314" y="40"/>
                  </a:lnTo>
                  <a:close/>
                  <a:moveTo>
                    <a:pt x="259" y="40"/>
                  </a:moveTo>
                  <a:lnTo>
                    <a:pt x="259" y="42"/>
                  </a:lnTo>
                  <a:lnTo>
                    <a:pt x="260" y="43"/>
                  </a:lnTo>
                  <a:lnTo>
                    <a:pt x="260" y="42"/>
                  </a:lnTo>
                  <a:lnTo>
                    <a:pt x="260" y="41"/>
                  </a:lnTo>
                  <a:lnTo>
                    <a:pt x="259" y="40"/>
                  </a:lnTo>
                  <a:close/>
                  <a:moveTo>
                    <a:pt x="287" y="40"/>
                  </a:moveTo>
                  <a:lnTo>
                    <a:pt x="287" y="41"/>
                  </a:lnTo>
                  <a:lnTo>
                    <a:pt x="287" y="41"/>
                  </a:lnTo>
                  <a:lnTo>
                    <a:pt x="288" y="43"/>
                  </a:lnTo>
                  <a:lnTo>
                    <a:pt x="290" y="42"/>
                  </a:lnTo>
                  <a:lnTo>
                    <a:pt x="288" y="40"/>
                  </a:lnTo>
                  <a:lnTo>
                    <a:pt x="287" y="40"/>
                  </a:lnTo>
                  <a:close/>
                  <a:moveTo>
                    <a:pt x="67" y="40"/>
                  </a:moveTo>
                  <a:lnTo>
                    <a:pt x="66" y="41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8" y="44"/>
                  </a:lnTo>
                  <a:lnTo>
                    <a:pt x="68" y="42"/>
                  </a:lnTo>
                  <a:lnTo>
                    <a:pt x="68" y="41"/>
                  </a:lnTo>
                  <a:lnTo>
                    <a:pt x="67" y="40"/>
                  </a:lnTo>
                  <a:close/>
                  <a:moveTo>
                    <a:pt x="30" y="40"/>
                  </a:moveTo>
                  <a:lnTo>
                    <a:pt x="29" y="41"/>
                  </a:lnTo>
                  <a:lnTo>
                    <a:pt x="29" y="42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9" y="43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0" y="40"/>
                  </a:lnTo>
                  <a:close/>
                  <a:moveTo>
                    <a:pt x="283" y="40"/>
                  </a:moveTo>
                  <a:lnTo>
                    <a:pt x="282" y="41"/>
                  </a:lnTo>
                  <a:lnTo>
                    <a:pt x="282" y="41"/>
                  </a:lnTo>
                  <a:lnTo>
                    <a:pt x="283" y="42"/>
                  </a:lnTo>
                  <a:lnTo>
                    <a:pt x="283" y="41"/>
                  </a:lnTo>
                  <a:lnTo>
                    <a:pt x="283" y="40"/>
                  </a:lnTo>
                  <a:lnTo>
                    <a:pt x="283" y="40"/>
                  </a:lnTo>
                  <a:close/>
                  <a:moveTo>
                    <a:pt x="90" y="40"/>
                  </a:moveTo>
                  <a:lnTo>
                    <a:pt x="90" y="41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1" y="40"/>
                  </a:lnTo>
                  <a:lnTo>
                    <a:pt x="90" y="40"/>
                  </a:lnTo>
                  <a:close/>
                  <a:moveTo>
                    <a:pt x="243" y="38"/>
                  </a:moveTo>
                  <a:lnTo>
                    <a:pt x="242" y="40"/>
                  </a:lnTo>
                  <a:lnTo>
                    <a:pt x="242" y="40"/>
                  </a:lnTo>
                  <a:lnTo>
                    <a:pt x="243" y="40"/>
                  </a:lnTo>
                  <a:lnTo>
                    <a:pt x="243" y="38"/>
                  </a:lnTo>
                  <a:close/>
                  <a:moveTo>
                    <a:pt x="71" y="38"/>
                  </a:moveTo>
                  <a:lnTo>
                    <a:pt x="71" y="41"/>
                  </a:lnTo>
                  <a:lnTo>
                    <a:pt x="72" y="43"/>
                  </a:lnTo>
                  <a:lnTo>
                    <a:pt x="75" y="44"/>
                  </a:lnTo>
                  <a:lnTo>
                    <a:pt x="74" y="42"/>
                  </a:lnTo>
                  <a:lnTo>
                    <a:pt x="72" y="41"/>
                  </a:lnTo>
                  <a:lnTo>
                    <a:pt x="71" y="38"/>
                  </a:lnTo>
                  <a:close/>
                  <a:moveTo>
                    <a:pt x="78" y="38"/>
                  </a:moveTo>
                  <a:lnTo>
                    <a:pt x="78" y="40"/>
                  </a:lnTo>
                  <a:lnTo>
                    <a:pt x="77" y="41"/>
                  </a:lnTo>
                  <a:lnTo>
                    <a:pt x="78" y="43"/>
                  </a:lnTo>
                  <a:lnTo>
                    <a:pt x="79" y="45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80" y="41"/>
                  </a:lnTo>
                  <a:lnTo>
                    <a:pt x="79" y="40"/>
                  </a:lnTo>
                  <a:lnTo>
                    <a:pt x="78" y="38"/>
                  </a:lnTo>
                  <a:close/>
                  <a:moveTo>
                    <a:pt x="57" y="37"/>
                  </a:moveTo>
                  <a:lnTo>
                    <a:pt x="57" y="40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7" y="37"/>
                  </a:lnTo>
                  <a:close/>
                  <a:moveTo>
                    <a:pt x="44" y="37"/>
                  </a:moveTo>
                  <a:lnTo>
                    <a:pt x="44" y="38"/>
                  </a:lnTo>
                  <a:lnTo>
                    <a:pt x="44" y="40"/>
                  </a:lnTo>
                  <a:lnTo>
                    <a:pt x="45" y="41"/>
                  </a:lnTo>
                  <a:lnTo>
                    <a:pt x="45" y="40"/>
                  </a:lnTo>
                  <a:lnTo>
                    <a:pt x="45" y="38"/>
                  </a:lnTo>
                  <a:lnTo>
                    <a:pt x="44" y="37"/>
                  </a:lnTo>
                  <a:close/>
                  <a:moveTo>
                    <a:pt x="248" y="37"/>
                  </a:moveTo>
                  <a:lnTo>
                    <a:pt x="247" y="37"/>
                  </a:lnTo>
                  <a:lnTo>
                    <a:pt x="247" y="38"/>
                  </a:lnTo>
                  <a:lnTo>
                    <a:pt x="247" y="40"/>
                  </a:lnTo>
                  <a:lnTo>
                    <a:pt x="247" y="40"/>
                  </a:lnTo>
                  <a:lnTo>
                    <a:pt x="248" y="38"/>
                  </a:lnTo>
                  <a:lnTo>
                    <a:pt x="248" y="37"/>
                  </a:lnTo>
                  <a:close/>
                  <a:moveTo>
                    <a:pt x="256" y="37"/>
                  </a:moveTo>
                  <a:lnTo>
                    <a:pt x="255" y="37"/>
                  </a:lnTo>
                  <a:lnTo>
                    <a:pt x="255" y="38"/>
                  </a:lnTo>
                  <a:lnTo>
                    <a:pt x="254" y="38"/>
                  </a:lnTo>
                  <a:lnTo>
                    <a:pt x="255" y="40"/>
                  </a:lnTo>
                  <a:lnTo>
                    <a:pt x="255" y="41"/>
                  </a:lnTo>
                  <a:lnTo>
                    <a:pt x="256" y="41"/>
                  </a:lnTo>
                  <a:lnTo>
                    <a:pt x="257" y="40"/>
                  </a:lnTo>
                  <a:lnTo>
                    <a:pt x="257" y="38"/>
                  </a:lnTo>
                  <a:lnTo>
                    <a:pt x="256" y="37"/>
                  </a:lnTo>
                  <a:close/>
                  <a:moveTo>
                    <a:pt x="35" y="36"/>
                  </a:moveTo>
                  <a:lnTo>
                    <a:pt x="35" y="38"/>
                  </a:lnTo>
                  <a:lnTo>
                    <a:pt x="34" y="40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5" y="36"/>
                  </a:lnTo>
                  <a:close/>
                  <a:moveTo>
                    <a:pt x="276" y="36"/>
                  </a:moveTo>
                  <a:lnTo>
                    <a:pt x="278" y="38"/>
                  </a:lnTo>
                  <a:lnTo>
                    <a:pt x="279" y="41"/>
                  </a:lnTo>
                  <a:lnTo>
                    <a:pt x="278" y="38"/>
                  </a:lnTo>
                  <a:lnTo>
                    <a:pt x="276" y="36"/>
                  </a:lnTo>
                  <a:close/>
                  <a:moveTo>
                    <a:pt x="249" y="36"/>
                  </a:moveTo>
                  <a:lnTo>
                    <a:pt x="249" y="37"/>
                  </a:lnTo>
                  <a:lnTo>
                    <a:pt x="250" y="38"/>
                  </a:lnTo>
                  <a:lnTo>
                    <a:pt x="250" y="40"/>
                  </a:lnTo>
                  <a:lnTo>
                    <a:pt x="250" y="38"/>
                  </a:lnTo>
                  <a:lnTo>
                    <a:pt x="250" y="38"/>
                  </a:lnTo>
                  <a:lnTo>
                    <a:pt x="250" y="37"/>
                  </a:lnTo>
                  <a:lnTo>
                    <a:pt x="250" y="37"/>
                  </a:lnTo>
                  <a:lnTo>
                    <a:pt x="250" y="37"/>
                  </a:lnTo>
                  <a:lnTo>
                    <a:pt x="250" y="36"/>
                  </a:lnTo>
                  <a:lnTo>
                    <a:pt x="249" y="36"/>
                  </a:lnTo>
                  <a:close/>
                  <a:moveTo>
                    <a:pt x="91" y="36"/>
                  </a:moveTo>
                  <a:lnTo>
                    <a:pt x="92" y="37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1" y="36"/>
                  </a:lnTo>
                  <a:close/>
                  <a:moveTo>
                    <a:pt x="286" y="36"/>
                  </a:moveTo>
                  <a:lnTo>
                    <a:pt x="285" y="36"/>
                  </a:lnTo>
                  <a:lnTo>
                    <a:pt x="285" y="37"/>
                  </a:lnTo>
                  <a:lnTo>
                    <a:pt x="285" y="38"/>
                  </a:lnTo>
                  <a:lnTo>
                    <a:pt x="286" y="37"/>
                  </a:lnTo>
                  <a:lnTo>
                    <a:pt x="286" y="37"/>
                  </a:lnTo>
                  <a:lnTo>
                    <a:pt x="286" y="36"/>
                  </a:lnTo>
                  <a:close/>
                  <a:moveTo>
                    <a:pt x="86" y="36"/>
                  </a:moveTo>
                  <a:lnTo>
                    <a:pt x="86" y="36"/>
                  </a:lnTo>
                  <a:lnTo>
                    <a:pt x="86" y="37"/>
                  </a:lnTo>
                  <a:lnTo>
                    <a:pt x="86" y="38"/>
                  </a:lnTo>
                  <a:lnTo>
                    <a:pt x="87" y="41"/>
                  </a:lnTo>
                  <a:lnTo>
                    <a:pt x="88" y="42"/>
                  </a:lnTo>
                  <a:lnTo>
                    <a:pt x="88" y="40"/>
                  </a:lnTo>
                  <a:lnTo>
                    <a:pt x="87" y="37"/>
                  </a:lnTo>
                  <a:lnTo>
                    <a:pt x="86" y="36"/>
                  </a:lnTo>
                  <a:close/>
                  <a:moveTo>
                    <a:pt x="262" y="35"/>
                  </a:moveTo>
                  <a:lnTo>
                    <a:pt x="261" y="36"/>
                  </a:lnTo>
                  <a:lnTo>
                    <a:pt x="261" y="36"/>
                  </a:lnTo>
                  <a:lnTo>
                    <a:pt x="261" y="37"/>
                  </a:lnTo>
                  <a:lnTo>
                    <a:pt x="262" y="38"/>
                  </a:lnTo>
                  <a:lnTo>
                    <a:pt x="262" y="40"/>
                  </a:lnTo>
                  <a:lnTo>
                    <a:pt x="263" y="40"/>
                  </a:lnTo>
                  <a:lnTo>
                    <a:pt x="263" y="38"/>
                  </a:lnTo>
                  <a:lnTo>
                    <a:pt x="262" y="36"/>
                  </a:lnTo>
                  <a:lnTo>
                    <a:pt x="262" y="35"/>
                  </a:lnTo>
                  <a:close/>
                  <a:moveTo>
                    <a:pt x="255" y="35"/>
                  </a:moveTo>
                  <a:lnTo>
                    <a:pt x="254" y="36"/>
                  </a:lnTo>
                  <a:lnTo>
                    <a:pt x="254" y="38"/>
                  </a:lnTo>
                  <a:lnTo>
                    <a:pt x="254" y="37"/>
                  </a:lnTo>
                  <a:lnTo>
                    <a:pt x="255" y="37"/>
                  </a:lnTo>
                  <a:lnTo>
                    <a:pt x="256" y="36"/>
                  </a:lnTo>
                  <a:lnTo>
                    <a:pt x="255" y="35"/>
                  </a:lnTo>
                  <a:close/>
                  <a:moveTo>
                    <a:pt x="53" y="35"/>
                  </a:moveTo>
                  <a:lnTo>
                    <a:pt x="53" y="36"/>
                  </a:lnTo>
                  <a:lnTo>
                    <a:pt x="53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3" y="35"/>
                  </a:lnTo>
                  <a:close/>
                  <a:moveTo>
                    <a:pt x="48" y="35"/>
                  </a:moveTo>
                  <a:lnTo>
                    <a:pt x="48" y="36"/>
                  </a:lnTo>
                  <a:lnTo>
                    <a:pt x="47" y="38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50" y="40"/>
                  </a:lnTo>
                  <a:lnTo>
                    <a:pt x="51" y="38"/>
                  </a:lnTo>
                  <a:lnTo>
                    <a:pt x="50" y="36"/>
                  </a:lnTo>
                  <a:lnTo>
                    <a:pt x="48" y="35"/>
                  </a:lnTo>
                  <a:close/>
                  <a:moveTo>
                    <a:pt x="291" y="35"/>
                  </a:moveTo>
                  <a:lnTo>
                    <a:pt x="291" y="35"/>
                  </a:lnTo>
                  <a:lnTo>
                    <a:pt x="292" y="36"/>
                  </a:lnTo>
                  <a:lnTo>
                    <a:pt x="292" y="37"/>
                  </a:lnTo>
                  <a:lnTo>
                    <a:pt x="292" y="36"/>
                  </a:lnTo>
                  <a:lnTo>
                    <a:pt x="291" y="35"/>
                  </a:lnTo>
                  <a:close/>
                  <a:moveTo>
                    <a:pt x="269" y="35"/>
                  </a:moveTo>
                  <a:lnTo>
                    <a:pt x="269" y="36"/>
                  </a:lnTo>
                  <a:lnTo>
                    <a:pt x="269" y="37"/>
                  </a:lnTo>
                  <a:lnTo>
                    <a:pt x="270" y="38"/>
                  </a:lnTo>
                  <a:lnTo>
                    <a:pt x="271" y="40"/>
                  </a:lnTo>
                  <a:lnTo>
                    <a:pt x="271" y="38"/>
                  </a:lnTo>
                  <a:lnTo>
                    <a:pt x="270" y="36"/>
                  </a:lnTo>
                  <a:lnTo>
                    <a:pt x="269" y="35"/>
                  </a:lnTo>
                  <a:close/>
                  <a:moveTo>
                    <a:pt x="65" y="35"/>
                  </a:moveTo>
                  <a:lnTo>
                    <a:pt x="64" y="36"/>
                  </a:lnTo>
                  <a:lnTo>
                    <a:pt x="64" y="37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5" y="36"/>
                  </a:lnTo>
                  <a:lnTo>
                    <a:pt x="65" y="35"/>
                  </a:lnTo>
                  <a:lnTo>
                    <a:pt x="65" y="35"/>
                  </a:lnTo>
                  <a:close/>
                  <a:moveTo>
                    <a:pt x="69" y="34"/>
                  </a:moveTo>
                  <a:lnTo>
                    <a:pt x="69" y="35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70" y="38"/>
                  </a:lnTo>
                  <a:lnTo>
                    <a:pt x="70" y="37"/>
                  </a:lnTo>
                  <a:lnTo>
                    <a:pt x="70" y="36"/>
                  </a:lnTo>
                  <a:lnTo>
                    <a:pt x="69" y="35"/>
                  </a:lnTo>
                  <a:lnTo>
                    <a:pt x="69" y="34"/>
                  </a:lnTo>
                  <a:close/>
                  <a:moveTo>
                    <a:pt x="32" y="34"/>
                  </a:moveTo>
                  <a:lnTo>
                    <a:pt x="32" y="35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4"/>
                  </a:lnTo>
                  <a:close/>
                  <a:moveTo>
                    <a:pt x="304" y="34"/>
                  </a:moveTo>
                  <a:lnTo>
                    <a:pt x="305" y="35"/>
                  </a:lnTo>
                  <a:lnTo>
                    <a:pt x="305" y="36"/>
                  </a:lnTo>
                  <a:lnTo>
                    <a:pt x="305" y="37"/>
                  </a:lnTo>
                  <a:lnTo>
                    <a:pt x="306" y="37"/>
                  </a:lnTo>
                  <a:lnTo>
                    <a:pt x="306" y="37"/>
                  </a:lnTo>
                  <a:lnTo>
                    <a:pt x="305" y="36"/>
                  </a:lnTo>
                  <a:lnTo>
                    <a:pt x="305" y="35"/>
                  </a:lnTo>
                  <a:lnTo>
                    <a:pt x="304" y="34"/>
                  </a:lnTo>
                  <a:close/>
                  <a:moveTo>
                    <a:pt x="81" y="34"/>
                  </a:moveTo>
                  <a:lnTo>
                    <a:pt x="80" y="35"/>
                  </a:lnTo>
                  <a:lnTo>
                    <a:pt x="80" y="35"/>
                  </a:lnTo>
                  <a:lnTo>
                    <a:pt x="80" y="36"/>
                  </a:lnTo>
                  <a:lnTo>
                    <a:pt x="81" y="37"/>
                  </a:lnTo>
                  <a:lnTo>
                    <a:pt x="82" y="40"/>
                  </a:lnTo>
                  <a:lnTo>
                    <a:pt x="82" y="37"/>
                  </a:lnTo>
                  <a:lnTo>
                    <a:pt x="82" y="35"/>
                  </a:lnTo>
                  <a:lnTo>
                    <a:pt x="81" y="34"/>
                  </a:lnTo>
                  <a:close/>
                  <a:moveTo>
                    <a:pt x="286" y="34"/>
                  </a:moveTo>
                  <a:lnTo>
                    <a:pt x="287" y="34"/>
                  </a:lnTo>
                  <a:lnTo>
                    <a:pt x="287" y="35"/>
                  </a:lnTo>
                  <a:lnTo>
                    <a:pt x="287" y="34"/>
                  </a:lnTo>
                  <a:lnTo>
                    <a:pt x="287" y="34"/>
                  </a:lnTo>
                  <a:lnTo>
                    <a:pt x="286" y="34"/>
                  </a:lnTo>
                  <a:close/>
                  <a:moveTo>
                    <a:pt x="284" y="33"/>
                  </a:moveTo>
                  <a:lnTo>
                    <a:pt x="283" y="33"/>
                  </a:lnTo>
                  <a:lnTo>
                    <a:pt x="283" y="34"/>
                  </a:lnTo>
                  <a:lnTo>
                    <a:pt x="283" y="34"/>
                  </a:lnTo>
                  <a:lnTo>
                    <a:pt x="283" y="35"/>
                  </a:lnTo>
                  <a:lnTo>
                    <a:pt x="284" y="35"/>
                  </a:lnTo>
                  <a:lnTo>
                    <a:pt x="284" y="34"/>
                  </a:lnTo>
                  <a:lnTo>
                    <a:pt x="284" y="34"/>
                  </a:lnTo>
                  <a:lnTo>
                    <a:pt x="284" y="33"/>
                  </a:lnTo>
                  <a:close/>
                  <a:moveTo>
                    <a:pt x="55" y="33"/>
                  </a:moveTo>
                  <a:lnTo>
                    <a:pt x="55" y="34"/>
                  </a:lnTo>
                  <a:lnTo>
                    <a:pt x="55" y="35"/>
                  </a:lnTo>
                  <a:lnTo>
                    <a:pt x="56" y="36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5" y="33"/>
                  </a:lnTo>
                  <a:close/>
                  <a:moveTo>
                    <a:pt x="279" y="33"/>
                  </a:moveTo>
                  <a:lnTo>
                    <a:pt x="279" y="33"/>
                  </a:lnTo>
                  <a:lnTo>
                    <a:pt x="278" y="34"/>
                  </a:lnTo>
                  <a:lnTo>
                    <a:pt x="278" y="35"/>
                  </a:lnTo>
                  <a:lnTo>
                    <a:pt x="279" y="36"/>
                  </a:lnTo>
                  <a:lnTo>
                    <a:pt x="280" y="37"/>
                  </a:lnTo>
                  <a:lnTo>
                    <a:pt x="281" y="38"/>
                  </a:lnTo>
                  <a:lnTo>
                    <a:pt x="282" y="37"/>
                  </a:lnTo>
                  <a:lnTo>
                    <a:pt x="282" y="37"/>
                  </a:lnTo>
                  <a:lnTo>
                    <a:pt x="281" y="36"/>
                  </a:lnTo>
                  <a:lnTo>
                    <a:pt x="280" y="34"/>
                  </a:lnTo>
                  <a:lnTo>
                    <a:pt x="279" y="33"/>
                  </a:lnTo>
                  <a:close/>
                  <a:moveTo>
                    <a:pt x="318" y="33"/>
                  </a:moveTo>
                  <a:lnTo>
                    <a:pt x="321" y="44"/>
                  </a:lnTo>
                  <a:lnTo>
                    <a:pt x="324" y="54"/>
                  </a:lnTo>
                  <a:lnTo>
                    <a:pt x="322" y="43"/>
                  </a:lnTo>
                  <a:lnTo>
                    <a:pt x="318" y="33"/>
                  </a:lnTo>
                  <a:close/>
                  <a:moveTo>
                    <a:pt x="304" y="32"/>
                  </a:moveTo>
                  <a:lnTo>
                    <a:pt x="304" y="33"/>
                  </a:lnTo>
                  <a:lnTo>
                    <a:pt x="304" y="33"/>
                  </a:lnTo>
                  <a:lnTo>
                    <a:pt x="304" y="34"/>
                  </a:lnTo>
                  <a:lnTo>
                    <a:pt x="304" y="34"/>
                  </a:lnTo>
                  <a:lnTo>
                    <a:pt x="304" y="33"/>
                  </a:lnTo>
                  <a:lnTo>
                    <a:pt x="304" y="33"/>
                  </a:lnTo>
                  <a:lnTo>
                    <a:pt x="304" y="32"/>
                  </a:lnTo>
                  <a:lnTo>
                    <a:pt x="304" y="32"/>
                  </a:lnTo>
                  <a:close/>
                  <a:moveTo>
                    <a:pt x="76" y="32"/>
                  </a:moveTo>
                  <a:lnTo>
                    <a:pt x="75" y="34"/>
                  </a:lnTo>
                  <a:lnTo>
                    <a:pt x="75" y="35"/>
                  </a:lnTo>
                  <a:lnTo>
                    <a:pt x="76" y="37"/>
                  </a:lnTo>
                  <a:lnTo>
                    <a:pt x="77" y="40"/>
                  </a:lnTo>
                  <a:lnTo>
                    <a:pt x="78" y="37"/>
                  </a:lnTo>
                  <a:lnTo>
                    <a:pt x="77" y="35"/>
                  </a:lnTo>
                  <a:lnTo>
                    <a:pt x="77" y="34"/>
                  </a:lnTo>
                  <a:lnTo>
                    <a:pt x="76" y="32"/>
                  </a:lnTo>
                  <a:close/>
                  <a:moveTo>
                    <a:pt x="245" y="32"/>
                  </a:moveTo>
                  <a:lnTo>
                    <a:pt x="244" y="32"/>
                  </a:lnTo>
                  <a:lnTo>
                    <a:pt x="244" y="33"/>
                  </a:lnTo>
                  <a:lnTo>
                    <a:pt x="244" y="33"/>
                  </a:lnTo>
                  <a:lnTo>
                    <a:pt x="244" y="34"/>
                  </a:lnTo>
                  <a:lnTo>
                    <a:pt x="245" y="34"/>
                  </a:lnTo>
                  <a:lnTo>
                    <a:pt x="245" y="35"/>
                  </a:lnTo>
                  <a:lnTo>
                    <a:pt x="245" y="33"/>
                  </a:lnTo>
                  <a:lnTo>
                    <a:pt x="245" y="32"/>
                  </a:lnTo>
                  <a:close/>
                  <a:moveTo>
                    <a:pt x="95" y="32"/>
                  </a:moveTo>
                  <a:lnTo>
                    <a:pt x="95" y="35"/>
                  </a:lnTo>
                  <a:lnTo>
                    <a:pt x="96" y="38"/>
                  </a:lnTo>
                  <a:lnTo>
                    <a:pt x="98" y="41"/>
                  </a:lnTo>
                  <a:lnTo>
                    <a:pt x="98" y="38"/>
                  </a:lnTo>
                  <a:lnTo>
                    <a:pt x="98" y="36"/>
                  </a:lnTo>
                  <a:lnTo>
                    <a:pt x="96" y="33"/>
                  </a:lnTo>
                  <a:lnTo>
                    <a:pt x="95" y="32"/>
                  </a:lnTo>
                  <a:close/>
                  <a:moveTo>
                    <a:pt x="294" y="31"/>
                  </a:moveTo>
                  <a:lnTo>
                    <a:pt x="294" y="32"/>
                  </a:lnTo>
                  <a:lnTo>
                    <a:pt x="293" y="32"/>
                  </a:lnTo>
                  <a:lnTo>
                    <a:pt x="293" y="33"/>
                  </a:lnTo>
                  <a:lnTo>
                    <a:pt x="294" y="34"/>
                  </a:lnTo>
                  <a:lnTo>
                    <a:pt x="295" y="35"/>
                  </a:lnTo>
                  <a:lnTo>
                    <a:pt x="295" y="36"/>
                  </a:lnTo>
                  <a:lnTo>
                    <a:pt x="295" y="35"/>
                  </a:lnTo>
                  <a:lnTo>
                    <a:pt x="295" y="33"/>
                  </a:lnTo>
                  <a:lnTo>
                    <a:pt x="294" y="31"/>
                  </a:lnTo>
                  <a:close/>
                  <a:moveTo>
                    <a:pt x="288" y="31"/>
                  </a:moveTo>
                  <a:lnTo>
                    <a:pt x="290" y="32"/>
                  </a:lnTo>
                  <a:lnTo>
                    <a:pt x="290" y="33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88" y="31"/>
                  </a:lnTo>
                  <a:close/>
                  <a:moveTo>
                    <a:pt x="271" y="31"/>
                  </a:moveTo>
                  <a:lnTo>
                    <a:pt x="272" y="33"/>
                  </a:lnTo>
                  <a:lnTo>
                    <a:pt x="273" y="35"/>
                  </a:lnTo>
                  <a:lnTo>
                    <a:pt x="274" y="36"/>
                  </a:lnTo>
                  <a:lnTo>
                    <a:pt x="273" y="34"/>
                  </a:lnTo>
                  <a:lnTo>
                    <a:pt x="272" y="33"/>
                  </a:lnTo>
                  <a:lnTo>
                    <a:pt x="271" y="31"/>
                  </a:lnTo>
                  <a:close/>
                  <a:moveTo>
                    <a:pt x="252" y="31"/>
                  </a:moveTo>
                  <a:lnTo>
                    <a:pt x="251" y="33"/>
                  </a:lnTo>
                  <a:lnTo>
                    <a:pt x="251" y="34"/>
                  </a:lnTo>
                  <a:lnTo>
                    <a:pt x="251" y="35"/>
                  </a:lnTo>
                  <a:lnTo>
                    <a:pt x="251" y="35"/>
                  </a:lnTo>
                  <a:lnTo>
                    <a:pt x="252" y="36"/>
                  </a:lnTo>
                  <a:lnTo>
                    <a:pt x="254" y="34"/>
                  </a:lnTo>
                  <a:lnTo>
                    <a:pt x="254" y="33"/>
                  </a:lnTo>
                  <a:lnTo>
                    <a:pt x="254" y="33"/>
                  </a:lnTo>
                  <a:lnTo>
                    <a:pt x="254" y="32"/>
                  </a:lnTo>
                  <a:lnTo>
                    <a:pt x="252" y="31"/>
                  </a:lnTo>
                  <a:close/>
                  <a:moveTo>
                    <a:pt x="70" y="31"/>
                  </a:moveTo>
                  <a:lnTo>
                    <a:pt x="70" y="32"/>
                  </a:lnTo>
                  <a:lnTo>
                    <a:pt x="70" y="33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0" y="31"/>
                  </a:lnTo>
                  <a:close/>
                  <a:moveTo>
                    <a:pt x="47" y="31"/>
                  </a:moveTo>
                  <a:lnTo>
                    <a:pt x="46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1"/>
                  </a:lnTo>
                  <a:close/>
                  <a:moveTo>
                    <a:pt x="56" y="31"/>
                  </a:moveTo>
                  <a:lnTo>
                    <a:pt x="56" y="32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52" y="31"/>
                  </a:moveTo>
                  <a:lnTo>
                    <a:pt x="51" y="32"/>
                  </a:lnTo>
                  <a:lnTo>
                    <a:pt x="52" y="33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2" y="31"/>
                  </a:lnTo>
                  <a:close/>
                  <a:moveTo>
                    <a:pt x="267" y="30"/>
                  </a:moveTo>
                  <a:lnTo>
                    <a:pt x="266" y="31"/>
                  </a:lnTo>
                  <a:lnTo>
                    <a:pt x="266" y="32"/>
                  </a:lnTo>
                  <a:lnTo>
                    <a:pt x="267" y="33"/>
                  </a:lnTo>
                  <a:lnTo>
                    <a:pt x="267" y="34"/>
                  </a:lnTo>
                  <a:lnTo>
                    <a:pt x="267" y="34"/>
                  </a:lnTo>
                  <a:lnTo>
                    <a:pt x="268" y="34"/>
                  </a:lnTo>
                  <a:lnTo>
                    <a:pt x="268" y="33"/>
                  </a:lnTo>
                  <a:lnTo>
                    <a:pt x="268" y="32"/>
                  </a:lnTo>
                  <a:lnTo>
                    <a:pt x="267" y="31"/>
                  </a:lnTo>
                  <a:lnTo>
                    <a:pt x="267" y="30"/>
                  </a:lnTo>
                  <a:close/>
                  <a:moveTo>
                    <a:pt x="259" y="30"/>
                  </a:moveTo>
                  <a:lnTo>
                    <a:pt x="258" y="31"/>
                  </a:lnTo>
                  <a:lnTo>
                    <a:pt x="258" y="31"/>
                  </a:lnTo>
                  <a:lnTo>
                    <a:pt x="259" y="32"/>
                  </a:lnTo>
                  <a:lnTo>
                    <a:pt x="259" y="33"/>
                  </a:lnTo>
                  <a:lnTo>
                    <a:pt x="260" y="35"/>
                  </a:lnTo>
                  <a:lnTo>
                    <a:pt x="260" y="34"/>
                  </a:lnTo>
                  <a:lnTo>
                    <a:pt x="261" y="33"/>
                  </a:lnTo>
                  <a:lnTo>
                    <a:pt x="260" y="32"/>
                  </a:lnTo>
                  <a:lnTo>
                    <a:pt x="260" y="31"/>
                  </a:lnTo>
                  <a:lnTo>
                    <a:pt x="259" y="30"/>
                  </a:lnTo>
                  <a:close/>
                  <a:moveTo>
                    <a:pt x="89" y="30"/>
                  </a:moveTo>
                  <a:lnTo>
                    <a:pt x="90" y="32"/>
                  </a:lnTo>
                  <a:lnTo>
                    <a:pt x="91" y="32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89" y="30"/>
                  </a:lnTo>
                  <a:close/>
                  <a:moveTo>
                    <a:pt x="67" y="30"/>
                  </a:moveTo>
                  <a:lnTo>
                    <a:pt x="67" y="30"/>
                  </a:lnTo>
                  <a:lnTo>
                    <a:pt x="66" y="31"/>
                  </a:lnTo>
                  <a:lnTo>
                    <a:pt x="67" y="33"/>
                  </a:lnTo>
                  <a:lnTo>
                    <a:pt x="68" y="34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1"/>
                  </a:lnTo>
                  <a:lnTo>
                    <a:pt x="67" y="30"/>
                  </a:lnTo>
                  <a:close/>
                  <a:moveTo>
                    <a:pt x="83" y="30"/>
                  </a:moveTo>
                  <a:lnTo>
                    <a:pt x="82" y="30"/>
                  </a:lnTo>
                  <a:lnTo>
                    <a:pt x="82" y="31"/>
                  </a:lnTo>
                  <a:lnTo>
                    <a:pt x="82" y="32"/>
                  </a:lnTo>
                  <a:lnTo>
                    <a:pt x="83" y="33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4" y="33"/>
                  </a:lnTo>
                  <a:lnTo>
                    <a:pt x="84" y="31"/>
                  </a:lnTo>
                  <a:lnTo>
                    <a:pt x="84" y="30"/>
                  </a:lnTo>
                  <a:lnTo>
                    <a:pt x="83" y="30"/>
                  </a:lnTo>
                  <a:close/>
                  <a:moveTo>
                    <a:pt x="62" y="29"/>
                  </a:moveTo>
                  <a:lnTo>
                    <a:pt x="60" y="31"/>
                  </a:lnTo>
                  <a:lnTo>
                    <a:pt x="60" y="33"/>
                  </a:lnTo>
                  <a:lnTo>
                    <a:pt x="62" y="35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2"/>
                  </a:lnTo>
                  <a:lnTo>
                    <a:pt x="62" y="30"/>
                  </a:lnTo>
                  <a:lnTo>
                    <a:pt x="62" y="29"/>
                  </a:lnTo>
                  <a:close/>
                  <a:moveTo>
                    <a:pt x="69" y="29"/>
                  </a:moveTo>
                  <a:lnTo>
                    <a:pt x="69" y="29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29"/>
                  </a:lnTo>
                  <a:lnTo>
                    <a:pt x="69" y="29"/>
                  </a:lnTo>
                  <a:close/>
                  <a:moveTo>
                    <a:pt x="53" y="29"/>
                  </a:moveTo>
                  <a:lnTo>
                    <a:pt x="53" y="30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close/>
                  <a:moveTo>
                    <a:pt x="40" y="28"/>
                  </a:moveTo>
                  <a:lnTo>
                    <a:pt x="39" y="30"/>
                  </a:lnTo>
                  <a:lnTo>
                    <a:pt x="39" y="31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28"/>
                  </a:lnTo>
                  <a:close/>
                  <a:moveTo>
                    <a:pt x="293" y="28"/>
                  </a:moveTo>
                  <a:lnTo>
                    <a:pt x="292" y="28"/>
                  </a:lnTo>
                  <a:lnTo>
                    <a:pt x="291" y="30"/>
                  </a:lnTo>
                  <a:lnTo>
                    <a:pt x="292" y="31"/>
                  </a:lnTo>
                  <a:lnTo>
                    <a:pt x="293" y="30"/>
                  </a:lnTo>
                  <a:lnTo>
                    <a:pt x="293" y="30"/>
                  </a:lnTo>
                  <a:lnTo>
                    <a:pt x="293" y="29"/>
                  </a:lnTo>
                  <a:lnTo>
                    <a:pt x="293" y="28"/>
                  </a:lnTo>
                  <a:close/>
                  <a:moveTo>
                    <a:pt x="286" y="28"/>
                  </a:moveTo>
                  <a:lnTo>
                    <a:pt x="287" y="29"/>
                  </a:lnTo>
                  <a:lnTo>
                    <a:pt x="288" y="30"/>
                  </a:lnTo>
                  <a:lnTo>
                    <a:pt x="288" y="29"/>
                  </a:lnTo>
                  <a:lnTo>
                    <a:pt x="287" y="28"/>
                  </a:lnTo>
                  <a:lnTo>
                    <a:pt x="286" y="28"/>
                  </a:lnTo>
                  <a:close/>
                  <a:moveTo>
                    <a:pt x="284" y="28"/>
                  </a:moveTo>
                  <a:lnTo>
                    <a:pt x="284" y="30"/>
                  </a:lnTo>
                  <a:lnTo>
                    <a:pt x="285" y="31"/>
                  </a:lnTo>
                  <a:lnTo>
                    <a:pt x="286" y="32"/>
                  </a:lnTo>
                  <a:lnTo>
                    <a:pt x="285" y="30"/>
                  </a:lnTo>
                  <a:lnTo>
                    <a:pt x="284" y="28"/>
                  </a:lnTo>
                  <a:close/>
                  <a:moveTo>
                    <a:pt x="78" y="28"/>
                  </a:moveTo>
                  <a:lnTo>
                    <a:pt x="77" y="28"/>
                  </a:lnTo>
                  <a:lnTo>
                    <a:pt x="77" y="29"/>
                  </a:lnTo>
                  <a:lnTo>
                    <a:pt x="77" y="30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78" y="31"/>
                  </a:lnTo>
                  <a:lnTo>
                    <a:pt x="78" y="32"/>
                  </a:lnTo>
                  <a:lnTo>
                    <a:pt x="79" y="33"/>
                  </a:lnTo>
                  <a:lnTo>
                    <a:pt x="79" y="34"/>
                  </a:lnTo>
                  <a:lnTo>
                    <a:pt x="80" y="32"/>
                  </a:lnTo>
                  <a:lnTo>
                    <a:pt x="80" y="31"/>
                  </a:lnTo>
                  <a:lnTo>
                    <a:pt x="79" y="29"/>
                  </a:lnTo>
                  <a:lnTo>
                    <a:pt x="78" y="28"/>
                  </a:lnTo>
                  <a:close/>
                  <a:moveTo>
                    <a:pt x="270" y="26"/>
                  </a:moveTo>
                  <a:lnTo>
                    <a:pt x="269" y="28"/>
                  </a:lnTo>
                  <a:lnTo>
                    <a:pt x="268" y="28"/>
                  </a:lnTo>
                  <a:lnTo>
                    <a:pt x="269" y="29"/>
                  </a:lnTo>
                  <a:lnTo>
                    <a:pt x="269" y="30"/>
                  </a:lnTo>
                  <a:lnTo>
                    <a:pt x="270" y="31"/>
                  </a:lnTo>
                  <a:lnTo>
                    <a:pt x="271" y="30"/>
                  </a:lnTo>
                  <a:lnTo>
                    <a:pt x="271" y="29"/>
                  </a:lnTo>
                  <a:lnTo>
                    <a:pt x="270" y="28"/>
                  </a:lnTo>
                  <a:lnTo>
                    <a:pt x="270" y="26"/>
                  </a:lnTo>
                  <a:close/>
                  <a:moveTo>
                    <a:pt x="72" y="26"/>
                  </a:moveTo>
                  <a:lnTo>
                    <a:pt x="72" y="28"/>
                  </a:lnTo>
                  <a:lnTo>
                    <a:pt x="72" y="29"/>
                  </a:lnTo>
                  <a:lnTo>
                    <a:pt x="71" y="30"/>
                  </a:lnTo>
                  <a:lnTo>
                    <a:pt x="72" y="31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1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5" y="30"/>
                  </a:lnTo>
                  <a:lnTo>
                    <a:pt x="74" y="29"/>
                  </a:lnTo>
                  <a:lnTo>
                    <a:pt x="72" y="26"/>
                  </a:lnTo>
                  <a:close/>
                  <a:moveTo>
                    <a:pt x="44" y="26"/>
                  </a:moveTo>
                  <a:lnTo>
                    <a:pt x="44" y="29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6" y="29"/>
                  </a:lnTo>
                  <a:lnTo>
                    <a:pt x="45" y="28"/>
                  </a:lnTo>
                  <a:lnTo>
                    <a:pt x="44" y="26"/>
                  </a:lnTo>
                  <a:close/>
                  <a:moveTo>
                    <a:pt x="275" y="26"/>
                  </a:moveTo>
                  <a:lnTo>
                    <a:pt x="274" y="28"/>
                  </a:lnTo>
                  <a:lnTo>
                    <a:pt x="273" y="29"/>
                  </a:lnTo>
                  <a:lnTo>
                    <a:pt x="276" y="33"/>
                  </a:lnTo>
                  <a:lnTo>
                    <a:pt x="278" y="32"/>
                  </a:lnTo>
                  <a:lnTo>
                    <a:pt x="279" y="31"/>
                  </a:lnTo>
                  <a:lnTo>
                    <a:pt x="278" y="29"/>
                  </a:lnTo>
                  <a:lnTo>
                    <a:pt x="276" y="28"/>
                  </a:lnTo>
                  <a:lnTo>
                    <a:pt x="275" y="26"/>
                  </a:lnTo>
                  <a:close/>
                  <a:moveTo>
                    <a:pt x="88" y="26"/>
                  </a:moveTo>
                  <a:lnTo>
                    <a:pt x="88" y="28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26"/>
                  </a:lnTo>
                  <a:lnTo>
                    <a:pt x="88" y="26"/>
                  </a:lnTo>
                  <a:close/>
                  <a:moveTo>
                    <a:pt x="295" y="26"/>
                  </a:moveTo>
                  <a:lnTo>
                    <a:pt x="295" y="26"/>
                  </a:lnTo>
                  <a:lnTo>
                    <a:pt x="295" y="26"/>
                  </a:lnTo>
                  <a:lnTo>
                    <a:pt x="295" y="28"/>
                  </a:lnTo>
                  <a:lnTo>
                    <a:pt x="295" y="28"/>
                  </a:lnTo>
                  <a:lnTo>
                    <a:pt x="295" y="28"/>
                  </a:lnTo>
                  <a:lnTo>
                    <a:pt x="295" y="26"/>
                  </a:lnTo>
                  <a:lnTo>
                    <a:pt x="295" y="26"/>
                  </a:lnTo>
                  <a:lnTo>
                    <a:pt x="295" y="26"/>
                  </a:lnTo>
                  <a:close/>
                  <a:moveTo>
                    <a:pt x="250" y="25"/>
                  </a:moveTo>
                  <a:lnTo>
                    <a:pt x="249" y="28"/>
                  </a:lnTo>
                  <a:lnTo>
                    <a:pt x="249" y="29"/>
                  </a:lnTo>
                  <a:lnTo>
                    <a:pt x="250" y="29"/>
                  </a:lnTo>
                  <a:lnTo>
                    <a:pt x="251" y="28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50" y="25"/>
                  </a:lnTo>
                  <a:close/>
                  <a:moveTo>
                    <a:pt x="263" y="25"/>
                  </a:moveTo>
                  <a:lnTo>
                    <a:pt x="262" y="25"/>
                  </a:lnTo>
                  <a:lnTo>
                    <a:pt x="262" y="26"/>
                  </a:lnTo>
                  <a:lnTo>
                    <a:pt x="263" y="28"/>
                  </a:lnTo>
                  <a:lnTo>
                    <a:pt x="263" y="30"/>
                  </a:lnTo>
                  <a:lnTo>
                    <a:pt x="264" y="30"/>
                  </a:lnTo>
                  <a:lnTo>
                    <a:pt x="264" y="29"/>
                  </a:lnTo>
                  <a:lnTo>
                    <a:pt x="266" y="29"/>
                  </a:lnTo>
                  <a:lnTo>
                    <a:pt x="264" y="26"/>
                  </a:lnTo>
                  <a:lnTo>
                    <a:pt x="263" y="25"/>
                  </a:lnTo>
                  <a:close/>
                  <a:moveTo>
                    <a:pt x="54" y="25"/>
                  </a:moveTo>
                  <a:lnTo>
                    <a:pt x="54" y="26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8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4" y="25"/>
                  </a:lnTo>
                  <a:close/>
                  <a:moveTo>
                    <a:pt x="40" y="25"/>
                  </a:moveTo>
                  <a:lnTo>
                    <a:pt x="40" y="26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5"/>
                  </a:lnTo>
                  <a:close/>
                  <a:moveTo>
                    <a:pt x="71" y="24"/>
                  </a:moveTo>
                  <a:lnTo>
                    <a:pt x="71" y="25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71" y="24"/>
                  </a:lnTo>
                  <a:close/>
                  <a:moveTo>
                    <a:pt x="271" y="24"/>
                  </a:moveTo>
                  <a:lnTo>
                    <a:pt x="271" y="24"/>
                  </a:lnTo>
                  <a:lnTo>
                    <a:pt x="272" y="25"/>
                  </a:lnTo>
                  <a:lnTo>
                    <a:pt x="272" y="26"/>
                  </a:lnTo>
                  <a:lnTo>
                    <a:pt x="272" y="25"/>
                  </a:lnTo>
                  <a:lnTo>
                    <a:pt x="272" y="24"/>
                  </a:lnTo>
                  <a:lnTo>
                    <a:pt x="271" y="24"/>
                  </a:lnTo>
                  <a:close/>
                  <a:moveTo>
                    <a:pt x="86" y="24"/>
                  </a:moveTo>
                  <a:lnTo>
                    <a:pt x="86" y="25"/>
                  </a:lnTo>
                  <a:lnTo>
                    <a:pt x="86" y="26"/>
                  </a:lnTo>
                  <a:lnTo>
                    <a:pt x="86" y="28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30"/>
                  </a:lnTo>
                  <a:lnTo>
                    <a:pt x="88" y="30"/>
                  </a:lnTo>
                  <a:lnTo>
                    <a:pt x="88" y="29"/>
                  </a:lnTo>
                  <a:lnTo>
                    <a:pt x="87" y="26"/>
                  </a:lnTo>
                  <a:lnTo>
                    <a:pt x="86" y="24"/>
                  </a:lnTo>
                  <a:close/>
                  <a:moveTo>
                    <a:pt x="38" y="24"/>
                  </a:moveTo>
                  <a:lnTo>
                    <a:pt x="36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4" y="33"/>
                  </a:lnTo>
                  <a:lnTo>
                    <a:pt x="35" y="31"/>
                  </a:lnTo>
                  <a:lnTo>
                    <a:pt x="36" y="29"/>
                  </a:lnTo>
                  <a:lnTo>
                    <a:pt x="38" y="26"/>
                  </a:lnTo>
                  <a:lnTo>
                    <a:pt x="38" y="24"/>
                  </a:lnTo>
                  <a:close/>
                  <a:moveTo>
                    <a:pt x="51" y="24"/>
                  </a:moveTo>
                  <a:lnTo>
                    <a:pt x="50" y="25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51" y="24"/>
                  </a:lnTo>
                  <a:close/>
                  <a:moveTo>
                    <a:pt x="59" y="23"/>
                  </a:moveTo>
                  <a:lnTo>
                    <a:pt x="58" y="25"/>
                  </a:lnTo>
                  <a:lnTo>
                    <a:pt x="58" y="28"/>
                  </a:lnTo>
                  <a:lnTo>
                    <a:pt x="59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59" y="23"/>
                  </a:lnTo>
                  <a:close/>
                  <a:moveTo>
                    <a:pt x="258" y="23"/>
                  </a:moveTo>
                  <a:lnTo>
                    <a:pt x="257" y="23"/>
                  </a:lnTo>
                  <a:lnTo>
                    <a:pt x="256" y="24"/>
                  </a:lnTo>
                  <a:lnTo>
                    <a:pt x="255" y="25"/>
                  </a:lnTo>
                  <a:lnTo>
                    <a:pt x="256" y="25"/>
                  </a:lnTo>
                  <a:lnTo>
                    <a:pt x="256" y="25"/>
                  </a:lnTo>
                  <a:lnTo>
                    <a:pt x="257" y="24"/>
                  </a:lnTo>
                  <a:lnTo>
                    <a:pt x="257" y="24"/>
                  </a:lnTo>
                  <a:lnTo>
                    <a:pt x="258" y="24"/>
                  </a:lnTo>
                  <a:lnTo>
                    <a:pt x="258" y="24"/>
                  </a:lnTo>
                  <a:lnTo>
                    <a:pt x="258" y="25"/>
                  </a:lnTo>
                  <a:lnTo>
                    <a:pt x="257" y="25"/>
                  </a:lnTo>
                  <a:lnTo>
                    <a:pt x="256" y="26"/>
                  </a:lnTo>
                  <a:lnTo>
                    <a:pt x="256" y="28"/>
                  </a:lnTo>
                  <a:lnTo>
                    <a:pt x="257" y="29"/>
                  </a:lnTo>
                  <a:lnTo>
                    <a:pt x="258" y="29"/>
                  </a:lnTo>
                  <a:lnTo>
                    <a:pt x="258" y="29"/>
                  </a:lnTo>
                  <a:lnTo>
                    <a:pt x="258" y="28"/>
                  </a:lnTo>
                  <a:lnTo>
                    <a:pt x="258" y="26"/>
                  </a:lnTo>
                  <a:lnTo>
                    <a:pt x="258" y="26"/>
                  </a:lnTo>
                  <a:lnTo>
                    <a:pt x="258" y="25"/>
                  </a:lnTo>
                  <a:lnTo>
                    <a:pt x="259" y="25"/>
                  </a:lnTo>
                  <a:lnTo>
                    <a:pt x="258" y="24"/>
                  </a:lnTo>
                  <a:lnTo>
                    <a:pt x="258" y="23"/>
                  </a:lnTo>
                  <a:close/>
                  <a:moveTo>
                    <a:pt x="245" y="22"/>
                  </a:moveTo>
                  <a:lnTo>
                    <a:pt x="244" y="23"/>
                  </a:lnTo>
                  <a:lnTo>
                    <a:pt x="244" y="23"/>
                  </a:lnTo>
                  <a:lnTo>
                    <a:pt x="244" y="24"/>
                  </a:lnTo>
                  <a:lnTo>
                    <a:pt x="245" y="24"/>
                  </a:lnTo>
                  <a:lnTo>
                    <a:pt x="245" y="23"/>
                  </a:lnTo>
                  <a:lnTo>
                    <a:pt x="245" y="22"/>
                  </a:lnTo>
                  <a:close/>
                  <a:moveTo>
                    <a:pt x="310" y="22"/>
                  </a:moveTo>
                  <a:lnTo>
                    <a:pt x="309" y="24"/>
                  </a:lnTo>
                  <a:lnTo>
                    <a:pt x="310" y="26"/>
                  </a:lnTo>
                  <a:lnTo>
                    <a:pt x="311" y="28"/>
                  </a:lnTo>
                  <a:lnTo>
                    <a:pt x="311" y="26"/>
                  </a:lnTo>
                  <a:lnTo>
                    <a:pt x="310" y="25"/>
                  </a:lnTo>
                  <a:lnTo>
                    <a:pt x="310" y="24"/>
                  </a:lnTo>
                  <a:lnTo>
                    <a:pt x="310" y="23"/>
                  </a:lnTo>
                  <a:lnTo>
                    <a:pt x="310" y="23"/>
                  </a:lnTo>
                  <a:lnTo>
                    <a:pt x="310" y="22"/>
                  </a:lnTo>
                  <a:close/>
                  <a:moveTo>
                    <a:pt x="53" y="22"/>
                  </a:moveTo>
                  <a:lnTo>
                    <a:pt x="53" y="23"/>
                  </a:lnTo>
                  <a:lnTo>
                    <a:pt x="53" y="23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close/>
                  <a:moveTo>
                    <a:pt x="34" y="22"/>
                  </a:move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close/>
                  <a:moveTo>
                    <a:pt x="280" y="21"/>
                  </a:moveTo>
                  <a:lnTo>
                    <a:pt x="281" y="22"/>
                  </a:lnTo>
                  <a:lnTo>
                    <a:pt x="282" y="23"/>
                  </a:lnTo>
                  <a:lnTo>
                    <a:pt x="282" y="24"/>
                  </a:lnTo>
                  <a:lnTo>
                    <a:pt x="283" y="25"/>
                  </a:lnTo>
                  <a:lnTo>
                    <a:pt x="282" y="24"/>
                  </a:lnTo>
                  <a:lnTo>
                    <a:pt x="282" y="23"/>
                  </a:lnTo>
                  <a:lnTo>
                    <a:pt x="281" y="22"/>
                  </a:lnTo>
                  <a:lnTo>
                    <a:pt x="280" y="21"/>
                  </a:lnTo>
                  <a:close/>
                  <a:moveTo>
                    <a:pt x="70" y="21"/>
                  </a:moveTo>
                  <a:lnTo>
                    <a:pt x="70" y="22"/>
                  </a:lnTo>
                  <a:lnTo>
                    <a:pt x="70" y="23"/>
                  </a:lnTo>
                  <a:lnTo>
                    <a:pt x="70" y="24"/>
                  </a:lnTo>
                  <a:lnTo>
                    <a:pt x="70" y="25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0" y="21"/>
                  </a:lnTo>
                  <a:close/>
                  <a:moveTo>
                    <a:pt x="94" y="21"/>
                  </a:moveTo>
                  <a:lnTo>
                    <a:pt x="93" y="22"/>
                  </a:lnTo>
                  <a:lnTo>
                    <a:pt x="94" y="23"/>
                  </a:lnTo>
                  <a:lnTo>
                    <a:pt x="94" y="25"/>
                  </a:lnTo>
                  <a:lnTo>
                    <a:pt x="95" y="26"/>
                  </a:lnTo>
                  <a:lnTo>
                    <a:pt x="96" y="25"/>
                  </a:lnTo>
                  <a:lnTo>
                    <a:pt x="96" y="24"/>
                  </a:lnTo>
                  <a:lnTo>
                    <a:pt x="96" y="22"/>
                  </a:lnTo>
                  <a:lnTo>
                    <a:pt x="95" y="21"/>
                  </a:lnTo>
                  <a:lnTo>
                    <a:pt x="94" y="21"/>
                  </a:lnTo>
                  <a:close/>
                  <a:moveTo>
                    <a:pt x="267" y="21"/>
                  </a:moveTo>
                  <a:lnTo>
                    <a:pt x="266" y="22"/>
                  </a:lnTo>
                  <a:lnTo>
                    <a:pt x="264" y="23"/>
                  </a:lnTo>
                  <a:lnTo>
                    <a:pt x="266" y="24"/>
                  </a:lnTo>
                  <a:lnTo>
                    <a:pt x="267" y="25"/>
                  </a:lnTo>
                  <a:lnTo>
                    <a:pt x="267" y="26"/>
                  </a:lnTo>
                  <a:lnTo>
                    <a:pt x="268" y="25"/>
                  </a:lnTo>
                  <a:lnTo>
                    <a:pt x="268" y="24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8" y="23"/>
                  </a:lnTo>
                  <a:lnTo>
                    <a:pt x="267" y="21"/>
                  </a:lnTo>
                  <a:close/>
                  <a:moveTo>
                    <a:pt x="237" y="21"/>
                  </a:moveTo>
                  <a:lnTo>
                    <a:pt x="236" y="22"/>
                  </a:lnTo>
                  <a:lnTo>
                    <a:pt x="236" y="24"/>
                  </a:lnTo>
                  <a:lnTo>
                    <a:pt x="236" y="25"/>
                  </a:lnTo>
                  <a:lnTo>
                    <a:pt x="235" y="30"/>
                  </a:lnTo>
                  <a:lnTo>
                    <a:pt x="234" y="33"/>
                  </a:lnTo>
                  <a:lnTo>
                    <a:pt x="233" y="37"/>
                  </a:lnTo>
                  <a:lnTo>
                    <a:pt x="235" y="34"/>
                  </a:lnTo>
                  <a:lnTo>
                    <a:pt x="236" y="30"/>
                  </a:lnTo>
                  <a:lnTo>
                    <a:pt x="237" y="25"/>
                  </a:lnTo>
                  <a:lnTo>
                    <a:pt x="237" y="21"/>
                  </a:lnTo>
                  <a:close/>
                  <a:moveTo>
                    <a:pt x="81" y="21"/>
                  </a:moveTo>
                  <a:lnTo>
                    <a:pt x="80" y="23"/>
                  </a:lnTo>
                  <a:lnTo>
                    <a:pt x="79" y="25"/>
                  </a:lnTo>
                  <a:lnTo>
                    <a:pt x="80" y="26"/>
                  </a:lnTo>
                  <a:lnTo>
                    <a:pt x="80" y="29"/>
                  </a:lnTo>
                  <a:lnTo>
                    <a:pt x="81" y="30"/>
                  </a:lnTo>
                  <a:lnTo>
                    <a:pt x="82" y="29"/>
                  </a:lnTo>
                  <a:lnTo>
                    <a:pt x="83" y="28"/>
                  </a:lnTo>
                  <a:lnTo>
                    <a:pt x="82" y="25"/>
                  </a:lnTo>
                  <a:lnTo>
                    <a:pt x="82" y="23"/>
                  </a:lnTo>
                  <a:lnTo>
                    <a:pt x="81" y="21"/>
                  </a:lnTo>
                  <a:close/>
                  <a:moveTo>
                    <a:pt x="36" y="21"/>
                  </a:moveTo>
                  <a:lnTo>
                    <a:pt x="36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1"/>
                  </a:lnTo>
                  <a:close/>
                  <a:moveTo>
                    <a:pt x="290" y="21"/>
                  </a:moveTo>
                  <a:lnTo>
                    <a:pt x="288" y="21"/>
                  </a:lnTo>
                  <a:lnTo>
                    <a:pt x="288" y="22"/>
                  </a:lnTo>
                  <a:lnTo>
                    <a:pt x="290" y="23"/>
                  </a:lnTo>
                  <a:lnTo>
                    <a:pt x="290" y="25"/>
                  </a:lnTo>
                  <a:lnTo>
                    <a:pt x="291" y="26"/>
                  </a:lnTo>
                  <a:lnTo>
                    <a:pt x="292" y="25"/>
                  </a:lnTo>
                  <a:lnTo>
                    <a:pt x="292" y="24"/>
                  </a:lnTo>
                  <a:lnTo>
                    <a:pt x="291" y="23"/>
                  </a:lnTo>
                  <a:lnTo>
                    <a:pt x="291" y="21"/>
                  </a:lnTo>
                  <a:lnTo>
                    <a:pt x="290" y="21"/>
                  </a:lnTo>
                  <a:close/>
                  <a:moveTo>
                    <a:pt x="304" y="21"/>
                  </a:moveTo>
                  <a:lnTo>
                    <a:pt x="304" y="22"/>
                  </a:lnTo>
                  <a:lnTo>
                    <a:pt x="304" y="24"/>
                  </a:lnTo>
                  <a:lnTo>
                    <a:pt x="305" y="25"/>
                  </a:lnTo>
                  <a:lnTo>
                    <a:pt x="304" y="25"/>
                  </a:lnTo>
                  <a:lnTo>
                    <a:pt x="304" y="26"/>
                  </a:lnTo>
                  <a:lnTo>
                    <a:pt x="305" y="26"/>
                  </a:lnTo>
                  <a:lnTo>
                    <a:pt x="306" y="25"/>
                  </a:lnTo>
                  <a:lnTo>
                    <a:pt x="306" y="24"/>
                  </a:lnTo>
                  <a:lnTo>
                    <a:pt x="305" y="23"/>
                  </a:lnTo>
                  <a:lnTo>
                    <a:pt x="305" y="22"/>
                  </a:lnTo>
                  <a:lnTo>
                    <a:pt x="304" y="21"/>
                  </a:lnTo>
                  <a:close/>
                  <a:moveTo>
                    <a:pt x="274" y="21"/>
                  </a:moveTo>
                  <a:lnTo>
                    <a:pt x="274" y="21"/>
                  </a:lnTo>
                  <a:lnTo>
                    <a:pt x="273" y="22"/>
                  </a:lnTo>
                  <a:lnTo>
                    <a:pt x="273" y="22"/>
                  </a:lnTo>
                  <a:lnTo>
                    <a:pt x="273" y="23"/>
                  </a:lnTo>
                  <a:lnTo>
                    <a:pt x="274" y="23"/>
                  </a:lnTo>
                  <a:lnTo>
                    <a:pt x="275" y="22"/>
                  </a:lnTo>
                  <a:lnTo>
                    <a:pt x="275" y="21"/>
                  </a:lnTo>
                  <a:lnTo>
                    <a:pt x="274" y="21"/>
                  </a:lnTo>
                  <a:close/>
                  <a:moveTo>
                    <a:pt x="247" y="20"/>
                  </a:moveTo>
                  <a:lnTo>
                    <a:pt x="246" y="21"/>
                  </a:lnTo>
                  <a:lnTo>
                    <a:pt x="246" y="23"/>
                  </a:lnTo>
                  <a:lnTo>
                    <a:pt x="247" y="22"/>
                  </a:lnTo>
                  <a:lnTo>
                    <a:pt x="248" y="21"/>
                  </a:lnTo>
                  <a:lnTo>
                    <a:pt x="247" y="21"/>
                  </a:lnTo>
                  <a:lnTo>
                    <a:pt x="247" y="20"/>
                  </a:lnTo>
                  <a:close/>
                  <a:moveTo>
                    <a:pt x="101" y="20"/>
                  </a:moveTo>
                  <a:lnTo>
                    <a:pt x="101" y="22"/>
                  </a:lnTo>
                  <a:lnTo>
                    <a:pt x="101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99" y="24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2" y="29"/>
                  </a:lnTo>
                  <a:lnTo>
                    <a:pt x="102" y="30"/>
                  </a:lnTo>
                  <a:lnTo>
                    <a:pt x="102" y="32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5" y="56"/>
                  </a:lnTo>
                  <a:lnTo>
                    <a:pt x="105" y="37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1" y="20"/>
                  </a:lnTo>
                  <a:close/>
                  <a:moveTo>
                    <a:pt x="42" y="20"/>
                  </a:moveTo>
                  <a:lnTo>
                    <a:pt x="41" y="22"/>
                  </a:lnTo>
                  <a:lnTo>
                    <a:pt x="41" y="23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0"/>
                  </a:lnTo>
                  <a:close/>
                  <a:moveTo>
                    <a:pt x="66" y="20"/>
                  </a:moveTo>
                  <a:lnTo>
                    <a:pt x="65" y="21"/>
                  </a:lnTo>
                  <a:lnTo>
                    <a:pt x="64" y="23"/>
                  </a:lnTo>
                  <a:lnTo>
                    <a:pt x="64" y="25"/>
                  </a:lnTo>
                  <a:lnTo>
                    <a:pt x="64" y="29"/>
                  </a:lnTo>
                  <a:lnTo>
                    <a:pt x="65" y="30"/>
                  </a:lnTo>
                  <a:lnTo>
                    <a:pt x="66" y="28"/>
                  </a:lnTo>
                  <a:lnTo>
                    <a:pt x="67" y="25"/>
                  </a:lnTo>
                  <a:lnTo>
                    <a:pt x="67" y="23"/>
                  </a:lnTo>
                  <a:lnTo>
                    <a:pt x="66" y="20"/>
                  </a:lnTo>
                  <a:close/>
                  <a:moveTo>
                    <a:pt x="259" y="20"/>
                  </a:moveTo>
                  <a:lnTo>
                    <a:pt x="260" y="21"/>
                  </a:lnTo>
                  <a:lnTo>
                    <a:pt x="260" y="22"/>
                  </a:lnTo>
                  <a:lnTo>
                    <a:pt x="261" y="24"/>
                  </a:lnTo>
                  <a:lnTo>
                    <a:pt x="262" y="23"/>
                  </a:lnTo>
                  <a:lnTo>
                    <a:pt x="262" y="23"/>
                  </a:lnTo>
                  <a:lnTo>
                    <a:pt x="261" y="22"/>
                  </a:lnTo>
                  <a:lnTo>
                    <a:pt x="261" y="21"/>
                  </a:lnTo>
                  <a:lnTo>
                    <a:pt x="260" y="20"/>
                  </a:lnTo>
                  <a:lnTo>
                    <a:pt x="259" y="20"/>
                  </a:lnTo>
                  <a:close/>
                  <a:moveTo>
                    <a:pt x="75" y="20"/>
                  </a:moveTo>
                  <a:lnTo>
                    <a:pt x="75" y="22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5"/>
                  </a:lnTo>
                  <a:lnTo>
                    <a:pt x="76" y="26"/>
                  </a:lnTo>
                  <a:lnTo>
                    <a:pt x="77" y="25"/>
                  </a:lnTo>
                  <a:lnTo>
                    <a:pt x="77" y="24"/>
                  </a:lnTo>
                  <a:lnTo>
                    <a:pt x="77" y="22"/>
                  </a:lnTo>
                  <a:lnTo>
                    <a:pt x="76" y="21"/>
                  </a:lnTo>
                  <a:lnTo>
                    <a:pt x="75" y="20"/>
                  </a:lnTo>
                  <a:close/>
                  <a:moveTo>
                    <a:pt x="52" y="20"/>
                  </a:moveTo>
                  <a:lnTo>
                    <a:pt x="52" y="21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2" y="20"/>
                  </a:lnTo>
                  <a:close/>
                  <a:moveTo>
                    <a:pt x="48" y="20"/>
                  </a:moveTo>
                  <a:lnTo>
                    <a:pt x="48" y="21"/>
                  </a:lnTo>
                  <a:lnTo>
                    <a:pt x="47" y="21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7" y="22"/>
                  </a:lnTo>
                  <a:lnTo>
                    <a:pt x="46" y="23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7" y="25"/>
                  </a:lnTo>
                  <a:lnTo>
                    <a:pt x="48" y="23"/>
                  </a:lnTo>
                  <a:lnTo>
                    <a:pt x="50" y="22"/>
                  </a:lnTo>
                  <a:lnTo>
                    <a:pt x="48" y="20"/>
                  </a:lnTo>
                  <a:close/>
                  <a:moveTo>
                    <a:pt x="36" y="20"/>
                  </a:moveTo>
                  <a:lnTo>
                    <a:pt x="38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6" y="20"/>
                  </a:lnTo>
                  <a:close/>
                  <a:moveTo>
                    <a:pt x="89" y="19"/>
                  </a:moveTo>
                  <a:lnTo>
                    <a:pt x="89" y="20"/>
                  </a:lnTo>
                  <a:lnTo>
                    <a:pt x="89" y="22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1" y="23"/>
                  </a:lnTo>
                  <a:lnTo>
                    <a:pt x="91" y="21"/>
                  </a:lnTo>
                  <a:lnTo>
                    <a:pt x="91" y="19"/>
                  </a:lnTo>
                  <a:lnTo>
                    <a:pt x="89" y="19"/>
                  </a:lnTo>
                  <a:close/>
                  <a:moveTo>
                    <a:pt x="38" y="18"/>
                  </a:moveTo>
                  <a:lnTo>
                    <a:pt x="38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19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8" y="18"/>
                  </a:lnTo>
                  <a:close/>
                  <a:moveTo>
                    <a:pt x="295" y="18"/>
                  </a:moveTo>
                  <a:lnTo>
                    <a:pt x="295" y="18"/>
                  </a:lnTo>
                  <a:lnTo>
                    <a:pt x="295" y="18"/>
                  </a:lnTo>
                  <a:lnTo>
                    <a:pt x="295" y="19"/>
                  </a:lnTo>
                  <a:lnTo>
                    <a:pt x="296" y="19"/>
                  </a:lnTo>
                  <a:lnTo>
                    <a:pt x="296" y="18"/>
                  </a:lnTo>
                  <a:lnTo>
                    <a:pt x="295" y="18"/>
                  </a:lnTo>
                  <a:close/>
                  <a:moveTo>
                    <a:pt x="284" y="18"/>
                  </a:moveTo>
                  <a:lnTo>
                    <a:pt x="283" y="18"/>
                  </a:lnTo>
                  <a:lnTo>
                    <a:pt x="282" y="18"/>
                  </a:lnTo>
                  <a:lnTo>
                    <a:pt x="283" y="19"/>
                  </a:lnTo>
                  <a:lnTo>
                    <a:pt x="283" y="21"/>
                  </a:lnTo>
                  <a:lnTo>
                    <a:pt x="284" y="22"/>
                  </a:lnTo>
                  <a:lnTo>
                    <a:pt x="285" y="22"/>
                  </a:lnTo>
                  <a:lnTo>
                    <a:pt x="285" y="21"/>
                  </a:lnTo>
                  <a:lnTo>
                    <a:pt x="284" y="19"/>
                  </a:lnTo>
                  <a:lnTo>
                    <a:pt x="284" y="18"/>
                  </a:lnTo>
                  <a:close/>
                  <a:moveTo>
                    <a:pt x="302" y="17"/>
                  </a:moveTo>
                  <a:lnTo>
                    <a:pt x="300" y="18"/>
                  </a:lnTo>
                  <a:lnTo>
                    <a:pt x="302" y="18"/>
                  </a:lnTo>
                  <a:lnTo>
                    <a:pt x="302" y="18"/>
                  </a:lnTo>
                  <a:lnTo>
                    <a:pt x="302" y="19"/>
                  </a:lnTo>
                  <a:lnTo>
                    <a:pt x="303" y="19"/>
                  </a:lnTo>
                  <a:lnTo>
                    <a:pt x="302" y="18"/>
                  </a:lnTo>
                  <a:lnTo>
                    <a:pt x="302" y="18"/>
                  </a:lnTo>
                  <a:lnTo>
                    <a:pt x="302" y="17"/>
                  </a:lnTo>
                  <a:close/>
                  <a:moveTo>
                    <a:pt x="254" y="17"/>
                  </a:moveTo>
                  <a:lnTo>
                    <a:pt x="252" y="18"/>
                  </a:lnTo>
                  <a:lnTo>
                    <a:pt x="251" y="20"/>
                  </a:lnTo>
                  <a:lnTo>
                    <a:pt x="252" y="21"/>
                  </a:lnTo>
                  <a:lnTo>
                    <a:pt x="254" y="22"/>
                  </a:lnTo>
                  <a:lnTo>
                    <a:pt x="254" y="23"/>
                  </a:lnTo>
                  <a:lnTo>
                    <a:pt x="256" y="20"/>
                  </a:lnTo>
                  <a:lnTo>
                    <a:pt x="256" y="19"/>
                  </a:lnTo>
                  <a:lnTo>
                    <a:pt x="255" y="18"/>
                  </a:lnTo>
                  <a:lnTo>
                    <a:pt x="254" y="17"/>
                  </a:lnTo>
                  <a:close/>
                  <a:moveTo>
                    <a:pt x="270" y="17"/>
                  </a:moveTo>
                  <a:lnTo>
                    <a:pt x="270" y="18"/>
                  </a:lnTo>
                  <a:lnTo>
                    <a:pt x="270" y="19"/>
                  </a:lnTo>
                  <a:lnTo>
                    <a:pt x="271" y="19"/>
                  </a:lnTo>
                  <a:lnTo>
                    <a:pt x="272" y="19"/>
                  </a:lnTo>
                  <a:lnTo>
                    <a:pt x="271" y="18"/>
                  </a:lnTo>
                  <a:lnTo>
                    <a:pt x="271" y="17"/>
                  </a:lnTo>
                  <a:lnTo>
                    <a:pt x="270" y="17"/>
                  </a:lnTo>
                  <a:close/>
                  <a:moveTo>
                    <a:pt x="292" y="17"/>
                  </a:moveTo>
                  <a:lnTo>
                    <a:pt x="292" y="17"/>
                  </a:lnTo>
                  <a:lnTo>
                    <a:pt x="292" y="18"/>
                  </a:lnTo>
                  <a:lnTo>
                    <a:pt x="292" y="19"/>
                  </a:lnTo>
                  <a:lnTo>
                    <a:pt x="292" y="20"/>
                  </a:lnTo>
                  <a:lnTo>
                    <a:pt x="292" y="21"/>
                  </a:lnTo>
                  <a:lnTo>
                    <a:pt x="293" y="21"/>
                  </a:lnTo>
                  <a:lnTo>
                    <a:pt x="294" y="21"/>
                  </a:lnTo>
                  <a:lnTo>
                    <a:pt x="295" y="20"/>
                  </a:lnTo>
                  <a:lnTo>
                    <a:pt x="294" y="19"/>
                  </a:lnTo>
                  <a:lnTo>
                    <a:pt x="293" y="18"/>
                  </a:lnTo>
                  <a:lnTo>
                    <a:pt x="292" y="17"/>
                  </a:lnTo>
                  <a:close/>
                  <a:moveTo>
                    <a:pt x="285" y="17"/>
                  </a:moveTo>
                  <a:lnTo>
                    <a:pt x="285" y="17"/>
                  </a:lnTo>
                  <a:lnTo>
                    <a:pt x="285" y="18"/>
                  </a:lnTo>
                  <a:lnTo>
                    <a:pt x="286" y="18"/>
                  </a:lnTo>
                  <a:lnTo>
                    <a:pt x="286" y="20"/>
                  </a:lnTo>
                  <a:lnTo>
                    <a:pt x="286" y="20"/>
                  </a:lnTo>
                  <a:lnTo>
                    <a:pt x="286" y="20"/>
                  </a:lnTo>
                  <a:lnTo>
                    <a:pt x="287" y="20"/>
                  </a:lnTo>
                  <a:lnTo>
                    <a:pt x="287" y="19"/>
                  </a:lnTo>
                  <a:lnTo>
                    <a:pt x="287" y="19"/>
                  </a:lnTo>
                  <a:lnTo>
                    <a:pt x="287" y="18"/>
                  </a:lnTo>
                  <a:lnTo>
                    <a:pt x="286" y="17"/>
                  </a:lnTo>
                  <a:lnTo>
                    <a:pt x="285" y="17"/>
                  </a:lnTo>
                  <a:close/>
                  <a:moveTo>
                    <a:pt x="52" y="16"/>
                  </a:moveTo>
                  <a:lnTo>
                    <a:pt x="51" y="17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2" y="16"/>
                  </a:lnTo>
                  <a:close/>
                  <a:moveTo>
                    <a:pt x="47" y="16"/>
                  </a:moveTo>
                  <a:lnTo>
                    <a:pt x="46" y="17"/>
                  </a:lnTo>
                  <a:lnTo>
                    <a:pt x="45" y="18"/>
                  </a:lnTo>
                  <a:lnTo>
                    <a:pt x="44" y="20"/>
                  </a:lnTo>
                  <a:lnTo>
                    <a:pt x="44" y="21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7" y="16"/>
                  </a:lnTo>
                  <a:close/>
                  <a:moveTo>
                    <a:pt x="35" y="16"/>
                  </a:moveTo>
                  <a:lnTo>
                    <a:pt x="35" y="17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6"/>
                  </a:lnTo>
                  <a:close/>
                  <a:moveTo>
                    <a:pt x="263" y="16"/>
                  </a:moveTo>
                  <a:lnTo>
                    <a:pt x="262" y="17"/>
                  </a:lnTo>
                  <a:lnTo>
                    <a:pt x="262" y="18"/>
                  </a:lnTo>
                  <a:lnTo>
                    <a:pt x="263" y="19"/>
                  </a:lnTo>
                  <a:lnTo>
                    <a:pt x="263" y="20"/>
                  </a:lnTo>
                  <a:lnTo>
                    <a:pt x="264" y="21"/>
                  </a:lnTo>
                  <a:lnTo>
                    <a:pt x="266" y="19"/>
                  </a:lnTo>
                  <a:lnTo>
                    <a:pt x="266" y="18"/>
                  </a:lnTo>
                  <a:lnTo>
                    <a:pt x="264" y="17"/>
                  </a:lnTo>
                  <a:lnTo>
                    <a:pt x="263" y="16"/>
                  </a:lnTo>
                  <a:close/>
                  <a:moveTo>
                    <a:pt x="41" y="16"/>
                  </a:moveTo>
                  <a:lnTo>
                    <a:pt x="41" y="16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1" y="16"/>
                  </a:lnTo>
                  <a:close/>
                  <a:moveTo>
                    <a:pt x="252" y="14"/>
                  </a:moveTo>
                  <a:lnTo>
                    <a:pt x="251" y="16"/>
                  </a:lnTo>
                  <a:lnTo>
                    <a:pt x="251" y="17"/>
                  </a:lnTo>
                  <a:lnTo>
                    <a:pt x="250" y="18"/>
                  </a:lnTo>
                  <a:lnTo>
                    <a:pt x="252" y="17"/>
                  </a:lnTo>
                  <a:lnTo>
                    <a:pt x="252" y="14"/>
                  </a:lnTo>
                  <a:close/>
                  <a:moveTo>
                    <a:pt x="50" y="14"/>
                  </a:moveTo>
                  <a:lnTo>
                    <a:pt x="50" y="17"/>
                  </a:lnTo>
                  <a:lnTo>
                    <a:pt x="48" y="19"/>
                  </a:lnTo>
                  <a:lnTo>
                    <a:pt x="47" y="20"/>
                  </a:lnTo>
                  <a:lnTo>
                    <a:pt x="48" y="19"/>
                  </a:lnTo>
                  <a:lnTo>
                    <a:pt x="51" y="17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0" y="14"/>
                  </a:lnTo>
                  <a:close/>
                  <a:moveTo>
                    <a:pt x="63" y="14"/>
                  </a:moveTo>
                  <a:lnTo>
                    <a:pt x="62" y="17"/>
                  </a:lnTo>
                  <a:lnTo>
                    <a:pt x="62" y="19"/>
                  </a:lnTo>
                  <a:lnTo>
                    <a:pt x="60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3" y="22"/>
                  </a:lnTo>
                  <a:lnTo>
                    <a:pt x="64" y="20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3" y="19"/>
                  </a:lnTo>
                  <a:lnTo>
                    <a:pt x="64" y="18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4" y="16"/>
                  </a:lnTo>
                  <a:lnTo>
                    <a:pt x="64" y="14"/>
                  </a:lnTo>
                  <a:lnTo>
                    <a:pt x="63" y="14"/>
                  </a:lnTo>
                  <a:close/>
                  <a:moveTo>
                    <a:pt x="280" y="14"/>
                  </a:moveTo>
                  <a:lnTo>
                    <a:pt x="279" y="14"/>
                  </a:lnTo>
                  <a:lnTo>
                    <a:pt x="278" y="16"/>
                  </a:lnTo>
                  <a:lnTo>
                    <a:pt x="279" y="17"/>
                  </a:lnTo>
                  <a:lnTo>
                    <a:pt x="279" y="17"/>
                  </a:lnTo>
                  <a:lnTo>
                    <a:pt x="280" y="18"/>
                  </a:lnTo>
                  <a:lnTo>
                    <a:pt x="282" y="14"/>
                  </a:lnTo>
                  <a:lnTo>
                    <a:pt x="281" y="14"/>
                  </a:lnTo>
                  <a:lnTo>
                    <a:pt x="280" y="14"/>
                  </a:lnTo>
                  <a:close/>
                  <a:moveTo>
                    <a:pt x="267" y="14"/>
                  </a:moveTo>
                  <a:lnTo>
                    <a:pt x="266" y="14"/>
                  </a:lnTo>
                  <a:lnTo>
                    <a:pt x="266" y="14"/>
                  </a:lnTo>
                  <a:lnTo>
                    <a:pt x="267" y="16"/>
                  </a:lnTo>
                  <a:lnTo>
                    <a:pt x="267" y="14"/>
                  </a:lnTo>
                  <a:lnTo>
                    <a:pt x="267" y="14"/>
                  </a:lnTo>
                  <a:lnTo>
                    <a:pt x="267" y="14"/>
                  </a:lnTo>
                  <a:close/>
                  <a:moveTo>
                    <a:pt x="272" y="13"/>
                  </a:moveTo>
                  <a:lnTo>
                    <a:pt x="271" y="14"/>
                  </a:lnTo>
                  <a:lnTo>
                    <a:pt x="272" y="16"/>
                  </a:lnTo>
                  <a:lnTo>
                    <a:pt x="273" y="16"/>
                  </a:lnTo>
                  <a:lnTo>
                    <a:pt x="273" y="17"/>
                  </a:lnTo>
                  <a:lnTo>
                    <a:pt x="274" y="16"/>
                  </a:lnTo>
                  <a:lnTo>
                    <a:pt x="274" y="16"/>
                  </a:lnTo>
                  <a:lnTo>
                    <a:pt x="274" y="14"/>
                  </a:lnTo>
                  <a:lnTo>
                    <a:pt x="273" y="13"/>
                  </a:lnTo>
                  <a:lnTo>
                    <a:pt x="272" y="13"/>
                  </a:lnTo>
                  <a:close/>
                  <a:moveTo>
                    <a:pt x="305" y="13"/>
                  </a:moveTo>
                  <a:lnTo>
                    <a:pt x="305" y="16"/>
                  </a:lnTo>
                  <a:lnTo>
                    <a:pt x="305" y="18"/>
                  </a:lnTo>
                  <a:lnTo>
                    <a:pt x="306" y="20"/>
                  </a:lnTo>
                  <a:lnTo>
                    <a:pt x="307" y="21"/>
                  </a:lnTo>
                  <a:lnTo>
                    <a:pt x="308" y="21"/>
                  </a:lnTo>
                  <a:lnTo>
                    <a:pt x="310" y="22"/>
                  </a:lnTo>
                  <a:lnTo>
                    <a:pt x="309" y="20"/>
                  </a:lnTo>
                  <a:lnTo>
                    <a:pt x="309" y="18"/>
                  </a:lnTo>
                  <a:lnTo>
                    <a:pt x="309" y="16"/>
                  </a:lnTo>
                  <a:lnTo>
                    <a:pt x="308" y="14"/>
                  </a:lnTo>
                  <a:lnTo>
                    <a:pt x="306" y="14"/>
                  </a:lnTo>
                  <a:lnTo>
                    <a:pt x="305" y="13"/>
                  </a:lnTo>
                  <a:close/>
                  <a:moveTo>
                    <a:pt x="292" y="13"/>
                  </a:moveTo>
                  <a:lnTo>
                    <a:pt x="291" y="13"/>
                  </a:lnTo>
                  <a:lnTo>
                    <a:pt x="288" y="14"/>
                  </a:lnTo>
                  <a:lnTo>
                    <a:pt x="287" y="14"/>
                  </a:lnTo>
                  <a:lnTo>
                    <a:pt x="287" y="16"/>
                  </a:lnTo>
                  <a:lnTo>
                    <a:pt x="288" y="17"/>
                  </a:lnTo>
                  <a:lnTo>
                    <a:pt x="290" y="16"/>
                  </a:lnTo>
                  <a:lnTo>
                    <a:pt x="291" y="14"/>
                  </a:lnTo>
                  <a:lnTo>
                    <a:pt x="292" y="13"/>
                  </a:lnTo>
                  <a:close/>
                  <a:moveTo>
                    <a:pt x="261" y="13"/>
                  </a:moveTo>
                  <a:lnTo>
                    <a:pt x="261" y="13"/>
                  </a:lnTo>
                  <a:lnTo>
                    <a:pt x="260" y="13"/>
                  </a:lnTo>
                  <a:lnTo>
                    <a:pt x="260" y="14"/>
                  </a:lnTo>
                  <a:lnTo>
                    <a:pt x="261" y="14"/>
                  </a:lnTo>
                  <a:lnTo>
                    <a:pt x="261" y="14"/>
                  </a:lnTo>
                  <a:lnTo>
                    <a:pt x="261" y="13"/>
                  </a:lnTo>
                  <a:lnTo>
                    <a:pt x="261" y="13"/>
                  </a:lnTo>
                  <a:lnTo>
                    <a:pt x="261" y="13"/>
                  </a:lnTo>
                  <a:close/>
                  <a:moveTo>
                    <a:pt x="55" y="13"/>
                  </a:moveTo>
                  <a:lnTo>
                    <a:pt x="53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5" y="19"/>
                  </a:lnTo>
                  <a:lnTo>
                    <a:pt x="56" y="17"/>
                  </a:lnTo>
                  <a:lnTo>
                    <a:pt x="58" y="13"/>
                  </a:lnTo>
                  <a:lnTo>
                    <a:pt x="55" y="13"/>
                  </a:lnTo>
                  <a:close/>
                  <a:moveTo>
                    <a:pt x="79" y="13"/>
                  </a:moveTo>
                  <a:lnTo>
                    <a:pt x="78" y="13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5" y="14"/>
                  </a:lnTo>
                  <a:lnTo>
                    <a:pt x="71" y="13"/>
                  </a:lnTo>
                  <a:lnTo>
                    <a:pt x="68" y="13"/>
                  </a:lnTo>
                  <a:lnTo>
                    <a:pt x="67" y="16"/>
                  </a:lnTo>
                  <a:lnTo>
                    <a:pt x="67" y="18"/>
                  </a:lnTo>
                  <a:lnTo>
                    <a:pt x="68" y="20"/>
                  </a:lnTo>
                  <a:lnTo>
                    <a:pt x="69" y="22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0" y="17"/>
                  </a:lnTo>
                  <a:lnTo>
                    <a:pt x="69" y="14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6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4" y="18"/>
                  </a:lnTo>
                  <a:lnTo>
                    <a:pt x="74" y="19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9"/>
                  </a:lnTo>
                  <a:lnTo>
                    <a:pt x="76" y="18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78" y="20"/>
                  </a:lnTo>
                  <a:lnTo>
                    <a:pt x="78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1" y="19"/>
                  </a:lnTo>
                  <a:lnTo>
                    <a:pt x="81" y="17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79" y="13"/>
                  </a:lnTo>
                  <a:close/>
                  <a:moveTo>
                    <a:pt x="83" y="13"/>
                  </a:moveTo>
                  <a:lnTo>
                    <a:pt x="82" y="13"/>
                  </a:lnTo>
                  <a:lnTo>
                    <a:pt x="82" y="14"/>
                  </a:lnTo>
                  <a:lnTo>
                    <a:pt x="82" y="17"/>
                  </a:lnTo>
                  <a:lnTo>
                    <a:pt x="83" y="19"/>
                  </a:lnTo>
                  <a:lnTo>
                    <a:pt x="83" y="21"/>
                  </a:lnTo>
                  <a:lnTo>
                    <a:pt x="86" y="23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6" y="19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6"/>
                  </a:lnTo>
                  <a:lnTo>
                    <a:pt x="83" y="14"/>
                  </a:lnTo>
                  <a:lnTo>
                    <a:pt x="86" y="14"/>
                  </a:lnTo>
                  <a:lnTo>
                    <a:pt x="87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4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4"/>
                  </a:lnTo>
                  <a:lnTo>
                    <a:pt x="88" y="13"/>
                  </a:lnTo>
                  <a:lnTo>
                    <a:pt x="87" y="13"/>
                  </a:lnTo>
                  <a:lnTo>
                    <a:pt x="84" y="13"/>
                  </a:lnTo>
                  <a:lnTo>
                    <a:pt x="83" y="13"/>
                  </a:lnTo>
                  <a:close/>
                  <a:moveTo>
                    <a:pt x="62" y="13"/>
                  </a:moveTo>
                  <a:lnTo>
                    <a:pt x="60" y="13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7" y="19"/>
                  </a:lnTo>
                  <a:lnTo>
                    <a:pt x="56" y="20"/>
                  </a:lnTo>
                  <a:lnTo>
                    <a:pt x="55" y="22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9" y="20"/>
                  </a:lnTo>
                  <a:lnTo>
                    <a:pt x="59" y="18"/>
                  </a:lnTo>
                  <a:lnTo>
                    <a:pt x="59" y="17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19"/>
                  </a:lnTo>
                  <a:lnTo>
                    <a:pt x="58" y="17"/>
                  </a:lnTo>
                  <a:lnTo>
                    <a:pt x="60" y="16"/>
                  </a:lnTo>
                  <a:lnTo>
                    <a:pt x="62" y="13"/>
                  </a:lnTo>
                  <a:close/>
                  <a:moveTo>
                    <a:pt x="275" y="12"/>
                  </a:moveTo>
                  <a:lnTo>
                    <a:pt x="275" y="13"/>
                  </a:lnTo>
                  <a:lnTo>
                    <a:pt x="275" y="13"/>
                  </a:lnTo>
                  <a:lnTo>
                    <a:pt x="276" y="13"/>
                  </a:lnTo>
                  <a:lnTo>
                    <a:pt x="276" y="13"/>
                  </a:lnTo>
                  <a:lnTo>
                    <a:pt x="276" y="13"/>
                  </a:lnTo>
                  <a:lnTo>
                    <a:pt x="275" y="12"/>
                  </a:lnTo>
                  <a:close/>
                  <a:moveTo>
                    <a:pt x="259" y="11"/>
                  </a:moveTo>
                  <a:lnTo>
                    <a:pt x="259" y="11"/>
                  </a:lnTo>
                  <a:lnTo>
                    <a:pt x="259" y="12"/>
                  </a:lnTo>
                  <a:lnTo>
                    <a:pt x="259" y="12"/>
                  </a:lnTo>
                  <a:lnTo>
                    <a:pt x="260" y="12"/>
                  </a:lnTo>
                  <a:lnTo>
                    <a:pt x="260" y="12"/>
                  </a:lnTo>
                  <a:lnTo>
                    <a:pt x="260" y="12"/>
                  </a:lnTo>
                  <a:lnTo>
                    <a:pt x="260" y="11"/>
                  </a:lnTo>
                  <a:lnTo>
                    <a:pt x="260" y="12"/>
                  </a:lnTo>
                  <a:lnTo>
                    <a:pt x="260" y="12"/>
                  </a:lnTo>
                  <a:lnTo>
                    <a:pt x="260" y="11"/>
                  </a:lnTo>
                  <a:lnTo>
                    <a:pt x="259" y="11"/>
                  </a:lnTo>
                  <a:close/>
                  <a:moveTo>
                    <a:pt x="53" y="10"/>
                  </a:move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4" y="11"/>
                  </a:lnTo>
                  <a:lnTo>
                    <a:pt x="53" y="10"/>
                  </a:lnTo>
                  <a:close/>
                  <a:moveTo>
                    <a:pt x="50" y="10"/>
                  </a:moveTo>
                  <a:lnTo>
                    <a:pt x="47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50" y="10"/>
                  </a:lnTo>
                  <a:close/>
                  <a:moveTo>
                    <a:pt x="268" y="9"/>
                  </a:moveTo>
                  <a:lnTo>
                    <a:pt x="268" y="9"/>
                  </a:lnTo>
                  <a:lnTo>
                    <a:pt x="268" y="10"/>
                  </a:lnTo>
                  <a:lnTo>
                    <a:pt x="268" y="10"/>
                  </a:lnTo>
                  <a:lnTo>
                    <a:pt x="268" y="11"/>
                  </a:lnTo>
                  <a:lnTo>
                    <a:pt x="269" y="11"/>
                  </a:lnTo>
                  <a:lnTo>
                    <a:pt x="270" y="11"/>
                  </a:lnTo>
                  <a:lnTo>
                    <a:pt x="271" y="10"/>
                  </a:lnTo>
                  <a:lnTo>
                    <a:pt x="269" y="10"/>
                  </a:lnTo>
                  <a:lnTo>
                    <a:pt x="268" y="9"/>
                  </a:lnTo>
                  <a:close/>
                  <a:moveTo>
                    <a:pt x="46" y="8"/>
                  </a:moveTo>
                  <a:lnTo>
                    <a:pt x="45" y="9"/>
                  </a:lnTo>
                  <a:lnTo>
                    <a:pt x="44" y="10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8"/>
                  </a:lnTo>
                  <a:close/>
                  <a:moveTo>
                    <a:pt x="252" y="8"/>
                  </a:moveTo>
                  <a:lnTo>
                    <a:pt x="250" y="10"/>
                  </a:lnTo>
                  <a:lnTo>
                    <a:pt x="249" y="12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8" y="16"/>
                  </a:lnTo>
                  <a:lnTo>
                    <a:pt x="248" y="17"/>
                  </a:lnTo>
                  <a:lnTo>
                    <a:pt x="250" y="14"/>
                  </a:lnTo>
                  <a:lnTo>
                    <a:pt x="252" y="13"/>
                  </a:lnTo>
                  <a:lnTo>
                    <a:pt x="254" y="11"/>
                  </a:lnTo>
                  <a:lnTo>
                    <a:pt x="254" y="10"/>
                  </a:lnTo>
                  <a:lnTo>
                    <a:pt x="252" y="8"/>
                  </a:lnTo>
                  <a:close/>
                  <a:moveTo>
                    <a:pt x="295" y="8"/>
                  </a:moveTo>
                  <a:lnTo>
                    <a:pt x="285" y="8"/>
                  </a:lnTo>
                  <a:lnTo>
                    <a:pt x="276" y="11"/>
                  </a:lnTo>
                  <a:lnTo>
                    <a:pt x="278" y="11"/>
                  </a:lnTo>
                  <a:lnTo>
                    <a:pt x="280" y="11"/>
                  </a:lnTo>
                  <a:lnTo>
                    <a:pt x="281" y="10"/>
                  </a:lnTo>
                  <a:lnTo>
                    <a:pt x="282" y="10"/>
                  </a:lnTo>
                  <a:lnTo>
                    <a:pt x="283" y="11"/>
                  </a:lnTo>
                  <a:lnTo>
                    <a:pt x="284" y="12"/>
                  </a:lnTo>
                  <a:lnTo>
                    <a:pt x="287" y="12"/>
                  </a:lnTo>
                  <a:lnTo>
                    <a:pt x="290" y="11"/>
                  </a:lnTo>
                  <a:lnTo>
                    <a:pt x="291" y="10"/>
                  </a:lnTo>
                  <a:lnTo>
                    <a:pt x="292" y="10"/>
                  </a:lnTo>
                  <a:lnTo>
                    <a:pt x="293" y="9"/>
                  </a:lnTo>
                  <a:lnTo>
                    <a:pt x="295" y="9"/>
                  </a:lnTo>
                  <a:lnTo>
                    <a:pt x="295" y="8"/>
                  </a:lnTo>
                  <a:close/>
                  <a:moveTo>
                    <a:pt x="261" y="7"/>
                  </a:moveTo>
                  <a:lnTo>
                    <a:pt x="260" y="8"/>
                  </a:lnTo>
                  <a:lnTo>
                    <a:pt x="260" y="9"/>
                  </a:lnTo>
                  <a:lnTo>
                    <a:pt x="260" y="9"/>
                  </a:lnTo>
                  <a:lnTo>
                    <a:pt x="261" y="10"/>
                  </a:lnTo>
                  <a:lnTo>
                    <a:pt x="262" y="11"/>
                  </a:lnTo>
                  <a:lnTo>
                    <a:pt x="262" y="10"/>
                  </a:lnTo>
                  <a:lnTo>
                    <a:pt x="263" y="10"/>
                  </a:lnTo>
                  <a:lnTo>
                    <a:pt x="263" y="10"/>
                  </a:lnTo>
                  <a:lnTo>
                    <a:pt x="262" y="9"/>
                  </a:lnTo>
                  <a:lnTo>
                    <a:pt x="262" y="8"/>
                  </a:lnTo>
                  <a:lnTo>
                    <a:pt x="261" y="7"/>
                  </a:lnTo>
                  <a:close/>
                  <a:moveTo>
                    <a:pt x="249" y="6"/>
                  </a:moveTo>
                  <a:lnTo>
                    <a:pt x="248" y="7"/>
                  </a:lnTo>
                  <a:lnTo>
                    <a:pt x="248" y="7"/>
                  </a:lnTo>
                  <a:lnTo>
                    <a:pt x="247" y="7"/>
                  </a:lnTo>
                  <a:lnTo>
                    <a:pt x="247" y="8"/>
                  </a:lnTo>
                  <a:lnTo>
                    <a:pt x="247" y="8"/>
                  </a:lnTo>
                  <a:lnTo>
                    <a:pt x="247" y="8"/>
                  </a:lnTo>
                  <a:lnTo>
                    <a:pt x="248" y="7"/>
                  </a:lnTo>
                  <a:lnTo>
                    <a:pt x="249" y="6"/>
                  </a:lnTo>
                  <a:close/>
                  <a:moveTo>
                    <a:pt x="263" y="6"/>
                  </a:moveTo>
                  <a:lnTo>
                    <a:pt x="262" y="6"/>
                  </a:lnTo>
                  <a:lnTo>
                    <a:pt x="263" y="7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6" y="8"/>
                  </a:lnTo>
                  <a:lnTo>
                    <a:pt x="266" y="8"/>
                  </a:lnTo>
                  <a:lnTo>
                    <a:pt x="267" y="8"/>
                  </a:lnTo>
                  <a:lnTo>
                    <a:pt x="266" y="7"/>
                  </a:lnTo>
                  <a:lnTo>
                    <a:pt x="264" y="6"/>
                  </a:lnTo>
                  <a:lnTo>
                    <a:pt x="263" y="6"/>
                  </a:lnTo>
                  <a:close/>
                  <a:moveTo>
                    <a:pt x="255" y="5"/>
                  </a:moveTo>
                  <a:lnTo>
                    <a:pt x="255" y="7"/>
                  </a:lnTo>
                  <a:lnTo>
                    <a:pt x="255" y="8"/>
                  </a:lnTo>
                  <a:lnTo>
                    <a:pt x="256" y="9"/>
                  </a:lnTo>
                  <a:lnTo>
                    <a:pt x="257" y="9"/>
                  </a:lnTo>
                  <a:lnTo>
                    <a:pt x="257" y="8"/>
                  </a:lnTo>
                  <a:lnTo>
                    <a:pt x="256" y="7"/>
                  </a:lnTo>
                  <a:lnTo>
                    <a:pt x="256" y="5"/>
                  </a:lnTo>
                  <a:lnTo>
                    <a:pt x="255" y="5"/>
                  </a:lnTo>
                  <a:close/>
                  <a:moveTo>
                    <a:pt x="258" y="5"/>
                  </a:moveTo>
                  <a:lnTo>
                    <a:pt x="258" y="6"/>
                  </a:lnTo>
                  <a:lnTo>
                    <a:pt x="259" y="7"/>
                  </a:lnTo>
                  <a:lnTo>
                    <a:pt x="259" y="6"/>
                  </a:lnTo>
                  <a:lnTo>
                    <a:pt x="259" y="6"/>
                  </a:lnTo>
                  <a:lnTo>
                    <a:pt x="258" y="5"/>
                  </a:lnTo>
                  <a:lnTo>
                    <a:pt x="258" y="5"/>
                  </a:lnTo>
                  <a:close/>
                  <a:moveTo>
                    <a:pt x="251" y="4"/>
                  </a:moveTo>
                  <a:lnTo>
                    <a:pt x="250" y="4"/>
                  </a:lnTo>
                  <a:lnTo>
                    <a:pt x="248" y="4"/>
                  </a:lnTo>
                  <a:lnTo>
                    <a:pt x="248" y="5"/>
                  </a:lnTo>
                  <a:lnTo>
                    <a:pt x="249" y="5"/>
                  </a:lnTo>
                  <a:lnTo>
                    <a:pt x="250" y="4"/>
                  </a:lnTo>
                  <a:lnTo>
                    <a:pt x="251" y="4"/>
                  </a:lnTo>
                  <a:close/>
                  <a:moveTo>
                    <a:pt x="250" y="0"/>
                  </a:moveTo>
                  <a:lnTo>
                    <a:pt x="251" y="0"/>
                  </a:lnTo>
                  <a:lnTo>
                    <a:pt x="252" y="1"/>
                  </a:lnTo>
                  <a:lnTo>
                    <a:pt x="254" y="1"/>
                  </a:lnTo>
                  <a:lnTo>
                    <a:pt x="257" y="1"/>
                  </a:lnTo>
                  <a:lnTo>
                    <a:pt x="259" y="2"/>
                  </a:lnTo>
                  <a:lnTo>
                    <a:pt x="261" y="4"/>
                  </a:lnTo>
                  <a:lnTo>
                    <a:pt x="262" y="4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4" y="4"/>
                  </a:lnTo>
                  <a:lnTo>
                    <a:pt x="267" y="5"/>
                  </a:lnTo>
                  <a:lnTo>
                    <a:pt x="269" y="7"/>
                  </a:lnTo>
                  <a:lnTo>
                    <a:pt x="269" y="7"/>
                  </a:lnTo>
                  <a:lnTo>
                    <a:pt x="270" y="6"/>
                  </a:lnTo>
                  <a:lnTo>
                    <a:pt x="270" y="6"/>
                  </a:lnTo>
                  <a:lnTo>
                    <a:pt x="272" y="9"/>
                  </a:lnTo>
                  <a:lnTo>
                    <a:pt x="273" y="8"/>
                  </a:lnTo>
                  <a:lnTo>
                    <a:pt x="275" y="7"/>
                  </a:lnTo>
                  <a:lnTo>
                    <a:pt x="275" y="8"/>
                  </a:lnTo>
                  <a:lnTo>
                    <a:pt x="276" y="9"/>
                  </a:lnTo>
                  <a:lnTo>
                    <a:pt x="283" y="7"/>
                  </a:lnTo>
                  <a:lnTo>
                    <a:pt x="290" y="6"/>
                  </a:lnTo>
                  <a:lnTo>
                    <a:pt x="296" y="4"/>
                  </a:lnTo>
                  <a:lnTo>
                    <a:pt x="296" y="5"/>
                  </a:lnTo>
                  <a:lnTo>
                    <a:pt x="296" y="5"/>
                  </a:lnTo>
                  <a:lnTo>
                    <a:pt x="297" y="6"/>
                  </a:lnTo>
                  <a:lnTo>
                    <a:pt x="297" y="6"/>
                  </a:lnTo>
                  <a:lnTo>
                    <a:pt x="296" y="7"/>
                  </a:lnTo>
                  <a:lnTo>
                    <a:pt x="296" y="8"/>
                  </a:lnTo>
                  <a:lnTo>
                    <a:pt x="295" y="8"/>
                  </a:lnTo>
                  <a:lnTo>
                    <a:pt x="296" y="9"/>
                  </a:lnTo>
                  <a:lnTo>
                    <a:pt x="297" y="9"/>
                  </a:lnTo>
                  <a:lnTo>
                    <a:pt x="296" y="11"/>
                  </a:lnTo>
                  <a:lnTo>
                    <a:pt x="295" y="13"/>
                  </a:lnTo>
                  <a:lnTo>
                    <a:pt x="296" y="16"/>
                  </a:lnTo>
                  <a:lnTo>
                    <a:pt x="297" y="18"/>
                  </a:lnTo>
                  <a:lnTo>
                    <a:pt x="298" y="18"/>
                  </a:lnTo>
                  <a:lnTo>
                    <a:pt x="298" y="17"/>
                  </a:lnTo>
                  <a:lnTo>
                    <a:pt x="299" y="17"/>
                  </a:lnTo>
                  <a:lnTo>
                    <a:pt x="299" y="14"/>
                  </a:lnTo>
                  <a:lnTo>
                    <a:pt x="298" y="13"/>
                  </a:lnTo>
                  <a:lnTo>
                    <a:pt x="299" y="12"/>
                  </a:lnTo>
                  <a:lnTo>
                    <a:pt x="300" y="13"/>
                  </a:lnTo>
                  <a:lnTo>
                    <a:pt x="302" y="13"/>
                  </a:lnTo>
                  <a:lnTo>
                    <a:pt x="303" y="14"/>
                  </a:lnTo>
                  <a:lnTo>
                    <a:pt x="304" y="16"/>
                  </a:lnTo>
                  <a:lnTo>
                    <a:pt x="304" y="14"/>
                  </a:lnTo>
                  <a:lnTo>
                    <a:pt x="303" y="13"/>
                  </a:lnTo>
                  <a:lnTo>
                    <a:pt x="303" y="12"/>
                  </a:lnTo>
                  <a:lnTo>
                    <a:pt x="302" y="11"/>
                  </a:lnTo>
                  <a:lnTo>
                    <a:pt x="302" y="10"/>
                  </a:lnTo>
                  <a:lnTo>
                    <a:pt x="305" y="11"/>
                  </a:lnTo>
                  <a:lnTo>
                    <a:pt x="307" y="12"/>
                  </a:lnTo>
                  <a:lnTo>
                    <a:pt x="309" y="14"/>
                  </a:lnTo>
                  <a:lnTo>
                    <a:pt x="311" y="16"/>
                  </a:lnTo>
                  <a:lnTo>
                    <a:pt x="312" y="17"/>
                  </a:lnTo>
                  <a:lnTo>
                    <a:pt x="314" y="19"/>
                  </a:lnTo>
                  <a:lnTo>
                    <a:pt x="312" y="19"/>
                  </a:lnTo>
                  <a:lnTo>
                    <a:pt x="312" y="19"/>
                  </a:lnTo>
                  <a:lnTo>
                    <a:pt x="312" y="19"/>
                  </a:lnTo>
                  <a:lnTo>
                    <a:pt x="312" y="20"/>
                  </a:lnTo>
                  <a:lnTo>
                    <a:pt x="314" y="20"/>
                  </a:lnTo>
                  <a:lnTo>
                    <a:pt x="314" y="20"/>
                  </a:lnTo>
                  <a:lnTo>
                    <a:pt x="314" y="20"/>
                  </a:lnTo>
                  <a:lnTo>
                    <a:pt x="312" y="21"/>
                  </a:lnTo>
                  <a:lnTo>
                    <a:pt x="314" y="21"/>
                  </a:lnTo>
                  <a:lnTo>
                    <a:pt x="315" y="20"/>
                  </a:lnTo>
                  <a:lnTo>
                    <a:pt x="315" y="20"/>
                  </a:lnTo>
                  <a:lnTo>
                    <a:pt x="316" y="24"/>
                  </a:lnTo>
                  <a:lnTo>
                    <a:pt x="317" y="26"/>
                  </a:lnTo>
                  <a:lnTo>
                    <a:pt x="319" y="30"/>
                  </a:lnTo>
                  <a:lnTo>
                    <a:pt x="319" y="30"/>
                  </a:lnTo>
                  <a:lnTo>
                    <a:pt x="319" y="31"/>
                  </a:lnTo>
                  <a:lnTo>
                    <a:pt x="319" y="31"/>
                  </a:lnTo>
                  <a:lnTo>
                    <a:pt x="321" y="35"/>
                  </a:lnTo>
                  <a:lnTo>
                    <a:pt x="322" y="41"/>
                  </a:lnTo>
                  <a:lnTo>
                    <a:pt x="323" y="46"/>
                  </a:lnTo>
                  <a:lnTo>
                    <a:pt x="326" y="50"/>
                  </a:lnTo>
                  <a:lnTo>
                    <a:pt x="327" y="56"/>
                  </a:lnTo>
                  <a:lnTo>
                    <a:pt x="328" y="61"/>
                  </a:lnTo>
                  <a:lnTo>
                    <a:pt x="330" y="68"/>
                  </a:lnTo>
                  <a:lnTo>
                    <a:pt x="332" y="74"/>
                  </a:lnTo>
                  <a:lnTo>
                    <a:pt x="334" y="79"/>
                  </a:lnTo>
                  <a:lnTo>
                    <a:pt x="335" y="82"/>
                  </a:lnTo>
                  <a:lnTo>
                    <a:pt x="336" y="83"/>
                  </a:lnTo>
                  <a:lnTo>
                    <a:pt x="338" y="84"/>
                  </a:lnTo>
                  <a:lnTo>
                    <a:pt x="338" y="85"/>
                  </a:lnTo>
                  <a:lnTo>
                    <a:pt x="338" y="88"/>
                  </a:lnTo>
                  <a:lnTo>
                    <a:pt x="336" y="86"/>
                  </a:lnTo>
                  <a:lnTo>
                    <a:pt x="335" y="86"/>
                  </a:lnTo>
                  <a:lnTo>
                    <a:pt x="336" y="89"/>
                  </a:lnTo>
                  <a:lnTo>
                    <a:pt x="336" y="90"/>
                  </a:lnTo>
                  <a:lnTo>
                    <a:pt x="339" y="91"/>
                  </a:lnTo>
                  <a:lnTo>
                    <a:pt x="338" y="92"/>
                  </a:lnTo>
                  <a:lnTo>
                    <a:pt x="339" y="94"/>
                  </a:lnTo>
                  <a:lnTo>
                    <a:pt x="339" y="95"/>
                  </a:lnTo>
                  <a:lnTo>
                    <a:pt x="339" y="96"/>
                  </a:lnTo>
                  <a:lnTo>
                    <a:pt x="338" y="97"/>
                  </a:lnTo>
                  <a:lnTo>
                    <a:pt x="338" y="96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336" y="97"/>
                  </a:lnTo>
                  <a:lnTo>
                    <a:pt x="336" y="97"/>
                  </a:lnTo>
                  <a:lnTo>
                    <a:pt x="338" y="98"/>
                  </a:lnTo>
                  <a:lnTo>
                    <a:pt x="334" y="113"/>
                  </a:lnTo>
                  <a:lnTo>
                    <a:pt x="332" y="127"/>
                  </a:lnTo>
                  <a:lnTo>
                    <a:pt x="332" y="127"/>
                  </a:lnTo>
                  <a:lnTo>
                    <a:pt x="331" y="127"/>
                  </a:lnTo>
                  <a:lnTo>
                    <a:pt x="331" y="126"/>
                  </a:lnTo>
                  <a:lnTo>
                    <a:pt x="330" y="129"/>
                  </a:lnTo>
                  <a:lnTo>
                    <a:pt x="329" y="133"/>
                  </a:lnTo>
                  <a:lnTo>
                    <a:pt x="329" y="137"/>
                  </a:lnTo>
                  <a:lnTo>
                    <a:pt x="328" y="137"/>
                  </a:lnTo>
                  <a:lnTo>
                    <a:pt x="328" y="137"/>
                  </a:lnTo>
                  <a:lnTo>
                    <a:pt x="327" y="139"/>
                  </a:lnTo>
                  <a:lnTo>
                    <a:pt x="327" y="142"/>
                  </a:lnTo>
                  <a:lnTo>
                    <a:pt x="327" y="144"/>
                  </a:lnTo>
                  <a:lnTo>
                    <a:pt x="328" y="146"/>
                  </a:lnTo>
                  <a:lnTo>
                    <a:pt x="327" y="148"/>
                  </a:lnTo>
                  <a:lnTo>
                    <a:pt x="327" y="149"/>
                  </a:lnTo>
                  <a:lnTo>
                    <a:pt x="327" y="152"/>
                  </a:lnTo>
                  <a:lnTo>
                    <a:pt x="327" y="154"/>
                  </a:lnTo>
                  <a:lnTo>
                    <a:pt x="327" y="156"/>
                  </a:lnTo>
                  <a:lnTo>
                    <a:pt x="327" y="158"/>
                  </a:lnTo>
                  <a:lnTo>
                    <a:pt x="328" y="161"/>
                  </a:lnTo>
                  <a:lnTo>
                    <a:pt x="327" y="164"/>
                  </a:lnTo>
                  <a:lnTo>
                    <a:pt x="327" y="166"/>
                  </a:lnTo>
                  <a:lnTo>
                    <a:pt x="328" y="169"/>
                  </a:lnTo>
                  <a:lnTo>
                    <a:pt x="328" y="173"/>
                  </a:lnTo>
                  <a:lnTo>
                    <a:pt x="329" y="175"/>
                  </a:lnTo>
                  <a:lnTo>
                    <a:pt x="329" y="176"/>
                  </a:lnTo>
                  <a:lnTo>
                    <a:pt x="330" y="178"/>
                  </a:lnTo>
                  <a:lnTo>
                    <a:pt x="331" y="179"/>
                  </a:lnTo>
                  <a:lnTo>
                    <a:pt x="330" y="181"/>
                  </a:lnTo>
                  <a:lnTo>
                    <a:pt x="329" y="182"/>
                  </a:lnTo>
                  <a:lnTo>
                    <a:pt x="327" y="185"/>
                  </a:lnTo>
                  <a:lnTo>
                    <a:pt x="327" y="188"/>
                  </a:lnTo>
                  <a:lnTo>
                    <a:pt x="328" y="191"/>
                  </a:lnTo>
                  <a:lnTo>
                    <a:pt x="327" y="194"/>
                  </a:lnTo>
                  <a:lnTo>
                    <a:pt x="326" y="193"/>
                  </a:lnTo>
                  <a:lnTo>
                    <a:pt x="326" y="192"/>
                  </a:lnTo>
                  <a:lnTo>
                    <a:pt x="326" y="190"/>
                  </a:lnTo>
                  <a:lnTo>
                    <a:pt x="326" y="188"/>
                  </a:lnTo>
                  <a:lnTo>
                    <a:pt x="324" y="190"/>
                  </a:lnTo>
                  <a:lnTo>
                    <a:pt x="323" y="191"/>
                  </a:lnTo>
                  <a:lnTo>
                    <a:pt x="322" y="193"/>
                  </a:lnTo>
                  <a:lnTo>
                    <a:pt x="322" y="196"/>
                  </a:lnTo>
                  <a:lnTo>
                    <a:pt x="321" y="196"/>
                  </a:lnTo>
                  <a:lnTo>
                    <a:pt x="320" y="196"/>
                  </a:lnTo>
                  <a:lnTo>
                    <a:pt x="318" y="182"/>
                  </a:lnTo>
                  <a:lnTo>
                    <a:pt x="317" y="170"/>
                  </a:lnTo>
                  <a:lnTo>
                    <a:pt x="316" y="170"/>
                  </a:lnTo>
                  <a:lnTo>
                    <a:pt x="316" y="170"/>
                  </a:lnTo>
                  <a:lnTo>
                    <a:pt x="315" y="170"/>
                  </a:lnTo>
                  <a:lnTo>
                    <a:pt x="319" y="158"/>
                  </a:lnTo>
                  <a:lnTo>
                    <a:pt x="324" y="146"/>
                  </a:lnTo>
                  <a:lnTo>
                    <a:pt x="324" y="145"/>
                  </a:lnTo>
                  <a:lnTo>
                    <a:pt x="324" y="145"/>
                  </a:lnTo>
                  <a:lnTo>
                    <a:pt x="324" y="144"/>
                  </a:lnTo>
                  <a:lnTo>
                    <a:pt x="326" y="140"/>
                  </a:lnTo>
                  <a:lnTo>
                    <a:pt x="326" y="136"/>
                  </a:lnTo>
                  <a:lnTo>
                    <a:pt x="326" y="131"/>
                  </a:lnTo>
                  <a:lnTo>
                    <a:pt x="330" y="100"/>
                  </a:lnTo>
                  <a:lnTo>
                    <a:pt x="330" y="100"/>
                  </a:lnTo>
                  <a:lnTo>
                    <a:pt x="329" y="97"/>
                  </a:lnTo>
                  <a:lnTo>
                    <a:pt x="329" y="96"/>
                  </a:lnTo>
                  <a:lnTo>
                    <a:pt x="329" y="93"/>
                  </a:lnTo>
                  <a:lnTo>
                    <a:pt x="329" y="91"/>
                  </a:lnTo>
                  <a:lnTo>
                    <a:pt x="329" y="89"/>
                  </a:lnTo>
                  <a:lnTo>
                    <a:pt x="329" y="86"/>
                  </a:lnTo>
                  <a:lnTo>
                    <a:pt x="330" y="85"/>
                  </a:lnTo>
                  <a:lnTo>
                    <a:pt x="331" y="85"/>
                  </a:lnTo>
                  <a:lnTo>
                    <a:pt x="331" y="84"/>
                  </a:lnTo>
                  <a:lnTo>
                    <a:pt x="316" y="52"/>
                  </a:lnTo>
                  <a:lnTo>
                    <a:pt x="316" y="52"/>
                  </a:lnTo>
                  <a:lnTo>
                    <a:pt x="316" y="53"/>
                  </a:lnTo>
                  <a:lnTo>
                    <a:pt x="316" y="54"/>
                  </a:lnTo>
                  <a:lnTo>
                    <a:pt x="315" y="55"/>
                  </a:lnTo>
                  <a:lnTo>
                    <a:pt x="315" y="56"/>
                  </a:lnTo>
                  <a:lnTo>
                    <a:pt x="315" y="57"/>
                  </a:lnTo>
                  <a:lnTo>
                    <a:pt x="315" y="59"/>
                  </a:lnTo>
                  <a:lnTo>
                    <a:pt x="314" y="62"/>
                  </a:lnTo>
                  <a:lnTo>
                    <a:pt x="314" y="66"/>
                  </a:lnTo>
                  <a:lnTo>
                    <a:pt x="312" y="68"/>
                  </a:lnTo>
                  <a:lnTo>
                    <a:pt x="312" y="67"/>
                  </a:lnTo>
                  <a:lnTo>
                    <a:pt x="312" y="65"/>
                  </a:lnTo>
                  <a:lnTo>
                    <a:pt x="314" y="61"/>
                  </a:lnTo>
                  <a:lnTo>
                    <a:pt x="314" y="59"/>
                  </a:lnTo>
                  <a:lnTo>
                    <a:pt x="312" y="60"/>
                  </a:lnTo>
                  <a:lnTo>
                    <a:pt x="311" y="61"/>
                  </a:lnTo>
                  <a:lnTo>
                    <a:pt x="311" y="64"/>
                  </a:lnTo>
                  <a:lnTo>
                    <a:pt x="309" y="76"/>
                  </a:lnTo>
                  <a:lnTo>
                    <a:pt x="308" y="86"/>
                  </a:lnTo>
                  <a:lnTo>
                    <a:pt x="308" y="88"/>
                  </a:lnTo>
                  <a:lnTo>
                    <a:pt x="308" y="89"/>
                  </a:lnTo>
                  <a:lnTo>
                    <a:pt x="307" y="108"/>
                  </a:lnTo>
                  <a:lnTo>
                    <a:pt x="306" y="128"/>
                  </a:lnTo>
                  <a:lnTo>
                    <a:pt x="306" y="129"/>
                  </a:lnTo>
                  <a:lnTo>
                    <a:pt x="305" y="130"/>
                  </a:lnTo>
                  <a:lnTo>
                    <a:pt x="305" y="131"/>
                  </a:lnTo>
                  <a:lnTo>
                    <a:pt x="305" y="131"/>
                  </a:lnTo>
                  <a:lnTo>
                    <a:pt x="305" y="132"/>
                  </a:lnTo>
                  <a:lnTo>
                    <a:pt x="305" y="132"/>
                  </a:lnTo>
                  <a:lnTo>
                    <a:pt x="304" y="133"/>
                  </a:lnTo>
                  <a:lnTo>
                    <a:pt x="304" y="137"/>
                  </a:lnTo>
                  <a:lnTo>
                    <a:pt x="304" y="140"/>
                  </a:lnTo>
                  <a:lnTo>
                    <a:pt x="304" y="143"/>
                  </a:lnTo>
                  <a:lnTo>
                    <a:pt x="305" y="145"/>
                  </a:lnTo>
                  <a:lnTo>
                    <a:pt x="306" y="143"/>
                  </a:lnTo>
                  <a:lnTo>
                    <a:pt x="305" y="140"/>
                  </a:lnTo>
                  <a:lnTo>
                    <a:pt x="306" y="140"/>
                  </a:lnTo>
                  <a:lnTo>
                    <a:pt x="307" y="140"/>
                  </a:lnTo>
                  <a:lnTo>
                    <a:pt x="308" y="141"/>
                  </a:lnTo>
                  <a:lnTo>
                    <a:pt x="308" y="142"/>
                  </a:lnTo>
                  <a:lnTo>
                    <a:pt x="307" y="144"/>
                  </a:lnTo>
                  <a:lnTo>
                    <a:pt x="307" y="144"/>
                  </a:lnTo>
                  <a:lnTo>
                    <a:pt x="307" y="144"/>
                  </a:lnTo>
                  <a:lnTo>
                    <a:pt x="307" y="144"/>
                  </a:lnTo>
                  <a:lnTo>
                    <a:pt x="307" y="145"/>
                  </a:lnTo>
                  <a:lnTo>
                    <a:pt x="306" y="145"/>
                  </a:lnTo>
                  <a:lnTo>
                    <a:pt x="305" y="157"/>
                  </a:lnTo>
                  <a:lnTo>
                    <a:pt x="305" y="170"/>
                  </a:lnTo>
                  <a:lnTo>
                    <a:pt x="304" y="188"/>
                  </a:lnTo>
                  <a:lnTo>
                    <a:pt x="304" y="208"/>
                  </a:lnTo>
                  <a:lnTo>
                    <a:pt x="303" y="228"/>
                  </a:lnTo>
                  <a:lnTo>
                    <a:pt x="304" y="229"/>
                  </a:lnTo>
                  <a:lnTo>
                    <a:pt x="304" y="229"/>
                  </a:lnTo>
                  <a:lnTo>
                    <a:pt x="304" y="233"/>
                  </a:lnTo>
                  <a:lnTo>
                    <a:pt x="303" y="236"/>
                  </a:lnTo>
                  <a:lnTo>
                    <a:pt x="303" y="240"/>
                  </a:lnTo>
                  <a:lnTo>
                    <a:pt x="303" y="246"/>
                  </a:lnTo>
                  <a:lnTo>
                    <a:pt x="303" y="250"/>
                  </a:lnTo>
                  <a:lnTo>
                    <a:pt x="303" y="251"/>
                  </a:lnTo>
                  <a:lnTo>
                    <a:pt x="302" y="253"/>
                  </a:lnTo>
                  <a:lnTo>
                    <a:pt x="302" y="256"/>
                  </a:lnTo>
                  <a:lnTo>
                    <a:pt x="303" y="258"/>
                  </a:lnTo>
                  <a:lnTo>
                    <a:pt x="302" y="260"/>
                  </a:lnTo>
                  <a:lnTo>
                    <a:pt x="302" y="262"/>
                  </a:lnTo>
                  <a:lnTo>
                    <a:pt x="302" y="265"/>
                  </a:lnTo>
                  <a:lnTo>
                    <a:pt x="303" y="268"/>
                  </a:lnTo>
                  <a:lnTo>
                    <a:pt x="303" y="270"/>
                  </a:lnTo>
                  <a:lnTo>
                    <a:pt x="303" y="270"/>
                  </a:lnTo>
                  <a:lnTo>
                    <a:pt x="302" y="270"/>
                  </a:lnTo>
                  <a:lnTo>
                    <a:pt x="302" y="276"/>
                  </a:lnTo>
                  <a:lnTo>
                    <a:pt x="302" y="282"/>
                  </a:lnTo>
                  <a:lnTo>
                    <a:pt x="303" y="288"/>
                  </a:lnTo>
                  <a:lnTo>
                    <a:pt x="302" y="288"/>
                  </a:lnTo>
                  <a:lnTo>
                    <a:pt x="302" y="288"/>
                  </a:lnTo>
                  <a:lnTo>
                    <a:pt x="300" y="289"/>
                  </a:lnTo>
                  <a:lnTo>
                    <a:pt x="302" y="292"/>
                  </a:lnTo>
                  <a:lnTo>
                    <a:pt x="302" y="293"/>
                  </a:lnTo>
                  <a:lnTo>
                    <a:pt x="302" y="294"/>
                  </a:lnTo>
                  <a:lnTo>
                    <a:pt x="302" y="295"/>
                  </a:lnTo>
                  <a:lnTo>
                    <a:pt x="302" y="295"/>
                  </a:lnTo>
                  <a:lnTo>
                    <a:pt x="302" y="296"/>
                  </a:lnTo>
                  <a:lnTo>
                    <a:pt x="302" y="297"/>
                  </a:lnTo>
                  <a:lnTo>
                    <a:pt x="303" y="298"/>
                  </a:lnTo>
                  <a:lnTo>
                    <a:pt x="303" y="299"/>
                  </a:lnTo>
                  <a:lnTo>
                    <a:pt x="303" y="301"/>
                  </a:lnTo>
                  <a:lnTo>
                    <a:pt x="302" y="301"/>
                  </a:lnTo>
                  <a:lnTo>
                    <a:pt x="300" y="301"/>
                  </a:lnTo>
                  <a:lnTo>
                    <a:pt x="302" y="304"/>
                  </a:lnTo>
                  <a:lnTo>
                    <a:pt x="303" y="306"/>
                  </a:lnTo>
                  <a:lnTo>
                    <a:pt x="304" y="308"/>
                  </a:lnTo>
                  <a:lnTo>
                    <a:pt x="305" y="307"/>
                  </a:lnTo>
                  <a:lnTo>
                    <a:pt x="306" y="308"/>
                  </a:lnTo>
                  <a:lnTo>
                    <a:pt x="306" y="316"/>
                  </a:lnTo>
                  <a:lnTo>
                    <a:pt x="307" y="322"/>
                  </a:lnTo>
                  <a:lnTo>
                    <a:pt x="307" y="330"/>
                  </a:lnTo>
                  <a:lnTo>
                    <a:pt x="306" y="330"/>
                  </a:lnTo>
                  <a:lnTo>
                    <a:pt x="305" y="330"/>
                  </a:lnTo>
                  <a:lnTo>
                    <a:pt x="305" y="329"/>
                  </a:lnTo>
                  <a:lnTo>
                    <a:pt x="304" y="326"/>
                  </a:lnTo>
                  <a:lnTo>
                    <a:pt x="299" y="326"/>
                  </a:lnTo>
                  <a:lnTo>
                    <a:pt x="296" y="328"/>
                  </a:lnTo>
                  <a:lnTo>
                    <a:pt x="292" y="328"/>
                  </a:lnTo>
                  <a:lnTo>
                    <a:pt x="288" y="328"/>
                  </a:lnTo>
                  <a:lnTo>
                    <a:pt x="290" y="326"/>
                  </a:lnTo>
                  <a:lnTo>
                    <a:pt x="292" y="326"/>
                  </a:lnTo>
                  <a:lnTo>
                    <a:pt x="291" y="325"/>
                  </a:lnTo>
                  <a:lnTo>
                    <a:pt x="290" y="325"/>
                  </a:lnTo>
                  <a:lnTo>
                    <a:pt x="288" y="325"/>
                  </a:lnTo>
                  <a:lnTo>
                    <a:pt x="287" y="325"/>
                  </a:lnTo>
                  <a:lnTo>
                    <a:pt x="287" y="326"/>
                  </a:lnTo>
                  <a:lnTo>
                    <a:pt x="286" y="328"/>
                  </a:lnTo>
                  <a:lnTo>
                    <a:pt x="285" y="326"/>
                  </a:lnTo>
                  <a:lnTo>
                    <a:pt x="284" y="326"/>
                  </a:lnTo>
                  <a:lnTo>
                    <a:pt x="283" y="326"/>
                  </a:lnTo>
                  <a:lnTo>
                    <a:pt x="282" y="326"/>
                  </a:lnTo>
                  <a:lnTo>
                    <a:pt x="282" y="329"/>
                  </a:lnTo>
                  <a:lnTo>
                    <a:pt x="281" y="329"/>
                  </a:lnTo>
                  <a:lnTo>
                    <a:pt x="281" y="330"/>
                  </a:lnTo>
                  <a:lnTo>
                    <a:pt x="280" y="329"/>
                  </a:lnTo>
                  <a:lnTo>
                    <a:pt x="279" y="329"/>
                  </a:lnTo>
                  <a:lnTo>
                    <a:pt x="278" y="329"/>
                  </a:lnTo>
                  <a:lnTo>
                    <a:pt x="276" y="329"/>
                  </a:lnTo>
                  <a:lnTo>
                    <a:pt x="276" y="328"/>
                  </a:lnTo>
                  <a:lnTo>
                    <a:pt x="275" y="328"/>
                  </a:lnTo>
                  <a:lnTo>
                    <a:pt x="272" y="328"/>
                  </a:lnTo>
                  <a:lnTo>
                    <a:pt x="269" y="328"/>
                  </a:lnTo>
                  <a:lnTo>
                    <a:pt x="266" y="326"/>
                  </a:lnTo>
                  <a:lnTo>
                    <a:pt x="263" y="325"/>
                  </a:lnTo>
                  <a:lnTo>
                    <a:pt x="263" y="323"/>
                  </a:lnTo>
                  <a:lnTo>
                    <a:pt x="264" y="321"/>
                  </a:lnTo>
                  <a:lnTo>
                    <a:pt x="264" y="319"/>
                  </a:lnTo>
                  <a:lnTo>
                    <a:pt x="264" y="317"/>
                  </a:lnTo>
                  <a:lnTo>
                    <a:pt x="267" y="311"/>
                  </a:lnTo>
                  <a:lnTo>
                    <a:pt x="269" y="305"/>
                  </a:lnTo>
                  <a:lnTo>
                    <a:pt x="271" y="305"/>
                  </a:lnTo>
                  <a:lnTo>
                    <a:pt x="272" y="304"/>
                  </a:lnTo>
                  <a:lnTo>
                    <a:pt x="273" y="301"/>
                  </a:lnTo>
                  <a:lnTo>
                    <a:pt x="274" y="300"/>
                  </a:lnTo>
                  <a:lnTo>
                    <a:pt x="275" y="299"/>
                  </a:lnTo>
                  <a:lnTo>
                    <a:pt x="278" y="299"/>
                  </a:lnTo>
                  <a:lnTo>
                    <a:pt x="280" y="299"/>
                  </a:lnTo>
                  <a:lnTo>
                    <a:pt x="282" y="300"/>
                  </a:lnTo>
                  <a:lnTo>
                    <a:pt x="283" y="301"/>
                  </a:lnTo>
                  <a:lnTo>
                    <a:pt x="285" y="297"/>
                  </a:lnTo>
                  <a:lnTo>
                    <a:pt x="286" y="294"/>
                  </a:lnTo>
                  <a:lnTo>
                    <a:pt x="287" y="290"/>
                  </a:lnTo>
                  <a:lnTo>
                    <a:pt x="286" y="288"/>
                  </a:lnTo>
                  <a:lnTo>
                    <a:pt x="286" y="287"/>
                  </a:lnTo>
                  <a:lnTo>
                    <a:pt x="286" y="285"/>
                  </a:lnTo>
                  <a:lnTo>
                    <a:pt x="286" y="284"/>
                  </a:lnTo>
                  <a:lnTo>
                    <a:pt x="286" y="284"/>
                  </a:lnTo>
                  <a:lnTo>
                    <a:pt x="285" y="284"/>
                  </a:lnTo>
                  <a:lnTo>
                    <a:pt x="286" y="271"/>
                  </a:lnTo>
                  <a:lnTo>
                    <a:pt x="285" y="258"/>
                  </a:lnTo>
                  <a:lnTo>
                    <a:pt x="284" y="245"/>
                  </a:lnTo>
                  <a:lnTo>
                    <a:pt x="283" y="244"/>
                  </a:lnTo>
                  <a:lnTo>
                    <a:pt x="284" y="240"/>
                  </a:lnTo>
                  <a:lnTo>
                    <a:pt x="284" y="237"/>
                  </a:lnTo>
                  <a:lnTo>
                    <a:pt x="283" y="234"/>
                  </a:lnTo>
                  <a:lnTo>
                    <a:pt x="283" y="229"/>
                  </a:lnTo>
                  <a:lnTo>
                    <a:pt x="281" y="215"/>
                  </a:lnTo>
                  <a:lnTo>
                    <a:pt x="280" y="199"/>
                  </a:lnTo>
                  <a:lnTo>
                    <a:pt x="279" y="194"/>
                  </a:lnTo>
                  <a:lnTo>
                    <a:pt x="278" y="189"/>
                  </a:lnTo>
                  <a:lnTo>
                    <a:pt x="278" y="186"/>
                  </a:lnTo>
                  <a:lnTo>
                    <a:pt x="278" y="184"/>
                  </a:lnTo>
                  <a:lnTo>
                    <a:pt x="278" y="181"/>
                  </a:lnTo>
                  <a:lnTo>
                    <a:pt x="278" y="180"/>
                  </a:lnTo>
                  <a:lnTo>
                    <a:pt x="279" y="180"/>
                  </a:lnTo>
                  <a:lnTo>
                    <a:pt x="279" y="180"/>
                  </a:lnTo>
                  <a:lnTo>
                    <a:pt x="278" y="177"/>
                  </a:lnTo>
                  <a:lnTo>
                    <a:pt x="275" y="174"/>
                  </a:lnTo>
                  <a:lnTo>
                    <a:pt x="273" y="170"/>
                  </a:lnTo>
                  <a:lnTo>
                    <a:pt x="273" y="172"/>
                  </a:lnTo>
                  <a:lnTo>
                    <a:pt x="272" y="173"/>
                  </a:lnTo>
                  <a:lnTo>
                    <a:pt x="272" y="174"/>
                  </a:lnTo>
                  <a:lnTo>
                    <a:pt x="272" y="175"/>
                  </a:lnTo>
                  <a:lnTo>
                    <a:pt x="273" y="175"/>
                  </a:lnTo>
                  <a:lnTo>
                    <a:pt x="273" y="175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2" y="176"/>
                  </a:lnTo>
                  <a:lnTo>
                    <a:pt x="271" y="177"/>
                  </a:lnTo>
                  <a:lnTo>
                    <a:pt x="271" y="178"/>
                  </a:lnTo>
                  <a:lnTo>
                    <a:pt x="272" y="178"/>
                  </a:lnTo>
                  <a:lnTo>
                    <a:pt x="272" y="178"/>
                  </a:lnTo>
                  <a:lnTo>
                    <a:pt x="273" y="179"/>
                  </a:lnTo>
                  <a:lnTo>
                    <a:pt x="273" y="180"/>
                  </a:lnTo>
                  <a:lnTo>
                    <a:pt x="273" y="181"/>
                  </a:lnTo>
                  <a:lnTo>
                    <a:pt x="271" y="185"/>
                  </a:lnTo>
                  <a:lnTo>
                    <a:pt x="270" y="187"/>
                  </a:lnTo>
                  <a:lnTo>
                    <a:pt x="269" y="190"/>
                  </a:lnTo>
                  <a:lnTo>
                    <a:pt x="268" y="193"/>
                  </a:lnTo>
                  <a:lnTo>
                    <a:pt x="264" y="213"/>
                  </a:lnTo>
                  <a:lnTo>
                    <a:pt x="261" y="234"/>
                  </a:lnTo>
                  <a:lnTo>
                    <a:pt x="258" y="256"/>
                  </a:lnTo>
                  <a:lnTo>
                    <a:pt x="258" y="256"/>
                  </a:lnTo>
                  <a:lnTo>
                    <a:pt x="258" y="257"/>
                  </a:lnTo>
                  <a:lnTo>
                    <a:pt x="259" y="257"/>
                  </a:lnTo>
                  <a:lnTo>
                    <a:pt x="259" y="257"/>
                  </a:lnTo>
                  <a:lnTo>
                    <a:pt x="258" y="260"/>
                  </a:lnTo>
                  <a:lnTo>
                    <a:pt x="257" y="264"/>
                  </a:lnTo>
                  <a:lnTo>
                    <a:pt x="256" y="268"/>
                  </a:lnTo>
                  <a:lnTo>
                    <a:pt x="255" y="271"/>
                  </a:lnTo>
                  <a:lnTo>
                    <a:pt x="256" y="271"/>
                  </a:lnTo>
                  <a:lnTo>
                    <a:pt x="256" y="270"/>
                  </a:lnTo>
                  <a:lnTo>
                    <a:pt x="257" y="269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58" y="269"/>
                  </a:lnTo>
                  <a:lnTo>
                    <a:pt x="256" y="275"/>
                  </a:lnTo>
                  <a:lnTo>
                    <a:pt x="255" y="282"/>
                  </a:lnTo>
                  <a:lnTo>
                    <a:pt x="254" y="289"/>
                  </a:lnTo>
                  <a:lnTo>
                    <a:pt x="255" y="290"/>
                  </a:lnTo>
                  <a:lnTo>
                    <a:pt x="255" y="292"/>
                  </a:lnTo>
                  <a:lnTo>
                    <a:pt x="254" y="292"/>
                  </a:lnTo>
                  <a:lnTo>
                    <a:pt x="255" y="297"/>
                  </a:lnTo>
                  <a:lnTo>
                    <a:pt x="255" y="302"/>
                  </a:lnTo>
                  <a:lnTo>
                    <a:pt x="255" y="304"/>
                  </a:lnTo>
                  <a:lnTo>
                    <a:pt x="255" y="306"/>
                  </a:lnTo>
                  <a:lnTo>
                    <a:pt x="256" y="307"/>
                  </a:lnTo>
                  <a:lnTo>
                    <a:pt x="256" y="308"/>
                  </a:lnTo>
                  <a:lnTo>
                    <a:pt x="257" y="309"/>
                  </a:lnTo>
                  <a:lnTo>
                    <a:pt x="257" y="311"/>
                  </a:lnTo>
                  <a:lnTo>
                    <a:pt x="257" y="312"/>
                  </a:lnTo>
                  <a:lnTo>
                    <a:pt x="256" y="312"/>
                  </a:lnTo>
                  <a:lnTo>
                    <a:pt x="256" y="312"/>
                  </a:lnTo>
                  <a:lnTo>
                    <a:pt x="257" y="314"/>
                  </a:lnTo>
                  <a:lnTo>
                    <a:pt x="257" y="317"/>
                  </a:lnTo>
                  <a:lnTo>
                    <a:pt x="257" y="319"/>
                  </a:lnTo>
                  <a:lnTo>
                    <a:pt x="257" y="321"/>
                  </a:lnTo>
                  <a:lnTo>
                    <a:pt x="256" y="323"/>
                  </a:lnTo>
                  <a:lnTo>
                    <a:pt x="254" y="323"/>
                  </a:lnTo>
                  <a:lnTo>
                    <a:pt x="252" y="323"/>
                  </a:lnTo>
                  <a:lnTo>
                    <a:pt x="251" y="322"/>
                  </a:lnTo>
                  <a:lnTo>
                    <a:pt x="250" y="322"/>
                  </a:lnTo>
                  <a:lnTo>
                    <a:pt x="250" y="322"/>
                  </a:lnTo>
                  <a:lnTo>
                    <a:pt x="250" y="323"/>
                  </a:lnTo>
                  <a:lnTo>
                    <a:pt x="249" y="324"/>
                  </a:lnTo>
                  <a:lnTo>
                    <a:pt x="248" y="323"/>
                  </a:lnTo>
                  <a:lnTo>
                    <a:pt x="247" y="323"/>
                  </a:lnTo>
                  <a:lnTo>
                    <a:pt x="246" y="322"/>
                  </a:lnTo>
                  <a:lnTo>
                    <a:pt x="246" y="322"/>
                  </a:lnTo>
                  <a:lnTo>
                    <a:pt x="245" y="322"/>
                  </a:lnTo>
                  <a:lnTo>
                    <a:pt x="245" y="323"/>
                  </a:lnTo>
                  <a:lnTo>
                    <a:pt x="245" y="324"/>
                  </a:lnTo>
                  <a:lnTo>
                    <a:pt x="245" y="325"/>
                  </a:lnTo>
                  <a:lnTo>
                    <a:pt x="244" y="325"/>
                  </a:lnTo>
                  <a:lnTo>
                    <a:pt x="243" y="324"/>
                  </a:lnTo>
                  <a:lnTo>
                    <a:pt x="243" y="324"/>
                  </a:lnTo>
                  <a:lnTo>
                    <a:pt x="240" y="324"/>
                  </a:lnTo>
                  <a:lnTo>
                    <a:pt x="239" y="324"/>
                  </a:lnTo>
                  <a:lnTo>
                    <a:pt x="240" y="323"/>
                  </a:lnTo>
                  <a:lnTo>
                    <a:pt x="240" y="323"/>
                  </a:lnTo>
                  <a:lnTo>
                    <a:pt x="242" y="323"/>
                  </a:lnTo>
                  <a:lnTo>
                    <a:pt x="238" y="322"/>
                  </a:lnTo>
                  <a:lnTo>
                    <a:pt x="236" y="322"/>
                  </a:lnTo>
                  <a:lnTo>
                    <a:pt x="234" y="323"/>
                  </a:lnTo>
                  <a:lnTo>
                    <a:pt x="231" y="324"/>
                  </a:lnTo>
                  <a:lnTo>
                    <a:pt x="228" y="324"/>
                  </a:lnTo>
                  <a:lnTo>
                    <a:pt x="232" y="325"/>
                  </a:lnTo>
                  <a:lnTo>
                    <a:pt x="234" y="325"/>
                  </a:lnTo>
                  <a:lnTo>
                    <a:pt x="237" y="324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38" y="326"/>
                  </a:lnTo>
                  <a:lnTo>
                    <a:pt x="237" y="328"/>
                  </a:lnTo>
                  <a:lnTo>
                    <a:pt x="236" y="328"/>
                  </a:lnTo>
                  <a:lnTo>
                    <a:pt x="235" y="328"/>
                  </a:lnTo>
                  <a:lnTo>
                    <a:pt x="232" y="328"/>
                  </a:lnTo>
                  <a:lnTo>
                    <a:pt x="228" y="328"/>
                  </a:lnTo>
                  <a:lnTo>
                    <a:pt x="226" y="326"/>
                  </a:lnTo>
                  <a:lnTo>
                    <a:pt x="225" y="328"/>
                  </a:lnTo>
                  <a:lnTo>
                    <a:pt x="223" y="328"/>
                  </a:lnTo>
                  <a:lnTo>
                    <a:pt x="221" y="328"/>
                  </a:lnTo>
                  <a:lnTo>
                    <a:pt x="220" y="328"/>
                  </a:lnTo>
                  <a:lnTo>
                    <a:pt x="219" y="326"/>
                  </a:lnTo>
                  <a:lnTo>
                    <a:pt x="219" y="325"/>
                  </a:lnTo>
                  <a:lnTo>
                    <a:pt x="219" y="325"/>
                  </a:lnTo>
                  <a:lnTo>
                    <a:pt x="218" y="325"/>
                  </a:lnTo>
                  <a:lnTo>
                    <a:pt x="218" y="326"/>
                  </a:lnTo>
                  <a:lnTo>
                    <a:pt x="219" y="326"/>
                  </a:lnTo>
                  <a:lnTo>
                    <a:pt x="219" y="328"/>
                  </a:lnTo>
                  <a:lnTo>
                    <a:pt x="215" y="326"/>
                  </a:lnTo>
                  <a:lnTo>
                    <a:pt x="213" y="326"/>
                  </a:lnTo>
                  <a:lnTo>
                    <a:pt x="211" y="324"/>
                  </a:lnTo>
                  <a:lnTo>
                    <a:pt x="213" y="316"/>
                  </a:lnTo>
                  <a:lnTo>
                    <a:pt x="216" y="307"/>
                  </a:lnTo>
                  <a:lnTo>
                    <a:pt x="218" y="307"/>
                  </a:lnTo>
                  <a:lnTo>
                    <a:pt x="218" y="307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20" y="308"/>
                  </a:lnTo>
                  <a:lnTo>
                    <a:pt x="221" y="307"/>
                  </a:lnTo>
                  <a:lnTo>
                    <a:pt x="222" y="305"/>
                  </a:lnTo>
                  <a:lnTo>
                    <a:pt x="223" y="302"/>
                  </a:lnTo>
                  <a:lnTo>
                    <a:pt x="225" y="302"/>
                  </a:lnTo>
                  <a:lnTo>
                    <a:pt x="227" y="304"/>
                  </a:lnTo>
                  <a:lnTo>
                    <a:pt x="228" y="304"/>
                  </a:lnTo>
                  <a:lnTo>
                    <a:pt x="231" y="306"/>
                  </a:lnTo>
                  <a:lnTo>
                    <a:pt x="232" y="307"/>
                  </a:lnTo>
                  <a:lnTo>
                    <a:pt x="233" y="308"/>
                  </a:lnTo>
                  <a:lnTo>
                    <a:pt x="234" y="308"/>
                  </a:lnTo>
                  <a:lnTo>
                    <a:pt x="236" y="308"/>
                  </a:lnTo>
                  <a:lnTo>
                    <a:pt x="236" y="307"/>
                  </a:lnTo>
                  <a:lnTo>
                    <a:pt x="236" y="306"/>
                  </a:lnTo>
                  <a:lnTo>
                    <a:pt x="236" y="306"/>
                  </a:lnTo>
                  <a:lnTo>
                    <a:pt x="236" y="306"/>
                  </a:lnTo>
                  <a:lnTo>
                    <a:pt x="237" y="306"/>
                  </a:lnTo>
                  <a:lnTo>
                    <a:pt x="238" y="306"/>
                  </a:lnTo>
                  <a:lnTo>
                    <a:pt x="238" y="307"/>
                  </a:lnTo>
                  <a:lnTo>
                    <a:pt x="240" y="305"/>
                  </a:lnTo>
                  <a:lnTo>
                    <a:pt x="240" y="302"/>
                  </a:lnTo>
                  <a:lnTo>
                    <a:pt x="242" y="299"/>
                  </a:lnTo>
                  <a:lnTo>
                    <a:pt x="242" y="296"/>
                  </a:lnTo>
                  <a:lnTo>
                    <a:pt x="240" y="292"/>
                  </a:lnTo>
                  <a:lnTo>
                    <a:pt x="240" y="288"/>
                  </a:lnTo>
                  <a:lnTo>
                    <a:pt x="240" y="287"/>
                  </a:lnTo>
                  <a:lnTo>
                    <a:pt x="242" y="286"/>
                  </a:lnTo>
                  <a:lnTo>
                    <a:pt x="242" y="276"/>
                  </a:lnTo>
                  <a:lnTo>
                    <a:pt x="240" y="265"/>
                  </a:lnTo>
                  <a:lnTo>
                    <a:pt x="242" y="264"/>
                  </a:lnTo>
                  <a:lnTo>
                    <a:pt x="243" y="262"/>
                  </a:lnTo>
                  <a:lnTo>
                    <a:pt x="242" y="260"/>
                  </a:lnTo>
                  <a:lnTo>
                    <a:pt x="243" y="257"/>
                  </a:lnTo>
                  <a:lnTo>
                    <a:pt x="242" y="252"/>
                  </a:lnTo>
                  <a:lnTo>
                    <a:pt x="242" y="249"/>
                  </a:lnTo>
                  <a:lnTo>
                    <a:pt x="242" y="245"/>
                  </a:lnTo>
                  <a:lnTo>
                    <a:pt x="243" y="244"/>
                  </a:lnTo>
                  <a:lnTo>
                    <a:pt x="243" y="242"/>
                  </a:lnTo>
                  <a:lnTo>
                    <a:pt x="243" y="240"/>
                  </a:lnTo>
                  <a:lnTo>
                    <a:pt x="243" y="237"/>
                  </a:lnTo>
                  <a:lnTo>
                    <a:pt x="244" y="233"/>
                  </a:lnTo>
                  <a:lnTo>
                    <a:pt x="244" y="228"/>
                  </a:lnTo>
                  <a:lnTo>
                    <a:pt x="245" y="224"/>
                  </a:lnTo>
                  <a:lnTo>
                    <a:pt x="244" y="208"/>
                  </a:lnTo>
                  <a:lnTo>
                    <a:pt x="243" y="192"/>
                  </a:lnTo>
                  <a:lnTo>
                    <a:pt x="244" y="187"/>
                  </a:lnTo>
                  <a:lnTo>
                    <a:pt x="244" y="181"/>
                  </a:lnTo>
                  <a:lnTo>
                    <a:pt x="243" y="177"/>
                  </a:lnTo>
                  <a:lnTo>
                    <a:pt x="244" y="175"/>
                  </a:lnTo>
                  <a:lnTo>
                    <a:pt x="244" y="173"/>
                  </a:lnTo>
                  <a:lnTo>
                    <a:pt x="244" y="170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3" y="168"/>
                  </a:lnTo>
                  <a:lnTo>
                    <a:pt x="243" y="167"/>
                  </a:lnTo>
                  <a:lnTo>
                    <a:pt x="243" y="166"/>
                  </a:lnTo>
                  <a:lnTo>
                    <a:pt x="243" y="165"/>
                  </a:lnTo>
                  <a:lnTo>
                    <a:pt x="244" y="164"/>
                  </a:lnTo>
                  <a:lnTo>
                    <a:pt x="244" y="163"/>
                  </a:lnTo>
                  <a:lnTo>
                    <a:pt x="244" y="161"/>
                  </a:lnTo>
                  <a:lnTo>
                    <a:pt x="244" y="160"/>
                  </a:lnTo>
                  <a:lnTo>
                    <a:pt x="245" y="146"/>
                  </a:lnTo>
                  <a:lnTo>
                    <a:pt x="245" y="133"/>
                  </a:lnTo>
                  <a:lnTo>
                    <a:pt x="245" y="130"/>
                  </a:lnTo>
                  <a:lnTo>
                    <a:pt x="244" y="128"/>
                  </a:lnTo>
                  <a:lnTo>
                    <a:pt x="243" y="126"/>
                  </a:lnTo>
                  <a:lnTo>
                    <a:pt x="243" y="124"/>
                  </a:lnTo>
                  <a:lnTo>
                    <a:pt x="243" y="121"/>
                  </a:lnTo>
                  <a:lnTo>
                    <a:pt x="243" y="120"/>
                  </a:lnTo>
                  <a:lnTo>
                    <a:pt x="242" y="118"/>
                  </a:lnTo>
                  <a:lnTo>
                    <a:pt x="243" y="108"/>
                  </a:lnTo>
                  <a:lnTo>
                    <a:pt x="242" y="98"/>
                  </a:lnTo>
                  <a:lnTo>
                    <a:pt x="243" y="89"/>
                  </a:lnTo>
                  <a:lnTo>
                    <a:pt x="242" y="80"/>
                  </a:lnTo>
                  <a:lnTo>
                    <a:pt x="242" y="71"/>
                  </a:lnTo>
                  <a:lnTo>
                    <a:pt x="242" y="64"/>
                  </a:lnTo>
                  <a:lnTo>
                    <a:pt x="242" y="62"/>
                  </a:lnTo>
                  <a:lnTo>
                    <a:pt x="240" y="61"/>
                  </a:lnTo>
                  <a:lnTo>
                    <a:pt x="242" y="55"/>
                  </a:lnTo>
                  <a:lnTo>
                    <a:pt x="240" y="45"/>
                  </a:lnTo>
                  <a:lnTo>
                    <a:pt x="240" y="36"/>
                  </a:lnTo>
                  <a:lnTo>
                    <a:pt x="239" y="37"/>
                  </a:lnTo>
                  <a:lnTo>
                    <a:pt x="239" y="38"/>
                  </a:lnTo>
                  <a:lnTo>
                    <a:pt x="239" y="40"/>
                  </a:lnTo>
                  <a:lnTo>
                    <a:pt x="239" y="41"/>
                  </a:lnTo>
                  <a:lnTo>
                    <a:pt x="239" y="40"/>
                  </a:lnTo>
                  <a:lnTo>
                    <a:pt x="238" y="40"/>
                  </a:lnTo>
                  <a:lnTo>
                    <a:pt x="238" y="40"/>
                  </a:lnTo>
                  <a:lnTo>
                    <a:pt x="238" y="37"/>
                  </a:lnTo>
                  <a:lnTo>
                    <a:pt x="238" y="35"/>
                  </a:lnTo>
                  <a:lnTo>
                    <a:pt x="239" y="33"/>
                  </a:lnTo>
                  <a:lnTo>
                    <a:pt x="240" y="33"/>
                  </a:lnTo>
                  <a:lnTo>
                    <a:pt x="242" y="31"/>
                  </a:lnTo>
                  <a:lnTo>
                    <a:pt x="243" y="30"/>
                  </a:lnTo>
                  <a:lnTo>
                    <a:pt x="242" y="28"/>
                  </a:lnTo>
                  <a:lnTo>
                    <a:pt x="242" y="24"/>
                  </a:lnTo>
                  <a:lnTo>
                    <a:pt x="240" y="26"/>
                  </a:lnTo>
                  <a:lnTo>
                    <a:pt x="239" y="28"/>
                  </a:lnTo>
                  <a:lnTo>
                    <a:pt x="238" y="30"/>
                  </a:lnTo>
                  <a:lnTo>
                    <a:pt x="238" y="33"/>
                  </a:lnTo>
                  <a:lnTo>
                    <a:pt x="236" y="37"/>
                  </a:lnTo>
                  <a:lnTo>
                    <a:pt x="236" y="42"/>
                  </a:lnTo>
                  <a:lnTo>
                    <a:pt x="235" y="46"/>
                  </a:lnTo>
                  <a:lnTo>
                    <a:pt x="233" y="49"/>
                  </a:lnTo>
                  <a:lnTo>
                    <a:pt x="228" y="66"/>
                  </a:lnTo>
                  <a:lnTo>
                    <a:pt x="224" y="84"/>
                  </a:lnTo>
                  <a:lnTo>
                    <a:pt x="225" y="85"/>
                  </a:lnTo>
                  <a:lnTo>
                    <a:pt x="225" y="86"/>
                  </a:lnTo>
                  <a:lnTo>
                    <a:pt x="225" y="88"/>
                  </a:lnTo>
                  <a:lnTo>
                    <a:pt x="224" y="90"/>
                  </a:lnTo>
                  <a:lnTo>
                    <a:pt x="223" y="91"/>
                  </a:lnTo>
                  <a:lnTo>
                    <a:pt x="223" y="91"/>
                  </a:lnTo>
                  <a:lnTo>
                    <a:pt x="224" y="91"/>
                  </a:lnTo>
                  <a:lnTo>
                    <a:pt x="224" y="92"/>
                  </a:lnTo>
                  <a:lnTo>
                    <a:pt x="223" y="95"/>
                  </a:lnTo>
                  <a:lnTo>
                    <a:pt x="221" y="97"/>
                  </a:lnTo>
                  <a:lnTo>
                    <a:pt x="219" y="100"/>
                  </a:lnTo>
                  <a:lnTo>
                    <a:pt x="216" y="102"/>
                  </a:lnTo>
                  <a:lnTo>
                    <a:pt x="214" y="104"/>
                  </a:lnTo>
                  <a:lnTo>
                    <a:pt x="212" y="107"/>
                  </a:lnTo>
                  <a:lnTo>
                    <a:pt x="210" y="110"/>
                  </a:lnTo>
                  <a:lnTo>
                    <a:pt x="207" y="114"/>
                  </a:lnTo>
                  <a:lnTo>
                    <a:pt x="204" y="116"/>
                  </a:lnTo>
                  <a:lnTo>
                    <a:pt x="202" y="118"/>
                  </a:lnTo>
                  <a:lnTo>
                    <a:pt x="201" y="120"/>
                  </a:lnTo>
                  <a:lnTo>
                    <a:pt x="199" y="121"/>
                  </a:lnTo>
                  <a:lnTo>
                    <a:pt x="197" y="124"/>
                  </a:lnTo>
                  <a:lnTo>
                    <a:pt x="194" y="124"/>
                  </a:lnTo>
                  <a:lnTo>
                    <a:pt x="194" y="124"/>
                  </a:lnTo>
                  <a:lnTo>
                    <a:pt x="192" y="122"/>
                  </a:lnTo>
                  <a:lnTo>
                    <a:pt x="190" y="124"/>
                  </a:lnTo>
                  <a:lnTo>
                    <a:pt x="189" y="126"/>
                  </a:lnTo>
                  <a:lnTo>
                    <a:pt x="189" y="128"/>
                  </a:lnTo>
                  <a:lnTo>
                    <a:pt x="189" y="130"/>
                  </a:lnTo>
                  <a:lnTo>
                    <a:pt x="189" y="130"/>
                  </a:lnTo>
                  <a:lnTo>
                    <a:pt x="189" y="131"/>
                  </a:lnTo>
                  <a:lnTo>
                    <a:pt x="188" y="131"/>
                  </a:lnTo>
                  <a:lnTo>
                    <a:pt x="190" y="133"/>
                  </a:lnTo>
                  <a:lnTo>
                    <a:pt x="194" y="136"/>
                  </a:lnTo>
                  <a:lnTo>
                    <a:pt x="194" y="133"/>
                  </a:lnTo>
                  <a:lnTo>
                    <a:pt x="192" y="130"/>
                  </a:lnTo>
                  <a:lnTo>
                    <a:pt x="192" y="128"/>
                  </a:lnTo>
                  <a:lnTo>
                    <a:pt x="192" y="125"/>
                  </a:lnTo>
                  <a:lnTo>
                    <a:pt x="194" y="125"/>
                  </a:lnTo>
                  <a:lnTo>
                    <a:pt x="194" y="126"/>
                  </a:lnTo>
                  <a:lnTo>
                    <a:pt x="195" y="126"/>
                  </a:lnTo>
                  <a:lnTo>
                    <a:pt x="195" y="128"/>
                  </a:lnTo>
                  <a:lnTo>
                    <a:pt x="196" y="132"/>
                  </a:lnTo>
                  <a:lnTo>
                    <a:pt x="196" y="136"/>
                  </a:lnTo>
                  <a:lnTo>
                    <a:pt x="196" y="138"/>
                  </a:lnTo>
                  <a:lnTo>
                    <a:pt x="196" y="140"/>
                  </a:lnTo>
                  <a:lnTo>
                    <a:pt x="195" y="141"/>
                  </a:lnTo>
                  <a:lnTo>
                    <a:pt x="196" y="142"/>
                  </a:lnTo>
                  <a:lnTo>
                    <a:pt x="197" y="144"/>
                  </a:lnTo>
                  <a:lnTo>
                    <a:pt x="198" y="145"/>
                  </a:lnTo>
                  <a:lnTo>
                    <a:pt x="199" y="148"/>
                  </a:lnTo>
                  <a:lnTo>
                    <a:pt x="198" y="150"/>
                  </a:lnTo>
                  <a:lnTo>
                    <a:pt x="197" y="151"/>
                  </a:lnTo>
                  <a:lnTo>
                    <a:pt x="196" y="153"/>
                  </a:lnTo>
                  <a:lnTo>
                    <a:pt x="195" y="154"/>
                  </a:lnTo>
                  <a:lnTo>
                    <a:pt x="194" y="154"/>
                  </a:lnTo>
                  <a:lnTo>
                    <a:pt x="192" y="154"/>
                  </a:lnTo>
                  <a:lnTo>
                    <a:pt x="191" y="154"/>
                  </a:lnTo>
                  <a:lnTo>
                    <a:pt x="191" y="153"/>
                  </a:lnTo>
                  <a:lnTo>
                    <a:pt x="192" y="153"/>
                  </a:lnTo>
                  <a:lnTo>
                    <a:pt x="192" y="152"/>
                  </a:lnTo>
                  <a:lnTo>
                    <a:pt x="192" y="151"/>
                  </a:lnTo>
                  <a:lnTo>
                    <a:pt x="191" y="150"/>
                  </a:lnTo>
                  <a:lnTo>
                    <a:pt x="190" y="149"/>
                  </a:lnTo>
                  <a:lnTo>
                    <a:pt x="190" y="148"/>
                  </a:lnTo>
                  <a:lnTo>
                    <a:pt x="189" y="145"/>
                  </a:lnTo>
                  <a:lnTo>
                    <a:pt x="186" y="143"/>
                  </a:lnTo>
                  <a:lnTo>
                    <a:pt x="184" y="142"/>
                  </a:lnTo>
                  <a:lnTo>
                    <a:pt x="183" y="141"/>
                  </a:lnTo>
                  <a:lnTo>
                    <a:pt x="180" y="140"/>
                  </a:lnTo>
                  <a:lnTo>
                    <a:pt x="179" y="139"/>
                  </a:lnTo>
                  <a:lnTo>
                    <a:pt x="180" y="142"/>
                  </a:lnTo>
                  <a:lnTo>
                    <a:pt x="183" y="144"/>
                  </a:lnTo>
                  <a:lnTo>
                    <a:pt x="186" y="145"/>
                  </a:lnTo>
                  <a:lnTo>
                    <a:pt x="186" y="146"/>
                  </a:lnTo>
                  <a:lnTo>
                    <a:pt x="186" y="146"/>
                  </a:lnTo>
                  <a:lnTo>
                    <a:pt x="186" y="148"/>
                  </a:lnTo>
                  <a:lnTo>
                    <a:pt x="187" y="148"/>
                  </a:lnTo>
                  <a:lnTo>
                    <a:pt x="188" y="148"/>
                  </a:lnTo>
                  <a:lnTo>
                    <a:pt x="187" y="150"/>
                  </a:lnTo>
                  <a:lnTo>
                    <a:pt x="186" y="150"/>
                  </a:lnTo>
                  <a:lnTo>
                    <a:pt x="185" y="151"/>
                  </a:lnTo>
                  <a:lnTo>
                    <a:pt x="185" y="153"/>
                  </a:lnTo>
                  <a:lnTo>
                    <a:pt x="184" y="155"/>
                  </a:lnTo>
                  <a:lnTo>
                    <a:pt x="183" y="156"/>
                  </a:lnTo>
                  <a:lnTo>
                    <a:pt x="182" y="158"/>
                  </a:lnTo>
                  <a:lnTo>
                    <a:pt x="178" y="158"/>
                  </a:lnTo>
                  <a:lnTo>
                    <a:pt x="175" y="158"/>
                  </a:lnTo>
                  <a:lnTo>
                    <a:pt x="172" y="160"/>
                  </a:lnTo>
                  <a:lnTo>
                    <a:pt x="172" y="155"/>
                  </a:lnTo>
                  <a:lnTo>
                    <a:pt x="172" y="152"/>
                  </a:lnTo>
                  <a:lnTo>
                    <a:pt x="173" y="149"/>
                  </a:lnTo>
                  <a:lnTo>
                    <a:pt x="174" y="145"/>
                  </a:lnTo>
                  <a:lnTo>
                    <a:pt x="174" y="143"/>
                  </a:lnTo>
                  <a:lnTo>
                    <a:pt x="175" y="141"/>
                  </a:lnTo>
                  <a:lnTo>
                    <a:pt x="176" y="139"/>
                  </a:lnTo>
                  <a:lnTo>
                    <a:pt x="175" y="138"/>
                  </a:lnTo>
                  <a:lnTo>
                    <a:pt x="176" y="138"/>
                  </a:lnTo>
                  <a:lnTo>
                    <a:pt x="176" y="137"/>
                  </a:lnTo>
                  <a:lnTo>
                    <a:pt x="174" y="141"/>
                  </a:lnTo>
                  <a:lnTo>
                    <a:pt x="173" y="144"/>
                  </a:lnTo>
                  <a:lnTo>
                    <a:pt x="172" y="149"/>
                  </a:lnTo>
                  <a:lnTo>
                    <a:pt x="172" y="149"/>
                  </a:lnTo>
                  <a:lnTo>
                    <a:pt x="172" y="150"/>
                  </a:lnTo>
                  <a:lnTo>
                    <a:pt x="171" y="150"/>
                  </a:lnTo>
                  <a:lnTo>
                    <a:pt x="171" y="150"/>
                  </a:lnTo>
                  <a:lnTo>
                    <a:pt x="170" y="148"/>
                  </a:lnTo>
                  <a:lnTo>
                    <a:pt x="170" y="144"/>
                  </a:lnTo>
                  <a:lnTo>
                    <a:pt x="171" y="141"/>
                  </a:lnTo>
                  <a:lnTo>
                    <a:pt x="172" y="138"/>
                  </a:lnTo>
                  <a:lnTo>
                    <a:pt x="173" y="136"/>
                  </a:lnTo>
                  <a:lnTo>
                    <a:pt x="172" y="134"/>
                  </a:lnTo>
                  <a:lnTo>
                    <a:pt x="172" y="133"/>
                  </a:lnTo>
                  <a:lnTo>
                    <a:pt x="171" y="132"/>
                  </a:lnTo>
                  <a:lnTo>
                    <a:pt x="156" y="127"/>
                  </a:lnTo>
                  <a:lnTo>
                    <a:pt x="143" y="120"/>
                  </a:lnTo>
                  <a:lnTo>
                    <a:pt x="129" y="114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6"/>
                  </a:lnTo>
                  <a:lnTo>
                    <a:pt x="130" y="117"/>
                  </a:lnTo>
                  <a:lnTo>
                    <a:pt x="129" y="115"/>
                  </a:lnTo>
                  <a:lnTo>
                    <a:pt x="127" y="114"/>
                  </a:lnTo>
                  <a:lnTo>
                    <a:pt x="125" y="112"/>
                  </a:lnTo>
                  <a:lnTo>
                    <a:pt x="123" y="110"/>
                  </a:lnTo>
                  <a:lnTo>
                    <a:pt x="120" y="109"/>
                  </a:lnTo>
                  <a:lnTo>
                    <a:pt x="117" y="109"/>
                  </a:lnTo>
                  <a:lnTo>
                    <a:pt x="116" y="107"/>
                  </a:lnTo>
                  <a:lnTo>
                    <a:pt x="116" y="105"/>
                  </a:lnTo>
                  <a:lnTo>
                    <a:pt x="115" y="104"/>
                  </a:lnTo>
                  <a:lnTo>
                    <a:pt x="115" y="105"/>
                  </a:lnTo>
                  <a:lnTo>
                    <a:pt x="115" y="106"/>
                  </a:lnTo>
                  <a:lnTo>
                    <a:pt x="116" y="107"/>
                  </a:lnTo>
                  <a:lnTo>
                    <a:pt x="116" y="109"/>
                  </a:lnTo>
                  <a:lnTo>
                    <a:pt x="116" y="110"/>
                  </a:lnTo>
                  <a:lnTo>
                    <a:pt x="115" y="109"/>
                  </a:lnTo>
                  <a:lnTo>
                    <a:pt x="114" y="108"/>
                  </a:lnTo>
                  <a:lnTo>
                    <a:pt x="114" y="107"/>
                  </a:lnTo>
                  <a:lnTo>
                    <a:pt x="114" y="105"/>
                  </a:lnTo>
                  <a:lnTo>
                    <a:pt x="113" y="104"/>
                  </a:lnTo>
                  <a:lnTo>
                    <a:pt x="112" y="102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1" y="100"/>
                  </a:lnTo>
                  <a:lnTo>
                    <a:pt x="111" y="101"/>
                  </a:lnTo>
                  <a:lnTo>
                    <a:pt x="111" y="101"/>
                  </a:lnTo>
                  <a:lnTo>
                    <a:pt x="108" y="98"/>
                  </a:lnTo>
                  <a:lnTo>
                    <a:pt x="108" y="97"/>
                  </a:lnTo>
                  <a:lnTo>
                    <a:pt x="107" y="95"/>
                  </a:lnTo>
                  <a:lnTo>
                    <a:pt x="107" y="93"/>
                  </a:lnTo>
                  <a:lnTo>
                    <a:pt x="106" y="92"/>
                  </a:lnTo>
                  <a:lnTo>
                    <a:pt x="105" y="101"/>
                  </a:lnTo>
                  <a:lnTo>
                    <a:pt x="105" y="112"/>
                  </a:lnTo>
                  <a:lnTo>
                    <a:pt x="105" y="114"/>
                  </a:lnTo>
                  <a:lnTo>
                    <a:pt x="104" y="115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17"/>
                  </a:lnTo>
                  <a:lnTo>
                    <a:pt x="104" y="117"/>
                  </a:lnTo>
                  <a:lnTo>
                    <a:pt x="104" y="120"/>
                  </a:lnTo>
                  <a:lnTo>
                    <a:pt x="103" y="124"/>
                  </a:lnTo>
                  <a:lnTo>
                    <a:pt x="103" y="127"/>
                  </a:lnTo>
                  <a:lnTo>
                    <a:pt x="103" y="128"/>
                  </a:lnTo>
                  <a:lnTo>
                    <a:pt x="104" y="129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103" y="134"/>
                  </a:lnTo>
                  <a:lnTo>
                    <a:pt x="104" y="136"/>
                  </a:lnTo>
                  <a:lnTo>
                    <a:pt x="103" y="141"/>
                  </a:lnTo>
                  <a:lnTo>
                    <a:pt x="103" y="146"/>
                  </a:lnTo>
                  <a:lnTo>
                    <a:pt x="102" y="152"/>
                  </a:lnTo>
                  <a:lnTo>
                    <a:pt x="102" y="153"/>
                  </a:lnTo>
                  <a:lnTo>
                    <a:pt x="102" y="153"/>
                  </a:lnTo>
                  <a:lnTo>
                    <a:pt x="99" y="166"/>
                  </a:lnTo>
                  <a:lnTo>
                    <a:pt x="98" y="179"/>
                  </a:lnTo>
                  <a:lnTo>
                    <a:pt x="98" y="178"/>
                  </a:lnTo>
                  <a:lnTo>
                    <a:pt x="98" y="177"/>
                  </a:lnTo>
                  <a:lnTo>
                    <a:pt x="98" y="176"/>
                  </a:lnTo>
                  <a:lnTo>
                    <a:pt x="96" y="178"/>
                  </a:lnTo>
                  <a:lnTo>
                    <a:pt x="96" y="180"/>
                  </a:lnTo>
                  <a:lnTo>
                    <a:pt x="95" y="182"/>
                  </a:lnTo>
                  <a:lnTo>
                    <a:pt x="95" y="185"/>
                  </a:lnTo>
                  <a:lnTo>
                    <a:pt x="95" y="185"/>
                  </a:lnTo>
                  <a:lnTo>
                    <a:pt x="94" y="185"/>
                  </a:lnTo>
                  <a:lnTo>
                    <a:pt x="94" y="186"/>
                  </a:lnTo>
                  <a:lnTo>
                    <a:pt x="94" y="188"/>
                  </a:lnTo>
                  <a:lnTo>
                    <a:pt x="94" y="189"/>
                  </a:lnTo>
                  <a:lnTo>
                    <a:pt x="94" y="191"/>
                  </a:lnTo>
                  <a:lnTo>
                    <a:pt x="94" y="194"/>
                  </a:lnTo>
                  <a:lnTo>
                    <a:pt x="94" y="198"/>
                  </a:lnTo>
                  <a:lnTo>
                    <a:pt x="93" y="201"/>
                  </a:lnTo>
                  <a:lnTo>
                    <a:pt x="93" y="204"/>
                  </a:lnTo>
                  <a:lnTo>
                    <a:pt x="93" y="206"/>
                  </a:lnTo>
                  <a:lnTo>
                    <a:pt x="93" y="206"/>
                  </a:lnTo>
                  <a:lnTo>
                    <a:pt x="92" y="206"/>
                  </a:lnTo>
                  <a:lnTo>
                    <a:pt x="93" y="209"/>
                  </a:lnTo>
                  <a:lnTo>
                    <a:pt x="93" y="210"/>
                  </a:lnTo>
                  <a:lnTo>
                    <a:pt x="92" y="211"/>
                  </a:lnTo>
                  <a:lnTo>
                    <a:pt x="92" y="213"/>
                  </a:lnTo>
                  <a:lnTo>
                    <a:pt x="93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5"/>
                  </a:lnTo>
                  <a:lnTo>
                    <a:pt x="92" y="216"/>
                  </a:lnTo>
                  <a:lnTo>
                    <a:pt x="92" y="216"/>
                  </a:lnTo>
                  <a:lnTo>
                    <a:pt x="92" y="217"/>
                  </a:lnTo>
                  <a:lnTo>
                    <a:pt x="92" y="220"/>
                  </a:lnTo>
                  <a:lnTo>
                    <a:pt x="93" y="221"/>
                  </a:lnTo>
                  <a:lnTo>
                    <a:pt x="92" y="222"/>
                  </a:lnTo>
                  <a:lnTo>
                    <a:pt x="92" y="223"/>
                  </a:lnTo>
                  <a:lnTo>
                    <a:pt x="92" y="224"/>
                  </a:lnTo>
                  <a:lnTo>
                    <a:pt x="91" y="226"/>
                  </a:lnTo>
                  <a:lnTo>
                    <a:pt x="92" y="226"/>
                  </a:lnTo>
                  <a:lnTo>
                    <a:pt x="92" y="226"/>
                  </a:lnTo>
                  <a:lnTo>
                    <a:pt x="92" y="225"/>
                  </a:lnTo>
                  <a:lnTo>
                    <a:pt x="92" y="228"/>
                  </a:lnTo>
                  <a:lnTo>
                    <a:pt x="91" y="232"/>
                  </a:lnTo>
                  <a:lnTo>
                    <a:pt x="91" y="234"/>
                  </a:lnTo>
                  <a:lnTo>
                    <a:pt x="91" y="237"/>
                  </a:lnTo>
                  <a:lnTo>
                    <a:pt x="91" y="239"/>
                  </a:lnTo>
                  <a:lnTo>
                    <a:pt x="91" y="245"/>
                  </a:lnTo>
                  <a:lnTo>
                    <a:pt x="90" y="251"/>
                  </a:lnTo>
                  <a:lnTo>
                    <a:pt x="90" y="269"/>
                  </a:lnTo>
                  <a:lnTo>
                    <a:pt x="90" y="286"/>
                  </a:lnTo>
                  <a:lnTo>
                    <a:pt x="89" y="286"/>
                  </a:lnTo>
                  <a:lnTo>
                    <a:pt x="89" y="287"/>
                  </a:lnTo>
                  <a:lnTo>
                    <a:pt x="89" y="287"/>
                  </a:lnTo>
                  <a:lnTo>
                    <a:pt x="89" y="288"/>
                  </a:lnTo>
                  <a:lnTo>
                    <a:pt x="89" y="289"/>
                  </a:lnTo>
                  <a:lnTo>
                    <a:pt x="88" y="289"/>
                  </a:lnTo>
                  <a:lnTo>
                    <a:pt x="88" y="292"/>
                  </a:lnTo>
                  <a:lnTo>
                    <a:pt x="87" y="293"/>
                  </a:lnTo>
                  <a:lnTo>
                    <a:pt x="86" y="293"/>
                  </a:lnTo>
                  <a:lnTo>
                    <a:pt x="86" y="293"/>
                  </a:lnTo>
                  <a:lnTo>
                    <a:pt x="86" y="295"/>
                  </a:lnTo>
                  <a:lnTo>
                    <a:pt x="87" y="298"/>
                  </a:lnTo>
                  <a:lnTo>
                    <a:pt x="88" y="300"/>
                  </a:lnTo>
                  <a:lnTo>
                    <a:pt x="88" y="304"/>
                  </a:lnTo>
                  <a:lnTo>
                    <a:pt x="87" y="304"/>
                  </a:lnTo>
                  <a:lnTo>
                    <a:pt x="86" y="304"/>
                  </a:lnTo>
                  <a:lnTo>
                    <a:pt x="86" y="305"/>
                  </a:lnTo>
                  <a:lnTo>
                    <a:pt x="86" y="307"/>
                  </a:lnTo>
                  <a:lnTo>
                    <a:pt x="87" y="309"/>
                  </a:lnTo>
                  <a:lnTo>
                    <a:pt x="88" y="309"/>
                  </a:lnTo>
                  <a:lnTo>
                    <a:pt x="88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09"/>
                  </a:lnTo>
                  <a:lnTo>
                    <a:pt x="89" y="310"/>
                  </a:lnTo>
                  <a:lnTo>
                    <a:pt x="89" y="311"/>
                  </a:lnTo>
                  <a:lnTo>
                    <a:pt x="91" y="310"/>
                  </a:lnTo>
                  <a:lnTo>
                    <a:pt x="92" y="309"/>
                  </a:lnTo>
                  <a:lnTo>
                    <a:pt x="94" y="307"/>
                  </a:lnTo>
                  <a:lnTo>
                    <a:pt x="94" y="307"/>
                  </a:lnTo>
                  <a:lnTo>
                    <a:pt x="95" y="308"/>
                  </a:lnTo>
                  <a:lnTo>
                    <a:pt x="95" y="308"/>
                  </a:lnTo>
                  <a:lnTo>
                    <a:pt x="96" y="307"/>
                  </a:lnTo>
                  <a:lnTo>
                    <a:pt x="98" y="307"/>
                  </a:lnTo>
                  <a:lnTo>
                    <a:pt x="100" y="306"/>
                  </a:lnTo>
                  <a:lnTo>
                    <a:pt x="100" y="305"/>
                  </a:lnTo>
                  <a:lnTo>
                    <a:pt x="101" y="306"/>
                  </a:lnTo>
                  <a:lnTo>
                    <a:pt x="102" y="306"/>
                  </a:lnTo>
                  <a:lnTo>
                    <a:pt x="102" y="306"/>
                  </a:lnTo>
                  <a:lnTo>
                    <a:pt x="103" y="308"/>
                  </a:lnTo>
                  <a:lnTo>
                    <a:pt x="104" y="309"/>
                  </a:lnTo>
                  <a:lnTo>
                    <a:pt x="105" y="311"/>
                  </a:lnTo>
                  <a:lnTo>
                    <a:pt x="106" y="310"/>
                  </a:lnTo>
                  <a:lnTo>
                    <a:pt x="107" y="310"/>
                  </a:lnTo>
                  <a:lnTo>
                    <a:pt x="108" y="309"/>
                  </a:lnTo>
                  <a:lnTo>
                    <a:pt x="110" y="309"/>
                  </a:lnTo>
                  <a:lnTo>
                    <a:pt x="111" y="309"/>
                  </a:lnTo>
                  <a:lnTo>
                    <a:pt x="112" y="310"/>
                  </a:lnTo>
                  <a:lnTo>
                    <a:pt x="112" y="313"/>
                  </a:lnTo>
                  <a:lnTo>
                    <a:pt x="114" y="317"/>
                  </a:lnTo>
                  <a:lnTo>
                    <a:pt x="115" y="320"/>
                  </a:lnTo>
                  <a:lnTo>
                    <a:pt x="116" y="322"/>
                  </a:lnTo>
                  <a:lnTo>
                    <a:pt x="117" y="324"/>
                  </a:lnTo>
                  <a:lnTo>
                    <a:pt x="117" y="325"/>
                  </a:lnTo>
                  <a:lnTo>
                    <a:pt x="117" y="328"/>
                  </a:lnTo>
                  <a:lnTo>
                    <a:pt x="116" y="329"/>
                  </a:lnTo>
                  <a:lnTo>
                    <a:pt x="115" y="326"/>
                  </a:lnTo>
                  <a:lnTo>
                    <a:pt x="115" y="325"/>
                  </a:lnTo>
                  <a:lnTo>
                    <a:pt x="115" y="324"/>
                  </a:lnTo>
                  <a:lnTo>
                    <a:pt x="115" y="322"/>
                  </a:lnTo>
                  <a:lnTo>
                    <a:pt x="113" y="320"/>
                  </a:lnTo>
                  <a:lnTo>
                    <a:pt x="112" y="317"/>
                  </a:lnTo>
                  <a:lnTo>
                    <a:pt x="111" y="314"/>
                  </a:lnTo>
                  <a:lnTo>
                    <a:pt x="110" y="311"/>
                  </a:lnTo>
                  <a:lnTo>
                    <a:pt x="108" y="311"/>
                  </a:lnTo>
                  <a:lnTo>
                    <a:pt x="108" y="311"/>
                  </a:lnTo>
                  <a:lnTo>
                    <a:pt x="107" y="312"/>
                  </a:lnTo>
                  <a:lnTo>
                    <a:pt x="106" y="312"/>
                  </a:lnTo>
                  <a:lnTo>
                    <a:pt x="106" y="313"/>
                  </a:lnTo>
                  <a:lnTo>
                    <a:pt x="107" y="314"/>
                  </a:lnTo>
                  <a:lnTo>
                    <a:pt x="108" y="314"/>
                  </a:lnTo>
                  <a:lnTo>
                    <a:pt x="110" y="316"/>
                  </a:lnTo>
                  <a:lnTo>
                    <a:pt x="110" y="317"/>
                  </a:lnTo>
                  <a:lnTo>
                    <a:pt x="110" y="318"/>
                  </a:lnTo>
                  <a:lnTo>
                    <a:pt x="110" y="319"/>
                  </a:lnTo>
                  <a:lnTo>
                    <a:pt x="110" y="320"/>
                  </a:lnTo>
                  <a:lnTo>
                    <a:pt x="111" y="321"/>
                  </a:lnTo>
                  <a:lnTo>
                    <a:pt x="111" y="322"/>
                  </a:lnTo>
                  <a:lnTo>
                    <a:pt x="111" y="323"/>
                  </a:lnTo>
                  <a:lnTo>
                    <a:pt x="112" y="324"/>
                  </a:lnTo>
                  <a:lnTo>
                    <a:pt x="112" y="326"/>
                  </a:lnTo>
                  <a:lnTo>
                    <a:pt x="110" y="330"/>
                  </a:lnTo>
                  <a:lnTo>
                    <a:pt x="104" y="331"/>
                  </a:lnTo>
                  <a:lnTo>
                    <a:pt x="99" y="332"/>
                  </a:lnTo>
                  <a:lnTo>
                    <a:pt x="93" y="333"/>
                  </a:lnTo>
                  <a:lnTo>
                    <a:pt x="100" y="334"/>
                  </a:lnTo>
                  <a:lnTo>
                    <a:pt x="106" y="333"/>
                  </a:lnTo>
                  <a:lnTo>
                    <a:pt x="113" y="334"/>
                  </a:lnTo>
                  <a:lnTo>
                    <a:pt x="113" y="335"/>
                  </a:lnTo>
                  <a:lnTo>
                    <a:pt x="112" y="335"/>
                  </a:lnTo>
                  <a:lnTo>
                    <a:pt x="107" y="335"/>
                  </a:lnTo>
                  <a:lnTo>
                    <a:pt x="103" y="335"/>
                  </a:lnTo>
                  <a:lnTo>
                    <a:pt x="98" y="336"/>
                  </a:lnTo>
                  <a:lnTo>
                    <a:pt x="93" y="335"/>
                  </a:lnTo>
                  <a:lnTo>
                    <a:pt x="90" y="331"/>
                  </a:lnTo>
                  <a:lnTo>
                    <a:pt x="92" y="331"/>
                  </a:lnTo>
                  <a:lnTo>
                    <a:pt x="94" y="329"/>
                  </a:lnTo>
                  <a:lnTo>
                    <a:pt x="91" y="330"/>
                  </a:lnTo>
                  <a:lnTo>
                    <a:pt x="88" y="330"/>
                  </a:lnTo>
                  <a:lnTo>
                    <a:pt x="84" y="331"/>
                  </a:lnTo>
                  <a:lnTo>
                    <a:pt x="83" y="331"/>
                  </a:lnTo>
                  <a:lnTo>
                    <a:pt x="83" y="331"/>
                  </a:lnTo>
                  <a:lnTo>
                    <a:pt x="83" y="330"/>
                  </a:lnTo>
                  <a:lnTo>
                    <a:pt x="83" y="330"/>
                  </a:lnTo>
                  <a:lnTo>
                    <a:pt x="83" y="331"/>
                  </a:lnTo>
                  <a:lnTo>
                    <a:pt x="82" y="332"/>
                  </a:lnTo>
                  <a:lnTo>
                    <a:pt x="80" y="331"/>
                  </a:lnTo>
                  <a:lnTo>
                    <a:pt x="77" y="332"/>
                  </a:lnTo>
                  <a:lnTo>
                    <a:pt x="75" y="333"/>
                  </a:lnTo>
                  <a:lnTo>
                    <a:pt x="72" y="334"/>
                  </a:lnTo>
                  <a:lnTo>
                    <a:pt x="70" y="335"/>
                  </a:lnTo>
                  <a:lnTo>
                    <a:pt x="68" y="336"/>
                  </a:lnTo>
                  <a:lnTo>
                    <a:pt x="69" y="335"/>
                  </a:lnTo>
                  <a:lnTo>
                    <a:pt x="71" y="334"/>
                  </a:lnTo>
                  <a:lnTo>
                    <a:pt x="74" y="333"/>
                  </a:lnTo>
                  <a:lnTo>
                    <a:pt x="76" y="332"/>
                  </a:lnTo>
                  <a:lnTo>
                    <a:pt x="74" y="331"/>
                  </a:lnTo>
                  <a:lnTo>
                    <a:pt x="72" y="330"/>
                  </a:lnTo>
                  <a:lnTo>
                    <a:pt x="70" y="328"/>
                  </a:lnTo>
                  <a:lnTo>
                    <a:pt x="70" y="326"/>
                  </a:lnTo>
                  <a:lnTo>
                    <a:pt x="69" y="328"/>
                  </a:lnTo>
                  <a:lnTo>
                    <a:pt x="68" y="329"/>
                  </a:lnTo>
                  <a:lnTo>
                    <a:pt x="69" y="330"/>
                  </a:lnTo>
                  <a:lnTo>
                    <a:pt x="68" y="331"/>
                  </a:lnTo>
                  <a:lnTo>
                    <a:pt x="67" y="332"/>
                  </a:lnTo>
                  <a:lnTo>
                    <a:pt x="66" y="332"/>
                  </a:lnTo>
                  <a:lnTo>
                    <a:pt x="66" y="331"/>
                  </a:lnTo>
                  <a:lnTo>
                    <a:pt x="65" y="330"/>
                  </a:lnTo>
                  <a:lnTo>
                    <a:pt x="64" y="329"/>
                  </a:lnTo>
                  <a:lnTo>
                    <a:pt x="63" y="328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62" y="330"/>
                  </a:lnTo>
                  <a:lnTo>
                    <a:pt x="63" y="332"/>
                  </a:lnTo>
                  <a:lnTo>
                    <a:pt x="65" y="333"/>
                  </a:lnTo>
                  <a:lnTo>
                    <a:pt x="65" y="334"/>
                  </a:lnTo>
                  <a:lnTo>
                    <a:pt x="64" y="334"/>
                  </a:lnTo>
                  <a:lnTo>
                    <a:pt x="64" y="334"/>
                  </a:lnTo>
                  <a:lnTo>
                    <a:pt x="62" y="334"/>
                  </a:lnTo>
                  <a:lnTo>
                    <a:pt x="60" y="332"/>
                  </a:lnTo>
                  <a:lnTo>
                    <a:pt x="59" y="331"/>
                  </a:lnTo>
                  <a:lnTo>
                    <a:pt x="57" y="330"/>
                  </a:lnTo>
                  <a:lnTo>
                    <a:pt x="59" y="329"/>
                  </a:lnTo>
                  <a:lnTo>
                    <a:pt x="59" y="326"/>
                  </a:lnTo>
                  <a:lnTo>
                    <a:pt x="57" y="325"/>
                  </a:lnTo>
                  <a:lnTo>
                    <a:pt x="56" y="328"/>
                  </a:lnTo>
                  <a:lnTo>
                    <a:pt x="56" y="330"/>
                  </a:lnTo>
                  <a:lnTo>
                    <a:pt x="54" y="331"/>
                  </a:lnTo>
                  <a:lnTo>
                    <a:pt x="53" y="332"/>
                  </a:lnTo>
                  <a:lnTo>
                    <a:pt x="52" y="331"/>
                  </a:lnTo>
                  <a:lnTo>
                    <a:pt x="51" y="331"/>
                  </a:lnTo>
                  <a:lnTo>
                    <a:pt x="48" y="331"/>
                  </a:lnTo>
                  <a:lnTo>
                    <a:pt x="47" y="332"/>
                  </a:lnTo>
                  <a:lnTo>
                    <a:pt x="45" y="332"/>
                  </a:lnTo>
                  <a:lnTo>
                    <a:pt x="45" y="333"/>
                  </a:lnTo>
                  <a:lnTo>
                    <a:pt x="44" y="334"/>
                  </a:lnTo>
                  <a:lnTo>
                    <a:pt x="42" y="334"/>
                  </a:lnTo>
                  <a:lnTo>
                    <a:pt x="42" y="334"/>
                  </a:lnTo>
                  <a:lnTo>
                    <a:pt x="42" y="333"/>
                  </a:lnTo>
                  <a:lnTo>
                    <a:pt x="42" y="332"/>
                  </a:lnTo>
                  <a:lnTo>
                    <a:pt x="41" y="331"/>
                  </a:lnTo>
                  <a:lnTo>
                    <a:pt x="39" y="331"/>
                  </a:lnTo>
                  <a:lnTo>
                    <a:pt x="36" y="330"/>
                  </a:lnTo>
                  <a:lnTo>
                    <a:pt x="34" y="329"/>
                  </a:lnTo>
                  <a:lnTo>
                    <a:pt x="33" y="329"/>
                  </a:lnTo>
                  <a:lnTo>
                    <a:pt x="32" y="328"/>
                  </a:lnTo>
                  <a:lnTo>
                    <a:pt x="32" y="328"/>
                  </a:lnTo>
                  <a:lnTo>
                    <a:pt x="32" y="328"/>
                  </a:lnTo>
                  <a:lnTo>
                    <a:pt x="32" y="326"/>
                  </a:lnTo>
                  <a:lnTo>
                    <a:pt x="33" y="326"/>
                  </a:lnTo>
                  <a:lnTo>
                    <a:pt x="33" y="326"/>
                  </a:lnTo>
                  <a:lnTo>
                    <a:pt x="33" y="324"/>
                  </a:lnTo>
                  <a:lnTo>
                    <a:pt x="33" y="323"/>
                  </a:lnTo>
                  <a:lnTo>
                    <a:pt x="32" y="321"/>
                  </a:lnTo>
                  <a:lnTo>
                    <a:pt x="33" y="322"/>
                  </a:lnTo>
                  <a:lnTo>
                    <a:pt x="34" y="323"/>
                  </a:lnTo>
                  <a:lnTo>
                    <a:pt x="34" y="324"/>
                  </a:lnTo>
                  <a:lnTo>
                    <a:pt x="34" y="325"/>
                  </a:lnTo>
                  <a:lnTo>
                    <a:pt x="36" y="328"/>
                  </a:lnTo>
                  <a:lnTo>
                    <a:pt x="39" y="329"/>
                  </a:lnTo>
                  <a:lnTo>
                    <a:pt x="42" y="330"/>
                  </a:lnTo>
                  <a:lnTo>
                    <a:pt x="43" y="329"/>
                  </a:lnTo>
                  <a:lnTo>
                    <a:pt x="42" y="329"/>
                  </a:lnTo>
                  <a:lnTo>
                    <a:pt x="42" y="329"/>
                  </a:lnTo>
                  <a:lnTo>
                    <a:pt x="41" y="329"/>
                  </a:lnTo>
                  <a:lnTo>
                    <a:pt x="40" y="329"/>
                  </a:lnTo>
                  <a:lnTo>
                    <a:pt x="40" y="328"/>
                  </a:lnTo>
                  <a:lnTo>
                    <a:pt x="40" y="325"/>
                  </a:lnTo>
                  <a:lnTo>
                    <a:pt x="39" y="323"/>
                  </a:lnTo>
                  <a:lnTo>
                    <a:pt x="38" y="321"/>
                  </a:lnTo>
                  <a:lnTo>
                    <a:pt x="36" y="318"/>
                  </a:lnTo>
                  <a:lnTo>
                    <a:pt x="36" y="314"/>
                  </a:lnTo>
                  <a:lnTo>
                    <a:pt x="36" y="314"/>
                  </a:lnTo>
                  <a:lnTo>
                    <a:pt x="35" y="314"/>
                  </a:lnTo>
                  <a:lnTo>
                    <a:pt x="35" y="314"/>
                  </a:lnTo>
                  <a:lnTo>
                    <a:pt x="35" y="311"/>
                  </a:lnTo>
                  <a:lnTo>
                    <a:pt x="36" y="308"/>
                  </a:lnTo>
                  <a:lnTo>
                    <a:pt x="36" y="307"/>
                  </a:lnTo>
                  <a:lnTo>
                    <a:pt x="35" y="307"/>
                  </a:lnTo>
                  <a:lnTo>
                    <a:pt x="35" y="307"/>
                  </a:lnTo>
                  <a:lnTo>
                    <a:pt x="34" y="305"/>
                  </a:lnTo>
                  <a:lnTo>
                    <a:pt x="35" y="301"/>
                  </a:lnTo>
                  <a:lnTo>
                    <a:pt x="35" y="298"/>
                  </a:lnTo>
                  <a:lnTo>
                    <a:pt x="36" y="295"/>
                  </a:lnTo>
                  <a:lnTo>
                    <a:pt x="36" y="294"/>
                  </a:lnTo>
                  <a:lnTo>
                    <a:pt x="36" y="294"/>
                  </a:lnTo>
                  <a:lnTo>
                    <a:pt x="36" y="294"/>
                  </a:lnTo>
                  <a:lnTo>
                    <a:pt x="36" y="293"/>
                  </a:lnTo>
                  <a:lnTo>
                    <a:pt x="36" y="293"/>
                  </a:lnTo>
                  <a:lnTo>
                    <a:pt x="36" y="273"/>
                  </a:lnTo>
                  <a:lnTo>
                    <a:pt x="38" y="256"/>
                  </a:lnTo>
                  <a:lnTo>
                    <a:pt x="36" y="216"/>
                  </a:lnTo>
                  <a:lnTo>
                    <a:pt x="35" y="175"/>
                  </a:lnTo>
                  <a:lnTo>
                    <a:pt x="35" y="164"/>
                  </a:lnTo>
                  <a:lnTo>
                    <a:pt x="35" y="154"/>
                  </a:lnTo>
                  <a:lnTo>
                    <a:pt x="38" y="154"/>
                  </a:lnTo>
                  <a:lnTo>
                    <a:pt x="38" y="156"/>
                  </a:lnTo>
                  <a:lnTo>
                    <a:pt x="38" y="157"/>
                  </a:lnTo>
                  <a:lnTo>
                    <a:pt x="38" y="160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9" y="163"/>
                  </a:lnTo>
                  <a:lnTo>
                    <a:pt x="40" y="162"/>
                  </a:lnTo>
                  <a:lnTo>
                    <a:pt x="40" y="162"/>
                  </a:lnTo>
                  <a:lnTo>
                    <a:pt x="40" y="152"/>
                  </a:lnTo>
                  <a:lnTo>
                    <a:pt x="40" y="141"/>
                  </a:lnTo>
                  <a:lnTo>
                    <a:pt x="39" y="142"/>
                  </a:lnTo>
                  <a:lnTo>
                    <a:pt x="39" y="143"/>
                  </a:lnTo>
                  <a:lnTo>
                    <a:pt x="39" y="144"/>
                  </a:lnTo>
                  <a:lnTo>
                    <a:pt x="38" y="144"/>
                  </a:lnTo>
                  <a:lnTo>
                    <a:pt x="38" y="134"/>
                  </a:lnTo>
                  <a:lnTo>
                    <a:pt x="36" y="124"/>
                  </a:lnTo>
                  <a:lnTo>
                    <a:pt x="36" y="121"/>
                  </a:lnTo>
                  <a:lnTo>
                    <a:pt x="36" y="119"/>
                  </a:lnTo>
                  <a:lnTo>
                    <a:pt x="35" y="117"/>
                  </a:lnTo>
                  <a:lnTo>
                    <a:pt x="35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5" y="97"/>
                  </a:lnTo>
                  <a:lnTo>
                    <a:pt x="34" y="81"/>
                  </a:lnTo>
                  <a:lnTo>
                    <a:pt x="32" y="64"/>
                  </a:lnTo>
                  <a:lnTo>
                    <a:pt x="27" y="74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2" y="86"/>
                  </a:lnTo>
                  <a:lnTo>
                    <a:pt x="21" y="88"/>
                  </a:lnTo>
                  <a:lnTo>
                    <a:pt x="20" y="93"/>
                  </a:lnTo>
                  <a:lnTo>
                    <a:pt x="18" y="100"/>
                  </a:lnTo>
                  <a:lnTo>
                    <a:pt x="17" y="104"/>
                  </a:lnTo>
                  <a:lnTo>
                    <a:pt x="15" y="106"/>
                  </a:lnTo>
                  <a:lnTo>
                    <a:pt x="14" y="109"/>
                  </a:lnTo>
                  <a:lnTo>
                    <a:pt x="12" y="112"/>
                  </a:lnTo>
                  <a:lnTo>
                    <a:pt x="12" y="115"/>
                  </a:lnTo>
                  <a:lnTo>
                    <a:pt x="11" y="136"/>
                  </a:lnTo>
                  <a:lnTo>
                    <a:pt x="11" y="156"/>
                  </a:lnTo>
                  <a:lnTo>
                    <a:pt x="12" y="158"/>
                  </a:lnTo>
                  <a:lnTo>
                    <a:pt x="12" y="161"/>
                  </a:lnTo>
                  <a:lnTo>
                    <a:pt x="11" y="164"/>
                  </a:lnTo>
                  <a:lnTo>
                    <a:pt x="14" y="174"/>
                  </a:lnTo>
                  <a:lnTo>
                    <a:pt x="19" y="181"/>
                  </a:lnTo>
                  <a:lnTo>
                    <a:pt x="18" y="182"/>
                  </a:lnTo>
                  <a:lnTo>
                    <a:pt x="17" y="184"/>
                  </a:lnTo>
                  <a:lnTo>
                    <a:pt x="16" y="185"/>
                  </a:lnTo>
                  <a:lnTo>
                    <a:pt x="15" y="187"/>
                  </a:lnTo>
                  <a:lnTo>
                    <a:pt x="14" y="189"/>
                  </a:lnTo>
                  <a:lnTo>
                    <a:pt x="14" y="192"/>
                  </a:lnTo>
                  <a:lnTo>
                    <a:pt x="14" y="201"/>
                  </a:lnTo>
                  <a:lnTo>
                    <a:pt x="14" y="210"/>
                  </a:lnTo>
                  <a:lnTo>
                    <a:pt x="12" y="210"/>
                  </a:lnTo>
                  <a:lnTo>
                    <a:pt x="12" y="210"/>
                  </a:lnTo>
                  <a:lnTo>
                    <a:pt x="11" y="209"/>
                  </a:lnTo>
                  <a:lnTo>
                    <a:pt x="11" y="208"/>
                  </a:lnTo>
                  <a:lnTo>
                    <a:pt x="10" y="206"/>
                  </a:lnTo>
                  <a:lnTo>
                    <a:pt x="10" y="206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8" y="202"/>
                  </a:lnTo>
                  <a:lnTo>
                    <a:pt x="6" y="196"/>
                  </a:lnTo>
                  <a:lnTo>
                    <a:pt x="4" y="190"/>
                  </a:lnTo>
                  <a:lnTo>
                    <a:pt x="0" y="186"/>
                  </a:lnTo>
                  <a:lnTo>
                    <a:pt x="3" y="178"/>
                  </a:lnTo>
                  <a:lnTo>
                    <a:pt x="4" y="170"/>
                  </a:lnTo>
                  <a:lnTo>
                    <a:pt x="4" y="169"/>
                  </a:lnTo>
                  <a:lnTo>
                    <a:pt x="4" y="167"/>
                  </a:lnTo>
                  <a:lnTo>
                    <a:pt x="5" y="166"/>
                  </a:lnTo>
                  <a:lnTo>
                    <a:pt x="5" y="165"/>
                  </a:lnTo>
                  <a:lnTo>
                    <a:pt x="5" y="164"/>
                  </a:lnTo>
                  <a:lnTo>
                    <a:pt x="5" y="163"/>
                  </a:lnTo>
                  <a:lnTo>
                    <a:pt x="7" y="155"/>
                  </a:lnTo>
                  <a:lnTo>
                    <a:pt x="7" y="145"/>
                  </a:lnTo>
                  <a:lnTo>
                    <a:pt x="7" y="136"/>
                  </a:lnTo>
                  <a:lnTo>
                    <a:pt x="7" y="126"/>
                  </a:lnTo>
                  <a:lnTo>
                    <a:pt x="7" y="116"/>
                  </a:lnTo>
                  <a:lnTo>
                    <a:pt x="7" y="114"/>
                  </a:lnTo>
                  <a:lnTo>
                    <a:pt x="7" y="110"/>
                  </a:lnTo>
                  <a:lnTo>
                    <a:pt x="7" y="108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7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8" y="105"/>
                  </a:lnTo>
                  <a:lnTo>
                    <a:pt x="8" y="104"/>
                  </a:lnTo>
                  <a:lnTo>
                    <a:pt x="11" y="96"/>
                  </a:lnTo>
                  <a:lnTo>
                    <a:pt x="15" y="89"/>
                  </a:lnTo>
                  <a:lnTo>
                    <a:pt x="27" y="45"/>
                  </a:lnTo>
                  <a:lnTo>
                    <a:pt x="28" y="37"/>
                  </a:lnTo>
                  <a:lnTo>
                    <a:pt x="29" y="31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2" y="18"/>
                  </a:lnTo>
                  <a:lnTo>
                    <a:pt x="34" y="11"/>
                  </a:lnTo>
                  <a:lnTo>
                    <a:pt x="38" y="9"/>
                  </a:lnTo>
                  <a:lnTo>
                    <a:pt x="41" y="7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2" y="8"/>
                  </a:lnTo>
                  <a:lnTo>
                    <a:pt x="68" y="11"/>
                  </a:lnTo>
                  <a:lnTo>
                    <a:pt x="74" y="11"/>
                  </a:lnTo>
                  <a:lnTo>
                    <a:pt x="79" y="11"/>
                  </a:lnTo>
                  <a:lnTo>
                    <a:pt x="86" y="11"/>
                  </a:lnTo>
                  <a:lnTo>
                    <a:pt x="88" y="11"/>
                  </a:lnTo>
                  <a:lnTo>
                    <a:pt x="91" y="11"/>
                  </a:lnTo>
                  <a:lnTo>
                    <a:pt x="93" y="12"/>
                  </a:lnTo>
                  <a:lnTo>
                    <a:pt x="95" y="12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6" y="14"/>
                  </a:lnTo>
                  <a:lnTo>
                    <a:pt x="95" y="14"/>
                  </a:lnTo>
                  <a:lnTo>
                    <a:pt x="94" y="13"/>
                  </a:lnTo>
                  <a:lnTo>
                    <a:pt x="92" y="14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3" y="18"/>
                  </a:lnTo>
                  <a:lnTo>
                    <a:pt x="94" y="19"/>
                  </a:lnTo>
                  <a:lnTo>
                    <a:pt x="95" y="20"/>
                  </a:lnTo>
                  <a:lnTo>
                    <a:pt x="96" y="21"/>
                  </a:lnTo>
                  <a:lnTo>
                    <a:pt x="96" y="20"/>
                  </a:lnTo>
                  <a:lnTo>
                    <a:pt x="98" y="20"/>
                  </a:lnTo>
                  <a:lnTo>
                    <a:pt x="99" y="20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100" y="20"/>
                  </a:lnTo>
                  <a:lnTo>
                    <a:pt x="101" y="18"/>
                  </a:lnTo>
                  <a:lnTo>
                    <a:pt x="102" y="19"/>
                  </a:lnTo>
                  <a:lnTo>
                    <a:pt x="103" y="20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6" y="34"/>
                  </a:lnTo>
                  <a:lnTo>
                    <a:pt x="106" y="44"/>
                  </a:lnTo>
                  <a:lnTo>
                    <a:pt x="107" y="48"/>
                  </a:lnTo>
                  <a:lnTo>
                    <a:pt x="107" y="53"/>
                  </a:lnTo>
                  <a:lnTo>
                    <a:pt x="107" y="57"/>
                  </a:lnTo>
                  <a:lnTo>
                    <a:pt x="107" y="61"/>
                  </a:lnTo>
                  <a:lnTo>
                    <a:pt x="107" y="65"/>
                  </a:lnTo>
                  <a:lnTo>
                    <a:pt x="107" y="68"/>
                  </a:lnTo>
                  <a:lnTo>
                    <a:pt x="108" y="72"/>
                  </a:lnTo>
                  <a:lnTo>
                    <a:pt x="110" y="77"/>
                  </a:lnTo>
                  <a:lnTo>
                    <a:pt x="111" y="79"/>
                  </a:lnTo>
                  <a:lnTo>
                    <a:pt x="111" y="81"/>
                  </a:lnTo>
                  <a:lnTo>
                    <a:pt x="114" y="91"/>
                  </a:lnTo>
                  <a:lnTo>
                    <a:pt x="117" y="100"/>
                  </a:lnTo>
                  <a:lnTo>
                    <a:pt x="120" y="101"/>
                  </a:lnTo>
                  <a:lnTo>
                    <a:pt x="124" y="103"/>
                  </a:lnTo>
                  <a:lnTo>
                    <a:pt x="126" y="105"/>
                  </a:lnTo>
                  <a:lnTo>
                    <a:pt x="128" y="104"/>
                  </a:lnTo>
                  <a:lnTo>
                    <a:pt x="129" y="104"/>
                  </a:lnTo>
                  <a:lnTo>
                    <a:pt x="129" y="105"/>
                  </a:lnTo>
                  <a:lnTo>
                    <a:pt x="129" y="105"/>
                  </a:lnTo>
                  <a:lnTo>
                    <a:pt x="129" y="105"/>
                  </a:lnTo>
                  <a:lnTo>
                    <a:pt x="130" y="106"/>
                  </a:lnTo>
                  <a:lnTo>
                    <a:pt x="130" y="107"/>
                  </a:lnTo>
                  <a:lnTo>
                    <a:pt x="132" y="107"/>
                  </a:lnTo>
                  <a:lnTo>
                    <a:pt x="138" y="110"/>
                  </a:lnTo>
                  <a:lnTo>
                    <a:pt x="144" y="114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51" y="117"/>
                  </a:lnTo>
                  <a:lnTo>
                    <a:pt x="151" y="118"/>
                  </a:lnTo>
                  <a:lnTo>
                    <a:pt x="156" y="120"/>
                  </a:lnTo>
                  <a:lnTo>
                    <a:pt x="163" y="121"/>
                  </a:lnTo>
                  <a:lnTo>
                    <a:pt x="165" y="122"/>
                  </a:lnTo>
                  <a:lnTo>
                    <a:pt x="168" y="124"/>
                  </a:lnTo>
                  <a:lnTo>
                    <a:pt x="170" y="125"/>
                  </a:lnTo>
                  <a:lnTo>
                    <a:pt x="171" y="127"/>
                  </a:lnTo>
                  <a:lnTo>
                    <a:pt x="173" y="128"/>
                  </a:lnTo>
                  <a:lnTo>
                    <a:pt x="175" y="128"/>
                  </a:lnTo>
                  <a:lnTo>
                    <a:pt x="176" y="128"/>
                  </a:lnTo>
                  <a:lnTo>
                    <a:pt x="177" y="128"/>
                  </a:lnTo>
                  <a:lnTo>
                    <a:pt x="179" y="127"/>
                  </a:lnTo>
                  <a:lnTo>
                    <a:pt x="180" y="128"/>
                  </a:lnTo>
                  <a:lnTo>
                    <a:pt x="183" y="129"/>
                  </a:lnTo>
                  <a:lnTo>
                    <a:pt x="183" y="129"/>
                  </a:lnTo>
                  <a:lnTo>
                    <a:pt x="182" y="128"/>
                  </a:lnTo>
                  <a:lnTo>
                    <a:pt x="182" y="127"/>
                  </a:lnTo>
                  <a:lnTo>
                    <a:pt x="183" y="126"/>
                  </a:lnTo>
                  <a:lnTo>
                    <a:pt x="184" y="126"/>
                  </a:lnTo>
                  <a:lnTo>
                    <a:pt x="185" y="127"/>
                  </a:lnTo>
                  <a:lnTo>
                    <a:pt x="186" y="126"/>
                  </a:lnTo>
                  <a:lnTo>
                    <a:pt x="186" y="126"/>
                  </a:lnTo>
                  <a:lnTo>
                    <a:pt x="185" y="126"/>
                  </a:lnTo>
                  <a:lnTo>
                    <a:pt x="183" y="125"/>
                  </a:lnTo>
                  <a:lnTo>
                    <a:pt x="182" y="125"/>
                  </a:lnTo>
                  <a:lnTo>
                    <a:pt x="183" y="124"/>
                  </a:lnTo>
                  <a:lnTo>
                    <a:pt x="184" y="124"/>
                  </a:lnTo>
                  <a:lnTo>
                    <a:pt x="186" y="122"/>
                  </a:lnTo>
                  <a:lnTo>
                    <a:pt x="189" y="119"/>
                  </a:lnTo>
                  <a:lnTo>
                    <a:pt x="194" y="116"/>
                  </a:lnTo>
                  <a:lnTo>
                    <a:pt x="198" y="114"/>
                  </a:lnTo>
                  <a:lnTo>
                    <a:pt x="201" y="110"/>
                  </a:lnTo>
                  <a:lnTo>
                    <a:pt x="206" y="105"/>
                  </a:lnTo>
                  <a:lnTo>
                    <a:pt x="210" y="101"/>
                  </a:lnTo>
                  <a:lnTo>
                    <a:pt x="213" y="95"/>
                  </a:lnTo>
                  <a:lnTo>
                    <a:pt x="218" y="81"/>
                  </a:lnTo>
                  <a:lnTo>
                    <a:pt x="221" y="67"/>
                  </a:lnTo>
                  <a:lnTo>
                    <a:pt x="227" y="42"/>
                  </a:lnTo>
                  <a:lnTo>
                    <a:pt x="234" y="17"/>
                  </a:lnTo>
                  <a:lnTo>
                    <a:pt x="235" y="14"/>
                  </a:lnTo>
                  <a:lnTo>
                    <a:pt x="235" y="12"/>
                  </a:lnTo>
                  <a:lnTo>
                    <a:pt x="236" y="10"/>
                  </a:lnTo>
                  <a:lnTo>
                    <a:pt x="237" y="9"/>
                  </a:lnTo>
                  <a:lnTo>
                    <a:pt x="237" y="9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38" y="10"/>
                  </a:lnTo>
                  <a:lnTo>
                    <a:pt x="237" y="11"/>
                  </a:lnTo>
                  <a:lnTo>
                    <a:pt x="237" y="13"/>
                  </a:lnTo>
                  <a:lnTo>
                    <a:pt x="237" y="13"/>
                  </a:lnTo>
                  <a:lnTo>
                    <a:pt x="238" y="12"/>
                  </a:lnTo>
                  <a:lnTo>
                    <a:pt x="238" y="12"/>
                  </a:lnTo>
                  <a:lnTo>
                    <a:pt x="239" y="12"/>
                  </a:lnTo>
                  <a:lnTo>
                    <a:pt x="239" y="14"/>
                  </a:lnTo>
                  <a:lnTo>
                    <a:pt x="239" y="17"/>
                  </a:lnTo>
                  <a:lnTo>
                    <a:pt x="239" y="18"/>
                  </a:lnTo>
                  <a:lnTo>
                    <a:pt x="240" y="14"/>
                  </a:lnTo>
                  <a:lnTo>
                    <a:pt x="240" y="12"/>
                  </a:lnTo>
                  <a:lnTo>
                    <a:pt x="243" y="10"/>
                  </a:lnTo>
                  <a:lnTo>
                    <a:pt x="242" y="9"/>
                  </a:lnTo>
                  <a:lnTo>
                    <a:pt x="240" y="8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4" y="5"/>
                  </a:lnTo>
                  <a:lnTo>
                    <a:pt x="245" y="4"/>
                  </a:lnTo>
                  <a:lnTo>
                    <a:pt x="246" y="2"/>
                  </a:lnTo>
                  <a:lnTo>
                    <a:pt x="247" y="1"/>
                  </a:lnTo>
                  <a:lnTo>
                    <a:pt x="249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96E0"/>
            </a:solidFill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872941" y="2565626"/>
            <a:ext cx="6075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 Add your text here 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text here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  <a:p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811372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899355" y="1294179"/>
            <a:ext cx="4163605" cy="4269641"/>
            <a:chOff x="6272213" y="930275"/>
            <a:chExt cx="935038" cy="958851"/>
          </a:xfrm>
          <a:solidFill>
            <a:srgbClr val="0096E0"/>
          </a:solidFill>
        </p:grpSpPr>
        <p:sp>
          <p:nvSpPr>
            <p:cNvPr id="2" name="Freeform 91"/>
            <p:cNvSpPr>
              <a:spLocks/>
            </p:cNvSpPr>
            <p:nvPr/>
          </p:nvSpPr>
          <p:spPr bwMode="auto">
            <a:xfrm>
              <a:off x="6323013" y="1782763"/>
              <a:ext cx="315913" cy="106363"/>
            </a:xfrm>
            <a:custGeom>
              <a:avLst/>
              <a:gdLst>
                <a:gd name="T0" fmla="*/ 100 w 199"/>
                <a:gd name="T1" fmla="*/ 0 h 67"/>
                <a:gd name="T2" fmla="*/ 126 w 199"/>
                <a:gd name="T3" fmla="*/ 2 h 67"/>
                <a:gd name="T4" fmla="*/ 151 w 199"/>
                <a:gd name="T5" fmla="*/ 5 h 67"/>
                <a:gd name="T6" fmla="*/ 171 w 199"/>
                <a:gd name="T7" fmla="*/ 11 h 67"/>
                <a:gd name="T8" fmla="*/ 186 w 199"/>
                <a:gd name="T9" fmla="*/ 17 h 67"/>
                <a:gd name="T10" fmla="*/ 197 w 199"/>
                <a:gd name="T11" fmla="*/ 25 h 67"/>
                <a:gd name="T12" fmla="*/ 199 w 199"/>
                <a:gd name="T13" fmla="*/ 34 h 67"/>
                <a:gd name="T14" fmla="*/ 197 w 199"/>
                <a:gd name="T15" fmla="*/ 42 h 67"/>
                <a:gd name="T16" fmla="*/ 186 w 199"/>
                <a:gd name="T17" fmla="*/ 50 h 67"/>
                <a:gd name="T18" fmla="*/ 171 w 199"/>
                <a:gd name="T19" fmla="*/ 58 h 67"/>
                <a:gd name="T20" fmla="*/ 151 w 199"/>
                <a:gd name="T21" fmla="*/ 62 h 67"/>
                <a:gd name="T22" fmla="*/ 126 w 199"/>
                <a:gd name="T23" fmla="*/ 66 h 67"/>
                <a:gd name="T24" fmla="*/ 100 w 199"/>
                <a:gd name="T25" fmla="*/ 67 h 67"/>
                <a:gd name="T26" fmla="*/ 74 w 199"/>
                <a:gd name="T27" fmla="*/ 66 h 67"/>
                <a:gd name="T28" fmla="*/ 50 w 199"/>
                <a:gd name="T29" fmla="*/ 62 h 67"/>
                <a:gd name="T30" fmla="*/ 29 w 199"/>
                <a:gd name="T31" fmla="*/ 58 h 67"/>
                <a:gd name="T32" fmla="*/ 13 w 199"/>
                <a:gd name="T33" fmla="*/ 50 h 67"/>
                <a:gd name="T34" fmla="*/ 4 w 199"/>
                <a:gd name="T35" fmla="*/ 42 h 67"/>
                <a:gd name="T36" fmla="*/ 0 w 199"/>
                <a:gd name="T37" fmla="*/ 34 h 67"/>
                <a:gd name="T38" fmla="*/ 4 w 199"/>
                <a:gd name="T39" fmla="*/ 25 h 67"/>
                <a:gd name="T40" fmla="*/ 13 w 199"/>
                <a:gd name="T41" fmla="*/ 17 h 67"/>
                <a:gd name="T42" fmla="*/ 29 w 199"/>
                <a:gd name="T43" fmla="*/ 11 h 67"/>
                <a:gd name="T44" fmla="*/ 50 w 199"/>
                <a:gd name="T45" fmla="*/ 5 h 67"/>
                <a:gd name="T46" fmla="*/ 74 w 199"/>
                <a:gd name="T47" fmla="*/ 2 h 67"/>
                <a:gd name="T48" fmla="*/ 100 w 199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67">
                  <a:moveTo>
                    <a:pt x="100" y="0"/>
                  </a:moveTo>
                  <a:lnTo>
                    <a:pt x="126" y="2"/>
                  </a:lnTo>
                  <a:lnTo>
                    <a:pt x="151" y="5"/>
                  </a:lnTo>
                  <a:lnTo>
                    <a:pt x="171" y="11"/>
                  </a:lnTo>
                  <a:lnTo>
                    <a:pt x="186" y="17"/>
                  </a:lnTo>
                  <a:lnTo>
                    <a:pt x="197" y="25"/>
                  </a:lnTo>
                  <a:lnTo>
                    <a:pt x="199" y="34"/>
                  </a:lnTo>
                  <a:lnTo>
                    <a:pt x="197" y="42"/>
                  </a:lnTo>
                  <a:lnTo>
                    <a:pt x="186" y="50"/>
                  </a:lnTo>
                  <a:lnTo>
                    <a:pt x="171" y="58"/>
                  </a:lnTo>
                  <a:lnTo>
                    <a:pt x="151" y="62"/>
                  </a:lnTo>
                  <a:lnTo>
                    <a:pt x="126" y="66"/>
                  </a:lnTo>
                  <a:lnTo>
                    <a:pt x="100" y="67"/>
                  </a:lnTo>
                  <a:lnTo>
                    <a:pt x="74" y="66"/>
                  </a:lnTo>
                  <a:lnTo>
                    <a:pt x="50" y="62"/>
                  </a:lnTo>
                  <a:lnTo>
                    <a:pt x="29" y="58"/>
                  </a:lnTo>
                  <a:lnTo>
                    <a:pt x="13" y="50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4" y="25"/>
                  </a:lnTo>
                  <a:lnTo>
                    <a:pt x="13" y="17"/>
                  </a:lnTo>
                  <a:lnTo>
                    <a:pt x="29" y="11"/>
                  </a:lnTo>
                  <a:lnTo>
                    <a:pt x="50" y="5"/>
                  </a:lnTo>
                  <a:lnTo>
                    <a:pt x="74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05"/>
            <p:cNvSpPr>
              <a:spLocks noEditPoints="1"/>
            </p:cNvSpPr>
            <p:nvPr/>
          </p:nvSpPr>
          <p:spPr bwMode="auto">
            <a:xfrm>
              <a:off x="6388100" y="1001713"/>
              <a:ext cx="25400" cy="25400"/>
            </a:xfrm>
            <a:custGeom>
              <a:avLst/>
              <a:gdLst>
                <a:gd name="T0" fmla="*/ 8 w 16"/>
                <a:gd name="T1" fmla="*/ 8 h 16"/>
                <a:gd name="T2" fmla="*/ 8 w 16"/>
                <a:gd name="T3" fmla="*/ 8 h 16"/>
                <a:gd name="T4" fmla="*/ 9 w 16"/>
                <a:gd name="T5" fmla="*/ 8 h 16"/>
                <a:gd name="T6" fmla="*/ 8 w 16"/>
                <a:gd name="T7" fmla="*/ 8 h 16"/>
                <a:gd name="T8" fmla="*/ 8 w 16"/>
                <a:gd name="T9" fmla="*/ 0 h 16"/>
                <a:gd name="T10" fmla="*/ 12 w 16"/>
                <a:gd name="T11" fmla="*/ 0 h 16"/>
                <a:gd name="T12" fmla="*/ 14 w 16"/>
                <a:gd name="T13" fmla="*/ 3 h 16"/>
                <a:gd name="T14" fmla="*/ 16 w 16"/>
                <a:gd name="T15" fmla="*/ 5 h 16"/>
                <a:gd name="T16" fmla="*/ 16 w 16"/>
                <a:gd name="T17" fmla="*/ 8 h 16"/>
                <a:gd name="T18" fmla="*/ 16 w 16"/>
                <a:gd name="T19" fmla="*/ 10 h 16"/>
                <a:gd name="T20" fmla="*/ 14 w 16"/>
                <a:gd name="T21" fmla="*/ 13 h 16"/>
                <a:gd name="T22" fmla="*/ 12 w 16"/>
                <a:gd name="T23" fmla="*/ 16 h 16"/>
                <a:gd name="T24" fmla="*/ 8 w 16"/>
                <a:gd name="T25" fmla="*/ 16 h 16"/>
                <a:gd name="T26" fmla="*/ 5 w 16"/>
                <a:gd name="T27" fmla="*/ 16 h 16"/>
                <a:gd name="T28" fmla="*/ 3 w 16"/>
                <a:gd name="T29" fmla="*/ 13 h 16"/>
                <a:gd name="T30" fmla="*/ 0 w 16"/>
                <a:gd name="T31" fmla="*/ 10 h 16"/>
                <a:gd name="T32" fmla="*/ 0 w 16"/>
                <a:gd name="T33" fmla="*/ 8 h 16"/>
                <a:gd name="T34" fmla="*/ 0 w 16"/>
                <a:gd name="T35" fmla="*/ 5 h 16"/>
                <a:gd name="T36" fmla="*/ 3 w 16"/>
                <a:gd name="T37" fmla="*/ 3 h 16"/>
                <a:gd name="T38" fmla="*/ 5 w 16"/>
                <a:gd name="T39" fmla="*/ 0 h 16"/>
                <a:gd name="T40" fmla="*/ 8 w 16"/>
                <a:gd name="T4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16">
                  <a:moveTo>
                    <a:pt x="8" y="8"/>
                  </a:moveTo>
                  <a:lnTo>
                    <a:pt x="8" y="8"/>
                  </a:lnTo>
                  <a:lnTo>
                    <a:pt x="9" y="8"/>
                  </a:lnTo>
                  <a:lnTo>
                    <a:pt x="8" y="8"/>
                  </a:lnTo>
                  <a:close/>
                  <a:moveTo>
                    <a:pt x="8" y="0"/>
                  </a:moveTo>
                  <a:lnTo>
                    <a:pt x="12" y="0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106"/>
            <p:cNvSpPr>
              <a:spLocks/>
            </p:cNvSpPr>
            <p:nvPr/>
          </p:nvSpPr>
          <p:spPr bwMode="auto">
            <a:xfrm>
              <a:off x="6448425" y="1003300"/>
              <a:ext cx="25400" cy="25400"/>
            </a:xfrm>
            <a:custGeom>
              <a:avLst/>
              <a:gdLst>
                <a:gd name="T0" fmla="*/ 8 w 16"/>
                <a:gd name="T1" fmla="*/ 0 h 16"/>
                <a:gd name="T2" fmla="*/ 12 w 16"/>
                <a:gd name="T3" fmla="*/ 0 h 16"/>
                <a:gd name="T4" fmla="*/ 14 w 16"/>
                <a:gd name="T5" fmla="*/ 3 h 16"/>
                <a:gd name="T6" fmla="*/ 16 w 16"/>
                <a:gd name="T7" fmla="*/ 6 h 16"/>
                <a:gd name="T8" fmla="*/ 16 w 16"/>
                <a:gd name="T9" fmla="*/ 8 h 16"/>
                <a:gd name="T10" fmla="*/ 16 w 16"/>
                <a:gd name="T11" fmla="*/ 11 h 16"/>
                <a:gd name="T12" fmla="*/ 14 w 16"/>
                <a:gd name="T13" fmla="*/ 13 h 16"/>
                <a:gd name="T14" fmla="*/ 12 w 16"/>
                <a:gd name="T15" fmla="*/ 16 h 16"/>
                <a:gd name="T16" fmla="*/ 8 w 16"/>
                <a:gd name="T17" fmla="*/ 16 h 16"/>
                <a:gd name="T18" fmla="*/ 5 w 16"/>
                <a:gd name="T19" fmla="*/ 16 h 16"/>
                <a:gd name="T20" fmla="*/ 3 w 16"/>
                <a:gd name="T21" fmla="*/ 13 h 16"/>
                <a:gd name="T22" fmla="*/ 0 w 16"/>
                <a:gd name="T23" fmla="*/ 11 h 16"/>
                <a:gd name="T24" fmla="*/ 0 w 16"/>
                <a:gd name="T25" fmla="*/ 8 h 16"/>
                <a:gd name="T26" fmla="*/ 0 w 16"/>
                <a:gd name="T27" fmla="*/ 6 h 16"/>
                <a:gd name="T28" fmla="*/ 3 w 16"/>
                <a:gd name="T29" fmla="*/ 3 h 16"/>
                <a:gd name="T30" fmla="*/ 5 w 16"/>
                <a:gd name="T31" fmla="*/ 0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2" y="0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7"/>
            <p:cNvSpPr>
              <a:spLocks noEditPoints="1"/>
            </p:cNvSpPr>
            <p:nvPr/>
          </p:nvSpPr>
          <p:spPr bwMode="auto">
            <a:xfrm>
              <a:off x="6305550" y="930275"/>
              <a:ext cx="298450" cy="304800"/>
            </a:xfrm>
            <a:custGeom>
              <a:avLst/>
              <a:gdLst>
                <a:gd name="T0" fmla="*/ 80 w 188"/>
                <a:gd name="T1" fmla="*/ 11 h 192"/>
                <a:gd name="T2" fmla="*/ 45 w 188"/>
                <a:gd name="T3" fmla="*/ 24 h 192"/>
                <a:gd name="T4" fmla="*/ 44 w 188"/>
                <a:gd name="T5" fmla="*/ 24 h 192"/>
                <a:gd name="T6" fmla="*/ 44 w 188"/>
                <a:gd name="T7" fmla="*/ 25 h 192"/>
                <a:gd name="T8" fmla="*/ 40 w 188"/>
                <a:gd name="T9" fmla="*/ 27 h 192"/>
                <a:gd name="T10" fmla="*/ 32 w 188"/>
                <a:gd name="T11" fmla="*/ 33 h 192"/>
                <a:gd name="T12" fmla="*/ 21 w 188"/>
                <a:gd name="T13" fmla="*/ 45 h 192"/>
                <a:gd name="T14" fmla="*/ 11 w 188"/>
                <a:gd name="T15" fmla="*/ 69 h 192"/>
                <a:gd name="T16" fmla="*/ 11 w 188"/>
                <a:gd name="T17" fmla="*/ 100 h 192"/>
                <a:gd name="T18" fmla="*/ 26 w 188"/>
                <a:gd name="T19" fmla="*/ 141 h 192"/>
                <a:gd name="T20" fmla="*/ 27 w 188"/>
                <a:gd name="T21" fmla="*/ 142 h 192"/>
                <a:gd name="T22" fmla="*/ 30 w 188"/>
                <a:gd name="T23" fmla="*/ 147 h 192"/>
                <a:gd name="T24" fmla="*/ 36 w 188"/>
                <a:gd name="T25" fmla="*/ 156 h 192"/>
                <a:gd name="T26" fmla="*/ 55 w 188"/>
                <a:gd name="T27" fmla="*/ 171 h 192"/>
                <a:gd name="T28" fmla="*/ 90 w 188"/>
                <a:gd name="T29" fmla="*/ 182 h 192"/>
                <a:gd name="T30" fmla="*/ 129 w 188"/>
                <a:gd name="T31" fmla="*/ 172 h 192"/>
                <a:gd name="T32" fmla="*/ 131 w 188"/>
                <a:gd name="T33" fmla="*/ 171 h 192"/>
                <a:gd name="T34" fmla="*/ 133 w 188"/>
                <a:gd name="T35" fmla="*/ 171 h 192"/>
                <a:gd name="T36" fmla="*/ 138 w 188"/>
                <a:gd name="T37" fmla="*/ 169 h 192"/>
                <a:gd name="T38" fmla="*/ 149 w 188"/>
                <a:gd name="T39" fmla="*/ 163 h 192"/>
                <a:gd name="T40" fmla="*/ 162 w 188"/>
                <a:gd name="T41" fmla="*/ 150 h 192"/>
                <a:gd name="T42" fmla="*/ 174 w 188"/>
                <a:gd name="T43" fmla="*/ 126 h 192"/>
                <a:gd name="T44" fmla="*/ 179 w 188"/>
                <a:gd name="T45" fmla="*/ 88 h 192"/>
                <a:gd name="T46" fmla="*/ 179 w 188"/>
                <a:gd name="T47" fmla="*/ 87 h 192"/>
                <a:gd name="T48" fmla="*/ 176 w 188"/>
                <a:gd name="T49" fmla="*/ 80 h 192"/>
                <a:gd name="T50" fmla="*/ 169 w 188"/>
                <a:gd name="T51" fmla="*/ 63 h 192"/>
                <a:gd name="T52" fmla="*/ 158 w 188"/>
                <a:gd name="T53" fmla="*/ 48 h 192"/>
                <a:gd name="T54" fmla="*/ 158 w 188"/>
                <a:gd name="T55" fmla="*/ 48 h 192"/>
                <a:gd name="T56" fmla="*/ 155 w 188"/>
                <a:gd name="T57" fmla="*/ 44 h 192"/>
                <a:gd name="T58" fmla="*/ 152 w 188"/>
                <a:gd name="T59" fmla="*/ 38 h 192"/>
                <a:gd name="T60" fmla="*/ 142 w 188"/>
                <a:gd name="T61" fmla="*/ 29 h 192"/>
                <a:gd name="T62" fmla="*/ 114 w 188"/>
                <a:gd name="T63" fmla="*/ 12 h 192"/>
                <a:gd name="T64" fmla="*/ 94 w 188"/>
                <a:gd name="T65" fmla="*/ 0 h 192"/>
                <a:gd name="T66" fmla="*/ 133 w 188"/>
                <a:gd name="T67" fmla="*/ 10 h 192"/>
                <a:gd name="T68" fmla="*/ 157 w 188"/>
                <a:gd name="T69" fmla="*/ 29 h 192"/>
                <a:gd name="T70" fmla="*/ 166 w 188"/>
                <a:gd name="T71" fmla="*/ 42 h 192"/>
                <a:gd name="T72" fmla="*/ 184 w 188"/>
                <a:gd name="T73" fmla="*/ 72 h 192"/>
                <a:gd name="T74" fmla="*/ 188 w 188"/>
                <a:gd name="T75" fmla="*/ 86 h 192"/>
                <a:gd name="T76" fmla="*/ 188 w 188"/>
                <a:gd name="T77" fmla="*/ 87 h 192"/>
                <a:gd name="T78" fmla="*/ 187 w 188"/>
                <a:gd name="T79" fmla="*/ 110 h 192"/>
                <a:gd name="T80" fmla="*/ 176 w 188"/>
                <a:gd name="T81" fmla="*/ 144 h 192"/>
                <a:gd name="T82" fmla="*/ 161 w 188"/>
                <a:gd name="T83" fmla="*/ 165 h 192"/>
                <a:gd name="T84" fmla="*/ 140 w 188"/>
                <a:gd name="T85" fmla="*/ 179 h 192"/>
                <a:gd name="T86" fmla="*/ 111 w 188"/>
                <a:gd name="T87" fmla="*/ 189 h 192"/>
                <a:gd name="T88" fmla="*/ 90 w 188"/>
                <a:gd name="T89" fmla="*/ 192 h 192"/>
                <a:gd name="T90" fmla="*/ 53 w 188"/>
                <a:gd name="T91" fmla="*/ 182 h 192"/>
                <a:gd name="T92" fmla="*/ 30 w 188"/>
                <a:gd name="T93" fmla="*/ 163 h 192"/>
                <a:gd name="T94" fmla="*/ 18 w 188"/>
                <a:gd name="T95" fmla="*/ 147 h 192"/>
                <a:gd name="T96" fmla="*/ 7 w 188"/>
                <a:gd name="T97" fmla="*/ 122 h 192"/>
                <a:gd name="T98" fmla="*/ 0 w 188"/>
                <a:gd name="T99" fmla="*/ 83 h 192"/>
                <a:gd name="T100" fmla="*/ 7 w 188"/>
                <a:gd name="T101" fmla="*/ 49 h 192"/>
                <a:gd name="T102" fmla="*/ 23 w 188"/>
                <a:gd name="T103" fmla="*/ 28 h 192"/>
                <a:gd name="T104" fmla="*/ 38 w 188"/>
                <a:gd name="T105" fmla="*/ 17 h 192"/>
                <a:gd name="T106" fmla="*/ 60 w 188"/>
                <a:gd name="T107" fmla="*/ 7 h 192"/>
                <a:gd name="T108" fmla="*/ 94 w 188"/>
                <a:gd name="T10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8" h="192">
                  <a:moveTo>
                    <a:pt x="94" y="10"/>
                  </a:moveTo>
                  <a:lnTo>
                    <a:pt x="80" y="11"/>
                  </a:lnTo>
                  <a:lnTo>
                    <a:pt x="64" y="16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2" y="33"/>
                  </a:lnTo>
                  <a:lnTo>
                    <a:pt x="27" y="37"/>
                  </a:lnTo>
                  <a:lnTo>
                    <a:pt x="21" y="45"/>
                  </a:lnTo>
                  <a:lnTo>
                    <a:pt x="15" y="55"/>
                  </a:lnTo>
                  <a:lnTo>
                    <a:pt x="11" y="69"/>
                  </a:lnTo>
                  <a:lnTo>
                    <a:pt x="10" y="83"/>
                  </a:lnTo>
                  <a:lnTo>
                    <a:pt x="11" y="100"/>
                  </a:lnTo>
                  <a:lnTo>
                    <a:pt x="17" y="118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7" y="142"/>
                  </a:lnTo>
                  <a:lnTo>
                    <a:pt x="28" y="144"/>
                  </a:lnTo>
                  <a:lnTo>
                    <a:pt x="30" y="147"/>
                  </a:lnTo>
                  <a:lnTo>
                    <a:pt x="32" y="151"/>
                  </a:lnTo>
                  <a:lnTo>
                    <a:pt x="36" y="156"/>
                  </a:lnTo>
                  <a:lnTo>
                    <a:pt x="42" y="161"/>
                  </a:lnTo>
                  <a:lnTo>
                    <a:pt x="55" y="171"/>
                  </a:lnTo>
                  <a:lnTo>
                    <a:pt x="70" y="179"/>
                  </a:lnTo>
                  <a:lnTo>
                    <a:pt x="90" y="182"/>
                  </a:lnTo>
                  <a:lnTo>
                    <a:pt x="108" y="180"/>
                  </a:lnTo>
                  <a:lnTo>
                    <a:pt x="129" y="172"/>
                  </a:lnTo>
                  <a:lnTo>
                    <a:pt x="131" y="171"/>
                  </a:lnTo>
                  <a:lnTo>
                    <a:pt x="131" y="171"/>
                  </a:lnTo>
                  <a:lnTo>
                    <a:pt x="132" y="171"/>
                  </a:lnTo>
                  <a:lnTo>
                    <a:pt x="133" y="171"/>
                  </a:lnTo>
                  <a:lnTo>
                    <a:pt x="135" y="169"/>
                  </a:lnTo>
                  <a:lnTo>
                    <a:pt x="138" y="169"/>
                  </a:lnTo>
                  <a:lnTo>
                    <a:pt x="142" y="167"/>
                  </a:lnTo>
                  <a:lnTo>
                    <a:pt x="149" y="163"/>
                  </a:lnTo>
                  <a:lnTo>
                    <a:pt x="154" y="158"/>
                  </a:lnTo>
                  <a:lnTo>
                    <a:pt x="162" y="150"/>
                  </a:lnTo>
                  <a:lnTo>
                    <a:pt x="169" y="139"/>
                  </a:lnTo>
                  <a:lnTo>
                    <a:pt x="174" y="126"/>
                  </a:lnTo>
                  <a:lnTo>
                    <a:pt x="178" y="109"/>
                  </a:lnTo>
                  <a:lnTo>
                    <a:pt x="179" y="88"/>
                  </a:lnTo>
                  <a:lnTo>
                    <a:pt x="179" y="87"/>
                  </a:lnTo>
                  <a:lnTo>
                    <a:pt x="179" y="87"/>
                  </a:lnTo>
                  <a:lnTo>
                    <a:pt x="178" y="84"/>
                  </a:lnTo>
                  <a:lnTo>
                    <a:pt x="176" y="80"/>
                  </a:lnTo>
                  <a:lnTo>
                    <a:pt x="175" y="76"/>
                  </a:lnTo>
                  <a:lnTo>
                    <a:pt x="169" y="63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7" y="46"/>
                  </a:lnTo>
                  <a:lnTo>
                    <a:pt x="155" y="44"/>
                  </a:lnTo>
                  <a:lnTo>
                    <a:pt x="154" y="41"/>
                  </a:lnTo>
                  <a:lnTo>
                    <a:pt x="152" y="38"/>
                  </a:lnTo>
                  <a:lnTo>
                    <a:pt x="146" y="33"/>
                  </a:lnTo>
                  <a:lnTo>
                    <a:pt x="142" y="29"/>
                  </a:lnTo>
                  <a:lnTo>
                    <a:pt x="129" y="20"/>
                  </a:lnTo>
                  <a:lnTo>
                    <a:pt x="114" y="12"/>
                  </a:lnTo>
                  <a:lnTo>
                    <a:pt x="94" y="10"/>
                  </a:lnTo>
                  <a:close/>
                  <a:moveTo>
                    <a:pt x="94" y="0"/>
                  </a:moveTo>
                  <a:lnTo>
                    <a:pt x="115" y="3"/>
                  </a:lnTo>
                  <a:lnTo>
                    <a:pt x="133" y="10"/>
                  </a:lnTo>
                  <a:lnTo>
                    <a:pt x="146" y="20"/>
                  </a:lnTo>
                  <a:lnTo>
                    <a:pt x="157" y="29"/>
                  </a:lnTo>
                  <a:lnTo>
                    <a:pt x="163" y="37"/>
                  </a:lnTo>
                  <a:lnTo>
                    <a:pt x="166" y="42"/>
                  </a:lnTo>
                  <a:lnTo>
                    <a:pt x="178" y="58"/>
                  </a:lnTo>
                  <a:lnTo>
                    <a:pt x="184" y="72"/>
                  </a:lnTo>
                  <a:lnTo>
                    <a:pt x="188" y="82"/>
                  </a:lnTo>
                  <a:lnTo>
                    <a:pt x="188" y="86"/>
                  </a:lnTo>
                  <a:lnTo>
                    <a:pt x="188" y="87"/>
                  </a:lnTo>
                  <a:lnTo>
                    <a:pt x="188" y="87"/>
                  </a:lnTo>
                  <a:lnTo>
                    <a:pt x="188" y="88"/>
                  </a:lnTo>
                  <a:lnTo>
                    <a:pt x="187" y="110"/>
                  </a:lnTo>
                  <a:lnTo>
                    <a:pt x="183" y="129"/>
                  </a:lnTo>
                  <a:lnTo>
                    <a:pt x="176" y="144"/>
                  </a:lnTo>
                  <a:lnTo>
                    <a:pt x="170" y="156"/>
                  </a:lnTo>
                  <a:lnTo>
                    <a:pt x="161" y="165"/>
                  </a:lnTo>
                  <a:lnTo>
                    <a:pt x="149" y="175"/>
                  </a:lnTo>
                  <a:lnTo>
                    <a:pt x="140" y="179"/>
                  </a:lnTo>
                  <a:lnTo>
                    <a:pt x="133" y="181"/>
                  </a:lnTo>
                  <a:lnTo>
                    <a:pt x="111" y="189"/>
                  </a:lnTo>
                  <a:lnTo>
                    <a:pt x="90" y="192"/>
                  </a:lnTo>
                  <a:lnTo>
                    <a:pt x="90" y="192"/>
                  </a:lnTo>
                  <a:lnTo>
                    <a:pt x="70" y="189"/>
                  </a:lnTo>
                  <a:lnTo>
                    <a:pt x="53" y="182"/>
                  </a:lnTo>
                  <a:lnTo>
                    <a:pt x="40" y="173"/>
                  </a:lnTo>
                  <a:lnTo>
                    <a:pt x="30" y="163"/>
                  </a:lnTo>
                  <a:lnTo>
                    <a:pt x="23" y="155"/>
                  </a:lnTo>
                  <a:lnTo>
                    <a:pt x="18" y="147"/>
                  </a:lnTo>
                  <a:lnTo>
                    <a:pt x="17" y="144"/>
                  </a:lnTo>
                  <a:lnTo>
                    <a:pt x="7" y="122"/>
                  </a:lnTo>
                  <a:lnTo>
                    <a:pt x="2" y="101"/>
                  </a:lnTo>
                  <a:lnTo>
                    <a:pt x="0" y="83"/>
                  </a:lnTo>
                  <a:lnTo>
                    <a:pt x="2" y="65"/>
                  </a:lnTo>
                  <a:lnTo>
                    <a:pt x="7" y="49"/>
                  </a:lnTo>
                  <a:lnTo>
                    <a:pt x="15" y="37"/>
                  </a:lnTo>
                  <a:lnTo>
                    <a:pt x="23" y="28"/>
                  </a:lnTo>
                  <a:lnTo>
                    <a:pt x="31" y="21"/>
                  </a:lnTo>
                  <a:lnTo>
                    <a:pt x="38" y="17"/>
                  </a:lnTo>
                  <a:lnTo>
                    <a:pt x="40" y="15"/>
                  </a:lnTo>
                  <a:lnTo>
                    <a:pt x="60" y="7"/>
                  </a:lnTo>
                  <a:lnTo>
                    <a:pt x="78" y="2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8"/>
            <p:cNvSpPr>
              <a:spLocks/>
            </p:cNvSpPr>
            <p:nvPr/>
          </p:nvSpPr>
          <p:spPr bwMode="auto">
            <a:xfrm>
              <a:off x="6342063" y="1076325"/>
              <a:ext cx="212725" cy="82550"/>
            </a:xfrm>
            <a:custGeom>
              <a:avLst/>
              <a:gdLst>
                <a:gd name="T0" fmla="*/ 126 w 134"/>
                <a:gd name="T1" fmla="*/ 0 h 52"/>
                <a:gd name="T2" fmla="*/ 134 w 134"/>
                <a:gd name="T3" fmla="*/ 7 h 52"/>
                <a:gd name="T4" fmla="*/ 114 w 134"/>
                <a:gd name="T5" fmla="*/ 25 h 52"/>
                <a:gd name="T6" fmla="*/ 97 w 134"/>
                <a:gd name="T7" fmla="*/ 38 h 52"/>
                <a:gd name="T8" fmla="*/ 80 w 134"/>
                <a:gd name="T9" fmla="*/ 46 h 52"/>
                <a:gd name="T10" fmla="*/ 64 w 134"/>
                <a:gd name="T11" fmla="*/ 51 h 52"/>
                <a:gd name="T12" fmla="*/ 50 w 134"/>
                <a:gd name="T13" fmla="*/ 52 h 52"/>
                <a:gd name="T14" fmla="*/ 50 w 134"/>
                <a:gd name="T15" fmla="*/ 52 h 52"/>
                <a:gd name="T16" fmla="*/ 33 w 134"/>
                <a:gd name="T17" fmla="*/ 50 h 52"/>
                <a:gd name="T18" fmla="*/ 20 w 134"/>
                <a:gd name="T19" fmla="*/ 45 h 52"/>
                <a:gd name="T20" fmla="*/ 9 w 134"/>
                <a:gd name="T21" fmla="*/ 38 h 52"/>
                <a:gd name="T22" fmla="*/ 3 w 134"/>
                <a:gd name="T23" fmla="*/ 33 h 52"/>
                <a:gd name="T24" fmla="*/ 0 w 134"/>
                <a:gd name="T25" fmla="*/ 30 h 52"/>
                <a:gd name="T26" fmla="*/ 0 w 134"/>
                <a:gd name="T27" fmla="*/ 30 h 52"/>
                <a:gd name="T28" fmla="*/ 8 w 134"/>
                <a:gd name="T29" fmla="*/ 24 h 52"/>
                <a:gd name="T30" fmla="*/ 8 w 134"/>
                <a:gd name="T31" fmla="*/ 25 h 52"/>
                <a:gd name="T32" fmla="*/ 9 w 134"/>
                <a:gd name="T33" fmla="*/ 25 h 52"/>
                <a:gd name="T34" fmla="*/ 9 w 134"/>
                <a:gd name="T35" fmla="*/ 26 h 52"/>
                <a:gd name="T36" fmla="*/ 11 w 134"/>
                <a:gd name="T37" fmla="*/ 28 h 52"/>
                <a:gd name="T38" fmla="*/ 15 w 134"/>
                <a:gd name="T39" fmla="*/ 30 h 52"/>
                <a:gd name="T40" fmla="*/ 19 w 134"/>
                <a:gd name="T41" fmla="*/ 34 h 52"/>
                <a:gd name="T42" fmla="*/ 28 w 134"/>
                <a:gd name="T43" fmla="*/ 38 h 52"/>
                <a:gd name="T44" fmla="*/ 38 w 134"/>
                <a:gd name="T45" fmla="*/ 42 h 52"/>
                <a:gd name="T46" fmla="*/ 50 w 134"/>
                <a:gd name="T47" fmla="*/ 43 h 52"/>
                <a:gd name="T48" fmla="*/ 63 w 134"/>
                <a:gd name="T49" fmla="*/ 42 h 52"/>
                <a:gd name="T50" fmla="*/ 76 w 134"/>
                <a:gd name="T51" fmla="*/ 38 h 52"/>
                <a:gd name="T52" fmla="*/ 92 w 134"/>
                <a:gd name="T53" fmla="*/ 29 h 52"/>
                <a:gd name="T54" fmla="*/ 108 w 134"/>
                <a:gd name="T55" fmla="*/ 17 h 52"/>
                <a:gd name="T56" fmla="*/ 126 w 134"/>
                <a:gd name="T5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52">
                  <a:moveTo>
                    <a:pt x="126" y="0"/>
                  </a:moveTo>
                  <a:lnTo>
                    <a:pt x="134" y="7"/>
                  </a:lnTo>
                  <a:lnTo>
                    <a:pt x="114" y="25"/>
                  </a:lnTo>
                  <a:lnTo>
                    <a:pt x="97" y="38"/>
                  </a:lnTo>
                  <a:lnTo>
                    <a:pt x="80" y="46"/>
                  </a:lnTo>
                  <a:lnTo>
                    <a:pt x="64" y="51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3" y="50"/>
                  </a:lnTo>
                  <a:lnTo>
                    <a:pt x="20" y="45"/>
                  </a:lnTo>
                  <a:lnTo>
                    <a:pt x="9" y="38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1" y="28"/>
                  </a:lnTo>
                  <a:lnTo>
                    <a:pt x="15" y="30"/>
                  </a:lnTo>
                  <a:lnTo>
                    <a:pt x="19" y="34"/>
                  </a:lnTo>
                  <a:lnTo>
                    <a:pt x="28" y="38"/>
                  </a:lnTo>
                  <a:lnTo>
                    <a:pt x="38" y="42"/>
                  </a:lnTo>
                  <a:lnTo>
                    <a:pt x="50" y="43"/>
                  </a:lnTo>
                  <a:lnTo>
                    <a:pt x="63" y="42"/>
                  </a:lnTo>
                  <a:lnTo>
                    <a:pt x="76" y="38"/>
                  </a:lnTo>
                  <a:lnTo>
                    <a:pt x="92" y="29"/>
                  </a:lnTo>
                  <a:lnTo>
                    <a:pt x="108" y="17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9"/>
            <p:cNvSpPr>
              <a:spLocks/>
            </p:cNvSpPr>
            <p:nvPr/>
          </p:nvSpPr>
          <p:spPr bwMode="auto">
            <a:xfrm>
              <a:off x="6376988" y="1147763"/>
              <a:ext cx="55563" cy="42863"/>
            </a:xfrm>
            <a:custGeom>
              <a:avLst/>
              <a:gdLst>
                <a:gd name="T0" fmla="*/ 3 w 35"/>
                <a:gd name="T1" fmla="*/ 0 h 27"/>
                <a:gd name="T2" fmla="*/ 12 w 35"/>
                <a:gd name="T3" fmla="*/ 2 h 27"/>
                <a:gd name="T4" fmla="*/ 10 w 35"/>
                <a:gd name="T5" fmla="*/ 13 h 27"/>
                <a:gd name="T6" fmla="*/ 11 w 35"/>
                <a:gd name="T7" fmla="*/ 15 h 27"/>
                <a:gd name="T8" fmla="*/ 11 w 35"/>
                <a:gd name="T9" fmla="*/ 17 h 27"/>
                <a:gd name="T10" fmla="*/ 21 w 35"/>
                <a:gd name="T11" fmla="*/ 17 h 27"/>
                <a:gd name="T12" fmla="*/ 24 w 35"/>
                <a:gd name="T13" fmla="*/ 15 h 27"/>
                <a:gd name="T14" fmla="*/ 24 w 35"/>
                <a:gd name="T15" fmla="*/ 15 h 27"/>
                <a:gd name="T16" fmla="*/ 24 w 35"/>
                <a:gd name="T17" fmla="*/ 14 h 27"/>
                <a:gd name="T18" fmla="*/ 23 w 35"/>
                <a:gd name="T19" fmla="*/ 4 h 27"/>
                <a:gd name="T20" fmla="*/ 33 w 35"/>
                <a:gd name="T21" fmla="*/ 2 h 27"/>
                <a:gd name="T22" fmla="*/ 35 w 35"/>
                <a:gd name="T23" fmla="*/ 14 h 27"/>
                <a:gd name="T24" fmla="*/ 35 w 35"/>
                <a:gd name="T25" fmla="*/ 14 h 27"/>
                <a:gd name="T26" fmla="*/ 35 w 35"/>
                <a:gd name="T27" fmla="*/ 15 h 27"/>
                <a:gd name="T28" fmla="*/ 33 w 35"/>
                <a:gd name="T29" fmla="*/ 17 h 27"/>
                <a:gd name="T30" fmla="*/ 33 w 35"/>
                <a:gd name="T31" fmla="*/ 19 h 27"/>
                <a:gd name="T32" fmla="*/ 31 w 35"/>
                <a:gd name="T33" fmla="*/ 22 h 27"/>
                <a:gd name="T34" fmla="*/ 28 w 35"/>
                <a:gd name="T35" fmla="*/ 24 h 27"/>
                <a:gd name="T36" fmla="*/ 23 w 35"/>
                <a:gd name="T37" fmla="*/ 26 h 27"/>
                <a:gd name="T38" fmla="*/ 23 w 35"/>
                <a:gd name="T39" fmla="*/ 26 h 27"/>
                <a:gd name="T40" fmla="*/ 11 w 35"/>
                <a:gd name="T41" fmla="*/ 27 h 27"/>
                <a:gd name="T42" fmla="*/ 10 w 35"/>
                <a:gd name="T43" fmla="*/ 27 h 27"/>
                <a:gd name="T44" fmla="*/ 10 w 35"/>
                <a:gd name="T45" fmla="*/ 27 h 27"/>
                <a:gd name="T46" fmla="*/ 8 w 35"/>
                <a:gd name="T47" fmla="*/ 26 h 27"/>
                <a:gd name="T48" fmla="*/ 6 w 35"/>
                <a:gd name="T49" fmla="*/ 26 h 27"/>
                <a:gd name="T50" fmla="*/ 3 w 35"/>
                <a:gd name="T51" fmla="*/ 23 h 27"/>
                <a:gd name="T52" fmla="*/ 2 w 35"/>
                <a:gd name="T53" fmla="*/ 21 h 27"/>
                <a:gd name="T54" fmla="*/ 0 w 35"/>
                <a:gd name="T55" fmla="*/ 17 h 27"/>
                <a:gd name="T56" fmla="*/ 0 w 35"/>
                <a:gd name="T57" fmla="*/ 11 h 27"/>
                <a:gd name="T58" fmla="*/ 0 w 35"/>
                <a:gd name="T59" fmla="*/ 11 h 27"/>
                <a:gd name="T60" fmla="*/ 3 w 35"/>
                <a:gd name="T6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27">
                  <a:moveTo>
                    <a:pt x="3" y="0"/>
                  </a:moveTo>
                  <a:lnTo>
                    <a:pt x="12" y="2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21" y="17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3" y="4"/>
                  </a:lnTo>
                  <a:lnTo>
                    <a:pt x="33" y="2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1" y="22"/>
                  </a:lnTo>
                  <a:lnTo>
                    <a:pt x="28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6486525" y="1109663"/>
              <a:ext cx="55563" cy="55563"/>
            </a:xfrm>
            <a:custGeom>
              <a:avLst/>
              <a:gdLst>
                <a:gd name="T0" fmla="*/ 19 w 35"/>
                <a:gd name="T1" fmla="*/ 0 h 35"/>
                <a:gd name="T2" fmla="*/ 24 w 35"/>
                <a:gd name="T3" fmla="*/ 3 h 35"/>
                <a:gd name="T4" fmla="*/ 24 w 35"/>
                <a:gd name="T5" fmla="*/ 3 h 35"/>
                <a:gd name="T6" fmla="*/ 26 w 35"/>
                <a:gd name="T7" fmla="*/ 4 h 35"/>
                <a:gd name="T8" fmla="*/ 30 w 35"/>
                <a:gd name="T9" fmla="*/ 8 h 35"/>
                <a:gd name="T10" fmla="*/ 34 w 35"/>
                <a:gd name="T11" fmla="*/ 14 h 35"/>
                <a:gd name="T12" fmla="*/ 35 w 35"/>
                <a:gd name="T13" fmla="*/ 25 h 35"/>
                <a:gd name="T14" fmla="*/ 35 w 35"/>
                <a:gd name="T15" fmla="*/ 29 h 35"/>
                <a:gd name="T16" fmla="*/ 14 w 35"/>
                <a:gd name="T17" fmla="*/ 35 h 35"/>
                <a:gd name="T18" fmla="*/ 13 w 35"/>
                <a:gd name="T19" fmla="*/ 34 h 35"/>
                <a:gd name="T20" fmla="*/ 11 w 35"/>
                <a:gd name="T21" fmla="*/ 34 h 35"/>
                <a:gd name="T22" fmla="*/ 9 w 35"/>
                <a:gd name="T23" fmla="*/ 33 h 35"/>
                <a:gd name="T24" fmla="*/ 6 w 35"/>
                <a:gd name="T25" fmla="*/ 30 h 35"/>
                <a:gd name="T26" fmla="*/ 5 w 35"/>
                <a:gd name="T27" fmla="*/ 26 h 35"/>
                <a:gd name="T28" fmla="*/ 3 w 35"/>
                <a:gd name="T29" fmla="*/ 22 h 35"/>
                <a:gd name="T30" fmla="*/ 0 w 35"/>
                <a:gd name="T31" fmla="*/ 14 h 35"/>
                <a:gd name="T32" fmla="*/ 9 w 35"/>
                <a:gd name="T33" fmla="*/ 9 h 35"/>
                <a:gd name="T34" fmla="*/ 14 w 35"/>
                <a:gd name="T35" fmla="*/ 20 h 35"/>
                <a:gd name="T36" fmla="*/ 14 w 35"/>
                <a:gd name="T37" fmla="*/ 21 h 35"/>
                <a:gd name="T38" fmla="*/ 14 w 35"/>
                <a:gd name="T39" fmla="*/ 22 h 35"/>
                <a:gd name="T40" fmla="*/ 14 w 35"/>
                <a:gd name="T41" fmla="*/ 24 h 35"/>
                <a:gd name="T42" fmla="*/ 14 w 35"/>
                <a:gd name="T43" fmla="*/ 24 h 35"/>
                <a:gd name="T44" fmla="*/ 15 w 35"/>
                <a:gd name="T45" fmla="*/ 25 h 35"/>
                <a:gd name="T46" fmla="*/ 24 w 35"/>
                <a:gd name="T47" fmla="*/ 21 h 35"/>
                <a:gd name="T48" fmla="*/ 23 w 35"/>
                <a:gd name="T49" fmla="*/ 17 h 35"/>
                <a:gd name="T50" fmla="*/ 22 w 35"/>
                <a:gd name="T51" fmla="*/ 13 h 35"/>
                <a:gd name="T52" fmla="*/ 21 w 35"/>
                <a:gd name="T53" fmla="*/ 12 h 35"/>
                <a:gd name="T54" fmla="*/ 19 w 35"/>
                <a:gd name="T55" fmla="*/ 11 h 35"/>
                <a:gd name="T56" fmla="*/ 15 w 35"/>
                <a:gd name="T57" fmla="*/ 8 h 35"/>
                <a:gd name="T58" fmla="*/ 19 w 35"/>
                <a:gd name="T5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35">
                  <a:moveTo>
                    <a:pt x="19" y="0"/>
                  </a:moveTo>
                  <a:lnTo>
                    <a:pt x="24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30" y="8"/>
                  </a:lnTo>
                  <a:lnTo>
                    <a:pt x="34" y="14"/>
                  </a:lnTo>
                  <a:lnTo>
                    <a:pt x="35" y="25"/>
                  </a:lnTo>
                  <a:lnTo>
                    <a:pt x="35" y="29"/>
                  </a:lnTo>
                  <a:lnTo>
                    <a:pt x="14" y="35"/>
                  </a:lnTo>
                  <a:lnTo>
                    <a:pt x="13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6" y="30"/>
                  </a:lnTo>
                  <a:lnTo>
                    <a:pt x="5" y="26"/>
                  </a:lnTo>
                  <a:lnTo>
                    <a:pt x="3" y="22"/>
                  </a:lnTo>
                  <a:lnTo>
                    <a:pt x="0" y="14"/>
                  </a:lnTo>
                  <a:lnTo>
                    <a:pt x="9" y="9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24" y="21"/>
                  </a:lnTo>
                  <a:lnTo>
                    <a:pt x="23" y="17"/>
                  </a:lnTo>
                  <a:lnTo>
                    <a:pt x="22" y="13"/>
                  </a:lnTo>
                  <a:lnTo>
                    <a:pt x="21" y="12"/>
                  </a:lnTo>
                  <a:lnTo>
                    <a:pt x="19" y="11"/>
                  </a:lnTo>
                  <a:lnTo>
                    <a:pt x="15" y="8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1"/>
            <p:cNvSpPr>
              <a:spLocks/>
            </p:cNvSpPr>
            <p:nvPr/>
          </p:nvSpPr>
          <p:spPr bwMode="auto">
            <a:xfrm>
              <a:off x="6308725" y="960438"/>
              <a:ext cx="77788" cy="109538"/>
            </a:xfrm>
            <a:custGeom>
              <a:avLst/>
              <a:gdLst>
                <a:gd name="T0" fmla="*/ 40 w 49"/>
                <a:gd name="T1" fmla="*/ 0 h 69"/>
                <a:gd name="T2" fmla="*/ 49 w 49"/>
                <a:gd name="T3" fmla="*/ 1 h 69"/>
                <a:gd name="T4" fmla="*/ 41 w 49"/>
                <a:gd name="T5" fmla="*/ 46 h 69"/>
                <a:gd name="T6" fmla="*/ 36 w 49"/>
                <a:gd name="T7" fmla="*/ 44 h 69"/>
                <a:gd name="T8" fmla="*/ 34 w 49"/>
                <a:gd name="T9" fmla="*/ 44 h 69"/>
                <a:gd name="T10" fmla="*/ 33 w 49"/>
                <a:gd name="T11" fmla="*/ 43 h 69"/>
                <a:gd name="T12" fmla="*/ 30 w 49"/>
                <a:gd name="T13" fmla="*/ 40 h 69"/>
                <a:gd name="T14" fmla="*/ 24 w 49"/>
                <a:gd name="T15" fmla="*/ 51 h 69"/>
                <a:gd name="T16" fmla="*/ 16 w 49"/>
                <a:gd name="T17" fmla="*/ 61 h 69"/>
                <a:gd name="T18" fmla="*/ 7 w 49"/>
                <a:gd name="T19" fmla="*/ 69 h 69"/>
                <a:gd name="T20" fmla="*/ 0 w 49"/>
                <a:gd name="T21" fmla="*/ 63 h 69"/>
                <a:gd name="T22" fmla="*/ 9 w 49"/>
                <a:gd name="T23" fmla="*/ 52 h 69"/>
                <a:gd name="T24" fmla="*/ 19 w 49"/>
                <a:gd name="T25" fmla="*/ 40 h 69"/>
                <a:gd name="T26" fmla="*/ 21 w 49"/>
                <a:gd name="T27" fmla="*/ 36 h 69"/>
                <a:gd name="T28" fmla="*/ 24 w 49"/>
                <a:gd name="T29" fmla="*/ 33 h 69"/>
                <a:gd name="T30" fmla="*/ 25 w 49"/>
                <a:gd name="T31" fmla="*/ 29 h 69"/>
                <a:gd name="T32" fmla="*/ 26 w 49"/>
                <a:gd name="T33" fmla="*/ 27 h 69"/>
                <a:gd name="T34" fmla="*/ 28 w 49"/>
                <a:gd name="T35" fmla="*/ 26 h 69"/>
                <a:gd name="T36" fmla="*/ 34 w 49"/>
                <a:gd name="T37" fmla="*/ 29 h 69"/>
                <a:gd name="T38" fmla="*/ 40 w 49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69">
                  <a:moveTo>
                    <a:pt x="40" y="0"/>
                  </a:moveTo>
                  <a:lnTo>
                    <a:pt x="49" y="1"/>
                  </a:lnTo>
                  <a:lnTo>
                    <a:pt x="41" y="46"/>
                  </a:lnTo>
                  <a:lnTo>
                    <a:pt x="36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0" y="40"/>
                  </a:lnTo>
                  <a:lnTo>
                    <a:pt x="24" y="51"/>
                  </a:lnTo>
                  <a:lnTo>
                    <a:pt x="16" y="61"/>
                  </a:lnTo>
                  <a:lnTo>
                    <a:pt x="7" y="69"/>
                  </a:lnTo>
                  <a:lnTo>
                    <a:pt x="0" y="63"/>
                  </a:lnTo>
                  <a:lnTo>
                    <a:pt x="9" y="52"/>
                  </a:lnTo>
                  <a:lnTo>
                    <a:pt x="19" y="40"/>
                  </a:lnTo>
                  <a:lnTo>
                    <a:pt x="21" y="36"/>
                  </a:lnTo>
                  <a:lnTo>
                    <a:pt x="24" y="33"/>
                  </a:lnTo>
                  <a:lnTo>
                    <a:pt x="25" y="29"/>
                  </a:lnTo>
                  <a:lnTo>
                    <a:pt x="26" y="27"/>
                  </a:lnTo>
                  <a:lnTo>
                    <a:pt x="28" y="26"/>
                  </a:lnTo>
                  <a:lnTo>
                    <a:pt x="34" y="29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2"/>
            <p:cNvSpPr>
              <a:spLocks/>
            </p:cNvSpPr>
            <p:nvPr/>
          </p:nvSpPr>
          <p:spPr bwMode="auto">
            <a:xfrm>
              <a:off x="6380163" y="942975"/>
              <a:ext cx="153988" cy="38100"/>
            </a:xfrm>
            <a:custGeom>
              <a:avLst/>
              <a:gdLst>
                <a:gd name="T0" fmla="*/ 60 w 97"/>
                <a:gd name="T1" fmla="*/ 0 h 24"/>
                <a:gd name="T2" fmla="*/ 63 w 97"/>
                <a:gd name="T3" fmla="*/ 2 h 24"/>
                <a:gd name="T4" fmla="*/ 67 w 97"/>
                <a:gd name="T5" fmla="*/ 2 h 24"/>
                <a:gd name="T6" fmla="*/ 97 w 97"/>
                <a:gd name="T7" fmla="*/ 11 h 24"/>
                <a:gd name="T8" fmla="*/ 94 w 97"/>
                <a:gd name="T9" fmla="*/ 21 h 24"/>
                <a:gd name="T10" fmla="*/ 77 w 97"/>
                <a:gd name="T11" fmla="*/ 16 h 24"/>
                <a:gd name="T12" fmla="*/ 77 w 97"/>
                <a:gd name="T13" fmla="*/ 17 h 24"/>
                <a:gd name="T14" fmla="*/ 77 w 97"/>
                <a:gd name="T15" fmla="*/ 19 h 24"/>
                <a:gd name="T16" fmla="*/ 76 w 97"/>
                <a:gd name="T17" fmla="*/ 21 h 24"/>
                <a:gd name="T18" fmla="*/ 74 w 97"/>
                <a:gd name="T19" fmla="*/ 21 h 24"/>
                <a:gd name="T20" fmla="*/ 74 w 97"/>
                <a:gd name="T21" fmla="*/ 23 h 24"/>
                <a:gd name="T22" fmla="*/ 72 w 97"/>
                <a:gd name="T23" fmla="*/ 23 h 24"/>
                <a:gd name="T24" fmla="*/ 70 w 97"/>
                <a:gd name="T25" fmla="*/ 23 h 24"/>
                <a:gd name="T26" fmla="*/ 68 w 97"/>
                <a:gd name="T27" fmla="*/ 24 h 24"/>
                <a:gd name="T28" fmla="*/ 64 w 97"/>
                <a:gd name="T29" fmla="*/ 24 h 24"/>
                <a:gd name="T30" fmla="*/ 60 w 97"/>
                <a:gd name="T31" fmla="*/ 24 h 24"/>
                <a:gd name="T32" fmla="*/ 56 w 97"/>
                <a:gd name="T33" fmla="*/ 23 h 24"/>
                <a:gd name="T34" fmla="*/ 53 w 97"/>
                <a:gd name="T35" fmla="*/ 23 h 24"/>
                <a:gd name="T36" fmla="*/ 52 w 97"/>
                <a:gd name="T37" fmla="*/ 23 h 24"/>
                <a:gd name="T38" fmla="*/ 52 w 97"/>
                <a:gd name="T39" fmla="*/ 23 h 24"/>
                <a:gd name="T40" fmla="*/ 0 w 97"/>
                <a:gd name="T41" fmla="*/ 15 h 24"/>
                <a:gd name="T42" fmla="*/ 0 w 97"/>
                <a:gd name="T43" fmla="*/ 15 h 24"/>
                <a:gd name="T44" fmla="*/ 1 w 97"/>
                <a:gd name="T45" fmla="*/ 4 h 24"/>
                <a:gd name="T46" fmla="*/ 53 w 97"/>
                <a:gd name="T47" fmla="*/ 13 h 24"/>
                <a:gd name="T48" fmla="*/ 55 w 97"/>
                <a:gd name="T49" fmla="*/ 13 h 24"/>
                <a:gd name="T50" fmla="*/ 56 w 97"/>
                <a:gd name="T51" fmla="*/ 13 h 24"/>
                <a:gd name="T52" fmla="*/ 57 w 97"/>
                <a:gd name="T53" fmla="*/ 13 h 24"/>
                <a:gd name="T54" fmla="*/ 56 w 97"/>
                <a:gd name="T55" fmla="*/ 11 h 24"/>
                <a:gd name="T56" fmla="*/ 55 w 97"/>
                <a:gd name="T57" fmla="*/ 11 h 24"/>
                <a:gd name="T58" fmla="*/ 55 w 97"/>
                <a:gd name="T59" fmla="*/ 8 h 24"/>
                <a:gd name="T60" fmla="*/ 53 w 97"/>
                <a:gd name="T61" fmla="*/ 7 h 24"/>
                <a:gd name="T62" fmla="*/ 55 w 97"/>
                <a:gd name="T63" fmla="*/ 4 h 24"/>
                <a:gd name="T64" fmla="*/ 55 w 97"/>
                <a:gd name="T65" fmla="*/ 3 h 24"/>
                <a:gd name="T66" fmla="*/ 56 w 97"/>
                <a:gd name="T67" fmla="*/ 2 h 24"/>
                <a:gd name="T68" fmla="*/ 59 w 97"/>
                <a:gd name="T69" fmla="*/ 2 h 24"/>
                <a:gd name="T70" fmla="*/ 60 w 97"/>
                <a:gd name="T7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24">
                  <a:moveTo>
                    <a:pt x="60" y="0"/>
                  </a:moveTo>
                  <a:lnTo>
                    <a:pt x="63" y="2"/>
                  </a:lnTo>
                  <a:lnTo>
                    <a:pt x="67" y="2"/>
                  </a:lnTo>
                  <a:lnTo>
                    <a:pt x="97" y="11"/>
                  </a:lnTo>
                  <a:lnTo>
                    <a:pt x="94" y="21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7" y="19"/>
                  </a:lnTo>
                  <a:lnTo>
                    <a:pt x="76" y="21"/>
                  </a:lnTo>
                  <a:lnTo>
                    <a:pt x="74" y="21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70" y="23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6" y="23"/>
                  </a:lnTo>
                  <a:lnTo>
                    <a:pt x="53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4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8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3"/>
            <p:cNvSpPr>
              <a:spLocks/>
            </p:cNvSpPr>
            <p:nvPr/>
          </p:nvSpPr>
          <p:spPr bwMode="auto">
            <a:xfrm>
              <a:off x="6462713" y="1223963"/>
              <a:ext cx="19050" cy="14288"/>
            </a:xfrm>
            <a:custGeom>
              <a:avLst/>
              <a:gdLst>
                <a:gd name="T0" fmla="*/ 9 w 12"/>
                <a:gd name="T1" fmla="*/ 0 h 9"/>
                <a:gd name="T2" fmla="*/ 12 w 12"/>
                <a:gd name="T3" fmla="*/ 7 h 9"/>
                <a:gd name="T4" fmla="*/ 1 w 12"/>
                <a:gd name="T5" fmla="*/ 9 h 9"/>
                <a:gd name="T6" fmla="*/ 0 w 12"/>
                <a:gd name="T7" fmla="*/ 1 h 9"/>
                <a:gd name="T8" fmla="*/ 9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lnTo>
                    <a:pt x="12" y="7"/>
                  </a:lnTo>
                  <a:lnTo>
                    <a:pt x="1" y="9"/>
                  </a:lnTo>
                  <a:lnTo>
                    <a:pt x="0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4"/>
            <p:cNvSpPr>
              <a:spLocks noEditPoints="1"/>
            </p:cNvSpPr>
            <p:nvPr/>
          </p:nvSpPr>
          <p:spPr bwMode="auto">
            <a:xfrm>
              <a:off x="6365875" y="1228725"/>
              <a:ext cx="201613" cy="376238"/>
            </a:xfrm>
            <a:custGeom>
              <a:avLst/>
              <a:gdLst>
                <a:gd name="T0" fmla="*/ 64 w 127"/>
                <a:gd name="T1" fmla="*/ 10 h 237"/>
                <a:gd name="T2" fmla="*/ 30 w 127"/>
                <a:gd name="T3" fmla="*/ 17 h 237"/>
                <a:gd name="T4" fmla="*/ 30 w 127"/>
                <a:gd name="T5" fmla="*/ 18 h 237"/>
                <a:gd name="T6" fmla="*/ 24 w 127"/>
                <a:gd name="T7" fmla="*/ 21 h 237"/>
                <a:gd name="T8" fmla="*/ 15 w 127"/>
                <a:gd name="T9" fmla="*/ 32 h 237"/>
                <a:gd name="T10" fmla="*/ 10 w 127"/>
                <a:gd name="T11" fmla="*/ 60 h 237"/>
                <a:gd name="T12" fmla="*/ 14 w 127"/>
                <a:gd name="T13" fmla="*/ 91 h 237"/>
                <a:gd name="T14" fmla="*/ 17 w 127"/>
                <a:gd name="T15" fmla="*/ 112 h 237"/>
                <a:gd name="T16" fmla="*/ 26 w 127"/>
                <a:gd name="T17" fmla="*/ 140 h 237"/>
                <a:gd name="T18" fmla="*/ 39 w 127"/>
                <a:gd name="T19" fmla="*/ 172 h 237"/>
                <a:gd name="T20" fmla="*/ 52 w 127"/>
                <a:gd name="T21" fmla="*/ 201 h 237"/>
                <a:gd name="T22" fmla="*/ 59 w 127"/>
                <a:gd name="T23" fmla="*/ 213 h 237"/>
                <a:gd name="T24" fmla="*/ 65 w 127"/>
                <a:gd name="T25" fmla="*/ 224 h 237"/>
                <a:gd name="T26" fmla="*/ 70 w 127"/>
                <a:gd name="T27" fmla="*/ 226 h 237"/>
                <a:gd name="T28" fmla="*/ 76 w 127"/>
                <a:gd name="T29" fmla="*/ 226 h 237"/>
                <a:gd name="T30" fmla="*/ 81 w 127"/>
                <a:gd name="T31" fmla="*/ 221 h 237"/>
                <a:gd name="T32" fmla="*/ 87 w 127"/>
                <a:gd name="T33" fmla="*/ 213 h 237"/>
                <a:gd name="T34" fmla="*/ 90 w 127"/>
                <a:gd name="T35" fmla="*/ 208 h 237"/>
                <a:gd name="T36" fmla="*/ 90 w 127"/>
                <a:gd name="T37" fmla="*/ 207 h 237"/>
                <a:gd name="T38" fmla="*/ 91 w 127"/>
                <a:gd name="T39" fmla="*/ 205 h 237"/>
                <a:gd name="T40" fmla="*/ 94 w 127"/>
                <a:gd name="T41" fmla="*/ 200 h 237"/>
                <a:gd name="T42" fmla="*/ 98 w 127"/>
                <a:gd name="T43" fmla="*/ 191 h 237"/>
                <a:gd name="T44" fmla="*/ 107 w 127"/>
                <a:gd name="T45" fmla="*/ 153 h 237"/>
                <a:gd name="T46" fmla="*/ 111 w 127"/>
                <a:gd name="T47" fmla="*/ 135 h 237"/>
                <a:gd name="T48" fmla="*/ 115 w 127"/>
                <a:gd name="T49" fmla="*/ 102 h 237"/>
                <a:gd name="T50" fmla="*/ 115 w 127"/>
                <a:gd name="T51" fmla="*/ 57 h 237"/>
                <a:gd name="T52" fmla="*/ 111 w 127"/>
                <a:gd name="T53" fmla="*/ 35 h 237"/>
                <a:gd name="T54" fmla="*/ 108 w 127"/>
                <a:gd name="T55" fmla="*/ 30 h 237"/>
                <a:gd name="T56" fmla="*/ 108 w 127"/>
                <a:gd name="T57" fmla="*/ 28 h 237"/>
                <a:gd name="T58" fmla="*/ 108 w 127"/>
                <a:gd name="T59" fmla="*/ 27 h 237"/>
                <a:gd name="T60" fmla="*/ 107 w 127"/>
                <a:gd name="T61" fmla="*/ 22 h 237"/>
                <a:gd name="T62" fmla="*/ 99 w 127"/>
                <a:gd name="T63" fmla="*/ 14 h 237"/>
                <a:gd name="T64" fmla="*/ 77 w 127"/>
                <a:gd name="T65" fmla="*/ 10 h 237"/>
                <a:gd name="T66" fmla="*/ 93 w 127"/>
                <a:gd name="T67" fmla="*/ 1 h 237"/>
                <a:gd name="T68" fmla="*/ 111 w 127"/>
                <a:gd name="T69" fmla="*/ 11 h 237"/>
                <a:gd name="T70" fmla="*/ 116 w 127"/>
                <a:gd name="T71" fmla="*/ 21 h 237"/>
                <a:gd name="T72" fmla="*/ 117 w 127"/>
                <a:gd name="T73" fmla="*/ 27 h 237"/>
                <a:gd name="T74" fmla="*/ 123 w 127"/>
                <a:gd name="T75" fmla="*/ 42 h 237"/>
                <a:gd name="T76" fmla="*/ 127 w 127"/>
                <a:gd name="T77" fmla="*/ 77 h 237"/>
                <a:gd name="T78" fmla="*/ 120 w 127"/>
                <a:gd name="T79" fmla="*/ 133 h 237"/>
                <a:gd name="T80" fmla="*/ 117 w 127"/>
                <a:gd name="T81" fmla="*/ 148 h 237"/>
                <a:gd name="T82" fmla="*/ 111 w 127"/>
                <a:gd name="T83" fmla="*/ 178 h 237"/>
                <a:gd name="T84" fmla="*/ 104 w 127"/>
                <a:gd name="T85" fmla="*/ 200 h 237"/>
                <a:gd name="T86" fmla="*/ 99 w 127"/>
                <a:gd name="T87" fmla="*/ 210 h 237"/>
                <a:gd name="T88" fmla="*/ 97 w 127"/>
                <a:gd name="T89" fmla="*/ 216 h 237"/>
                <a:gd name="T90" fmla="*/ 93 w 127"/>
                <a:gd name="T91" fmla="*/ 222 h 237"/>
                <a:gd name="T92" fmla="*/ 86 w 127"/>
                <a:gd name="T93" fmla="*/ 230 h 237"/>
                <a:gd name="T94" fmla="*/ 78 w 127"/>
                <a:gd name="T95" fmla="*/ 235 h 237"/>
                <a:gd name="T96" fmla="*/ 64 w 127"/>
                <a:gd name="T97" fmla="*/ 235 h 237"/>
                <a:gd name="T98" fmla="*/ 49 w 127"/>
                <a:gd name="T99" fmla="*/ 217 h 237"/>
                <a:gd name="T100" fmla="*/ 44 w 127"/>
                <a:gd name="T101" fmla="*/ 205 h 237"/>
                <a:gd name="T102" fmla="*/ 30 w 127"/>
                <a:gd name="T103" fmla="*/ 178 h 237"/>
                <a:gd name="T104" fmla="*/ 17 w 127"/>
                <a:gd name="T105" fmla="*/ 142 h 237"/>
                <a:gd name="T106" fmla="*/ 7 w 127"/>
                <a:gd name="T107" fmla="*/ 114 h 237"/>
                <a:gd name="T108" fmla="*/ 1 w 127"/>
                <a:gd name="T109" fmla="*/ 76 h 237"/>
                <a:gd name="T110" fmla="*/ 2 w 127"/>
                <a:gd name="T111" fmla="*/ 42 h 237"/>
                <a:gd name="T112" fmla="*/ 13 w 127"/>
                <a:gd name="T113" fmla="*/ 18 h 237"/>
                <a:gd name="T114" fmla="*/ 24 w 127"/>
                <a:gd name="T115" fmla="*/ 9 h 237"/>
                <a:gd name="T116" fmla="*/ 47 w 127"/>
                <a:gd name="T117" fmla="*/ 4 h 237"/>
                <a:gd name="T118" fmla="*/ 77 w 127"/>
                <a:gd name="T119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7" h="237">
                  <a:moveTo>
                    <a:pt x="77" y="10"/>
                  </a:moveTo>
                  <a:lnTo>
                    <a:pt x="64" y="10"/>
                  </a:lnTo>
                  <a:lnTo>
                    <a:pt x="49" y="13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7" y="18"/>
                  </a:lnTo>
                  <a:lnTo>
                    <a:pt x="24" y="21"/>
                  </a:lnTo>
                  <a:lnTo>
                    <a:pt x="21" y="25"/>
                  </a:lnTo>
                  <a:lnTo>
                    <a:pt x="15" y="32"/>
                  </a:lnTo>
                  <a:lnTo>
                    <a:pt x="11" y="43"/>
                  </a:lnTo>
                  <a:lnTo>
                    <a:pt x="10" y="60"/>
                  </a:lnTo>
                  <a:lnTo>
                    <a:pt x="11" y="74"/>
                  </a:lnTo>
                  <a:lnTo>
                    <a:pt x="14" y="91"/>
                  </a:lnTo>
                  <a:lnTo>
                    <a:pt x="14" y="93"/>
                  </a:lnTo>
                  <a:lnTo>
                    <a:pt x="17" y="112"/>
                  </a:lnTo>
                  <a:lnTo>
                    <a:pt x="21" y="124"/>
                  </a:lnTo>
                  <a:lnTo>
                    <a:pt x="26" y="140"/>
                  </a:lnTo>
                  <a:lnTo>
                    <a:pt x="32" y="157"/>
                  </a:lnTo>
                  <a:lnTo>
                    <a:pt x="39" y="172"/>
                  </a:lnTo>
                  <a:lnTo>
                    <a:pt x="47" y="188"/>
                  </a:lnTo>
                  <a:lnTo>
                    <a:pt x="52" y="201"/>
                  </a:lnTo>
                  <a:lnTo>
                    <a:pt x="57" y="210"/>
                  </a:lnTo>
                  <a:lnTo>
                    <a:pt x="59" y="213"/>
                  </a:lnTo>
                  <a:lnTo>
                    <a:pt x="62" y="220"/>
                  </a:lnTo>
                  <a:lnTo>
                    <a:pt x="65" y="224"/>
                  </a:lnTo>
                  <a:lnTo>
                    <a:pt x="68" y="226"/>
                  </a:lnTo>
                  <a:lnTo>
                    <a:pt x="70" y="226"/>
                  </a:lnTo>
                  <a:lnTo>
                    <a:pt x="72" y="227"/>
                  </a:lnTo>
                  <a:lnTo>
                    <a:pt x="76" y="226"/>
                  </a:lnTo>
                  <a:lnTo>
                    <a:pt x="78" y="225"/>
                  </a:lnTo>
                  <a:lnTo>
                    <a:pt x="81" y="221"/>
                  </a:lnTo>
                  <a:lnTo>
                    <a:pt x="85" y="217"/>
                  </a:lnTo>
                  <a:lnTo>
                    <a:pt x="87" y="213"/>
                  </a:lnTo>
                  <a:lnTo>
                    <a:pt x="89" y="209"/>
                  </a:lnTo>
                  <a:lnTo>
                    <a:pt x="90" y="208"/>
                  </a:lnTo>
                  <a:lnTo>
                    <a:pt x="90" y="207"/>
                  </a:lnTo>
                  <a:lnTo>
                    <a:pt x="90" y="207"/>
                  </a:lnTo>
                  <a:lnTo>
                    <a:pt x="90" y="205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4" y="200"/>
                  </a:lnTo>
                  <a:lnTo>
                    <a:pt x="95" y="196"/>
                  </a:lnTo>
                  <a:lnTo>
                    <a:pt x="98" y="191"/>
                  </a:lnTo>
                  <a:lnTo>
                    <a:pt x="104" y="166"/>
                  </a:lnTo>
                  <a:lnTo>
                    <a:pt x="107" y="153"/>
                  </a:lnTo>
                  <a:lnTo>
                    <a:pt x="108" y="142"/>
                  </a:lnTo>
                  <a:lnTo>
                    <a:pt x="111" y="135"/>
                  </a:lnTo>
                  <a:lnTo>
                    <a:pt x="111" y="132"/>
                  </a:lnTo>
                  <a:lnTo>
                    <a:pt x="115" y="102"/>
                  </a:lnTo>
                  <a:lnTo>
                    <a:pt x="116" y="77"/>
                  </a:lnTo>
                  <a:lnTo>
                    <a:pt x="115" y="57"/>
                  </a:lnTo>
                  <a:lnTo>
                    <a:pt x="114" y="44"/>
                  </a:lnTo>
                  <a:lnTo>
                    <a:pt x="111" y="35"/>
                  </a:lnTo>
                  <a:lnTo>
                    <a:pt x="110" y="31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8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5"/>
                  </a:lnTo>
                  <a:lnTo>
                    <a:pt x="107" y="22"/>
                  </a:lnTo>
                  <a:lnTo>
                    <a:pt x="104" y="18"/>
                  </a:lnTo>
                  <a:lnTo>
                    <a:pt x="99" y="14"/>
                  </a:lnTo>
                  <a:lnTo>
                    <a:pt x="90" y="11"/>
                  </a:lnTo>
                  <a:lnTo>
                    <a:pt x="77" y="10"/>
                  </a:lnTo>
                  <a:close/>
                  <a:moveTo>
                    <a:pt x="77" y="0"/>
                  </a:moveTo>
                  <a:lnTo>
                    <a:pt x="93" y="1"/>
                  </a:lnTo>
                  <a:lnTo>
                    <a:pt x="104" y="5"/>
                  </a:lnTo>
                  <a:lnTo>
                    <a:pt x="111" y="11"/>
                  </a:lnTo>
                  <a:lnTo>
                    <a:pt x="115" y="15"/>
                  </a:lnTo>
                  <a:lnTo>
                    <a:pt x="116" y="21"/>
                  </a:lnTo>
                  <a:lnTo>
                    <a:pt x="117" y="23"/>
                  </a:lnTo>
                  <a:lnTo>
                    <a:pt x="117" y="27"/>
                  </a:lnTo>
                  <a:lnTo>
                    <a:pt x="120" y="32"/>
                  </a:lnTo>
                  <a:lnTo>
                    <a:pt x="123" y="42"/>
                  </a:lnTo>
                  <a:lnTo>
                    <a:pt x="125" y="57"/>
                  </a:lnTo>
                  <a:lnTo>
                    <a:pt x="127" y="77"/>
                  </a:lnTo>
                  <a:lnTo>
                    <a:pt x="125" y="102"/>
                  </a:lnTo>
                  <a:lnTo>
                    <a:pt x="120" y="133"/>
                  </a:lnTo>
                  <a:lnTo>
                    <a:pt x="120" y="137"/>
                  </a:lnTo>
                  <a:lnTo>
                    <a:pt x="117" y="148"/>
                  </a:lnTo>
                  <a:lnTo>
                    <a:pt x="115" y="162"/>
                  </a:lnTo>
                  <a:lnTo>
                    <a:pt x="111" y="178"/>
                  </a:lnTo>
                  <a:lnTo>
                    <a:pt x="107" y="193"/>
                  </a:lnTo>
                  <a:lnTo>
                    <a:pt x="104" y="200"/>
                  </a:lnTo>
                  <a:lnTo>
                    <a:pt x="102" y="207"/>
                  </a:lnTo>
                  <a:lnTo>
                    <a:pt x="99" y="210"/>
                  </a:lnTo>
                  <a:lnTo>
                    <a:pt x="98" y="213"/>
                  </a:lnTo>
                  <a:lnTo>
                    <a:pt x="97" y="216"/>
                  </a:lnTo>
                  <a:lnTo>
                    <a:pt x="95" y="220"/>
                  </a:lnTo>
                  <a:lnTo>
                    <a:pt x="93" y="222"/>
                  </a:lnTo>
                  <a:lnTo>
                    <a:pt x="90" y="226"/>
                  </a:lnTo>
                  <a:lnTo>
                    <a:pt x="86" y="230"/>
                  </a:lnTo>
                  <a:lnTo>
                    <a:pt x="82" y="234"/>
                  </a:lnTo>
                  <a:lnTo>
                    <a:pt x="78" y="235"/>
                  </a:lnTo>
                  <a:lnTo>
                    <a:pt x="72" y="237"/>
                  </a:lnTo>
                  <a:lnTo>
                    <a:pt x="64" y="235"/>
                  </a:lnTo>
                  <a:lnTo>
                    <a:pt x="56" y="229"/>
                  </a:lnTo>
                  <a:lnTo>
                    <a:pt x="49" y="217"/>
                  </a:lnTo>
                  <a:lnTo>
                    <a:pt x="48" y="214"/>
                  </a:lnTo>
                  <a:lnTo>
                    <a:pt x="44" y="205"/>
                  </a:lnTo>
                  <a:lnTo>
                    <a:pt x="38" y="192"/>
                  </a:lnTo>
                  <a:lnTo>
                    <a:pt x="30" y="178"/>
                  </a:lnTo>
                  <a:lnTo>
                    <a:pt x="23" y="161"/>
                  </a:lnTo>
                  <a:lnTo>
                    <a:pt x="17" y="142"/>
                  </a:lnTo>
                  <a:lnTo>
                    <a:pt x="10" y="127"/>
                  </a:lnTo>
                  <a:lnTo>
                    <a:pt x="7" y="114"/>
                  </a:lnTo>
                  <a:lnTo>
                    <a:pt x="5" y="94"/>
                  </a:lnTo>
                  <a:lnTo>
                    <a:pt x="1" y="76"/>
                  </a:lnTo>
                  <a:lnTo>
                    <a:pt x="0" y="60"/>
                  </a:lnTo>
                  <a:lnTo>
                    <a:pt x="2" y="42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19" y="11"/>
                  </a:lnTo>
                  <a:lnTo>
                    <a:pt x="24" y="9"/>
                  </a:lnTo>
                  <a:lnTo>
                    <a:pt x="27" y="8"/>
                  </a:lnTo>
                  <a:lnTo>
                    <a:pt x="47" y="4"/>
                  </a:lnTo>
                  <a:lnTo>
                    <a:pt x="64" y="1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5"/>
            <p:cNvSpPr>
              <a:spLocks/>
            </p:cNvSpPr>
            <p:nvPr/>
          </p:nvSpPr>
          <p:spPr bwMode="auto">
            <a:xfrm>
              <a:off x="6416675" y="1217613"/>
              <a:ext cx="98425" cy="53975"/>
            </a:xfrm>
            <a:custGeom>
              <a:avLst/>
              <a:gdLst>
                <a:gd name="T0" fmla="*/ 36 w 62"/>
                <a:gd name="T1" fmla="*/ 0 h 34"/>
                <a:gd name="T2" fmla="*/ 40 w 62"/>
                <a:gd name="T3" fmla="*/ 11 h 34"/>
                <a:gd name="T4" fmla="*/ 41 w 62"/>
                <a:gd name="T5" fmla="*/ 11 h 34"/>
                <a:gd name="T6" fmla="*/ 41 w 62"/>
                <a:gd name="T7" fmla="*/ 13 h 34"/>
                <a:gd name="T8" fmla="*/ 42 w 62"/>
                <a:gd name="T9" fmla="*/ 16 h 34"/>
                <a:gd name="T10" fmla="*/ 45 w 62"/>
                <a:gd name="T11" fmla="*/ 17 h 34"/>
                <a:gd name="T12" fmla="*/ 46 w 62"/>
                <a:gd name="T13" fmla="*/ 20 h 34"/>
                <a:gd name="T14" fmla="*/ 47 w 62"/>
                <a:gd name="T15" fmla="*/ 21 h 34"/>
                <a:gd name="T16" fmla="*/ 47 w 62"/>
                <a:gd name="T17" fmla="*/ 21 h 34"/>
                <a:gd name="T18" fmla="*/ 47 w 62"/>
                <a:gd name="T19" fmla="*/ 21 h 34"/>
                <a:gd name="T20" fmla="*/ 49 w 62"/>
                <a:gd name="T21" fmla="*/ 20 h 34"/>
                <a:gd name="T22" fmla="*/ 49 w 62"/>
                <a:gd name="T23" fmla="*/ 18 h 34"/>
                <a:gd name="T24" fmla="*/ 50 w 62"/>
                <a:gd name="T25" fmla="*/ 16 h 34"/>
                <a:gd name="T26" fmla="*/ 51 w 62"/>
                <a:gd name="T27" fmla="*/ 12 h 34"/>
                <a:gd name="T28" fmla="*/ 62 w 62"/>
                <a:gd name="T29" fmla="*/ 16 h 34"/>
                <a:gd name="T30" fmla="*/ 59 w 62"/>
                <a:gd name="T31" fmla="*/ 21 h 34"/>
                <a:gd name="T32" fmla="*/ 55 w 62"/>
                <a:gd name="T33" fmla="*/ 26 h 34"/>
                <a:gd name="T34" fmla="*/ 54 w 62"/>
                <a:gd name="T35" fmla="*/ 29 h 34"/>
                <a:gd name="T36" fmla="*/ 50 w 62"/>
                <a:gd name="T37" fmla="*/ 30 h 34"/>
                <a:gd name="T38" fmla="*/ 47 w 62"/>
                <a:gd name="T39" fmla="*/ 30 h 34"/>
                <a:gd name="T40" fmla="*/ 44 w 62"/>
                <a:gd name="T41" fmla="*/ 30 h 34"/>
                <a:gd name="T42" fmla="*/ 41 w 62"/>
                <a:gd name="T43" fmla="*/ 29 h 34"/>
                <a:gd name="T44" fmla="*/ 38 w 62"/>
                <a:gd name="T45" fmla="*/ 26 h 34"/>
                <a:gd name="T46" fmla="*/ 37 w 62"/>
                <a:gd name="T47" fmla="*/ 25 h 34"/>
                <a:gd name="T48" fmla="*/ 36 w 62"/>
                <a:gd name="T49" fmla="*/ 22 h 34"/>
                <a:gd name="T50" fmla="*/ 34 w 62"/>
                <a:gd name="T51" fmla="*/ 24 h 34"/>
                <a:gd name="T52" fmla="*/ 32 w 62"/>
                <a:gd name="T53" fmla="*/ 26 h 34"/>
                <a:gd name="T54" fmla="*/ 29 w 62"/>
                <a:gd name="T55" fmla="*/ 30 h 34"/>
                <a:gd name="T56" fmla="*/ 25 w 62"/>
                <a:gd name="T57" fmla="*/ 32 h 34"/>
                <a:gd name="T58" fmla="*/ 23 w 62"/>
                <a:gd name="T59" fmla="*/ 34 h 34"/>
                <a:gd name="T60" fmla="*/ 17 w 62"/>
                <a:gd name="T61" fmla="*/ 34 h 34"/>
                <a:gd name="T62" fmla="*/ 17 w 62"/>
                <a:gd name="T63" fmla="*/ 34 h 34"/>
                <a:gd name="T64" fmla="*/ 13 w 62"/>
                <a:gd name="T65" fmla="*/ 34 h 34"/>
                <a:gd name="T66" fmla="*/ 11 w 62"/>
                <a:gd name="T67" fmla="*/ 33 h 34"/>
                <a:gd name="T68" fmla="*/ 8 w 62"/>
                <a:gd name="T69" fmla="*/ 30 h 34"/>
                <a:gd name="T70" fmla="*/ 4 w 62"/>
                <a:gd name="T71" fmla="*/ 25 h 34"/>
                <a:gd name="T72" fmla="*/ 0 w 62"/>
                <a:gd name="T73" fmla="*/ 18 h 34"/>
                <a:gd name="T74" fmla="*/ 10 w 62"/>
                <a:gd name="T75" fmla="*/ 15 h 34"/>
                <a:gd name="T76" fmla="*/ 12 w 62"/>
                <a:gd name="T77" fmla="*/ 18 h 34"/>
                <a:gd name="T78" fmla="*/ 13 w 62"/>
                <a:gd name="T79" fmla="*/ 21 h 34"/>
                <a:gd name="T80" fmla="*/ 15 w 62"/>
                <a:gd name="T81" fmla="*/ 24 h 34"/>
                <a:gd name="T82" fmla="*/ 16 w 62"/>
                <a:gd name="T83" fmla="*/ 25 h 34"/>
                <a:gd name="T84" fmla="*/ 17 w 62"/>
                <a:gd name="T85" fmla="*/ 25 h 34"/>
                <a:gd name="T86" fmla="*/ 17 w 62"/>
                <a:gd name="T87" fmla="*/ 25 h 34"/>
                <a:gd name="T88" fmla="*/ 19 w 62"/>
                <a:gd name="T89" fmla="*/ 25 h 34"/>
                <a:gd name="T90" fmla="*/ 21 w 62"/>
                <a:gd name="T91" fmla="*/ 24 h 34"/>
                <a:gd name="T92" fmla="*/ 24 w 62"/>
                <a:gd name="T93" fmla="*/ 21 h 34"/>
                <a:gd name="T94" fmla="*/ 27 w 62"/>
                <a:gd name="T95" fmla="*/ 18 h 34"/>
                <a:gd name="T96" fmla="*/ 28 w 62"/>
                <a:gd name="T97" fmla="*/ 15 h 34"/>
                <a:gd name="T98" fmla="*/ 29 w 62"/>
                <a:gd name="T99" fmla="*/ 12 h 34"/>
                <a:gd name="T100" fmla="*/ 30 w 62"/>
                <a:gd name="T101" fmla="*/ 11 h 34"/>
                <a:gd name="T102" fmla="*/ 30 w 62"/>
                <a:gd name="T103" fmla="*/ 11 h 34"/>
                <a:gd name="T104" fmla="*/ 36 w 62"/>
                <a:gd name="T10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" h="34">
                  <a:moveTo>
                    <a:pt x="36" y="0"/>
                  </a:moveTo>
                  <a:lnTo>
                    <a:pt x="40" y="11"/>
                  </a:lnTo>
                  <a:lnTo>
                    <a:pt x="41" y="11"/>
                  </a:lnTo>
                  <a:lnTo>
                    <a:pt x="41" y="13"/>
                  </a:lnTo>
                  <a:lnTo>
                    <a:pt x="42" y="16"/>
                  </a:lnTo>
                  <a:lnTo>
                    <a:pt x="45" y="17"/>
                  </a:lnTo>
                  <a:lnTo>
                    <a:pt x="46" y="2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9" y="20"/>
                  </a:lnTo>
                  <a:lnTo>
                    <a:pt x="49" y="18"/>
                  </a:lnTo>
                  <a:lnTo>
                    <a:pt x="50" y="16"/>
                  </a:lnTo>
                  <a:lnTo>
                    <a:pt x="51" y="12"/>
                  </a:lnTo>
                  <a:lnTo>
                    <a:pt x="62" y="16"/>
                  </a:lnTo>
                  <a:lnTo>
                    <a:pt x="59" y="21"/>
                  </a:lnTo>
                  <a:lnTo>
                    <a:pt x="55" y="26"/>
                  </a:lnTo>
                  <a:lnTo>
                    <a:pt x="54" y="29"/>
                  </a:lnTo>
                  <a:lnTo>
                    <a:pt x="50" y="30"/>
                  </a:lnTo>
                  <a:lnTo>
                    <a:pt x="47" y="30"/>
                  </a:lnTo>
                  <a:lnTo>
                    <a:pt x="44" y="30"/>
                  </a:lnTo>
                  <a:lnTo>
                    <a:pt x="41" y="29"/>
                  </a:lnTo>
                  <a:lnTo>
                    <a:pt x="38" y="26"/>
                  </a:lnTo>
                  <a:lnTo>
                    <a:pt x="37" y="25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2" y="26"/>
                  </a:lnTo>
                  <a:lnTo>
                    <a:pt x="29" y="30"/>
                  </a:lnTo>
                  <a:lnTo>
                    <a:pt x="25" y="32"/>
                  </a:lnTo>
                  <a:lnTo>
                    <a:pt x="23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3" y="34"/>
                  </a:lnTo>
                  <a:lnTo>
                    <a:pt x="11" y="33"/>
                  </a:lnTo>
                  <a:lnTo>
                    <a:pt x="8" y="30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10" y="15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4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4"/>
                  </a:lnTo>
                  <a:lnTo>
                    <a:pt x="24" y="21"/>
                  </a:lnTo>
                  <a:lnTo>
                    <a:pt x="27" y="18"/>
                  </a:lnTo>
                  <a:lnTo>
                    <a:pt x="28" y="15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>
              <a:off x="6281738" y="1252538"/>
              <a:ext cx="117475" cy="320675"/>
            </a:xfrm>
            <a:custGeom>
              <a:avLst/>
              <a:gdLst>
                <a:gd name="T0" fmla="*/ 67 w 74"/>
                <a:gd name="T1" fmla="*/ 0 h 202"/>
                <a:gd name="T2" fmla="*/ 67 w 74"/>
                <a:gd name="T3" fmla="*/ 0 h 202"/>
                <a:gd name="T4" fmla="*/ 74 w 74"/>
                <a:gd name="T5" fmla="*/ 8 h 202"/>
                <a:gd name="T6" fmla="*/ 74 w 74"/>
                <a:gd name="T7" fmla="*/ 8 h 202"/>
                <a:gd name="T8" fmla="*/ 72 w 74"/>
                <a:gd name="T9" fmla="*/ 10 h 202"/>
                <a:gd name="T10" fmla="*/ 71 w 74"/>
                <a:gd name="T11" fmla="*/ 11 h 202"/>
                <a:gd name="T12" fmla="*/ 68 w 74"/>
                <a:gd name="T13" fmla="*/ 15 h 202"/>
                <a:gd name="T14" fmla="*/ 64 w 74"/>
                <a:gd name="T15" fmla="*/ 19 h 202"/>
                <a:gd name="T16" fmla="*/ 54 w 74"/>
                <a:gd name="T17" fmla="*/ 32 h 202"/>
                <a:gd name="T18" fmla="*/ 42 w 74"/>
                <a:gd name="T19" fmla="*/ 51 h 202"/>
                <a:gd name="T20" fmla="*/ 30 w 74"/>
                <a:gd name="T21" fmla="*/ 75 h 202"/>
                <a:gd name="T22" fmla="*/ 20 w 74"/>
                <a:gd name="T23" fmla="*/ 102 h 202"/>
                <a:gd name="T24" fmla="*/ 13 w 74"/>
                <a:gd name="T25" fmla="*/ 137 h 202"/>
                <a:gd name="T26" fmla="*/ 9 w 74"/>
                <a:gd name="T27" fmla="*/ 174 h 202"/>
                <a:gd name="T28" fmla="*/ 11 w 74"/>
                <a:gd name="T29" fmla="*/ 176 h 202"/>
                <a:gd name="T30" fmla="*/ 12 w 74"/>
                <a:gd name="T31" fmla="*/ 180 h 202"/>
                <a:gd name="T32" fmla="*/ 12 w 74"/>
                <a:gd name="T33" fmla="*/ 184 h 202"/>
                <a:gd name="T34" fmla="*/ 13 w 74"/>
                <a:gd name="T35" fmla="*/ 186 h 202"/>
                <a:gd name="T36" fmla="*/ 15 w 74"/>
                <a:gd name="T37" fmla="*/ 190 h 202"/>
                <a:gd name="T38" fmla="*/ 16 w 74"/>
                <a:gd name="T39" fmla="*/ 193 h 202"/>
                <a:gd name="T40" fmla="*/ 16 w 74"/>
                <a:gd name="T41" fmla="*/ 194 h 202"/>
                <a:gd name="T42" fmla="*/ 16 w 74"/>
                <a:gd name="T43" fmla="*/ 194 h 202"/>
                <a:gd name="T44" fmla="*/ 15 w 74"/>
                <a:gd name="T45" fmla="*/ 195 h 202"/>
                <a:gd name="T46" fmla="*/ 16 w 74"/>
                <a:gd name="T47" fmla="*/ 194 h 202"/>
                <a:gd name="T48" fmla="*/ 12 w 74"/>
                <a:gd name="T49" fmla="*/ 197 h 202"/>
                <a:gd name="T50" fmla="*/ 12 w 74"/>
                <a:gd name="T51" fmla="*/ 202 h 202"/>
                <a:gd name="T52" fmla="*/ 11 w 74"/>
                <a:gd name="T53" fmla="*/ 202 h 202"/>
                <a:gd name="T54" fmla="*/ 9 w 74"/>
                <a:gd name="T55" fmla="*/ 201 h 202"/>
                <a:gd name="T56" fmla="*/ 8 w 74"/>
                <a:gd name="T57" fmla="*/ 201 h 202"/>
                <a:gd name="T58" fmla="*/ 8 w 74"/>
                <a:gd name="T59" fmla="*/ 201 h 202"/>
                <a:gd name="T60" fmla="*/ 7 w 74"/>
                <a:gd name="T61" fmla="*/ 198 h 202"/>
                <a:gd name="T62" fmla="*/ 5 w 74"/>
                <a:gd name="T63" fmla="*/ 195 h 202"/>
                <a:gd name="T64" fmla="*/ 4 w 74"/>
                <a:gd name="T65" fmla="*/ 192 h 202"/>
                <a:gd name="T66" fmla="*/ 3 w 74"/>
                <a:gd name="T67" fmla="*/ 188 h 202"/>
                <a:gd name="T68" fmla="*/ 3 w 74"/>
                <a:gd name="T69" fmla="*/ 184 h 202"/>
                <a:gd name="T70" fmla="*/ 2 w 74"/>
                <a:gd name="T71" fmla="*/ 181 h 202"/>
                <a:gd name="T72" fmla="*/ 2 w 74"/>
                <a:gd name="T73" fmla="*/ 178 h 202"/>
                <a:gd name="T74" fmla="*/ 0 w 74"/>
                <a:gd name="T75" fmla="*/ 177 h 202"/>
                <a:gd name="T76" fmla="*/ 0 w 74"/>
                <a:gd name="T77" fmla="*/ 176 h 202"/>
                <a:gd name="T78" fmla="*/ 0 w 74"/>
                <a:gd name="T79" fmla="*/ 176 h 202"/>
                <a:gd name="T80" fmla="*/ 0 w 74"/>
                <a:gd name="T81" fmla="*/ 174 h 202"/>
                <a:gd name="T82" fmla="*/ 3 w 74"/>
                <a:gd name="T83" fmla="*/ 139 h 202"/>
                <a:gd name="T84" fmla="*/ 9 w 74"/>
                <a:gd name="T85" fmla="*/ 108 h 202"/>
                <a:gd name="T86" fmla="*/ 17 w 74"/>
                <a:gd name="T87" fmla="*/ 80 h 202"/>
                <a:gd name="T88" fmla="*/ 28 w 74"/>
                <a:gd name="T89" fmla="*/ 57 h 202"/>
                <a:gd name="T90" fmla="*/ 39 w 74"/>
                <a:gd name="T91" fmla="*/ 37 h 202"/>
                <a:gd name="T92" fmla="*/ 50 w 74"/>
                <a:gd name="T93" fmla="*/ 21 h 202"/>
                <a:gd name="T94" fmla="*/ 59 w 74"/>
                <a:gd name="T95" fmla="*/ 11 h 202"/>
                <a:gd name="T96" fmla="*/ 64 w 74"/>
                <a:gd name="T97" fmla="*/ 3 h 202"/>
                <a:gd name="T98" fmla="*/ 67 w 74"/>
                <a:gd name="T9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" h="202">
                  <a:moveTo>
                    <a:pt x="67" y="0"/>
                  </a:moveTo>
                  <a:lnTo>
                    <a:pt x="67" y="0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2" y="10"/>
                  </a:lnTo>
                  <a:lnTo>
                    <a:pt x="71" y="11"/>
                  </a:lnTo>
                  <a:lnTo>
                    <a:pt x="68" y="15"/>
                  </a:lnTo>
                  <a:lnTo>
                    <a:pt x="64" y="19"/>
                  </a:lnTo>
                  <a:lnTo>
                    <a:pt x="54" y="32"/>
                  </a:lnTo>
                  <a:lnTo>
                    <a:pt x="42" y="51"/>
                  </a:lnTo>
                  <a:lnTo>
                    <a:pt x="30" y="75"/>
                  </a:lnTo>
                  <a:lnTo>
                    <a:pt x="20" y="102"/>
                  </a:lnTo>
                  <a:lnTo>
                    <a:pt x="13" y="137"/>
                  </a:lnTo>
                  <a:lnTo>
                    <a:pt x="9" y="174"/>
                  </a:lnTo>
                  <a:lnTo>
                    <a:pt x="11" y="176"/>
                  </a:lnTo>
                  <a:lnTo>
                    <a:pt x="12" y="180"/>
                  </a:lnTo>
                  <a:lnTo>
                    <a:pt x="12" y="184"/>
                  </a:lnTo>
                  <a:lnTo>
                    <a:pt x="13" y="186"/>
                  </a:lnTo>
                  <a:lnTo>
                    <a:pt x="15" y="190"/>
                  </a:lnTo>
                  <a:lnTo>
                    <a:pt x="16" y="193"/>
                  </a:lnTo>
                  <a:lnTo>
                    <a:pt x="16" y="194"/>
                  </a:lnTo>
                  <a:lnTo>
                    <a:pt x="16" y="194"/>
                  </a:lnTo>
                  <a:lnTo>
                    <a:pt x="15" y="195"/>
                  </a:lnTo>
                  <a:lnTo>
                    <a:pt x="16" y="194"/>
                  </a:lnTo>
                  <a:lnTo>
                    <a:pt x="12" y="197"/>
                  </a:lnTo>
                  <a:lnTo>
                    <a:pt x="12" y="202"/>
                  </a:lnTo>
                  <a:lnTo>
                    <a:pt x="11" y="202"/>
                  </a:lnTo>
                  <a:lnTo>
                    <a:pt x="9" y="201"/>
                  </a:lnTo>
                  <a:lnTo>
                    <a:pt x="8" y="201"/>
                  </a:lnTo>
                  <a:lnTo>
                    <a:pt x="8" y="201"/>
                  </a:lnTo>
                  <a:lnTo>
                    <a:pt x="7" y="198"/>
                  </a:lnTo>
                  <a:lnTo>
                    <a:pt x="5" y="195"/>
                  </a:lnTo>
                  <a:lnTo>
                    <a:pt x="4" y="192"/>
                  </a:lnTo>
                  <a:lnTo>
                    <a:pt x="3" y="188"/>
                  </a:lnTo>
                  <a:lnTo>
                    <a:pt x="3" y="184"/>
                  </a:lnTo>
                  <a:lnTo>
                    <a:pt x="2" y="181"/>
                  </a:lnTo>
                  <a:lnTo>
                    <a:pt x="2" y="178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3" y="139"/>
                  </a:lnTo>
                  <a:lnTo>
                    <a:pt x="9" y="108"/>
                  </a:lnTo>
                  <a:lnTo>
                    <a:pt x="17" y="80"/>
                  </a:lnTo>
                  <a:lnTo>
                    <a:pt x="28" y="57"/>
                  </a:lnTo>
                  <a:lnTo>
                    <a:pt x="39" y="37"/>
                  </a:lnTo>
                  <a:lnTo>
                    <a:pt x="50" y="21"/>
                  </a:lnTo>
                  <a:lnTo>
                    <a:pt x="59" y="11"/>
                  </a:lnTo>
                  <a:lnTo>
                    <a:pt x="64" y="3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7"/>
            <p:cNvSpPr>
              <a:spLocks/>
            </p:cNvSpPr>
            <p:nvPr/>
          </p:nvSpPr>
          <p:spPr bwMode="auto">
            <a:xfrm>
              <a:off x="6280150" y="1531938"/>
              <a:ext cx="20638" cy="39688"/>
            </a:xfrm>
            <a:custGeom>
              <a:avLst/>
              <a:gdLst>
                <a:gd name="T0" fmla="*/ 9 w 13"/>
                <a:gd name="T1" fmla="*/ 0 h 25"/>
                <a:gd name="T2" fmla="*/ 13 w 13"/>
                <a:gd name="T3" fmla="*/ 23 h 25"/>
                <a:gd name="T4" fmla="*/ 3 w 13"/>
                <a:gd name="T5" fmla="*/ 25 h 25"/>
                <a:gd name="T6" fmla="*/ 0 w 13"/>
                <a:gd name="T7" fmla="*/ 1 h 25"/>
                <a:gd name="T8" fmla="*/ 9 w 1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9" y="0"/>
                  </a:moveTo>
                  <a:lnTo>
                    <a:pt x="13" y="23"/>
                  </a:lnTo>
                  <a:lnTo>
                    <a:pt x="3" y="25"/>
                  </a:lnTo>
                  <a:lnTo>
                    <a:pt x="0" y="1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8"/>
            <p:cNvSpPr>
              <a:spLocks/>
            </p:cNvSpPr>
            <p:nvPr/>
          </p:nvSpPr>
          <p:spPr bwMode="auto">
            <a:xfrm>
              <a:off x="6272213" y="1546225"/>
              <a:ext cx="17463" cy="31750"/>
            </a:xfrm>
            <a:custGeom>
              <a:avLst/>
              <a:gdLst>
                <a:gd name="T0" fmla="*/ 10 w 11"/>
                <a:gd name="T1" fmla="*/ 0 h 20"/>
                <a:gd name="T2" fmla="*/ 10 w 11"/>
                <a:gd name="T3" fmla="*/ 0 h 20"/>
                <a:gd name="T4" fmla="*/ 11 w 11"/>
                <a:gd name="T5" fmla="*/ 10 h 20"/>
                <a:gd name="T6" fmla="*/ 11 w 11"/>
                <a:gd name="T7" fmla="*/ 8 h 20"/>
                <a:gd name="T8" fmla="*/ 11 w 11"/>
                <a:gd name="T9" fmla="*/ 10 h 20"/>
                <a:gd name="T10" fmla="*/ 11 w 11"/>
                <a:gd name="T11" fmla="*/ 10 h 20"/>
                <a:gd name="T12" fmla="*/ 11 w 11"/>
                <a:gd name="T13" fmla="*/ 10 h 20"/>
                <a:gd name="T14" fmla="*/ 10 w 11"/>
                <a:gd name="T15" fmla="*/ 12 h 20"/>
                <a:gd name="T16" fmla="*/ 10 w 11"/>
                <a:gd name="T17" fmla="*/ 13 h 20"/>
                <a:gd name="T18" fmla="*/ 10 w 11"/>
                <a:gd name="T19" fmla="*/ 14 h 20"/>
                <a:gd name="T20" fmla="*/ 9 w 11"/>
                <a:gd name="T21" fmla="*/ 18 h 20"/>
                <a:gd name="T22" fmla="*/ 9 w 11"/>
                <a:gd name="T23" fmla="*/ 18 h 20"/>
                <a:gd name="T24" fmla="*/ 0 w 11"/>
                <a:gd name="T25" fmla="*/ 20 h 20"/>
                <a:gd name="T26" fmla="*/ 0 w 11"/>
                <a:gd name="T27" fmla="*/ 18 h 20"/>
                <a:gd name="T28" fmla="*/ 0 w 11"/>
                <a:gd name="T29" fmla="*/ 12 h 20"/>
                <a:gd name="T30" fmla="*/ 1 w 11"/>
                <a:gd name="T31" fmla="*/ 8 h 20"/>
                <a:gd name="T32" fmla="*/ 4 w 11"/>
                <a:gd name="T33" fmla="*/ 4 h 20"/>
                <a:gd name="T34" fmla="*/ 6 w 11"/>
                <a:gd name="T35" fmla="*/ 3 h 20"/>
                <a:gd name="T36" fmla="*/ 9 w 11"/>
                <a:gd name="T37" fmla="*/ 1 h 20"/>
                <a:gd name="T38" fmla="*/ 10 w 11"/>
                <a:gd name="T3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lnTo>
                    <a:pt x="10" y="0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19"/>
            <p:cNvSpPr>
              <a:spLocks noEditPoints="1"/>
            </p:cNvSpPr>
            <p:nvPr/>
          </p:nvSpPr>
          <p:spPr bwMode="auto">
            <a:xfrm>
              <a:off x="6519863" y="1217613"/>
              <a:ext cx="419100" cy="41275"/>
            </a:xfrm>
            <a:custGeom>
              <a:avLst/>
              <a:gdLst>
                <a:gd name="T0" fmla="*/ 0 w 264"/>
                <a:gd name="T1" fmla="*/ 18 h 26"/>
                <a:gd name="T2" fmla="*/ 0 w 264"/>
                <a:gd name="T3" fmla="*/ 18 h 26"/>
                <a:gd name="T4" fmla="*/ 0 w 264"/>
                <a:gd name="T5" fmla="*/ 18 h 26"/>
                <a:gd name="T6" fmla="*/ 0 w 264"/>
                <a:gd name="T7" fmla="*/ 18 h 26"/>
                <a:gd name="T8" fmla="*/ 260 w 264"/>
                <a:gd name="T9" fmla="*/ 0 h 26"/>
                <a:gd name="T10" fmla="*/ 264 w 264"/>
                <a:gd name="T11" fmla="*/ 8 h 26"/>
                <a:gd name="T12" fmla="*/ 246 w 264"/>
                <a:gd name="T13" fmla="*/ 18 h 26"/>
                <a:gd name="T14" fmla="*/ 230 w 264"/>
                <a:gd name="T15" fmla="*/ 16 h 26"/>
                <a:gd name="T16" fmla="*/ 230 w 264"/>
                <a:gd name="T17" fmla="*/ 16 h 26"/>
                <a:gd name="T18" fmla="*/ 229 w 264"/>
                <a:gd name="T19" fmla="*/ 16 h 26"/>
                <a:gd name="T20" fmla="*/ 226 w 264"/>
                <a:gd name="T21" fmla="*/ 16 h 26"/>
                <a:gd name="T22" fmla="*/ 222 w 264"/>
                <a:gd name="T23" fmla="*/ 16 h 26"/>
                <a:gd name="T24" fmla="*/ 208 w 264"/>
                <a:gd name="T25" fmla="*/ 16 h 26"/>
                <a:gd name="T26" fmla="*/ 191 w 264"/>
                <a:gd name="T27" fmla="*/ 17 h 26"/>
                <a:gd name="T28" fmla="*/ 171 w 264"/>
                <a:gd name="T29" fmla="*/ 18 h 26"/>
                <a:gd name="T30" fmla="*/ 151 w 264"/>
                <a:gd name="T31" fmla="*/ 20 h 26"/>
                <a:gd name="T32" fmla="*/ 134 w 264"/>
                <a:gd name="T33" fmla="*/ 21 h 26"/>
                <a:gd name="T34" fmla="*/ 120 w 264"/>
                <a:gd name="T35" fmla="*/ 22 h 26"/>
                <a:gd name="T36" fmla="*/ 110 w 264"/>
                <a:gd name="T37" fmla="*/ 22 h 26"/>
                <a:gd name="T38" fmla="*/ 104 w 264"/>
                <a:gd name="T39" fmla="*/ 22 h 26"/>
                <a:gd name="T40" fmla="*/ 65 w 264"/>
                <a:gd name="T41" fmla="*/ 26 h 26"/>
                <a:gd name="T42" fmla="*/ 45 w 264"/>
                <a:gd name="T43" fmla="*/ 25 h 26"/>
                <a:gd name="T44" fmla="*/ 27 w 264"/>
                <a:gd name="T45" fmla="*/ 24 h 26"/>
                <a:gd name="T46" fmla="*/ 13 w 264"/>
                <a:gd name="T47" fmla="*/ 21 h 26"/>
                <a:gd name="T48" fmla="*/ 3 w 264"/>
                <a:gd name="T49" fmla="*/ 20 h 26"/>
                <a:gd name="T50" fmla="*/ 0 w 264"/>
                <a:gd name="T51" fmla="*/ 18 h 26"/>
                <a:gd name="T52" fmla="*/ 2 w 264"/>
                <a:gd name="T53" fmla="*/ 9 h 26"/>
                <a:gd name="T54" fmla="*/ 2 w 264"/>
                <a:gd name="T55" fmla="*/ 9 h 26"/>
                <a:gd name="T56" fmla="*/ 5 w 264"/>
                <a:gd name="T57" fmla="*/ 11 h 26"/>
                <a:gd name="T58" fmla="*/ 9 w 264"/>
                <a:gd name="T59" fmla="*/ 11 h 26"/>
                <a:gd name="T60" fmla="*/ 14 w 264"/>
                <a:gd name="T61" fmla="*/ 12 h 26"/>
                <a:gd name="T62" fmla="*/ 20 w 264"/>
                <a:gd name="T63" fmla="*/ 13 h 26"/>
                <a:gd name="T64" fmla="*/ 41 w 264"/>
                <a:gd name="T65" fmla="*/ 16 h 26"/>
                <a:gd name="T66" fmla="*/ 65 w 264"/>
                <a:gd name="T67" fmla="*/ 16 h 26"/>
                <a:gd name="T68" fmla="*/ 83 w 264"/>
                <a:gd name="T69" fmla="*/ 16 h 26"/>
                <a:gd name="T70" fmla="*/ 103 w 264"/>
                <a:gd name="T71" fmla="*/ 13 h 26"/>
                <a:gd name="T72" fmla="*/ 103 w 264"/>
                <a:gd name="T73" fmla="*/ 13 h 26"/>
                <a:gd name="T74" fmla="*/ 103 w 264"/>
                <a:gd name="T75" fmla="*/ 13 h 26"/>
                <a:gd name="T76" fmla="*/ 107 w 264"/>
                <a:gd name="T77" fmla="*/ 13 h 26"/>
                <a:gd name="T78" fmla="*/ 117 w 264"/>
                <a:gd name="T79" fmla="*/ 12 h 26"/>
                <a:gd name="T80" fmla="*/ 132 w 264"/>
                <a:gd name="T81" fmla="*/ 11 h 26"/>
                <a:gd name="T82" fmla="*/ 150 w 264"/>
                <a:gd name="T83" fmla="*/ 9 h 26"/>
                <a:gd name="T84" fmla="*/ 170 w 264"/>
                <a:gd name="T85" fmla="*/ 8 h 26"/>
                <a:gd name="T86" fmla="*/ 189 w 264"/>
                <a:gd name="T87" fmla="*/ 7 h 26"/>
                <a:gd name="T88" fmla="*/ 208 w 264"/>
                <a:gd name="T89" fmla="*/ 7 h 26"/>
                <a:gd name="T90" fmla="*/ 222 w 264"/>
                <a:gd name="T91" fmla="*/ 5 h 26"/>
                <a:gd name="T92" fmla="*/ 227 w 264"/>
                <a:gd name="T93" fmla="*/ 7 h 26"/>
                <a:gd name="T94" fmla="*/ 233 w 264"/>
                <a:gd name="T95" fmla="*/ 7 h 26"/>
                <a:gd name="T96" fmla="*/ 244 w 264"/>
                <a:gd name="T97" fmla="*/ 8 h 26"/>
                <a:gd name="T98" fmla="*/ 260 w 264"/>
                <a:gd name="T9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4" h="26">
                  <a:moveTo>
                    <a:pt x="0" y="18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close/>
                  <a:moveTo>
                    <a:pt x="260" y="0"/>
                  </a:moveTo>
                  <a:lnTo>
                    <a:pt x="264" y="8"/>
                  </a:lnTo>
                  <a:lnTo>
                    <a:pt x="246" y="18"/>
                  </a:lnTo>
                  <a:lnTo>
                    <a:pt x="230" y="16"/>
                  </a:lnTo>
                  <a:lnTo>
                    <a:pt x="230" y="16"/>
                  </a:lnTo>
                  <a:lnTo>
                    <a:pt x="229" y="16"/>
                  </a:lnTo>
                  <a:lnTo>
                    <a:pt x="226" y="16"/>
                  </a:lnTo>
                  <a:lnTo>
                    <a:pt x="222" y="16"/>
                  </a:lnTo>
                  <a:lnTo>
                    <a:pt x="208" y="16"/>
                  </a:lnTo>
                  <a:lnTo>
                    <a:pt x="191" y="17"/>
                  </a:lnTo>
                  <a:lnTo>
                    <a:pt x="171" y="18"/>
                  </a:lnTo>
                  <a:lnTo>
                    <a:pt x="151" y="20"/>
                  </a:lnTo>
                  <a:lnTo>
                    <a:pt x="134" y="21"/>
                  </a:lnTo>
                  <a:lnTo>
                    <a:pt x="120" y="22"/>
                  </a:lnTo>
                  <a:lnTo>
                    <a:pt x="110" y="22"/>
                  </a:lnTo>
                  <a:lnTo>
                    <a:pt x="104" y="22"/>
                  </a:lnTo>
                  <a:lnTo>
                    <a:pt x="65" y="26"/>
                  </a:lnTo>
                  <a:lnTo>
                    <a:pt x="45" y="25"/>
                  </a:lnTo>
                  <a:lnTo>
                    <a:pt x="27" y="24"/>
                  </a:lnTo>
                  <a:lnTo>
                    <a:pt x="13" y="21"/>
                  </a:lnTo>
                  <a:lnTo>
                    <a:pt x="3" y="20"/>
                  </a:lnTo>
                  <a:lnTo>
                    <a:pt x="0" y="18"/>
                  </a:lnTo>
                  <a:lnTo>
                    <a:pt x="2" y="9"/>
                  </a:lnTo>
                  <a:lnTo>
                    <a:pt x="2" y="9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14" y="12"/>
                  </a:lnTo>
                  <a:lnTo>
                    <a:pt x="20" y="13"/>
                  </a:lnTo>
                  <a:lnTo>
                    <a:pt x="41" y="16"/>
                  </a:lnTo>
                  <a:lnTo>
                    <a:pt x="65" y="16"/>
                  </a:lnTo>
                  <a:lnTo>
                    <a:pt x="83" y="16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7" y="13"/>
                  </a:lnTo>
                  <a:lnTo>
                    <a:pt x="117" y="12"/>
                  </a:lnTo>
                  <a:lnTo>
                    <a:pt x="132" y="11"/>
                  </a:lnTo>
                  <a:lnTo>
                    <a:pt x="150" y="9"/>
                  </a:lnTo>
                  <a:lnTo>
                    <a:pt x="170" y="8"/>
                  </a:lnTo>
                  <a:lnTo>
                    <a:pt x="189" y="7"/>
                  </a:lnTo>
                  <a:lnTo>
                    <a:pt x="208" y="7"/>
                  </a:lnTo>
                  <a:lnTo>
                    <a:pt x="222" y="5"/>
                  </a:lnTo>
                  <a:lnTo>
                    <a:pt x="227" y="7"/>
                  </a:lnTo>
                  <a:lnTo>
                    <a:pt x="233" y="7"/>
                  </a:lnTo>
                  <a:lnTo>
                    <a:pt x="244" y="8"/>
                  </a:lnTo>
                  <a:lnTo>
                    <a:pt x="26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20"/>
            <p:cNvSpPr>
              <a:spLocks/>
            </p:cNvSpPr>
            <p:nvPr/>
          </p:nvSpPr>
          <p:spPr bwMode="auto">
            <a:xfrm>
              <a:off x="6905625" y="1230313"/>
              <a:ext cx="26988" cy="22225"/>
            </a:xfrm>
            <a:custGeom>
              <a:avLst/>
              <a:gdLst>
                <a:gd name="T0" fmla="*/ 1 w 17"/>
                <a:gd name="T1" fmla="*/ 0 h 14"/>
                <a:gd name="T2" fmla="*/ 17 w 17"/>
                <a:gd name="T3" fmla="*/ 0 h 14"/>
                <a:gd name="T4" fmla="*/ 17 w 17"/>
                <a:gd name="T5" fmla="*/ 9 h 14"/>
                <a:gd name="T6" fmla="*/ 13 w 17"/>
                <a:gd name="T7" fmla="*/ 9 h 14"/>
                <a:gd name="T8" fmla="*/ 11 w 17"/>
                <a:gd name="T9" fmla="*/ 14 h 14"/>
                <a:gd name="T10" fmla="*/ 0 w 17"/>
                <a:gd name="T11" fmla="*/ 9 h 14"/>
                <a:gd name="T12" fmla="*/ 1 w 17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1" y="0"/>
                  </a:moveTo>
                  <a:lnTo>
                    <a:pt x="17" y="0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1" y="14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21"/>
            <p:cNvSpPr>
              <a:spLocks/>
            </p:cNvSpPr>
            <p:nvPr/>
          </p:nvSpPr>
          <p:spPr bwMode="auto">
            <a:xfrm>
              <a:off x="6813550" y="1241425"/>
              <a:ext cx="106363" cy="130175"/>
            </a:xfrm>
            <a:custGeom>
              <a:avLst/>
              <a:gdLst>
                <a:gd name="T0" fmla="*/ 61 w 67"/>
                <a:gd name="T1" fmla="*/ 0 h 82"/>
                <a:gd name="T2" fmla="*/ 67 w 67"/>
                <a:gd name="T3" fmla="*/ 6 h 82"/>
                <a:gd name="T4" fmla="*/ 8 w 67"/>
                <a:gd name="T5" fmla="*/ 82 h 82"/>
                <a:gd name="T6" fmla="*/ 0 w 67"/>
                <a:gd name="T7" fmla="*/ 75 h 82"/>
                <a:gd name="T8" fmla="*/ 61 w 6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1" y="0"/>
                  </a:moveTo>
                  <a:lnTo>
                    <a:pt x="67" y="6"/>
                  </a:lnTo>
                  <a:lnTo>
                    <a:pt x="8" y="82"/>
                  </a:lnTo>
                  <a:lnTo>
                    <a:pt x="0" y="7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22"/>
            <p:cNvSpPr>
              <a:spLocks/>
            </p:cNvSpPr>
            <p:nvPr/>
          </p:nvSpPr>
          <p:spPr bwMode="auto">
            <a:xfrm>
              <a:off x="6919913" y="1238250"/>
              <a:ext cx="104775" cy="128588"/>
            </a:xfrm>
            <a:custGeom>
              <a:avLst/>
              <a:gdLst>
                <a:gd name="T0" fmla="*/ 9 w 66"/>
                <a:gd name="T1" fmla="*/ 0 h 81"/>
                <a:gd name="T2" fmla="*/ 11 w 66"/>
                <a:gd name="T3" fmla="*/ 3 h 81"/>
                <a:gd name="T4" fmla="*/ 16 w 66"/>
                <a:gd name="T5" fmla="*/ 11 h 81"/>
                <a:gd name="T6" fmla="*/ 24 w 66"/>
                <a:gd name="T7" fmla="*/ 21 h 81"/>
                <a:gd name="T8" fmla="*/ 38 w 66"/>
                <a:gd name="T9" fmla="*/ 42 h 81"/>
                <a:gd name="T10" fmla="*/ 57 w 66"/>
                <a:gd name="T11" fmla="*/ 62 h 81"/>
                <a:gd name="T12" fmla="*/ 57 w 66"/>
                <a:gd name="T13" fmla="*/ 62 h 81"/>
                <a:gd name="T14" fmla="*/ 57 w 66"/>
                <a:gd name="T15" fmla="*/ 62 h 81"/>
                <a:gd name="T16" fmla="*/ 58 w 66"/>
                <a:gd name="T17" fmla="*/ 63 h 81"/>
                <a:gd name="T18" fmla="*/ 58 w 66"/>
                <a:gd name="T19" fmla="*/ 64 h 81"/>
                <a:gd name="T20" fmla="*/ 59 w 66"/>
                <a:gd name="T21" fmla="*/ 67 h 81"/>
                <a:gd name="T22" fmla="*/ 61 w 66"/>
                <a:gd name="T23" fmla="*/ 70 h 81"/>
                <a:gd name="T24" fmla="*/ 63 w 66"/>
                <a:gd name="T25" fmla="*/ 74 h 81"/>
                <a:gd name="T26" fmla="*/ 64 w 66"/>
                <a:gd name="T27" fmla="*/ 76 h 81"/>
                <a:gd name="T28" fmla="*/ 66 w 66"/>
                <a:gd name="T29" fmla="*/ 81 h 81"/>
                <a:gd name="T30" fmla="*/ 57 w 66"/>
                <a:gd name="T31" fmla="*/ 81 h 81"/>
                <a:gd name="T32" fmla="*/ 55 w 66"/>
                <a:gd name="T33" fmla="*/ 81 h 81"/>
                <a:gd name="T34" fmla="*/ 55 w 66"/>
                <a:gd name="T35" fmla="*/ 80 h 81"/>
                <a:gd name="T36" fmla="*/ 55 w 66"/>
                <a:gd name="T37" fmla="*/ 79 h 81"/>
                <a:gd name="T38" fmla="*/ 54 w 66"/>
                <a:gd name="T39" fmla="*/ 76 h 81"/>
                <a:gd name="T40" fmla="*/ 53 w 66"/>
                <a:gd name="T41" fmla="*/ 74 h 81"/>
                <a:gd name="T42" fmla="*/ 51 w 66"/>
                <a:gd name="T43" fmla="*/ 71 h 81"/>
                <a:gd name="T44" fmla="*/ 50 w 66"/>
                <a:gd name="T45" fmla="*/ 70 h 81"/>
                <a:gd name="T46" fmla="*/ 49 w 66"/>
                <a:gd name="T47" fmla="*/ 68 h 81"/>
                <a:gd name="T48" fmla="*/ 37 w 66"/>
                <a:gd name="T49" fmla="*/ 55 h 81"/>
                <a:gd name="T50" fmla="*/ 25 w 66"/>
                <a:gd name="T51" fmla="*/ 41 h 81"/>
                <a:gd name="T52" fmla="*/ 16 w 66"/>
                <a:gd name="T53" fmla="*/ 28 h 81"/>
                <a:gd name="T54" fmla="*/ 8 w 66"/>
                <a:gd name="T55" fmla="*/ 16 h 81"/>
                <a:gd name="T56" fmla="*/ 3 w 66"/>
                <a:gd name="T57" fmla="*/ 8 h 81"/>
                <a:gd name="T58" fmla="*/ 0 w 66"/>
                <a:gd name="T59" fmla="*/ 4 h 81"/>
                <a:gd name="T60" fmla="*/ 9 w 66"/>
                <a:gd name="T6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" h="81">
                  <a:moveTo>
                    <a:pt x="9" y="0"/>
                  </a:moveTo>
                  <a:lnTo>
                    <a:pt x="11" y="3"/>
                  </a:lnTo>
                  <a:lnTo>
                    <a:pt x="16" y="11"/>
                  </a:lnTo>
                  <a:lnTo>
                    <a:pt x="24" y="21"/>
                  </a:lnTo>
                  <a:lnTo>
                    <a:pt x="38" y="4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8" y="63"/>
                  </a:lnTo>
                  <a:lnTo>
                    <a:pt x="58" y="64"/>
                  </a:lnTo>
                  <a:lnTo>
                    <a:pt x="59" y="67"/>
                  </a:lnTo>
                  <a:lnTo>
                    <a:pt x="61" y="70"/>
                  </a:lnTo>
                  <a:lnTo>
                    <a:pt x="63" y="74"/>
                  </a:lnTo>
                  <a:lnTo>
                    <a:pt x="64" y="76"/>
                  </a:lnTo>
                  <a:lnTo>
                    <a:pt x="66" y="81"/>
                  </a:lnTo>
                  <a:lnTo>
                    <a:pt x="57" y="81"/>
                  </a:lnTo>
                  <a:lnTo>
                    <a:pt x="55" y="81"/>
                  </a:lnTo>
                  <a:lnTo>
                    <a:pt x="55" y="80"/>
                  </a:lnTo>
                  <a:lnTo>
                    <a:pt x="55" y="79"/>
                  </a:lnTo>
                  <a:lnTo>
                    <a:pt x="54" y="76"/>
                  </a:lnTo>
                  <a:lnTo>
                    <a:pt x="53" y="74"/>
                  </a:lnTo>
                  <a:lnTo>
                    <a:pt x="51" y="71"/>
                  </a:lnTo>
                  <a:lnTo>
                    <a:pt x="50" y="70"/>
                  </a:lnTo>
                  <a:lnTo>
                    <a:pt x="49" y="68"/>
                  </a:lnTo>
                  <a:lnTo>
                    <a:pt x="37" y="55"/>
                  </a:lnTo>
                  <a:lnTo>
                    <a:pt x="25" y="41"/>
                  </a:lnTo>
                  <a:lnTo>
                    <a:pt x="16" y="28"/>
                  </a:lnTo>
                  <a:lnTo>
                    <a:pt x="8" y="16"/>
                  </a:lnTo>
                  <a:lnTo>
                    <a:pt x="3" y="8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23"/>
            <p:cNvSpPr>
              <a:spLocks noEditPoints="1"/>
            </p:cNvSpPr>
            <p:nvPr/>
          </p:nvSpPr>
          <p:spPr bwMode="auto">
            <a:xfrm>
              <a:off x="6650038" y="1346200"/>
              <a:ext cx="557213" cy="341313"/>
            </a:xfrm>
            <a:custGeom>
              <a:avLst/>
              <a:gdLst>
                <a:gd name="T0" fmla="*/ 208 w 351"/>
                <a:gd name="T1" fmla="*/ 11 h 215"/>
                <a:gd name="T2" fmla="*/ 169 w 351"/>
                <a:gd name="T3" fmla="*/ 13 h 215"/>
                <a:gd name="T4" fmla="*/ 51 w 351"/>
                <a:gd name="T5" fmla="*/ 17 h 215"/>
                <a:gd name="T6" fmla="*/ 16 w 351"/>
                <a:gd name="T7" fmla="*/ 29 h 215"/>
                <a:gd name="T8" fmla="*/ 17 w 351"/>
                <a:gd name="T9" fmla="*/ 46 h 215"/>
                <a:gd name="T10" fmla="*/ 21 w 351"/>
                <a:gd name="T11" fmla="*/ 133 h 215"/>
                <a:gd name="T12" fmla="*/ 21 w 351"/>
                <a:gd name="T13" fmla="*/ 135 h 215"/>
                <a:gd name="T14" fmla="*/ 22 w 351"/>
                <a:gd name="T15" fmla="*/ 159 h 215"/>
                <a:gd name="T16" fmla="*/ 28 w 351"/>
                <a:gd name="T17" fmla="*/ 205 h 215"/>
                <a:gd name="T18" fmla="*/ 58 w 351"/>
                <a:gd name="T19" fmla="*/ 203 h 215"/>
                <a:gd name="T20" fmla="*/ 101 w 351"/>
                <a:gd name="T21" fmla="*/ 202 h 215"/>
                <a:gd name="T22" fmla="*/ 135 w 351"/>
                <a:gd name="T23" fmla="*/ 203 h 215"/>
                <a:gd name="T24" fmla="*/ 156 w 351"/>
                <a:gd name="T25" fmla="*/ 203 h 215"/>
                <a:gd name="T26" fmla="*/ 199 w 351"/>
                <a:gd name="T27" fmla="*/ 202 h 215"/>
                <a:gd name="T28" fmla="*/ 246 w 351"/>
                <a:gd name="T29" fmla="*/ 202 h 215"/>
                <a:gd name="T30" fmla="*/ 275 w 351"/>
                <a:gd name="T31" fmla="*/ 202 h 215"/>
                <a:gd name="T32" fmla="*/ 326 w 351"/>
                <a:gd name="T33" fmla="*/ 203 h 215"/>
                <a:gd name="T34" fmla="*/ 329 w 351"/>
                <a:gd name="T35" fmla="*/ 173 h 215"/>
                <a:gd name="T36" fmla="*/ 333 w 351"/>
                <a:gd name="T37" fmla="*/ 131 h 215"/>
                <a:gd name="T38" fmla="*/ 335 w 351"/>
                <a:gd name="T39" fmla="*/ 93 h 215"/>
                <a:gd name="T40" fmla="*/ 338 w 351"/>
                <a:gd name="T41" fmla="*/ 80 h 215"/>
                <a:gd name="T42" fmla="*/ 341 w 351"/>
                <a:gd name="T43" fmla="*/ 13 h 215"/>
                <a:gd name="T44" fmla="*/ 309 w 351"/>
                <a:gd name="T45" fmla="*/ 12 h 215"/>
                <a:gd name="T46" fmla="*/ 261 w 351"/>
                <a:gd name="T47" fmla="*/ 9 h 215"/>
                <a:gd name="T48" fmla="*/ 234 w 351"/>
                <a:gd name="T49" fmla="*/ 0 h 215"/>
                <a:gd name="T50" fmla="*/ 279 w 351"/>
                <a:gd name="T51" fmla="*/ 0 h 215"/>
                <a:gd name="T52" fmla="*/ 318 w 351"/>
                <a:gd name="T53" fmla="*/ 2 h 215"/>
                <a:gd name="T54" fmla="*/ 342 w 351"/>
                <a:gd name="T55" fmla="*/ 3 h 215"/>
                <a:gd name="T56" fmla="*/ 350 w 351"/>
                <a:gd name="T57" fmla="*/ 3 h 215"/>
                <a:gd name="T58" fmla="*/ 348 w 351"/>
                <a:gd name="T59" fmla="*/ 83 h 215"/>
                <a:gd name="T60" fmla="*/ 347 w 351"/>
                <a:gd name="T61" fmla="*/ 84 h 215"/>
                <a:gd name="T62" fmla="*/ 347 w 351"/>
                <a:gd name="T63" fmla="*/ 89 h 215"/>
                <a:gd name="T64" fmla="*/ 344 w 351"/>
                <a:gd name="T65" fmla="*/ 104 h 215"/>
                <a:gd name="T66" fmla="*/ 341 w 351"/>
                <a:gd name="T67" fmla="*/ 147 h 215"/>
                <a:gd name="T68" fmla="*/ 338 w 351"/>
                <a:gd name="T69" fmla="*/ 182 h 215"/>
                <a:gd name="T70" fmla="*/ 337 w 351"/>
                <a:gd name="T71" fmla="*/ 205 h 215"/>
                <a:gd name="T72" fmla="*/ 335 w 351"/>
                <a:gd name="T73" fmla="*/ 214 h 215"/>
                <a:gd name="T74" fmla="*/ 280 w 351"/>
                <a:gd name="T75" fmla="*/ 212 h 215"/>
                <a:gd name="T76" fmla="*/ 262 w 351"/>
                <a:gd name="T77" fmla="*/ 211 h 215"/>
                <a:gd name="T78" fmla="*/ 225 w 351"/>
                <a:gd name="T79" fmla="*/ 211 h 215"/>
                <a:gd name="T80" fmla="*/ 183 w 351"/>
                <a:gd name="T81" fmla="*/ 212 h 215"/>
                <a:gd name="T82" fmla="*/ 149 w 351"/>
                <a:gd name="T83" fmla="*/ 212 h 215"/>
                <a:gd name="T84" fmla="*/ 135 w 351"/>
                <a:gd name="T85" fmla="*/ 214 h 215"/>
                <a:gd name="T86" fmla="*/ 134 w 351"/>
                <a:gd name="T87" fmla="*/ 212 h 215"/>
                <a:gd name="T88" fmla="*/ 101 w 351"/>
                <a:gd name="T89" fmla="*/ 211 h 215"/>
                <a:gd name="T90" fmla="*/ 65 w 351"/>
                <a:gd name="T91" fmla="*/ 212 h 215"/>
                <a:gd name="T92" fmla="*/ 35 w 351"/>
                <a:gd name="T93" fmla="*/ 214 h 215"/>
                <a:gd name="T94" fmla="*/ 24 w 351"/>
                <a:gd name="T95" fmla="*/ 215 h 215"/>
                <a:gd name="T96" fmla="*/ 18 w 351"/>
                <a:gd name="T97" fmla="*/ 210 h 215"/>
                <a:gd name="T98" fmla="*/ 12 w 351"/>
                <a:gd name="T99" fmla="*/ 160 h 215"/>
                <a:gd name="T100" fmla="*/ 10 w 351"/>
                <a:gd name="T101" fmla="*/ 135 h 215"/>
                <a:gd name="T102" fmla="*/ 10 w 351"/>
                <a:gd name="T103" fmla="*/ 131 h 215"/>
                <a:gd name="T104" fmla="*/ 7 w 351"/>
                <a:gd name="T105" fmla="*/ 46 h 215"/>
                <a:gd name="T106" fmla="*/ 5 w 351"/>
                <a:gd name="T107" fmla="*/ 26 h 215"/>
                <a:gd name="T108" fmla="*/ 4 w 351"/>
                <a:gd name="T109" fmla="*/ 16 h 215"/>
                <a:gd name="T110" fmla="*/ 0 w 351"/>
                <a:gd name="T111" fmla="*/ 9 h 215"/>
                <a:gd name="T112" fmla="*/ 168 w 351"/>
                <a:gd name="T113" fmla="*/ 4 h 215"/>
                <a:gd name="T114" fmla="*/ 208 w 351"/>
                <a:gd name="T11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1" h="215">
                  <a:moveTo>
                    <a:pt x="234" y="9"/>
                  </a:moveTo>
                  <a:lnTo>
                    <a:pt x="208" y="11"/>
                  </a:lnTo>
                  <a:lnTo>
                    <a:pt x="186" y="11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51" y="17"/>
                  </a:lnTo>
                  <a:lnTo>
                    <a:pt x="14" y="19"/>
                  </a:lnTo>
                  <a:lnTo>
                    <a:pt x="16" y="29"/>
                  </a:lnTo>
                  <a:lnTo>
                    <a:pt x="17" y="43"/>
                  </a:lnTo>
                  <a:lnTo>
                    <a:pt x="17" y="46"/>
                  </a:lnTo>
                  <a:lnTo>
                    <a:pt x="21" y="131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1" y="143"/>
                  </a:lnTo>
                  <a:lnTo>
                    <a:pt x="22" y="159"/>
                  </a:lnTo>
                  <a:lnTo>
                    <a:pt x="24" y="178"/>
                  </a:lnTo>
                  <a:lnTo>
                    <a:pt x="28" y="205"/>
                  </a:lnTo>
                  <a:lnTo>
                    <a:pt x="39" y="203"/>
                  </a:lnTo>
                  <a:lnTo>
                    <a:pt x="58" y="203"/>
                  </a:lnTo>
                  <a:lnTo>
                    <a:pt x="79" y="202"/>
                  </a:lnTo>
                  <a:lnTo>
                    <a:pt x="101" y="202"/>
                  </a:lnTo>
                  <a:lnTo>
                    <a:pt x="119" y="202"/>
                  </a:lnTo>
                  <a:lnTo>
                    <a:pt x="135" y="203"/>
                  </a:lnTo>
                  <a:lnTo>
                    <a:pt x="141" y="203"/>
                  </a:lnTo>
                  <a:lnTo>
                    <a:pt x="156" y="203"/>
                  </a:lnTo>
                  <a:lnTo>
                    <a:pt x="177" y="202"/>
                  </a:lnTo>
                  <a:lnTo>
                    <a:pt x="199" y="202"/>
                  </a:lnTo>
                  <a:lnTo>
                    <a:pt x="223" y="202"/>
                  </a:lnTo>
                  <a:lnTo>
                    <a:pt x="246" y="202"/>
                  </a:lnTo>
                  <a:lnTo>
                    <a:pt x="262" y="202"/>
                  </a:lnTo>
                  <a:lnTo>
                    <a:pt x="275" y="202"/>
                  </a:lnTo>
                  <a:lnTo>
                    <a:pt x="282" y="203"/>
                  </a:lnTo>
                  <a:lnTo>
                    <a:pt x="326" y="203"/>
                  </a:lnTo>
                  <a:lnTo>
                    <a:pt x="327" y="191"/>
                  </a:lnTo>
                  <a:lnTo>
                    <a:pt x="329" y="173"/>
                  </a:lnTo>
                  <a:lnTo>
                    <a:pt x="330" y="152"/>
                  </a:lnTo>
                  <a:lnTo>
                    <a:pt x="333" y="131"/>
                  </a:lnTo>
                  <a:lnTo>
                    <a:pt x="334" y="110"/>
                  </a:lnTo>
                  <a:lnTo>
                    <a:pt x="335" y="93"/>
                  </a:lnTo>
                  <a:lnTo>
                    <a:pt x="338" y="83"/>
                  </a:lnTo>
                  <a:lnTo>
                    <a:pt x="338" y="80"/>
                  </a:lnTo>
                  <a:lnTo>
                    <a:pt x="342" y="16"/>
                  </a:lnTo>
                  <a:lnTo>
                    <a:pt x="341" y="13"/>
                  </a:lnTo>
                  <a:lnTo>
                    <a:pt x="329" y="12"/>
                  </a:lnTo>
                  <a:lnTo>
                    <a:pt x="309" y="12"/>
                  </a:lnTo>
                  <a:lnTo>
                    <a:pt x="287" y="11"/>
                  </a:lnTo>
                  <a:lnTo>
                    <a:pt x="261" y="9"/>
                  </a:lnTo>
                  <a:lnTo>
                    <a:pt x="234" y="9"/>
                  </a:lnTo>
                  <a:close/>
                  <a:moveTo>
                    <a:pt x="234" y="0"/>
                  </a:moveTo>
                  <a:lnTo>
                    <a:pt x="257" y="0"/>
                  </a:lnTo>
                  <a:lnTo>
                    <a:pt x="279" y="0"/>
                  </a:lnTo>
                  <a:lnTo>
                    <a:pt x="300" y="2"/>
                  </a:lnTo>
                  <a:lnTo>
                    <a:pt x="318" y="2"/>
                  </a:lnTo>
                  <a:lnTo>
                    <a:pt x="333" y="3"/>
                  </a:lnTo>
                  <a:lnTo>
                    <a:pt x="342" y="3"/>
                  </a:lnTo>
                  <a:lnTo>
                    <a:pt x="346" y="3"/>
                  </a:lnTo>
                  <a:lnTo>
                    <a:pt x="350" y="3"/>
                  </a:lnTo>
                  <a:lnTo>
                    <a:pt x="351" y="16"/>
                  </a:lnTo>
                  <a:lnTo>
                    <a:pt x="348" y="83"/>
                  </a:lnTo>
                  <a:lnTo>
                    <a:pt x="347" y="84"/>
                  </a:lnTo>
                  <a:lnTo>
                    <a:pt x="347" y="84"/>
                  </a:lnTo>
                  <a:lnTo>
                    <a:pt x="347" y="87"/>
                  </a:lnTo>
                  <a:lnTo>
                    <a:pt x="347" y="89"/>
                  </a:lnTo>
                  <a:lnTo>
                    <a:pt x="346" y="96"/>
                  </a:lnTo>
                  <a:lnTo>
                    <a:pt x="344" y="104"/>
                  </a:lnTo>
                  <a:lnTo>
                    <a:pt x="343" y="125"/>
                  </a:lnTo>
                  <a:lnTo>
                    <a:pt x="341" y="147"/>
                  </a:lnTo>
                  <a:lnTo>
                    <a:pt x="339" y="165"/>
                  </a:lnTo>
                  <a:lnTo>
                    <a:pt x="338" y="182"/>
                  </a:lnTo>
                  <a:lnTo>
                    <a:pt x="337" y="195"/>
                  </a:lnTo>
                  <a:lnTo>
                    <a:pt x="337" y="205"/>
                  </a:lnTo>
                  <a:lnTo>
                    <a:pt x="337" y="208"/>
                  </a:lnTo>
                  <a:lnTo>
                    <a:pt x="335" y="214"/>
                  </a:lnTo>
                  <a:lnTo>
                    <a:pt x="282" y="212"/>
                  </a:lnTo>
                  <a:lnTo>
                    <a:pt x="280" y="212"/>
                  </a:lnTo>
                  <a:lnTo>
                    <a:pt x="275" y="212"/>
                  </a:lnTo>
                  <a:lnTo>
                    <a:pt x="262" y="211"/>
                  </a:lnTo>
                  <a:lnTo>
                    <a:pt x="246" y="211"/>
                  </a:lnTo>
                  <a:lnTo>
                    <a:pt x="225" y="211"/>
                  </a:lnTo>
                  <a:lnTo>
                    <a:pt x="204" y="212"/>
                  </a:lnTo>
                  <a:lnTo>
                    <a:pt x="183" y="212"/>
                  </a:lnTo>
                  <a:lnTo>
                    <a:pt x="165" y="212"/>
                  </a:lnTo>
                  <a:lnTo>
                    <a:pt x="149" y="212"/>
                  </a:lnTo>
                  <a:lnTo>
                    <a:pt x="139" y="212"/>
                  </a:lnTo>
                  <a:lnTo>
                    <a:pt x="135" y="214"/>
                  </a:lnTo>
                  <a:lnTo>
                    <a:pt x="134" y="214"/>
                  </a:lnTo>
                  <a:lnTo>
                    <a:pt x="134" y="212"/>
                  </a:lnTo>
                  <a:lnTo>
                    <a:pt x="119" y="212"/>
                  </a:lnTo>
                  <a:lnTo>
                    <a:pt x="101" y="211"/>
                  </a:lnTo>
                  <a:lnTo>
                    <a:pt x="83" y="212"/>
                  </a:lnTo>
                  <a:lnTo>
                    <a:pt x="65" y="212"/>
                  </a:lnTo>
                  <a:lnTo>
                    <a:pt x="48" y="214"/>
                  </a:lnTo>
                  <a:lnTo>
                    <a:pt x="35" y="214"/>
                  </a:lnTo>
                  <a:lnTo>
                    <a:pt x="28" y="214"/>
                  </a:lnTo>
                  <a:lnTo>
                    <a:pt x="24" y="215"/>
                  </a:lnTo>
                  <a:lnTo>
                    <a:pt x="20" y="215"/>
                  </a:lnTo>
                  <a:lnTo>
                    <a:pt x="18" y="210"/>
                  </a:lnTo>
                  <a:lnTo>
                    <a:pt x="14" y="182"/>
                  </a:lnTo>
                  <a:lnTo>
                    <a:pt x="12" y="160"/>
                  </a:lnTo>
                  <a:lnTo>
                    <a:pt x="10" y="144"/>
                  </a:lnTo>
                  <a:lnTo>
                    <a:pt x="10" y="135"/>
                  </a:lnTo>
                  <a:lnTo>
                    <a:pt x="10" y="133"/>
                  </a:lnTo>
                  <a:lnTo>
                    <a:pt x="10" y="131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5" y="2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0" y="9"/>
                  </a:lnTo>
                  <a:lnTo>
                    <a:pt x="51" y="7"/>
                  </a:lnTo>
                  <a:lnTo>
                    <a:pt x="168" y="4"/>
                  </a:lnTo>
                  <a:lnTo>
                    <a:pt x="185" y="2"/>
                  </a:lnTo>
                  <a:lnTo>
                    <a:pt x="208" y="0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24"/>
            <p:cNvSpPr>
              <a:spLocks noEditPoints="1"/>
            </p:cNvSpPr>
            <p:nvPr/>
          </p:nvSpPr>
          <p:spPr bwMode="auto">
            <a:xfrm>
              <a:off x="6415088" y="1584325"/>
              <a:ext cx="60325" cy="260350"/>
            </a:xfrm>
            <a:custGeom>
              <a:avLst/>
              <a:gdLst>
                <a:gd name="T0" fmla="*/ 22 w 38"/>
                <a:gd name="T1" fmla="*/ 0 h 164"/>
                <a:gd name="T2" fmla="*/ 22 w 38"/>
                <a:gd name="T3" fmla="*/ 0 h 164"/>
                <a:gd name="T4" fmla="*/ 22 w 38"/>
                <a:gd name="T5" fmla="*/ 0 h 164"/>
                <a:gd name="T6" fmla="*/ 22 w 38"/>
                <a:gd name="T7" fmla="*/ 0 h 164"/>
                <a:gd name="T8" fmla="*/ 33 w 38"/>
                <a:gd name="T9" fmla="*/ 0 h 164"/>
                <a:gd name="T10" fmla="*/ 37 w 38"/>
                <a:gd name="T11" fmla="*/ 138 h 164"/>
                <a:gd name="T12" fmla="*/ 38 w 38"/>
                <a:gd name="T13" fmla="*/ 141 h 164"/>
                <a:gd name="T14" fmla="*/ 38 w 38"/>
                <a:gd name="T15" fmla="*/ 145 h 164"/>
                <a:gd name="T16" fmla="*/ 38 w 38"/>
                <a:gd name="T17" fmla="*/ 149 h 164"/>
                <a:gd name="T18" fmla="*/ 38 w 38"/>
                <a:gd name="T19" fmla="*/ 151 h 164"/>
                <a:gd name="T20" fmla="*/ 38 w 38"/>
                <a:gd name="T21" fmla="*/ 154 h 164"/>
                <a:gd name="T22" fmla="*/ 35 w 38"/>
                <a:gd name="T23" fmla="*/ 158 h 164"/>
                <a:gd name="T24" fmla="*/ 33 w 38"/>
                <a:gd name="T25" fmla="*/ 161 h 164"/>
                <a:gd name="T26" fmla="*/ 29 w 38"/>
                <a:gd name="T27" fmla="*/ 162 h 164"/>
                <a:gd name="T28" fmla="*/ 25 w 38"/>
                <a:gd name="T29" fmla="*/ 163 h 164"/>
                <a:gd name="T30" fmla="*/ 25 w 38"/>
                <a:gd name="T31" fmla="*/ 163 h 164"/>
                <a:gd name="T32" fmla="*/ 0 w 38"/>
                <a:gd name="T33" fmla="*/ 164 h 164"/>
                <a:gd name="T34" fmla="*/ 0 w 38"/>
                <a:gd name="T35" fmla="*/ 154 h 164"/>
                <a:gd name="T36" fmla="*/ 24 w 38"/>
                <a:gd name="T37" fmla="*/ 153 h 164"/>
                <a:gd name="T38" fmla="*/ 26 w 38"/>
                <a:gd name="T39" fmla="*/ 153 h 164"/>
                <a:gd name="T40" fmla="*/ 28 w 38"/>
                <a:gd name="T41" fmla="*/ 151 h 164"/>
                <a:gd name="T42" fmla="*/ 28 w 38"/>
                <a:gd name="T43" fmla="*/ 151 h 164"/>
                <a:gd name="T44" fmla="*/ 29 w 38"/>
                <a:gd name="T45" fmla="*/ 150 h 164"/>
                <a:gd name="T46" fmla="*/ 29 w 38"/>
                <a:gd name="T47" fmla="*/ 149 h 164"/>
                <a:gd name="T48" fmla="*/ 29 w 38"/>
                <a:gd name="T49" fmla="*/ 146 h 164"/>
                <a:gd name="T50" fmla="*/ 28 w 38"/>
                <a:gd name="T51" fmla="*/ 144 h 164"/>
                <a:gd name="T52" fmla="*/ 28 w 38"/>
                <a:gd name="T53" fmla="*/ 142 h 164"/>
                <a:gd name="T54" fmla="*/ 28 w 38"/>
                <a:gd name="T55" fmla="*/ 142 h 164"/>
                <a:gd name="T56" fmla="*/ 26 w 38"/>
                <a:gd name="T57" fmla="*/ 141 h 164"/>
                <a:gd name="T58" fmla="*/ 22 w 38"/>
                <a:gd name="T59" fmla="*/ 0 h 164"/>
                <a:gd name="T60" fmla="*/ 33 w 38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164">
                  <a:moveTo>
                    <a:pt x="22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33" y="0"/>
                  </a:moveTo>
                  <a:lnTo>
                    <a:pt x="37" y="138"/>
                  </a:lnTo>
                  <a:lnTo>
                    <a:pt x="38" y="141"/>
                  </a:lnTo>
                  <a:lnTo>
                    <a:pt x="38" y="145"/>
                  </a:lnTo>
                  <a:lnTo>
                    <a:pt x="38" y="149"/>
                  </a:lnTo>
                  <a:lnTo>
                    <a:pt x="38" y="151"/>
                  </a:lnTo>
                  <a:lnTo>
                    <a:pt x="38" y="154"/>
                  </a:lnTo>
                  <a:lnTo>
                    <a:pt x="35" y="158"/>
                  </a:lnTo>
                  <a:lnTo>
                    <a:pt x="33" y="161"/>
                  </a:lnTo>
                  <a:lnTo>
                    <a:pt x="29" y="162"/>
                  </a:lnTo>
                  <a:lnTo>
                    <a:pt x="25" y="163"/>
                  </a:lnTo>
                  <a:lnTo>
                    <a:pt x="25" y="163"/>
                  </a:lnTo>
                  <a:lnTo>
                    <a:pt x="0" y="164"/>
                  </a:lnTo>
                  <a:lnTo>
                    <a:pt x="0" y="154"/>
                  </a:lnTo>
                  <a:lnTo>
                    <a:pt x="24" y="153"/>
                  </a:lnTo>
                  <a:lnTo>
                    <a:pt x="26" y="153"/>
                  </a:lnTo>
                  <a:lnTo>
                    <a:pt x="28" y="151"/>
                  </a:lnTo>
                  <a:lnTo>
                    <a:pt x="28" y="151"/>
                  </a:lnTo>
                  <a:lnTo>
                    <a:pt x="29" y="150"/>
                  </a:lnTo>
                  <a:lnTo>
                    <a:pt x="29" y="149"/>
                  </a:lnTo>
                  <a:lnTo>
                    <a:pt x="29" y="146"/>
                  </a:lnTo>
                  <a:lnTo>
                    <a:pt x="28" y="144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26" y="141"/>
                  </a:lnTo>
                  <a:lnTo>
                    <a:pt x="22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25"/>
            <p:cNvSpPr>
              <a:spLocks/>
            </p:cNvSpPr>
            <p:nvPr/>
          </p:nvSpPr>
          <p:spPr bwMode="auto">
            <a:xfrm>
              <a:off x="6491288" y="1592263"/>
              <a:ext cx="57150" cy="244475"/>
            </a:xfrm>
            <a:custGeom>
              <a:avLst/>
              <a:gdLst>
                <a:gd name="T0" fmla="*/ 11 w 36"/>
                <a:gd name="T1" fmla="*/ 0 h 154"/>
                <a:gd name="T2" fmla="*/ 18 w 36"/>
                <a:gd name="T3" fmla="*/ 135 h 154"/>
                <a:gd name="T4" fmla="*/ 18 w 36"/>
                <a:gd name="T5" fmla="*/ 135 h 154"/>
                <a:gd name="T6" fmla="*/ 18 w 36"/>
                <a:gd name="T7" fmla="*/ 136 h 154"/>
                <a:gd name="T8" fmla="*/ 18 w 36"/>
                <a:gd name="T9" fmla="*/ 139 h 154"/>
                <a:gd name="T10" fmla="*/ 18 w 36"/>
                <a:gd name="T11" fmla="*/ 141 h 154"/>
                <a:gd name="T12" fmla="*/ 18 w 36"/>
                <a:gd name="T13" fmla="*/ 142 h 154"/>
                <a:gd name="T14" fmla="*/ 19 w 36"/>
                <a:gd name="T15" fmla="*/ 145 h 154"/>
                <a:gd name="T16" fmla="*/ 19 w 36"/>
                <a:gd name="T17" fmla="*/ 144 h 154"/>
                <a:gd name="T18" fmla="*/ 20 w 36"/>
                <a:gd name="T19" fmla="*/ 144 h 154"/>
                <a:gd name="T20" fmla="*/ 35 w 36"/>
                <a:gd name="T21" fmla="*/ 144 h 154"/>
                <a:gd name="T22" fmla="*/ 36 w 36"/>
                <a:gd name="T23" fmla="*/ 153 h 154"/>
                <a:gd name="T24" fmla="*/ 21 w 36"/>
                <a:gd name="T25" fmla="*/ 154 h 154"/>
                <a:gd name="T26" fmla="*/ 18 w 36"/>
                <a:gd name="T27" fmla="*/ 154 h 154"/>
                <a:gd name="T28" fmla="*/ 18 w 36"/>
                <a:gd name="T29" fmla="*/ 154 h 154"/>
                <a:gd name="T30" fmla="*/ 14 w 36"/>
                <a:gd name="T31" fmla="*/ 153 h 154"/>
                <a:gd name="T32" fmla="*/ 11 w 36"/>
                <a:gd name="T33" fmla="*/ 152 h 154"/>
                <a:gd name="T34" fmla="*/ 10 w 36"/>
                <a:gd name="T35" fmla="*/ 149 h 154"/>
                <a:gd name="T36" fmla="*/ 8 w 36"/>
                <a:gd name="T37" fmla="*/ 145 h 154"/>
                <a:gd name="T38" fmla="*/ 7 w 36"/>
                <a:gd name="T39" fmla="*/ 140 h 154"/>
                <a:gd name="T40" fmla="*/ 7 w 36"/>
                <a:gd name="T41" fmla="*/ 136 h 154"/>
                <a:gd name="T42" fmla="*/ 7 w 36"/>
                <a:gd name="T43" fmla="*/ 135 h 154"/>
                <a:gd name="T44" fmla="*/ 0 w 36"/>
                <a:gd name="T45" fmla="*/ 0 h 154"/>
                <a:gd name="T46" fmla="*/ 11 w 36"/>
                <a:gd name="T4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4">
                  <a:moveTo>
                    <a:pt x="11" y="0"/>
                  </a:moveTo>
                  <a:lnTo>
                    <a:pt x="18" y="135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9"/>
                  </a:lnTo>
                  <a:lnTo>
                    <a:pt x="18" y="141"/>
                  </a:lnTo>
                  <a:lnTo>
                    <a:pt x="18" y="142"/>
                  </a:lnTo>
                  <a:lnTo>
                    <a:pt x="19" y="145"/>
                  </a:lnTo>
                  <a:lnTo>
                    <a:pt x="19" y="144"/>
                  </a:lnTo>
                  <a:lnTo>
                    <a:pt x="20" y="144"/>
                  </a:lnTo>
                  <a:lnTo>
                    <a:pt x="35" y="144"/>
                  </a:lnTo>
                  <a:lnTo>
                    <a:pt x="36" y="153"/>
                  </a:lnTo>
                  <a:lnTo>
                    <a:pt x="21" y="154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4" y="153"/>
                  </a:lnTo>
                  <a:lnTo>
                    <a:pt x="11" y="152"/>
                  </a:lnTo>
                  <a:lnTo>
                    <a:pt x="10" y="149"/>
                  </a:lnTo>
                  <a:lnTo>
                    <a:pt x="8" y="145"/>
                  </a:lnTo>
                  <a:lnTo>
                    <a:pt x="7" y="140"/>
                  </a:lnTo>
                  <a:lnTo>
                    <a:pt x="7" y="136"/>
                  </a:lnTo>
                  <a:lnTo>
                    <a:pt x="7" y="135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3032057" y="2325149"/>
            <a:ext cx="163698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</a:t>
            </a:r>
            <a:endParaRPr lang="zh-CN" altLang="en-US" sz="19900" dirty="0">
              <a:solidFill>
                <a:srgbClr val="FF8A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006575" y="4098458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64502" y="2573302"/>
            <a:ext cx="41585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rgbClr val="FF8A0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TWO</a:t>
            </a:r>
            <a:endParaRPr lang="zh-CN" altLang="en-US" sz="13800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2514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0574852">
            <a:off x="2207315" y="193843"/>
            <a:ext cx="1032273" cy="1034663"/>
          </a:xfrm>
          <a:custGeom>
            <a:avLst/>
            <a:gdLst>
              <a:gd name="connsiteX0" fmla="*/ 300753 w 836502"/>
              <a:gd name="connsiteY0" fmla="*/ 41288 h 838439"/>
              <a:gd name="connsiteX1" fmla="*/ 575073 w 836502"/>
              <a:gd name="connsiteY1" fmla="*/ 289482 h 838439"/>
              <a:gd name="connsiteX2" fmla="*/ 130936 w 836502"/>
              <a:gd name="connsiteY2" fmla="*/ 2099 h 838439"/>
              <a:gd name="connsiteX3" fmla="*/ 692638 w 836502"/>
              <a:gd name="connsiteY3" fmla="*/ 472362 h 838439"/>
              <a:gd name="connsiteX4" fmla="*/ 91747 w 836502"/>
              <a:gd name="connsiteY4" fmla="*/ 28225 h 838439"/>
              <a:gd name="connsiteX5" fmla="*/ 836330 w 836502"/>
              <a:gd name="connsiteY5" fmla="*/ 498488 h 838439"/>
              <a:gd name="connsiteX6" fmla="*/ 13370 w 836502"/>
              <a:gd name="connsiteY6" fmla="*/ 28225 h 838439"/>
              <a:gd name="connsiteX7" fmla="*/ 823267 w 836502"/>
              <a:gd name="connsiteY7" fmla="*/ 602991 h 838439"/>
              <a:gd name="connsiteX8" fmla="*/ 170124 w 836502"/>
              <a:gd name="connsiteY8" fmla="*/ 198042 h 838439"/>
              <a:gd name="connsiteX9" fmla="*/ 823267 w 836502"/>
              <a:gd name="connsiteY9" fmla="*/ 629116 h 838439"/>
              <a:gd name="connsiteX10" fmla="*/ 307 w 836502"/>
              <a:gd name="connsiteY10" fmla="*/ 171916 h 838439"/>
              <a:gd name="connsiteX11" fmla="*/ 718764 w 836502"/>
              <a:gd name="connsiteY11" fmla="*/ 642179 h 838439"/>
              <a:gd name="connsiteX12" fmla="*/ 39496 w 836502"/>
              <a:gd name="connsiteY12" fmla="*/ 158854 h 838439"/>
              <a:gd name="connsiteX13" fmla="*/ 744890 w 836502"/>
              <a:gd name="connsiteY13" fmla="*/ 733619 h 838439"/>
              <a:gd name="connsiteX14" fmla="*/ 26433 w 836502"/>
              <a:gd name="connsiteY14" fmla="*/ 224168 h 838439"/>
              <a:gd name="connsiteX15" fmla="*/ 744890 w 836502"/>
              <a:gd name="connsiteY15" fmla="*/ 838122 h 838439"/>
              <a:gd name="connsiteX16" fmla="*/ 91747 w 836502"/>
              <a:gd name="connsiteY16" fmla="*/ 315608 h 838439"/>
              <a:gd name="connsiteX17" fmla="*/ 810204 w 836502"/>
              <a:gd name="connsiteY17" fmla="*/ 838122 h 838439"/>
              <a:gd name="connsiteX18" fmla="*/ 39496 w 836502"/>
              <a:gd name="connsiteY18" fmla="*/ 315608 h 8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6502" h="838439">
                <a:moveTo>
                  <a:pt x="300753" y="41288"/>
                </a:moveTo>
                <a:cubicBezTo>
                  <a:pt x="452064" y="168650"/>
                  <a:pt x="603376" y="296013"/>
                  <a:pt x="575073" y="289482"/>
                </a:cubicBezTo>
                <a:cubicBezTo>
                  <a:pt x="546770" y="282951"/>
                  <a:pt x="111342" y="-28381"/>
                  <a:pt x="130936" y="2099"/>
                </a:cubicBezTo>
                <a:cubicBezTo>
                  <a:pt x="150530" y="32579"/>
                  <a:pt x="699169" y="468008"/>
                  <a:pt x="692638" y="472362"/>
                </a:cubicBezTo>
                <a:cubicBezTo>
                  <a:pt x="686107" y="476716"/>
                  <a:pt x="67798" y="23871"/>
                  <a:pt x="91747" y="28225"/>
                </a:cubicBezTo>
                <a:cubicBezTo>
                  <a:pt x="115696" y="32579"/>
                  <a:pt x="849393" y="498488"/>
                  <a:pt x="836330" y="498488"/>
                </a:cubicBezTo>
                <a:cubicBezTo>
                  <a:pt x="823267" y="498488"/>
                  <a:pt x="15547" y="10808"/>
                  <a:pt x="13370" y="28225"/>
                </a:cubicBezTo>
                <a:cubicBezTo>
                  <a:pt x="11193" y="45642"/>
                  <a:pt x="797141" y="574688"/>
                  <a:pt x="823267" y="602991"/>
                </a:cubicBezTo>
                <a:cubicBezTo>
                  <a:pt x="849393" y="631294"/>
                  <a:pt x="170124" y="193688"/>
                  <a:pt x="170124" y="198042"/>
                </a:cubicBezTo>
                <a:cubicBezTo>
                  <a:pt x="170124" y="202396"/>
                  <a:pt x="851570" y="633470"/>
                  <a:pt x="823267" y="629116"/>
                </a:cubicBezTo>
                <a:cubicBezTo>
                  <a:pt x="794964" y="624762"/>
                  <a:pt x="17724" y="169739"/>
                  <a:pt x="307" y="171916"/>
                </a:cubicBezTo>
                <a:cubicBezTo>
                  <a:pt x="-17110" y="174093"/>
                  <a:pt x="712233" y="644356"/>
                  <a:pt x="718764" y="642179"/>
                </a:cubicBezTo>
                <a:cubicBezTo>
                  <a:pt x="725295" y="640002"/>
                  <a:pt x="35142" y="143614"/>
                  <a:pt x="39496" y="158854"/>
                </a:cubicBezTo>
                <a:cubicBezTo>
                  <a:pt x="43850" y="174094"/>
                  <a:pt x="747067" y="722733"/>
                  <a:pt x="744890" y="733619"/>
                </a:cubicBezTo>
                <a:cubicBezTo>
                  <a:pt x="742713" y="744505"/>
                  <a:pt x="26433" y="206751"/>
                  <a:pt x="26433" y="224168"/>
                </a:cubicBezTo>
                <a:cubicBezTo>
                  <a:pt x="26433" y="241585"/>
                  <a:pt x="734004" y="822882"/>
                  <a:pt x="744890" y="838122"/>
                </a:cubicBezTo>
                <a:cubicBezTo>
                  <a:pt x="755776" y="853362"/>
                  <a:pt x="80861" y="315608"/>
                  <a:pt x="91747" y="315608"/>
                </a:cubicBezTo>
                <a:cubicBezTo>
                  <a:pt x="102633" y="315608"/>
                  <a:pt x="818912" y="838122"/>
                  <a:pt x="810204" y="838122"/>
                </a:cubicBezTo>
                <a:cubicBezTo>
                  <a:pt x="801496" y="838122"/>
                  <a:pt x="420496" y="576865"/>
                  <a:pt x="39496" y="315608"/>
                </a:cubicBezTo>
              </a:path>
            </a:pathLst>
          </a:custGeom>
          <a:noFill/>
          <a:ln w="38100">
            <a:solidFill>
              <a:srgbClr val="00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57618" y="287383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2-1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99873" y="326453"/>
            <a:ext cx="6311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0096E0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ADD YOUR TITLE HERE</a:t>
            </a:r>
            <a:endParaRPr lang="zh-CN" altLang="en-US" sz="4400" b="1" dirty="0">
              <a:solidFill>
                <a:srgbClr val="0096E0"/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1111" y="1618738"/>
            <a:ext cx="6649777" cy="4365146"/>
            <a:chOff x="4511043" y="2552420"/>
            <a:chExt cx="2164617" cy="1420930"/>
          </a:xfrm>
          <a:solidFill>
            <a:srgbClr val="0096E0"/>
          </a:solidFill>
        </p:grpSpPr>
        <p:sp>
          <p:nvSpPr>
            <p:cNvPr id="5" name="Freeform 231"/>
            <p:cNvSpPr>
              <a:spLocks/>
            </p:cNvSpPr>
            <p:nvPr/>
          </p:nvSpPr>
          <p:spPr bwMode="auto">
            <a:xfrm>
              <a:off x="4983835" y="2552420"/>
              <a:ext cx="255563" cy="20445"/>
            </a:xfrm>
            <a:custGeom>
              <a:avLst/>
              <a:gdLst>
                <a:gd name="T0" fmla="*/ 17 w 100"/>
                <a:gd name="T1" fmla="*/ 0 h 8"/>
                <a:gd name="T2" fmla="*/ 31 w 100"/>
                <a:gd name="T3" fmla="*/ 1 h 8"/>
                <a:gd name="T4" fmla="*/ 44 w 100"/>
                <a:gd name="T5" fmla="*/ 3 h 8"/>
                <a:gd name="T6" fmla="*/ 58 w 100"/>
                <a:gd name="T7" fmla="*/ 3 h 8"/>
                <a:gd name="T8" fmla="*/ 72 w 100"/>
                <a:gd name="T9" fmla="*/ 1 h 8"/>
                <a:gd name="T10" fmla="*/ 80 w 100"/>
                <a:gd name="T11" fmla="*/ 3 h 8"/>
                <a:gd name="T12" fmla="*/ 87 w 100"/>
                <a:gd name="T13" fmla="*/ 3 h 8"/>
                <a:gd name="T14" fmla="*/ 89 w 100"/>
                <a:gd name="T15" fmla="*/ 3 h 8"/>
                <a:gd name="T16" fmla="*/ 91 w 100"/>
                <a:gd name="T17" fmla="*/ 1 h 8"/>
                <a:gd name="T18" fmla="*/ 94 w 100"/>
                <a:gd name="T19" fmla="*/ 1 h 8"/>
                <a:gd name="T20" fmla="*/ 96 w 100"/>
                <a:gd name="T21" fmla="*/ 3 h 8"/>
                <a:gd name="T22" fmla="*/ 99 w 100"/>
                <a:gd name="T23" fmla="*/ 4 h 8"/>
                <a:gd name="T24" fmla="*/ 100 w 100"/>
                <a:gd name="T25" fmla="*/ 5 h 8"/>
                <a:gd name="T26" fmla="*/ 98 w 100"/>
                <a:gd name="T27" fmla="*/ 7 h 8"/>
                <a:gd name="T28" fmla="*/ 95 w 100"/>
                <a:gd name="T29" fmla="*/ 8 h 8"/>
                <a:gd name="T30" fmla="*/ 93 w 100"/>
                <a:gd name="T31" fmla="*/ 8 h 8"/>
                <a:gd name="T32" fmla="*/ 90 w 100"/>
                <a:gd name="T33" fmla="*/ 7 h 8"/>
                <a:gd name="T34" fmla="*/ 88 w 100"/>
                <a:gd name="T35" fmla="*/ 6 h 8"/>
                <a:gd name="T36" fmla="*/ 59 w 100"/>
                <a:gd name="T37" fmla="*/ 6 h 8"/>
                <a:gd name="T38" fmla="*/ 40 w 100"/>
                <a:gd name="T39" fmla="*/ 5 h 8"/>
                <a:gd name="T40" fmla="*/ 20 w 100"/>
                <a:gd name="T41" fmla="*/ 5 h 8"/>
                <a:gd name="T42" fmla="*/ 0 w 100"/>
                <a:gd name="T43" fmla="*/ 7 h 8"/>
                <a:gd name="T44" fmla="*/ 0 w 100"/>
                <a:gd name="T45" fmla="*/ 5 h 8"/>
                <a:gd name="T46" fmla="*/ 2 w 100"/>
                <a:gd name="T47" fmla="*/ 4 h 8"/>
                <a:gd name="T48" fmla="*/ 3 w 100"/>
                <a:gd name="T49" fmla="*/ 3 h 8"/>
                <a:gd name="T50" fmla="*/ 4 w 100"/>
                <a:gd name="T51" fmla="*/ 0 h 8"/>
                <a:gd name="T52" fmla="*/ 17 w 100"/>
                <a:gd name="T5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8">
                  <a:moveTo>
                    <a:pt x="17" y="0"/>
                  </a:moveTo>
                  <a:lnTo>
                    <a:pt x="31" y="1"/>
                  </a:lnTo>
                  <a:lnTo>
                    <a:pt x="44" y="3"/>
                  </a:lnTo>
                  <a:lnTo>
                    <a:pt x="58" y="3"/>
                  </a:lnTo>
                  <a:lnTo>
                    <a:pt x="72" y="1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89" y="3"/>
                  </a:lnTo>
                  <a:lnTo>
                    <a:pt x="91" y="1"/>
                  </a:lnTo>
                  <a:lnTo>
                    <a:pt x="94" y="1"/>
                  </a:lnTo>
                  <a:lnTo>
                    <a:pt x="96" y="3"/>
                  </a:lnTo>
                  <a:lnTo>
                    <a:pt x="99" y="4"/>
                  </a:lnTo>
                  <a:lnTo>
                    <a:pt x="100" y="5"/>
                  </a:lnTo>
                  <a:lnTo>
                    <a:pt x="98" y="7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0" y="7"/>
                  </a:lnTo>
                  <a:lnTo>
                    <a:pt x="88" y="6"/>
                  </a:lnTo>
                  <a:lnTo>
                    <a:pt x="59" y="6"/>
                  </a:lnTo>
                  <a:lnTo>
                    <a:pt x="40" y="5"/>
                  </a:lnTo>
                  <a:lnTo>
                    <a:pt x="2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232"/>
            <p:cNvSpPr>
              <a:spLocks/>
            </p:cNvSpPr>
            <p:nvPr/>
          </p:nvSpPr>
          <p:spPr bwMode="auto">
            <a:xfrm>
              <a:off x="5883416" y="2560087"/>
              <a:ext cx="250452" cy="230007"/>
            </a:xfrm>
            <a:custGeom>
              <a:avLst/>
              <a:gdLst>
                <a:gd name="T0" fmla="*/ 78 w 98"/>
                <a:gd name="T1" fmla="*/ 0 h 90"/>
                <a:gd name="T2" fmla="*/ 92 w 98"/>
                <a:gd name="T3" fmla="*/ 12 h 90"/>
                <a:gd name="T4" fmla="*/ 92 w 98"/>
                <a:gd name="T5" fmla="*/ 37 h 90"/>
                <a:gd name="T6" fmla="*/ 92 w 98"/>
                <a:gd name="T7" fmla="*/ 50 h 90"/>
                <a:gd name="T8" fmla="*/ 96 w 98"/>
                <a:gd name="T9" fmla="*/ 66 h 90"/>
                <a:gd name="T10" fmla="*/ 97 w 98"/>
                <a:gd name="T11" fmla="*/ 78 h 90"/>
                <a:gd name="T12" fmla="*/ 97 w 98"/>
                <a:gd name="T13" fmla="*/ 85 h 90"/>
                <a:gd name="T14" fmla="*/ 61 w 98"/>
                <a:gd name="T15" fmla="*/ 86 h 90"/>
                <a:gd name="T16" fmla="*/ 41 w 98"/>
                <a:gd name="T17" fmla="*/ 86 h 90"/>
                <a:gd name="T18" fmla="*/ 12 w 98"/>
                <a:gd name="T19" fmla="*/ 89 h 90"/>
                <a:gd name="T20" fmla="*/ 8 w 98"/>
                <a:gd name="T21" fmla="*/ 90 h 90"/>
                <a:gd name="T22" fmla="*/ 5 w 98"/>
                <a:gd name="T23" fmla="*/ 90 h 90"/>
                <a:gd name="T24" fmla="*/ 3 w 98"/>
                <a:gd name="T25" fmla="*/ 88 h 90"/>
                <a:gd name="T26" fmla="*/ 7 w 98"/>
                <a:gd name="T27" fmla="*/ 86 h 90"/>
                <a:gd name="T28" fmla="*/ 12 w 98"/>
                <a:gd name="T29" fmla="*/ 86 h 90"/>
                <a:gd name="T30" fmla="*/ 15 w 98"/>
                <a:gd name="T31" fmla="*/ 86 h 90"/>
                <a:gd name="T32" fmla="*/ 31 w 98"/>
                <a:gd name="T33" fmla="*/ 84 h 90"/>
                <a:gd name="T34" fmla="*/ 49 w 98"/>
                <a:gd name="T35" fmla="*/ 84 h 90"/>
                <a:gd name="T36" fmla="*/ 68 w 98"/>
                <a:gd name="T37" fmla="*/ 80 h 90"/>
                <a:gd name="T38" fmla="*/ 84 w 98"/>
                <a:gd name="T39" fmla="*/ 80 h 90"/>
                <a:gd name="T40" fmla="*/ 91 w 98"/>
                <a:gd name="T41" fmla="*/ 67 h 90"/>
                <a:gd name="T42" fmla="*/ 88 w 98"/>
                <a:gd name="T43" fmla="*/ 45 h 90"/>
                <a:gd name="T44" fmla="*/ 88 w 98"/>
                <a:gd name="T45" fmla="*/ 18 h 90"/>
                <a:gd name="T46" fmla="*/ 74 w 98"/>
                <a:gd name="T47" fmla="*/ 4 h 90"/>
                <a:gd name="T48" fmla="*/ 49 w 98"/>
                <a:gd name="T49" fmla="*/ 3 h 90"/>
                <a:gd name="T50" fmla="*/ 15 w 98"/>
                <a:gd name="T51" fmla="*/ 9 h 90"/>
                <a:gd name="T52" fmla="*/ 1 w 98"/>
                <a:gd name="T53" fmla="*/ 7 h 90"/>
                <a:gd name="T54" fmla="*/ 10 w 98"/>
                <a:gd name="T55" fmla="*/ 5 h 90"/>
                <a:gd name="T56" fmla="*/ 19 w 98"/>
                <a:gd name="T57" fmla="*/ 5 h 90"/>
                <a:gd name="T58" fmla="*/ 47 w 98"/>
                <a:gd name="T59" fmla="*/ 1 h 90"/>
                <a:gd name="T60" fmla="*/ 55 w 98"/>
                <a:gd name="T61" fmla="*/ 1 h 90"/>
                <a:gd name="T62" fmla="*/ 63 w 98"/>
                <a:gd name="T63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8" h="90">
                  <a:moveTo>
                    <a:pt x="65" y="0"/>
                  </a:moveTo>
                  <a:lnTo>
                    <a:pt x="78" y="0"/>
                  </a:lnTo>
                  <a:lnTo>
                    <a:pt x="91" y="1"/>
                  </a:lnTo>
                  <a:lnTo>
                    <a:pt x="92" y="12"/>
                  </a:lnTo>
                  <a:lnTo>
                    <a:pt x="92" y="24"/>
                  </a:lnTo>
                  <a:lnTo>
                    <a:pt x="92" y="37"/>
                  </a:lnTo>
                  <a:lnTo>
                    <a:pt x="95" y="49"/>
                  </a:lnTo>
                  <a:lnTo>
                    <a:pt x="92" y="50"/>
                  </a:lnTo>
                  <a:lnTo>
                    <a:pt x="95" y="57"/>
                  </a:lnTo>
                  <a:lnTo>
                    <a:pt x="96" y="66"/>
                  </a:lnTo>
                  <a:lnTo>
                    <a:pt x="97" y="75"/>
                  </a:lnTo>
                  <a:lnTo>
                    <a:pt x="97" y="78"/>
                  </a:lnTo>
                  <a:lnTo>
                    <a:pt x="98" y="81"/>
                  </a:lnTo>
                  <a:lnTo>
                    <a:pt x="97" y="85"/>
                  </a:lnTo>
                  <a:lnTo>
                    <a:pt x="77" y="84"/>
                  </a:lnTo>
                  <a:lnTo>
                    <a:pt x="61" y="86"/>
                  </a:lnTo>
                  <a:lnTo>
                    <a:pt x="50" y="87"/>
                  </a:lnTo>
                  <a:lnTo>
                    <a:pt x="41" y="86"/>
                  </a:lnTo>
                  <a:lnTo>
                    <a:pt x="27" y="88"/>
                  </a:lnTo>
                  <a:lnTo>
                    <a:pt x="12" y="89"/>
                  </a:lnTo>
                  <a:lnTo>
                    <a:pt x="10" y="89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5" y="90"/>
                  </a:lnTo>
                  <a:lnTo>
                    <a:pt x="4" y="89"/>
                  </a:lnTo>
                  <a:lnTo>
                    <a:pt x="3" y="88"/>
                  </a:lnTo>
                  <a:lnTo>
                    <a:pt x="5" y="86"/>
                  </a:lnTo>
                  <a:lnTo>
                    <a:pt x="7" y="86"/>
                  </a:lnTo>
                  <a:lnTo>
                    <a:pt x="10" y="85"/>
                  </a:lnTo>
                  <a:lnTo>
                    <a:pt x="12" y="86"/>
                  </a:lnTo>
                  <a:lnTo>
                    <a:pt x="14" y="86"/>
                  </a:lnTo>
                  <a:lnTo>
                    <a:pt x="15" y="86"/>
                  </a:lnTo>
                  <a:lnTo>
                    <a:pt x="24" y="85"/>
                  </a:lnTo>
                  <a:lnTo>
                    <a:pt x="31" y="84"/>
                  </a:lnTo>
                  <a:lnTo>
                    <a:pt x="40" y="84"/>
                  </a:lnTo>
                  <a:lnTo>
                    <a:pt x="49" y="84"/>
                  </a:lnTo>
                  <a:lnTo>
                    <a:pt x="59" y="81"/>
                  </a:lnTo>
                  <a:lnTo>
                    <a:pt x="68" y="80"/>
                  </a:lnTo>
                  <a:lnTo>
                    <a:pt x="76" y="80"/>
                  </a:lnTo>
                  <a:lnTo>
                    <a:pt x="84" y="80"/>
                  </a:lnTo>
                  <a:lnTo>
                    <a:pt x="92" y="79"/>
                  </a:lnTo>
                  <a:lnTo>
                    <a:pt x="91" y="67"/>
                  </a:lnTo>
                  <a:lnTo>
                    <a:pt x="90" y="56"/>
                  </a:lnTo>
                  <a:lnTo>
                    <a:pt x="88" y="45"/>
                  </a:lnTo>
                  <a:lnTo>
                    <a:pt x="88" y="32"/>
                  </a:lnTo>
                  <a:lnTo>
                    <a:pt x="88" y="18"/>
                  </a:lnTo>
                  <a:lnTo>
                    <a:pt x="87" y="6"/>
                  </a:lnTo>
                  <a:lnTo>
                    <a:pt x="74" y="4"/>
                  </a:lnTo>
                  <a:lnTo>
                    <a:pt x="61" y="5"/>
                  </a:lnTo>
                  <a:lnTo>
                    <a:pt x="49" y="3"/>
                  </a:lnTo>
                  <a:lnTo>
                    <a:pt x="32" y="7"/>
                  </a:lnTo>
                  <a:lnTo>
                    <a:pt x="15" y="9"/>
                  </a:lnTo>
                  <a:lnTo>
                    <a:pt x="0" y="13"/>
                  </a:lnTo>
                  <a:lnTo>
                    <a:pt x="1" y="7"/>
                  </a:lnTo>
                  <a:lnTo>
                    <a:pt x="4" y="5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9" y="5"/>
                  </a:lnTo>
                  <a:lnTo>
                    <a:pt x="34" y="3"/>
                  </a:lnTo>
                  <a:lnTo>
                    <a:pt x="47" y="1"/>
                  </a:lnTo>
                  <a:lnTo>
                    <a:pt x="51" y="1"/>
                  </a:lnTo>
                  <a:lnTo>
                    <a:pt x="55" y="1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33"/>
            <p:cNvSpPr>
              <a:spLocks/>
            </p:cNvSpPr>
            <p:nvPr/>
          </p:nvSpPr>
          <p:spPr bwMode="auto">
            <a:xfrm>
              <a:off x="5413180" y="2567754"/>
              <a:ext cx="276008" cy="230007"/>
            </a:xfrm>
            <a:custGeom>
              <a:avLst/>
              <a:gdLst>
                <a:gd name="T0" fmla="*/ 101 w 108"/>
                <a:gd name="T1" fmla="*/ 2 h 90"/>
                <a:gd name="T2" fmla="*/ 101 w 108"/>
                <a:gd name="T3" fmla="*/ 3 h 90"/>
                <a:gd name="T4" fmla="*/ 99 w 108"/>
                <a:gd name="T5" fmla="*/ 6 h 90"/>
                <a:gd name="T6" fmla="*/ 106 w 108"/>
                <a:gd name="T7" fmla="*/ 60 h 90"/>
                <a:gd name="T8" fmla="*/ 106 w 108"/>
                <a:gd name="T9" fmla="*/ 85 h 90"/>
                <a:gd name="T10" fmla="*/ 103 w 108"/>
                <a:gd name="T11" fmla="*/ 85 h 90"/>
                <a:gd name="T12" fmla="*/ 99 w 108"/>
                <a:gd name="T13" fmla="*/ 84 h 90"/>
                <a:gd name="T14" fmla="*/ 91 w 108"/>
                <a:gd name="T15" fmla="*/ 86 h 90"/>
                <a:gd name="T16" fmla="*/ 82 w 108"/>
                <a:gd name="T17" fmla="*/ 86 h 90"/>
                <a:gd name="T18" fmla="*/ 72 w 108"/>
                <a:gd name="T19" fmla="*/ 85 h 90"/>
                <a:gd name="T20" fmla="*/ 65 w 108"/>
                <a:gd name="T21" fmla="*/ 87 h 90"/>
                <a:gd name="T22" fmla="*/ 47 w 108"/>
                <a:gd name="T23" fmla="*/ 87 h 90"/>
                <a:gd name="T24" fmla="*/ 30 w 108"/>
                <a:gd name="T25" fmla="*/ 88 h 90"/>
                <a:gd name="T26" fmla="*/ 23 w 108"/>
                <a:gd name="T27" fmla="*/ 90 h 90"/>
                <a:gd name="T28" fmla="*/ 17 w 108"/>
                <a:gd name="T29" fmla="*/ 88 h 90"/>
                <a:gd name="T30" fmla="*/ 23 w 108"/>
                <a:gd name="T31" fmla="*/ 84 h 90"/>
                <a:gd name="T32" fmla="*/ 34 w 108"/>
                <a:gd name="T33" fmla="*/ 84 h 90"/>
                <a:gd name="T34" fmla="*/ 51 w 108"/>
                <a:gd name="T35" fmla="*/ 83 h 90"/>
                <a:gd name="T36" fmla="*/ 69 w 108"/>
                <a:gd name="T37" fmla="*/ 83 h 90"/>
                <a:gd name="T38" fmla="*/ 93 w 108"/>
                <a:gd name="T39" fmla="*/ 82 h 90"/>
                <a:gd name="T40" fmla="*/ 103 w 108"/>
                <a:gd name="T41" fmla="*/ 65 h 90"/>
                <a:gd name="T42" fmla="*/ 101 w 108"/>
                <a:gd name="T43" fmla="*/ 40 h 90"/>
                <a:gd name="T44" fmla="*/ 98 w 108"/>
                <a:gd name="T45" fmla="*/ 22 h 90"/>
                <a:gd name="T46" fmla="*/ 95 w 108"/>
                <a:gd name="T47" fmla="*/ 18 h 90"/>
                <a:gd name="T48" fmla="*/ 95 w 108"/>
                <a:gd name="T49" fmla="*/ 15 h 90"/>
                <a:gd name="T50" fmla="*/ 95 w 108"/>
                <a:gd name="T51" fmla="*/ 10 h 90"/>
                <a:gd name="T52" fmla="*/ 94 w 108"/>
                <a:gd name="T53" fmla="*/ 5 h 90"/>
                <a:gd name="T54" fmla="*/ 76 w 108"/>
                <a:gd name="T55" fmla="*/ 6 h 90"/>
                <a:gd name="T56" fmla="*/ 62 w 108"/>
                <a:gd name="T57" fmla="*/ 7 h 90"/>
                <a:gd name="T58" fmla="*/ 50 w 108"/>
                <a:gd name="T59" fmla="*/ 7 h 90"/>
                <a:gd name="T60" fmla="*/ 39 w 108"/>
                <a:gd name="T61" fmla="*/ 7 h 90"/>
                <a:gd name="T62" fmla="*/ 29 w 108"/>
                <a:gd name="T63" fmla="*/ 9 h 90"/>
                <a:gd name="T64" fmla="*/ 22 w 108"/>
                <a:gd name="T65" fmla="*/ 10 h 90"/>
                <a:gd name="T66" fmla="*/ 16 w 108"/>
                <a:gd name="T67" fmla="*/ 10 h 90"/>
                <a:gd name="T68" fmla="*/ 9 w 108"/>
                <a:gd name="T69" fmla="*/ 9 h 90"/>
                <a:gd name="T70" fmla="*/ 8 w 108"/>
                <a:gd name="T71" fmla="*/ 34 h 90"/>
                <a:gd name="T72" fmla="*/ 15 w 108"/>
                <a:gd name="T73" fmla="*/ 84 h 90"/>
                <a:gd name="T74" fmla="*/ 11 w 108"/>
                <a:gd name="T75" fmla="*/ 86 h 90"/>
                <a:gd name="T76" fmla="*/ 7 w 108"/>
                <a:gd name="T77" fmla="*/ 71 h 90"/>
                <a:gd name="T78" fmla="*/ 5 w 108"/>
                <a:gd name="T79" fmla="*/ 31 h 90"/>
                <a:gd name="T80" fmla="*/ 2 w 108"/>
                <a:gd name="T81" fmla="*/ 11 h 90"/>
                <a:gd name="T82" fmla="*/ 0 w 108"/>
                <a:gd name="T83" fmla="*/ 6 h 90"/>
                <a:gd name="T84" fmla="*/ 7 w 108"/>
                <a:gd name="T85" fmla="*/ 4 h 90"/>
                <a:gd name="T86" fmla="*/ 22 w 108"/>
                <a:gd name="T87" fmla="*/ 6 h 90"/>
                <a:gd name="T88" fmla="*/ 31 w 108"/>
                <a:gd name="T89" fmla="*/ 4 h 90"/>
                <a:gd name="T90" fmla="*/ 50 w 108"/>
                <a:gd name="T91" fmla="*/ 4 h 90"/>
                <a:gd name="T92" fmla="*/ 78 w 108"/>
                <a:gd name="T93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" h="90">
                  <a:moveTo>
                    <a:pt x="90" y="0"/>
                  </a:moveTo>
                  <a:lnTo>
                    <a:pt x="101" y="2"/>
                  </a:lnTo>
                  <a:lnTo>
                    <a:pt x="102" y="2"/>
                  </a:lnTo>
                  <a:lnTo>
                    <a:pt x="101" y="3"/>
                  </a:lnTo>
                  <a:lnTo>
                    <a:pt x="100" y="4"/>
                  </a:lnTo>
                  <a:lnTo>
                    <a:pt x="99" y="6"/>
                  </a:lnTo>
                  <a:lnTo>
                    <a:pt x="103" y="34"/>
                  </a:lnTo>
                  <a:lnTo>
                    <a:pt x="106" y="60"/>
                  </a:lnTo>
                  <a:lnTo>
                    <a:pt x="108" y="85"/>
                  </a:lnTo>
                  <a:lnTo>
                    <a:pt x="106" y="85"/>
                  </a:lnTo>
                  <a:lnTo>
                    <a:pt x="104" y="85"/>
                  </a:lnTo>
                  <a:lnTo>
                    <a:pt x="103" y="85"/>
                  </a:lnTo>
                  <a:lnTo>
                    <a:pt x="101" y="85"/>
                  </a:lnTo>
                  <a:lnTo>
                    <a:pt x="99" y="84"/>
                  </a:lnTo>
                  <a:lnTo>
                    <a:pt x="95" y="85"/>
                  </a:lnTo>
                  <a:lnTo>
                    <a:pt x="91" y="86"/>
                  </a:lnTo>
                  <a:lnTo>
                    <a:pt x="87" y="87"/>
                  </a:lnTo>
                  <a:lnTo>
                    <a:pt x="82" y="86"/>
                  </a:lnTo>
                  <a:lnTo>
                    <a:pt x="77" y="86"/>
                  </a:lnTo>
                  <a:lnTo>
                    <a:pt x="72" y="85"/>
                  </a:lnTo>
                  <a:lnTo>
                    <a:pt x="69" y="86"/>
                  </a:lnTo>
                  <a:lnTo>
                    <a:pt x="65" y="87"/>
                  </a:lnTo>
                  <a:lnTo>
                    <a:pt x="62" y="87"/>
                  </a:lnTo>
                  <a:lnTo>
                    <a:pt x="47" y="87"/>
                  </a:lnTo>
                  <a:lnTo>
                    <a:pt x="33" y="87"/>
                  </a:lnTo>
                  <a:lnTo>
                    <a:pt x="30" y="88"/>
                  </a:lnTo>
                  <a:lnTo>
                    <a:pt x="27" y="89"/>
                  </a:lnTo>
                  <a:lnTo>
                    <a:pt x="23" y="90"/>
                  </a:lnTo>
                  <a:lnTo>
                    <a:pt x="20" y="90"/>
                  </a:lnTo>
                  <a:lnTo>
                    <a:pt x="17" y="88"/>
                  </a:lnTo>
                  <a:lnTo>
                    <a:pt x="19" y="85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4" y="84"/>
                  </a:lnTo>
                  <a:lnTo>
                    <a:pt x="43" y="84"/>
                  </a:lnTo>
                  <a:lnTo>
                    <a:pt x="51" y="83"/>
                  </a:lnTo>
                  <a:lnTo>
                    <a:pt x="57" y="84"/>
                  </a:lnTo>
                  <a:lnTo>
                    <a:pt x="69" y="83"/>
                  </a:lnTo>
                  <a:lnTo>
                    <a:pt x="81" y="83"/>
                  </a:lnTo>
                  <a:lnTo>
                    <a:pt x="93" y="82"/>
                  </a:lnTo>
                  <a:lnTo>
                    <a:pt x="104" y="81"/>
                  </a:lnTo>
                  <a:lnTo>
                    <a:pt x="103" y="65"/>
                  </a:lnTo>
                  <a:lnTo>
                    <a:pt x="101" y="49"/>
                  </a:lnTo>
                  <a:lnTo>
                    <a:pt x="101" y="40"/>
                  </a:lnTo>
                  <a:lnTo>
                    <a:pt x="100" y="30"/>
                  </a:lnTo>
                  <a:lnTo>
                    <a:pt x="98" y="22"/>
                  </a:lnTo>
                  <a:lnTo>
                    <a:pt x="96" y="19"/>
                  </a:lnTo>
                  <a:lnTo>
                    <a:pt x="95" y="18"/>
                  </a:lnTo>
                  <a:lnTo>
                    <a:pt x="95" y="17"/>
                  </a:lnTo>
                  <a:lnTo>
                    <a:pt x="95" y="15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95" y="7"/>
                  </a:lnTo>
                  <a:lnTo>
                    <a:pt x="94" y="5"/>
                  </a:lnTo>
                  <a:lnTo>
                    <a:pt x="84" y="5"/>
                  </a:lnTo>
                  <a:lnTo>
                    <a:pt x="76" y="6"/>
                  </a:lnTo>
                  <a:lnTo>
                    <a:pt x="67" y="7"/>
                  </a:lnTo>
                  <a:lnTo>
                    <a:pt x="62" y="7"/>
                  </a:lnTo>
                  <a:lnTo>
                    <a:pt x="56" y="7"/>
                  </a:lnTo>
                  <a:lnTo>
                    <a:pt x="50" y="7"/>
                  </a:lnTo>
                  <a:lnTo>
                    <a:pt x="44" y="7"/>
                  </a:lnTo>
                  <a:lnTo>
                    <a:pt x="39" y="7"/>
                  </a:lnTo>
                  <a:lnTo>
                    <a:pt x="33" y="7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2" y="10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9" y="9"/>
                  </a:lnTo>
                  <a:lnTo>
                    <a:pt x="6" y="10"/>
                  </a:lnTo>
                  <a:lnTo>
                    <a:pt x="8" y="34"/>
                  </a:lnTo>
                  <a:lnTo>
                    <a:pt x="10" y="59"/>
                  </a:lnTo>
                  <a:lnTo>
                    <a:pt x="15" y="84"/>
                  </a:lnTo>
                  <a:lnTo>
                    <a:pt x="12" y="85"/>
                  </a:lnTo>
                  <a:lnTo>
                    <a:pt x="11" y="86"/>
                  </a:lnTo>
                  <a:lnTo>
                    <a:pt x="10" y="87"/>
                  </a:lnTo>
                  <a:lnTo>
                    <a:pt x="7" y="71"/>
                  </a:lnTo>
                  <a:lnTo>
                    <a:pt x="6" y="51"/>
                  </a:lnTo>
                  <a:lnTo>
                    <a:pt x="5" y="31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7" y="4"/>
                  </a:lnTo>
                  <a:lnTo>
                    <a:pt x="15" y="5"/>
                  </a:lnTo>
                  <a:lnTo>
                    <a:pt x="22" y="6"/>
                  </a:lnTo>
                  <a:lnTo>
                    <a:pt x="27" y="5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50" y="4"/>
                  </a:lnTo>
                  <a:lnTo>
                    <a:pt x="65" y="4"/>
                  </a:lnTo>
                  <a:lnTo>
                    <a:pt x="78" y="2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34"/>
            <p:cNvSpPr>
              <a:spLocks/>
            </p:cNvSpPr>
            <p:nvPr/>
          </p:nvSpPr>
          <p:spPr bwMode="auto">
            <a:xfrm>
              <a:off x="4988946" y="2577976"/>
              <a:ext cx="63891" cy="201895"/>
            </a:xfrm>
            <a:custGeom>
              <a:avLst/>
              <a:gdLst>
                <a:gd name="T0" fmla="*/ 1 w 25"/>
                <a:gd name="T1" fmla="*/ 0 h 79"/>
                <a:gd name="T2" fmla="*/ 4 w 25"/>
                <a:gd name="T3" fmla="*/ 0 h 79"/>
                <a:gd name="T4" fmla="*/ 4 w 25"/>
                <a:gd name="T5" fmla="*/ 1 h 79"/>
                <a:gd name="T6" fmla="*/ 5 w 25"/>
                <a:gd name="T7" fmla="*/ 2 h 79"/>
                <a:gd name="T8" fmla="*/ 5 w 25"/>
                <a:gd name="T9" fmla="*/ 2 h 79"/>
                <a:gd name="T10" fmla="*/ 5 w 25"/>
                <a:gd name="T11" fmla="*/ 22 h 79"/>
                <a:gd name="T12" fmla="*/ 6 w 25"/>
                <a:gd name="T13" fmla="*/ 42 h 79"/>
                <a:gd name="T14" fmla="*/ 7 w 25"/>
                <a:gd name="T15" fmla="*/ 59 h 79"/>
                <a:gd name="T16" fmla="*/ 8 w 25"/>
                <a:gd name="T17" fmla="*/ 74 h 79"/>
                <a:gd name="T18" fmla="*/ 13 w 25"/>
                <a:gd name="T19" fmla="*/ 74 h 79"/>
                <a:gd name="T20" fmla="*/ 16 w 25"/>
                <a:gd name="T21" fmla="*/ 74 h 79"/>
                <a:gd name="T22" fmla="*/ 19 w 25"/>
                <a:gd name="T23" fmla="*/ 74 h 79"/>
                <a:gd name="T24" fmla="*/ 22 w 25"/>
                <a:gd name="T25" fmla="*/ 74 h 79"/>
                <a:gd name="T26" fmla="*/ 24 w 25"/>
                <a:gd name="T27" fmla="*/ 75 h 79"/>
                <a:gd name="T28" fmla="*/ 25 w 25"/>
                <a:gd name="T29" fmla="*/ 78 h 79"/>
                <a:gd name="T30" fmla="*/ 16 w 25"/>
                <a:gd name="T31" fmla="*/ 79 h 79"/>
                <a:gd name="T32" fmla="*/ 8 w 25"/>
                <a:gd name="T33" fmla="*/ 79 h 79"/>
                <a:gd name="T34" fmla="*/ 0 w 25"/>
                <a:gd name="T35" fmla="*/ 78 h 79"/>
                <a:gd name="T36" fmla="*/ 2 w 25"/>
                <a:gd name="T37" fmla="*/ 77 h 79"/>
                <a:gd name="T38" fmla="*/ 3 w 25"/>
                <a:gd name="T39" fmla="*/ 74 h 79"/>
                <a:gd name="T40" fmla="*/ 4 w 25"/>
                <a:gd name="T41" fmla="*/ 71 h 79"/>
                <a:gd name="T42" fmla="*/ 3 w 25"/>
                <a:gd name="T43" fmla="*/ 69 h 79"/>
                <a:gd name="T44" fmla="*/ 3 w 25"/>
                <a:gd name="T45" fmla="*/ 65 h 79"/>
                <a:gd name="T46" fmla="*/ 3 w 25"/>
                <a:gd name="T47" fmla="*/ 61 h 79"/>
                <a:gd name="T48" fmla="*/ 3 w 25"/>
                <a:gd name="T49" fmla="*/ 59 h 79"/>
                <a:gd name="T50" fmla="*/ 4 w 25"/>
                <a:gd name="T51" fmla="*/ 57 h 79"/>
                <a:gd name="T52" fmla="*/ 3 w 25"/>
                <a:gd name="T53" fmla="*/ 45 h 79"/>
                <a:gd name="T54" fmla="*/ 2 w 25"/>
                <a:gd name="T55" fmla="*/ 33 h 79"/>
                <a:gd name="T56" fmla="*/ 2 w 25"/>
                <a:gd name="T57" fmla="*/ 18 h 79"/>
                <a:gd name="T58" fmla="*/ 1 w 25"/>
                <a:gd name="T5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79">
                  <a:moveTo>
                    <a:pt x="1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2"/>
                  </a:lnTo>
                  <a:lnTo>
                    <a:pt x="6" y="42"/>
                  </a:lnTo>
                  <a:lnTo>
                    <a:pt x="7" y="59"/>
                  </a:lnTo>
                  <a:lnTo>
                    <a:pt x="8" y="74"/>
                  </a:lnTo>
                  <a:lnTo>
                    <a:pt x="13" y="74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2" y="74"/>
                  </a:lnTo>
                  <a:lnTo>
                    <a:pt x="24" y="75"/>
                  </a:lnTo>
                  <a:lnTo>
                    <a:pt x="25" y="78"/>
                  </a:lnTo>
                  <a:lnTo>
                    <a:pt x="16" y="79"/>
                  </a:lnTo>
                  <a:lnTo>
                    <a:pt x="8" y="79"/>
                  </a:lnTo>
                  <a:lnTo>
                    <a:pt x="0" y="78"/>
                  </a:lnTo>
                  <a:lnTo>
                    <a:pt x="2" y="77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9"/>
                  </a:lnTo>
                  <a:lnTo>
                    <a:pt x="3" y="65"/>
                  </a:lnTo>
                  <a:lnTo>
                    <a:pt x="3" y="61"/>
                  </a:lnTo>
                  <a:lnTo>
                    <a:pt x="3" y="59"/>
                  </a:lnTo>
                  <a:lnTo>
                    <a:pt x="4" y="57"/>
                  </a:lnTo>
                  <a:lnTo>
                    <a:pt x="3" y="45"/>
                  </a:lnTo>
                  <a:lnTo>
                    <a:pt x="2" y="33"/>
                  </a:lnTo>
                  <a:lnTo>
                    <a:pt x="2" y="18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35"/>
            <p:cNvSpPr>
              <a:spLocks/>
            </p:cNvSpPr>
            <p:nvPr/>
          </p:nvSpPr>
          <p:spPr bwMode="auto">
            <a:xfrm>
              <a:off x="5888527" y="2598421"/>
              <a:ext cx="25556" cy="161005"/>
            </a:xfrm>
            <a:custGeom>
              <a:avLst/>
              <a:gdLst>
                <a:gd name="T0" fmla="*/ 2 w 10"/>
                <a:gd name="T1" fmla="*/ 0 h 63"/>
                <a:gd name="T2" fmla="*/ 3 w 10"/>
                <a:gd name="T3" fmla="*/ 12 h 63"/>
                <a:gd name="T4" fmla="*/ 4 w 10"/>
                <a:gd name="T5" fmla="*/ 23 h 63"/>
                <a:gd name="T6" fmla="*/ 6 w 10"/>
                <a:gd name="T7" fmla="*/ 30 h 63"/>
                <a:gd name="T8" fmla="*/ 9 w 10"/>
                <a:gd name="T9" fmla="*/ 40 h 63"/>
                <a:gd name="T10" fmla="*/ 8 w 10"/>
                <a:gd name="T11" fmla="*/ 51 h 63"/>
                <a:gd name="T12" fmla="*/ 9 w 10"/>
                <a:gd name="T13" fmla="*/ 57 h 63"/>
                <a:gd name="T14" fmla="*/ 10 w 10"/>
                <a:gd name="T15" fmla="*/ 62 h 63"/>
                <a:gd name="T16" fmla="*/ 8 w 10"/>
                <a:gd name="T17" fmla="*/ 62 h 63"/>
                <a:gd name="T18" fmla="*/ 8 w 10"/>
                <a:gd name="T19" fmla="*/ 62 h 63"/>
                <a:gd name="T20" fmla="*/ 6 w 10"/>
                <a:gd name="T21" fmla="*/ 62 h 63"/>
                <a:gd name="T22" fmla="*/ 5 w 10"/>
                <a:gd name="T23" fmla="*/ 63 h 63"/>
                <a:gd name="T24" fmla="*/ 4 w 10"/>
                <a:gd name="T25" fmla="*/ 63 h 63"/>
                <a:gd name="T26" fmla="*/ 3 w 10"/>
                <a:gd name="T27" fmla="*/ 59 h 63"/>
                <a:gd name="T28" fmla="*/ 3 w 10"/>
                <a:gd name="T29" fmla="*/ 53 h 63"/>
                <a:gd name="T30" fmla="*/ 3 w 10"/>
                <a:gd name="T31" fmla="*/ 48 h 63"/>
                <a:gd name="T32" fmla="*/ 2 w 10"/>
                <a:gd name="T33" fmla="*/ 33 h 63"/>
                <a:gd name="T34" fmla="*/ 0 w 10"/>
                <a:gd name="T35" fmla="*/ 17 h 63"/>
                <a:gd name="T36" fmla="*/ 0 w 10"/>
                <a:gd name="T37" fmla="*/ 1 h 63"/>
                <a:gd name="T38" fmla="*/ 0 w 10"/>
                <a:gd name="T39" fmla="*/ 1 h 63"/>
                <a:gd name="T40" fmla="*/ 1 w 10"/>
                <a:gd name="T41" fmla="*/ 1 h 63"/>
                <a:gd name="T42" fmla="*/ 2 w 10"/>
                <a:gd name="T43" fmla="*/ 1 h 63"/>
                <a:gd name="T44" fmla="*/ 2 w 10"/>
                <a:gd name="T4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63">
                  <a:moveTo>
                    <a:pt x="2" y="0"/>
                  </a:moveTo>
                  <a:lnTo>
                    <a:pt x="3" y="12"/>
                  </a:lnTo>
                  <a:lnTo>
                    <a:pt x="4" y="23"/>
                  </a:lnTo>
                  <a:lnTo>
                    <a:pt x="6" y="30"/>
                  </a:lnTo>
                  <a:lnTo>
                    <a:pt x="9" y="40"/>
                  </a:lnTo>
                  <a:lnTo>
                    <a:pt x="8" y="51"/>
                  </a:lnTo>
                  <a:lnTo>
                    <a:pt x="9" y="57"/>
                  </a:lnTo>
                  <a:lnTo>
                    <a:pt x="10" y="62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5" y="63"/>
                  </a:lnTo>
                  <a:lnTo>
                    <a:pt x="4" y="63"/>
                  </a:lnTo>
                  <a:lnTo>
                    <a:pt x="3" y="59"/>
                  </a:lnTo>
                  <a:lnTo>
                    <a:pt x="3" y="53"/>
                  </a:lnTo>
                  <a:lnTo>
                    <a:pt x="3" y="48"/>
                  </a:lnTo>
                  <a:lnTo>
                    <a:pt x="2" y="33"/>
                  </a:lnTo>
                  <a:lnTo>
                    <a:pt x="0" y="17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36"/>
            <p:cNvSpPr>
              <a:spLocks/>
            </p:cNvSpPr>
            <p:nvPr/>
          </p:nvSpPr>
          <p:spPr bwMode="auto">
            <a:xfrm>
              <a:off x="5134617" y="2810539"/>
              <a:ext cx="217228" cy="311787"/>
            </a:xfrm>
            <a:custGeom>
              <a:avLst/>
              <a:gdLst>
                <a:gd name="T0" fmla="*/ 3 w 85"/>
                <a:gd name="T1" fmla="*/ 0 h 122"/>
                <a:gd name="T2" fmla="*/ 13 w 85"/>
                <a:gd name="T3" fmla="*/ 16 h 122"/>
                <a:gd name="T4" fmla="*/ 25 w 85"/>
                <a:gd name="T5" fmla="*/ 32 h 122"/>
                <a:gd name="T6" fmla="*/ 27 w 85"/>
                <a:gd name="T7" fmla="*/ 34 h 122"/>
                <a:gd name="T8" fmla="*/ 28 w 85"/>
                <a:gd name="T9" fmla="*/ 35 h 122"/>
                <a:gd name="T10" fmla="*/ 29 w 85"/>
                <a:gd name="T11" fmla="*/ 36 h 122"/>
                <a:gd name="T12" fmla="*/ 29 w 85"/>
                <a:gd name="T13" fmla="*/ 36 h 122"/>
                <a:gd name="T14" fmla="*/ 28 w 85"/>
                <a:gd name="T15" fmla="*/ 37 h 122"/>
                <a:gd name="T16" fmla="*/ 28 w 85"/>
                <a:gd name="T17" fmla="*/ 37 h 122"/>
                <a:gd name="T18" fmla="*/ 29 w 85"/>
                <a:gd name="T19" fmla="*/ 38 h 122"/>
                <a:gd name="T20" fmla="*/ 30 w 85"/>
                <a:gd name="T21" fmla="*/ 39 h 122"/>
                <a:gd name="T22" fmla="*/ 31 w 85"/>
                <a:gd name="T23" fmla="*/ 39 h 122"/>
                <a:gd name="T24" fmla="*/ 33 w 85"/>
                <a:gd name="T25" fmla="*/ 44 h 122"/>
                <a:gd name="T26" fmla="*/ 37 w 85"/>
                <a:gd name="T27" fmla="*/ 51 h 122"/>
                <a:gd name="T28" fmla="*/ 42 w 85"/>
                <a:gd name="T29" fmla="*/ 56 h 122"/>
                <a:gd name="T30" fmla="*/ 43 w 85"/>
                <a:gd name="T31" fmla="*/ 60 h 122"/>
                <a:gd name="T32" fmla="*/ 45 w 85"/>
                <a:gd name="T33" fmla="*/ 64 h 122"/>
                <a:gd name="T34" fmla="*/ 47 w 85"/>
                <a:gd name="T35" fmla="*/ 66 h 122"/>
                <a:gd name="T36" fmla="*/ 49 w 85"/>
                <a:gd name="T37" fmla="*/ 68 h 122"/>
                <a:gd name="T38" fmla="*/ 52 w 85"/>
                <a:gd name="T39" fmla="*/ 72 h 122"/>
                <a:gd name="T40" fmla="*/ 53 w 85"/>
                <a:gd name="T41" fmla="*/ 75 h 122"/>
                <a:gd name="T42" fmla="*/ 55 w 85"/>
                <a:gd name="T43" fmla="*/ 78 h 122"/>
                <a:gd name="T44" fmla="*/ 59 w 85"/>
                <a:gd name="T45" fmla="*/ 85 h 122"/>
                <a:gd name="T46" fmla="*/ 65 w 85"/>
                <a:gd name="T47" fmla="*/ 90 h 122"/>
                <a:gd name="T48" fmla="*/ 69 w 85"/>
                <a:gd name="T49" fmla="*/ 96 h 122"/>
                <a:gd name="T50" fmla="*/ 73 w 85"/>
                <a:gd name="T51" fmla="*/ 102 h 122"/>
                <a:gd name="T52" fmla="*/ 76 w 85"/>
                <a:gd name="T53" fmla="*/ 106 h 122"/>
                <a:gd name="T54" fmla="*/ 78 w 85"/>
                <a:gd name="T55" fmla="*/ 109 h 122"/>
                <a:gd name="T56" fmla="*/ 79 w 85"/>
                <a:gd name="T57" fmla="*/ 111 h 122"/>
                <a:gd name="T58" fmla="*/ 81 w 85"/>
                <a:gd name="T59" fmla="*/ 113 h 122"/>
                <a:gd name="T60" fmla="*/ 83 w 85"/>
                <a:gd name="T61" fmla="*/ 114 h 122"/>
                <a:gd name="T62" fmla="*/ 84 w 85"/>
                <a:gd name="T63" fmla="*/ 116 h 122"/>
                <a:gd name="T64" fmla="*/ 85 w 85"/>
                <a:gd name="T65" fmla="*/ 119 h 122"/>
                <a:gd name="T66" fmla="*/ 85 w 85"/>
                <a:gd name="T67" fmla="*/ 122 h 122"/>
                <a:gd name="T68" fmla="*/ 83 w 85"/>
                <a:gd name="T69" fmla="*/ 122 h 122"/>
                <a:gd name="T70" fmla="*/ 82 w 85"/>
                <a:gd name="T71" fmla="*/ 121 h 122"/>
                <a:gd name="T72" fmla="*/ 81 w 85"/>
                <a:gd name="T73" fmla="*/ 121 h 122"/>
                <a:gd name="T74" fmla="*/ 80 w 85"/>
                <a:gd name="T75" fmla="*/ 120 h 122"/>
                <a:gd name="T76" fmla="*/ 79 w 85"/>
                <a:gd name="T77" fmla="*/ 119 h 122"/>
                <a:gd name="T78" fmla="*/ 79 w 85"/>
                <a:gd name="T79" fmla="*/ 118 h 122"/>
                <a:gd name="T80" fmla="*/ 79 w 85"/>
                <a:gd name="T81" fmla="*/ 115 h 122"/>
                <a:gd name="T82" fmla="*/ 72 w 85"/>
                <a:gd name="T83" fmla="*/ 108 h 122"/>
                <a:gd name="T84" fmla="*/ 67 w 85"/>
                <a:gd name="T85" fmla="*/ 98 h 122"/>
                <a:gd name="T86" fmla="*/ 56 w 85"/>
                <a:gd name="T87" fmla="*/ 85 h 122"/>
                <a:gd name="T88" fmla="*/ 46 w 85"/>
                <a:gd name="T89" fmla="*/ 71 h 122"/>
                <a:gd name="T90" fmla="*/ 37 w 85"/>
                <a:gd name="T91" fmla="*/ 55 h 122"/>
                <a:gd name="T92" fmla="*/ 31 w 85"/>
                <a:gd name="T93" fmla="*/ 47 h 122"/>
                <a:gd name="T94" fmla="*/ 24 w 85"/>
                <a:gd name="T95" fmla="*/ 37 h 122"/>
                <a:gd name="T96" fmla="*/ 19 w 85"/>
                <a:gd name="T97" fmla="*/ 27 h 122"/>
                <a:gd name="T98" fmla="*/ 11 w 85"/>
                <a:gd name="T99" fmla="*/ 19 h 122"/>
                <a:gd name="T100" fmla="*/ 8 w 85"/>
                <a:gd name="T101" fmla="*/ 14 h 122"/>
                <a:gd name="T102" fmla="*/ 5 w 85"/>
                <a:gd name="T103" fmla="*/ 10 h 122"/>
                <a:gd name="T104" fmla="*/ 0 w 85"/>
                <a:gd name="T105" fmla="*/ 4 h 122"/>
                <a:gd name="T106" fmla="*/ 1 w 85"/>
                <a:gd name="T107" fmla="*/ 3 h 122"/>
                <a:gd name="T108" fmla="*/ 3 w 85"/>
                <a:gd name="T109" fmla="*/ 2 h 122"/>
                <a:gd name="T110" fmla="*/ 3 w 85"/>
                <a:gd name="T1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22">
                  <a:moveTo>
                    <a:pt x="3" y="0"/>
                  </a:moveTo>
                  <a:lnTo>
                    <a:pt x="13" y="16"/>
                  </a:lnTo>
                  <a:lnTo>
                    <a:pt x="25" y="32"/>
                  </a:lnTo>
                  <a:lnTo>
                    <a:pt x="27" y="34"/>
                  </a:lnTo>
                  <a:lnTo>
                    <a:pt x="28" y="3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9" y="38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3" y="44"/>
                  </a:lnTo>
                  <a:lnTo>
                    <a:pt x="37" y="51"/>
                  </a:lnTo>
                  <a:lnTo>
                    <a:pt x="42" y="56"/>
                  </a:lnTo>
                  <a:lnTo>
                    <a:pt x="43" y="60"/>
                  </a:lnTo>
                  <a:lnTo>
                    <a:pt x="45" y="64"/>
                  </a:lnTo>
                  <a:lnTo>
                    <a:pt x="47" y="66"/>
                  </a:lnTo>
                  <a:lnTo>
                    <a:pt x="49" y="68"/>
                  </a:lnTo>
                  <a:lnTo>
                    <a:pt x="52" y="72"/>
                  </a:lnTo>
                  <a:lnTo>
                    <a:pt x="53" y="75"/>
                  </a:lnTo>
                  <a:lnTo>
                    <a:pt x="55" y="78"/>
                  </a:lnTo>
                  <a:lnTo>
                    <a:pt x="59" y="85"/>
                  </a:lnTo>
                  <a:lnTo>
                    <a:pt x="65" y="90"/>
                  </a:lnTo>
                  <a:lnTo>
                    <a:pt x="69" y="96"/>
                  </a:lnTo>
                  <a:lnTo>
                    <a:pt x="73" y="102"/>
                  </a:lnTo>
                  <a:lnTo>
                    <a:pt x="76" y="106"/>
                  </a:lnTo>
                  <a:lnTo>
                    <a:pt x="78" y="109"/>
                  </a:lnTo>
                  <a:lnTo>
                    <a:pt x="79" y="111"/>
                  </a:lnTo>
                  <a:lnTo>
                    <a:pt x="81" y="113"/>
                  </a:lnTo>
                  <a:lnTo>
                    <a:pt x="83" y="114"/>
                  </a:lnTo>
                  <a:lnTo>
                    <a:pt x="84" y="116"/>
                  </a:lnTo>
                  <a:lnTo>
                    <a:pt x="85" y="119"/>
                  </a:lnTo>
                  <a:lnTo>
                    <a:pt x="85" y="122"/>
                  </a:lnTo>
                  <a:lnTo>
                    <a:pt x="83" y="122"/>
                  </a:lnTo>
                  <a:lnTo>
                    <a:pt x="82" y="121"/>
                  </a:lnTo>
                  <a:lnTo>
                    <a:pt x="81" y="121"/>
                  </a:lnTo>
                  <a:lnTo>
                    <a:pt x="80" y="120"/>
                  </a:lnTo>
                  <a:lnTo>
                    <a:pt x="79" y="119"/>
                  </a:lnTo>
                  <a:lnTo>
                    <a:pt x="79" y="118"/>
                  </a:lnTo>
                  <a:lnTo>
                    <a:pt x="79" y="115"/>
                  </a:lnTo>
                  <a:lnTo>
                    <a:pt x="72" y="108"/>
                  </a:lnTo>
                  <a:lnTo>
                    <a:pt x="67" y="98"/>
                  </a:lnTo>
                  <a:lnTo>
                    <a:pt x="56" y="85"/>
                  </a:lnTo>
                  <a:lnTo>
                    <a:pt x="46" y="71"/>
                  </a:lnTo>
                  <a:lnTo>
                    <a:pt x="37" y="55"/>
                  </a:lnTo>
                  <a:lnTo>
                    <a:pt x="31" y="47"/>
                  </a:lnTo>
                  <a:lnTo>
                    <a:pt x="24" y="37"/>
                  </a:lnTo>
                  <a:lnTo>
                    <a:pt x="19" y="27"/>
                  </a:lnTo>
                  <a:lnTo>
                    <a:pt x="11" y="19"/>
                  </a:lnTo>
                  <a:lnTo>
                    <a:pt x="8" y="14"/>
                  </a:lnTo>
                  <a:lnTo>
                    <a:pt x="5" y="10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37"/>
            <p:cNvSpPr>
              <a:spLocks/>
            </p:cNvSpPr>
            <p:nvPr/>
          </p:nvSpPr>
          <p:spPr bwMode="auto">
            <a:xfrm>
              <a:off x="5546073" y="2815650"/>
              <a:ext cx="25556" cy="296453"/>
            </a:xfrm>
            <a:custGeom>
              <a:avLst/>
              <a:gdLst>
                <a:gd name="T0" fmla="*/ 3 w 10"/>
                <a:gd name="T1" fmla="*/ 0 h 116"/>
                <a:gd name="T2" fmla="*/ 4 w 10"/>
                <a:gd name="T3" fmla="*/ 0 h 116"/>
                <a:gd name="T4" fmla="*/ 5 w 10"/>
                <a:gd name="T5" fmla="*/ 23 h 116"/>
                <a:gd name="T6" fmla="*/ 7 w 10"/>
                <a:gd name="T7" fmla="*/ 46 h 116"/>
                <a:gd name="T8" fmla="*/ 8 w 10"/>
                <a:gd name="T9" fmla="*/ 69 h 116"/>
                <a:gd name="T10" fmla="*/ 8 w 10"/>
                <a:gd name="T11" fmla="*/ 70 h 116"/>
                <a:gd name="T12" fmla="*/ 7 w 10"/>
                <a:gd name="T13" fmla="*/ 71 h 116"/>
                <a:gd name="T14" fmla="*/ 7 w 10"/>
                <a:gd name="T15" fmla="*/ 72 h 116"/>
                <a:gd name="T16" fmla="*/ 7 w 10"/>
                <a:gd name="T17" fmla="*/ 76 h 116"/>
                <a:gd name="T18" fmla="*/ 8 w 10"/>
                <a:gd name="T19" fmla="*/ 82 h 116"/>
                <a:gd name="T20" fmla="*/ 8 w 10"/>
                <a:gd name="T21" fmla="*/ 86 h 116"/>
                <a:gd name="T22" fmla="*/ 8 w 10"/>
                <a:gd name="T23" fmla="*/ 86 h 116"/>
                <a:gd name="T24" fmla="*/ 8 w 10"/>
                <a:gd name="T25" fmla="*/ 86 h 116"/>
                <a:gd name="T26" fmla="*/ 7 w 10"/>
                <a:gd name="T27" fmla="*/ 86 h 116"/>
                <a:gd name="T28" fmla="*/ 8 w 10"/>
                <a:gd name="T29" fmla="*/ 95 h 116"/>
                <a:gd name="T30" fmla="*/ 8 w 10"/>
                <a:gd name="T31" fmla="*/ 104 h 116"/>
                <a:gd name="T32" fmla="*/ 10 w 10"/>
                <a:gd name="T33" fmla="*/ 111 h 116"/>
                <a:gd name="T34" fmla="*/ 8 w 10"/>
                <a:gd name="T35" fmla="*/ 112 h 116"/>
                <a:gd name="T36" fmla="*/ 7 w 10"/>
                <a:gd name="T37" fmla="*/ 113 h 116"/>
                <a:gd name="T38" fmla="*/ 7 w 10"/>
                <a:gd name="T39" fmla="*/ 114 h 116"/>
                <a:gd name="T40" fmla="*/ 7 w 10"/>
                <a:gd name="T41" fmla="*/ 116 h 116"/>
                <a:gd name="T42" fmla="*/ 5 w 10"/>
                <a:gd name="T43" fmla="*/ 114 h 116"/>
                <a:gd name="T44" fmla="*/ 4 w 10"/>
                <a:gd name="T45" fmla="*/ 112 h 116"/>
                <a:gd name="T46" fmla="*/ 4 w 10"/>
                <a:gd name="T47" fmla="*/ 110 h 116"/>
                <a:gd name="T48" fmla="*/ 4 w 10"/>
                <a:gd name="T49" fmla="*/ 107 h 116"/>
                <a:gd name="T50" fmla="*/ 4 w 10"/>
                <a:gd name="T51" fmla="*/ 104 h 116"/>
                <a:gd name="T52" fmla="*/ 4 w 10"/>
                <a:gd name="T53" fmla="*/ 101 h 116"/>
                <a:gd name="T54" fmla="*/ 4 w 10"/>
                <a:gd name="T55" fmla="*/ 98 h 116"/>
                <a:gd name="T56" fmla="*/ 4 w 10"/>
                <a:gd name="T57" fmla="*/ 87 h 116"/>
                <a:gd name="T58" fmla="*/ 3 w 10"/>
                <a:gd name="T59" fmla="*/ 78 h 116"/>
                <a:gd name="T60" fmla="*/ 4 w 10"/>
                <a:gd name="T61" fmla="*/ 62 h 116"/>
                <a:gd name="T62" fmla="*/ 3 w 10"/>
                <a:gd name="T63" fmla="*/ 42 h 116"/>
                <a:gd name="T64" fmla="*/ 2 w 10"/>
                <a:gd name="T65" fmla="*/ 22 h 116"/>
                <a:gd name="T66" fmla="*/ 0 w 10"/>
                <a:gd name="T67" fmla="*/ 1 h 116"/>
                <a:gd name="T68" fmla="*/ 1 w 10"/>
                <a:gd name="T69" fmla="*/ 0 h 116"/>
                <a:gd name="T70" fmla="*/ 3 w 10"/>
                <a:gd name="T7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116">
                  <a:moveTo>
                    <a:pt x="3" y="0"/>
                  </a:moveTo>
                  <a:lnTo>
                    <a:pt x="4" y="0"/>
                  </a:lnTo>
                  <a:lnTo>
                    <a:pt x="5" y="23"/>
                  </a:lnTo>
                  <a:lnTo>
                    <a:pt x="7" y="46"/>
                  </a:lnTo>
                  <a:lnTo>
                    <a:pt x="8" y="69"/>
                  </a:lnTo>
                  <a:lnTo>
                    <a:pt x="8" y="70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7" y="76"/>
                  </a:lnTo>
                  <a:lnTo>
                    <a:pt x="8" y="82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7" y="86"/>
                  </a:lnTo>
                  <a:lnTo>
                    <a:pt x="8" y="95"/>
                  </a:lnTo>
                  <a:lnTo>
                    <a:pt x="8" y="104"/>
                  </a:lnTo>
                  <a:lnTo>
                    <a:pt x="10" y="111"/>
                  </a:lnTo>
                  <a:lnTo>
                    <a:pt x="8" y="112"/>
                  </a:lnTo>
                  <a:lnTo>
                    <a:pt x="7" y="113"/>
                  </a:lnTo>
                  <a:lnTo>
                    <a:pt x="7" y="114"/>
                  </a:lnTo>
                  <a:lnTo>
                    <a:pt x="7" y="116"/>
                  </a:lnTo>
                  <a:lnTo>
                    <a:pt x="5" y="114"/>
                  </a:lnTo>
                  <a:lnTo>
                    <a:pt x="4" y="112"/>
                  </a:lnTo>
                  <a:lnTo>
                    <a:pt x="4" y="110"/>
                  </a:lnTo>
                  <a:lnTo>
                    <a:pt x="4" y="107"/>
                  </a:lnTo>
                  <a:lnTo>
                    <a:pt x="4" y="104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87"/>
                  </a:lnTo>
                  <a:lnTo>
                    <a:pt x="3" y="78"/>
                  </a:lnTo>
                  <a:lnTo>
                    <a:pt x="4" y="62"/>
                  </a:lnTo>
                  <a:lnTo>
                    <a:pt x="3" y="42"/>
                  </a:lnTo>
                  <a:lnTo>
                    <a:pt x="2" y="2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38"/>
            <p:cNvSpPr>
              <a:spLocks/>
            </p:cNvSpPr>
            <p:nvPr/>
          </p:nvSpPr>
          <p:spPr bwMode="auto">
            <a:xfrm>
              <a:off x="5788858" y="2815650"/>
              <a:ext cx="184005" cy="314342"/>
            </a:xfrm>
            <a:custGeom>
              <a:avLst/>
              <a:gdLst>
                <a:gd name="T0" fmla="*/ 72 w 72"/>
                <a:gd name="T1" fmla="*/ 0 h 123"/>
                <a:gd name="T2" fmla="*/ 38 w 72"/>
                <a:gd name="T3" fmla="*/ 59 h 123"/>
                <a:gd name="T4" fmla="*/ 5 w 72"/>
                <a:gd name="T5" fmla="*/ 121 h 123"/>
                <a:gd name="T6" fmla="*/ 4 w 72"/>
                <a:gd name="T7" fmla="*/ 121 h 123"/>
                <a:gd name="T8" fmla="*/ 3 w 72"/>
                <a:gd name="T9" fmla="*/ 122 h 123"/>
                <a:gd name="T10" fmla="*/ 2 w 72"/>
                <a:gd name="T11" fmla="*/ 122 h 123"/>
                <a:gd name="T12" fmla="*/ 1 w 72"/>
                <a:gd name="T13" fmla="*/ 123 h 123"/>
                <a:gd name="T14" fmla="*/ 0 w 72"/>
                <a:gd name="T15" fmla="*/ 123 h 123"/>
                <a:gd name="T16" fmla="*/ 0 w 72"/>
                <a:gd name="T17" fmla="*/ 121 h 123"/>
                <a:gd name="T18" fmla="*/ 0 w 72"/>
                <a:gd name="T19" fmla="*/ 119 h 123"/>
                <a:gd name="T20" fmla="*/ 1 w 72"/>
                <a:gd name="T21" fmla="*/ 118 h 123"/>
                <a:gd name="T22" fmla="*/ 3 w 72"/>
                <a:gd name="T23" fmla="*/ 117 h 123"/>
                <a:gd name="T24" fmla="*/ 8 w 72"/>
                <a:gd name="T25" fmla="*/ 107 h 123"/>
                <a:gd name="T26" fmla="*/ 13 w 72"/>
                <a:gd name="T27" fmla="*/ 97 h 123"/>
                <a:gd name="T28" fmla="*/ 19 w 72"/>
                <a:gd name="T29" fmla="*/ 88 h 123"/>
                <a:gd name="T30" fmla="*/ 35 w 72"/>
                <a:gd name="T31" fmla="*/ 58 h 123"/>
                <a:gd name="T32" fmla="*/ 51 w 72"/>
                <a:gd name="T33" fmla="*/ 29 h 123"/>
                <a:gd name="T34" fmla="*/ 67 w 72"/>
                <a:gd name="T35" fmla="*/ 0 h 123"/>
                <a:gd name="T36" fmla="*/ 69 w 72"/>
                <a:gd name="T37" fmla="*/ 1 h 123"/>
                <a:gd name="T38" fmla="*/ 69 w 72"/>
                <a:gd name="T39" fmla="*/ 1 h 123"/>
                <a:gd name="T40" fmla="*/ 69 w 72"/>
                <a:gd name="T41" fmla="*/ 0 h 123"/>
                <a:gd name="T42" fmla="*/ 71 w 72"/>
                <a:gd name="T43" fmla="*/ 0 h 123"/>
                <a:gd name="T44" fmla="*/ 72 w 72"/>
                <a:gd name="T4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23">
                  <a:moveTo>
                    <a:pt x="72" y="0"/>
                  </a:moveTo>
                  <a:lnTo>
                    <a:pt x="38" y="59"/>
                  </a:lnTo>
                  <a:lnTo>
                    <a:pt x="5" y="121"/>
                  </a:lnTo>
                  <a:lnTo>
                    <a:pt x="4" y="121"/>
                  </a:lnTo>
                  <a:lnTo>
                    <a:pt x="3" y="122"/>
                  </a:lnTo>
                  <a:lnTo>
                    <a:pt x="2" y="122"/>
                  </a:lnTo>
                  <a:lnTo>
                    <a:pt x="1" y="123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0" y="119"/>
                  </a:lnTo>
                  <a:lnTo>
                    <a:pt x="1" y="118"/>
                  </a:lnTo>
                  <a:lnTo>
                    <a:pt x="3" y="117"/>
                  </a:lnTo>
                  <a:lnTo>
                    <a:pt x="8" y="107"/>
                  </a:lnTo>
                  <a:lnTo>
                    <a:pt x="13" y="97"/>
                  </a:lnTo>
                  <a:lnTo>
                    <a:pt x="19" y="88"/>
                  </a:lnTo>
                  <a:lnTo>
                    <a:pt x="35" y="58"/>
                  </a:lnTo>
                  <a:lnTo>
                    <a:pt x="51" y="29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39"/>
            <p:cNvSpPr>
              <a:spLocks/>
            </p:cNvSpPr>
            <p:nvPr/>
          </p:nvSpPr>
          <p:spPr bwMode="auto">
            <a:xfrm>
              <a:off x="6169646" y="3160660"/>
              <a:ext cx="232562" cy="207006"/>
            </a:xfrm>
            <a:custGeom>
              <a:avLst/>
              <a:gdLst>
                <a:gd name="T0" fmla="*/ 80 w 91"/>
                <a:gd name="T1" fmla="*/ 0 h 81"/>
                <a:gd name="T2" fmla="*/ 91 w 91"/>
                <a:gd name="T3" fmla="*/ 3 h 81"/>
                <a:gd name="T4" fmla="*/ 90 w 91"/>
                <a:gd name="T5" fmla="*/ 5 h 81"/>
                <a:gd name="T6" fmla="*/ 88 w 91"/>
                <a:gd name="T7" fmla="*/ 6 h 81"/>
                <a:gd name="T8" fmla="*/ 88 w 91"/>
                <a:gd name="T9" fmla="*/ 7 h 81"/>
                <a:gd name="T10" fmla="*/ 80 w 91"/>
                <a:gd name="T11" fmla="*/ 6 h 81"/>
                <a:gd name="T12" fmla="*/ 72 w 91"/>
                <a:gd name="T13" fmla="*/ 6 h 81"/>
                <a:gd name="T14" fmla="*/ 64 w 91"/>
                <a:gd name="T15" fmla="*/ 5 h 81"/>
                <a:gd name="T16" fmla="*/ 55 w 91"/>
                <a:gd name="T17" fmla="*/ 6 h 81"/>
                <a:gd name="T18" fmla="*/ 43 w 91"/>
                <a:gd name="T19" fmla="*/ 6 h 81"/>
                <a:gd name="T20" fmla="*/ 38 w 91"/>
                <a:gd name="T21" fmla="*/ 6 h 81"/>
                <a:gd name="T22" fmla="*/ 34 w 91"/>
                <a:gd name="T23" fmla="*/ 7 h 81"/>
                <a:gd name="T24" fmla="*/ 30 w 91"/>
                <a:gd name="T25" fmla="*/ 8 h 81"/>
                <a:gd name="T26" fmla="*/ 25 w 91"/>
                <a:gd name="T27" fmla="*/ 8 h 81"/>
                <a:gd name="T28" fmla="*/ 25 w 91"/>
                <a:gd name="T29" fmla="*/ 7 h 81"/>
                <a:gd name="T30" fmla="*/ 24 w 91"/>
                <a:gd name="T31" fmla="*/ 7 h 81"/>
                <a:gd name="T32" fmla="*/ 23 w 91"/>
                <a:gd name="T33" fmla="*/ 6 h 81"/>
                <a:gd name="T34" fmla="*/ 19 w 91"/>
                <a:gd name="T35" fmla="*/ 7 h 81"/>
                <a:gd name="T36" fmla="*/ 13 w 91"/>
                <a:gd name="T37" fmla="*/ 8 h 81"/>
                <a:gd name="T38" fmla="*/ 6 w 91"/>
                <a:gd name="T39" fmla="*/ 9 h 81"/>
                <a:gd name="T40" fmla="*/ 4 w 91"/>
                <a:gd name="T41" fmla="*/ 25 h 81"/>
                <a:gd name="T42" fmla="*/ 6 w 91"/>
                <a:gd name="T43" fmla="*/ 42 h 81"/>
                <a:gd name="T44" fmla="*/ 9 w 91"/>
                <a:gd name="T45" fmla="*/ 60 h 81"/>
                <a:gd name="T46" fmla="*/ 11 w 91"/>
                <a:gd name="T47" fmla="*/ 80 h 81"/>
                <a:gd name="T48" fmla="*/ 10 w 91"/>
                <a:gd name="T49" fmla="*/ 81 h 81"/>
                <a:gd name="T50" fmla="*/ 9 w 91"/>
                <a:gd name="T51" fmla="*/ 81 h 81"/>
                <a:gd name="T52" fmla="*/ 8 w 91"/>
                <a:gd name="T53" fmla="*/ 81 h 81"/>
                <a:gd name="T54" fmla="*/ 6 w 91"/>
                <a:gd name="T55" fmla="*/ 81 h 81"/>
                <a:gd name="T56" fmla="*/ 6 w 91"/>
                <a:gd name="T57" fmla="*/ 67 h 81"/>
                <a:gd name="T58" fmla="*/ 3 w 91"/>
                <a:gd name="T59" fmla="*/ 53 h 81"/>
                <a:gd name="T60" fmla="*/ 1 w 91"/>
                <a:gd name="T61" fmla="*/ 41 h 81"/>
                <a:gd name="T62" fmla="*/ 1 w 91"/>
                <a:gd name="T63" fmla="*/ 36 h 81"/>
                <a:gd name="T64" fmla="*/ 1 w 91"/>
                <a:gd name="T65" fmla="*/ 34 h 81"/>
                <a:gd name="T66" fmla="*/ 0 w 91"/>
                <a:gd name="T67" fmla="*/ 30 h 81"/>
                <a:gd name="T68" fmla="*/ 0 w 91"/>
                <a:gd name="T69" fmla="*/ 23 h 81"/>
                <a:gd name="T70" fmla="*/ 1 w 91"/>
                <a:gd name="T71" fmla="*/ 15 h 81"/>
                <a:gd name="T72" fmla="*/ 0 w 91"/>
                <a:gd name="T73" fmla="*/ 7 h 81"/>
                <a:gd name="T74" fmla="*/ 12 w 91"/>
                <a:gd name="T75" fmla="*/ 5 h 81"/>
                <a:gd name="T76" fmla="*/ 26 w 91"/>
                <a:gd name="T77" fmla="*/ 3 h 81"/>
                <a:gd name="T78" fmla="*/ 42 w 91"/>
                <a:gd name="T79" fmla="*/ 3 h 81"/>
                <a:gd name="T80" fmla="*/ 56 w 91"/>
                <a:gd name="T81" fmla="*/ 2 h 81"/>
                <a:gd name="T82" fmla="*/ 69 w 91"/>
                <a:gd name="T83" fmla="*/ 1 h 81"/>
                <a:gd name="T84" fmla="*/ 80 w 91"/>
                <a:gd name="T8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81">
                  <a:moveTo>
                    <a:pt x="80" y="0"/>
                  </a:moveTo>
                  <a:lnTo>
                    <a:pt x="91" y="3"/>
                  </a:lnTo>
                  <a:lnTo>
                    <a:pt x="90" y="5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4" y="5"/>
                  </a:lnTo>
                  <a:lnTo>
                    <a:pt x="55" y="6"/>
                  </a:lnTo>
                  <a:lnTo>
                    <a:pt x="43" y="6"/>
                  </a:lnTo>
                  <a:lnTo>
                    <a:pt x="38" y="6"/>
                  </a:lnTo>
                  <a:lnTo>
                    <a:pt x="34" y="7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3" y="6"/>
                  </a:lnTo>
                  <a:lnTo>
                    <a:pt x="19" y="7"/>
                  </a:lnTo>
                  <a:lnTo>
                    <a:pt x="13" y="8"/>
                  </a:lnTo>
                  <a:lnTo>
                    <a:pt x="6" y="9"/>
                  </a:lnTo>
                  <a:lnTo>
                    <a:pt x="4" y="25"/>
                  </a:lnTo>
                  <a:lnTo>
                    <a:pt x="6" y="42"/>
                  </a:lnTo>
                  <a:lnTo>
                    <a:pt x="9" y="60"/>
                  </a:lnTo>
                  <a:lnTo>
                    <a:pt x="11" y="80"/>
                  </a:lnTo>
                  <a:lnTo>
                    <a:pt x="10" y="81"/>
                  </a:lnTo>
                  <a:lnTo>
                    <a:pt x="9" y="81"/>
                  </a:lnTo>
                  <a:lnTo>
                    <a:pt x="8" y="81"/>
                  </a:lnTo>
                  <a:lnTo>
                    <a:pt x="6" y="81"/>
                  </a:lnTo>
                  <a:lnTo>
                    <a:pt x="6" y="67"/>
                  </a:lnTo>
                  <a:lnTo>
                    <a:pt x="3" y="53"/>
                  </a:lnTo>
                  <a:lnTo>
                    <a:pt x="1" y="41"/>
                  </a:lnTo>
                  <a:lnTo>
                    <a:pt x="1" y="36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2" y="5"/>
                  </a:lnTo>
                  <a:lnTo>
                    <a:pt x="26" y="3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69" y="1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40"/>
            <p:cNvSpPr>
              <a:spLocks/>
            </p:cNvSpPr>
            <p:nvPr/>
          </p:nvSpPr>
          <p:spPr bwMode="auto">
            <a:xfrm>
              <a:off x="6417542" y="3173438"/>
              <a:ext cx="20445" cy="219784"/>
            </a:xfrm>
            <a:custGeom>
              <a:avLst/>
              <a:gdLst>
                <a:gd name="T0" fmla="*/ 0 w 8"/>
                <a:gd name="T1" fmla="*/ 0 h 86"/>
                <a:gd name="T2" fmla="*/ 5 w 8"/>
                <a:gd name="T3" fmla="*/ 0 h 86"/>
                <a:gd name="T4" fmla="*/ 7 w 8"/>
                <a:gd name="T5" fmla="*/ 24 h 86"/>
                <a:gd name="T6" fmla="*/ 8 w 8"/>
                <a:gd name="T7" fmla="*/ 50 h 86"/>
                <a:gd name="T8" fmla="*/ 8 w 8"/>
                <a:gd name="T9" fmla="*/ 51 h 86"/>
                <a:gd name="T10" fmla="*/ 7 w 8"/>
                <a:gd name="T11" fmla="*/ 51 h 86"/>
                <a:gd name="T12" fmla="*/ 7 w 8"/>
                <a:gd name="T13" fmla="*/ 58 h 86"/>
                <a:gd name="T14" fmla="*/ 8 w 8"/>
                <a:gd name="T15" fmla="*/ 68 h 86"/>
                <a:gd name="T16" fmla="*/ 8 w 8"/>
                <a:gd name="T17" fmla="*/ 77 h 86"/>
                <a:gd name="T18" fmla="*/ 7 w 8"/>
                <a:gd name="T19" fmla="*/ 80 h 86"/>
                <a:gd name="T20" fmla="*/ 6 w 8"/>
                <a:gd name="T21" fmla="*/ 84 h 86"/>
                <a:gd name="T22" fmla="*/ 3 w 8"/>
                <a:gd name="T23" fmla="*/ 86 h 86"/>
                <a:gd name="T24" fmla="*/ 2 w 8"/>
                <a:gd name="T25" fmla="*/ 84 h 86"/>
                <a:gd name="T26" fmla="*/ 2 w 8"/>
                <a:gd name="T27" fmla="*/ 81 h 86"/>
                <a:gd name="T28" fmla="*/ 2 w 8"/>
                <a:gd name="T29" fmla="*/ 79 h 86"/>
                <a:gd name="T30" fmla="*/ 3 w 8"/>
                <a:gd name="T31" fmla="*/ 76 h 86"/>
                <a:gd name="T32" fmla="*/ 3 w 8"/>
                <a:gd name="T33" fmla="*/ 73 h 86"/>
                <a:gd name="T34" fmla="*/ 5 w 8"/>
                <a:gd name="T35" fmla="*/ 69 h 86"/>
                <a:gd name="T36" fmla="*/ 3 w 8"/>
                <a:gd name="T37" fmla="*/ 61 h 86"/>
                <a:gd name="T38" fmla="*/ 3 w 8"/>
                <a:gd name="T39" fmla="*/ 52 h 86"/>
                <a:gd name="T40" fmla="*/ 3 w 8"/>
                <a:gd name="T41" fmla="*/ 33 h 86"/>
                <a:gd name="T42" fmla="*/ 2 w 8"/>
                <a:gd name="T43" fmla="*/ 16 h 86"/>
                <a:gd name="T44" fmla="*/ 0 w 8"/>
                <a:gd name="T4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86">
                  <a:moveTo>
                    <a:pt x="0" y="0"/>
                  </a:moveTo>
                  <a:lnTo>
                    <a:pt x="5" y="0"/>
                  </a:lnTo>
                  <a:lnTo>
                    <a:pt x="7" y="24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7" y="51"/>
                  </a:lnTo>
                  <a:lnTo>
                    <a:pt x="7" y="58"/>
                  </a:lnTo>
                  <a:lnTo>
                    <a:pt x="8" y="68"/>
                  </a:lnTo>
                  <a:lnTo>
                    <a:pt x="8" y="77"/>
                  </a:lnTo>
                  <a:lnTo>
                    <a:pt x="7" y="80"/>
                  </a:lnTo>
                  <a:lnTo>
                    <a:pt x="6" y="84"/>
                  </a:lnTo>
                  <a:lnTo>
                    <a:pt x="3" y="86"/>
                  </a:lnTo>
                  <a:lnTo>
                    <a:pt x="2" y="84"/>
                  </a:lnTo>
                  <a:lnTo>
                    <a:pt x="2" y="81"/>
                  </a:lnTo>
                  <a:lnTo>
                    <a:pt x="2" y="79"/>
                  </a:lnTo>
                  <a:lnTo>
                    <a:pt x="3" y="76"/>
                  </a:lnTo>
                  <a:lnTo>
                    <a:pt x="3" y="73"/>
                  </a:lnTo>
                  <a:lnTo>
                    <a:pt x="5" y="69"/>
                  </a:lnTo>
                  <a:lnTo>
                    <a:pt x="3" y="61"/>
                  </a:lnTo>
                  <a:lnTo>
                    <a:pt x="3" y="52"/>
                  </a:lnTo>
                  <a:lnTo>
                    <a:pt x="3" y="33"/>
                  </a:lnTo>
                  <a:lnTo>
                    <a:pt x="2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41"/>
            <p:cNvSpPr>
              <a:spLocks/>
            </p:cNvSpPr>
            <p:nvPr/>
          </p:nvSpPr>
          <p:spPr bwMode="auto">
            <a:xfrm>
              <a:off x="5022169" y="3196438"/>
              <a:ext cx="17889" cy="227451"/>
            </a:xfrm>
            <a:custGeom>
              <a:avLst/>
              <a:gdLst>
                <a:gd name="T0" fmla="*/ 1 w 7"/>
                <a:gd name="T1" fmla="*/ 0 h 89"/>
                <a:gd name="T2" fmla="*/ 2 w 7"/>
                <a:gd name="T3" fmla="*/ 0 h 89"/>
                <a:gd name="T4" fmla="*/ 3 w 7"/>
                <a:gd name="T5" fmla="*/ 0 h 89"/>
                <a:gd name="T6" fmla="*/ 3 w 7"/>
                <a:gd name="T7" fmla="*/ 4 h 89"/>
                <a:gd name="T8" fmla="*/ 3 w 7"/>
                <a:gd name="T9" fmla="*/ 7 h 89"/>
                <a:gd name="T10" fmla="*/ 3 w 7"/>
                <a:gd name="T11" fmla="*/ 10 h 89"/>
                <a:gd name="T12" fmla="*/ 6 w 7"/>
                <a:gd name="T13" fmla="*/ 35 h 89"/>
                <a:gd name="T14" fmla="*/ 7 w 7"/>
                <a:gd name="T15" fmla="*/ 59 h 89"/>
                <a:gd name="T16" fmla="*/ 6 w 7"/>
                <a:gd name="T17" fmla="*/ 87 h 89"/>
                <a:gd name="T18" fmla="*/ 5 w 7"/>
                <a:gd name="T19" fmla="*/ 87 h 89"/>
                <a:gd name="T20" fmla="*/ 4 w 7"/>
                <a:gd name="T21" fmla="*/ 88 h 89"/>
                <a:gd name="T22" fmla="*/ 4 w 7"/>
                <a:gd name="T23" fmla="*/ 89 h 89"/>
                <a:gd name="T24" fmla="*/ 3 w 7"/>
                <a:gd name="T25" fmla="*/ 89 h 89"/>
                <a:gd name="T26" fmla="*/ 2 w 7"/>
                <a:gd name="T27" fmla="*/ 89 h 89"/>
                <a:gd name="T28" fmla="*/ 1 w 7"/>
                <a:gd name="T29" fmla="*/ 79 h 89"/>
                <a:gd name="T30" fmla="*/ 3 w 7"/>
                <a:gd name="T31" fmla="*/ 71 h 89"/>
                <a:gd name="T32" fmla="*/ 4 w 7"/>
                <a:gd name="T33" fmla="*/ 61 h 89"/>
                <a:gd name="T34" fmla="*/ 4 w 7"/>
                <a:gd name="T35" fmla="*/ 49 h 89"/>
                <a:gd name="T36" fmla="*/ 3 w 7"/>
                <a:gd name="T37" fmla="*/ 35 h 89"/>
                <a:gd name="T38" fmla="*/ 2 w 7"/>
                <a:gd name="T39" fmla="*/ 28 h 89"/>
                <a:gd name="T40" fmla="*/ 2 w 7"/>
                <a:gd name="T41" fmla="*/ 21 h 89"/>
                <a:gd name="T42" fmla="*/ 0 w 7"/>
                <a:gd name="T43" fmla="*/ 13 h 89"/>
                <a:gd name="T44" fmla="*/ 0 w 7"/>
                <a:gd name="T45" fmla="*/ 6 h 89"/>
                <a:gd name="T46" fmla="*/ 1 w 7"/>
                <a:gd name="T47" fmla="*/ 0 h 89"/>
                <a:gd name="T48" fmla="*/ 1 w 7"/>
                <a:gd name="T4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" h="89">
                  <a:moveTo>
                    <a:pt x="1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0"/>
                  </a:lnTo>
                  <a:lnTo>
                    <a:pt x="6" y="35"/>
                  </a:lnTo>
                  <a:lnTo>
                    <a:pt x="7" y="59"/>
                  </a:lnTo>
                  <a:lnTo>
                    <a:pt x="6" y="87"/>
                  </a:lnTo>
                  <a:lnTo>
                    <a:pt x="5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3" y="89"/>
                  </a:lnTo>
                  <a:lnTo>
                    <a:pt x="2" y="89"/>
                  </a:lnTo>
                  <a:lnTo>
                    <a:pt x="1" y="79"/>
                  </a:lnTo>
                  <a:lnTo>
                    <a:pt x="3" y="71"/>
                  </a:lnTo>
                  <a:lnTo>
                    <a:pt x="4" y="61"/>
                  </a:lnTo>
                  <a:lnTo>
                    <a:pt x="4" y="49"/>
                  </a:lnTo>
                  <a:lnTo>
                    <a:pt x="3" y="35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0" y="13"/>
                  </a:lnTo>
                  <a:lnTo>
                    <a:pt x="0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42"/>
            <p:cNvSpPr>
              <a:spLocks/>
            </p:cNvSpPr>
            <p:nvPr/>
          </p:nvSpPr>
          <p:spPr bwMode="auto">
            <a:xfrm>
              <a:off x="4738494" y="3221995"/>
              <a:ext cx="30668" cy="178894"/>
            </a:xfrm>
            <a:custGeom>
              <a:avLst/>
              <a:gdLst>
                <a:gd name="T0" fmla="*/ 5 w 12"/>
                <a:gd name="T1" fmla="*/ 0 h 70"/>
                <a:gd name="T2" fmla="*/ 7 w 12"/>
                <a:gd name="T3" fmla="*/ 0 h 70"/>
                <a:gd name="T4" fmla="*/ 6 w 12"/>
                <a:gd name="T5" fmla="*/ 1 h 70"/>
                <a:gd name="T6" fmla="*/ 6 w 12"/>
                <a:gd name="T7" fmla="*/ 2 h 70"/>
                <a:gd name="T8" fmla="*/ 5 w 12"/>
                <a:gd name="T9" fmla="*/ 3 h 70"/>
                <a:gd name="T10" fmla="*/ 5 w 12"/>
                <a:gd name="T11" fmla="*/ 5 h 70"/>
                <a:gd name="T12" fmla="*/ 7 w 12"/>
                <a:gd name="T13" fmla="*/ 26 h 70"/>
                <a:gd name="T14" fmla="*/ 9 w 12"/>
                <a:gd name="T15" fmla="*/ 47 h 70"/>
                <a:gd name="T16" fmla="*/ 12 w 12"/>
                <a:gd name="T17" fmla="*/ 69 h 70"/>
                <a:gd name="T18" fmla="*/ 10 w 12"/>
                <a:gd name="T19" fmla="*/ 69 h 70"/>
                <a:gd name="T20" fmla="*/ 9 w 12"/>
                <a:gd name="T21" fmla="*/ 69 h 70"/>
                <a:gd name="T22" fmla="*/ 8 w 12"/>
                <a:gd name="T23" fmla="*/ 70 h 70"/>
                <a:gd name="T24" fmla="*/ 5 w 12"/>
                <a:gd name="T25" fmla="*/ 36 h 70"/>
                <a:gd name="T26" fmla="*/ 0 w 12"/>
                <a:gd name="T27" fmla="*/ 5 h 70"/>
                <a:gd name="T28" fmla="*/ 2 w 12"/>
                <a:gd name="T29" fmla="*/ 3 h 70"/>
                <a:gd name="T30" fmla="*/ 3 w 12"/>
                <a:gd name="T31" fmla="*/ 1 h 70"/>
                <a:gd name="T32" fmla="*/ 4 w 12"/>
                <a:gd name="T33" fmla="*/ 0 h 70"/>
                <a:gd name="T34" fmla="*/ 5 w 12"/>
                <a:gd name="T3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70">
                  <a:moveTo>
                    <a:pt x="5" y="0"/>
                  </a:move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7" y="26"/>
                  </a:lnTo>
                  <a:lnTo>
                    <a:pt x="9" y="47"/>
                  </a:lnTo>
                  <a:lnTo>
                    <a:pt x="12" y="69"/>
                  </a:lnTo>
                  <a:lnTo>
                    <a:pt x="10" y="69"/>
                  </a:lnTo>
                  <a:lnTo>
                    <a:pt x="9" y="69"/>
                  </a:lnTo>
                  <a:lnTo>
                    <a:pt x="8" y="70"/>
                  </a:lnTo>
                  <a:lnTo>
                    <a:pt x="5" y="36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43"/>
            <p:cNvSpPr>
              <a:spLocks noEditPoints="1"/>
            </p:cNvSpPr>
            <p:nvPr/>
          </p:nvSpPr>
          <p:spPr bwMode="auto">
            <a:xfrm>
              <a:off x="5563962" y="3224550"/>
              <a:ext cx="74113" cy="97114"/>
            </a:xfrm>
            <a:custGeom>
              <a:avLst/>
              <a:gdLst>
                <a:gd name="T0" fmla="*/ 12 w 29"/>
                <a:gd name="T1" fmla="*/ 10 h 38"/>
                <a:gd name="T2" fmla="*/ 10 w 29"/>
                <a:gd name="T3" fmla="*/ 14 h 38"/>
                <a:gd name="T4" fmla="*/ 9 w 29"/>
                <a:gd name="T5" fmla="*/ 19 h 38"/>
                <a:gd name="T6" fmla="*/ 8 w 29"/>
                <a:gd name="T7" fmla="*/ 24 h 38"/>
                <a:gd name="T8" fmla="*/ 11 w 29"/>
                <a:gd name="T9" fmla="*/ 24 h 38"/>
                <a:gd name="T10" fmla="*/ 16 w 29"/>
                <a:gd name="T11" fmla="*/ 24 h 38"/>
                <a:gd name="T12" fmla="*/ 20 w 29"/>
                <a:gd name="T13" fmla="*/ 24 h 38"/>
                <a:gd name="T14" fmla="*/ 19 w 29"/>
                <a:gd name="T15" fmla="*/ 22 h 38"/>
                <a:gd name="T16" fmla="*/ 18 w 29"/>
                <a:gd name="T17" fmla="*/ 19 h 38"/>
                <a:gd name="T18" fmla="*/ 17 w 29"/>
                <a:gd name="T19" fmla="*/ 16 h 38"/>
                <a:gd name="T20" fmla="*/ 16 w 29"/>
                <a:gd name="T21" fmla="*/ 13 h 38"/>
                <a:gd name="T22" fmla="*/ 15 w 29"/>
                <a:gd name="T23" fmla="*/ 11 h 38"/>
                <a:gd name="T24" fmla="*/ 12 w 29"/>
                <a:gd name="T25" fmla="*/ 10 h 38"/>
                <a:gd name="T26" fmla="*/ 12 w 29"/>
                <a:gd name="T27" fmla="*/ 0 h 38"/>
                <a:gd name="T28" fmla="*/ 12 w 29"/>
                <a:gd name="T29" fmla="*/ 1 h 38"/>
                <a:gd name="T30" fmla="*/ 12 w 29"/>
                <a:gd name="T31" fmla="*/ 1 h 38"/>
                <a:gd name="T32" fmla="*/ 13 w 29"/>
                <a:gd name="T33" fmla="*/ 1 h 38"/>
                <a:gd name="T34" fmla="*/ 15 w 29"/>
                <a:gd name="T35" fmla="*/ 1 h 38"/>
                <a:gd name="T36" fmla="*/ 22 w 29"/>
                <a:gd name="T37" fmla="*/ 18 h 38"/>
                <a:gd name="T38" fmla="*/ 29 w 29"/>
                <a:gd name="T39" fmla="*/ 36 h 38"/>
                <a:gd name="T40" fmla="*/ 28 w 29"/>
                <a:gd name="T41" fmla="*/ 37 h 38"/>
                <a:gd name="T42" fmla="*/ 25 w 29"/>
                <a:gd name="T43" fmla="*/ 38 h 38"/>
                <a:gd name="T44" fmla="*/ 24 w 29"/>
                <a:gd name="T45" fmla="*/ 36 h 38"/>
                <a:gd name="T46" fmla="*/ 22 w 29"/>
                <a:gd name="T47" fmla="*/ 34 h 38"/>
                <a:gd name="T48" fmla="*/ 21 w 29"/>
                <a:gd name="T49" fmla="*/ 32 h 38"/>
                <a:gd name="T50" fmla="*/ 20 w 29"/>
                <a:gd name="T51" fmla="*/ 30 h 38"/>
                <a:gd name="T52" fmla="*/ 21 w 29"/>
                <a:gd name="T53" fmla="*/ 30 h 38"/>
                <a:gd name="T54" fmla="*/ 21 w 29"/>
                <a:gd name="T55" fmla="*/ 30 h 38"/>
                <a:gd name="T56" fmla="*/ 22 w 29"/>
                <a:gd name="T57" fmla="*/ 30 h 38"/>
                <a:gd name="T58" fmla="*/ 19 w 29"/>
                <a:gd name="T59" fmla="*/ 29 h 38"/>
                <a:gd name="T60" fmla="*/ 17 w 29"/>
                <a:gd name="T61" fmla="*/ 29 h 38"/>
                <a:gd name="T62" fmla="*/ 13 w 29"/>
                <a:gd name="T63" fmla="*/ 29 h 38"/>
                <a:gd name="T64" fmla="*/ 10 w 29"/>
                <a:gd name="T65" fmla="*/ 29 h 38"/>
                <a:gd name="T66" fmla="*/ 7 w 29"/>
                <a:gd name="T67" fmla="*/ 30 h 38"/>
                <a:gd name="T68" fmla="*/ 6 w 29"/>
                <a:gd name="T69" fmla="*/ 31 h 38"/>
                <a:gd name="T70" fmla="*/ 5 w 29"/>
                <a:gd name="T71" fmla="*/ 33 h 38"/>
                <a:gd name="T72" fmla="*/ 5 w 29"/>
                <a:gd name="T73" fmla="*/ 35 h 38"/>
                <a:gd name="T74" fmla="*/ 4 w 29"/>
                <a:gd name="T75" fmla="*/ 36 h 38"/>
                <a:gd name="T76" fmla="*/ 3 w 29"/>
                <a:gd name="T77" fmla="*/ 38 h 38"/>
                <a:gd name="T78" fmla="*/ 0 w 29"/>
                <a:gd name="T79" fmla="*/ 37 h 38"/>
                <a:gd name="T80" fmla="*/ 0 w 29"/>
                <a:gd name="T81" fmla="*/ 36 h 38"/>
                <a:gd name="T82" fmla="*/ 0 w 29"/>
                <a:gd name="T83" fmla="*/ 34 h 38"/>
                <a:gd name="T84" fmla="*/ 0 w 29"/>
                <a:gd name="T85" fmla="*/ 33 h 38"/>
                <a:gd name="T86" fmla="*/ 3 w 29"/>
                <a:gd name="T87" fmla="*/ 23 h 38"/>
                <a:gd name="T88" fmla="*/ 6 w 29"/>
                <a:gd name="T89" fmla="*/ 13 h 38"/>
                <a:gd name="T90" fmla="*/ 7 w 29"/>
                <a:gd name="T91" fmla="*/ 2 h 38"/>
                <a:gd name="T92" fmla="*/ 8 w 29"/>
                <a:gd name="T93" fmla="*/ 2 h 38"/>
                <a:gd name="T94" fmla="*/ 9 w 29"/>
                <a:gd name="T95" fmla="*/ 1 h 38"/>
                <a:gd name="T96" fmla="*/ 11 w 29"/>
                <a:gd name="T97" fmla="*/ 1 h 38"/>
                <a:gd name="T98" fmla="*/ 12 w 29"/>
                <a:gd name="T9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" h="38">
                  <a:moveTo>
                    <a:pt x="12" y="10"/>
                  </a:moveTo>
                  <a:lnTo>
                    <a:pt x="10" y="14"/>
                  </a:lnTo>
                  <a:lnTo>
                    <a:pt x="9" y="19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19" y="22"/>
                  </a:lnTo>
                  <a:lnTo>
                    <a:pt x="18" y="19"/>
                  </a:lnTo>
                  <a:lnTo>
                    <a:pt x="17" y="16"/>
                  </a:lnTo>
                  <a:lnTo>
                    <a:pt x="16" y="13"/>
                  </a:lnTo>
                  <a:lnTo>
                    <a:pt x="15" y="11"/>
                  </a:lnTo>
                  <a:lnTo>
                    <a:pt x="12" y="10"/>
                  </a:lnTo>
                  <a:close/>
                  <a:moveTo>
                    <a:pt x="12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22" y="18"/>
                  </a:lnTo>
                  <a:lnTo>
                    <a:pt x="29" y="36"/>
                  </a:lnTo>
                  <a:lnTo>
                    <a:pt x="28" y="37"/>
                  </a:lnTo>
                  <a:lnTo>
                    <a:pt x="25" y="38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21" y="32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5" y="33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3" y="38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3" y="23"/>
                  </a:lnTo>
                  <a:lnTo>
                    <a:pt x="6" y="13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44"/>
            <p:cNvSpPr>
              <a:spLocks/>
            </p:cNvSpPr>
            <p:nvPr/>
          </p:nvSpPr>
          <p:spPr bwMode="auto">
            <a:xfrm>
              <a:off x="5655965" y="3227106"/>
              <a:ext cx="79224" cy="109892"/>
            </a:xfrm>
            <a:custGeom>
              <a:avLst/>
              <a:gdLst>
                <a:gd name="T0" fmla="*/ 29 w 31"/>
                <a:gd name="T1" fmla="*/ 0 h 43"/>
                <a:gd name="T2" fmla="*/ 30 w 31"/>
                <a:gd name="T3" fmla="*/ 0 h 43"/>
                <a:gd name="T4" fmla="*/ 30 w 31"/>
                <a:gd name="T5" fmla="*/ 1 h 43"/>
                <a:gd name="T6" fmla="*/ 31 w 31"/>
                <a:gd name="T7" fmla="*/ 1 h 43"/>
                <a:gd name="T8" fmla="*/ 30 w 31"/>
                <a:gd name="T9" fmla="*/ 15 h 43"/>
                <a:gd name="T10" fmla="*/ 27 w 31"/>
                <a:gd name="T11" fmla="*/ 27 h 43"/>
                <a:gd name="T12" fmla="*/ 25 w 31"/>
                <a:gd name="T13" fmla="*/ 30 h 43"/>
                <a:gd name="T14" fmla="*/ 25 w 31"/>
                <a:gd name="T15" fmla="*/ 32 h 43"/>
                <a:gd name="T16" fmla="*/ 25 w 31"/>
                <a:gd name="T17" fmla="*/ 35 h 43"/>
                <a:gd name="T18" fmla="*/ 25 w 31"/>
                <a:gd name="T19" fmla="*/ 36 h 43"/>
                <a:gd name="T20" fmla="*/ 24 w 31"/>
                <a:gd name="T21" fmla="*/ 36 h 43"/>
                <a:gd name="T22" fmla="*/ 24 w 31"/>
                <a:gd name="T23" fmla="*/ 37 h 43"/>
                <a:gd name="T24" fmla="*/ 23 w 31"/>
                <a:gd name="T25" fmla="*/ 39 h 43"/>
                <a:gd name="T26" fmla="*/ 21 w 31"/>
                <a:gd name="T27" fmla="*/ 39 h 43"/>
                <a:gd name="T28" fmla="*/ 21 w 31"/>
                <a:gd name="T29" fmla="*/ 40 h 43"/>
                <a:gd name="T30" fmla="*/ 16 w 31"/>
                <a:gd name="T31" fmla="*/ 32 h 43"/>
                <a:gd name="T32" fmla="*/ 11 w 31"/>
                <a:gd name="T33" fmla="*/ 23 h 43"/>
                <a:gd name="T34" fmla="*/ 5 w 31"/>
                <a:gd name="T35" fmla="*/ 17 h 43"/>
                <a:gd name="T36" fmla="*/ 5 w 31"/>
                <a:gd name="T37" fmla="*/ 22 h 43"/>
                <a:gd name="T38" fmla="*/ 6 w 31"/>
                <a:gd name="T39" fmla="*/ 29 h 43"/>
                <a:gd name="T40" fmla="*/ 6 w 31"/>
                <a:gd name="T41" fmla="*/ 35 h 43"/>
                <a:gd name="T42" fmla="*/ 5 w 31"/>
                <a:gd name="T43" fmla="*/ 40 h 43"/>
                <a:gd name="T44" fmla="*/ 1 w 31"/>
                <a:gd name="T45" fmla="*/ 43 h 43"/>
                <a:gd name="T46" fmla="*/ 0 w 31"/>
                <a:gd name="T47" fmla="*/ 31 h 43"/>
                <a:gd name="T48" fmla="*/ 0 w 31"/>
                <a:gd name="T49" fmla="*/ 17 h 43"/>
                <a:gd name="T50" fmla="*/ 0 w 31"/>
                <a:gd name="T51" fmla="*/ 5 h 43"/>
                <a:gd name="T52" fmla="*/ 3 w 31"/>
                <a:gd name="T53" fmla="*/ 6 h 43"/>
                <a:gd name="T54" fmla="*/ 4 w 31"/>
                <a:gd name="T55" fmla="*/ 6 h 43"/>
                <a:gd name="T56" fmla="*/ 6 w 31"/>
                <a:gd name="T57" fmla="*/ 8 h 43"/>
                <a:gd name="T58" fmla="*/ 7 w 31"/>
                <a:gd name="T59" fmla="*/ 10 h 43"/>
                <a:gd name="T60" fmla="*/ 8 w 31"/>
                <a:gd name="T61" fmla="*/ 11 h 43"/>
                <a:gd name="T62" fmla="*/ 9 w 31"/>
                <a:gd name="T63" fmla="*/ 13 h 43"/>
                <a:gd name="T64" fmla="*/ 21 w 31"/>
                <a:gd name="T65" fmla="*/ 32 h 43"/>
                <a:gd name="T66" fmla="*/ 24 w 31"/>
                <a:gd name="T67" fmla="*/ 22 h 43"/>
                <a:gd name="T68" fmla="*/ 27 w 31"/>
                <a:gd name="T69" fmla="*/ 11 h 43"/>
                <a:gd name="T70" fmla="*/ 28 w 31"/>
                <a:gd name="T71" fmla="*/ 0 h 43"/>
                <a:gd name="T72" fmla="*/ 29 w 31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3">
                  <a:moveTo>
                    <a:pt x="29" y="0"/>
                  </a:moveTo>
                  <a:lnTo>
                    <a:pt x="30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0" y="15"/>
                  </a:lnTo>
                  <a:lnTo>
                    <a:pt x="27" y="27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4" y="36"/>
                  </a:lnTo>
                  <a:lnTo>
                    <a:pt x="24" y="37"/>
                  </a:lnTo>
                  <a:lnTo>
                    <a:pt x="23" y="39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16" y="32"/>
                  </a:lnTo>
                  <a:lnTo>
                    <a:pt x="11" y="23"/>
                  </a:lnTo>
                  <a:lnTo>
                    <a:pt x="5" y="17"/>
                  </a:lnTo>
                  <a:lnTo>
                    <a:pt x="5" y="22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5" y="40"/>
                  </a:lnTo>
                  <a:lnTo>
                    <a:pt x="1" y="43"/>
                  </a:lnTo>
                  <a:lnTo>
                    <a:pt x="0" y="31"/>
                  </a:lnTo>
                  <a:lnTo>
                    <a:pt x="0" y="17"/>
                  </a:lnTo>
                  <a:lnTo>
                    <a:pt x="0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8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21" y="32"/>
                  </a:lnTo>
                  <a:lnTo>
                    <a:pt x="24" y="22"/>
                  </a:lnTo>
                  <a:lnTo>
                    <a:pt x="27" y="11"/>
                  </a:lnTo>
                  <a:lnTo>
                    <a:pt x="28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45"/>
            <p:cNvSpPr>
              <a:spLocks/>
            </p:cNvSpPr>
            <p:nvPr/>
          </p:nvSpPr>
          <p:spPr bwMode="auto">
            <a:xfrm>
              <a:off x="5914083" y="3278219"/>
              <a:ext cx="209562" cy="20445"/>
            </a:xfrm>
            <a:custGeom>
              <a:avLst/>
              <a:gdLst>
                <a:gd name="T0" fmla="*/ 72 w 82"/>
                <a:gd name="T1" fmla="*/ 0 h 8"/>
                <a:gd name="T2" fmla="*/ 82 w 82"/>
                <a:gd name="T3" fmla="*/ 2 h 8"/>
                <a:gd name="T4" fmla="*/ 79 w 82"/>
                <a:gd name="T5" fmla="*/ 4 h 8"/>
                <a:gd name="T6" fmla="*/ 76 w 82"/>
                <a:gd name="T7" fmla="*/ 5 h 8"/>
                <a:gd name="T8" fmla="*/ 73 w 82"/>
                <a:gd name="T9" fmla="*/ 8 h 8"/>
                <a:gd name="T10" fmla="*/ 73 w 82"/>
                <a:gd name="T11" fmla="*/ 7 h 8"/>
                <a:gd name="T12" fmla="*/ 73 w 82"/>
                <a:gd name="T13" fmla="*/ 5 h 8"/>
                <a:gd name="T14" fmla="*/ 73 w 82"/>
                <a:gd name="T15" fmla="*/ 4 h 8"/>
                <a:gd name="T16" fmla="*/ 72 w 82"/>
                <a:gd name="T17" fmla="*/ 4 h 8"/>
                <a:gd name="T18" fmla="*/ 61 w 82"/>
                <a:gd name="T19" fmla="*/ 4 h 8"/>
                <a:gd name="T20" fmla="*/ 50 w 82"/>
                <a:gd name="T21" fmla="*/ 5 h 8"/>
                <a:gd name="T22" fmla="*/ 48 w 82"/>
                <a:gd name="T23" fmla="*/ 4 h 8"/>
                <a:gd name="T24" fmla="*/ 44 w 82"/>
                <a:gd name="T25" fmla="*/ 4 h 8"/>
                <a:gd name="T26" fmla="*/ 41 w 82"/>
                <a:gd name="T27" fmla="*/ 3 h 8"/>
                <a:gd name="T28" fmla="*/ 30 w 82"/>
                <a:gd name="T29" fmla="*/ 4 h 8"/>
                <a:gd name="T30" fmla="*/ 19 w 82"/>
                <a:gd name="T31" fmla="*/ 5 h 8"/>
                <a:gd name="T32" fmla="*/ 10 w 82"/>
                <a:gd name="T33" fmla="*/ 5 h 8"/>
                <a:gd name="T34" fmla="*/ 0 w 82"/>
                <a:gd name="T35" fmla="*/ 5 h 8"/>
                <a:gd name="T36" fmla="*/ 1 w 82"/>
                <a:gd name="T37" fmla="*/ 4 h 8"/>
                <a:gd name="T38" fmla="*/ 3 w 82"/>
                <a:gd name="T39" fmla="*/ 3 h 8"/>
                <a:gd name="T40" fmla="*/ 4 w 82"/>
                <a:gd name="T41" fmla="*/ 3 h 8"/>
                <a:gd name="T42" fmla="*/ 5 w 82"/>
                <a:gd name="T43" fmla="*/ 2 h 8"/>
                <a:gd name="T44" fmla="*/ 27 w 82"/>
                <a:gd name="T45" fmla="*/ 1 h 8"/>
                <a:gd name="T46" fmla="*/ 48 w 82"/>
                <a:gd name="T47" fmla="*/ 1 h 8"/>
                <a:gd name="T48" fmla="*/ 61 w 82"/>
                <a:gd name="T49" fmla="*/ 1 h 8"/>
                <a:gd name="T50" fmla="*/ 72 w 82"/>
                <a:gd name="T5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">
                  <a:moveTo>
                    <a:pt x="72" y="0"/>
                  </a:moveTo>
                  <a:lnTo>
                    <a:pt x="82" y="2"/>
                  </a:lnTo>
                  <a:lnTo>
                    <a:pt x="79" y="4"/>
                  </a:lnTo>
                  <a:lnTo>
                    <a:pt x="76" y="5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2" y="4"/>
                  </a:lnTo>
                  <a:lnTo>
                    <a:pt x="61" y="4"/>
                  </a:lnTo>
                  <a:lnTo>
                    <a:pt x="50" y="5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1" y="3"/>
                  </a:lnTo>
                  <a:lnTo>
                    <a:pt x="30" y="4"/>
                  </a:lnTo>
                  <a:lnTo>
                    <a:pt x="19" y="5"/>
                  </a:lnTo>
                  <a:lnTo>
                    <a:pt x="1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27" y="1"/>
                  </a:lnTo>
                  <a:lnTo>
                    <a:pt x="48" y="1"/>
                  </a:lnTo>
                  <a:lnTo>
                    <a:pt x="61" y="1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6"/>
            <p:cNvSpPr>
              <a:spLocks/>
            </p:cNvSpPr>
            <p:nvPr/>
          </p:nvSpPr>
          <p:spPr bwMode="auto">
            <a:xfrm>
              <a:off x="5060503" y="3298664"/>
              <a:ext cx="153338" cy="15334"/>
            </a:xfrm>
            <a:custGeom>
              <a:avLst/>
              <a:gdLst>
                <a:gd name="T0" fmla="*/ 49 w 60"/>
                <a:gd name="T1" fmla="*/ 0 h 6"/>
                <a:gd name="T2" fmla="*/ 52 w 60"/>
                <a:gd name="T3" fmla="*/ 0 h 6"/>
                <a:gd name="T4" fmla="*/ 56 w 60"/>
                <a:gd name="T5" fmla="*/ 0 h 6"/>
                <a:gd name="T6" fmla="*/ 58 w 60"/>
                <a:gd name="T7" fmla="*/ 1 h 6"/>
                <a:gd name="T8" fmla="*/ 60 w 60"/>
                <a:gd name="T9" fmla="*/ 2 h 6"/>
                <a:gd name="T10" fmla="*/ 59 w 60"/>
                <a:gd name="T11" fmla="*/ 3 h 6"/>
                <a:gd name="T12" fmla="*/ 57 w 60"/>
                <a:gd name="T13" fmla="*/ 4 h 6"/>
                <a:gd name="T14" fmla="*/ 56 w 60"/>
                <a:gd name="T15" fmla="*/ 5 h 6"/>
                <a:gd name="T16" fmla="*/ 56 w 60"/>
                <a:gd name="T17" fmla="*/ 6 h 6"/>
                <a:gd name="T18" fmla="*/ 54 w 60"/>
                <a:gd name="T19" fmla="*/ 5 h 6"/>
                <a:gd name="T20" fmla="*/ 54 w 60"/>
                <a:gd name="T21" fmla="*/ 5 h 6"/>
                <a:gd name="T22" fmla="*/ 53 w 60"/>
                <a:gd name="T23" fmla="*/ 4 h 6"/>
                <a:gd name="T24" fmla="*/ 53 w 60"/>
                <a:gd name="T25" fmla="*/ 3 h 6"/>
                <a:gd name="T26" fmla="*/ 29 w 60"/>
                <a:gd name="T27" fmla="*/ 2 h 6"/>
                <a:gd name="T28" fmla="*/ 8 w 60"/>
                <a:gd name="T29" fmla="*/ 4 h 6"/>
                <a:gd name="T30" fmla="*/ 5 w 60"/>
                <a:gd name="T31" fmla="*/ 4 h 6"/>
                <a:gd name="T32" fmla="*/ 3 w 60"/>
                <a:gd name="T33" fmla="*/ 4 h 6"/>
                <a:gd name="T34" fmla="*/ 2 w 60"/>
                <a:gd name="T35" fmla="*/ 4 h 6"/>
                <a:gd name="T36" fmla="*/ 0 w 60"/>
                <a:gd name="T37" fmla="*/ 4 h 6"/>
                <a:gd name="T38" fmla="*/ 1 w 60"/>
                <a:gd name="T39" fmla="*/ 2 h 6"/>
                <a:gd name="T40" fmla="*/ 2 w 60"/>
                <a:gd name="T41" fmla="*/ 1 h 6"/>
                <a:gd name="T42" fmla="*/ 3 w 60"/>
                <a:gd name="T43" fmla="*/ 0 h 6"/>
                <a:gd name="T44" fmla="*/ 5 w 60"/>
                <a:gd name="T45" fmla="*/ 0 h 6"/>
                <a:gd name="T46" fmla="*/ 8 w 60"/>
                <a:gd name="T47" fmla="*/ 0 h 6"/>
                <a:gd name="T48" fmla="*/ 10 w 60"/>
                <a:gd name="T49" fmla="*/ 0 h 6"/>
                <a:gd name="T50" fmla="*/ 12 w 60"/>
                <a:gd name="T51" fmla="*/ 0 h 6"/>
                <a:gd name="T52" fmla="*/ 28 w 60"/>
                <a:gd name="T53" fmla="*/ 0 h 6"/>
                <a:gd name="T54" fmla="*/ 44 w 60"/>
                <a:gd name="T55" fmla="*/ 0 h 6"/>
                <a:gd name="T56" fmla="*/ 46 w 60"/>
                <a:gd name="T57" fmla="*/ 0 h 6"/>
                <a:gd name="T58" fmla="*/ 49 w 60"/>
                <a:gd name="T5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">
                  <a:moveTo>
                    <a:pt x="49" y="0"/>
                  </a:moveTo>
                  <a:lnTo>
                    <a:pt x="52" y="0"/>
                  </a:lnTo>
                  <a:lnTo>
                    <a:pt x="56" y="0"/>
                  </a:lnTo>
                  <a:lnTo>
                    <a:pt x="58" y="1"/>
                  </a:lnTo>
                  <a:lnTo>
                    <a:pt x="60" y="2"/>
                  </a:lnTo>
                  <a:lnTo>
                    <a:pt x="59" y="3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29" y="2"/>
                  </a:lnTo>
                  <a:lnTo>
                    <a:pt x="8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7"/>
            <p:cNvSpPr>
              <a:spLocks/>
            </p:cNvSpPr>
            <p:nvPr/>
          </p:nvSpPr>
          <p:spPr bwMode="auto">
            <a:xfrm>
              <a:off x="6184980" y="3370221"/>
              <a:ext cx="224895" cy="23001"/>
            </a:xfrm>
            <a:custGeom>
              <a:avLst/>
              <a:gdLst>
                <a:gd name="T0" fmla="*/ 86 w 88"/>
                <a:gd name="T1" fmla="*/ 0 h 9"/>
                <a:gd name="T2" fmla="*/ 87 w 88"/>
                <a:gd name="T3" fmla="*/ 0 h 9"/>
                <a:gd name="T4" fmla="*/ 88 w 88"/>
                <a:gd name="T5" fmla="*/ 1 h 9"/>
                <a:gd name="T6" fmla="*/ 88 w 88"/>
                <a:gd name="T7" fmla="*/ 2 h 9"/>
                <a:gd name="T8" fmla="*/ 87 w 88"/>
                <a:gd name="T9" fmla="*/ 3 h 9"/>
                <a:gd name="T10" fmla="*/ 86 w 88"/>
                <a:gd name="T11" fmla="*/ 4 h 9"/>
                <a:gd name="T12" fmla="*/ 84 w 88"/>
                <a:gd name="T13" fmla="*/ 4 h 9"/>
                <a:gd name="T14" fmla="*/ 82 w 88"/>
                <a:gd name="T15" fmla="*/ 4 h 9"/>
                <a:gd name="T16" fmla="*/ 80 w 88"/>
                <a:gd name="T17" fmla="*/ 4 h 9"/>
                <a:gd name="T18" fmla="*/ 68 w 88"/>
                <a:gd name="T19" fmla="*/ 4 h 9"/>
                <a:gd name="T20" fmla="*/ 56 w 88"/>
                <a:gd name="T21" fmla="*/ 5 h 9"/>
                <a:gd name="T22" fmla="*/ 44 w 88"/>
                <a:gd name="T23" fmla="*/ 3 h 9"/>
                <a:gd name="T24" fmla="*/ 44 w 88"/>
                <a:gd name="T25" fmla="*/ 4 h 9"/>
                <a:gd name="T26" fmla="*/ 44 w 88"/>
                <a:gd name="T27" fmla="*/ 4 h 9"/>
                <a:gd name="T28" fmla="*/ 44 w 88"/>
                <a:gd name="T29" fmla="*/ 5 h 9"/>
                <a:gd name="T30" fmla="*/ 30 w 88"/>
                <a:gd name="T31" fmla="*/ 5 h 9"/>
                <a:gd name="T32" fmla="*/ 14 w 88"/>
                <a:gd name="T33" fmla="*/ 7 h 9"/>
                <a:gd name="T34" fmla="*/ 12 w 88"/>
                <a:gd name="T35" fmla="*/ 8 h 9"/>
                <a:gd name="T36" fmla="*/ 9 w 88"/>
                <a:gd name="T37" fmla="*/ 8 h 9"/>
                <a:gd name="T38" fmla="*/ 6 w 88"/>
                <a:gd name="T39" fmla="*/ 9 h 9"/>
                <a:gd name="T40" fmla="*/ 4 w 88"/>
                <a:gd name="T41" fmla="*/ 9 h 9"/>
                <a:gd name="T42" fmla="*/ 2 w 88"/>
                <a:gd name="T43" fmla="*/ 9 h 9"/>
                <a:gd name="T44" fmla="*/ 0 w 88"/>
                <a:gd name="T45" fmla="*/ 7 h 9"/>
                <a:gd name="T46" fmla="*/ 1 w 88"/>
                <a:gd name="T47" fmla="*/ 4 h 9"/>
                <a:gd name="T48" fmla="*/ 2 w 88"/>
                <a:gd name="T49" fmla="*/ 3 h 9"/>
                <a:gd name="T50" fmla="*/ 4 w 88"/>
                <a:gd name="T51" fmla="*/ 3 h 9"/>
                <a:gd name="T52" fmla="*/ 5 w 88"/>
                <a:gd name="T53" fmla="*/ 4 h 9"/>
                <a:gd name="T54" fmla="*/ 7 w 88"/>
                <a:gd name="T55" fmla="*/ 4 h 9"/>
                <a:gd name="T56" fmla="*/ 9 w 88"/>
                <a:gd name="T57" fmla="*/ 4 h 9"/>
                <a:gd name="T58" fmla="*/ 24 w 88"/>
                <a:gd name="T59" fmla="*/ 2 h 9"/>
                <a:gd name="T60" fmla="*/ 40 w 88"/>
                <a:gd name="T61" fmla="*/ 1 h 9"/>
                <a:gd name="T62" fmla="*/ 55 w 88"/>
                <a:gd name="T63" fmla="*/ 1 h 9"/>
                <a:gd name="T64" fmla="*/ 70 w 88"/>
                <a:gd name="T65" fmla="*/ 1 h 9"/>
                <a:gd name="T66" fmla="*/ 86 w 88"/>
                <a:gd name="T6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9">
                  <a:moveTo>
                    <a:pt x="86" y="0"/>
                  </a:moveTo>
                  <a:lnTo>
                    <a:pt x="87" y="0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7" y="3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68" y="4"/>
                  </a:lnTo>
                  <a:lnTo>
                    <a:pt x="56" y="5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30" y="5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9" y="8"/>
                  </a:lnTo>
                  <a:lnTo>
                    <a:pt x="6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24" y="2"/>
                  </a:lnTo>
                  <a:lnTo>
                    <a:pt x="40" y="1"/>
                  </a:lnTo>
                  <a:lnTo>
                    <a:pt x="55" y="1"/>
                  </a:lnTo>
                  <a:lnTo>
                    <a:pt x="70" y="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8"/>
            <p:cNvSpPr>
              <a:spLocks/>
            </p:cNvSpPr>
            <p:nvPr/>
          </p:nvSpPr>
          <p:spPr bwMode="auto">
            <a:xfrm>
              <a:off x="4769162" y="3400889"/>
              <a:ext cx="250452" cy="20445"/>
            </a:xfrm>
            <a:custGeom>
              <a:avLst/>
              <a:gdLst>
                <a:gd name="T0" fmla="*/ 20 w 98"/>
                <a:gd name="T1" fmla="*/ 0 h 8"/>
                <a:gd name="T2" fmla="*/ 23 w 98"/>
                <a:gd name="T3" fmla="*/ 0 h 8"/>
                <a:gd name="T4" fmla="*/ 27 w 98"/>
                <a:gd name="T5" fmla="*/ 1 h 8"/>
                <a:gd name="T6" fmla="*/ 30 w 98"/>
                <a:gd name="T7" fmla="*/ 1 h 8"/>
                <a:gd name="T8" fmla="*/ 34 w 98"/>
                <a:gd name="T9" fmla="*/ 2 h 8"/>
                <a:gd name="T10" fmla="*/ 39 w 98"/>
                <a:gd name="T11" fmla="*/ 1 h 8"/>
                <a:gd name="T12" fmla="*/ 43 w 98"/>
                <a:gd name="T13" fmla="*/ 0 h 8"/>
                <a:gd name="T14" fmla="*/ 48 w 98"/>
                <a:gd name="T15" fmla="*/ 0 h 8"/>
                <a:gd name="T16" fmla="*/ 52 w 98"/>
                <a:gd name="T17" fmla="*/ 0 h 8"/>
                <a:gd name="T18" fmla="*/ 56 w 98"/>
                <a:gd name="T19" fmla="*/ 2 h 8"/>
                <a:gd name="T20" fmla="*/ 59 w 98"/>
                <a:gd name="T21" fmla="*/ 4 h 8"/>
                <a:gd name="T22" fmla="*/ 64 w 98"/>
                <a:gd name="T23" fmla="*/ 5 h 8"/>
                <a:gd name="T24" fmla="*/ 72 w 98"/>
                <a:gd name="T25" fmla="*/ 4 h 8"/>
                <a:gd name="T26" fmla="*/ 82 w 98"/>
                <a:gd name="T27" fmla="*/ 2 h 8"/>
                <a:gd name="T28" fmla="*/ 90 w 98"/>
                <a:gd name="T29" fmla="*/ 2 h 8"/>
                <a:gd name="T30" fmla="*/ 98 w 98"/>
                <a:gd name="T31" fmla="*/ 4 h 8"/>
                <a:gd name="T32" fmla="*/ 98 w 98"/>
                <a:gd name="T33" fmla="*/ 5 h 8"/>
                <a:gd name="T34" fmla="*/ 96 w 98"/>
                <a:gd name="T35" fmla="*/ 7 h 8"/>
                <a:gd name="T36" fmla="*/ 94 w 98"/>
                <a:gd name="T37" fmla="*/ 8 h 8"/>
                <a:gd name="T38" fmla="*/ 87 w 98"/>
                <a:gd name="T39" fmla="*/ 7 h 8"/>
                <a:gd name="T40" fmla="*/ 77 w 98"/>
                <a:gd name="T41" fmla="*/ 7 h 8"/>
                <a:gd name="T42" fmla="*/ 67 w 98"/>
                <a:gd name="T43" fmla="*/ 8 h 8"/>
                <a:gd name="T44" fmla="*/ 57 w 98"/>
                <a:gd name="T45" fmla="*/ 8 h 8"/>
                <a:gd name="T46" fmla="*/ 50 w 98"/>
                <a:gd name="T47" fmla="*/ 2 h 8"/>
                <a:gd name="T48" fmla="*/ 38 w 98"/>
                <a:gd name="T49" fmla="*/ 4 h 8"/>
                <a:gd name="T50" fmla="*/ 24 w 98"/>
                <a:gd name="T51" fmla="*/ 4 h 8"/>
                <a:gd name="T52" fmla="*/ 11 w 98"/>
                <a:gd name="T53" fmla="*/ 5 h 8"/>
                <a:gd name="T54" fmla="*/ 8 w 98"/>
                <a:gd name="T55" fmla="*/ 5 h 8"/>
                <a:gd name="T56" fmla="*/ 6 w 98"/>
                <a:gd name="T57" fmla="*/ 7 h 8"/>
                <a:gd name="T58" fmla="*/ 3 w 98"/>
                <a:gd name="T59" fmla="*/ 7 h 8"/>
                <a:gd name="T60" fmla="*/ 0 w 98"/>
                <a:gd name="T61" fmla="*/ 7 h 8"/>
                <a:gd name="T62" fmla="*/ 0 w 98"/>
                <a:gd name="T63" fmla="*/ 4 h 8"/>
                <a:gd name="T64" fmla="*/ 2 w 98"/>
                <a:gd name="T65" fmla="*/ 3 h 8"/>
                <a:gd name="T66" fmla="*/ 3 w 98"/>
                <a:gd name="T67" fmla="*/ 3 h 8"/>
                <a:gd name="T68" fmla="*/ 5 w 98"/>
                <a:gd name="T69" fmla="*/ 3 h 8"/>
                <a:gd name="T70" fmla="*/ 6 w 98"/>
                <a:gd name="T71" fmla="*/ 2 h 8"/>
                <a:gd name="T72" fmla="*/ 8 w 98"/>
                <a:gd name="T73" fmla="*/ 2 h 8"/>
                <a:gd name="T74" fmla="*/ 11 w 98"/>
                <a:gd name="T75" fmla="*/ 1 h 8"/>
                <a:gd name="T76" fmla="*/ 16 w 98"/>
                <a:gd name="T77" fmla="*/ 0 h 8"/>
                <a:gd name="T78" fmla="*/ 20 w 98"/>
                <a:gd name="T7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8">
                  <a:moveTo>
                    <a:pt x="20" y="0"/>
                  </a:moveTo>
                  <a:lnTo>
                    <a:pt x="23" y="0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2"/>
                  </a:lnTo>
                  <a:lnTo>
                    <a:pt x="59" y="4"/>
                  </a:lnTo>
                  <a:lnTo>
                    <a:pt x="64" y="5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0" y="2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6" y="7"/>
                  </a:lnTo>
                  <a:lnTo>
                    <a:pt x="94" y="8"/>
                  </a:lnTo>
                  <a:lnTo>
                    <a:pt x="87" y="7"/>
                  </a:lnTo>
                  <a:lnTo>
                    <a:pt x="77" y="7"/>
                  </a:lnTo>
                  <a:lnTo>
                    <a:pt x="67" y="8"/>
                  </a:lnTo>
                  <a:lnTo>
                    <a:pt x="57" y="8"/>
                  </a:lnTo>
                  <a:lnTo>
                    <a:pt x="50" y="2"/>
                  </a:lnTo>
                  <a:lnTo>
                    <a:pt x="38" y="4"/>
                  </a:lnTo>
                  <a:lnTo>
                    <a:pt x="24" y="4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8" y="2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9"/>
            <p:cNvSpPr>
              <a:spLocks/>
            </p:cNvSpPr>
            <p:nvPr/>
          </p:nvSpPr>
          <p:spPr bwMode="auto">
            <a:xfrm>
              <a:off x="4677159" y="3449446"/>
              <a:ext cx="143115" cy="227451"/>
            </a:xfrm>
            <a:custGeom>
              <a:avLst/>
              <a:gdLst>
                <a:gd name="T0" fmla="*/ 56 w 56"/>
                <a:gd name="T1" fmla="*/ 0 h 89"/>
                <a:gd name="T2" fmla="*/ 55 w 56"/>
                <a:gd name="T3" fmla="*/ 2 h 89"/>
                <a:gd name="T4" fmla="*/ 53 w 56"/>
                <a:gd name="T5" fmla="*/ 5 h 89"/>
                <a:gd name="T6" fmla="*/ 52 w 56"/>
                <a:gd name="T7" fmla="*/ 7 h 89"/>
                <a:gd name="T8" fmla="*/ 50 w 56"/>
                <a:gd name="T9" fmla="*/ 10 h 89"/>
                <a:gd name="T10" fmla="*/ 47 w 56"/>
                <a:gd name="T11" fmla="*/ 14 h 89"/>
                <a:gd name="T12" fmla="*/ 45 w 56"/>
                <a:gd name="T13" fmla="*/ 18 h 89"/>
                <a:gd name="T14" fmla="*/ 42 w 56"/>
                <a:gd name="T15" fmla="*/ 21 h 89"/>
                <a:gd name="T16" fmla="*/ 40 w 56"/>
                <a:gd name="T17" fmla="*/ 26 h 89"/>
                <a:gd name="T18" fmla="*/ 38 w 56"/>
                <a:gd name="T19" fmla="*/ 29 h 89"/>
                <a:gd name="T20" fmla="*/ 35 w 56"/>
                <a:gd name="T21" fmla="*/ 33 h 89"/>
                <a:gd name="T22" fmla="*/ 32 w 56"/>
                <a:gd name="T23" fmla="*/ 37 h 89"/>
                <a:gd name="T24" fmla="*/ 28 w 56"/>
                <a:gd name="T25" fmla="*/ 45 h 89"/>
                <a:gd name="T26" fmla="*/ 23 w 56"/>
                <a:gd name="T27" fmla="*/ 54 h 89"/>
                <a:gd name="T28" fmla="*/ 17 w 56"/>
                <a:gd name="T29" fmla="*/ 63 h 89"/>
                <a:gd name="T30" fmla="*/ 14 w 56"/>
                <a:gd name="T31" fmla="*/ 72 h 89"/>
                <a:gd name="T32" fmla="*/ 9 w 56"/>
                <a:gd name="T33" fmla="*/ 79 h 89"/>
                <a:gd name="T34" fmla="*/ 5 w 56"/>
                <a:gd name="T35" fmla="*/ 88 h 89"/>
                <a:gd name="T36" fmla="*/ 4 w 56"/>
                <a:gd name="T37" fmla="*/ 88 h 89"/>
                <a:gd name="T38" fmla="*/ 3 w 56"/>
                <a:gd name="T39" fmla="*/ 88 h 89"/>
                <a:gd name="T40" fmla="*/ 3 w 56"/>
                <a:gd name="T41" fmla="*/ 89 h 89"/>
                <a:gd name="T42" fmla="*/ 2 w 56"/>
                <a:gd name="T43" fmla="*/ 89 h 89"/>
                <a:gd name="T44" fmla="*/ 0 w 56"/>
                <a:gd name="T45" fmla="*/ 89 h 89"/>
                <a:gd name="T46" fmla="*/ 4 w 56"/>
                <a:gd name="T47" fmla="*/ 81 h 89"/>
                <a:gd name="T48" fmla="*/ 8 w 56"/>
                <a:gd name="T49" fmla="*/ 74 h 89"/>
                <a:gd name="T50" fmla="*/ 12 w 56"/>
                <a:gd name="T51" fmla="*/ 67 h 89"/>
                <a:gd name="T52" fmla="*/ 16 w 56"/>
                <a:gd name="T53" fmla="*/ 58 h 89"/>
                <a:gd name="T54" fmla="*/ 17 w 56"/>
                <a:gd name="T55" fmla="*/ 58 h 89"/>
                <a:gd name="T56" fmla="*/ 18 w 56"/>
                <a:gd name="T57" fmla="*/ 57 h 89"/>
                <a:gd name="T58" fmla="*/ 18 w 56"/>
                <a:gd name="T59" fmla="*/ 56 h 89"/>
                <a:gd name="T60" fmla="*/ 28 w 56"/>
                <a:gd name="T61" fmla="*/ 38 h 89"/>
                <a:gd name="T62" fmla="*/ 40 w 56"/>
                <a:gd name="T63" fmla="*/ 20 h 89"/>
                <a:gd name="T64" fmla="*/ 51 w 56"/>
                <a:gd name="T65" fmla="*/ 2 h 89"/>
                <a:gd name="T66" fmla="*/ 52 w 56"/>
                <a:gd name="T67" fmla="*/ 2 h 89"/>
                <a:gd name="T68" fmla="*/ 54 w 56"/>
                <a:gd name="T69" fmla="*/ 1 h 89"/>
                <a:gd name="T70" fmla="*/ 54 w 56"/>
                <a:gd name="T71" fmla="*/ 1 h 89"/>
                <a:gd name="T72" fmla="*/ 54 w 56"/>
                <a:gd name="T73" fmla="*/ 0 h 89"/>
                <a:gd name="T74" fmla="*/ 54 w 56"/>
                <a:gd name="T75" fmla="*/ 0 h 89"/>
                <a:gd name="T76" fmla="*/ 55 w 56"/>
                <a:gd name="T77" fmla="*/ 0 h 89"/>
                <a:gd name="T78" fmla="*/ 56 w 56"/>
                <a:gd name="T7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89">
                  <a:moveTo>
                    <a:pt x="56" y="0"/>
                  </a:moveTo>
                  <a:lnTo>
                    <a:pt x="55" y="2"/>
                  </a:lnTo>
                  <a:lnTo>
                    <a:pt x="53" y="5"/>
                  </a:lnTo>
                  <a:lnTo>
                    <a:pt x="52" y="7"/>
                  </a:lnTo>
                  <a:lnTo>
                    <a:pt x="50" y="10"/>
                  </a:lnTo>
                  <a:lnTo>
                    <a:pt x="47" y="14"/>
                  </a:lnTo>
                  <a:lnTo>
                    <a:pt x="45" y="18"/>
                  </a:lnTo>
                  <a:lnTo>
                    <a:pt x="42" y="21"/>
                  </a:lnTo>
                  <a:lnTo>
                    <a:pt x="40" y="26"/>
                  </a:lnTo>
                  <a:lnTo>
                    <a:pt x="38" y="29"/>
                  </a:lnTo>
                  <a:lnTo>
                    <a:pt x="35" y="33"/>
                  </a:lnTo>
                  <a:lnTo>
                    <a:pt x="32" y="37"/>
                  </a:lnTo>
                  <a:lnTo>
                    <a:pt x="28" y="45"/>
                  </a:lnTo>
                  <a:lnTo>
                    <a:pt x="23" y="54"/>
                  </a:lnTo>
                  <a:lnTo>
                    <a:pt x="17" y="63"/>
                  </a:lnTo>
                  <a:lnTo>
                    <a:pt x="14" y="72"/>
                  </a:lnTo>
                  <a:lnTo>
                    <a:pt x="9" y="79"/>
                  </a:lnTo>
                  <a:lnTo>
                    <a:pt x="5" y="88"/>
                  </a:lnTo>
                  <a:lnTo>
                    <a:pt x="4" y="88"/>
                  </a:lnTo>
                  <a:lnTo>
                    <a:pt x="3" y="88"/>
                  </a:lnTo>
                  <a:lnTo>
                    <a:pt x="3" y="89"/>
                  </a:lnTo>
                  <a:lnTo>
                    <a:pt x="2" y="89"/>
                  </a:lnTo>
                  <a:lnTo>
                    <a:pt x="0" y="89"/>
                  </a:lnTo>
                  <a:lnTo>
                    <a:pt x="4" y="81"/>
                  </a:lnTo>
                  <a:lnTo>
                    <a:pt x="8" y="74"/>
                  </a:lnTo>
                  <a:lnTo>
                    <a:pt x="12" y="67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8" y="56"/>
                  </a:lnTo>
                  <a:lnTo>
                    <a:pt x="28" y="38"/>
                  </a:lnTo>
                  <a:lnTo>
                    <a:pt x="40" y="20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0"/>
            <p:cNvSpPr>
              <a:spLocks/>
            </p:cNvSpPr>
            <p:nvPr/>
          </p:nvSpPr>
          <p:spPr bwMode="auto">
            <a:xfrm>
              <a:off x="4940389" y="3449446"/>
              <a:ext cx="155893" cy="209562"/>
            </a:xfrm>
            <a:custGeom>
              <a:avLst/>
              <a:gdLst>
                <a:gd name="T0" fmla="*/ 3 w 61"/>
                <a:gd name="T1" fmla="*/ 0 h 82"/>
                <a:gd name="T2" fmla="*/ 5 w 61"/>
                <a:gd name="T3" fmla="*/ 4 h 82"/>
                <a:gd name="T4" fmla="*/ 10 w 61"/>
                <a:gd name="T5" fmla="*/ 8 h 82"/>
                <a:gd name="T6" fmla="*/ 13 w 61"/>
                <a:gd name="T7" fmla="*/ 12 h 82"/>
                <a:gd name="T8" fmla="*/ 16 w 61"/>
                <a:gd name="T9" fmla="*/ 16 h 82"/>
                <a:gd name="T10" fmla="*/ 16 w 61"/>
                <a:gd name="T11" fmla="*/ 17 h 82"/>
                <a:gd name="T12" fmla="*/ 16 w 61"/>
                <a:gd name="T13" fmla="*/ 18 h 82"/>
                <a:gd name="T14" fmla="*/ 19 w 61"/>
                <a:gd name="T15" fmla="*/ 19 h 82"/>
                <a:gd name="T16" fmla="*/ 20 w 61"/>
                <a:gd name="T17" fmla="*/ 20 h 82"/>
                <a:gd name="T18" fmla="*/ 21 w 61"/>
                <a:gd name="T19" fmla="*/ 21 h 82"/>
                <a:gd name="T20" fmla="*/ 28 w 61"/>
                <a:gd name="T21" fmla="*/ 33 h 82"/>
                <a:gd name="T22" fmla="*/ 35 w 61"/>
                <a:gd name="T23" fmla="*/ 44 h 82"/>
                <a:gd name="T24" fmla="*/ 40 w 61"/>
                <a:gd name="T25" fmla="*/ 51 h 82"/>
                <a:gd name="T26" fmla="*/ 46 w 61"/>
                <a:gd name="T27" fmla="*/ 57 h 82"/>
                <a:gd name="T28" fmla="*/ 51 w 61"/>
                <a:gd name="T29" fmla="*/ 64 h 82"/>
                <a:gd name="T30" fmla="*/ 51 w 61"/>
                <a:gd name="T31" fmla="*/ 63 h 82"/>
                <a:gd name="T32" fmla="*/ 51 w 61"/>
                <a:gd name="T33" fmla="*/ 62 h 82"/>
                <a:gd name="T34" fmla="*/ 50 w 61"/>
                <a:gd name="T35" fmla="*/ 60 h 82"/>
                <a:gd name="T36" fmla="*/ 51 w 61"/>
                <a:gd name="T37" fmla="*/ 58 h 82"/>
                <a:gd name="T38" fmla="*/ 57 w 61"/>
                <a:gd name="T39" fmla="*/ 68 h 82"/>
                <a:gd name="T40" fmla="*/ 61 w 61"/>
                <a:gd name="T41" fmla="*/ 78 h 82"/>
                <a:gd name="T42" fmla="*/ 60 w 61"/>
                <a:gd name="T43" fmla="*/ 78 h 82"/>
                <a:gd name="T44" fmla="*/ 60 w 61"/>
                <a:gd name="T45" fmla="*/ 79 h 82"/>
                <a:gd name="T46" fmla="*/ 60 w 61"/>
                <a:gd name="T47" fmla="*/ 80 h 82"/>
                <a:gd name="T48" fmla="*/ 60 w 61"/>
                <a:gd name="T49" fmla="*/ 81 h 82"/>
                <a:gd name="T50" fmla="*/ 60 w 61"/>
                <a:gd name="T51" fmla="*/ 82 h 82"/>
                <a:gd name="T52" fmla="*/ 59 w 61"/>
                <a:gd name="T53" fmla="*/ 82 h 82"/>
                <a:gd name="T54" fmla="*/ 57 w 61"/>
                <a:gd name="T55" fmla="*/ 81 h 82"/>
                <a:gd name="T56" fmla="*/ 56 w 61"/>
                <a:gd name="T57" fmla="*/ 80 h 82"/>
                <a:gd name="T58" fmla="*/ 55 w 61"/>
                <a:gd name="T59" fmla="*/ 79 h 82"/>
                <a:gd name="T60" fmla="*/ 53 w 61"/>
                <a:gd name="T61" fmla="*/ 77 h 82"/>
                <a:gd name="T62" fmla="*/ 52 w 61"/>
                <a:gd name="T63" fmla="*/ 76 h 82"/>
                <a:gd name="T64" fmla="*/ 51 w 61"/>
                <a:gd name="T65" fmla="*/ 75 h 82"/>
                <a:gd name="T66" fmla="*/ 47 w 61"/>
                <a:gd name="T67" fmla="*/ 66 h 82"/>
                <a:gd name="T68" fmla="*/ 40 w 61"/>
                <a:gd name="T69" fmla="*/ 57 h 82"/>
                <a:gd name="T70" fmla="*/ 33 w 61"/>
                <a:gd name="T71" fmla="*/ 50 h 82"/>
                <a:gd name="T72" fmla="*/ 32 w 61"/>
                <a:gd name="T73" fmla="*/ 48 h 82"/>
                <a:gd name="T74" fmla="*/ 32 w 61"/>
                <a:gd name="T75" fmla="*/ 45 h 82"/>
                <a:gd name="T76" fmla="*/ 31 w 61"/>
                <a:gd name="T77" fmla="*/ 44 h 82"/>
                <a:gd name="T78" fmla="*/ 21 w 61"/>
                <a:gd name="T79" fmla="*/ 29 h 82"/>
                <a:gd name="T80" fmla="*/ 10 w 61"/>
                <a:gd name="T81" fmla="*/ 15 h 82"/>
                <a:gd name="T82" fmla="*/ 9 w 61"/>
                <a:gd name="T83" fmla="*/ 13 h 82"/>
                <a:gd name="T84" fmla="*/ 7 w 61"/>
                <a:gd name="T85" fmla="*/ 12 h 82"/>
                <a:gd name="T86" fmla="*/ 4 w 61"/>
                <a:gd name="T87" fmla="*/ 9 h 82"/>
                <a:gd name="T88" fmla="*/ 2 w 61"/>
                <a:gd name="T89" fmla="*/ 7 h 82"/>
                <a:gd name="T90" fmla="*/ 1 w 61"/>
                <a:gd name="T91" fmla="*/ 5 h 82"/>
                <a:gd name="T92" fmla="*/ 0 w 61"/>
                <a:gd name="T93" fmla="*/ 3 h 82"/>
                <a:gd name="T94" fmla="*/ 1 w 61"/>
                <a:gd name="T95" fmla="*/ 1 h 82"/>
                <a:gd name="T96" fmla="*/ 3 w 61"/>
                <a:gd name="T9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" h="82">
                  <a:moveTo>
                    <a:pt x="3" y="0"/>
                  </a:moveTo>
                  <a:lnTo>
                    <a:pt x="5" y="4"/>
                  </a:lnTo>
                  <a:lnTo>
                    <a:pt x="10" y="8"/>
                  </a:lnTo>
                  <a:lnTo>
                    <a:pt x="13" y="12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9" y="19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8" y="33"/>
                  </a:lnTo>
                  <a:lnTo>
                    <a:pt x="35" y="44"/>
                  </a:lnTo>
                  <a:lnTo>
                    <a:pt x="40" y="51"/>
                  </a:lnTo>
                  <a:lnTo>
                    <a:pt x="46" y="57"/>
                  </a:lnTo>
                  <a:lnTo>
                    <a:pt x="51" y="64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0" y="60"/>
                  </a:lnTo>
                  <a:lnTo>
                    <a:pt x="51" y="58"/>
                  </a:lnTo>
                  <a:lnTo>
                    <a:pt x="57" y="68"/>
                  </a:lnTo>
                  <a:lnTo>
                    <a:pt x="61" y="78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60" y="80"/>
                  </a:lnTo>
                  <a:lnTo>
                    <a:pt x="60" y="81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7" y="81"/>
                  </a:lnTo>
                  <a:lnTo>
                    <a:pt x="56" y="80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52" y="76"/>
                  </a:lnTo>
                  <a:lnTo>
                    <a:pt x="51" y="75"/>
                  </a:lnTo>
                  <a:lnTo>
                    <a:pt x="47" y="66"/>
                  </a:lnTo>
                  <a:lnTo>
                    <a:pt x="40" y="57"/>
                  </a:lnTo>
                  <a:lnTo>
                    <a:pt x="33" y="50"/>
                  </a:lnTo>
                  <a:lnTo>
                    <a:pt x="32" y="48"/>
                  </a:lnTo>
                  <a:lnTo>
                    <a:pt x="32" y="45"/>
                  </a:lnTo>
                  <a:lnTo>
                    <a:pt x="31" y="44"/>
                  </a:lnTo>
                  <a:lnTo>
                    <a:pt x="21" y="29"/>
                  </a:lnTo>
                  <a:lnTo>
                    <a:pt x="10" y="15"/>
                  </a:lnTo>
                  <a:lnTo>
                    <a:pt x="9" y="13"/>
                  </a:lnTo>
                  <a:lnTo>
                    <a:pt x="7" y="12"/>
                  </a:lnTo>
                  <a:lnTo>
                    <a:pt x="4" y="9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1"/>
            <p:cNvSpPr>
              <a:spLocks/>
            </p:cNvSpPr>
            <p:nvPr/>
          </p:nvSpPr>
          <p:spPr bwMode="auto">
            <a:xfrm>
              <a:off x="5203619" y="3689675"/>
              <a:ext cx="12778" cy="10223"/>
            </a:xfrm>
            <a:custGeom>
              <a:avLst/>
              <a:gdLst>
                <a:gd name="T0" fmla="*/ 3 w 5"/>
                <a:gd name="T1" fmla="*/ 0 h 4"/>
                <a:gd name="T2" fmla="*/ 4 w 5"/>
                <a:gd name="T3" fmla="*/ 0 h 4"/>
                <a:gd name="T4" fmla="*/ 5 w 5"/>
                <a:gd name="T5" fmla="*/ 2 h 4"/>
                <a:gd name="T6" fmla="*/ 4 w 5"/>
                <a:gd name="T7" fmla="*/ 4 h 4"/>
                <a:gd name="T8" fmla="*/ 3 w 5"/>
                <a:gd name="T9" fmla="*/ 4 h 4"/>
                <a:gd name="T10" fmla="*/ 1 w 5"/>
                <a:gd name="T11" fmla="*/ 4 h 4"/>
                <a:gd name="T12" fmla="*/ 0 w 5"/>
                <a:gd name="T13" fmla="*/ 3 h 4"/>
                <a:gd name="T14" fmla="*/ 1 w 5"/>
                <a:gd name="T15" fmla="*/ 2 h 4"/>
                <a:gd name="T16" fmla="*/ 2 w 5"/>
                <a:gd name="T17" fmla="*/ 0 h 4"/>
                <a:gd name="T18" fmla="*/ 3 w 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52"/>
            <p:cNvSpPr>
              <a:spLocks/>
            </p:cNvSpPr>
            <p:nvPr/>
          </p:nvSpPr>
          <p:spPr bwMode="auto">
            <a:xfrm>
              <a:off x="4942945" y="3694786"/>
              <a:ext cx="240229" cy="20445"/>
            </a:xfrm>
            <a:custGeom>
              <a:avLst/>
              <a:gdLst>
                <a:gd name="T0" fmla="*/ 85 w 94"/>
                <a:gd name="T1" fmla="*/ 0 h 8"/>
                <a:gd name="T2" fmla="*/ 94 w 94"/>
                <a:gd name="T3" fmla="*/ 2 h 8"/>
                <a:gd name="T4" fmla="*/ 94 w 94"/>
                <a:gd name="T5" fmla="*/ 4 h 8"/>
                <a:gd name="T6" fmla="*/ 94 w 94"/>
                <a:gd name="T7" fmla="*/ 6 h 8"/>
                <a:gd name="T8" fmla="*/ 94 w 94"/>
                <a:gd name="T9" fmla="*/ 7 h 8"/>
                <a:gd name="T10" fmla="*/ 90 w 94"/>
                <a:gd name="T11" fmla="*/ 6 h 8"/>
                <a:gd name="T12" fmla="*/ 85 w 94"/>
                <a:gd name="T13" fmla="*/ 5 h 8"/>
                <a:gd name="T14" fmla="*/ 81 w 94"/>
                <a:gd name="T15" fmla="*/ 3 h 8"/>
                <a:gd name="T16" fmla="*/ 73 w 94"/>
                <a:gd name="T17" fmla="*/ 4 h 8"/>
                <a:gd name="T18" fmla="*/ 66 w 94"/>
                <a:gd name="T19" fmla="*/ 4 h 8"/>
                <a:gd name="T20" fmla="*/ 58 w 94"/>
                <a:gd name="T21" fmla="*/ 3 h 8"/>
                <a:gd name="T22" fmla="*/ 47 w 94"/>
                <a:gd name="T23" fmla="*/ 4 h 8"/>
                <a:gd name="T24" fmla="*/ 34 w 94"/>
                <a:gd name="T25" fmla="*/ 4 h 8"/>
                <a:gd name="T26" fmla="*/ 20 w 94"/>
                <a:gd name="T27" fmla="*/ 5 h 8"/>
                <a:gd name="T28" fmla="*/ 13 w 94"/>
                <a:gd name="T29" fmla="*/ 6 h 8"/>
                <a:gd name="T30" fmla="*/ 7 w 94"/>
                <a:gd name="T31" fmla="*/ 8 h 8"/>
                <a:gd name="T32" fmla="*/ 0 w 94"/>
                <a:gd name="T33" fmla="*/ 8 h 8"/>
                <a:gd name="T34" fmla="*/ 2 w 94"/>
                <a:gd name="T35" fmla="*/ 4 h 8"/>
                <a:gd name="T36" fmla="*/ 8 w 94"/>
                <a:gd name="T37" fmla="*/ 3 h 8"/>
                <a:gd name="T38" fmla="*/ 13 w 94"/>
                <a:gd name="T39" fmla="*/ 3 h 8"/>
                <a:gd name="T40" fmla="*/ 20 w 94"/>
                <a:gd name="T41" fmla="*/ 3 h 8"/>
                <a:gd name="T42" fmla="*/ 42 w 94"/>
                <a:gd name="T43" fmla="*/ 1 h 8"/>
                <a:gd name="T44" fmla="*/ 64 w 94"/>
                <a:gd name="T45" fmla="*/ 1 h 8"/>
                <a:gd name="T46" fmla="*/ 75 w 94"/>
                <a:gd name="T47" fmla="*/ 0 h 8"/>
                <a:gd name="T48" fmla="*/ 85 w 94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8">
                  <a:moveTo>
                    <a:pt x="85" y="0"/>
                  </a:moveTo>
                  <a:lnTo>
                    <a:pt x="94" y="2"/>
                  </a:lnTo>
                  <a:lnTo>
                    <a:pt x="94" y="4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0" y="6"/>
                  </a:lnTo>
                  <a:lnTo>
                    <a:pt x="85" y="5"/>
                  </a:lnTo>
                  <a:lnTo>
                    <a:pt x="81" y="3"/>
                  </a:lnTo>
                  <a:lnTo>
                    <a:pt x="73" y="4"/>
                  </a:lnTo>
                  <a:lnTo>
                    <a:pt x="66" y="4"/>
                  </a:lnTo>
                  <a:lnTo>
                    <a:pt x="58" y="3"/>
                  </a:lnTo>
                  <a:lnTo>
                    <a:pt x="47" y="4"/>
                  </a:lnTo>
                  <a:lnTo>
                    <a:pt x="34" y="4"/>
                  </a:lnTo>
                  <a:lnTo>
                    <a:pt x="20" y="5"/>
                  </a:lnTo>
                  <a:lnTo>
                    <a:pt x="13" y="6"/>
                  </a:lnTo>
                  <a:lnTo>
                    <a:pt x="7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8" y="3"/>
                  </a:lnTo>
                  <a:lnTo>
                    <a:pt x="13" y="3"/>
                  </a:lnTo>
                  <a:lnTo>
                    <a:pt x="20" y="3"/>
                  </a:lnTo>
                  <a:lnTo>
                    <a:pt x="42" y="1"/>
                  </a:lnTo>
                  <a:lnTo>
                    <a:pt x="64" y="1"/>
                  </a:lnTo>
                  <a:lnTo>
                    <a:pt x="75" y="0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3"/>
            <p:cNvSpPr>
              <a:spLocks/>
            </p:cNvSpPr>
            <p:nvPr/>
          </p:nvSpPr>
          <p:spPr bwMode="auto">
            <a:xfrm>
              <a:off x="4948056" y="3707564"/>
              <a:ext cx="293897" cy="224895"/>
            </a:xfrm>
            <a:custGeom>
              <a:avLst/>
              <a:gdLst>
                <a:gd name="T0" fmla="*/ 106 w 115"/>
                <a:gd name="T1" fmla="*/ 0 h 88"/>
                <a:gd name="T2" fmla="*/ 109 w 115"/>
                <a:gd name="T3" fmla="*/ 2 h 88"/>
                <a:gd name="T4" fmla="*/ 112 w 115"/>
                <a:gd name="T5" fmla="*/ 5 h 88"/>
                <a:gd name="T6" fmla="*/ 109 w 115"/>
                <a:gd name="T7" fmla="*/ 37 h 88"/>
                <a:gd name="T8" fmla="*/ 109 w 115"/>
                <a:gd name="T9" fmla="*/ 72 h 88"/>
                <a:gd name="T10" fmla="*/ 107 w 115"/>
                <a:gd name="T11" fmla="*/ 72 h 88"/>
                <a:gd name="T12" fmla="*/ 108 w 115"/>
                <a:gd name="T13" fmla="*/ 75 h 88"/>
                <a:gd name="T14" fmla="*/ 107 w 115"/>
                <a:gd name="T15" fmla="*/ 77 h 88"/>
                <a:gd name="T16" fmla="*/ 113 w 115"/>
                <a:gd name="T17" fmla="*/ 77 h 88"/>
                <a:gd name="T18" fmla="*/ 114 w 115"/>
                <a:gd name="T19" fmla="*/ 81 h 88"/>
                <a:gd name="T20" fmla="*/ 112 w 115"/>
                <a:gd name="T21" fmla="*/ 83 h 88"/>
                <a:gd name="T22" fmla="*/ 109 w 115"/>
                <a:gd name="T23" fmla="*/ 84 h 88"/>
                <a:gd name="T24" fmla="*/ 108 w 115"/>
                <a:gd name="T25" fmla="*/ 82 h 88"/>
                <a:gd name="T26" fmla="*/ 83 w 115"/>
                <a:gd name="T27" fmla="*/ 84 h 88"/>
                <a:gd name="T28" fmla="*/ 43 w 115"/>
                <a:gd name="T29" fmla="*/ 85 h 88"/>
                <a:gd name="T30" fmla="*/ 23 w 115"/>
                <a:gd name="T31" fmla="*/ 86 h 88"/>
                <a:gd name="T32" fmla="*/ 12 w 115"/>
                <a:gd name="T33" fmla="*/ 87 h 88"/>
                <a:gd name="T34" fmla="*/ 0 w 115"/>
                <a:gd name="T35" fmla="*/ 87 h 88"/>
                <a:gd name="T36" fmla="*/ 1 w 115"/>
                <a:gd name="T37" fmla="*/ 84 h 88"/>
                <a:gd name="T38" fmla="*/ 2 w 115"/>
                <a:gd name="T39" fmla="*/ 83 h 88"/>
                <a:gd name="T40" fmla="*/ 2 w 115"/>
                <a:gd name="T41" fmla="*/ 80 h 88"/>
                <a:gd name="T42" fmla="*/ 2 w 115"/>
                <a:gd name="T43" fmla="*/ 77 h 88"/>
                <a:gd name="T44" fmla="*/ 5 w 115"/>
                <a:gd name="T45" fmla="*/ 35 h 88"/>
                <a:gd name="T46" fmla="*/ 2 w 115"/>
                <a:gd name="T47" fmla="*/ 12 h 88"/>
                <a:gd name="T48" fmla="*/ 1 w 115"/>
                <a:gd name="T49" fmla="*/ 8 h 88"/>
                <a:gd name="T50" fmla="*/ 4 w 115"/>
                <a:gd name="T51" fmla="*/ 4 h 88"/>
                <a:gd name="T52" fmla="*/ 5 w 115"/>
                <a:gd name="T53" fmla="*/ 7 h 88"/>
                <a:gd name="T54" fmla="*/ 7 w 115"/>
                <a:gd name="T55" fmla="*/ 7 h 88"/>
                <a:gd name="T56" fmla="*/ 8 w 115"/>
                <a:gd name="T57" fmla="*/ 58 h 88"/>
                <a:gd name="T58" fmla="*/ 37 w 115"/>
                <a:gd name="T59" fmla="*/ 82 h 88"/>
                <a:gd name="T60" fmla="*/ 88 w 115"/>
                <a:gd name="T61" fmla="*/ 81 h 88"/>
                <a:gd name="T62" fmla="*/ 105 w 115"/>
                <a:gd name="T63" fmla="*/ 67 h 88"/>
                <a:gd name="T64" fmla="*/ 104 w 115"/>
                <a:gd name="T65" fmla="*/ 41 h 88"/>
                <a:gd name="T66" fmla="*/ 105 w 115"/>
                <a:gd name="T67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5" h="88">
                  <a:moveTo>
                    <a:pt x="105" y="0"/>
                  </a:moveTo>
                  <a:lnTo>
                    <a:pt x="106" y="0"/>
                  </a:lnTo>
                  <a:lnTo>
                    <a:pt x="108" y="0"/>
                  </a:lnTo>
                  <a:lnTo>
                    <a:pt x="109" y="2"/>
                  </a:lnTo>
                  <a:lnTo>
                    <a:pt x="110" y="4"/>
                  </a:lnTo>
                  <a:lnTo>
                    <a:pt x="112" y="5"/>
                  </a:lnTo>
                  <a:lnTo>
                    <a:pt x="109" y="22"/>
                  </a:lnTo>
                  <a:lnTo>
                    <a:pt x="109" y="37"/>
                  </a:lnTo>
                  <a:lnTo>
                    <a:pt x="109" y="53"/>
                  </a:lnTo>
                  <a:lnTo>
                    <a:pt x="109" y="72"/>
                  </a:lnTo>
                  <a:lnTo>
                    <a:pt x="108" y="72"/>
                  </a:lnTo>
                  <a:lnTo>
                    <a:pt x="107" y="72"/>
                  </a:lnTo>
                  <a:lnTo>
                    <a:pt x="108" y="74"/>
                  </a:lnTo>
                  <a:lnTo>
                    <a:pt x="108" y="75"/>
                  </a:lnTo>
                  <a:lnTo>
                    <a:pt x="108" y="76"/>
                  </a:lnTo>
                  <a:lnTo>
                    <a:pt x="107" y="77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5" y="79"/>
                  </a:lnTo>
                  <a:lnTo>
                    <a:pt x="114" y="81"/>
                  </a:lnTo>
                  <a:lnTo>
                    <a:pt x="113" y="82"/>
                  </a:lnTo>
                  <a:lnTo>
                    <a:pt x="112" y="83"/>
                  </a:lnTo>
                  <a:lnTo>
                    <a:pt x="110" y="84"/>
                  </a:lnTo>
                  <a:lnTo>
                    <a:pt x="109" y="84"/>
                  </a:lnTo>
                  <a:lnTo>
                    <a:pt x="109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83" y="84"/>
                  </a:lnTo>
                  <a:lnTo>
                    <a:pt x="57" y="84"/>
                  </a:lnTo>
                  <a:lnTo>
                    <a:pt x="43" y="85"/>
                  </a:lnTo>
                  <a:lnTo>
                    <a:pt x="29" y="86"/>
                  </a:lnTo>
                  <a:lnTo>
                    <a:pt x="23" y="86"/>
                  </a:lnTo>
                  <a:lnTo>
                    <a:pt x="18" y="86"/>
                  </a:lnTo>
                  <a:lnTo>
                    <a:pt x="12" y="87"/>
                  </a:lnTo>
                  <a:lnTo>
                    <a:pt x="7" y="88"/>
                  </a:lnTo>
                  <a:lnTo>
                    <a:pt x="0" y="87"/>
                  </a:lnTo>
                  <a:lnTo>
                    <a:pt x="0" y="85"/>
                  </a:lnTo>
                  <a:lnTo>
                    <a:pt x="1" y="84"/>
                  </a:lnTo>
                  <a:lnTo>
                    <a:pt x="1" y="83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4" y="57"/>
                  </a:lnTo>
                  <a:lnTo>
                    <a:pt x="5" y="35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32"/>
                  </a:lnTo>
                  <a:lnTo>
                    <a:pt x="8" y="58"/>
                  </a:lnTo>
                  <a:lnTo>
                    <a:pt x="8" y="82"/>
                  </a:lnTo>
                  <a:lnTo>
                    <a:pt x="37" y="82"/>
                  </a:lnTo>
                  <a:lnTo>
                    <a:pt x="70" y="81"/>
                  </a:lnTo>
                  <a:lnTo>
                    <a:pt x="88" y="81"/>
                  </a:lnTo>
                  <a:lnTo>
                    <a:pt x="104" y="77"/>
                  </a:lnTo>
                  <a:lnTo>
                    <a:pt x="105" y="67"/>
                  </a:lnTo>
                  <a:lnTo>
                    <a:pt x="105" y="55"/>
                  </a:lnTo>
                  <a:lnTo>
                    <a:pt x="104" y="41"/>
                  </a:lnTo>
                  <a:lnTo>
                    <a:pt x="104" y="29"/>
                  </a:lnTo>
                  <a:lnTo>
                    <a:pt x="105" y="15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54"/>
            <p:cNvSpPr>
              <a:spLocks/>
            </p:cNvSpPr>
            <p:nvPr/>
          </p:nvSpPr>
          <p:spPr bwMode="auto">
            <a:xfrm>
              <a:off x="4511043" y="3725454"/>
              <a:ext cx="296453" cy="217228"/>
            </a:xfrm>
            <a:custGeom>
              <a:avLst/>
              <a:gdLst>
                <a:gd name="T0" fmla="*/ 111 w 116"/>
                <a:gd name="T1" fmla="*/ 1 h 85"/>
                <a:gd name="T2" fmla="*/ 115 w 116"/>
                <a:gd name="T3" fmla="*/ 4 h 85"/>
                <a:gd name="T4" fmla="*/ 112 w 116"/>
                <a:gd name="T5" fmla="*/ 5 h 85"/>
                <a:gd name="T6" fmla="*/ 115 w 116"/>
                <a:gd name="T7" fmla="*/ 19 h 85"/>
                <a:gd name="T8" fmla="*/ 115 w 116"/>
                <a:gd name="T9" fmla="*/ 46 h 85"/>
                <a:gd name="T10" fmla="*/ 116 w 116"/>
                <a:gd name="T11" fmla="*/ 70 h 85"/>
                <a:gd name="T12" fmla="*/ 112 w 116"/>
                <a:gd name="T13" fmla="*/ 84 h 85"/>
                <a:gd name="T14" fmla="*/ 110 w 116"/>
                <a:gd name="T15" fmla="*/ 85 h 85"/>
                <a:gd name="T16" fmla="*/ 110 w 116"/>
                <a:gd name="T17" fmla="*/ 72 h 85"/>
                <a:gd name="T18" fmla="*/ 110 w 116"/>
                <a:gd name="T19" fmla="*/ 50 h 85"/>
                <a:gd name="T20" fmla="*/ 112 w 116"/>
                <a:gd name="T21" fmla="*/ 28 h 85"/>
                <a:gd name="T22" fmla="*/ 108 w 116"/>
                <a:gd name="T23" fmla="*/ 5 h 85"/>
                <a:gd name="T24" fmla="*/ 106 w 116"/>
                <a:gd name="T25" fmla="*/ 5 h 85"/>
                <a:gd name="T26" fmla="*/ 104 w 116"/>
                <a:gd name="T27" fmla="*/ 3 h 85"/>
                <a:gd name="T28" fmla="*/ 83 w 116"/>
                <a:gd name="T29" fmla="*/ 4 h 85"/>
                <a:gd name="T30" fmla="*/ 72 w 116"/>
                <a:gd name="T31" fmla="*/ 5 h 85"/>
                <a:gd name="T32" fmla="*/ 62 w 116"/>
                <a:gd name="T33" fmla="*/ 6 h 85"/>
                <a:gd name="T34" fmla="*/ 52 w 116"/>
                <a:gd name="T35" fmla="*/ 5 h 85"/>
                <a:gd name="T36" fmla="*/ 10 w 116"/>
                <a:gd name="T37" fmla="*/ 10 h 85"/>
                <a:gd name="T38" fmla="*/ 10 w 116"/>
                <a:gd name="T39" fmla="*/ 31 h 85"/>
                <a:gd name="T40" fmla="*/ 11 w 116"/>
                <a:gd name="T41" fmla="*/ 60 h 85"/>
                <a:gd name="T42" fmla="*/ 11 w 116"/>
                <a:gd name="T43" fmla="*/ 77 h 85"/>
                <a:gd name="T44" fmla="*/ 8 w 116"/>
                <a:gd name="T45" fmla="*/ 78 h 85"/>
                <a:gd name="T46" fmla="*/ 7 w 116"/>
                <a:gd name="T47" fmla="*/ 62 h 85"/>
                <a:gd name="T48" fmla="*/ 5 w 116"/>
                <a:gd name="T49" fmla="*/ 31 h 85"/>
                <a:gd name="T50" fmla="*/ 7 w 116"/>
                <a:gd name="T51" fmla="*/ 19 h 85"/>
                <a:gd name="T52" fmla="*/ 4 w 116"/>
                <a:gd name="T53" fmla="*/ 13 h 85"/>
                <a:gd name="T54" fmla="*/ 1 w 116"/>
                <a:gd name="T55" fmla="*/ 13 h 85"/>
                <a:gd name="T56" fmla="*/ 1 w 116"/>
                <a:gd name="T57" fmla="*/ 10 h 85"/>
                <a:gd name="T58" fmla="*/ 3 w 116"/>
                <a:gd name="T59" fmla="*/ 10 h 85"/>
                <a:gd name="T60" fmla="*/ 5 w 116"/>
                <a:gd name="T61" fmla="*/ 9 h 85"/>
                <a:gd name="T62" fmla="*/ 5 w 116"/>
                <a:gd name="T63" fmla="*/ 6 h 85"/>
                <a:gd name="T64" fmla="*/ 8 w 116"/>
                <a:gd name="T65" fmla="*/ 4 h 85"/>
                <a:gd name="T66" fmla="*/ 9 w 116"/>
                <a:gd name="T67" fmla="*/ 5 h 85"/>
                <a:gd name="T68" fmla="*/ 10 w 116"/>
                <a:gd name="T69" fmla="*/ 7 h 85"/>
                <a:gd name="T70" fmla="*/ 35 w 116"/>
                <a:gd name="T71" fmla="*/ 4 h 85"/>
                <a:gd name="T72" fmla="*/ 51 w 116"/>
                <a:gd name="T73" fmla="*/ 2 h 85"/>
                <a:gd name="T74" fmla="*/ 60 w 116"/>
                <a:gd name="T75" fmla="*/ 1 h 85"/>
                <a:gd name="T76" fmla="*/ 68 w 116"/>
                <a:gd name="T77" fmla="*/ 2 h 85"/>
                <a:gd name="T78" fmla="*/ 110 w 116"/>
                <a:gd name="T7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6" h="85">
                  <a:moveTo>
                    <a:pt x="110" y="0"/>
                  </a:moveTo>
                  <a:lnTo>
                    <a:pt x="111" y="1"/>
                  </a:lnTo>
                  <a:lnTo>
                    <a:pt x="115" y="2"/>
                  </a:lnTo>
                  <a:lnTo>
                    <a:pt x="115" y="4"/>
                  </a:lnTo>
                  <a:lnTo>
                    <a:pt x="113" y="4"/>
                  </a:lnTo>
                  <a:lnTo>
                    <a:pt x="112" y="5"/>
                  </a:lnTo>
                  <a:lnTo>
                    <a:pt x="112" y="6"/>
                  </a:lnTo>
                  <a:lnTo>
                    <a:pt x="115" y="19"/>
                  </a:lnTo>
                  <a:lnTo>
                    <a:pt x="115" y="32"/>
                  </a:lnTo>
                  <a:lnTo>
                    <a:pt x="115" y="46"/>
                  </a:lnTo>
                  <a:lnTo>
                    <a:pt x="115" y="58"/>
                  </a:lnTo>
                  <a:lnTo>
                    <a:pt x="116" y="70"/>
                  </a:lnTo>
                  <a:lnTo>
                    <a:pt x="115" y="84"/>
                  </a:lnTo>
                  <a:lnTo>
                    <a:pt x="112" y="84"/>
                  </a:lnTo>
                  <a:lnTo>
                    <a:pt x="111" y="84"/>
                  </a:lnTo>
                  <a:lnTo>
                    <a:pt x="110" y="85"/>
                  </a:lnTo>
                  <a:lnTo>
                    <a:pt x="109" y="85"/>
                  </a:lnTo>
                  <a:lnTo>
                    <a:pt x="110" y="72"/>
                  </a:lnTo>
                  <a:lnTo>
                    <a:pt x="110" y="61"/>
                  </a:lnTo>
                  <a:lnTo>
                    <a:pt x="110" y="50"/>
                  </a:lnTo>
                  <a:lnTo>
                    <a:pt x="111" y="39"/>
                  </a:lnTo>
                  <a:lnTo>
                    <a:pt x="112" y="28"/>
                  </a:lnTo>
                  <a:lnTo>
                    <a:pt x="110" y="16"/>
                  </a:lnTo>
                  <a:lnTo>
                    <a:pt x="108" y="5"/>
                  </a:lnTo>
                  <a:lnTo>
                    <a:pt x="107" y="5"/>
                  </a:lnTo>
                  <a:lnTo>
                    <a:pt x="106" y="5"/>
                  </a:lnTo>
                  <a:lnTo>
                    <a:pt x="105" y="4"/>
                  </a:lnTo>
                  <a:lnTo>
                    <a:pt x="104" y="3"/>
                  </a:lnTo>
                  <a:lnTo>
                    <a:pt x="94" y="5"/>
                  </a:lnTo>
                  <a:lnTo>
                    <a:pt x="83" y="4"/>
                  </a:lnTo>
                  <a:lnTo>
                    <a:pt x="77" y="4"/>
                  </a:lnTo>
                  <a:lnTo>
                    <a:pt x="72" y="5"/>
                  </a:lnTo>
                  <a:lnTo>
                    <a:pt x="67" y="6"/>
                  </a:lnTo>
                  <a:lnTo>
                    <a:pt x="62" y="6"/>
                  </a:lnTo>
                  <a:lnTo>
                    <a:pt x="58" y="5"/>
                  </a:lnTo>
                  <a:lnTo>
                    <a:pt x="52" y="5"/>
                  </a:lnTo>
                  <a:lnTo>
                    <a:pt x="32" y="8"/>
                  </a:lnTo>
                  <a:lnTo>
                    <a:pt x="10" y="10"/>
                  </a:lnTo>
                  <a:lnTo>
                    <a:pt x="10" y="21"/>
                  </a:lnTo>
                  <a:lnTo>
                    <a:pt x="10" y="31"/>
                  </a:lnTo>
                  <a:lnTo>
                    <a:pt x="10" y="43"/>
                  </a:lnTo>
                  <a:lnTo>
                    <a:pt x="11" y="60"/>
                  </a:lnTo>
                  <a:lnTo>
                    <a:pt x="12" y="76"/>
                  </a:lnTo>
                  <a:lnTo>
                    <a:pt x="11" y="77"/>
                  </a:lnTo>
                  <a:lnTo>
                    <a:pt x="9" y="77"/>
                  </a:lnTo>
                  <a:lnTo>
                    <a:pt x="8" y="78"/>
                  </a:lnTo>
                  <a:lnTo>
                    <a:pt x="7" y="77"/>
                  </a:lnTo>
                  <a:lnTo>
                    <a:pt x="7" y="62"/>
                  </a:lnTo>
                  <a:lnTo>
                    <a:pt x="5" y="46"/>
                  </a:lnTo>
                  <a:lnTo>
                    <a:pt x="5" y="31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22" y="5"/>
                  </a:lnTo>
                  <a:lnTo>
                    <a:pt x="35" y="4"/>
                  </a:lnTo>
                  <a:lnTo>
                    <a:pt x="48" y="3"/>
                  </a:lnTo>
                  <a:lnTo>
                    <a:pt x="51" y="2"/>
                  </a:lnTo>
                  <a:lnTo>
                    <a:pt x="56" y="1"/>
                  </a:lnTo>
                  <a:lnTo>
                    <a:pt x="60" y="1"/>
                  </a:lnTo>
                  <a:lnTo>
                    <a:pt x="63" y="2"/>
                  </a:lnTo>
                  <a:lnTo>
                    <a:pt x="68" y="2"/>
                  </a:lnTo>
                  <a:lnTo>
                    <a:pt x="89" y="1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5"/>
            <p:cNvSpPr>
              <a:spLocks/>
            </p:cNvSpPr>
            <p:nvPr/>
          </p:nvSpPr>
          <p:spPr bwMode="auto">
            <a:xfrm>
              <a:off x="4523821" y="3945238"/>
              <a:ext cx="270897" cy="28112"/>
            </a:xfrm>
            <a:custGeom>
              <a:avLst/>
              <a:gdLst>
                <a:gd name="T0" fmla="*/ 98 w 106"/>
                <a:gd name="T1" fmla="*/ 0 h 11"/>
                <a:gd name="T2" fmla="*/ 106 w 106"/>
                <a:gd name="T3" fmla="*/ 1 h 11"/>
                <a:gd name="T4" fmla="*/ 105 w 106"/>
                <a:gd name="T5" fmla="*/ 2 h 11"/>
                <a:gd name="T6" fmla="*/ 103 w 106"/>
                <a:gd name="T7" fmla="*/ 3 h 11"/>
                <a:gd name="T8" fmla="*/ 102 w 106"/>
                <a:gd name="T9" fmla="*/ 5 h 11"/>
                <a:gd name="T10" fmla="*/ 93 w 106"/>
                <a:gd name="T11" fmla="*/ 3 h 11"/>
                <a:gd name="T12" fmla="*/ 83 w 106"/>
                <a:gd name="T13" fmla="*/ 4 h 11"/>
                <a:gd name="T14" fmla="*/ 75 w 106"/>
                <a:gd name="T15" fmla="*/ 3 h 11"/>
                <a:gd name="T16" fmla="*/ 54 w 106"/>
                <a:gd name="T17" fmla="*/ 7 h 11"/>
                <a:gd name="T18" fmla="*/ 33 w 106"/>
                <a:gd name="T19" fmla="*/ 7 h 11"/>
                <a:gd name="T20" fmla="*/ 22 w 106"/>
                <a:gd name="T21" fmla="*/ 8 h 11"/>
                <a:gd name="T22" fmla="*/ 12 w 106"/>
                <a:gd name="T23" fmla="*/ 10 h 11"/>
                <a:gd name="T24" fmla="*/ 2 w 106"/>
                <a:gd name="T25" fmla="*/ 11 h 11"/>
                <a:gd name="T26" fmla="*/ 2 w 106"/>
                <a:gd name="T27" fmla="*/ 10 h 11"/>
                <a:gd name="T28" fmla="*/ 0 w 106"/>
                <a:gd name="T29" fmla="*/ 8 h 11"/>
                <a:gd name="T30" fmla="*/ 0 w 106"/>
                <a:gd name="T31" fmla="*/ 6 h 11"/>
                <a:gd name="T32" fmla="*/ 2 w 106"/>
                <a:gd name="T33" fmla="*/ 5 h 11"/>
                <a:gd name="T34" fmla="*/ 10 w 106"/>
                <a:gd name="T35" fmla="*/ 6 h 11"/>
                <a:gd name="T36" fmla="*/ 19 w 106"/>
                <a:gd name="T37" fmla="*/ 5 h 11"/>
                <a:gd name="T38" fmla="*/ 28 w 106"/>
                <a:gd name="T39" fmla="*/ 4 h 11"/>
                <a:gd name="T40" fmla="*/ 43 w 106"/>
                <a:gd name="T41" fmla="*/ 4 h 11"/>
                <a:gd name="T42" fmla="*/ 58 w 106"/>
                <a:gd name="T43" fmla="*/ 4 h 11"/>
                <a:gd name="T44" fmla="*/ 65 w 106"/>
                <a:gd name="T45" fmla="*/ 2 h 11"/>
                <a:gd name="T46" fmla="*/ 71 w 106"/>
                <a:gd name="T47" fmla="*/ 1 h 11"/>
                <a:gd name="T48" fmla="*/ 79 w 106"/>
                <a:gd name="T49" fmla="*/ 1 h 11"/>
                <a:gd name="T50" fmla="*/ 88 w 106"/>
                <a:gd name="T51" fmla="*/ 0 h 11"/>
                <a:gd name="T52" fmla="*/ 98 w 106"/>
                <a:gd name="T5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" h="11">
                  <a:moveTo>
                    <a:pt x="98" y="0"/>
                  </a:moveTo>
                  <a:lnTo>
                    <a:pt x="106" y="1"/>
                  </a:lnTo>
                  <a:lnTo>
                    <a:pt x="105" y="2"/>
                  </a:lnTo>
                  <a:lnTo>
                    <a:pt x="103" y="3"/>
                  </a:lnTo>
                  <a:lnTo>
                    <a:pt x="102" y="5"/>
                  </a:lnTo>
                  <a:lnTo>
                    <a:pt x="93" y="3"/>
                  </a:lnTo>
                  <a:lnTo>
                    <a:pt x="83" y="4"/>
                  </a:lnTo>
                  <a:lnTo>
                    <a:pt x="75" y="3"/>
                  </a:lnTo>
                  <a:lnTo>
                    <a:pt x="54" y="7"/>
                  </a:lnTo>
                  <a:lnTo>
                    <a:pt x="33" y="7"/>
                  </a:lnTo>
                  <a:lnTo>
                    <a:pt x="22" y="8"/>
                  </a:lnTo>
                  <a:lnTo>
                    <a:pt x="12" y="10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10" y="6"/>
                  </a:lnTo>
                  <a:lnTo>
                    <a:pt x="19" y="5"/>
                  </a:lnTo>
                  <a:lnTo>
                    <a:pt x="28" y="4"/>
                  </a:lnTo>
                  <a:lnTo>
                    <a:pt x="43" y="4"/>
                  </a:lnTo>
                  <a:lnTo>
                    <a:pt x="58" y="4"/>
                  </a:lnTo>
                  <a:lnTo>
                    <a:pt x="65" y="2"/>
                  </a:lnTo>
                  <a:lnTo>
                    <a:pt x="71" y="1"/>
                  </a:lnTo>
                  <a:lnTo>
                    <a:pt x="79" y="1"/>
                  </a:lnTo>
                  <a:lnTo>
                    <a:pt x="88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56"/>
            <p:cNvSpPr>
              <a:spLocks/>
            </p:cNvSpPr>
            <p:nvPr/>
          </p:nvSpPr>
          <p:spPr bwMode="auto">
            <a:xfrm>
              <a:off x="5060503" y="2590754"/>
              <a:ext cx="196783" cy="191672"/>
            </a:xfrm>
            <a:custGeom>
              <a:avLst/>
              <a:gdLst>
                <a:gd name="T0" fmla="*/ 70 w 77"/>
                <a:gd name="T1" fmla="*/ 0 h 75"/>
                <a:gd name="T2" fmla="*/ 71 w 77"/>
                <a:gd name="T3" fmla="*/ 16 h 75"/>
                <a:gd name="T4" fmla="*/ 72 w 77"/>
                <a:gd name="T5" fmla="*/ 31 h 75"/>
                <a:gd name="T6" fmla="*/ 75 w 77"/>
                <a:gd name="T7" fmla="*/ 46 h 75"/>
                <a:gd name="T8" fmla="*/ 75 w 77"/>
                <a:gd name="T9" fmla="*/ 54 h 75"/>
                <a:gd name="T10" fmla="*/ 76 w 77"/>
                <a:gd name="T11" fmla="*/ 63 h 75"/>
                <a:gd name="T12" fmla="*/ 77 w 77"/>
                <a:gd name="T13" fmla="*/ 72 h 75"/>
                <a:gd name="T14" fmla="*/ 76 w 77"/>
                <a:gd name="T15" fmla="*/ 74 h 75"/>
                <a:gd name="T16" fmla="*/ 74 w 77"/>
                <a:gd name="T17" fmla="*/ 75 h 75"/>
                <a:gd name="T18" fmla="*/ 73 w 77"/>
                <a:gd name="T19" fmla="*/ 74 h 75"/>
                <a:gd name="T20" fmla="*/ 71 w 77"/>
                <a:gd name="T21" fmla="*/ 74 h 75"/>
                <a:gd name="T22" fmla="*/ 69 w 77"/>
                <a:gd name="T23" fmla="*/ 73 h 75"/>
                <a:gd name="T24" fmla="*/ 65 w 77"/>
                <a:gd name="T25" fmla="*/ 72 h 75"/>
                <a:gd name="T26" fmla="*/ 63 w 77"/>
                <a:gd name="T27" fmla="*/ 72 h 75"/>
                <a:gd name="T28" fmla="*/ 60 w 77"/>
                <a:gd name="T29" fmla="*/ 72 h 75"/>
                <a:gd name="T30" fmla="*/ 57 w 77"/>
                <a:gd name="T31" fmla="*/ 72 h 75"/>
                <a:gd name="T32" fmla="*/ 53 w 77"/>
                <a:gd name="T33" fmla="*/ 72 h 75"/>
                <a:gd name="T34" fmla="*/ 49 w 77"/>
                <a:gd name="T35" fmla="*/ 72 h 75"/>
                <a:gd name="T36" fmla="*/ 46 w 77"/>
                <a:gd name="T37" fmla="*/ 72 h 75"/>
                <a:gd name="T38" fmla="*/ 42 w 77"/>
                <a:gd name="T39" fmla="*/ 70 h 75"/>
                <a:gd name="T40" fmla="*/ 39 w 77"/>
                <a:gd name="T41" fmla="*/ 70 h 75"/>
                <a:gd name="T42" fmla="*/ 38 w 77"/>
                <a:gd name="T43" fmla="*/ 70 h 75"/>
                <a:gd name="T44" fmla="*/ 37 w 77"/>
                <a:gd name="T45" fmla="*/ 69 h 75"/>
                <a:gd name="T46" fmla="*/ 36 w 77"/>
                <a:gd name="T47" fmla="*/ 69 h 75"/>
                <a:gd name="T48" fmla="*/ 35 w 77"/>
                <a:gd name="T49" fmla="*/ 70 h 75"/>
                <a:gd name="T50" fmla="*/ 34 w 77"/>
                <a:gd name="T51" fmla="*/ 70 h 75"/>
                <a:gd name="T52" fmla="*/ 33 w 77"/>
                <a:gd name="T53" fmla="*/ 72 h 75"/>
                <a:gd name="T54" fmla="*/ 33 w 77"/>
                <a:gd name="T55" fmla="*/ 70 h 75"/>
                <a:gd name="T56" fmla="*/ 32 w 77"/>
                <a:gd name="T57" fmla="*/ 70 h 75"/>
                <a:gd name="T58" fmla="*/ 30 w 77"/>
                <a:gd name="T59" fmla="*/ 70 h 75"/>
                <a:gd name="T60" fmla="*/ 27 w 77"/>
                <a:gd name="T61" fmla="*/ 72 h 75"/>
                <a:gd name="T62" fmla="*/ 24 w 77"/>
                <a:gd name="T63" fmla="*/ 73 h 75"/>
                <a:gd name="T64" fmla="*/ 21 w 77"/>
                <a:gd name="T65" fmla="*/ 73 h 75"/>
                <a:gd name="T66" fmla="*/ 15 w 77"/>
                <a:gd name="T67" fmla="*/ 73 h 75"/>
                <a:gd name="T68" fmla="*/ 10 w 77"/>
                <a:gd name="T69" fmla="*/ 73 h 75"/>
                <a:gd name="T70" fmla="*/ 4 w 77"/>
                <a:gd name="T71" fmla="*/ 73 h 75"/>
                <a:gd name="T72" fmla="*/ 0 w 77"/>
                <a:gd name="T73" fmla="*/ 70 h 75"/>
                <a:gd name="T74" fmla="*/ 2 w 77"/>
                <a:gd name="T75" fmla="*/ 69 h 75"/>
                <a:gd name="T76" fmla="*/ 5 w 77"/>
                <a:gd name="T77" fmla="*/ 69 h 75"/>
                <a:gd name="T78" fmla="*/ 9 w 77"/>
                <a:gd name="T79" fmla="*/ 69 h 75"/>
                <a:gd name="T80" fmla="*/ 12 w 77"/>
                <a:gd name="T81" fmla="*/ 70 h 75"/>
                <a:gd name="T82" fmla="*/ 14 w 77"/>
                <a:gd name="T83" fmla="*/ 70 h 75"/>
                <a:gd name="T84" fmla="*/ 33 w 77"/>
                <a:gd name="T85" fmla="*/ 68 h 75"/>
                <a:gd name="T86" fmla="*/ 52 w 77"/>
                <a:gd name="T87" fmla="*/ 68 h 75"/>
                <a:gd name="T88" fmla="*/ 72 w 77"/>
                <a:gd name="T89" fmla="*/ 68 h 75"/>
                <a:gd name="T90" fmla="*/ 71 w 77"/>
                <a:gd name="T91" fmla="*/ 52 h 75"/>
                <a:gd name="T92" fmla="*/ 69 w 77"/>
                <a:gd name="T93" fmla="*/ 36 h 75"/>
                <a:gd name="T94" fmla="*/ 66 w 77"/>
                <a:gd name="T95" fmla="*/ 18 h 75"/>
                <a:gd name="T96" fmla="*/ 68 w 77"/>
                <a:gd name="T97" fmla="*/ 1 h 75"/>
                <a:gd name="T98" fmla="*/ 69 w 77"/>
                <a:gd name="T99" fmla="*/ 1 h 75"/>
                <a:gd name="T100" fmla="*/ 70 w 77"/>
                <a:gd name="T10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7" h="75">
                  <a:moveTo>
                    <a:pt x="70" y="0"/>
                  </a:moveTo>
                  <a:lnTo>
                    <a:pt x="71" y="16"/>
                  </a:lnTo>
                  <a:lnTo>
                    <a:pt x="72" y="31"/>
                  </a:lnTo>
                  <a:lnTo>
                    <a:pt x="75" y="46"/>
                  </a:lnTo>
                  <a:lnTo>
                    <a:pt x="75" y="54"/>
                  </a:lnTo>
                  <a:lnTo>
                    <a:pt x="76" y="63"/>
                  </a:lnTo>
                  <a:lnTo>
                    <a:pt x="77" y="72"/>
                  </a:lnTo>
                  <a:lnTo>
                    <a:pt x="76" y="74"/>
                  </a:lnTo>
                  <a:lnTo>
                    <a:pt x="74" y="75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9" y="73"/>
                  </a:lnTo>
                  <a:lnTo>
                    <a:pt x="65" y="72"/>
                  </a:lnTo>
                  <a:lnTo>
                    <a:pt x="63" y="72"/>
                  </a:lnTo>
                  <a:lnTo>
                    <a:pt x="60" y="72"/>
                  </a:lnTo>
                  <a:lnTo>
                    <a:pt x="57" y="72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6" y="72"/>
                  </a:lnTo>
                  <a:lnTo>
                    <a:pt x="42" y="70"/>
                  </a:lnTo>
                  <a:lnTo>
                    <a:pt x="39" y="70"/>
                  </a:lnTo>
                  <a:lnTo>
                    <a:pt x="38" y="70"/>
                  </a:lnTo>
                  <a:lnTo>
                    <a:pt x="37" y="69"/>
                  </a:lnTo>
                  <a:lnTo>
                    <a:pt x="36" y="69"/>
                  </a:lnTo>
                  <a:lnTo>
                    <a:pt x="35" y="70"/>
                  </a:lnTo>
                  <a:lnTo>
                    <a:pt x="34" y="70"/>
                  </a:lnTo>
                  <a:lnTo>
                    <a:pt x="33" y="72"/>
                  </a:lnTo>
                  <a:lnTo>
                    <a:pt x="33" y="70"/>
                  </a:lnTo>
                  <a:lnTo>
                    <a:pt x="32" y="70"/>
                  </a:lnTo>
                  <a:lnTo>
                    <a:pt x="30" y="70"/>
                  </a:lnTo>
                  <a:lnTo>
                    <a:pt x="27" y="72"/>
                  </a:lnTo>
                  <a:lnTo>
                    <a:pt x="24" y="73"/>
                  </a:lnTo>
                  <a:lnTo>
                    <a:pt x="21" y="73"/>
                  </a:lnTo>
                  <a:lnTo>
                    <a:pt x="15" y="73"/>
                  </a:lnTo>
                  <a:lnTo>
                    <a:pt x="10" y="73"/>
                  </a:lnTo>
                  <a:lnTo>
                    <a:pt x="4" y="73"/>
                  </a:lnTo>
                  <a:lnTo>
                    <a:pt x="0" y="70"/>
                  </a:lnTo>
                  <a:lnTo>
                    <a:pt x="2" y="69"/>
                  </a:lnTo>
                  <a:lnTo>
                    <a:pt x="5" y="69"/>
                  </a:lnTo>
                  <a:lnTo>
                    <a:pt x="9" y="69"/>
                  </a:lnTo>
                  <a:lnTo>
                    <a:pt x="12" y="70"/>
                  </a:lnTo>
                  <a:lnTo>
                    <a:pt x="14" y="70"/>
                  </a:lnTo>
                  <a:lnTo>
                    <a:pt x="33" y="68"/>
                  </a:lnTo>
                  <a:lnTo>
                    <a:pt x="52" y="68"/>
                  </a:lnTo>
                  <a:lnTo>
                    <a:pt x="72" y="68"/>
                  </a:lnTo>
                  <a:lnTo>
                    <a:pt x="71" y="52"/>
                  </a:lnTo>
                  <a:lnTo>
                    <a:pt x="69" y="36"/>
                  </a:lnTo>
                  <a:lnTo>
                    <a:pt x="66" y="18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57"/>
            <p:cNvSpPr>
              <a:spLocks noEditPoints="1"/>
            </p:cNvSpPr>
            <p:nvPr/>
          </p:nvSpPr>
          <p:spPr bwMode="auto">
            <a:xfrm>
              <a:off x="5241953" y="3155548"/>
              <a:ext cx="638907" cy="273452"/>
            </a:xfrm>
            <a:custGeom>
              <a:avLst/>
              <a:gdLst>
                <a:gd name="T0" fmla="*/ 214 w 250"/>
                <a:gd name="T1" fmla="*/ 4 h 107"/>
                <a:gd name="T2" fmla="*/ 202 w 250"/>
                <a:gd name="T3" fmla="*/ 7 h 107"/>
                <a:gd name="T4" fmla="*/ 149 w 250"/>
                <a:gd name="T5" fmla="*/ 10 h 107"/>
                <a:gd name="T6" fmla="*/ 126 w 250"/>
                <a:gd name="T7" fmla="*/ 10 h 107"/>
                <a:gd name="T8" fmla="*/ 98 w 250"/>
                <a:gd name="T9" fmla="*/ 11 h 107"/>
                <a:gd name="T10" fmla="*/ 88 w 250"/>
                <a:gd name="T11" fmla="*/ 11 h 107"/>
                <a:gd name="T12" fmla="*/ 55 w 250"/>
                <a:gd name="T13" fmla="*/ 11 h 107"/>
                <a:gd name="T14" fmla="*/ 46 w 250"/>
                <a:gd name="T15" fmla="*/ 12 h 107"/>
                <a:gd name="T16" fmla="*/ 39 w 250"/>
                <a:gd name="T17" fmla="*/ 11 h 107"/>
                <a:gd name="T18" fmla="*/ 29 w 250"/>
                <a:gd name="T19" fmla="*/ 12 h 107"/>
                <a:gd name="T20" fmla="*/ 21 w 250"/>
                <a:gd name="T21" fmla="*/ 12 h 107"/>
                <a:gd name="T22" fmla="*/ 15 w 250"/>
                <a:gd name="T23" fmla="*/ 12 h 107"/>
                <a:gd name="T24" fmla="*/ 11 w 250"/>
                <a:gd name="T25" fmla="*/ 13 h 107"/>
                <a:gd name="T26" fmla="*/ 5 w 250"/>
                <a:gd name="T27" fmla="*/ 43 h 107"/>
                <a:gd name="T28" fmla="*/ 45 w 250"/>
                <a:gd name="T29" fmla="*/ 101 h 107"/>
                <a:gd name="T30" fmla="*/ 124 w 250"/>
                <a:gd name="T31" fmla="*/ 101 h 107"/>
                <a:gd name="T32" fmla="*/ 207 w 250"/>
                <a:gd name="T33" fmla="*/ 96 h 107"/>
                <a:gd name="T34" fmla="*/ 244 w 250"/>
                <a:gd name="T35" fmla="*/ 33 h 107"/>
                <a:gd name="T36" fmla="*/ 239 w 250"/>
                <a:gd name="T37" fmla="*/ 8 h 107"/>
                <a:gd name="T38" fmla="*/ 234 w 250"/>
                <a:gd name="T39" fmla="*/ 5 h 107"/>
                <a:gd name="T40" fmla="*/ 233 w 250"/>
                <a:gd name="T41" fmla="*/ 0 h 107"/>
                <a:gd name="T42" fmla="*/ 243 w 250"/>
                <a:gd name="T43" fmla="*/ 2 h 107"/>
                <a:gd name="T44" fmla="*/ 247 w 250"/>
                <a:gd name="T45" fmla="*/ 49 h 107"/>
                <a:gd name="T46" fmla="*/ 246 w 250"/>
                <a:gd name="T47" fmla="*/ 97 h 107"/>
                <a:gd name="T48" fmla="*/ 237 w 250"/>
                <a:gd name="T49" fmla="*/ 97 h 107"/>
                <a:gd name="T50" fmla="*/ 132 w 250"/>
                <a:gd name="T51" fmla="*/ 105 h 107"/>
                <a:gd name="T52" fmla="*/ 91 w 250"/>
                <a:gd name="T53" fmla="*/ 107 h 107"/>
                <a:gd name="T54" fmla="*/ 78 w 250"/>
                <a:gd name="T55" fmla="*/ 106 h 107"/>
                <a:gd name="T56" fmla="*/ 70 w 250"/>
                <a:gd name="T57" fmla="*/ 106 h 107"/>
                <a:gd name="T58" fmla="*/ 66 w 250"/>
                <a:gd name="T59" fmla="*/ 105 h 107"/>
                <a:gd name="T60" fmla="*/ 47 w 250"/>
                <a:gd name="T61" fmla="*/ 105 h 107"/>
                <a:gd name="T62" fmla="*/ 2 w 250"/>
                <a:gd name="T63" fmla="*/ 106 h 107"/>
                <a:gd name="T64" fmla="*/ 1 w 250"/>
                <a:gd name="T65" fmla="*/ 13 h 107"/>
                <a:gd name="T66" fmla="*/ 4 w 250"/>
                <a:gd name="T67" fmla="*/ 10 h 107"/>
                <a:gd name="T68" fmla="*/ 23 w 250"/>
                <a:gd name="T69" fmla="*/ 8 h 107"/>
                <a:gd name="T70" fmla="*/ 45 w 250"/>
                <a:gd name="T71" fmla="*/ 9 h 107"/>
                <a:gd name="T72" fmla="*/ 54 w 250"/>
                <a:gd name="T73" fmla="*/ 8 h 107"/>
                <a:gd name="T74" fmla="*/ 64 w 250"/>
                <a:gd name="T75" fmla="*/ 8 h 107"/>
                <a:gd name="T76" fmla="*/ 76 w 250"/>
                <a:gd name="T77" fmla="*/ 7 h 107"/>
                <a:gd name="T78" fmla="*/ 130 w 250"/>
                <a:gd name="T79" fmla="*/ 8 h 107"/>
                <a:gd name="T80" fmla="*/ 144 w 250"/>
                <a:gd name="T81" fmla="*/ 5 h 107"/>
                <a:gd name="T82" fmla="*/ 155 w 250"/>
                <a:gd name="T83" fmla="*/ 7 h 107"/>
                <a:gd name="T84" fmla="*/ 172 w 250"/>
                <a:gd name="T85" fmla="*/ 5 h 107"/>
                <a:gd name="T86" fmla="*/ 233 w 250"/>
                <a:gd name="T8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0" h="107">
                  <a:moveTo>
                    <a:pt x="228" y="4"/>
                  </a:moveTo>
                  <a:lnTo>
                    <a:pt x="220" y="4"/>
                  </a:lnTo>
                  <a:lnTo>
                    <a:pt x="214" y="4"/>
                  </a:lnTo>
                  <a:lnTo>
                    <a:pt x="209" y="5"/>
                  </a:lnTo>
                  <a:lnTo>
                    <a:pt x="206" y="7"/>
                  </a:lnTo>
                  <a:lnTo>
                    <a:pt x="202" y="7"/>
                  </a:lnTo>
                  <a:lnTo>
                    <a:pt x="177" y="9"/>
                  </a:lnTo>
                  <a:lnTo>
                    <a:pt x="154" y="10"/>
                  </a:lnTo>
                  <a:lnTo>
                    <a:pt x="149" y="10"/>
                  </a:lnTo>
                  <a:lnTo>
                    <a:pt x="145" y="9"/>
                  </a:lnTo>
                  <a:lnTo>
                    <a:pt x="139" y="9"/>
                  </a:lnTo>
                  <a:lnTo>
                    <a:pt x="126" y="1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8" y="11"/>
                  </a:lnTo>
                  <a:lnTo>
                    <a:pt x="94" y="10"/>
                  </a:lnTo>
                  <a:lnTo>
                    <a:pt x="91" y="10"/>
                  </a:lnTo>
                  <a:lnTo>
                    <a:pt x="88" y="11"/>
                  </a:lnTo>
                  <a:lnTo>
                    <a:pt x="86" y="11"/>
                  </a:lnTo>
                  <a:lnTo>
                    <a:pt x="71" y="11"/>
                  </a:lnTo>
                  <a:lnTo>
                    <a:pt x="55" y="11"/>
                  </a:lnTo>
                  <a:lnTo>
                    <a:pt x="52" y="11"/>
                  </a:lnTo>
                  <a:lnTo>
                    <a:pt x="49" y="12"/>
                  </a:lnTo>
                  <a:lnTo>
                    <a:pt x="46" y="12"/>
                  </a:lnTo>
                  <a:lnTo>
                    <a:pt x="43" y="12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3" y="11"/>
                  </a:lnTo>
                  <a:lnTo>
                    <a:pt x="29" y="12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5" y="43"/>
                  </a:lnTo>
                  <a:lnTo>
                    <a:pt x="7" y="72"/>
                  </a:lnTo>
                  <a:lnTo>
                    <a:pt x="9" y="100"/>
                  </a:lnTo>
                  <a:lnTo>
                    <a:pt x="45" y="101"/>
                  </a:lnTo>
                  <a:lnTo>
                    <a:pt x="79" y="103"/>
                  </a:lnTo>
                  <a:lnTo>
                    <a:pt x="114" y="103"/>
                  </a:lnTo>
                  <a:lnTo>
                    <a:pt x="124" y="101"/>
                  </a:lnTo>
                  <a:lnTo>
                    <a:pt x="134" y="100"/>
                  </a:lnTo>
                  <a:lnTo>
                    <a:pt x="171" y="98"/>
                  </a:lnTo>
                  <a:lnTo>
                    <a:pt x="207" y="96"/>
                  </a:lnTo>
                  <a:lnTo>
                    <a:pt x="244" y="95"/>
                  </a:lnTo>
                  <a:lnTo>
                    <a:pt x="244" y="62"/>
                  </a:lnTo>
                  <a:lnTo>
                    <a:pt x="244" y="33"/>
                  </a:lnTo>
                  <a:lnTo>
                    <a:pt x="242" y="7"/>
                  </a:lnTo>
                  <a:lnTo>
                    <a:pt x="240" y="8"/>
                  </a:lnTo>
                  <a:lnTo>
                    <a:pt x="239" y="8"/>
                  </a:lnTo>
                  <a:lnTo>
                    <a:pt x="238" y="7"/>
                  </a:lnTo>
                  <a:lnTo>
                    <a:pt x="237" y="7"/>
                  </a:lnTo>
                  <a:lnTo>
                    <a:pt x="234" y="5"/>
                  </a:lnTo>
                  <a:lnTo>
                    <a:pt x="233" y="4"/>
                  </a:lnTo>
                  <a:lnTo>
                    <a:pt x="228" y="4"/>
                  </a:lnTo>
                  <a:close/>
                  <a:moveTo>
                    <a:pt x="233" y="0"/>
                  </a:moveTo>
                  <a:lnTo>
                    <a:pt x="238" y="0"/>
                  </a:lnTo>
                  <a:lnTo>
                    <a:pt x="241" y="1"/>
                  </a:lnTo>
                  <a:lnTo>
                    <a:pt x="243" y="2"/>
                  </a:lnTo>
                  <a:lnTo>
                    <a:pt x="246" y="3"/>
                  </a:lnTo>
                  <a:lnTo>
                    <a:pt x="247" y="27"/>
                  </a:lnTo>
                  <a:lnTo>
                    <a:pt x="247" y="49"/>
                  </a:lnTo>
                  <a:lnTo>
                    <a:pt x="249" y="71"/>
                  </a:lnTo>
                  <a:lnTo>
                    <a:pt x="250" y="95"/>
                  </a:lnTo>
                  <a:lnTo>
                    <a:pt x="246" y="97"/>
                  </a:lnTo>
                  <a:lnTo>
                    <a:pt x="243" y="98"/>
                  </a:lnTo>
                  <a:lnTo>
                    <a:pt x="240" y="98"/>
                  </a:lnTo>
                  <a:lnTo>
                    <a:pt x="237" y="97"/>
                  </a:lnTo>
                  <a:lnTo>
                    <a:pt x="192" y="100"/>
                  </a:lnTo>
                  <a:lnTo>
                    <a:pt x="148" y="104"/>
                  </a:lnTo>
                  <a:lnTo>
                    <a:pt x="132" y="105"/>
                  </a:lnTo>
                  <a:lnTo>
                    <a:pt x="113" y="106"/>
                  </a:lnTo>
                  <a:lnTo>
                    <a:pt x="96" y="107"/>
                  </a:lnTo>
                  <a:lnTo>
                    <a:pt x="91" y="107"/>
                  </a:lnTo>
                  <a:lnTo>
                    <a:pt x="87" y="106"/>
                  </a:lnTo>
                  <a:lnTo>
                    <a:pt x="83" y="106"/>
                  </a:lnTo>
                  <a:lnTo>
                    <a:pt x="78" y="106"/>
                  </a:lnTo>
                  <a:lnTo>
                    <a:pt x="75" y="106"/>
                  </a:lnTo>
                  <a:lnTo>
                    <a:pt x="71" y="106"/>
                  </a:lnTo>
                  <a:lnTo>
                    <a:pt x="70" y="106"/>
                  </a:lnTo>
                  <a:lnTo>
                    <a:pt x="70" y="105"/>
                  </a:lnTo>
                  <a:lnTo>
                    <a:pt x="69" y="105"/>
                  </a:lnTo>
                  <a:lnTo>
                    <a:pt x="66" y="105"/>
                  </a:lnTo>
                  <a:lnTo>
                    <a:pt x="65" y="105"/>
                  </a:lnTo>
                  <a:lnTo>
                    <a:pt x="63" y="106"/>
                  </a:lnTo>
                  <a:lnTo>
                    <a:pt x="47" y="105"/>
                  </a:lnTo>
                  <a:lnTo>
                    <a:pt x="30" y="105"/>
                  </a:lnTo>
                  <a:lnTo>
                    <a:pt x="16" y="105"/>
                  </a:lnTo>
                  <a:lnTo>
                    <a:pt x="2" y="106"/>
                  </a:lnTo>
                  <a:lnTo>
                    <a:pt x="2" y="60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13" y="8"/>
                  </a:lnTo>
                  <a:lnTo>
                    <a:pt x="23" y="8"/>
                  </a:lnTo>
                  <a:lnTo>
                    <a:pt x="33" y="9"/>
                  </a:lnTo>
                  <a:lnTo>
                    <a:pt x="41" y="7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51" y="8"/>
                  </a:lnTo>
                  <a:lnTo>
                    <a:pt x="54" y="8"/>
                  </a:lnTo>
                  <a:lnTo>
                    <a:pt x="58" y="7"/>
                  </a:lnTo>
                  <a:lnTo>
                    <a:pt x="61" y="7"/>
                  </a:lnTo>
                  <a:lnTo>
                    <a:pt x="64" y="8"/>
                  </a:lnTo>
                  <a:lnTo>
                    <a:pt x="69" y="8"/>
                  </a:lnTo>
                  <a:lnTo>
                    <a:pt x="73" y="8"/>
                  </a:lnTo>
                  <a:lnTo>
                    <a:pt x="76" y="7"/>
                  </a:lnTo>
                  <a:lnTo>
                    <a:pt x="99" y="8"/>
                  </a:lnTo>
                  <a:lnTo>
                    <a:pt x="123" y="8"/>
                  </a:lnTo>
                  <a:lnTo>
                    <a:pt x="130" y="8"/>
                  </a:lnTo>
                  <a:lnTo>
                    <a:pt x="135" y="7"/>
                  </a:lnTo>
                  <a:lnTo>
                    <a:pt x="141" y="5"/>
                  </a:lnTo>
                  <a:lnTo>
                    <a:pt x="144" y="5"/>
                  </a:lnTo>
                  <a:lnTo>
                    <a:pt x="148" y="7"/>
                  </a:lnTo>
                  <a:lnTo>
                    <a:pt x="151" y="7"/>
                  </a:lnTo>
                  <a:lnTo>
                    <a:pt x="155" y="7"/>
                  </a:lnTo>
                  <a:lnTo>
                    <a:pt x="159" y="5"/>
                  </a:lnTo>
                  <a:lnTo>
                    <a:pt x="162" y="4"/>
                  </a:lnTo>
                  <a:lnTo>
                    <a:pt x="172" y="5"/>
                  </a:lnTo>
                  <a:lnTo>
                    <a:pt x="182" y="5"/>
                  </a:lnTo>
                  <a:lnTo>
                    <a:pt x="207" y="2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58"/>
            <p:cNvSpPr>
              <a:spLocks/>
            </p:cNvSpPr>
            <p:nvPr/>
          </p:nvSpPr>
          <p:spPr bwMode="auto">
            <a:xfrm>
              <a:off x="4753828" y="3178549"/>
              <a:ext cx="265785" cy="17889"/>
            </a:xfrm>
            <a:custGeom>
              <a:avLst/>
              <a:gdLst>
                <a:gd name="T0" fmla="*/ 87 w 104"/>
                <a:gd name="T1" fmla="*/ 0 h 7"/>
                <a:gd name="T2" fmla="*/ 98 w 104"/>
                <a:gd name="T3" fmla="*/ 1 h 7"/>
                <a:gd name="T4" fmla="*/ 100 w 104"/>
                <a:gd name="T5" fmla="*/ 1 h 7"/>
                <a:gd name="T6" fmla="*/ 101 w 104"/>
                <a:gd name="T7" fmla="*/ 2 h 7"/>
                <a:gd name="T8" fmla="*/ 104 w 104"/>
                <a:gd name="T9" fmla="*/ 3 h 7"/>
                <a:gd name="T10" fmla="*/ 104 w 104"/>
                <a:gd name="T11" fmla="*/ 4 h 7"/>
                <a:gd name="T12" fmla="*/ 104 w 104"/>
                <a:gd name="T13" fmla="*/ 5 h 7"/>
                <a:gd name="T14" fmla="*/ 104 w 104"/>
                <a:gd name="T15" fmla="*/ 6 h 7"/>
                <a:gd name="T16" fmla="*/ 101 w 104"/>
                <a:gd name="T17" fmla="*/ 7 h 7"/>
                <a:gd name="T18" fmla="*/ 100 w 104"/>
                <a:gd name="T19" fmla="*/ 6 h 7"/>
                <a:gd name="T20" fmla="*/ 98 w 104"/>
                <a:gd name="T21" fmla="*/ 6 h 7"/>
                <a:gd name="T22" fmla="*/ 97 w 104"/>
                <a:gd name="T23" fmla="*/ 5 h 7"/>
                <a:gd name="T24" fmla="*/ 95 w 104"/>
                <a:gd name="T25" fmla="*/ 4 h 7"/>
                <a:gd name="T26" fmla="*/ 84 w 104"/>
                <a:gd name="T27" fmla="*/ 3 h 7"/>
                <a:gd name="T28" fmla="*/ 71 w 104"/>
                <a:gd name="T29" fmla="*/ 3 h 7"/>
                <a:gd name="T30" fmla="*/ 60 w 104"/>
                <a:gd name="T31" fmla="*/ 3 h 7"/>
                <a:gd name="T32" fmla="*/ 47 w 104"/>
                <a:gd name="T33" fmla="*/ 4 h 7"/>
                <a:gd name="T34" fmla="*/ 35 w 104"/>
                <a:gd name="T35" fmla="*/ 5 h 7"/>
                <a:gd name="T36" fmla="*/ 33 w 104"/>
                <a:gd name="T37" fmla="*/ 5 h 7"/>
                <a:gd name="T38" fmla="*/ 29 w 104"/>
                <a:gd name="T39" fmla="*/ 4 h 7"/>
                <a:gd name="T40" fmla="*/ 26 w 104"/>
                <a:gd name="T41" fmla="*/ 4 h 7"/>
                <a:gd name="T42" fmla="*/ 17 w 104"/>
                <a:gd name="T43" fmla="*/ 4 h 7"/>
                <a:gd name="T44" fmla="*/ 9 w 104"/>
                <a:gd name="T45" fmla="*/ 3 h 7"/>
                <a:gd name="T46" fmla="*/ 6 w 104"/>
                <a:gd name="T47" fmla="*/ 5 h 7"/>
                <a:gd name="T48" fmla="*/ 4 w 104"/>
                <a:gd name="T49" fmla="*/ 5 h 7"/>
                <a:gd name="T50" fmla="*/ 2 w 104"/>
                <a:gd name="T51" fmla="*/ 6 h 7"/>
                <a:gd name="T52" fmla="*/ 0 w 104"/>
                <a:gd name="T53" fmla="*/ 5 h 7"/>
                <a:gd name="T54" fmla="*/ 1 w 104"/>
                <a:gd name="T55" fmla="*/ 3 h 7"/>
                <a:gd name="T56" fmla="*/ 2 w 104"/>
                <a:gd name="T57" fmla="*/ 2 h 7"/>
                <a:gd name="T58" fmla="*/ 4 w 104"/>
                <a:gd name="T59" fmla="*/ 1 h 7"/>
                <a:gd name="T60" fmla="*/ 6 w 104"/>
                <a:gd name="T61" fmla="*/ 0 h 7"/>
                <a:gd name="T62" fmla="*/ 9 w 104"/>
                <a:gd name="T63" fmla="*/ 0 h 7"/>
                <a:gd name="T64" fmla="*/ 11 w 104"/>
                <a:gd name="T65" fmla="*/ 0 h 7"/>
                <a:gd name="T66" fmla="*/ 26 w 104"/>
                <a:gd name="T67" fmla="*/ 1 h 7"/>
                <a:gd name="T68" fmla="*/ 40 w 104"/>
                <a:gd name="T69" fmla="*/ 2 h 7"/>
                <a:gd name="T70" fmla="*/ 45 w 104"/>
                <a:gd name="T71" fmla="*/ 1 h 7"/>
                <a:gd name="T72" fmla="*/ 48 w 104"/>
                <a:gd name="T73" fmla="*/ 1 h 7"/>
                <a:gd name="T74" fmla="*/ 51 w 104"/>
                <a:gd name="T75" fmla="*/ 0 h 7"/>
                <a:gd name="T76" fmla="*/ 57 w 104"/>
                <a:gd name="T77" fmla="*/ 0 h 7"/>
                <a:gd name="T78" fmla="*/ 62 w 104"/>
                <a:gd name="T79" fmla="*/ 1 h 7"/>
                <a:gd name="T80" fmla="*/ 75 w 104"/>
                <a:gd name="T81" fmla="*/ 0 h 7"/>
                <a:gd name="T82" fmla="*/ 87 w 104"/>
                <a:gd name="T8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4" h="7">
                  <a:moveTo>
                    <a:pt x="87" y="0"/>
                  </a:moveTo>
                  <a:lnTo>
                    <a:pt x="98" y="1"/>
                  </a:lnTo>
                  <a:lnTo>
                    <a:pt x="100" y="1"/>
                  </a:lnTo>
                  <a:lnTo>
                    <a:pt x="101" y="2"/>
                  </a:lnTo>
                  <a:lnTo>
                    <a:pt x="104" y="3"/>
                  </a:lnTo>
                  <a:lnTo>
                    <a:pt x="104" y="4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101" y="7"/>
                  </a:lnTo>
                  <a:lnTo>
                    <a:pt x="100" y="6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5" y="4"/>
                  </a:lnTo>
                  <a:lnTo>
                    <a:pt x="84" y="3"/>
                  </a:lnTo>
                  <a:lnTo>
                    <a:pt x="71" y="3"/>
                  </a:lnTo>
                  <a:lnTo>
                    <a:pt x="60" y="3"/>
                  </a:lnTo>
                  <a:lnTo>
                    <a:pt x="47" y="4"/>
                  </a:lnTo>
                  <a:lnTo>
                    <a:pt x="35" y="5"/>
                  </a:lnTo>
                  <a:lnTo>
                    <a:pt x="33" y="5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17" y="4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26" y="1"/>
                  </a:lnTo>
                  <a:lnTo>
                    <a:pt x="40" y="2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75" y="0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59"/>
            <p:cNvSpPr>
              <a:spLocks noEditPoints="1"/>
            </p:cNvSpPr>
            <p:nvPr/>
          </p:nvSpPr>
          <p:spPr bwMode="auto">
            <a:xfrm>
              <a:off x="5382513" y="3234773"/>
              <a:ext cx="79224" cy="109892"/>
            </a:xfrm>
            <a:custGeom>
              <a:avLst/>
              <a:gdLst>
                <a:gd name="T0" fmla="*/ 18 w 31"/>
                <a:gd name="T1" fmla="*/ 3 h 43"/>
                <a:gd name="T2" fmla="*/ 16 w 31"/>
                <a:gd name="T3" fmla="*/ 3 h 43"/>
                <a:gd name="T4" fmla="*/ 14 w 31"/>
                <a:gd name="T5" fmla="*/ 3 h 43"/>
                <a:gd name="T6" fmla="*/ 11 w 31"/>
                <a:gd name="T7" fmla="*/ 4 h 43"/>
                <a:gd name="T8" fmla="*/ 9 w 31"/>
                <a:gd name="T9" fmla="*/ 6 h 43"/>
                <a:gd name="T10" fmla="*/ 9 w 31"/>
                <a:gd name="T11" fmla="*/ 7 h 43"/>
                <a:gd name="T12" fmla="*/ 9 w 31"/>
                <a:gd name="T13" fmla="*/ 9 h 43"/>
                <a:gd name="T14" fmla="*/ 10 w 31"/>
                <a:gd name="T15" fmla="*/ 12 h 43"/>
                <a:gd name="T16" fmla="*/ 9 w 31"/>
                <a:gd name="T17" fmla="*/ 12 h 43"/>
                <a:gd name="T18" fmla="*/ 7 w 31"/>
                <a:gd name="T19" fmla="*/ 14 h 43"/>
                <a:gd name="T20" fmla="*/ 8 w 31"/>
                <a:gd name="T21" fmla="*/ 15 h 43"/>
                <a:gd name="T22" fmla="*/ 8 w 31"/>
                <a:gd name="T23" fmla="*/ 17 h 43"/>
                <a:gd name="T24" fmla="*/ 8 w 31"/>
                <a:gd name="T25" fmla="*/ 19 h 43"/>
                <a:gd name="T26" fmla="*/ 17 w 31"/>
                <a:gd name="T27" fmla="*/ 20 h 43"/>
                <a:gd name="T28" fmla="*/ 23 w 31"/>
                <a:gd name="T29" fmla="*/ 16 h 43"/>
                <a:gd name="T30" fmla="*/ 27 w 31"/>
                <a:gd name="T31" fmla="*/ 10 h 43"/>
                <a:gd name="T32" fmla="*/ 27 w 31"/>
                <a:gd name="T33" fmla="*/ 7 h 43"/>
                <a:gd name="T34" fmla="*/ 26 w 31"/>
                <a:gd name="T35" fmla="*/ 5 h 43"/>
                <a:gd name="T36" fmla="*/ 23 w 31"/>
                <a:gd name="T37" fmla="*/ 4 h 43"/>
                <a:gd name="T38" fmla="*/ 21 w 31"/>
                <a:gd name="T39" fmla="*/ 3 h 43"/>
                <a:gd name="T40" fmla="*/ 18 w 31"/>
                <a:gd name="T41" fmla="*/ 3 h 43"/>
                <a:gd name="T42" fmla="*/ 20 w 31"/>
                <a:gd name="T43" fmla="*/ 0 h 43"/>
                <a:gd name="T44" fmla="*/ 27 w 31"/>
                <a:gd name="T45" fmla="*/ 1 h 43"/>
                <a:gd name="T46" fmla="*/ 31 w 31"/>
                <a:gd name="T47" fmla="*/ 6 h 43"/>
                <a:gd name="T48" fmla="*/ 30 w 31"/>
                <a:gd name="T49" fmla="*/ 13 h 43"/>
                <a:gd name="T50" fmla="*/ 26 w 31"/>
                <a:gd name="T51" fmla="*/ 19 h 43"/>
                <a:gd name="T52" fmla="*/ 18 w 31"/>
                <a:gd name="T53" fmla="*/ 24 h 43"/>
                <a:gd name="T54" fmla="*/ 8 w 31"/>
                <a:gd name="T55" fmla="*/ 25 h 43"/>
                <a:gd name="T56" fmla="*/ 8 w 31"/>
                <a:gd name="T57" fmla="*/ 30 h 43"/>
                <a:gd name="T58" fmla="*/ 8 w 31"/>
                <a:gd name="T59" fmla="*/ 36 h 43"/>
                <a:gd name="T60" fmla="*/ 8 w 31"/>
                <a:gd name="T61" fmla="*/ 41 h 43"/>
                <a:gd name="T62" fmla="*/ 4 w 31"/>
                <a:gd name="T63" fmla="*/ 43 h 43"/>
                <a:gd name="T64" fmla="*/ 0 w 31"/>
                <a:gd name="T65" fmla="*/ 30 h 43"/>
                <a:gd name="T66" fmla="*/ 2 w 31"/>
                <a:gd name="T67" fmla="*/ 16 h 43"/>
                <a:gd name="T68" fmla="*/ 4 w 31"/>
                <a:gd name="T69" fmla="*/ 2 h 43"/>
                <a:gd name="T70" fmla="*/ 12 w 31"/>
                <a:gd name="T71" fmla="*/ 0 h 43"/>
                <a:gd name="T72" fmla="*/ 20 w 31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43">
                  <a:moveTo>
                    <a:pt x="18" y="3"/>
                  </a:moveTo>
                  <a:lnTo>
                    <a:pt x="16" y="3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9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7" y="20"/>
                  </a:lnTo>
                  <a:lnTo>
                    <a:pt x="23" y="16"/>
                  </a:lnTo>
                  <a:lnTo>
                    <a:pt x="27" y="10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18" y="3"/>
                  </a:lnTo>
                  <a:close/>
                  <a:moveTo>
                    <a:pt x="20" y="0"/>
                  </a:moveTo>
                  <a:lnTo>
                    <a:pt x="27" y="1"/>
                  </a:lnTo>
                  <a:lnTo>
                    <a:pt x="31" y="6"/>
                  </a:lnTo>
                  <a:lnTo>
                    <a:pt x="30" y="13"/>
                  </a:lnTo>
                  <a:lnTo>
                    <a:pt x="26" y="19"/>
                  </a:lnTo>
                  <a:lnTo>
                    <a:pt x="18" y="24"/>
                  </a:lnTo>
                  <a:lnTo>
                    <a:pt x="8" y="25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8" y="41"/>
                  </a:lnTo>
                  <a:lnTo>
                    <a:pt x="4" y="43"/>
                  </a:lnTo>
                  <a:lnTo>
                    <a:pt x="0" y="30"/>
                  </a:lnTo>
                  <a:lnTo>
                    <a:pt x="2" y="16"/>
                  </a:lnTo>
                  <a:lnTo>
                    <a:pt x="4" y="2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60"/>
            <p:cNvSpPr>
              <a:spLocks/>
            </p:cNvSpPr>
            <p:nvPr/>
          </p:nvSpPr>
          <p:spPr bwMode="auto">
            <a:xfrm>
              <a:off x="5487293" y="3239884"/>
              <a:ext cx="56224" cy="97114"/>
            </a:xfrm>
            <a:custGeom>
              <a:avLst/>
              <a:gdLst>
                <a:gd name="T0" fmla="*/ 4 w 22"/>
                <a:gd name="T1" fmla="*/ 0 h 38"/>
                <a:gd name="T2" fmla="*/ 5 w 22"/>
                <a:gd name="T3" fmla="*/ 0 h 38"/>
                <a:gd name="T4" fmla="*/ 4 w 22"/>
                <a:gd name="T5" fmla="*/ 15 h 38"/>
                <a:gd name="T6" fmla="*/ 5 w 22"/>
                <a:gd name="T7" fmla="*/ 29 h 38"/>
                <a:gd name="T8" fmla="*/ 6 w 22"/>
                <a:gd name="T9" fmla="*/ 30 h 38"/>
                <a:gd name="T10" fmla="*/ 9 w 22"/>
                <a:gd name="T11" fmla="*/ 31 h 38"/>
                <a:gd name="T12" fmla="*/ 12 w 22"/>
                <a:gd name="T13" fmla="*/ 31 h 38"/>
                <a:gd name="T14" fmla="*/ 15 w 22"/>
                <a:gd name="T15" fmla="*/ 31 h 38"/>
                <a:gd name="T16" fmla="*/ 17 w 22"/>
                <a:gd name="T17" fmla="*/ 31 h 38"/>
                <a:gd name="T18" fmla="*/ 19 w 22"/>
                <a:gd name="T19" fmla="*/ 31 h 38"/>
                <a:gd name="T20" fmla="*/ 22 w 22"/>
                <a:gd name="T21" fmla="*/ 34 h 38"/>
                <a:gd name="T22" fmla="*/ 21 w 22"/>
                <a:gd name="T23" fmla="*/ 35 h 38"/>
                <a:gd name="T24" fmla="*/ 19 w 22"/>
                <a:gd name="T25" fmla="*/ 35 h 38"/>
                <a:gd name="T26" fmla="*/ 18 w 22"/>
                <a:gd name="T27" fmla="*/ 36 h 38"/>
                <a:gd name="T28" fmla="*/ 18 w 22"/>
                <a:gd name="T29" fmla="*/ 37 h 38"/>
                <a:gd name="T30" fmla="*/ 16 w 22"/>
                <a:gd name="T31" fmla="*/ 37 h 38"/>
                <a:gd name="T32" fmla="*/ 15 w 22"/>
                <a:gd name="T33" fmla="*/ 36 h 38"/>
                <a:gd name="T34" fmla="*/ 13 w 22"/>
                <a:gd name="T35" fmla="*/ 36 h 38"/>
                <a:gd name="T36" fmla="*/ 13 w 22"/>
                <a:gd name="T37" fmla="*/ 37 h 38"/>
                <a:gd name="T38" fmla="*/ 12 w 22"/>
                <a:gd name="T39" fmla="*/ 37 h 38"/>
                <a:gd name="T40" fmla="*/ 11 w 22"/>
                <a:gd name="T41" fmla="*/ 37 h 38"/>
                <a:gd name="T42" fmla="*/ 9 w 22"/>
                <a:gd name="T43" fmla="*/ 37 h 38"/>
                <a:gd name="T44" fmla="*/ 7 w 22"/>
                <a:gd name="T45" fmla="*/ 37 h 38"/>
                <a:gd name="T46" fmla="*/ 6 w 22"/>
                <a:gd name="T47" fmla="*/ 38 h 38"/>
                <a:gd name="T48" fmla="*/ 5 w 22"/>
                <a:gd name="T49" fmla="*/ 36 h 38"/>
                <a:gd name="T50" fmla="*/ 4 w 22"/>
                <a:gd name="T51" fmla="*/ 35 h 38"/>
                <a:gd name="T52" fmla="*/ 2 w 22"/>
                <a:gd name="T53" fmla="*/ 34 h 38"/>
                <a:gd name="T54" fmla="*/ 0 w 22"/>
                <a:gd name="T55" fmla="*/ 18 h 38"/>
                <a:gd name="T56" fmla="*/ 0 w 22"/>
                <a:gd name="T57" fmla="*/ 2 h 38"/>
                <a:gd name="T58" fmla="*/ 1 w 22"/>
                <a:gd name="T59" fmla="*/ 2 h 38"/>
                <a:gd name="T60" fmla="*/ 2 w 22"/>
                <a:gd name="T61" fmla="*/ 1 h 38"/>
                <a:gd name="T62" fmla="*/ 3 w 22"/>
                <a:gd name="T63" fmla="*/ 0 h 38"/>
                <a:gd name="T64" fmla="*/ 4 w 22"/>
                <a:gd name="T6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38">
                  <a:moveTo>
                    <a:pt x="4" y="0"/>
                  </a:moveTo>
                  <a:lnTo>
                    <a:pt x="5" y="0"/>
                  </a:lnTo>
                  <a:lnTo>
                    <a:pt x="4" y="15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2" y="34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6" y="37"/>
                  </a:lnTo>
                  <a:lnTo>
                    <a:pt x="15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9" y="37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5" y="36"/>
                  </a:lnTo>
                  <a:lnTo>
                    <a:pt x="4" y="35"/>
                  </a:lnTo>
                  <a:lnTo>
                    <a:pt x="2" y="34"/>
                  </a:lnTo>
                  <a:lnTo>
                    <a:pt x="0" y="18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61"/>
            <p:cNvSpPr>
              <a:spLocks/>
            </p:cNvSpPr>
            <p:nvPr/>
          </p:nvSpPr>
          <p:spPr bwMode="auto">
            <a:xfrm>
              <a:off x="6292316" y="3403444"/>
              <a:ext cx="15334" cy="212117"/>
            </a:xfrm>
            <a:custGeom>
              <a:avLst/>
              <a:gdLst>
                <a:gd name="T0" fmla="*/ 2 w 6"/>
                <a:gd name="T1" fmla="*/ 0 h 83"/>
                <a:gd name="T2" fmla="*/ 3 w 6"/>
                <a:gd name="T3" fmla="*/ 0 h 83"/>
                <a:gd name="T4" fmla="*/ 4 w 6"/>
                <a:gd name="T5" fmla="*/ 13 h 83"/>
                <a:gd name="T6" fmla="*/ 6 w 6"/>
                <a:gd name="T7" fmla="*/ 25 h 83"/>
                <a:gd name="T8" fmla="*/ 3 w 6"/>
                <a:gd name="T9" fmla="*/ 36 h 83"/>
                <a:gd name="T10" fmla="*/ 3 w 6"/>
                <a:gd name="T11" fmla="*/ 37 h 83"/>
                <a:gd name="T12" fmla="*/ 4 w 6"/>
                <a:gd name="T13" fmla="*/ 38 h 83"/>
                <a:gd name="T14" fmla="*/ 6 w 6"/>
                <a:gd name="T15" fmla="*/ 39 h 83"/>
                <a:gd name="T16" fmla="*/ 4 w 6"/>
                <a:gd name="T17" fmla="*/ 52 h 83"/>
                <a:gd name="T18" fmla="*/ 6 w 6"/>
                <a:gd name="T19" fmla="*/ 62 h 83"/>
                <a:gd name="T20" fmla="*/ 6 w 6"/>
                <a:gd name="T21" fmla="*/ 72 h 83"/>
                <a:gd name="T22" fmla="*/ 4 w 6"/>
                <a:gd name="T23" fmla="*/ 83 h 83"/>
                <a:gd name="T24" fmla="*/ 3 w 6"/>
                <a:gd name="T25" fmla="*/ 83 h 83"/>
                <a:gd name="T26" fmla="*/ 2 w 6"/>
                <a:gd name="T27" fmla="*/ 82 h 83"/>
                <a:gd name="T28" fmla="*/ 1 w 6"/>
                <a:gd name="T29" fmla="*/ 80 h 83"/>
                <a:gd name="T30" fmla="*/ 1 w 6"/>
                <a:gd name="T31" fmla="*/ 78 h 83"/>
                <a:gd name="T32" fmla="*/ 2 w 6"/>
                <a:gd name="T33" fmla="*/ 75 h 83"/>
                <a:gd name="T34" fmla="*/ 2 w 6"/>
                <a:gd name="T35" fmla="*/ 72 h 83"/>
                <a:gd name="T36" fmla="*/ 2 w 6"/>
                <a:gd name="T37" fmla="*/ 70 h 83"/>
                <a:gd name="T38" fmla="*/ 1 w 6"/>
                <a:gd name="T39" fmla="*/ 68 h 83"/>
                <a:gd name="T40" fmla="*/ 1 w 6"/>
                <a:gd name="T41" fmla="*/ 64 h 83"/>
                <a:gd name="T42" fmla="*/ 1 w 6"/>
                <a:gd name="T43" fmla="*/ 62 h 83"/>
                <a:gd name="T44" fmla="*/ 2 w 6"/>
                <a:gd name="T45" fmla="*/ 60 h 83"/>
                <a:gd name="T46" fmla="*/ 0 w 6"/>
                <a:gd name="T47" fmla="*/ 44 h 83"/>
                <a:gd name="T48" fmla="*/ 1 w 6"/>
                <a:gd name="T49" fmla="*/ 26 h 83"/>
                <a:gd name="T50" fmla="*/ 1 w 6"/>
                <a:gd name="T51" fmla="*/ 18 h 83"/>
                <a:gd name="T52" fmla="*/ 0 w 6"/>
                <a:gd name="T53" fmla="*/ 11 h 83"/>
                <a:gd name="T54" fmla="*/ 0 w 6"/>
                <a:gd name="T55" fmla="*/ 6 h 83"/>
                <a:gd name="T56" fmla="*/ 2 w 6"/>
                <a:gd name="T5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83">
                  <a:moveTo>
                    <a:pt x="2" y="0"/>
                  </a:moveTo>
                  <a:lnTo>
                    <a:pt x="3" y="0"/>
                  </a:lnTo>
                  <a:lnTo>
                    <a:pt x="4" y="13"/>
                  </a:lnTo>
                  <a:lnTo>
                    <a:pt x="6" y="25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6" y="39"/>
                  </a:lnTo>
                  <a:lnTo>
                    <a:pt x="4" y="52"/>
                  </a:lnTo>
                  <a:lnTo>
                    <a:pt x="6" y="62"/>
                  </a:lnTo>
                  <a:lnTo>
                    <a:pt x="6" y="72"/>
                  </a:lnTo>
                  <a:lnTo>
                    <a:pt x="4" y="83"/>
                  </a:lnTo>
                  <a:lnTo>
                    <a:pt x="3" y="83"/>
                  </a:lnTo>
                  <a:lnTo>
                    <a:pt x="2" y="82"/>
                  </a:lnTo>
                  <a:lnTo>
                    <a:pt x="1" y="80"/>
                  </a:lnTo>
                  <a:lnTo>
                    <a:pt x="1" y="78"/>
                  </a:lnTo>
                  <a:lnTo>
                    <a:pt x="2" y="75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1" y="68"/>
                  </a:lnTo>
                  <a:lnTo>
                    <a:pt x="1" y="64"/>
                  </a:lnTo>
                  <a:lnTo>
                    <a:pt x="1" y="62"/>
                  </a:lnTo>
                  <a:lnTo>
                    <a:pt x="2" y="60"/>
                  </a:lnTo>
                  <a:lnTo>
                    <a:pt x="0" y="44"/>
                  </a:lnTo>
                  <a:lnTo>
                    <a:pt x="1" y="26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62"/>
            <p:cNvSpPr>
              <a:spLocks noEditPoints="1"/>
            </p:cNvSpPr>
            <p:nvPr/>
          </p:nvSpPr>
          <p:spPr bwMode="auto">
            <a:xfrm>
              <a:off x="5466848" y="3774010"/>
              <a:ext cx="232562" cy="35779"/>
            </a:xfrm>
            <a:custGeom>
              <a:avLst/>
              <a:gdLst>
                <a:gd name="T0" fmla="*/ 70 w 91"/>
                <a:gd name="T1" fmla="*/ 2 h 14"/>
                <a:gd name="T2" fmla="*/ 69 w 91"/>
                <a:gd name="T3" fmla="*/ 3 h 14"/>
                <a:gd name="T4" fmla="*/ 67 w 91"/>
                <a:gd name="T5" fmla="*/ 3 h 14"/>
                <a:gd name="T6" fmla="*/ 66 w 91"/>
                <a:gd name="T7" fmla="*/ 5 h 14"/>
                <a:gd name="T8" fmla="*/ 68 w 91"/>
                <a:gd name="T9" fmla="*/ 5 h 14"/>
                <a:gd name="T10" fmla="*/ 69 w 91"/>
                <a:gd name="T11" fmla="*/ 5 h 14"/>
                <a:gd name="T12" fmla="*/ 70 w 91"/>
                <a:gd name="T13" fmla="*/ 2 h 14"/>
                <a:gd name="T14" fmla="*/ 86 w 91"/>
                <a:gd name="T15" fmla="*/ 0 h 14"/>
                <a:gd name="T16" fmla="*/ 91 w 91"/>
                <a:gd name="T17" fmla="*/ 1 h 14"/>
                <a:gd name="T18" fmla="*/ 90 w 91"/>
                <a:gd name="T19" fmla="*/ 2 h 14"/>
                <a:gd name="T20" fmla="*/ 89 w 91"/>
                <a:gd name="T21" fmla="*/ 3 h 14"/>
                <a:gd name="T22" fmla="*/ 89 w 91"/>
                <a:gd name="T23" fmla="*/ 5 h 14"/>
                <a:gd name="T24" fmla="*/ 87 w 91"/>
                <a:gd name="T25" fmla="*/ 7 h 14"/>
                <a:gd name="T26" fmla="*/ 62 w 91"/>
                <a:gd name="T27" fmla="*/ 7 h 14"/>
                <a:gd name="T28" fmla="*/ 37 w 91"/>
                <a:gd name="T29" fmla="*/ 9 h 14"/>
                <a:gd name="T30" fmla="*/ 14 w 91"/>
                <a:gd name="T31" fmla="*/ 11 h 14"/>
                <a:gd name="T32" fmla="*/ 14 w 91"/>
                <a:gd name="T33" fmla="*/ 12 h 14"/>
                <a:gd name="T34" fmla="*/ 13 w 91"/>
                <a:gd name="T35" fmla="*/ 12 h 14"/>
                <a:gd name="T36" fmla="*/ 12 w 91"/>
                <a:gd name="T37" fmla="*/ 13 h 14"/>
                <a:gd name="T38" fmla="*/ 9 w 91"/>
                <a:gd name="T39" fmla="*/ 13 h 14"/>
                <a:gd name="T40" fmla="*/ 7 w 91"/>
                <a:gd name="T41" fmla="*/ 13 h 14"/>
                <a:gd name="T42" fmla="*/ 5 w 91"/>
                <a:gd name="T43" fmla="*/ 13 h 14"/>
                <a:gd name="T44" fmla="*/ 2 w 91"/>
                <a:gd name="T45" fmla="*/ 14 h 14"/>
                <a:gd name="T46" fmla="*/ 1 w 91"/>
                <a:gd name="T47" fmla="*/ 13 h 14"/>
                <a:gd name="T48" fmla="*/ 0 w 91"/>
                <a:gd name="T49" fmla="*/ 12 h 14"/>
                <a:gd name="T50" fmla="*/ 0 w 91"/>
                <a:gd name="T51" fmla="*/ 10 h 14"/>
                <a:gd name="T52" fmla="*/ 18 w 91"/>
                <a:gd name="T53" fmla="*/ 7 h 14"/>
                <a:gd name="T54" fmla="*/ 36 w 91"/>
                <a:gd name="T55" fmla="*/ 5 h 14"/>
                <a:gd name="T56" fmla="*/ 56 w 91"/>
                <a:gd name="T57" fmla="*/ 3 h 14"/>
                <a:gd name="T58" fmla="*/ 74 w 91"/>
                <a:gd name="T59" fmla="*/ 1 h 14"/>
                <a:gd name="T60" fmla="*/ 79 w 91"/>
                <a:gd name="T61" fmla="*/ 1 h 14"/>
                <a:gd name="T62" fmla="*/ 83 w 91"/>
                <a:gd name="T63" fmla="*/ 0 h 14"/>
                <a:gd name="T64" fmla="*/ 86 w 91"/>
                <a:gd name="T6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4">
                  <a:moveTo>
                    <a:pt x="70" y="2"/>
                  </a:moveTo>
                  <a:lnTo>
                    <a:pt x="69" y="3"/>
                  </a:lnTo>
                  <a:lnTo>
                    <a:pt x="67" y="3"/>
                  </a:lnTo>
                  <a:lnTo>
                    <a:pt x="66" y="5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70" y="2"/>
                  </a:lnTo>
                  <a:close/>
                  <a:moveTo>
                    <a:pt x="86" y="0"/>
                  </a:moveTo>
                  <a:lnTo>
                    <a:pt x="91" y="1"/>
                  </a:lnTo>
                  <a:lnTo>
                    <a:pt x="90" y="2"/>
                  </a:lnTo>
                  <a:lnTo>
                    <a:pt x="89" y="3"/>
                  </a:lnTo>
                  <a:lnTo>
                    <a:pt x="89" y="5"/>
                  </a:lnTo>
                  <a:lnTo>
                    <a:pt x="87" y="7"/>
                  </a:lnTo>
                  <a:lnTo>
                    <a:pt x="62" y="7"/>
                  </a:lnTo>
                  <a:lnTo>
                    <a:pt x="37" y="9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8" y="7"/>
                  </a:lnTo>
                  <a:lnTo>
                    <a:pt x="36" y="5"/>
                  </a:lnTo>
                  <a:lnTo>
                    <a:pt x="56" y="3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3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3"/>
            <p:cNvSpPr>
              <a:spLocks/>
            </p:cNvSpPr>
            <p:nvPr/>
          </p:nvSpPr>
          <p:spPr bwMode="auto">
            <a:xfrm>
              <a:off x="5893638" y="3671785"/>
              <a:ext cx="782022" cy="260674"/>
            </a:xfrm>
            <a:custGeom>
              <a:avLst/>
              <a:gdLst>
                <a:gd name="T0" fmla="*/ 268 w 306"/>
                <a:gd name="T1" fmla="*/ 1 h 102"/>
                <a:gd name="T2" fmla="*/ 288 w 306"/>
                <a:gd name="T3" fmla="*/ 3 h 102"/>
                <a:gd name="T4" fmla="*/ 286 w 306"/>
                <a:gd name="T5" fmla="*/ 4 h 102"/>
                <a:gd name="T6" fmla="*/ 284 w 306"/>
                <a:gd name="T7" fmla="*/ 6 h 102"/>
                <a:gd name="T8" fmla="*/ 206 w 306"/>
                <a:gd name="T9" fmla="*/ 4 h 102"/>
                <a:gd name="T10" fmla="*/ 57 w 306"/>
                <a:gd name="T11" fmla="*/ 4 h 102"/>
                <a:gd name="T12" fmla="*/ 30 w 306"/>
                <a:gd name="T13" fmla="*/ 5 h 102"/>
                <a:gd name="T14" fmla="*/ 8 w 306"/>
                <a:gd name="T15" fmla="*/ 45 h 102"/>
                <a:gd name="T16" fmla="*/ 10 w 306"/>
                <a:gd name="T17" fmla="*/ 87 h 102"/>
                <a:gd name="T18" fmla="*/ 15 w 306"/>
                <a:gd name="T19" fmla="*/ 97 h 102"/>
                <a:gd name="T20" fmla="*/ 34 w 306"/>
                <a:gd name="T21" fmla="*/ 96 h 102"/>
                <a:gd name="T22" fmla="*/ 67 w 306"/>
                <a:gd name="T23" fmla="*/ 95 h 102"/>
                <a:gd name="T24" fmla="*/ 81 w 306"/>
                <a:gd name="T25" fmla="*/ 96 h 102"/>
                <a:gd name="T26" fmla="*/ 114 w 306"/>
                <a:gd name="T27" fmla="*/ 95 h 102"/>
                <a:gd name="T28" fmla="*/ 121 w 306"/>
                <a:gd name="T29" fmla="*/ 97 h 102"/>
                <a:gd name="T30" fmla="*/ 134 w 306"/>
                <a:gd name="T31" fmla="*/ 97 h 102"/>
                <a:gd name="T32" fmla="*/ 235 w 306"/>
                <a:gd name="T33" fmla="*/ 95 h 102"/>
                <a:gd name="T34" fmla="*/ 299 w 306"/>
                <a:gd name="T35" fmla="*/ 47 h 102"/>
                <a:gd name="T36" fmla="*/ 299 w 306"/>
                <a:gd name="T37" fmla="*/ 4 h 102"/>
                <a:gd name="T38" fmla="*/ 301 w 306"/>
                <a:gd name="T39" fmla="*/ 2 h 102"/>
                <a:gd name="T40" fmla="*/ 303 w 306"/>
                <a:gd name="T41" fmla="*/ 1 h 102"/>
                <a:gd name="T42" fmla="*/ 306 w 306"/>
                <a:gd name="T43" fmla="*/ 4 h 102"/>
                <a:gd name="T44" fmla="*/ 303 w 306"/>
                <a:gd name="T45" fmla="*/ 6 h 102"/>
                <a:gd name="T46" fmla="*/ 302 w 306"/>
                <a:gd name="T47" fmla="*/ 27 h 102"/>
                <a:gd name="T48" fmla="*/ 302 w 306"/>
                <a:gd name="T49" fmla="*/ 50 h 102"/>
                <a:gd name="T50" fmla="*/ 302 w 306"/>
                <a:gd name="T51" fmla="*/ 63 h 102"/>
                <a:gd name="T52" fmla="*/ 301 w 306"/>
                <a:gd name="T53" fmla="*/ 85 h 102"/>
                <a:gd name="T54" fmla="*/ 304 w 306"/>
                <a:gd name="T55" fmla="*/ 98 h 102"/>
                <a:gd name="T56" fmla="*/ 302 w 306"/>
                <a:gd name="T57" fmla="*/ 102 h 102"/>
                <a:gd name="T58" fmla="*/ 277 w 306"/>
                <a:gd name="T59" fmla="*/ 99 h 102"/>
                <a:gd name="T60" fmla="*/ 234 w 306"/>
                <a:gd name="T61" fmla="*/ 98 h 102"/>
                <a:gd name="T62" fmla="*/ 199 w 306"/>
                <a:gd name="T63" fmla="*/ 99 h 102"/>
                <a:gd name="T64" fmla="*/ 133 w 306"/>
                <a:gd name="T65" fmla="*/ 101 h 102"/>
                <a:gd name="T66" fmla="*/ 73 w 306"/>
                <a:gd name="T67" fmla="*/ 99 h 102"/>
                <a:gd name="T68" fmla="*/ 13 w 306"/>
                <a:gd name="T69" fmla="*/ 101 h 102"/>
                <a:gd name="T70" fmla="*/ 3 w 306"/>
                <a:gd name="T71" fmla="*/ 96 h 102"/>
                <a:gd name="T72" fmla="*/ 4 w 306"/>
                <a:gd name="T73" fmla="*/ 87 h 102"/>
                <a:gd name="T74" fmla="*/ 4 w 306"/>
                <a:gd name="T75" fmla="*/ 34 h 102"/>
                <a:gd name="T76" fmla="*/ 4 w 306"/>
                <a:gd name="T77" fmla="*/ 5 h 102"/>
                <a:gd name="T78" fmla="*/ 0 w 306"/>
                <a:gd name="T79" fmla="*/ 4 h 102"/>
                <a:gd name="T80" fmla="*/ 1 w 306"/>
                <a:gd name="T81" fmla="*/ 1 h 102"/>
                <a:gd name="T82" fmla="*/ 6 w 306"/>
                <a:gd name="T83" fmla="*/ 2 h 102"/>
                <a:gd name="T84" fmla="*/ 43 w 306"/>
                <a:gd name="T85" fmla="*/ 2 h 102"/>
                <a:gd name="T86" fmla="*/ 59 w 306"/>
                <a:gd name="T87" fmla="*/ 1 h 102"/>
                <a:gd name="T88" fmla="*/ 88 w 306"/>
                <a:gd name="T89" fmla="*/ 1 h 102"/>
                <a:gd name="T90" fmla="*/ 183 w 306"/>
                <a:gd name="T91" fmla="*/ 3 h 102"/>
                <a:gd name="T92" fmla="*/ 244 w 306"/>
                <a:gd name="T9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6" h="102">
                  <a:moveTo>
                    <a:pt x="244" y="0"/>
                  </a:moveTo>
                  <a:lnTo>
                    <a:pt x="256" y="0"/>
                  </a:lnTo>
                  <a:lnTo>
                    <a:pt x="268" y="1"/>
                  </a:lnTo>
                  <a:lnTo>
                    <a:pt x="276" y="1"/>
                  </a:lnTo>
                  <a:lnTo>
                    <a:pt x="283" y="0"/>
                  </a:lnTo>
                  <a:lnTo>
                    <a:pt x="288" y="3"/>
                  </a:lnTo>
                  <a:lnTo>
                    <a:pt x="288" y="3"/>
                  </a:lnTo>
                  <a:lnTo>
                    <a:pt x="287" y="4"/>
                  </a:lnTo>
                  <a:lnTo>
                    <a:pt x="286" y="4"/>
                  </a:lnTo>
                  <a:lnTo>
                    <a:pt x="285" y="4"/>
                  </a:lnTo>
                  <a:lnTo>
                    <a:pt x="284" y="5"/>
                  </a:lnTo>
                  <a:lnTo>
                    <a:pt x="284" y="6"/>
                  </a:lnTo>
                  <a:lnTo>
                    <a:pt x="263" y="4"/>
                  </a:lnTo>
                  <a:lnTo>
                    <a:pt x="242" y="3"/>
                  </a:lnTo>
                  <a:lnTo>
                    <a:pt x="206" y="4"/>
                  </a:lnTo>
                  <a:lnTo>
                    <a:pt x="168" y="5"/>
                  </a:lnTo>
                  <a:lnTo>
                    <a:pt x="111" y="5"/>
                  </a:lnTo>
                  <a:lnTo>
                    <a:pt x="57" y="4"/>
                  </a:lnTo>
                  <a:lnTo>
                    <a:pt x="50" y="4"/>
                  </a:lnTo>
                  <a:lnTo>
                    <a:pt x="45" y="5"/>
                  </a:lnTo>
                  <a:lnTo>
                    <a:pt x="30" y="5"/>
                  </a:lnTo>
                  <a:lnTo>
                    <a:pt x="13" y="5"/>
                  </a:lnTo>
                  <a:lnTo>
                    <a:pt x="9" y="25"/>
                  </a:lnTo>
                  <a:lnTo>
                    <a:pt x="8" y="45"/>
                  </a:lnTo>
                  <a:lnTo>
                    <a:pt x="8" y="65"/>
                  </a:lnTo>
                  <a:lnTo>
                    <a:pt x="8" y="76"/>
                  </a:lnTo>
                  <a:lnTo>
                    <a:pt x="10" y="87"/>
                  </a:lnTo>
                  <a:lnTo>
                    <a:pt x="9" y="93"/>
                  </a:lnTo>
                  <a:lnTo>
                    <a:pt x="11" y="96"/>
                  </a:lnTo>
                  <a:lnTo>
                    <a:pt x="15" y="97"/>
                  </a:lnTo>
                  <a:lnTo>
                    <a:pt x="22" y="97"/>
                  </a:lnTo>
                  <a:lnTo>
                    <a:pt x="27" y="97"/>
                  </a:lnTo>
                  <a:lnTo>
                    <a:pt x="34" y="96"/>
                  </a:lnTo>
                  <a:lnTo>
                    <a:pt x="52" y="96"/>
                  </a:lnTo>
                  <a:lnTo>
                    <a:pt x="60" y="96"/>
                  </a:lnTo>
                  <a:lnTo>
                    <a:pt x="67" y="95"/>
                  </a:lnTo>
                  <a:lnTo>
                    <a:pt x="74" y="95"/>
                  </a:lnTo>
                  <a:lnTo>
                    <a:pt x="79" y="95"/>
                  </a:lnTo>
                  <a:lnTo>
                    <a:pt x="81" y="96"/>
                  </a:lnTo>
                  <a:lnTo>
                    <a:pt x="92" y="96"/>
                  </a:lnTo>
                  <a:lnTo>
                    <a:pt x="102" y="95"/>
                  </a:lnTo>
                  <a:lnTo>
                    <a:pt x="114" y="95"/>
                  </a:lnTo>
                  <a:lnTo>
                    <a:pt x="116" y="95"/>
                  </a:lnTo>
                  <a:lnTo>
                    <a:pt x="119" y="96"/>
                  </a:lnTo>
                  <a:lnTo>
                    <a:pt x="121" y="97"/>
                  </a:lnTo>
                  <a:lnTo>
                    <a:pt x="126" y="97"/>
                  </a:lnTo>
                  <a:lnTo>
                    <a:pt x="130" y="97"/>
                  </a:lnTo>
                  <a:lnTo>
                    <a:pt x="134" y="97"/>
                  </a:lnTo>
                  <a:lnTo>
                    <a:pt x="168" y="97"/>
                  </a:lnTo>
                  <a:lnTo>
                    <a:pt x="204" y="96"/>
                  </a:lnTo>
                  <a:lnTo>
                    <a:pt x="235" y="95"/>
                  </a:lnTo>
                  <a:lnTo>
                    <a:pt x="264" y="94"/>
                  </a:lnTo>
                  <a:lnTo>
                    <a:pt x="297" y="95"/>
                  </a:lnTo>
                  <a:lnTo>
                    <a:pt x="299" y="47"/>
                  </a:lnTo>
                  <a:lnTo>
                    <a:pt x="299" y="31"/>
                  </a:lnTo>
                  <a:lnTo>
                    <a:pt x="298" y="18"/>
                  </a:lnTo>
                  <a:lnTo>
                    <a:pt x="299" y="4"/>
                  </a:lnTo>
                  <a:lnTo>
                    <a:pt x="300" y="3"/>
                  </a:lnTo>
                  <a:lnTo>
                    <a:pt x="301" y="3"/>
                  </a:lnTo>
                  <a:lnTo>
                    <a:pt x="301" y="2"/>
                  </a:lnTo>
                  <a:lnTo>
                    <a:pt x="301" y="1"/>
                  </a:lnTo>
                  <a:lnTo>
                    <a:pt x="302" y="0"/>
                  </a:lnTo>
                  <a:lnTo>
                    <a:pt x="303" y="1"/>
                  </a:lnTo>
                  <a:lnTo>
                    <a:pt x="303" y="2"/>
                  </a:lnTo>
                  <a:lnTo>
                    <a:pt x="304" y="3"/>
                  </a:lnTo>
                  <a:lnTo>
                    <a:pt x="306" y="4"/>
                  </a:lnTo>
                  <a:lnTo>
                    <a:pt x="306" y="5"/>
                  </a:lnTo>
                  <a:lnTo>
                    <a:pt x="304" y="6"/>
                  </a:lnTo>
                  <a:lnTo>
                    <a:pt x="303" y="6"/>
                  </a:lnTo>
                  <a:lnTo>
                    <a:pt x="303" y="7"/>
                  </a:lnTo>
                  <a:lnTo>
                    <a:pt x="302" y="9"/>
                  </a:lnTo>
                  <a:lnTo>
                    <a:pt x="302" y="27"/>
                  </a:lnTo>
                  <a:lnTo>
                    <a:pt x="303" y="46"/>
                  </a:lnTo>
                  <a:lnTo>
                    <a:pt x="302" y="48"/>
                  </a:lnTo>
                  <a:lnTo>
                    <a:pt x="302" y="50"/>
                  </a:lnTo>
                  <a:lnTo>
                    <a:pt x="301" y="53"/>
                  </a:lnTo>
                  <a:lnTo>
                    <a:pt x="301" y="58"/>
                  </a:lnTo>
                  <a:lnTo>
                    <a:pt x="302" y="63"/>
                  </a:lnTo>
                  <a:lnTo>
                    <a:pt x="302" y="70"/>
                  </a:lnTo>
                  <a:lnTo>
                    <a:pt x="301" y="77"/>
                  </a:lnTo>
                  <a:lnTo>
                    <a:pt x="301" y="85"/>
                  </a:lnTo>
                  <a:lnTo>
                    <a:pt x="301" y="91"/>
                  </a:lnTo>
                  <a:lnTo>
                    <a:pt x="306" y="97"/>
                  </a:lnTo>
                  <a:lnTo>
                    <a:pt x="304" y="98"/>
                  </a:lnTo>
                  <a:lnTo>
                    <a:pt x="303" y="99"/>
                  </a:lnTo>
                  <a:lnTo>
                    <a:pt x="303" y="100"/>
                  </a:lnTo>
                  <a:lnTo>
                    <a:pt x="302" y="102"/>
                  </a:lnTo>
                  <a:lnTo>
                    <a:pt x="295" y="99"/>
                  </a:lnTo>
                  <a:lnTo>
                    <a:pt x="286" y="99"/>
                  </a:lnTo>
                  <a:lnTo>
                    <a:pt x="277" y="99"/>
                  </a:lnTo>
                  <a:lnTo>
                    <a:pt x="270" y="97"/>
                  </a:lnTo>
                  <a:lnTo>
                    <a:pt x="252" y="97"/>
                  </a:lnTo>
                  <a:lnTo>
                    <a:pt x="234" y="98"/>
                  </a:lnTo>
                  <a:lnTo>
                    <a:pt x="216" y="97"/>
                  </a:lnTo>
                  <a:lnTo>
                    <a:pt x="208" y="99"/>
                  </a:lnTo>
                  <a:lnTo>
                    <a:pt x="199" y="99"/>
                  </a:lnTo>
                  <a:lnTo>
                    <a:pt x="171" y="101"/>
                  </a:lnTo>
                  <a:lnTo>
                    <a:pt x="143" y="102"/>
                  </a:lnTo>
                  <a:lnTo>
                    <a:pt x="133" y="101"/>
                  </a:lnTo>
                  <a:lnTo>
                    <a:pt x="122" y="100"/>
                  </a:lnTo>
                  <a:lnTo>
                    <a:pt x="114" y="98"/>
                  </a:lnTo>
                  <a:lnTo>
                    <a:pt x="73" y="99"/>
                  </a:lnTo>
                  <a:lnTo>
                    <a:pt x="34" y="99"/>
                  </a:lnTo>
                  <a:lnTo>
                    <a:pt x="24" y="101"/>
                  </a:lnTo>
                  <a:lnTo>
                    <a:pt x="13" y="101"/>
                  </a:lnTo>
                  <a:lnTo>
                    <a:pt x="4" y="102"/>
                  </a:lnTo>
                  <a:lnTo>
                    <a:pt x="3" y="99"/>
                  </a:lnTo>
                  <a:lnTo>
                    <a:pt x="3" y="96"/>
                  </a:lnTo>
                  <a:lnTo>
                    <a:pt x="4" y="94"/>
                  </a:lnTo>
                  <a:lnTo>
                    <a:pt x="4" y="90"/>
                  </a:lnTo>
                  <a:lnTo>
                    <a:pt x="4" y="87"/>
                  </a:lnTo>
                  <a:lnTo>
                    <a:pt x="3" y="84"/>
                  </a:lnTo>
                  <a:lnTo>
                    <a:pt x="3" y="59"/>
                  </a:lnTo>
                  <a:lnTo>
                    <a:pt x="4" y="34"/>
                  </a:lnTo>
                  <a:lnTo>
                    <a:pt x="7" y="6"/>
                  </a:lnTo>
                  <a:lnTo>
                    <a:pt x="7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21" y="2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8" y="1"/>
                  </a:lnTo>
                  <a:lnTo>
                    <a:pt x="54" y="1"/>
                  </a:lnTo>
                  <a:lnTo>
                    <a:pt x="59" y="1"/>
                  </a:lnTo>
                  <a:lnTo>
                    <a:pt x="63" y="1"/>
                  </a:lnTo>
                  <a:lnTo>
                    <a:pt x="68" y="2"/>
                  </a:lnTo>
                  <a:lnTo>
                    <a:pt x="88" y="1"/>
                  </a:lnTo>
                  <a:lnTo>
                    <a:pt x="126" y="1"/>
                  </a:lnTo>
                  <a:lnTo>
                    <a:pt x="166" y="2"/>
                  </a:lnTo>
                  <a:lnTo>
                    <a:pt x="183" y="3"/>
                  </a:lnTo>
                  <a:lnTo>
                    <a:pt x="203" y="2"/>
                  </a:lnTo>
                  <a:lnTo>
                    <a:pt x="224" y="0"/>
                  </a:lnTo>
                  <a:lnTo>
                    <a:pt x="244" y="0"/>
                  </a:lnTo>
                  <a:close/>
                </a:path>
              </a:pathLst>
            </a:custGeom>
            <a:grpFill/>
            <a:ln w="0">
              <a:solidFill>
                <a:srgbClr val="0096E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311091" y="1728613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1" name="矩形 40"/>
          <p:cNvSpPr/>
          <p:nvPr/>
        </p:nvSpPr>
        <p:spPr>
          <a:xfrm>
            <a:off x="5639322" y="1752474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2" name="矩形 41"/>
          <p:cNvSpPr/>
          <p:nvPr/>
        </p:nvSpPr>
        <p:spPr>
          <a:xfrm>
            <a:off x="6996996" y="1752474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3" name="矩形 42"/>
          <p:cNvSpPr/>
          <p:nvPr/>
        </p:nvSpPr>
        <p:spPr>
          <a:xfrm>
            <a:off x="3572264" y="3696722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4" name="矩形 43"/>
          <p:cNvSpPr/>
          <p:nvPr/>
        </p:nvSpPr>
        <p:spPr>
          <a:xfrm>
            <a:off x="2888037" y="5359340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4190271" y="5265133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6" name="矩形 45"/>
          <p:cNvSpPr/>
          <p:nvPr/>
        </p:nvSpPr>
        <p:spPr>
          <a:xfrm>
            <a:off x="7931261" y="3577899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text</a:t>
            </a:r>
            <a:endParaRPr lang="zh-CN" altLang="en-US" sz="2800" dirty="0"/>
          </a:p>
        </p:txBody>
      </p:sp>
      <p:sp>
        <p:nvSpPr>
          <p:cNvPr id="47" name="矩形 46"/>
          <p:cNvSpPr/>
          <p:nvPr/>
        </p:nvSpPr>
        <p:spPr>
          <a:xfrm>
            <a:off x="7204176" y="5219809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Your text here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4315792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714</Words>
  <Application>Microsoft Office PowerPoint</Application>
  <PresentationFormat>宽屏</PresentationFormat>
  <Paragraphs>174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微软雅黑</vt:lpstr>
      <vt:lpstr>叶根友小京楷简体</vt:lpstr>
      <vt:lpstr>Arial</vt:lpstr>
      <vt:lpstr>Bradley Hand ITC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dc:description>https://www.freeppt7.com</dc:description>
  <cp:lastModifiedBy>宇 之灵</cp:lastModifiedBy>
  <cp:revision>120</cp:revision>
  <dcterms:created xsi:type="dcterms:W3CDTF">2016-05-10T05:27:35Z</dcterms:created>
  <dcterms:modified xsi:type="dcterms:W3CDTF">2020-02-15T00:39:05Z</dcterms:modified>
  <cp:category>freeppt7.com</cp:category>
</cp:coreProperties>
</file>